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docProps/app.xml" ContentType="application/vnd.openxmlformats-officedocument.extended-properties+xml"/>
  <Override PartName="/docProps/core.xml" ContentType="application/vnd.openxmlformats-package.core-properties+xml"/>
  <Override PartName="/ppt/theme/theme1.xml" ContentType="application/vnd.openxmlformats-officedocument.them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s/slide1.xml" ContentType="application/vnd.openxmlformats-officedocument.presentationml.slide+xml"/>
  <Default Extension="png" ContentType="image/png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Default Extension="jpg" ContentType="image/jpg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officeDocument/2006/relationships/extended-properties" Target="docProps/app.xml"/><Relationship Id="rId3" Type="http://schemas.openxmlformats.org/package/2006/relationships/metadata/core-properties" Target="docProps/core.xml"/><Relationship Id="rId4" Type="http://schemas.openxmlformats.org/officeDocument/2006/relationships/custom-properties" Target="docProps/custom.xml"/></Relationships>
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  <p:sldId id="267" r:id="rId17"/>
    <p:sldId id="268" r:id="rId18"/>
    <p:sldId id="269" r:id="rId19"/>
    <p:sldId id="270" r:id="rId20"/>
  </p:sldIdLst>
  <p:sldSz cx="20104100" cy="14204950"/>
  <p:notesSz cx="20104100" cy="14204950"/>
  <p:defaultTextStyle>
    <a:defPPr>
      <a:defRPr kern="0"/>
    </a:def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8" d="100"/>
          <a:sy n="78" d="100"/>
        </p:scale>
        <p:origin x="-1536" y="-8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1" Type="http://schemas.openxmlformats.org/officeDocument/2006/relationships/slideMaster" Target="slideMasters/slideMaster1.xml"/><Relationship Id="rId2" Type="http://schemas.openxmlformats.org/officeDocument/2006/relationships/theme" Target="theme/theme1.xml"/><Relationship Id="rId3" Type="http://schemas.openxmlformats.org/officeDocument/2006/relationships/viewProps" Target="viewProps.xml"/><Relationship Id="rId4" Type="http://schemas.openxmlformats.org/officeDocument/2006/relationships/presProps" Target="presProps.xml"/><Relationship Id="rId5" Type="http://schemas.openxmlformats.org/officeDocument/2006/relationships/tableStyles" Target="tableStyles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9" Type="http://schemas.openxmlformats.org/officeDocument/2006/relationships/slide" Target="slides/slide4.xml"/><Relationship Id="rId10" Type="http://schemas.openxmlformats.org/officeDocument/2006/relationships/slide" Target="slides/slide5.xml"/><Relationship Id="rId11" Type="http://schemas.openxmlformats.org/officeDocument/2006/relationships/slide" Target="slides/slide6.xml"/><Relationship Id="rId12" Type="http://schemas.openxmlformats.org/officeDocument/2006/relationships/slide" Target="slides/slide7.xml"/><Relationship Id="rId13" Type="http://schemas.openxmlformats.org/officeDocument/2006/relationships/slide" Target="slides/slide8.xml"/><Relationship Id="rId14" Type="http://schemas.openxmlformats.org/officeDocument/2006/relationships/slide" Target="slides/slide9.xml"/><Relationship Id="rId15" Type="http://schemas.openxmlformats.org/officeDocument/2006/relationships/slide" Target="slides/slide10.xml"/><Relationship Id="rId16" Type="http://schemas.openxmlformats.org/officeDocument/2006/relationships/slide" Target="slides/slide11.xml"/><Relationship Id="rId17" Type="http://schemas.openxmlformats.org/officeDocument/2006/relationships/slide" Target="slides/slide12.xml"/><Relationship Id="rId18" Type="http://schemas.openxmlformats.org/officeDocument/2006/relationships/slide" Target="slides/slide13.xml"/><Relationship Id="rId19" Type="http://schemas.openxmlformats.org/officeDocument/2006/relationships/slide" Target="slides/slide14.xml"/><Relationship Id="rId20" Type="http://schemas.openxmlformats.org/officeDocument/2006/relationships/slide" Target="slides/slide15.xml"/></Relationships>
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
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507807" y="4403534"/>
            <a:ext cx="17088486" cy="298303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3015615" y="7954772"/>
            <a:ext cx="14072870" cy="35512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 showMasterSp="0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2143" y="3372"/>
            <a:ext cx="20078700" cy="14197965"/>
          </a:xfrm>
          <a:custGeom>
            <a:avLst/>
            <a:gdLst/>
            <a:ahLst/>
            <a:cxnLst/>
            <a:rect l="l" t="t" r="r" b="b"/>
            <a:pathLst>
              <a:path w="20078700" h="14197965">
                <a:moveTo>
                  <a:pt x="0" y="14197677"/>
                </a:moveTo>
                <a:lnTo>
                  <a:pt x="20078127" y="14197677"/>
                </a:lnTo>
              </a:path>
              <a:path w="20078700" h="14197965">
                <a:moveTo>
                  <a:pt x="0" y="0"/>
                </a:moveTo>
                <a:lnTo>
                  <a:pt x="0" y="14197677"/>
                </a:lnTo>
                <a:lnTo>
                  <a:pt x="20078127" y="14197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bg object 17"/>
          <p:cNvSpPr/>
          <p:nvPr/>
        </p:nvSpPr>
        <p:spPr>
          <a:xfrm>
            <a:off x="489784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bg object 18"/>
          <p:cNvSpPr/>
          <p:nvPr/>
        </p:nvSpPr>
        <p:spPr>
          <a:xfrm>
            <a:off x="12143" y="3372"/>
            <a:ext cx="20078700" cy="14197965"/>
          </a:xfrm>
          <a:custGeom>
            <a:avLst/>
            <a:gdLst/>
            <a:ahLst/>
            <a:cxnLst/>
            <a:rect l="l" t="t" r="r" b="b"/>
            <a:pathLst>
              <a:path w="20078700" h="14197965">
                <a:moveTo>
                  <a:pt x="0" y="14197677"/>
                </a:moveTo>
                <a:lnTo>
                  <a:pt x="0" y="0"/>
                </a:lnTo>
                <a:lnTo>
                  <a:pt x="20078127" y="0"/>
                </a:lnTo>
                <a:lnTo>
                  <a:pt x="20078127" y="14197677"/>
                </a:lnTo>
              </a:path>
              <a:path w="20078700" h="14197965">
                <a:moveTo>
                  <a:pt x="15560776" y="13122985"/>
                </a:moveTo>
                <a:lnTo>
                  <a:pt x="17114121" y="13122985"/>
                </a:lnTo>
              </a:path>
              <a:path w="20078700" h="14197965">
                <a:moveTo>
                  <a:pt x="15560776" y="13002563"/>
                </a:moveTo>
                <a:lnTo>
                  <a:pt x="17114121" y="13002563"/>
                </a:lnTo>
              </a:path>
              <a:path w="20078700" h="14197965">
                <a:moveTo>
                  <a:pt x="15560776" y="12883152"/>
                </a:moveTo>
                <a:lnTo>
                  <a:pt x="17114121" y="1288315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bg object 19"/>
          <p:cNvSpPr/>
          <p:nvPr/>
        </p:nvSpPr>
        <p:spPr>
          <a:xfrm>
            <a:off x="15572919" y="12767115"/>
            <a:ext cx="4422775" cy="1315085"/>
          </a:xfrm>
          <a:custGeom>
            <a:avLst/>
            <a:gdLst/>
            <a:ahLst/>
            <a:cxnLst/>
            <a:rect l="l" t="t" r="r" b="b"/>
            <a:pathLst>
              <a:path w="4422775" h="1315084">
                <a:moveTo>
                  <a:pt x="0" y="478652"/>
                </a:moveTo>
                <a:lnTo>
                  <a:pt x="1553345" y="478652"/>
                </a:lnTo>
              </a:path>
              <a:path w="4422775" h="1315084">
                <a:moveTo>
                  <a:pt x="1553345" y="956294"/>
                </a:moveTo>
                <a:lnTo>
                  <a:pt x="4422227" y="956294"/>
                </a:lnTo>
              </a:path>
              <a:path w="4422775" h="1315084">
                <a:moveTo>
                  <a:pt x="1553345" y="238820"/>
                </a:moveTo>
                <a:lnTo>
                  <a:pt x="4422227" y="238820"/>
                </a:lnTo>
              </a:path>
              <a:path w="4422775" h="1315084">
                <a:moveTo>
                  <a:pt x="0" y="598063"/>
                </a:moveTo>
                <a:lnTo>
                  <a:pt x="4422227" y="598063"/>
                </a:lnTo>
              </a:path>
              <a:path w="4422775" h="1315084">
                <a:moveTo>
                  <a:pt x="0" y="0"/>
                </a:moveTo>
                <a:lnTo>
                  <a:pt x="4422227" y="0"/>
                </a:lnTo>
              </a:path>
              <a:path w="4422775" h="1315084">
                <a:moveTo>
                  <a:pt x="3227112" y="717473"/>
                </a:moveTo>
                <a:lnTo>
                  <a:pt x="4422227" y="717473"/>
                </a:lnTo>
              </a:path>
              <a:path w="4422775" h="1315084">
                <a:moveTo>
                  <a:pt x="3944586" y="598063"/>
                </a:moveTo>
                <a:lnTo>
                  <a:pt x="3944586" y="956294"/>
                </a:lnTo>
              </a:path>
              <a:path w="4422775" h="1315084">
                <a:moveTo>
                  <a:pt x="3585343" y="598063"/>
                </a:moveTo>
                <a:lnTo>
                  <a:pt x="3585343" y="956294"/>
                </a:lnTo>
              </a:path>
              <a:path w="4422775" h="1315084">
                <a:moveTo>
                  <a:pt x="3227112" y="1314524"/>
                </a:moveTo>
                <a:lnTo>
                  <a:pt x="3227112" y="598063"/>
                </a:lnTo>
                <a:lnTo>
                  <a:pt x="3227112" y="1314524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bg object 20"/>
          <p:cNvSpPr/>
          <p:nvPr/>
        </p:nvSpPr>
        <p:spPr>
          <a:xfrm>
            <a:off x="15572919" y="13484588"/>
            <a:ext cx="1553845" cy="0"/>
          </a:xfrm>
          <a:custGeom>
            <a:avLst/>
            <a:gdLst/>
            <a:ahLst/>
            <a:cxnLst/>
            <a:rect l="l" t="t" r="r" b="b"/>
            <a:pathLst>
              <a:path w="1553844" h="0">
                <a:moveTo>
                  <a:pt x="0" y="0"/>
                </a:moveTo>
                <a:lnTo>
                  <a:pt x="155334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bg object 21"/>
          <p:cNvSpPr/>
          <p:nvPr/>
        </p:nvSpPr>
        <p:spPr>
          <a:xfrm>
            <a:off x="15572919" y="12767115"/>
            <a:ext cx="239395" cy="1315085"/>
          </a:xfrm>
          <a:custGeom>
            <a:avLst/>
            <a:gdLst/>
            <a:ahLst/>
            <a:cxnLst/>
            <a:rect l="l" t="t" r="r" b="b"/>
            <a:pathLst>
              <a:path w="239394" h="1315084">
                <a:moveTo>
                  <a:pt x="238820" y="0"/>
                </a:moveTo>
                <a:lnTo>
                  <a:pt x="238820" y="598063"/>
                </a:lnTo>
              </a:path>
              <a:path w="239394" h="1315084">
                <a:moveTo>
                  <a:pt x="0" y="1314524"/>
                </a:moveTo>
                <a:lnTo>
                  <a:pt x="0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" name="bg object 22"/>
          <p:cNvSpPr/>
          <p:nvPr/>
        </p:nvSpPr>
        <p:spPr>
          <a:xfrm>
            <a:off x="15572919" y="13603998"/>
            <a:ext cx="1553845" cy="358775"/>
          </a:xfrm>
          <a:custGeom>
            <a:avLst/>
            <a:gdLst/>
            <a:ahLst/>
            <a:cxnLst/>
            <a:rect l="l" t="t" r="r" b="b"/>
            <a:pathLst>
              <a:path w="1553844" h="358775">
                <a:moveTo>
                  <a:pt x="0" y="238820"/>
                </a:moveTo>
                <a:lnTo>
                  <a:pt x="1553345" y="238820"/>
                </a:lnTo>
              </a:path>
              <a:path w="1553844" h="358775">
                <a:moveTo>
                  <a:pt x="0" y="0"/>
                </a:moveTo>
                <a:lnTo>
                  <a:pt x="1553345" y="0"/>
                </a:lnTo>
              </a:path>
              <a:path w="1553844" h="358775">
                <a:moveTo>
                  <a:pt x="0" y="119410"/>
                </a:moveTo>
                <a:lnTo>
                  <a:pt x="1553345" y="119410"/>
                </a:lnTo>
              </a:path>
              <a:path w="1553844" h="358775">
                <a:moveTo>
                  <a:pt x="0" y="358230"/>
                </a:moveTo>
                <a:lnTo>
                  <a:pt x="1553345" y="3582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" name="bg object 23"/>
          <p:cNvSpPr/>
          <p:nvPr/>
        </p:nvSpPr>
        <p:spPr>
          <a:xfrm>
            <a:off x="16050561" y="12767115"/>
            <a:ext cx="1076325" cy="1315085"/>
          </a:xfrm>
          <a:custGeom>
            <a:avLst/>
            <a:gdLst/>
            <a:ahLst/>
            <a:cxnLst/>
            <a:rect l="l" t="t" r="r" b="b"/>
            <a:pathLst>
              <a:path w="1076325" h="1315084">
                <a:moveTo>
                  <a:pt x="478652" y="0"/>
                </a:moveTo>
                <a:lnTo>
                  <a:pt x="478652" y="1314524"/>
                </a:lnTo>
              </a:path>
              <a:path w="1076325" h="1315084">
                <a:moveTo>
                  <a:pt x="1075704" y="1314524"/>
                </a:moveTo>
                <a:lnTo>
                  <a:pt x="1075704" y="0"/>
                </a:lnTo>
              </a:path>
              <a:path w="1076325" h="1315084">
                <a:moveTo>
                  <a:pt x="0" y="0"/>
                </a:moveTo>
                <a:lnTo>
                  <a:pt x="0" y="1314524"/>
                </a:lnTo>
              </a:path>
              <a:path w="1076325" h="1315084">
                <a:moveTo>
                  <a:pt x="836883" y="0"/>
                </a:moveTo>
                <a:lnTo>
                  <a:pt x="836883" y="1314524"/>
                </a:lnTo>
              </a:path>
              <a:path w="1076325" h="1315084">
                <a:moveTo>
                  <a:pt x="239832" y="0"/>
                </a:moveTo>
                <a:lnTo>
                  <a:pt x="239832" y="598063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" name="bg object 24"/>
          <p:cNvSpPr/>
          <p:nvPr/>
        </p:nvSpPr>
        <p:spPr>
          <a:xfrm>
            <a:off x="16852025" y="13842819"/>
            <a:ext cx="274320" cy="0"/>
          </a:xfrm>
          <a:custGeom>
            <a:avLst/>
            <a:gdLst/>
            <a:ahLst/>
            <a:cxnLst/>
            <a:rect l="l" t="t" r="r" b="b"/>
            <a:pathLst>
              <a:path w="274319" h="0">
                <a:moveTo>
                  <a:pt x="27423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bg object 25"/>
          <p:cNvSpPr/>
          <p:nvPr/>
        </p:nvSpPr>
        <p:spPr>
          <a:xfrm>
            <a:off x="16779164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6" name="bg object 26"/>
          <p:cNvSpPr/>
          <p:nvPr/>
        </p:nvSpPr>
        <p:spPr>
          <a:xfrm>
            <a:off x="16779164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bg object 27"/>
          <p:cNvSpPr/>
          <p:nvPr/>
        </p:nvSpPr>
        <p:spPr>
          <a:xfrm>
            <a:off x="16421946" y="1384281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bg object 28"/>
          <p:cNvSpPr/>
          <p:nvPr/>
        </p:nvSpPr>
        <p:spPr>
          <a:xfrm>
            <a:off x="16349085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29" name="bg object 29"/>
          <p:cNvSpPr/>
          <p:nvPr/>
        </p:nvSpPr>
        <p:spPr>
          <a:xfrm>
            <a:off x="16349085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bg object 30"/>
          <p:cNvSpPr/>
          <p:nvPr/>
        </p:nvSpPr>
        <p:spPr>
          <a:xfrm>
            <a:off x="15990854" y="1384281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bg object 31"/>
          <p:cNvSpPr/>
          <p:nvPr/>
        </p:nvSpPr>
        <p:spPr>
          <a:xfrm>
            <a:off x="15919006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2" name="bg object 32"/>
          <p:cNvSpPr/>
          <p:nvPr/>
        </p:nvSpPr>
        <p:spPr>
          <a:xfrm>
            <a:off x="15919006" y="1384180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bg object 33"/>
          <p:cNvSpPr/>
          <p:nvPr/>
        </p:nvSpPr>
        <p:spPr>
          <a:xfrm>
            <a:off x="15572919" y="13723409"/>
            <a:ext cx="4422775" cy="120014"/>
          </a:xfrm>
          <a:custGeom>
            <a:avLst/>
            <a:gdLst/>
            <a:ahLst/>
            <a:cxnLst/>
            <a:rect l="l" t="t" r="r" b="b"/>
            <a:pathLst>
              <a:path w="4422775" h="120015">
                <a:moveTo>
                  <a:pt x="275250" y="119410"/>
                </a:moveTo>
                <a:lnTo>
                  <a:pt x="0" y="119410"/>
                </a:lnTo>
              </a:path>
              <a:path w="4422775" h="120015">
                <a:moveTo>
                  <a:pt x="4422227" y="0"/>
                </a:moveTo>
                <a:lnTo>
                  <a:pt x="421882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bg object 34"/>
          <p:cNvSpPr/>
          <p:nvPr/>
        </p:nvSpPr>
        <p:spPr>
          <a:xfrm>
            <a:off x="19718884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5" name="bg object 35"/>
          <p:cNvSpPr/>
          <p:nvPr/>
        </p:nvSpPr>
        <p:spPr>
          <a:xfrm>
            <a:off x="19718884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" name="bg object 36"/>
          <p:cNvSpPr/>
          <p:nvPr/>
        </p:nvSpPr>
        <p:spPr>
          <a:xfrm>
            <a:off x="19361666" y="1372340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" name="bg object 37"/>
          <p:cNvSpPr/>
          <p:nvPr/>
        </p:nvSpPr>
        <p:spPr>
          <a:xfrm>
            <a:off x="1928880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8" name="bg object 38"/>
          <p:cNvSpPr/>
          <p:nvPr/>
        </p:nvSpPr>
        <p:spPr>
          <a:xfrm>
            <a:off x="1928880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" name="bg object 39"/>
          <p:cNvSpPr/>
          <p:nvPr/>
        </p:nvSpPr>
        <p:spPr>
          <a:xfrm>
            <a:off x="18931585" y="1372340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bg object 40"/>
          <p:cNvSpPr/>
          <p:nvPr/>
        </p:nvSpPr>
        <p:spPr>
          <a:xfrm>
            <a:off x="1885872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1" name="bg object 41"/>
          <p:cNvSpPr/>
          <p:nvPr/>
        </p:nvSpPr>
        <p:spPr>
          <a:xfrm>
            <a:off x="1885872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bg object 42"/>
          <p:cNvSpPr/>
          <p:nvPr/>
        </p:nvSpPr>
        <p:spPr>
          <a:xfrm>
            <a:off x="18501506" y="1372340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bg object 43"/>
          <p:cNvSpPr/>
          <p:nvPr/>
        </p:nvSpPr>
        <p:spPr>
          <a:xfrm>
            <a:off x="1842864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4" name="bg object 44"/>
          <p:cNvSpPr/>
          <p:nvPr/>
        </p:nvSpPr>
        <p:spPr>
          <a:xfrm>
            <a:off x="1842864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bg object 45"/>
          <p:cNvSpPr/>
          <p:nvPr/>
        </p:nvSpPr>
        <p:spPr>
          <a:xfrm>
            <a:off x="18070416" y="1372340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bg object 46"/>
          <p:cNvSpPr/>
          <p:nvPr/>
        </p:nvSpPr>
        <p:spPr>
          <a:xfrm>
            <a:off x="1799856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47" name="bg object 47"/>
          <p:cNvSpPr/>
          <p:nvPr/>
        </p:nvSpPr>
        <p:spPr>
          <a:xfrm>
            <a:off x="1799856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" name="bg object 48"/>
          <p:cNvSpPr/>
          <p:nvPr/>
        </p:nvSpPr>
        <p:spPr>
          <a:xfrm>
            <a:off x="17640335" y="1372340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bg object 49"/>
          <p:cNvSpPr/>
          <p:nvPr/>
        </p:nvSpPr>
        <p:spPr>
          <a:xfrm>
            <a:off x="1756747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0" name="bg object 50"/>
          <p:cNvSpPr/>
          <p:nvPr/>
        </p:nvSpPr>
        <p:spPr>
          <a:xfrm>
            <a:off x="1756747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bg object 51"/>
          <p:cNvSpPr/>
          <p:nvPr/>
        </p:nvSpPr>
        <p:spPr>
          <a:xfrm>
            <a:off x="17210256" y="1372340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bg object 52"/>
          <p:cNvSpPr/>
          <p:nvPr/>
        </p:nvSpPr>
        <p:spPr>
          <a:xfrm>
            <a:off x="1713739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3" name="bg object 53"/>
          <p:cNvSpPr/>
          <p:nvPr/>
        </p:nvSpPr>
        <p:spPr>
          <a:xfrm>
            <a:off x="17137395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bg object 54"/>
          <p:cNvSpPr/>
          <p:nvPr/>
        </p:nvSpPr>
        <p:spPr>
          <a:xfrm>
            <a:off x="16780177" y="1372340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bg object 55"/>
          <p:cNvSpPr/>
          <p:nvPr/>
        </p:nvSpPr>
        <p:spPr>
          <a:xfrm>
            <a:off x="1670731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6" name="bg object 56"/>
          <p:cNvSpPr/>
          <p:nvPr/>
        </p:nvSpPr>
        <p:spPr>
          <a:xfrm>
            <a:off x="16707316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bg object 57"/>
          <p:cNvSpPr/>
          <p:nvPr/>
        </p:nvSpPr>
        <p:spPr>
          <a:xfrm>
            <a:off x="16350098" y="1372340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bg object 58"/>
          <p:cNvSpPr/>
          <p:nvPr/>
        </p:nvSpPr>
        <p:spPr>
          <a:xfrm>
            <a:off x="16277237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9" name="bg object 59"/>
          <p:cNvSpPr/>
          <p:nvPr/>
        </p:nvSpPr>
        <p:spPr>
          <a:xfrm>
            <a:off x="16277237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bg object 60"/>
          <p:cNvSpPr/>
          <p:nvPr/>
        </p:nvSpPr>
        <p:spPr>
          <a:xfrm>
            <a:off x="15920018" y="1372340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bg object 61"/>
          <p:cNvSpPr/>
          <p:nvPr/>
        </p:nvSpPr>
        <p:spPr>
          <a:xfrm>
            <a:off x="15847158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2" name="bg object 62"/>
          <p:cNvSpPr/>
          <p:nvPr/>
        </p:nvSpPr>
        <p:spPr>
          <a:xfrm>
            <a:off x="15847158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bg object 63"/>
          <p:cNvSpPr/>
          <p:nvPr/>
        </p:nvSpPr>
        <p:spPr>
          <a:xfrm>
            <a:off x="15572919" y="13723409"/>
            <a:ext cx="1553845" cy="239395"/>
          </a:xfrm>
          <a:custGeom>
            <a:avLst/>
            <a:gdLst/>
            <a:ahLst/>
            <a:cxnLst/>
            <a:rect l="l" t="t" r="r" b="b"/>
            <a:pathLst>
              <a:path w="1553844" h="239394">
                <a:moveTo>
                  <a:pt x="203402" y="0"/>
                </a:moveTo>
                <a:lnTo>
                  <a:pt x="0" y="0"/>
                </a:lnTo>
              </a:path>
              <a:path w="1553844" h="239394">
                <a:moveTo>
                  <a:pt x="1553345" y="238820"/>
                </a:moveTo>
                <a:lnTo>
                  <a:pt x="1279106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bg object 64"/>
          <p:cNvSpPr/>
          <p:nvPr/>
        </p:nvSpPr>
        <p:spPr>
          <a:xfrm>
            <a:off x="16779164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5" name="bg object 65"/>
          <p:cNvSpPr/>
          <p:nvPr/>
        </p:nvSpPr>
        <p:spPr>
          <a:xfrm>
            <a:off x="16779164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bg object 66"/>
          <p:cNvSpPr/>
          <p:nvPr/>
        </p:nvSpPr>
        <p:spPr>
          <a:xfrm>
            <a:off x="16421946" y="13962229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bg object 67"/>
          <p:cNvSpPr/>
          <p:nvPr/>
        </p:nvSpPr>
        <p:spPr>
          <a:xfrm>
            <a:off x="16349085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8" name="bg object 68"/>
          <p:cNvSpPr/>
          <p:nvPr/>
        </p:nvSpPr>
        <p:spPr>
          <a:xfrm>
            <a:off x="16349085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bg object 69"/>
          <p:cNvSpPr/>
          <p:nvPr/>
        </p:nvSpPr>
        <p:spPr>
          <a:xfrm>
            <a:off x="15990854" y="13962229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bg object 70"/>
          <p:cNvSpPr/>
          <p:nvPr/>
        </p:nvSpPr>
        <p:spPr>
          <a:xfrm>
            <a:off x="15919006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1" name="bg object 71"/>
          <p:cNvSpPr/>
          <p:nvPr/>
        </p:nvSpPr>
        <p:spPr>
          <a:xfrm>
            <a:off x="15919006" y="139612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bg object 72"/>
          <p:cNvSpPr/>
          <p:nvPr/>
        </p:nvSpPr>
        <p:spPr>
          <a:xfrm>
            <a:off x="15572919" y="13365178"/>
            <a:ext cx="3227705" cy="597535"/>
          </a:xfrm>
          <a:custGeom>
            <a:avLst/>
            <a:gdLst/>
            <a:ahLst/>
            <a:cxnLst/>
            <a:rect l="l" t="t" r="r" b="b"/>
            <a:pathLst>
              <a:path w="3227705" h="597534">
                <a:moveTo>
                  <a:pt x="275250" y="597051"/>
                </a:moveTo>
                <a:lnTo>
                  <a:pt x="0" y="597051"/>
                </a:lnTo>
              </a:path>
              <a:path w="3227705" h="597534">
                <a:moveTo>
                  <a:pt x="3227112" y="0"/>
                </a:moveTo>
                <a:lnTo>
                  <a:pt x="3227112" y="286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bg object 73"/>
          <p:cNvSpPr/>
          <p:nvPr/>
        </p:nvSpPr>
        <p:spPr>
          <a:xfrm>
            <a:off x="18799019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4" name="bg object 74"/>
          <p:cNvSpPr/>
          <p:nvPr/>
        </p:nvSpPr>
        <p:spPr>
          <a:xfrm>
            <a:off x="18799019" y="137223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bg object 75"/>
          <p:cNvSpPr/>
          <p:nvPr/>
        </p:nvSpPr>
        <p:spPr>
          <a:xfrm>
            <a:off x="18800032" y="13365178"/>
            <a:ext cx="1195705" cy="716915"/>
          </a:xfrm>
          <a:custGeom>
            <a:avLst/>
            <a:gdLst/>
            <a:ahLst/>
            <a:cxnLst/>
            <a:rect l="l" t="t" r="r" b="b"/>
            <a:pathLst>
              <a:path w="1195705" h="716915">
                <a:moveTo>
                  <a:pt x="0" y="430079"/>
                </a:moveTo>
                <a:lnTo>
                  <a:pt x="0" y="716461"/>
                </a:lnTo>
              </a:path>
              <a:path w="1195705" h="716915">
                <a:moveTo>
                  <a:pt x="1195114" y="0"/>
                </a:moveTo>
                <a:lnTo>
                  <a:pt x="991712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bg object 76"/>
          <p:cNvSpPr/>
          <p:nvPr/>
        </p:nvSpPr>
        <p:spPr>
          <a:xfrm>
            <a:off x="19718884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7" name="bg object 77"/>
          <p:cNvSpPr/>
          <p:nvPr/>
        </p:nvSpPr>
        <p:spPr>
          <a:xfrm>
            <a:off x="19718884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bg object 78"/>
          <p:cNvSpPr/>
          <p:nvPr/>
        </p:nvSpPr>
        <p:spPr>
          <a:xfrm>
            <a:off x="19361666" y="1336517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bg object 79"/>
          <p:cNvSpPr/>
          <p:nvPr/>
        </p:nvSpPr>
        <p:spPr>
          <a:xfrm>
            <a:off x="1928880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0" name="bg object 80"/>
          <p:cNvSpPr/>
          <p:nvPr/>
        </p:nvSpPr>
        <p:spPr>
          <a:xfrm>
            <a:off x="1928880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bg object 81"/>
          <p:cNvSpPr/>
          <p:nvPr/>
        </p:nvSpPr>
        <p:spPr>
          <a:xfrm>
            <a:off x="18931585" y="133651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bg object 82"/>
          <p:cNvSpPr/>
          <p:nvPr/>
        </p:nvSpPr>
        <p:spPr>
          <a:xfrm>
            <a:off x="1885872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3" name="bg object 83"/>
          <p:cNvSpPr/>
          <p:nvPr/>
        </p:nvSpPr>
        <p:spPr>
          <a:xfrm>
            <a:off x="1885872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bg object 84"/>
          <p:cNvSpPr/>
          <p:nvPr/>
        </p:nvSpPr>
        <p:spPr>
          <a:xfrm>
            <a:off x="18501506" y="133651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bg object 85"/>
          <p:cNvSpPr/>
          <p:nvPr/>
        </p:nvSpPr>
        <p:spPr>
          <a:xfrm>
            <a:off x="1842864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6" name="bg object 86"/>
          <p:cNvSpPr/>
          <p:nvPr/>
        </p:nvSpPr>
        <p:spPr>
          <a:xfrm>
            <a:off x="1842864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bg object 87"/>
          <p:cNvSpPr/>
          <p:nvPr/>
        </p:nvSpPr>
        <p:spPr>
          <a:xfrm>
            <a:off x="18070416" y="1336517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bg object 88"/>
          <p:cNvSpPr/>
          <p:nvPr/>
        </p:nvSpPr>
        <p:spPr>
          <a:xfrm>
            <a:off x="1799856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" name="bg object 89"/>
          <p:cNvSpPr/>
          <p:nvPr/>
        </p:nvSpPr>
        <p:spPr>
          <a:xfrm>
            <a:off x="1799856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bg object 90"/>
          <p:cNvSpPr/>
          <p:nvPr/>
        </p:nvSpPr>
        <p:spPr>
          <a:xfrm>
            <a:off x="17640335" y="1336517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bg object 91"/>
          <p:cNvSpPr/>
          <p:nvPr/>
        </p:nvSpPr>
        <p:spPr>
          <a:xfrm>
            <a:off x="1756747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2" name="bg object 92"/>
          <p:cNvSpPr/>
          <p:nvPr/>
        </p:nvSpPr>
        <p:spPr>
          <a:xfrm>
            <a:off x="1756747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bg object 93"/>
          <p:cNvSpPr/>
          <p:nvPr/>
        </p:nvSpPr>
        <p:spPr>
          <a:xfrm>
            <a:off x="17210256" y="1336517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bg object 94"/>
          <p:cNvSpPr/>
          <p:nvPr/>
        </p:nvSpPr>
        <p:spPr>
          <a:xfrm>
            <a:off x="1713739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5" name="bg object 95"/>
          <p:cNvSpPr/>
          <p:nvPr/>
        </p:nvSpPr>
        <p:spPr>
          <a:xfrm>
            <a:off x="17137395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bg object 96"/>
          <p:cNvSpPr/>
          <p:nvPr/>
        </p:nvSpPr>
        <p:spPr>
          <a:xfrm>
            <a:off x="16780177" y="133651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bg object 97"/>
          <p:cNvSpPr/>
          <p:nvPr/>
        </p:nvSpPr>
        <p:spPr>
          <a:xfrm>
            <a:off x="1670731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98" name="bg object 98"/>
          <p:cNvSpPr/>
          <p:nvPr/>
        </p:nvSpPr>
        <p:spPr>
          <a:xfrm>
            <a:off x="16707316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bg object 99"/>
          <p:cNvSpPr/>
          <p:nvPr/>
        </p:nvSpPr>
        <p:spPr>
          <a:xfrm>
            <a:off x="16350098" y="133651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bg object 100"/>
          <p:cNvSpPr/>
          <p:nvPr/>
        </p:nvSpPr>
        <p:spPr>
          <a:xfrm>
            <a:off x="16277237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1" name="bg object 101"/>
          <p:cNvSpPr/>
          <p:nvPr/>
        </p:nvSpPr>
        <p:spPr>
          <a:xfrm>
            <a:off x="16277237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bg object 102"/>
          <p:cNvSpPr/>
          <p:nvPr/>
        </p:nvSpPr>
        <p:spPr>
          <a:xfrm>
            <a:off x="15920018" y="1336517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bg object 103"/>
          <p:cNvSpPr/>
          <p:nvPr/>
        </p:nvSpPr>
        <p:spPr>
          <a:xfrm>
            <a:off x="15847158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4" name="bg object 104"/>
          <p:cNvSpPr/>
          <p:nvPr/>
        </p:nvSpPr>
        <p:spPr>
          <a:xfrm>
            <a:off x="15847158" y="133641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bg object 105"/>
          <p:cNvSpPr/>
          <p:nvPr/>
        </p:nvSpPr>
        <p:spPr>
          <a:xfrm>
            <a:off x="15572919" y="13365178"/>
            <a:ext cx="1553845" cy="120014"/>
          </a:xfrm>
          <a:custGeom>
            <a:avLst/>
            <a:gdLst/>
            <a:ahLst/>
            <a:cxnLst/>
            <a:rect l="l" t="t" r="r" b="b"/>
            <a:pathLst>
              <a:path w="1553844" h="120015">
                <a:moveTo>
                  <a:pt x="203402" y="0"/>
                </a:moveTo>
                <a:lnTo>
                  <a:pt x="0" y="0"/>
                </a:lnTo>
              </a:path>
              <a:path w="1553844" h="120015">
                <a:moveTo>
                  <a:pt x="1553345" y="119410"/>
                </a:moveTo>
                <a:lnTo>
                  <a:pt x="1279106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bg object 106"/>
          <p:cNvSpPr/>
          <p:nvPr/>
        </p:nvSpPr>
        <p:spPr>
          <a:xfrm>
            <a:off x="16779164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07" name="bg object 107"/>
          <p:cNvSpPr/>
          <p:nvPr/>
        </p:nvSpPr>
        <p:spPr>
          <a:xfrm>
            <a:off x="16779164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bg object 108"/>
          <p:cNvSpPr/>
          <p:nvPr/>
        </p:nvSpPr>
        <p:spPr>
          <a:xfrm>
            <a:off x="16421946" y="1348458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" name="bg object 109"/>
          <p:cNvSpPr/>
          <p:nvPr/>
        </p:nvSpPr>
        <p:spPr>
          <a:xfrm>
            <a:off x="16349085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0" name="bg object 110"/>
          <p:cNvSpPr/>
          <p:nvPr/>
        </p:nvSpPr>
        <p:spPr>
          <a:xfrm>
            <a:off x="16349085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bg object 111"/>
          <p:cNvSpPr/>
          <p:nvPr/>
        </p:nvSpPr>
        <p:spPr>
          <a:xfrm>
            <a:off x="15990854" y="1348458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" name="bg object 112"/>
          <p:cNvSpPr/>
          <p:nvPr/>
        </p:nvSpPr>
        <p:spPr>
          <a:xfrm>
            <a:off x="15919006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3" name="bg object 113"/>
          <p:cNvSpPr/>
          <p:nvPr/>
        </p:nvSpPr>
        <p:spPr>
          <a:xfrm>
            <a:off x="15919006" y="1348357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bg object 114"/>
          <p:cNvSpPr/>
          <p:nvPr/>
        </p:nvSpPr>
        <p:spPr>
          <a:xfrm>
            <a:off x="15572919" y="13484588"/>
            <a:ext cx="1553845" cy="120014"/>
          </a:xfrm>
          <a:custGeom>
            <a:avLst/>
            <a:gdLst/>
            <a:ahLst/>
            <a:cxnLst/>
            <a:rect l="l" t="t" r="r" b="b"/>
            <a:pathLst>
              <a:path w="1553844" h="120015">
                <a:moveTo>
                  <a:pt x="275250" y="0"/>
                </a:moveTo>
                <a:lnTo>
                  <a:pt x="0" y="0"/>
                </a:lnTo>
              </a:path>
              <a:path w="1553844" h="120015">
                <a:moveTo>
                  <a:pt x="1553345" y="119410"/>
                </a:moveTo>
                <a:lnTo>
                  <a:pt x="1279106" y="11941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bg object 115"/>
          <p:cNvSpPr/>
          <p:nvPr/>
        </p:nvSpPr>
        <p:spPr>
          <a:xfrm>
            <a:off x="16779164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6" name="bg object 116"/>
          <p:cNvSpPr/>
          <p:nvPr/>
        </p:nvSpPr>
        <p:spPr>
          <a:xfrm>
            <a:off x="16779164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bg object 117"/>
          <p:cNvSpPr/>
          <p:nvPr/>
        </p:nvSpPr>
        <p:spPr>
          <a:xfrm>
            <a:off x="16421946" y="13603998"/>
            <a:ext cx="286385" cy="0"/>
          </a:xfrm>
          <a:custGeom>
            <a:avLst/>
            <a:gdLst/>
            <a:ahLst/>
            <a:cxnLst/>
            <a:rect l="l" t="t" r="r" b="b"/>
            <a:pathLst>
              <a:path w="286384" h="0">
                <a:moveTo>
                  <a:pt x="28638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bg object 118"/>
          <p:cNvSpPr/>
          <p:nvPr/>
        </p:nvSpPr>
        <p:spPr>
          <a:xfrm>
            <a:off x="16349085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19" name="bg object 119"/>
          <p:cNvSpPr/>
          <p:nvPr/>
        </p:nvSpPr>
        <p:spPr>
          <a:xfrm>
            <a:off x="16349085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bg object 120"/>
          <p:cNvSpPr/>
          <p:nvPr/>
        </p:nvSpPr>
        <p:spPr>
          <a:xfrm>
            <a:off x="15990854" y="13603998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5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bg object 121"/>
          <p:cNvSpPr/>
          <p:nvPr/>
        </p:nvSpPr>
        <p:spPr>
          <a:xfrm>
            <a:off x="15919006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0"/>
                </a:move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lnTo>
                  <a:pt x="202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122" name="bg object 122"/>
          <p:cNvSpPr/>
          <p:nvPr/>
        </p:nvSpPr>
        <p:spPr>
          <a:xfrm>
            <a:off x="15919006" y="1360298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2023" y="1011"/>
                </a:moveTo>
                <a:lnTo>
                  <a:pt x="2023" y="0"/>
                </a:lnTo>
                <a:lnTo>
                  <a:pt x="1011" y="0"/>
                </a:lnTo>
                <a:lnTo>
                  <a:pt x="0" y="1011"/>
                </a:lnTo>
                <a:lnTo>
                  <a:pt x="1011" y="2023"/>
                </a:lnTo>
                <a:lnTo>
                  <a:pt x="2023" y="2023"/>
                </a:lnTo>
                <a:lnTo>
                  <a:pt x="2023" y="1011"/>
                </a:lnTo>
                <a:close/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bg object 123"/>
          <p:cNvSpPr/>
          <p:nvPr/>
        </p:nvSpPr>
        <p:spPr>
          <a:xfrm>
            <a:off x="15572919" y="13603998"/>
            <a:ext cx="275590" cy="0"/>
          </a:xfrm>
          <a:custGeom>
            <a:avLst/>
            <a:gdLst/>
            <a:ahLst/>
            <a:cxnLst/>
            <a:rect l="l" t="t" r="r" b="b"/>
            <a:pathLst>
              <a:path w="275590" h="0">
                <a:moveTo>
                  <a:pt x="27525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idx="2" sz="half"/>
          </p:nvPr>
        </p:nvSpPr>
        <p:spPr>
          <a:xfrm>
            <a:off x="1005205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idx="3" sz="half"/>
          </p:nvPr>
        </p:nvSpPr>
        <p:spPr>
          <a:xfrm>
            <a:off x="10353611" y="3267138"/>
            <a:ext cx="8745284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5" name="Holder 5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6" name="Holder 6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7" name="Holder 7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30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4" name="Holder 4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5" name="Holder 5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type="obj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idx="5" sz="quarter"/>
          </p:nvPr>
        </p:nvSpPr>
        <p:spPr/>
        <p:txBody>
          <a:bodyPr lIns="0" tIns="0" rIns="0" bIns="0"/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3" name="Holder 3"/>
          <p:cNvSpPr>
            <a:spLocks noGrp="1"/>
          </p:cNvSpPr>
          <p:nvPr>
            <p:ph type="dt" idx="6" sz="half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4" name="Holder 4"/>
          <p:cNvSpPr>
            <a:spLocks noGrp="1"/>
          </p:cNvSpPr>
          <p:nvPr>
            <p:ph type="sldNum" idx="7" sz="quarter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theme" Target="../theme/theme1.xml"/></Relationships>
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69209" y="433499"/>
            <a:ext cx="11149330" cy="48640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300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/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05205" y="3267138"/>
            <a:ext cx="18093690" cy="93752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/>
        </p:txBody>
      </p:sp>
      <p:sp>
        <p:nvSpPr>
          <p:cNvPr id="4" name="Holder 4"/>
          <p:cNvSpPr>
            <a:spLocks noGrp="1"/>
          </p:cNvSpPr>
          <p:nvPr>
            <p:ph type="ftr" idx="5" sz="quarter"/>
          </p:nvPr>
        </p:nvSpPr>
        <p:spPr>
          <a:xfrm>
            <a:off x="18786319" y="14074427"/>
            <a:ext cx="552310" cy="1371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850" b="0" i="1">
                <a:solidFill>
                  <a:schemeClr val="tx1"/>
                </a:solidFill>
                <a:latin typeface="ISOCPEUR"/>
                <a:cs typeface="ISOCPEUR"/>
              </a:defRPr>
            </a:lvl1pPr>
          </a:lstStyle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5" name="Holder 5"/>
          <p:cNvSpPr>
            <a:spLocks noGrp="1"/>
          </p:cNvSpPr>
          <p:nvPr>
            <p:ph type="dt" idx="6" sz="half"/>
          </p:nvPr>
        </p:nvSpPr>
        <p:spPr>
          <a:xfrm>
            <a:off x="1005205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</a:fld>
          </a:p>
        </p:txBody>
      </p:sp>
      <p:sp>
        <p:nvSpPr>
          <p:cNvPr id="6" name="Holder 6"/>
          <p:cNvSpPr>
            <a:spLocks noGrp="1"/>
          </p:cNvSpPr>
          <p:nvPr>
            <p:ph type="sldNum" idx="7" sz="quarter"/>
          </p:nvPr>
        </p:nvSpPr>
        <p:spPr>
          <a:xfrm>
            <a:off x="14474953" y="13210604"/>
            <a:ext cx="4623943" cy="71024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#</a:t>
            </a:fld>
          </a:p>
        </p:txBody>
      </p:sp>
    </p:spTree>
  </p:cSld>
  <p:clrMap folHlink="folHlink" hlink="hlink" accent1="accent1" accent2="accent2" accent3="accent3" accent4="accent4" accent5="accent5" accent6="accent6" tx2="dk2" bg2="lt2" tx1="dk1" bg1="lt1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.png"/></Relationships>
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10.png"/></Relationships>
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11.jpg"/><Relationship Id="rId3" Type="http://schemas.openxmlformats.org/officeDocument/2006/relationships/image" Target="../media/image312.jpg"/></Relationships>
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13.jpg"/><Relationship Id="rId3" Type="http://schemas.openxmlformats.org/officeDocument/2006/relationships/image" Target="../media/image314.jpg"/><Relationship Id="rId4" Type="http://schemas.openxmlformats.org/officeDocument/2006/relationships/image" Target="../media/image315.jpg"/><Relationship Id="rId5" Type="http://schemas.openxmlformats.org/officeDocument/2006/relationships/image" Target="../media/image316.jpg"/><Relationship Id="rId6" Type="http://schemas.openxmlformats.org/officeDocument/2006/relationships/image" Target="../media/image317.jpg"/></Relationships>
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18.jpg"/><Relationship Id="rId3" Type="http://schemas.openxmlformats.org/officeDocument/2006/relationships/image" Target="../media/image319.png"/><Relationship Id="rId4" Type="http://schemas.openxmlformats.org/officeDocument/2006/relationships/image" Target="../media/image320.png"/><Relationship Id="rId5" Type="http://schemas.openxmlformats.org/officeDocument/2006/relationships/image" Target="../media/image321.png"/><Relationship Id="rId6" Type="http://schemas.openxmlformats.org/officeDocument/2006/relationships/image" Target="../media/image322.png"/><Relationship Id="rId7" Type="http://schemas.openxmlformats.org/officeDocument/2006/relationships/image" Target="../media/image323.jpg"/></Relationships>
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
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24.jpg"/><Relationship Id="rId3" Type="http://schemas.openxmlformats.org/officeDocument/2006/relationships/image" Target="../media/image325.jpg"/><Relationship Id="rId4" Type="http://schemas.openxmlformats.org/officeDocument/2006/relationships/image" Target="../media/image326.jpg"/><Relationship Id="rId5" Type="http://schemas.openxmlformats.org/officeDocument/2006/relationships/image" Target="../media/image327.jpg"/><Relationship Id="rId6" Type="http://schemas.openxmlformats.org/officeDocument/2006/relationships/image" Target="../media/image328.jpg"/></Relationships>
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.png"/><Relationship Id="rId3" Type="http://schemas.openxmlformats.org/officeDocument/2006/relationships/image" Target="../media/image3.png"/><Relationship Id="rId4" Type="http://schemas.openxmlformats.org/officeDocument/2006/relationships/image" Target="../media/image4.png"/><Relationship Id="rId5" Type="http://schemas.openxmlformats.org/officeDocument/2006/relationships/image" Target="../media/image5.png"/><Relationship Id="rId6" Type="http://schemas.openxmlformats.org/officeDocument/2006/relationships/image" Target="../media/image6.png"/><Relationship Id="rId7" Type="http://schemas.openxmlformats.org/officeDocument/2006/relationships/image" Target="../media/image7.png"/><Relationship Id="rId8" Type="http://schemas.openxmlformats.org/officeDocument/2006/relationships/image" Target="../media/image8.png"/><Relationship Id="rId9" Type="http://schemas.openxmlformats.org/officeDocument/2006/relationships/image" Target="../media/image9.png"/><Relationship Id="rId10" Type="http://schemas.openxmlformats.org/officeDocument/2006/relationships/image" Target="../media/image10.png"/><Relationship Id="rId11" Type="http://schemas.openxmlformats.org/officeDocument/2006/relationships/image" Target="../media/image11.png"/><Relationship Id="rId12" Type="http://schemas.openxmlformats.org/officeDocument/2006/relationships/image" Target="../media/image12.png"/><Relationship Id="rId13" Type="http://schemas.openxmlformats.org/officeDocument/2006/relationships/image" Target="../media/image13.png"/><Relationship Id="rId14" Type="http://schemas.openxmlformats.org/officeDocument/2006/relationships/image" Target="../media/image14.png"/><Relationship Id="rId15" Type="http://schemas.openxmlformats.org/officeDocument/2006/relationships/image" Target="../media/image15.png"/><Relationship Id="rId16" Type="http://schemas.openxmlformats.org/officeDocument/2006/relationships/image" Target="../media/image16.png"/><Relationship Id="rId17" Type="http://schemas.openxmlformats.org/officeDocument/2006/relationships/image" Target="../media/image17.png"/><Relationship Id="rId18" Type="http://schemas.openxmlformats.org/officeDocument/2006/relationships/image" Target="../media/image18.png"/><Relationship Id="rId19" Type="http://schemas.openxmlformats.org/officeDocument/2006/relationships/image" Target="../media/image19.png"/><Relationship Id="rId20" Type="http://schemas.openxmlformats.org/officeDocument/2006/relationships/image" Target="../media/image20.png"/><Relationship Id="rId21" Type="http://schemas.openxmlformats.org/officeDocument/2006/relationships/image" Target="../media/image21.png"/><Relationship Id="rId22" Type="http://schemas.openxmlformats.org/officeDocument/2006/relationships/image" Target="../media/image22.png"/><Relationship Id="rId23" Type="http://schemas.openxmlformats.org/officeDocument/2006/relationships/image" Target="../media/image23.png"/><Relationship Id="rId24" Type="http://schemas.openxmlformats.org/officeDocument/2006/relationships/image" Target="../media/image24.png"/><Relationship Id="rId25" Type="http://schemas.openxmlformats.org/officeDocument/2006/relationships/image" Target="../media/image25.png"/><Relationship Id="rId26" Type="http://schemas.openxmlformats.org/officeDocument/2006/relationships/image" Target="../media/image26.png"/><Relationship Id="rId27" Type="http://schemas.openxmlformats.org/officeDocument/2006/relationships/image" Target="../media/image27.png"/><Relationship Id="rId28" Type="http://schemas.openxmlformats.org/officeDocument/2006/relationships/image" Target="../media/image28.png"/><Relationship Id="rId29" Type="http://schemas.openxmlformats.org/officeDocument/2006/relationships/image" Target="../media/image29.png"/><Relationship Id="rId30" Type="http://schemas.openxmlformats.org/officeDocument/2006/relationships/image" Target="../media/image30.png"/><Relationship Id="rId31" Type="http://schemas.openxmlformats.org/officeDocument/2006/relationships/image" Target="../media/image31.png"/><Relationship Id="rId32" Type="http://schemas.openxmlformats.org/officeDocument/2006/relationships/image" Target="../media/image32.png"/><Relationship Id="rId33" Type="http://schemas.openxmlformats.org/officeDocument/2006/relationships/image" Target="../media/image33.png"/><Relationship Id="rId34" Type="http://schemas.openxmlformats.org/officeDocument/2006/relationships/image" Target="../media/image34.png"/><Relationship Id="rId35" Type="http://schemas.openxmlformats.org/officeDocument/2006/relationships/image" Target="../media/image35.png"/><Relationship Id="rId36" Type="http://schemas.openxmlformats.org/officeDocument/2006/relationships/image" Target="../media/image36.png"/><Relationship Id="rId37" Type="http://schemas.openxmlformats.org/officeDocument/2006/relationships/image" Target="../media/image37.png"/><Relationship Id="rId38" Type="http://schemas.openxmlformats.org/officeDocument/2006/relationships/image" Target="../media/image38.png"/><Relationship Id="rId39" Type="http://schemas.openxmlformats.org/officeDocument/2006/relationships/image" Target="../media/image39.png"/><Relationship Id="rId40" Type="http://schemas.openxmlformats.org/officeDocument/2006/relationships/image" Target="../media/image40.png"/><Relationship Id="rId41" Type="http://schemas.openxmlformats.org/officeDocument/2006/relationships/image" Target="../media/image41.png"/><Relationship Id="rId42" Type="http://schemas.openxmlformats.org/officeDocument/2006/relationships/image" Target="../media/image42.png"/><Relationship Id="rId43" Type="http://schemas.openxmlformats.org/officeDocument/2006/relationships/image" Target="../media/image43.png"/><Relationship Id="rId44" Type="http://schemas.openxmlformats.org/officeDocument/2006/relationships/image" Target="../media/image44.png"/><Relationship Id="rId45" Type="http://schemas.openxmlformats.org/officeDocument/2006/relationships/image" Target="../media/image45.png"/><Relationship Id="rId46" Type="http://schemas.openxmlformats.org/officeDocument/2006/relationships/image" Target="../media/image46.png"/><Relationship Id="rId47" Type="http://schemas.openxmlformats.org/officeDocument/2006/relationships/image" Target="../media/image47.png"/><Relationship Id="rId48" Type="http://schemas.openxmlformats.org/officeDocument/2006/relationships/image" Target="../media/image48.png"/><Relationship Id="rId49" Type="http://schemas.openxmlformats.org/officeDocument/2006/relationships/image" Target="../media/image49.png"/><Relationship Id="rId50" Type="http://schemas.openxmlformats.org/officeDocument/2006/relationships/image" Target="../media/image50.png"/><Relationship Id="rId51" Type="http://schemas.openxmlformats.org/officeDocument/2006/relationships/image" Target="../media/image51.png"/><Relationship Id="rId52" Type="http://schemas.openxmlformats.org/officeDocument/2006/relationships/image" Target="../media/image52.png"/><Relationship Id="rId53" Type="http://schemas.openxmlformats.org/officeDocument/2006/relationships/image" Target="../media/image53.png"/><Relationship Id="rId54" Type="http://schemas.openxmlformats.org/officeDocument/2006/relationships/image" Target="../media/image54.png"/><Relationship Id="rId55" Type="http://schemas.openxmlformats.org/officeDocument/2006/relationships/image" Target="../media/image55.png"/><Relationship Id="rId56" Type="http://schemas.openxmlformats.org/officeDocument/2006/relationships/image" Target="../media/image56.png"/><Relationship Id="rId57" Type="http://schemas.openxmlformats.org/officeDocument/2006/relationships/image" Target="../media/image57.png"/><Relationship Id="rId58" Type="http://schemas.openxmlformats.org/officeDocument/2006/relationships/image" Target="../media/image58.png"/><Relationship Id="rId59" Type="http://schemas.openxmlformats.org/officeDocument/2006/relationships/image" Target="../media/image59.png"/><Relationship Id="rId60" Type="http://schemas.openxmlformats.org/officeDocument/2006/relationships/image" Target="../media/image60.png"/><Relationship Id="rId61" Type="http://schemas.openxmlformats.org/officeDocument/2006/relationships/image" Target="../media/image61.png"/><Relationship Id="rId62" Type="http://schemas.openxmlformats.org/officeDocument/2006/relationships/image" Target="../media/image62.png"/><Relationship Id="rId63" Type="http://schemas.openxmlformats.org/officeDocument/2006/relationships/image" Target="../media/image63.png"/><Relationship Id="rId64" Type="http://schemas.openxmlformats.org/officeDocument/2006/relationships/image" Target="../media/image64.png"/><Relationship Id="rId65" Type="http://schemas.openxmlformats.org/officeDocument/2006/relationships/image" Target="../media/image65.png"/><Relationship Id="rId66" Type="http://schemas.openxmlformats.org/officeDocument/2006/relationships/image" Target="../media/image66.png"/><Relationship Id="rId67" Type="http://schemas.openxmlformats.org/officeDocument/2006/relationships/image" Target="../media/image67.png"/><Relationship Id="rId68" Type="http://schemas.openxmlformats.org/officeDocument/2006/relationships/image" Target="../media/image68.png"/><Relationship Id="rId69" Type="http://schemas.openxmlformats.org/officeDocument/2006/relationships/image" Target="../media/image69.png"/><Relationship Id="rId70" Type="http://schemas.openxmlformats.org/officeDocument/2006/relationships/image" Target="../media/image70.png"/><Relationship Id="rId71" Type="http://schemas.openxmlformats.org/officeDocument/2006/relationships/image" Target="../media/image71.png"/><Relationship Id="rId72" Type="http://schemas.openxmlformats.org/officeDocument/2006/relationships/image" Target="../media/image72.png"/><Relationship Id="rId73" Type="http://schemas.openxmlformats.org/officeDocument/2006/relationships/image" Target="../media/image73.png"/><Relationship Id="rId74" Type="http://schemas.openxmlformats.org/officeDocument/2006/relationships/image" Target="../media/image74.png"/><Relationship Id="rId75" Type="http://schemas.openxmlformats.org/officeDocument/2006/relationships/image" Target="../media/image75.png"/><Relationship Id="rId76" Type="http://schemas.openxmlformats.org/officeDocument/2006/relationships/image" Target="../media/image76.png"/><Relationship Id="rId77" Type="http://schemas.openxmlformats.org/officeDocument/2006/relationships/image" Target="../media/image77.png"/><Relationship Id="rId78" Type="http://schemas.openxmlformats.org/officeDocument/2006/relationships/image" Target="../media/image78.png"/><Relationship Id="rId79" Type="http://schemas.openxmlformats.org/officeDocument/2006/relationships/image" Target="../media/image79.png"/><Relationship Id="rId80" Type="http://schemas.openxmlformats.org/officeDocument/2006/relationships/image" Target="../media/image80.png"/><Relationship Id="rId81" Type="http://schemas.openxmlformats.org/officeDocument/2006/relationships/image" Target="../media/image81.png"/><Relationship Id="rId82" Type="http://schemas.openxmlformats.org/officeDocument/2006/relationships/image" Target="../media/image82.png"/><Relationship Id="rId83" Type="http://schemas.openxmlformats.org/officeDocument/2006/relationships/image" Target="../media/image83.png"/><Relationship Id="rId84" Type="http://schemas.openxmlformats.org/officeDocument/2006/relationships/image" Target="../media/image84.png"/><Relationship Id="rId85" Type="http://schemas.openxmlformats.org/officeDocument/2006/relationships/image" Target="../media/image85.png"/><Relationship Id="rId86" Type="http://schemas.openxmlformats.org/officeDocument/2006/relationships/image" Target="../media/image86.png"/><Relationship Id="rId87" Type="http://schemas.openxmlformats.org/officeDocument/2006/relationships/image" Target="../media/image87.png"/><Relationship Id="rId88" Type="http://schemas.openxmlformats.org/officeDocument/2006/relationships/image" Target="../media/image88.png"/><Relationship Id="rId89" Type="http://schemas.openxmlformats.org/officeDocument/2006/relationships/image" Target="../media/image89.png"/><Relationship Id="rId90" Type="http://schemas.openxmlformats.org/officeDocument/2006/relationships/image" Target="../media/image90.png"/><Relationship Id="rId91" Type="http://schemas.openxmlformats.org/officeDocument/2006/relationships/image" Target="../media/image91.png"/><Relationship Id="rId92" Type="http://schemas.openxmlformats.org/officeDocument/2006/relationships/image" Target="../media/image92.png"/><Relationship Id="rId93" Type="http://schemas.openxmlformats.org/officeDocument/2006/relationships/image" Target="../media/image93.png"/><Relationship Id="rId94" Type="http://schemas.openxmlformats.org/officeDocument/2006/relationships/image" Target="../media/image94.png"/><Relationship Id="rId95" Type="http://schemas.openxmlformats.org/officeDocument/2006/relationships/image" Target="../media/image95.png"/><Relationship Id="rId96" Type="http://schemas.openxmlformats.org/officeDocument/2006/relationships/image" Target="../media/image96.png"/><Relationship Id="rId97" Type="http://schemas.openxmlformats.org/officeDocument/2006/relationships/image" Target="../media/image97.png"/><Relationship Id="rId98" Type="http://schemas.openxmlformats.org/officeDocument/2006/relationships/image" Target="../media/image98.png"/><Relationship Id="rId99" Type="http://schemas.openxmlformats.org/officeDocument/2006/relationships/image" Target="../media/image99.png"/><Relationship Id="rId100" Type="http://schemas.openxmlformats.org/officeDocument/2006/relationships/image" Target="../media/image100.png"/><Relationship Id="rId101" Type="http://schemas.openxmlformats.org/officeDocument/2006/relationships/image" Target="../media/image101.png"/><Relationship Id="rId102" Type="http://schemas.openxmlformats.org/officeDocument/2006/relationships/image" Target="../media/image102.png"/><Relationship Id="rId103" Type="http://schemas.openxmlformats.org/officeDocument/2006/relationships/image" Target="../media/image103.png"/><Relationship Id="rId104" Type="http://schemas.openxmlformats.org/officeDocument/2006/relationships/image" Target="../media/image104.png"/><Relationship Id="rId105" Type="http://schemas.openxmlformats.org/officeDocument/2006/relationships/image" Target="../media/image105.png"/><Relationship Id="rId106" Type="http://schemas.openxmlformats.org/officeDocument/2006/relationships/image" Target="../media/image106.png"/><Relationship Id="rId107" Type="http://schemas.openxmlformats.org/officeDocument/2006/relationships/image" Target="../media/image107.png"/><Relationship Id="rId108" Type="http://schemas.openxmlformats.org/officeDocument/2006/relationships/image" Target="../media/image108.png"/><Relationship Id="rId109" Type="http://schemas.openxmlformats.org/officeDocument/2006/relationships/image" Target="../media/image109.png"/><Relationship Id="rId110" Type="http://schemas.openxmlformats.org/officeDocument/2006/relationships/image" Target="../media/image110.png"/><Relationship Id="rId111" Type="http://schemas.openxmlformats.org/officeDocument/2006/relationships/image" Target="../media/image111.png"/><Relationship Id="rId112" Type="http://schemas.openxmlformats.org/officeDocument/2006/relationships/image" Target="../media/image112.png"/><Relationship Id="rId113" Type="http://schemas.openxmlformats.org/officeDocument/2006/relationships/image" Target="../media/image113.png"/><Relationship Id="rId114" Type="http://schemas.openxmlformats.org/officeDocument/2006/relationships/image" Target="../media/image114.png"/><Relationship Id="rId115" Type="http://schemas.openxmlformats.org/officeDocument/2006/relationships/image" Target="../media/image115.png"/><Relationship Id="rId116" Type="http://schemas.openxmlformats.org/officeDocument/2006/relationships/image" Target="../media/image116.png"/><Relationship Id="rId117" Type="http://schemas.openxmlformats.org/officeDocument/2006/relationships/image" Target="../media/image117.png"/><Relationship Id="rId118" Type="http://schemas.openxmlformats.org/officeDocument/2006/relationships/image" Target="../media/image118.png"/><Relationship Id="rId119" Type="http://schemas.openxmlformats.org/officeDocument/2006/relationships/image" Target="../media/image119.png"/><Relationship Id="rId120" Type="http://schemas.openxmlformats.org/officeDocument/2006/relationships/image" Target="../media/image120.png"/><Relationship Id="rId121" Type="http://schemas.openxmlformats.org/officeDocument/2006/relationships/image" Target="../media/image121.png"/><Relationship Id="rId122" Type="http://schemas.openxmlformats.org/officeDocument/2006/relationships/image" Target="../media/image122.png"/><Relationship Id="rId123" Type="http://schemas.openxmlformats.org/officeDocument/2006/relationships/image" Target="../media/image123.png"/></Relationships>
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24.png"/><Relationship Id="rId3" Type="http://schemas.openxmlformats.org/officeDocument/2006/relationships/image" Target="../media/image125.png"/><Relationship Id="rId4" Type="http://schemas.openxmlformats.org/officeDocument/2006/relationships/image" Target="../media/image126.png"/><Relationship Id="rId5" Type="http://schemas.openxmlformats.org/officeDocument/2006/relationships/image" Target="../media/image127.png"/><Relationship Id="rId6" Type="http://schemas.openxmlformats.org/officeDocument/2006/relationships/image" Target="../media/image128.png"/><Relationship Id="rId7" Type="http://schemas.openxmlformats.org/officeDocument/2006/relationships/image" Target="../media/image129.png"/><Relationship Id="rId8" Type="http://schemas.openxmlformats.org/officeDocument/2006/relationships/image" Target="../media/image130.png"/><Relationship Id="rId9" Type="http://schemas.openxmlformats.org/officeDocument/2006/relationships/image" Target="../media/image131.png"/><Relationship Id="rId10" Type="http://schemas.openxmlformats.org/officeDocument/2006/relationships/image" Target="../media/image132.png"/><Relationship Id="rId11" Type="http://schemas.openxmlformats.org/officeDocument/2006/relationships/image" Target="../media/image133.png"/><Relationship Id="rId12" Type="http://schemas.openxmlformats.org/officeDocument/2006/relationships/image" Target="../media/image134.png"/><Relationship Id="rId13" Type="http://schemas.openxmlformats.org/officeDocument/2006/relationships/image" Target="../media/image135.png"/><Relationship Id="rId14" Type="http://schemas.openxmlformats.org/officeDocument/2006/relationships/image" Target="../media/image136.png"/><Relationship Id="rId15" Type="http://schemas.openxmlformats.org/officeDocument/2006/relationships/image" Target="../media/image137.png"/><Relationship Id="rId16" Type="http://schemas.openxmlformats.org/officeDocument/2006/relationships/image" Target="../media/image138.png"/><Relationship Id="rId17" Type="http://schemas.openxmlformats.org/officeDocument/2006/relationships/image" Target="../media/image139.png"/><Relationship Id="rId18" Type="http://schemas.openxmlformats.org/officeDocument/2006/relationships/image" Target="../media/image140.png"/><Relationship Id="rId19" Type="http://schemas.openxmlformats.org/officeDocument/2006/relationships/image" Target="../media/image141.png"/><Relationship Id="rId20" Type="http://schemas.openxmlformats.org/officeDocument/2006/relationships/image" Target="../media/image142.png"/></Relationships>
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43.png"/><Relationship Id="rId3" Type="http://schemas.openxmlformats.org/officeDocument/2006/relationships/image" Target="../media/image136.png"/><Relationship Id="rId4" Type="http://schemas.openxmlformats.org/officeDocument/2006/relationships/image" Target="../media/image142.png"/><Relationship Id="rId5" Type="http://schemas.openxmlformats.org/officeDocument/2006/relationships/image" Target="../media/image141.png"/><Relationship Id="rId6" Type="http://schemas.openxmlformats.org/officeDocument/2006/relationships/image" Target="../media/image144.png"/><Relationship Id="rId7" Type="http://schemas.openxmlformats.org/officeDocument/2006/relationships/image" Target="../media/image145.png"/><Relationship Id="rId8" Type="http://schemas.openxmlformats.org/officeDocument/2006/relationships/image" Target="../media/image146.png"/><Relationship Id="rId9" Type="http://schemas.openxmlformats.org/officeDocument/2006/relationships/image" Target="../media/image147.png"/><Relationship Id="rId10" Type="http://schemas.openxmlformats.org/officeDocument/2006/relationships/image" Target="../media/image148.png"/><Relationship Id="rId11" Type="http://schemas.openxmlformats.org/officeDocument/2006/relationships/image" Target="../media/image149.png"/><Relationship Id="rId12" Type="http://schemas.openxmlformats.org/officeDocument/2006/relationships/image" Target="../media/image150.png"/><Relationship Id="rId13" Type="http://schemas.openxmlformats.org/officeDocument/2006/relationships/image" Target="../media/image151.png"/><Relationship Id="rId14" Type="http://schemas.openxmlformats.org/officeDocument/2006/relationships/image" Target="../media/image152.png"/><Relationship Id="rId15" Type="http://schemas.openxmlformats.org/officeDocument/2006/relationships/image" Target="../media/image153.png"/><Relationship Id="rId16" Type="http://schemas.openxmlformats.org/officeDocument/2006/relationships/image" Target="../media/image154.png"/><Relationship Id="rId17" Type="http://schemas.openxmlformats.org/officeDocument/2006/relationships/image" Target="../media/image155.png"/><Relationship Id="rId18" Type="http://schemas.openxmlformats.org/officeDocument/2006/relationships/image" Target="../media/image156.png"/><Relationship Id="rId19" Type="http://schemas.openxmlformats.org/officeDocument/2006/relationships/image" Target="../media/image157.png"/><Relationship Id="rId20" Type="http://schemas.openxmlformats.org/officeDocument/2006/relationships/image" Target="../media/image158.png"/><Relationship Id="rId21" Type="http://schemas.openxmlformats.org/officeDocument/2006/relationships/image" Target="../media/image159.png"/><Relationship Id="rId22" Type="http://schemas.openxmlformats.org/officeDocument/2006/relationships/image" Target="../media/image160.png"/><Relationship Id="rId23" Type="http://schemas.openxmlformats.org/officeDocument/2006/relationships/image" Target="../media/image161.png"/><Relationship Id="rId24" Type="http://schemas.openxmlformats.org/officeDocument/2006/relationships/image" Target="../media/image162.png"/><Relationship Id="rId25" Type="http://schemas.openxmlformats.org/officeDocument/2006/relationships/image" Target="../media/image163.png"/><Relationship Id="rId26" Type="http://schemas.openxmlformats.org/officeDocument/2006/relationships/image" Target="../media/image164.png"/><Relationship Id="rId27" Type="http://schemas.openxmlformats.org/officeDocument/2006/relationships/image" Target="../media/image165.png"/><Relationship Id="rId28" Type="http://schemas.openxmlformats.org/officeDocument/2006/relationships/image" Target="../media/image166.png"/><Relationship Id="rId29" Type="http://schemas.openxmlformats.org/officeDocument/2006/relationships/image" Target="../media/image167.png"/><Relationship Id="rId30" Type="http://schemas.openxmlformats.org/officeDocument/2006/relationships/image" Target="../media/image168.png"/><Relationship Id="rId31" Type="http://schemas.openxmlformats.org/officeDocument/2006/relationships/image" Target="../media/image169.png"/></Relationships>
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70.png"/><Relationship Id="rId3" Type="http://schemas.openxmlformats.org/officeDocument/2006/relationships/image" Target="../media/image171.png"/><Relationship Id="rId4" Type="http://schemas.openxmlformats.org/officeDocument/2006/relationships/image" Target="../media/image172.png"/><Relationship Id="rId5" Type="http://schemas.openxmlformats.org/officeDocument/2006/relationships/image" Target="../media/image173.png"/><Relationship Id="rId6" Type="http://schemas.openxmlformats.org/officeDocument/2006/relationships/image" Target="../media/image174.png"/><Relationship Id="rId7" Type="http://schemas.openxmlformats.org/officeDocument/2006/relationships/image" Target="../media/image175.png"/><Relationship Id="rId8" Type="http://schemas.openxmlformats.org/officeDocument/2006/relationships/image" Target="../media/image176.png"/><Relationship Id="rId9" Type="http://schemas.openxmlformats.org/officeDocument/2006/relationships/image" Target="../media/image177.png"/><Relationship Id="rId10" Type="http://schemas.openxmlformats.org/officeDocument/2006/relationships/image" Target="../media/image178.png"/><Relationship Id="rId11" Type="http://schemas.openxmlformats.org/officeDocument/2006/relationships/image" Target="../media/image179.png"/><Relationship Id="rId12" Type="http://schemas.openxmlformats.org/officeDocument/2006/relationships/image" Target="../media/image180.png"/><Relationship Id="rId13" Type="http://schemas.openxmlformats.org/officeDocument/2006/relationships/image" Target="../media/image181.png"/><Relationship Id="rId14" Type="http://schemas.openxmlformats.org/officeDocument/2006/relationships/image" Target="../media/image182.png"/><Relationship Id="rId15" Type="http://schemas.openxmlformats.org/officeDocument/2006/relationships/image" Target="../media/image183.png"/><Relationship Id="rId16" Type="http://schemas.openxmlformats.org/officeDocument/2006/relationships/image" Target="../media/image184.png"/><Relationship Id="rId17" Type="http://schemas.openxmlformats.org/officeDocument/2006/relationships/image" Target="../media/image185.png"/><Relationship Id="rId18" Type="http://schemas.openxmlformats.org/officeDocument/2006/relationships/image" Target="../media/image186.png"/><Relationship Id="rId19" Type="http://schemas.openxmlformats.org/officeDocument/2006/relationships/image" Target="../media/image187.png"/><Relationship Id="rId20" Type="http://schemas.openxmlformats.org/officeDocument/2006/relationships/image" Target="../media/image188.png"/><Relationship Id="rId21" Type="http://schemas.openxmlformats.org/officeDocument/2006/relationships/image" Target="../media/image189.png"/><Relationship Id="rId22" Type="http://schemas.openxmlformats.org/officeDocument/2006/relationships/image" Target="../media/image190.png"/><Relationship Id="rId23" Type="http://schemas.openxmlformats.org/officeDocument/2006/relationships/image" Target="../media/image191.jpg"/></Relationships>
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136.png"/><Relationship Id="rId3" Type="http://schemas.openxmlformats.org/officeDocument/2006/relationships/image" Target="../media/image192.png"/><Relationship Id="rId4" Type="http://schemas.openxmlformats.org/officeDocument/2006/relationships/image" Target="../media/image193.png"/><Relationship Id="rId5" Type="http://schemas.openxmlformats.org/officeDocument/2006/relationships/image" Target="../media/image194.png"/><Relationship Id="rId6" Type="http://schemas.openxmlformats.org/officeDocument/2006/relationships/image" Target="../media/image195.png"/><Relationship Id="rId7" Type="http://schemas.openxmlformats.org/officeDocument/2006/relationships/image" Target="../media/image196.png"/><Relationship Id="rId8" Type="http://schemas.openxmlformats.org/officeDocument/2006/relationships/image" Target="../media/image197.png"/><Relationship Id="rId9" Type="http://schemas.openxmlformats.org/officeDocument/2006/relationships/image" Target="../media/image198.png"/><Relationship Id="rId10" Type="http://schemas.openxmlformats.org/officeDocument/2006/relationships/image" Target="../media/image199.png"/><Relationship Id="rId11" Type="http://schemas.openxmlformats.org/officeDocument/2006/relationships/image" Target="../media/image200.png"/><Relationship Id="rId12" Type="http://schemas.openxmlformats.org/officeDocument/2006/relationships/image" Target="../media/image201.png"/><Relationship Id="rId13" Type="http://schemas.openxmlformats.org/officeDocument/2006/relationships/image" Target="../media/image202.png"/><Relationship Id="rId14" Type="http://schemas.openxmlformats.org/officeDocument/2006/relationships/image" Target="../media/image203.png"/><Relationship Id="rId15" Type="http://schemas.openxmlformats.org/officeDocument/2006/relationships/image" Target="../media/image204.png"/><Relationship Id="rId16" Type="http://schemas.openxmlformats.org/officeDocument/2006/relationships/image" Target="../media/image205.png"/><Relationship Id="rId17" Type="http://schemas.openxmlformats.org/officeDocument/2006/relationships/image" Target="../media/image206.png"/><Relationship Id="rId18" Type="http://schemas.openxmlformats.org/officeDocument/2006/relationships/image" Target="../media/image207.png"/><Relationship Id="rId19" Type="http://schemas.openxmlformats.org/officeDocument/2006/relationships/image" Target="../media/image208.png"/><Relationship Id="rId20" Type="http://schemas.openxmlformats.org/officeDocument/2006/relationships/image" Target="../media/image209.png"/><Relationship Id="rId21" Type="http://schemas.openxmlformats.org/officeDocument/2006/relationships/image" Target="../media/image210.png"/><Relationship Id="rId22" Type="http://schemas.openxmlformats.org/officeDocument/2006/relationships/image" Target="../media/image211.png"/><Relationship Id="rId23" Type="http://schemas.openxmlformats.org/officeDocument/2006/relationships/image" Target="../media/image212.png"/><Relationship Id="rId24" Type="http://schemas.openxmlformats.org/officeDocument/2006/relationships/image" Target="../media/image213.png"/><Relationship Id="rId25" Type="http://schemas.openxmlformats.org/officeDocument/2006/relationships/image" Target="../media/image214.png"/><Relationship Id="rId26" Type="http://schemas.openxmlformats.org/officeDocument/2006/relationships/image" Target="../media/image215.png"/><Relationship Id="rId27" Type="http://schemas.openxmlformats.org/officeDocument/2006/relationships/image" Target="../media/image216.png"/><Relationship Id="rId28" Type="http://schemas.openxmlformats.org/officeDocument/2006/relationships/image" Target="../media/image217.png"/><Relationship Id="rId29" Type="http://schemas.openxmlformats.org/officeDocument/2006/relationships/image" Target="../media/image218.png"/></Relationships>
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19.png"/><Relationship Id="rId3" Type="http://schemas.openxmlformats.org/officeDocument/2006/relationships/image" Target="../media/image136.png"/><Relationship Id="rId4" Type="http://schemas.openxmlformats.org/officeDocument/2006/relationships/image" Target="../media/image192.png"/><Relationship Id="rId5" Type="http://schemas.openxmlformats.org/officeDocument/2006/relationships/image" Target="../media/image220.png"/><Relationship Id="rId6" Type="http://schemas.openxmlformats.org/officeDocument/2006/relationships/image" Target="../media/image193.png"/><Relationship Id="rId7" Type="http://schemas.openxmlformats.org/officeDocument/2006/relationships/image" Target="../media/image221.png"/><Relationship Id="rId8" Type="http://schemas.openxmlformats.org/officeDocument/2006/relationships/image" Target="../media/image222.png"/><Relationship Id="rId9" Type="http://schemas.openxmlformats.org/officeDocument/2006/relationships/image" Target="../media/image223.png"/><Relationship Id="rId10" Type="http://schemas.openxmlformats.org/officeDocument/2006/relationships/image" Target="../media/image224.png"/><Relationship Id="rId11" Type="http://schemas.openxmlformats.org/officeDocument/2006/relationships/image" Target="../media/image225.png"/><Relationship Id="rId12" Type="http://schemas.openxmlformats.org/officeDocument/2006/relationships/image" Target="../media/image226.png"/><Relationship Id="rId13" Type="http://schemas.openxmlformats.org/officeDocument/2006/relationships/image" Target="../media/image227.png"/><Relationship Id="rId14" Type="http://schemas.openxmlformats.org/officeDocument/2006/relationships/image" Target="../media/image228.png"/><Relationship Id="rId15" Type="http://schemas.openxmlformats.org/officeDocument/2006/relationships/image" Target="../media/image229.png"/><Relationship Id="rId16" Type="http://schemas.openxmlformats.org/officeDocument/2006/relationships/image" Target="../media/image230.png"/><Relationship Id="rId17" Type="http://schemas.openxmlformats.org/officeDocument/2006/relationships/image" Target="../media/image231.png"/><Relationship Id="rId18" Type="http://schemas.openxmlformats.org/officeDocument/2006/relationships/image" Target="../media/image232.png"/><Relationship Id="rId19" Type="http://schemas.openxmlformats.org/officeDocument/2006/relationships/image" Target="../media/image233.png"/><Relationship Id="rId20" Type="http://schemas.openxmlformats.org/officeDocument/2006/relationships/image" Target="../media/image234.png"/><Relationship Id="rId21" Type="http://schemas.openxmlformats.org/officeDocument/2006/relationships/image" Target="../media/image235.png"/><Relationship Id="rId22" Type="http://schemas.openxmlformats.org/officeDocument/2006/relationships/image" Target="../media/image236.png"/><Relationship Id="rId23" Type="http://schemas.openxmlformats.org/officeDocument/2006/relationships/image" Target="../media/image237.png"/><Relationship Id="rId24" Type="http://schemas.openxmlformats.org/officeDocument/2006/relationships/image" Target="../media/image238.png"/><Relationship Id="rId25" Type="http://schemas.openxmlformats.org/officeDocument/2006/relationships/image" Target="../media/image239.png"/><Relationship Id="rId26" Type="http://schemas.openxmlformats.org/officeDocument/2006/relationships/image" Target="../media/image240.png"/><Relationship Id="rId27" Type="http://schemas.openxmlformats.org/officeDocument/2006/relationships/image" Target="../media/image241.png"/><Relationship Id="rId28" Type="http://schemas.openxmlformats.org/officeDocument/2006/relationships/image" Target="../media/image242.png"/><Relationship Id="rId29" Type="http://schemas.openxmlformats.org/officeDocument/2006/relationships/image" Target="../media/image243.png"/><Relationship Id="rId30" Type="http://schemas.openxmlformats.org/officeDocument/2006/relationships/image" Target="../media/image244.png"/><Relationship Id="rId31" Type="http://schemas.openxmlformats.org/officeDocument/2006/relationships/image" Target="../media/image245.png"/><Relationship Id="rId32" Type="http://schemas.openxmlformats.org/officeDocument/2006/relationships/image" Target="../media/image246.png"/><Relationship Id="rId33" Type="http://schemas.openxmlformats.org/officeDocument/2006/relationships/image" Target="../media/image247.png"/><Relationship Id="rId34" Type="http://schemas.openxmlformats.org/officeDocument/2006/relationships/image" Target="../media/image248.png"/><Relationship Id="rId35" Type="http://schemas.openxmlformats.org/officeDocument/2006/relationships/image" Target="../media/image249.png"/><Relationship Id="rId36" Type="http://schemas.openxmlformats.org/officeDocument/2006/relationships/image" Target="../media/image250.png"/><Relationship Id="rId37" Type="http://schemas.openxmlformats.org/officeDocument/2006/relationships/image" Target="../media/image251.png"/><Relationship Id="rId38" Type="http://schemas.openxmlformats.org/officeDocument/2006/relationships/image" Target="../media/image252.png"/><Relationship Id="rId39" Type="http://schemas.openxmlformats.org/officeDocument/2006/relationships/image" Target="../media/image253.png"/><Relationship Id="rId40" Type="http://schemas.openxmlformats.org/officeDocument/2006/relationships/image" Target="../media/image254.png"/><Relationship Id="rId41" Type="http://schemas.openxmlformats.org/officeDocument/2006/relationships/image" Target="../media/image255.png"/><Relationship Id="rId42" Type="http://schemas.openxmlformats.org/officeDocument/2006/relationships/image" Target="../media/image256.png"/><Relationship Id="rId43" Type="http://schemas.openxmlformats.org/officeDocument/2006/relationships/image" Target="../media/image257.png"/><Relationship Id="rId44" Type="http://schemas.openxmlformats.org/officeDocument/2006/relationships/image" Target="../media/image258.png"/></Relationships>
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259.png"/><Relationship Id="rId3" Type="http://schemas.openxmlformats.org/officeDocument/2006/relationships/image" Target="../media/image260.png"/><Relationship Id="rId4" Type="http://schemas.openxmlformats.org/officeDocument/2006/relationships/image" Target="../media/image261.png"/><Relationship Id="rId5" Type="http://schemas.openxmlformats.org/officeDocument/2006/relationships/image" Target="../media/image262.png"/><Relationship Id="rId6" Type="http://schemas.openxmlformats.org/officeDocument/2006/relationships/image" Target="../media/image263.png"/><Relationship Id="rId7" Type="http://schemas.openxmlformats.org/officeDocument/2006/relationships/image" Target="../media/image264.png"/><Relationship Id="rId8" Type="http://schemas.openxmlformats.org/officeDocument/2006/relationships/image" Target="../media/image265.png"/><Relationship Id="rId9" Type="http://schemas.openxmlformats.org/officeDocument/2006/relationships/image" Target="../media/image266.png"/><Relationship Id="rId10" Type="http://schemas.openxmlformats.org/officeDocument/2006/relationships/image" Target="../media/image267.png"/><Relationship Id="rId11" Type="http://schemas.openxmlformats.org/officeDocument/2006/relationships/image" Target="../media/image268.png"/><Relationship Id="rId12" Type="http://schemas.openxmlformats.org/officeDocument/2006/relationships/image" Target="../media/image269.png"/><Relationship Id="rId13" Type="http://schemas.openxmlformats.org/officeDocument/2006/relationships/image" Target="../media/image270.png"/><Relationship Id="rId14" Type="http://schemas.openxmlformats.org/officeDocument/2006/relationships/image" Target="../media/image271.png"/><Relationship Id="rId15" Type="http://schemas.openxmlformats.org/officeDocument/2006/relationships/image" Target="../media/image272.png"/><Relationship Id="rId16" Type="http://schemas.openxmlformats.org/officeDocument/2006/relationships/image" Target="../media/image273.png"/><Relationship Id="rId17" Type="http://schemas.openxmlformats.org/officeDocument/2006/relationships/image" Target="../media/image274.png"/><Relationship Id="rId18" Type="http://schemas.openxmlformats.org/officeDocument/2006/relationships/image" Target="../media/image275.png"/><Relationship Id="rId19" Type="http://schemas.openxmlformats.org/officeDocument/2006/relationships/image" Target="../media/image276.png"/><Relationship Id="rId20" Type="http://schemas.openxmlformats.org/officeDocument/2006/relationships/image" Target="../media/image277.png"/><Relationship Id="rId21" Type="http://schemas.openxmlformats.org/officeDocument/2006/relationships/image" Target="../media/image278.png"/><Relationship Id="rId22" Type="http://schemas.openxmlformats.org/officeDocument/2006/relationships/image" Target="../media/image279.png"/><Relationship Id="rId23" Type="http://schemas.openxmlformats.org/officeDocument/2006/relationships/image" Target="../media/image280.png"/><Relationship Id="rId24" Type="http://schemas.openxmlformats.org/officeDocument/2006/relationships/image" Target="../media/image281.png"/><Relationship Id="rId25" Type="http://schemas.openxmlformats.org/officeDocument/2006/relationships/image" Target="../media/image282.png"/><Relationship Id="rId26" Type="http://schemas.openxmlformats.org/officeDocument/2006/relationships/image" Target="../media/image283.png"/><Relationship Id="rId27" Type="http://schemas.openxmlformats.org/officeDocument/2006/relationships/image" Target="../media/image284.png"/><Relationship Id="rId28" Type="http://schemas.openxmlformats.org/officeDocument/2006/relationships/image" Target="../media/image285.png"/><Relationship Id="rId29" Type="http://schemas.openxmlformats.org/officeDocument/2006/relationships/image" Target="../media/image286.png"/><Relationship Id="rId30" Type="http://schemas.openxmlformats.org/officeDocument/2006/relationships/image" Target="../media/image287.png"/><Relationship Id="rId31" Type="http://schemas.openxmlformats.org/officeDocument/2006/relationships/image" Target="../media/image288.png"/><Relationship Id="rId32" Type="http://schemas.openxmlformats.org/officeDocument/2006/relationships/image" Target="../media/image289.png"/><Relationship Id="rId33" Type="http://schemas.openxmlformats.org/officeDocument/2006/relationships/image" Target="../media/image290.png"/><Relationship Id="rId34" Type="http://schemas.openxmlformats.org/officeDocument/2006/relationships/image" Target="../media/image291.png"/><Relationship Id="rId35" Type="http://schemas.openxmlformats.org/officeDocument/2006/relationships/image" Target="../media/image292.png"/><Relationship Id="rId36" Type="http://schemas.openxmlformats.org/officeDocument/2006/relationships/image" Target="../media/image293.png"/><Relationship Id="rId37" Type="http://schemas.openxmlformats.org/officeDocument/2006/relationships/image" Target="../media/image294.png"/><Relationship Id="rId38" Type="http://schemas.openxmlformats.org/officeDocument/2006/relationships/image" Target="../media/image295.png"/><Relationship Id="rId39" Type="http://schemas.openxmlformats.org/officeDocument/2006/relationships/image" Target="../media/image296.png"/><Relationship Id="rId40" Type="http://schemas.openxmlformats.org/officeDocument/2006/relationships/image" Target="../media/image297.png"/><Relationship Id="rId41" Type="http://schemas.openxmlformats.org/officeDocument/2006/relationships/image" Target="../media/image298.png"/><Relationship Id="rId42" Type="http://schemas.openxmlformats.org/officeDocument/2006/relationships/image" Target="../media/image299.png"/><Relationship Id="rId43" Type="http://schemas.openxmlformats.org/officeDocument/2006/relationships/image" Target="../media/image300.png"/><Relationship Id="rId44" Type="http://schemas.openxmlformats.org/officeDocument/2006/relationships/image" Target="../media/image301.png"/><Relationship Id="rId45" Type="http://schemas.openxmlformats.org/officeDocument/2006/relationships/image" Target="../media/image302.png"/><Relationship Id="rId46" Type="http://schemas.openxmlformats.org/officeDocument/2006/relationships/image" Target="../media/image303.png"/><Relationship Id="rId47" Type="http://schemas.openxmlformats.org/officeDocument/2006/relationships/image" Target="../media/image304.png"/><Relationship Id="rId48" Type="http://schemas.openxmlformats.org/officeDocument/2006/relationships/image" Target="../media/image305.png"/><Relationship Id="rId49" Type="http://schemas.openxmlformats.org/officeDocument/2006/relationships/image" Target="../media/image306.png"/><Relationship Id="rId50" Type="http://schemas.openxmlformats.org/officeDocument/2006/relationships/image" Target="../media/image307.png"/><Relationship Id="rId51" Type="http://schemas.openxmlformats.org/officeDocument/2006/relationships/image" Target="../media/image308.png"/></Relationships>
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image" Target="../media/image309.png"/></Relationships>
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-1350" y="336"/>
            <a:ext cx="20108485" cy="14203749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12292217" y="10592158"/>
            <a:ext cx="1530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0,000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71" name="object 371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4" name="object 4" descr=""/>
          <p:cNvSpPr txBox="1"/>
          <p:nvPr/>
        </p:nvSpPr>
        <p:spPr>
          <a:xfrm>
            <a:off x="12539134" y="10090229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12539134" y="973199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+7,200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2539134" y="9372756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+10,200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2539134" y="9014525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+13,200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2539134" y="8656294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+16,200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2539134" y="8297052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+19,200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2160636" y="10058365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2165695" y="9699122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12168730" y="9340891"/>
            <a:ext cx="762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2165695" y="8982661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2170754" y="8623417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2173791" y="8265187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2165695" y="7905944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167719" y="7547713"/>
            <a:ext cx="698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5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2159623" y="7189482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2165695" y="6830240"/>
            <a:ext cx="889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2158612" y="6472009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2159623" y="6113779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2160636" y="5754535"/>
            <a:ext cx="10795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2159623" y="5396305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12162659" y="5038075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12158612" y="4678831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12159623" y="4320601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2159623" y="3962370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12138373" y="3603127"/>
            <a:ext cx="113664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2145456" y="3244896"/>
            <a:ext cx="10160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2137360" y="2886665"/>
            <a:ext cx="113664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12138373" y="2527423"/>
            <a:ext cx="113664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12140396" y="2169192"/>
            <a:ext cx="120014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12139384" y="1810961"/>
            <a:ext cx="113664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25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12539134" y="793882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+22,200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12539134" y="758059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+25,200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12539134" y="722134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+28,200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12539134" y="6863116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+31,200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12539134" y="6504885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+34,200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12539134" y="614564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+37,200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12539134" y="5787412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+40,200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12539134" y="5429181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+43,200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12539134" y="5069939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+46,200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12539134" y="4711708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+49,200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12539134" y="4352465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+52,200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12539134" y="399423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+55,200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12539134" y="363600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+58,200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12539134" y="3276761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+61,200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12539134" y="2918530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+64,200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12539134" y="2560299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+67,200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12539134" y="220105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+70,200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12539134" y="1842826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+73,200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12539134" y="1699129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11703262" y="11094085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4,200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11703262" y="1148874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7,500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13444232" y="12041134"/>
            <a:ext cx="575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70840" algn="l"/>
              </a:tabLst>
            </a:pP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12906885" y="1204113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12010296" y="12041134"/>
            <a:ext cx="575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70840" algn="l"/>
              </a:tabLst>
            </a:pP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" name="object 58" descr=""/>
          <p:cNvSpPr txBox="1"/>
          <p:nvPr/>
        </p:nvSpPr>
        <p:spPr>
          <a:xfrm>
            <a:off x="11651053" y="1204113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15490967" y="12267455"/>
            <a:ext cx="7112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5">
                <a:latin typeface="ISOCPEUR"/>
                <a:cs typeface="ISOCPEUR"/>
              </a:rPr>
              <a:t>Л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" name="object 60" descr=""/>
          <p:cNvSpPr txBox="1"/>
          <p:nvPr/>
        </p:nvSpPr>
        <p:spPr>
          <a:xfrm>
            <a:off x="15058294" y="1204113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1" name="object 61" descr=""/>
          <p:cNvSpPr txBox="1"/>
          <p:nvPr/>
        </p:nvSpPr>
        <p:spPr>
          <a:xfrm>
            <a:off x="11607724" y="7863271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2" name="object 62" descr=""/>
          <p:cNvSpPr txBox="1"/>
          <p:nvPr/>
        </p:nvSpPr>
        <p:spPr>
          <a:xfrm>
            <a:off x="6315633" y="10576978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+0,130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6305513" y="1035940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+3,750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4" name="object 64" descr=""/>
          <p:cNvSpPr txBox="1"/>
          <p:nvPr/>
        </p:nvSpPr>
        <p:spPr>
          <a:xfrm>
            <a:off x="6303490" y="10072014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+4,350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5" name="object 65" descr=""/>
          <p:cNvSpPr txBox="1"/>
          <p:nvPr/>
        </p:nvSpPr>
        <p:spPr>
          <a:xfrm>
            <a:off x="6306525" y="940918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6" name="object 66" descr=""/>
          <p:cNvSpPr txBox="1"/>
          <p:nvPr/>
        </p:nvSpPr>
        <p:spPr>
          <a:xfrm>
            <a:off x="11607724" y="8221502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7" name="object 67" descr=""/>
          <p:cNvSpPr txBox="1"/>
          <p:nvPr/>
        </p:nvSpPr>
        <p:spPr>
          <a:xfrm>
            <a:off x="11607724" y="8580745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8" name="object 68" descr=""/>
          <p:cNvSpPr txBox="1"/>
          <p:nvPr/>
        </p:nvSpPr>
        <p:spPr>
          <a:xfrm>
            <a:off x="11607724" y="8938976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9" name="object 69" descr=""/>
          <p:cNvSpPr txBox="1"/>
          <p:nvPr/>
        </p:nvSpPr>
        <p:spPr>
          <a:xfrm>
            <a:off x="11607724" y="9297206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0" name="object 70" descr=""/>
          <p:cNvSpPr txBox="1"/>
          <p:nvPr/>
        </p:nvSpPr>
        <p:spPr>
          <a:xfrm>
            <a:off x="11607724" y="9656449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1" name="object 71" descr=""/>
          <p:cNvSpPr txBox="1"/>
          <p:nvPr/>
        </p:nvSpPr>
        <p:spPr>
          <a:xfrm>
            <a:off x="11607724" y="9996465"/>
            <a:ext cx="252729" cy="2800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9842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1710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" name="object 72" descr=""/>
          <p:cNvSpPr txBox="1"/>
          <p:nvPr/>
        </p:nvSpPr>
        <p:spPr>
          <a:xfrm>
            <a:off x="11607724" y="10479739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" name="object 73" descr=""/>
          <p:cNvSpPr txBox="1"/>
          <p:nvPr/>
        </p:nvSpPr>
        <p:spPr>
          <a:xfrm>
            <a:off x="11607724" y="7505041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" name="object 74" descr=""/>
          <p:cNvSpPr txBox="1"/>
          <p:nvPr/>
        </p:nvSpPr>
        <p:spPr>
          <a:xfrm>
            <a:off x="11607724" y="7145798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" name="object 75" descr=""/>
          <p:cNvSpPr txBox="1"/>
          <p:nvPr/>
        </p:nvSpPr>
        <p:spPr>
          <a:xfrm>
            <a:off x="11607724" y="6787567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6" name="object 76" descr=""/>
          <p:cNvSpPr txBox="1"/>
          <p:nvPr/>
        </p:nvSpPr>
        <p:spPr>
          <a:xfrm>
            <a:off x="11607724" y="6429336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7" name="object 77" descr=""/>
          <p:cNvSpPr txBox="1"/>
          <p:nvPr/>
        </p:nvSpPr>
        <p:spPr>
          <a:xfrm>
            <a:off x="11607724" y="6070094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8" name="object 78" descr=""/>
          <p:cNvSpPr txBox="1"/>
          <p:nvPr/>
        </p:nvSpPr>
        <p:spPr>
          <a:xfrm>
            <a:off x="11607724" y="5711863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" name="object 79" descr=""/>
          <p:cNvSpPr txBox="1"/>
          <p:nvPr/>
        </p:nvSpPr>
        <p:spPr>
          <a:xfrm>
            <a:off x="11607724" y="5353632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" name="object 80" descr=""/>
          <p:cNvSpPr txBox="1"/>
          <p:nvPr/>
        </p:nvSpPr>
        <p:spPr>
          <a:xfrm>
            <a:off x="11607724" y="4994389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" name="object 81" descr=""/>
          <p:cNvSpPr txBox="1"/>
          <p:nvPr/>
        </p:nvSpPr>
        <p:spPr>
          <a:xfrm>
            <a:off x="11607724" y="4636158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" name="object 82" descr=""/>
          <p:cNvSpPr txBox="1"/>
          <p:nvPr/>
        </p:nvSpPr>
        <p:spPr>
          <a:xfrm>
            <a:off x="11607724" y="4277928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" name="object 83" descr=""/>
          <p:cNvSpPr txBox="1"/>
          <p:nvPr/>
        </p:nvSpPr>
        <p:spPr>
          <a:xfrm>
            <a:off x="11607724" y="3918685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" name="object 84" descr=""/>
          <p:cNvSpPr txBox="1"/>
          <p:nvPr/>
        </p:nvSpPr>
        <p:spPr>
          <a:xfrm>
            <a:off x="11607724" y="3560454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" name="object 85" descr=""/>
          <p:cNvSpPr txBox="1"/>
          <p:nvPr/>
        </p:nvSpPr>
        <p:spPr>
          <a:xfrm>
            <a:off x="11607724" y="3202223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" name="object 86" descr=""/>
          <p:cNvSpPr txBox="1"/>
          <p:nvPr/>
        </p:nvSpPr>
        <p:spPr>
          <a:xfrm>
            <a:off x="11607724" y="2842981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" name="object 87" descr=""/>
          <p:cNvSpPr txBox="1"/>
          <p:nvPr/>
        </p:nvSpPr>
        <p:spPr>
          <a:xfrm>
            <a:off x="11607724" y="2484750"/>
            <a:ext cx="252729" cy="2603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93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" name="object 88" descr=""/>
          <p:cNvSpPr txBox="1"/>
          <p:nvPr/>
        </p:nvSpPr>
        <p:spPr>
          <a:xfrm>
            <a:off x="11607724" y="2125507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" name="object 89" descr=""/>
          <p:cNvSpPr txBox="1"/>
          <p:nvPr/>
        </p:nvSpPr>
        <p:spPr>
          <a:xfrm>
            <a:off x="11607724" y="1767277"/>
            <a:ext cx="252729" cy="2616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800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60"/>
              </a:spcBef>
            </a:pPr>
            <a:r>
              <a:rPr dirty="0" sz="750" spc="-20" i="1">
                <a:latin typeface="ISOCPEUR"/>
                <a:cs typeface="ISOCPEUR"/>
              </a:rPr>
              <a:t>1185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" name="object 90" descr=""/>
          <p:cNvSpPr txBox="1"/>
          <p:nvPr/>
        </p:nvSpPr>
        <p:spPr>
          <a:xfrm>
            <a:off x="6285274" y="8691712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1" name="object 91" descr=""/>
          <p:cNvSpPr txBox="1"/>
          <p:nvPr/>
        </p:nvSpPr>
        <p:spPr>
          <a:xfrm>
            <a:off x="6285274" y="7974239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2" name="object 92" descr=""/>
          <p:cNvSpPr txBox="1"/>
          <p:nvPr/>
        </p:nvSpPr>
        <p:spPr>
          <a:xfrm>
            <a:off x="6275155" y="725777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3" name="object 93" descr=""/>
          <p:cNvSpPr txBox="1"/>
          <p:nvPr/>
        </p:nvSpPr>
        <p:spPr>
          <a:xfrm>
            <a:off x="6276167" y="654030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4" name="object 94" descr=""/>
          <p:cNvSpPr txBox="1"/>
          <p:nvPr/>
        </p:nvSpPr>
        <p:spPr>
          <a:xfrm>
            <a:off x="6276167" y="582283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5" name="object 95" descr=""/>
          <p:cNvSpPr txBox="1"/>
          <p:nvPr/>
        </p:nvSpPr>
        <p:spPr>
          <a:xfrm>
            <a:off x="6273131" y="5106368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6" name="object 96" descr=""/>
          <p:cNvSpPr txBox="1"/>
          <p:nvPr/>
        </p:nvSpPr>
        <p:spPr>
          <a:xfrm>
            <a:off x="6285274" y="4388895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7" name="object 97" descr=""/>
          <p:cNvSpPr txBox="1"/>
          <p:nvPr/>
        </p:nvSpPr>
        <p:spPr>
          <a:xfrm>
            <a:off x="6275155" y="3671422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8" name="object 98" descr=""/>
          <p:cNvSpPr txBox="1"/>
          <p:nvPr/>
        </p:nvSpPr>
        <p:spPr>
          <a:xfrm>
            <a:off x="6276167" y="295496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99" name="object 99" descr=""/>
          <p:cNvSpPr txBox="1"/>
          <p:nvPr/>
        </p:nvSpPr>
        <p:spPr>
          <a:xfrm>
            <a:off x="6276167" y="223748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0" name="object 100" descr=""/>
          <p:cNvSpPr txBox="1"/>
          <p:nvPr/>
        </p:nvSpPr>
        <p:spPr>
          <a:xfrm>
            <a:off x="6275155" y="150483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+76,030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1" name="object 101" descr=""/>
          <p:cNvSpPr txBox="1"/>
          <p:nvPr/>
        </p:nvSpPr>
        <p:spPr>
          <a:xfrm>
            <a:off x="6285274" y="8794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+81,260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2" name="object 102" descr=""/>
          <p:cNvSpPr txBox="1"/>
          <p:nvPr/>
        </p:nvSpPr>
        <p:spPr>
          <a:xfrm>
            <a:off x="11721477" y="773193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+82,150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3" name="object 103" descr=""/>
          <p:cNvSpPr txBox="1"/>
          <p:nvPr/>
        </p:nvSpPr>
        <p:spPr>
          <a:xfrm>
            <a:off x="15214733" y="1035940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+3,750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4" name="object 104" descr=""/>
          <p:cNvSpPr txBox="1"/>
          <p:nvPr/>
        </p:nvSpPr>
        <p:spPr>
          <a:xfrm>
            <a:off x="15214733" y="9623720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5" name="object 105" descr=""/>
          <p:cNvSpPr txBox="1"/>
          <p:nvPr/>
        </p:nvSpPr>
        <p:spPr>
          <a:xfrm>
            <a:off x="15214733" y="890725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6" name="object 106" descr=""/>
          <p:cNvSpPr txBox="1"/>
          <p:nvPr/>
        </p:nvSpPr>
        <p:spPr>
          <a:xfrm>
            <a:off x="15214733" y="8189785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7" name="object 107" descr=""/>
          <p:cNvSpPr txBox="1"/>
          <p:nvPr/>
        </p:nvSpPr>
        <p:spPr>
          <a:xfrm>
            <a:off x="15214733" y="747231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8" name="object 108" descr=""/>
          <p:cNvSpPr txBox="1"/>
          <p:nvPr/>
        </p:nvSpPr>
        <p:spPr>
          <a:xfrm>
            <a:off x="15214733" y="6755849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09" name="object 109" descr=""/>
          <p:cNvSpPr txBox="1"/>
          <p:nvPr/>
        </p:nvSpPr>
        <p:spPr>
          <a:xfrm>
            <a:off x="15214733" y="6038376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0" name="object 110" descr=""/>
          <p:cNvSpPr txBox="1"/>
          <p:nvPr/>
        </p:nvSpPr>
        <p:spPr>
          <a:xfrm>
            <a:off x="15214733" y="5320903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1" name="object 111" descr=""/>
          <p:cNvSpPr txBox="1"/>
          <p:nvPr/>
        </p:nvSpPr>
        <p:spPr>
          <a:xfrm>
            <a:off x="15214733" y="4604441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" name="object 112" descr=""/>
          <p:cNvSpPr txBox="1"/>
          <p:nvPr/>
        </p:nvSpPr>
        <p:spPr>
          <a:xfrm>
            <a:off x="15214733" y="3886968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3" name="object 113" descr=""/>
          <p:cNvSpPr txBox="1"/>
          <p:nvPr/>
        </p:nvSpPr>
        <p:spPr>
          <a:xfrm>
            <a:off x="15214733" y="316949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4" name="object 114" descr=""/>
          <p:cNvSpPr txBox="1"/>
          <p:nvPr/>
        </p:nvSpPr>
        <p:spPr>
          <a:xfrm>
            <a:off x="15214733" y="245202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5" name="object 115" descr=""/>
          <p:cNvSpPr txBox="1"/>
          <p:nvPr/>
        </p:nvSpPr>
        <p:spPr>
          <a:xfrm>
            <a:off x="15214733" y="1719368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+76,030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6" name="object 116" descr=""/>
          <p:cNvSpPr txBox="1"/>
          <p:nvPr/>
        </p:nvSpPr>
        <p:spPr>
          <a:xfrm>
            <a:off x="15214733" y="9977361"/>
            <a:ext cx="185420" cy="203835"/>
          </a:xfrm>
          <a:prstGeom prst="rect">
            <a:avLst/>
          </a:prstGeom>
        </p:spPr>
        <p:txBody>
          <a:bodyPr wrap="square" lIns="0" tIns="1778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dirty="0" sz="550" spc="-10">
                <a:latin typeface="ISOCPEUR"/>
                <a:cs typeface="ISOCPEUR"/>
              </a:rPr>
              <a:t>+6,900</a:t>
            </a: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"/>
              </a:spcBef>
            </a:pPr>
            <a:r>
              <a:rPr dirty="0" sz="550" spc="-25">
                <a:latin typeface="ISOCPEUR"/>
                <a:cs typeface="ISOCPEUR"/>
              </a:rPr>
              <a:t>+4,350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7" name="object 117" descr=""/>
          <p:cNvSpPr txBox="1"/>
          <p:nvPr/>
        </p:nvSpPr>
        <p:spPr>
          <a:xfrm>
            <a:off x="15214733" y="9265489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8" name="object 118" descr=""/>
          <p:cNvSpPr txBox="1"/>
          <p:nvPr/>
        </p:nvSpPr>
        <p:spPr>
          <a:xfrm>
            <a:off x="15214733" y="8548016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+18,900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9" name="object 119" descr=""/>
          <p:cNvSpPr txBox="1"/>
          <p:nvPr/>
        </p:nvSpPr>
        <p:spPr>
          <a:xfrm>
            <a:off x="15214733" y="7831554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+24,900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0" name="object 120" descr=""/>
          <p:cNvSpPr txBox="1"/>
          <p:nvPr/>
        </p:nvSpPr>
        <p:spPr>
          <a:xfrm>
            <a:off x="15214733" y="711408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+30,900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1" name="object 121" descr=""/>
          <p:cNvSpPr txBox="1"/>
          <p:nvPr/>
        </p:nvSpPr>
        <p:spPr>
          <a:xfrm>
            <a:off x="15214733" y="639660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+36,900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2" name="object 122" descr=""/>
          <p:cNvSpPr txBox="1"/>
          <p:nvPr/>
        </p:nvSpPr>
        <p:spPr>
          <a:xfrm>
            <a:off x="15214733" y="5680145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3" name="object 123" descr=""/>
          <p:cNvSpPr txBox="1"/>
          <p:nvPr/>
        </p:nvSpPr>
        <p:spPr>
          <a:xfrm>
            <a:off x="15214733" y="4962672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+48,900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4" name="object 124" descr=""/>
          <p:cNvSpPr txBox="1"/>
          <p:nvPr/>
        </p:nvSpPr>
        <p:spPr>
          <a:xfrm>
            <a:off x="15214733" y="4245199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+54,900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5" name="object 125" descr=""/>
          <p:cNvSpPr txBox="1"/>
          <p:nvPr/>
        </p:nvSpPr>
        <p:spPr>
          <a:xfrm>
            <a:off x="15214733" y="352772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+60,900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" name="object 126" descr=""/>
          <p:cNvSpPr txBox="1"/>
          <p:nvPr/>
        </p:nvSpPr>
        <p:spPr>
          <a:xfrm>
            <a:off x="15214733" y="281126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+66,900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" name="object 127" descr=""/>
          <p:cNvSpPr txBox="1"/>
          <p:nvPr/>
        </p:nvSpPr>
        <p:spPr>
          <a:xfrm>
            <a:off x="15214733" y="209379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" name="object 128" descr=""/>
          <p:cNvSpPr txBox="1"/>
          <p:nvPr/>
        </p:nvSpPr>
        <p:spPr>
          <a:xfrm>
            <a:off x="15214733" y="136113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+79,030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9" name="object 129" descr=""/>
          <p:cNvSpPr txBox="1"/>
          <p:nvPr/>
        </p:nvSpPr>
        <p:spPr>
          <a:xfrm>
            <a:off x="15214733" y="8794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+81,260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14821084" y="491870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+84,500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 txBox="1"/>
          <p:nvPr/>
        </p:nvSpPr>
        <p:spPr>
          <a:xfrm>
            <a:off x="14037834" y="10672102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0,020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" name="object 132" descr=""/>
          <p:cNvSpPr txBox="1"/>
          <p:nvPr/>
        </p:nvSpPr>
        <p:spPr>
          <a:xfrm>
            <a:off x="13915984" y="10215518"/>
            <a:ext cx="118745" cy="5607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349250" algn="l"/>
              </a:tabLst>
            </a:pPr>
            <a:r>
              <a:rPr dirty="0" sz="750" spc="-20" i="1">
                <a:latin typeface="ISOCPEUR"/>
                <a:cs typeface="ISOCPEUR"/>
              </a:rPr>
              <a:t>2250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3" name="object 133" descr=""/>
          <p:cNvSpPr txBox="1"/>
          <p:nvPr/>
        </p:nvSpPr>
        <p:spPr>
          <a:xfrm>
            <a:off x="13915984" y="983289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4" name="object 134" descr=""/>
          <p:cNvSpPr txBox="1"/>
          <p:nvPr/>
        </p:nvSpPr>
        <p:spPr>
          <a:xfrm>
            <a:off x="13915984" y="947466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" name="object 135" descr=""/>
          <p:cNvSpPr txBox="1"/>
          <p:nvPr/>
        </p:nvSpPr>
        <p:spPr>
          <a:xfrm>
            <a:off x="13915984" y="9115426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13915984" y="875719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3915984" y="8397952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" name="object 138" descr=""/>
          <p:cNvSpPr txBox="1"/>
          <p:nvPr/>
        </p:nvSpPr>
        <p:spPr>
          <a:xfrm>
            <a:off x="13915984" y="8039721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9" name="object 139" descr=""/>
          <p:cNvSpPr txBox="1"/>
          <p:nvPr/>
        </p:nvSpPr>
        <p:spPr>
          <a:xfrm>
            <a:off x="13915984" y="768149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0" name="object 140" descr=""/>
          <p:cNvSpPr txBox="1"/>
          <p:nvPr/>
        </p:nvSpPr>
        <p:spPr>
          <a:xfrm>
            <a:off x="13915984" y="732224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" name="object 141" descr=""/>
          <p:cNvSpPr txBox="1"/>
          <p:nvPr/>
        </p:nvSpPr>
        <p:spPr>
          <a:xfrm>
            <a:off x="13915984" y="6964017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" name="object 142" descr=""/>
          <p:cNvSpPr txBox="1"/>
          <p:nvPr/>
        </p:nvSpPr>
        <p:spPr>
          <a:xfrm>
            <a:off x="13915984" y="6605786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" name="object 143" descr=""/>
          <p:cNvSpPr txBox="1"/>
          <p:nvPr/>
        </p:nvSpPr>
        <p:spPr>
          <a:xfrm>
            <a:off x="13915984" y="624654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 txBox="1"/>
          <p:nvPr/>
        </p:nvSpPr>
        <p:spPr>
          <a:xfrm>
            <a:off x="13915984" y="588831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5" name="object 145" descr=""/>
          <p:cNvSpPr txBox="1"/>
          <p:nvPr/>
        </p:nvSpPr>
        <p:spPr>
          <a:xfrm>
            <a:off x="13915984" y="5530082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6" name="object 146" descr=""/>
          <p:cNvSpPr txBox="1"/>
          <p:nvPr/>
        </p:nvSpPr>
        <p:spPr>
          <a:xfrm>
            <a:off x="13915984" y="517083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7" name="object 147" descr=""/>
          <p:cNvSpPr txBox="1"/>
          <p:nvPr/>
        </p:nvSpPr>
        <p:spPr>
          <a:xfrm>
            <a:off x="13915984" y="481260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8" name="object 148" descr=""/>
          <p:cNvSpPr txBox="1"/>
          <p:nvPr/>
        </p:nvSpPr>
        <p:spPr>
          <a:xfrm>
            <a:off x="13915984" y="445437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9" name="object 149" descr=""/>
          <p:cNvSpPr txBox="1"/>
          <p:nvPr/>
        </p:nvSpPr>
        <p:spPr>
          <a:xfrm>
            <a:off x="13915984" y="409513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0" name="object 150" descr=""/>
          <p:cNvSpPr txBox="1"/>
          <p:nvPr/>
        </p:nvSpPr>
        <p:spPr>
          <a:xfrm>
            <a:off x="13915984" y="373690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" name="object 151" descr=""/>
          <p:cNvSpPr txBox="1"/>
          <p:nvPr/>
        </p:nvSpPr>
        <p:spPr>
          <a:xfrm>
            <a:off x="13915984" y="337867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2" name="object 152" descr=""/>
          <p:cNvSpPr txBox="1"/>
          <p:nvPr/>
        </p:nvSpPr>
        <p:spPr>
          <a:xfrm>
            <a:off x="13915984" y="3019431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3" name="object 153" descr=""/>
          <p:cNvSpPr txBox="1"/>
          <p:nvPr/>
        </p:nvSpPr>
        <p:spPr>
          <a:xfrm>
            <a:off x="13915984" y="266120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" name="object 154" descr=""/>
          <p:cNvSpPr txBox="1"/>
          <p:nvPr/>
        </p:nvSpPr>
        <p:spPr>
          <a:xfrm>
            <a:off x="13915984" y="230296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5" name="object 155" descr=""/>
          <p:cNvSpPr txBox="1"/>
          <p:nvPr/>
        </p:nvSpPr>
        <p:spPr>
          <a:xfrm>
            <a:off x="13915984" y="1943727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6" name="object 156" descr=""/>
          <p:cNvSpPr txBox="1"/>
          <p:nvPr/>
        </p:nvSpPr>
        <p:spPr>
          <a:xfrm>
            <a:off x="13915984" y="1483187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4660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7" name="object 157" descr=""/>
          <p:cNvSpPr txBox="1"/>
          <p:nvPr/>
        </p:nvSpPr>
        <p:spPr>
          <a:xfrm>
            <a:off x="14365290" y="8386147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8" name="object 158" descr=""/>
          <p:cNvSpPr txBox="1"/>
          <p:nvPr/>
        </p:nvSpPr>
        <p:spPr>
          <a:xfrm>
            <a:off x="14365290" y="8026903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" name="object 159" descr=""/>
          <p:cNvSpPr txBox="1"/>
          <p:nvPr/>
        </p:nvSpPr>
        <p:spPr>
          <a:xfrm>
            <a:off x="14365290" y="7668672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" name="object 160" descr=""/>
          <p:cNvSpPr txBox="1"/>
          <p:nvPr/>
        </p:nvSpPr>
        <p:spPr>
          <a:xfrm>
            <a:off x="14365290" y="7310442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" name="object 161" descr=""/>
          <p:cNvSpPr txBox="1"/>
          <p:nvPr/>
        </p:nvSpPr>
        <p:spPr>
          <a:xfrm>
            <a:off x="14365290" y="6951199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" name="object 162" descr=""/>
          <p:cNvSpPr txBox="1"/>
          <p:nvPr/>
        </p:nvSpPr>
        <p:spPr>
          <a:xfrm>
            <a:off x="14365290" y="6592968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" name="object 163" descr=""/>
          <p:cNvSpPr txBox="1"/>
          <p:nvPr/>
        </p:nvSpPr>
        <p:spPr>
          <a:xfrm>
            <a:off x="14365290" y="6234738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" name="object 164" descr=""/>
          <p:cNvSpPr txBox="1"/>
          <p:nvPr/>
        </p:nvSpPr>
        <p:spPr>
          <a:xfrm>
            <a:off x="14365290" y="5875495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" name="object 165" descr=""/>
          <p:cNvSpPr txBox="1"/>
          <p:nvPr/>
        </p:nvSpPr>
        <p:spPr>
          <a:xfrm>
            <a:off x="14365290" y="5517264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" name="object 166" descr=""/>
          <p:cNvSpPr txBox="1"/>
          <p:nvPr/>
        </p:nvSpPr>
        <p:spPr>
          <a:xfrm>
            <a:off x="14365290" y="5159033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" name="object 167" descr=""/>
          <p:cNvSpPr txBox="1"/>
          <p:nvPr/>
        </p:nvSpPr>
        <p:spPr>
          <a:xfrm>
            <a:off x="14365290" y="4799791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" name="object 168" descr=""/>
          <p:cNvSpPr txBox="1"/>
          <p:nvPr/>
        </p:nvSpPr>
        <p:spPr>
          <a:xfrm>
            <a:off x="14365290" y="4441560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" name="object 169" descr=""/>
          <p:cNvSpPr txBox="1"/>
          <p:nvPr/>
        </p:nvSpPr>
        <p:spPr>
          <a:xfrm>
            <a:off x="14365290" y="4083329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" name="object 170" descr=""/>
          <p:cNvSpPr txBox="1"/>
          <p:nvPr/>
        </p:nvSpPr>
        <p:spPr>
          <a:xfrm>
            <a:off x="14365290" y="3724087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1" name="object 171" descr=""/>
          <p:cNvSpPr txBox="1"/>
          <p:nvPr/>
        </p:nvSpPr>
        <p:spPr>
          <a:xfrm>
            <a:off x="14365290" y="3365856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2" name="object 172" descr=""/>
          <p:cNvSpPr txBox="1"/>
          <p:nvPr/>
        </p:nvSpPr>
        <p:spPr>
          <a:xfrm>
            <a:off x="14365290" y="3007625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3" name="object 173" descr=""/>
          <p:cNvSpPr txBox="1"/>
          <p:nvPr/>
        </p:nvSpPr>
        <p:spPr>
          <a:xfrm>
            <a:off x="14365290" y="2648382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4" name="object 174" descr=""/>
          <p:cNvSpPr txBox="1"/>
          <p:nvPr/>
        </p:nvSpPr>
        <p:spPr>
          <a:xfrm>
            <a:off x="14365290" y="2290151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5" name="object 175" descr=""/>
          <p:cNvSpPr txBox="1"/>
          <p:nvPr/>
        </p:nvSpPr>
        <p:spPr>
          <a:xfrm>
            <a:off x="14365290" y="1673924"/>
            <a:ext cx="118745" cy="4457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440</a:t>
            </a:r>
            <a:r>
              <a:rPr dirty="0" sz="750" spc="41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740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6" name="object 176" descr=""/>
          <p:cNvSpPr txBox="1"/>
          <p:nvPr/>
        </p:nvSpPr>
        <p:spPr>
          <a:xfrm>
            <a:off x="14365290" y="8744377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" name="object 177" descr=""/>
          <p:cNvSpPr txBox="1"/>
          <p:nvPr/>
        </p:nvSpPr>
        <p:spPr>
          <a:xfrm>
            <a:off x="14365290" y="9102607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8" name="object 178" descr=""/>
          <p:cNvSpPr txBox="1"/>
          <p:nvPr/>
        </p:nvSpPr>
        <p:spPr>
          <a:xfrm>
            <a:off x="14365290" y="9461851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9" name="object 179" descr=""/>
          <p:cNvSpPr txBox="1"/>
          <p:nvPr/>
        </p:nvSpPr>
        <p:spPr>
          <a:xfrm>
            <a:off x="14443211" y="1790922"/>
            <a:ext cx="186055" cy="84651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630"/>
              </a:lnSpc>
              <a:tabLst>
                <a:tab pos="370840" algn="l"/>
                <a:tab pos="729615" algn="l"/>
                <a:tab pos="1087755" algn="l"/>
                <a:tab pos="1446530" algn="l"/>
                <a:tab pos="1805305" algn="l"/>
                <a:tab pos="2163445" algn="l"/>
                <a:tab pos="2522220" algn="l"/>
                <a:tab pos="2880995" algn="l"/>
                <a:tab pos="3239135" algn="l"/>
                <a:tab pos="3597910" algn="l"/>
                <a:tab pos="3956685" algn="l"/>
                <a:tab pos="4314825" algn="l"/>
                <a:tab pos="4673600" algn="l"/>
                <a:tab pos="5032375" algn="l"/>
                <a:tab pos="5391150" algn="l"/>
                <a:tab pos="5749925" algn="l"/>
                <a:tab pos="6108065" algn="l"/>
                <a:tab pos="6466840" algn="l"/>
                <a:tab pos="6825615" algn="l"/>
                <a:tab pos="7183755" algn="l"/>
                <a:tab pos="7542530" algn="l"/>
                <a:tab pos="7901305" algn="l"/>
                <a:tab pos="8259445" algn="l"/>
              </a:tabLst>
            </a:pP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2560</a:t>
            </a:r>
            <a:endParaRPr sz="750">
              <a:latin typeface="ISOCPEUR"/>
              <a:cs typeface="ISOCPEUR"/>
            </a:endParaRPr>
          </a:p>
          <a:p>
            <a:pPr marL="7927975">
              <a:lnSpc>
                <a:spcPts val="715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0" name="object 180" descr=""/>
          <p:cNvSpPr txBox="1"/>
          <p:nvPr/>
        </p:nvSpPr>
        <p:spPr>
          <a:xfrm>
            <a:off x="14365290" y="9820081"/>
            <a:ext cx="118745" cy="1879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1" name="object 181" descr=""/>
          <p:cNvSpPr txBox="1"/>
          <p:nvPr/>
        </p:nvSpPr>
        <p:spPr>
          <a:xfrm>
            <a:off x="14365290" y="10336126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2" name="object 182" descr=""/>
          <p:cNvSpPr txBox="1"/>
          <p:nvPr/>
        </p:nvSpPr>
        <p:spPr>
          <a:xfrm>
            <a:off x="14566669" y="10501596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3310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3" name="object 183" descr=""/>
          <p:cNvSpPr txBox="1"/>
          <p:nvPr/>
        </p:nvSpPr>
        <p:spPr>
          <a:xfrm>
            <a:off x="15013354" y="10597217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0,060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4" name="object 184" descr=""/>
          <p:cNvSpPr txBox="1"/>
          <p:nvPr/>
        </p:nvSpPr>
        <p:spPr>
          <a:xfrm>
            <a:off x="15410040" y="10628587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0,300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5" name="object 185" descr=""/>
          <p:cNvSpPr txBox="1"/>
          <p:nvPr/>
        </p:nvSpPr>
        <p:spPr>
          <a:xfrm>
            <a:off x="15183363" y="10962531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10">
                <a:latin typeface="ISOCPEUR"/>
                <a:cs typeface="ISOCPEUR"/>
              </a:rPr>
              <a:t>1,300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6" name="object 186" descr=""/>
          <p:cNvSpPr txBox="1"/>
          <p:nvPr/>
        </p:nvSpPr>
        <p:spPr>
          <a:xfrm>
            <a:off x="11703262" y="11357192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4,600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87" name="object 187" descr=""/>
          <p:cNvSpPr txBox="1"/>
          <p:nvPr/>
        </p:nvSpPr>
        <p:spPr>
          <a:xfrm>
            <a:off x="11951787" y="10463244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4050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" name="object 188" descr=""/>
          <p:cNvSpPr txBox="1"/>
          <p:nvPr/>
        </p:nvSpPr>
        <p:spPr>
          <a:xfrm>
            <a:off x="11951787" y="1004540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" name="object 189" descr=""/>
          <p:cNvSpPr txBox="1"/>
          <p:nvPr/>
        </p:nvSpPr>
        <p:spPr>
          <a:xfrm>
            <a:off x="12200727" y="1036006"/>
            <a:ext cx="267970" cy="567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362585" algn="l"/>
              </a:tabLst>
            </a:pPr>
            <a:r>
              <a:rPr dirty="0" sz="750" spc="-20" i="1">
                <a:latin typeface="ISOCPEUR"/>
                <a:cs typeface="ISOCPEUR"/>
              </a:rPr>
              <a:t>2700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  <a:p>
            <a:pPr marL="333375">
              <a:lnSpc>
                <a:spcPct val="100000"/>
              </a:lnSpc>
              <a:spcBef>
                <a:spcPts val="280"/>
              </a:spcBef>
            </a:pPr>
            <a:r>
              <a:rPr dirty="0" sz="750" spc="-25" i="1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" name="object 190" descr=""/>
          <p:cNvSpPr txBox="1"/>
          <p:nvPr/>
        </p:nvSpPr>
        <p:spPr>
          <a:xfrm>
            <a:off x="12350495" y="643201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" name="object 191" descr=""/>
          <p:cNvSpPr txBox="1"/>
          <p:nvPr/>
        </p:nvSpPr>
        <p:spPr>
          <a:xfrm>
            <a:off x="11742313" y="1473456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" name="object 192" descr=""/>
          <p:cNvSpPr txBox="1"/>
          <p:nvPr/>
        </p:nvSpPr>
        <p:spPr>
          <a:xfrm>
            <a:off x="11608138" y="1340898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+79,200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93" name="object 193" descr=""/>
          <p:cNvSpPr txBox="1"/>
          <p:nvPr/>
        </p:nvSpPr>
        <p:spPr>
          <a:xfrm>
            <a:off x="11954823" y="104815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2950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" name="object 194" descr=""/>
          <p:cNvSpPr txBox="1"/>
          <p:nvPr/>
        </p:nvSpPr>
        <p:spPr>
          <a:xfrm>
            <a:off x="11945715" y="215724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" name="object 195" descr=""/>
          <p:cNvSpPr txBox="1"/>
          <p:nvPr/>
        </p:nvSpPr>
        <p:spPr>
          <a:xfrm>
            <a:off x="11945715" y="177979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" name="object 196" descr=""/>
          <p:cNvSpPr txBox="1"/>
          <p:nvPr/>
        </p:nvSpPr>
        <p:spPr>
          <a:xfrm>
            <a:off x="12885222" y="1340898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+77,400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97" name="object 197" descr=""/>
          <p:cNvSpPr txBox="1"/>
          <p:nvPr/>
        </p:nvSpPr>
        <p:spPr>
          <a:xfrm>
            <a:off x="13621506" y="1459289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" name="object 198" descr=""/>
          <p:cNvSpPr txBox="1"/>
          <p:nvPr/>
        </p:nvSpPr>
        <p:spPr>
          <a:xfrm>
            <a:off x="13470726" y="131429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3900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" name="object 199" descr=""/>
          <p:cNvSpPr txBox="1"/>
          <p:nvPr/>
        </p:nvSpPr>
        <p:spPr>
          <a:xfrm>
            <a:off x="13580017" y="913560"/>
            <a:ext cx="121285" cy="47053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35"/>
              </a:lnSpc>
            </a:pPr>
            <a:r>
              <a:rPr dirty="0" sz="750" i="1">
                <a:latin typeface="ISOCPEUR"/>
                <a:cs typeface="ISOCPEUR"/>
              </a:rPr>
              <a:t>250</a:t>
            </a:r>
            <a:r>
              <a:rPr dirty="0" sz="750" spc="42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2300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0" name="object 200" descr=""/>
          <p:cNvSpPr txBox="1"/>
          <p:nvPr/>
        </p:nvSpPr>
        <p:spPr>
          <a:xfrm>
            <a:off x="13928543" y="89260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+82,950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1" name="object 201" descr=""/>
          <p:cNvSpPr txBox="1"/>
          <p:nvPr/>
        </p:nvSpPr>
        <p:spPr>
          <a:xfrm>
            <a:off x="15214733" y="1484595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2" name="object 202" descr=""/>
          <p:cNvSpPr txBox="1"/>
          <p:nvPr/>
        </p:nvSpPr>
        <p:spPr>
          <a:xfrm>
            <a:off x="15007880" y="215724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" name="object 203" descr=""/>
          <p:cNvSpPr txBox="1"/>
          <p:nvPr/>
        </p:nvSpPr>
        <p:spPr>
          <a:xfrm>
            <a:off x="15007880" y="177979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" name="object 204" descr=""/>
          <p:cNvSpPr txBox="1"/>
          <p:nvPr/>
        </p:nvSpPr>
        <p:spPr>
          <a:xfrm>
            <a:off x="6912622" y="11013577"/>
            <a:ext cx="6413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5" name="object 205" descr=""/>
          <p:cNvSpPr txBox="1"/>
          <p:nvPr/>
        </p:nvSpPr>
        <p:spPr>
          <a:xfrm>
            <a:off x="10112412" y="11013577"/>
            <a:ext cx="116839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>
                <a:latin typeface="ISOCPEUR"/>
                <a:cs typeface="ISOCPEUR"/>
              </a:rPr>
              <a:t>13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6" name="object 206" descr=""/>
          <p:cNvSpPr txBox="1"/>
          <p:nvPr/>
        </p:nvSpPr>
        <p:spPr>
          <a:xfrm>
            <a:off x="2099781" y="11012565"/>
            <a:ext cx="939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" name="object 207" descr=""/>
          <p:cNvSpPr txBox="1"/>
          <p:nvPr/>
        </p:nvSpPr>
        <p:spPr>
          <a:xfrm>
            <a:off x="5333978" y="11012565"/>
            <a:ext cx="8636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>
                <a:latin typeface="ISOCPEUR"/>
                <a:cs typeface="ISOCPEUR"/>
              </a:rPr>
              <a:t>К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" name="object 208" descr=""/>
          <p:cNvSpPr txBox="1"/>
          <p:nvPr/>
        </p:nvSpPr>
        <p:spPr>
          <a:xfrm>
            <a:off x="10641725" y="1035940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+3,750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9" name="object 209" descr=""/>
          <p:cNvSpPr txBox="1"/>
          <p:nvPr/>
        </p:nvSpPr>
        <p:spPr>
          <a:xfrm>
            <a:off x="10641725" y="10072014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+4,350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0" name="object 210" descr=""/>
          <p:cNvSpPr txBox="1"/>
          <p:nvPr/>
        </p:nvSpPr>
        <p:spPr>
          <a:xfrm>
            <a:off x="10641725" y="9806883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+6,570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1" name="object 211" descr=""/>
          <p:cNvSpPr txBox="1"/>
          <p:nvPr/>
        </p:nvSpPr>
        <p:spPr>
          <a:xfrm>
            <a:off x="10641725" y="8794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+81,260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2" name="object 212" descr=""/>
          <p:cNvSpPr txBox="1"/>
          <p:nvPr/>
        </p:nvSpPr>
        <p:spPr>
          <a:xfrm>
            <a:off x="10641725" y="9448652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+9,570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3" name="object 213" descr=""/>
          <p:cNvSpPr txBox="1"/>
          <p:nvPr/>
        </p:nvSpPr>
        <p:spPr>
          <a:xfrm>
            <a:off x="10641725" y="9089410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+12,570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4" name="object 214" descr=""/>
          <p:cNvSpPr txBox="1"/>
          <p:nvPr/>
        </p:nvSpPr>
        <p:spPr>
          <a:xfrm>
            <a:off x="10641725" y="8731179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+15,570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5" name="object 215" descr=""/>
          <p:cNvSpPr txBox="1"/>
          <p:nvPr/>
        </p:nvSpPr>
        <p:spPr>
          <a:xfrm>
            <a:off x="10641725" y="83729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+18,570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6" name="object 216" descr=""/>
          <p:cNvSpPr txBox="1"/>
          <p:nvPr/>
        </p:nvSpPr>
        <p:spPr>
          <a:xfrm>
            <a:off x="10641725" y="8013705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+21,570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7" name="object 217" descr=""/>
          <p:cNvSpPr txBox="1"/>
          <p:nvPr/>
        </p:nvSpPr>
        <p:spPr>
          <a:xfrm>
            <a:off x="10641725" y="7655474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+24,570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8" name="object 218" descr=""/>
          <p:cNvSpPr txBox="1"/>
          <p:nvPr/>
        </p:nvSpPr>
        <p:spPr>
          <a:xfrm>
            <a:off x="10641725" y="729724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+27,570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19" name="object 219" descr=""/>
          <p:cNvSpPr txBox="1"/>
          <p:nvPr/>
        </p:nvSpPr>
        <p:spPr>
          <a:xfrm>
            <a:off x="10641725" y="693800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+30,570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0" name="object 220" descr=""/>
          <p:cNvSpPr txBox="1"/>
          <p:nvPr/>
        </p:nvSpPr>
        <p:spPr>
          <a:xfrm>
            <a:off x="10641725" y="657977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+33,570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1" name="object 221" descr=""/>
          <p:cNvSpPr txBox="1"/>
          <p:nvPr/>
        </p:nvSpPr>
        <p:spPr>
          <a:xfrm>
            <a:off x="10641725" y="6221539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+36,570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2" name="object 222" descr=""/>
          <p:cNvSpPr txBox="1"/>
          <p:nvPr/>
        </p:nvSpPr>
        <p:spPr>
          <a:xfrm>
            <a:off x="10641725" y="586229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+39,570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3" name="object 223" descr=""/>
          <p:cNvSpPr txBox="1"/>
          <p:nvPr/>
        </p:nvSpPr>
        <p:spPr>
          <a:xfrm>
            <a:off x="10641725" y="5504066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+42,570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4" name="object 224" descr=""/>
          <p:cNvSpPr txBox="1"/>
          <p:nvPr/>
        </p:nvSpPr>
        <p:spPr>
          <a:xfrm>
            <a:off x="10641725" y="5145835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+45,570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5" name="object 225" descr=""/>
          <p:cNvSpPr txBox="1"/>
          <p:nvPr/>
        </p:nvSpPr>
        <p:spPr>
          <a:xfrm>
            <a:off x="10641725" y="4786592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+48,570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6" name="object 226" descr=""/>
          <p:cNvSpPr txBox="1"/>
          <p:nvPr/>
        </p:nvSpPr>
        <p:spPr>
          <a:xfrm>
            <a:off x="10641725" y="4428362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+51,570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7" name="object 227" descr=""/>
          <p:cNvSpPr txBox="1"/>
          <p:nvPr/>
        </p:nvSpPr>
        <p:spPr>
          <a:xfrm>
            <a:off x="10641725" y="4070131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+54,570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8" name="object 228" descr=""/>
          <p:cNvSpPr txBox="1"/>
          <p:nvPr/>
        </p:nvSpPr>
        <p:spPr>
          <a:xfrm>
            <a:off x="10641725" y="3710888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+57,570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9" name="object 229" descr=""/>
          <p:cNvSpPr txBox="1"/>
          <p:nvPr/>
        </p:nvSpPr>
        <p:spPr>
          <a:xfrm>
            <a:off x="10641725" y="335265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+60,570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0" name="object 230" descr=""/>
          <p:cNvSpPr txBox="1"/>
          <p:nvPr/>
        </p:nvSpPr>
        <p:spPr>
          <a:xfrm>
            <a:off x="10641725" y="2994426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+63,570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1" name="object 231" descr=""/>
          <p:cNvSpPr txBox="1"/>
          <p:nvPr/>
        </p:nvSpPr>
        <p:spPr>
          <a:xfrm>
            <a:off x="10641725" y="263518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+66,570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2" name="object 232" descr=""/>
          <p:cNvSpPr txBox="1"/>
          <p:nvPr/>
        </p:nvSpPr>
        <p:spPr>
          <a:xfrm>
            <a:off x="10641725" y="227695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+69,570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3" name="object 233" descr=""/>
          <p:cNvSpPr txBox="1"/>
          <p:nvPr/>
        </p:nvSpPr>
        <p:spPr>
          <a:xfrm>
            <a:off x="10641725" y="191771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+72,570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4" name="object 234" descr=""/>
          <p:cNvSpPr txBox="1"/>
          <p:nvPr/>
        </p:nvSpPr>
        <p:spPr>
          <a:xfrm>
            <a:off x="10641725" y="155948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+75,570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5" name="object 235" descr=""/>
          <p:cNvSpPr txBox="1"/>
          <p:nvPr/>
        </p:nvSpPr>
        <p:spPr>
          <a:xfrm>
            <a:off x="10641725" y="1199225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+78,585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6" name="object 236" descr=""/>
          <p:cNvSpPr txBox="1"/>
          <p:nvPr/>
        </p:nvSpPr>
        <p:spPr>
          <a:xfrm>
            <a:off x="5397793" y="491870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+84,500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7" name="object 237" descr=""/>
          <p:cNvSpPr txBox="1"/>
          <p:nvPr/>
        </p:nvSpPr>
        <p:spPr>
          <a:xfrm>
            <a:off x="5748940" y="1035940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+3,750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8" name="object 238" descr=""/>
          <p:cNvSpPr txBox="1"/>
          <p:nvPr/>
        </p:nvSpPr>
        <p:spPr>
          <a:xfrm>
            <a:off x="5748940" y="10072014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+4,350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9" name="object 239" descr=""/>
          <p:cNvSpPr txBox="1"/>
          <p:nvPr/>
        </p:nvSpPr>
        <p:spPr>
          <a:xfrm>
            <a:off x="5748940" y="9767417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+6,900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0" name="object 240" descr=""/>
          <p:cNvSpPr txBox="1"/>
          <p:nvPr/>
        </p:nvSpPr>
        <p:spPr>
          <a:xfrm>
            <a:off x="5748940" y="8794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+81,260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1" name="object 241" descr=""/>
          <p:cNvSpPr txBox="1"/>
          <p:nvPr/>
        </p:nvSpPr>
        <p:spPr>
          <a:xfrm>
            <a:off x="5748940" y="940918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2" name="object 242" descr=""/>
          <p:cNvSpPr txBox="1"/>
          <p:nvPr/>
        </p:nvSpPr>
        <p:spPr>
          <a:xfrm>
            <a:off x="5748940" y="9049943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3" name="object 243" descr=""/>
          <p:cNvSpPr txBox="1"/>
          <p:nvPr/>
        </p:nvSpPr>
        <p:spPr>
          <a:xfrm>
            <a:off x="5748940" y="8691712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4" name="object 244" descr=""/>
          <p:cNvSpPr txBox="1"/>
          <p:nvPr/>
        </p:nvSpPr>
        <p:spPr>
          <a:xfrm>
            <a:off x="5748940" y="8333482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+18,900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5" name="object 245" descr=""/>
          <p:cNvSpPr txBox="1"/>
          <p:nvPr/>
        </p:nvSpPr>
        <p:spPr>
          <a:xfrm>
            <a:off x="5748940" y="7974239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6" name="object 246" descr=""/>
          <p:cNvSpPr txBox="1"/>
          <p:nvPr/>
        </p:nvSpPr>
        <p:spPr>
          <a:xfrm>
            <a:off x="5748940" y="7616008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+24,900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7" name="object 247" descr=""/>
          <p:cNvSpPr txBox="1"/>
          <p:nvPr/>
        </p:nvSpPr>
        <p:spPr>
          <a:xfrm>
            <a:off x="5748940" y="725777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+27,900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8" name="object 248" descr=""/>
          <p:cNvSpPr txBox="1"/>
          <p:nvPr/>
        </p:nvSpPr>
        <p:spPr>
          <a:xfrm>
            <a:off x="5748940" y="6898535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+30,900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49" name="object 249" descr=""/>
          <p:cNvSpPr txBox="1"/>
          <p:nvPr/>
        </p:nvSpPr>
        <p:spPr>
          <a:xfrm>
            <a:off x="5748940" y="654030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0" name="object 250" descr=""/>
          <p:cNvSpPr txBox="1"/>
          <p:nvPr/>
        </p:nvSpPr>
        <p:spPr>
          <a:xfrm>
            <a:off x="5748940" y="6182073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+36,900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1" name="object 251" descr=""/>
          <p:cNvSpPr txBox="1"/>
          <p:nvPr/>
        </p:nvSpPr>
        <p:spPr>
          <a:xfrm>
            <a:off x="5748940" y="582283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+39,900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2" name="object 252" descr=""/>
          <p:cNvSpPr txBox="1"/>
          <p:nvPr/>
        </p:nvSpPr>
        <p:spPr>
          <a:xfrm>
            <a:off x="5748940" y="5464599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3" name="object 253" descr=""/>
          <p:cNvSpPr txBox="1"/>
          <p:nvPr/>
        </p:nvSpPr>
        <p:spPr>
          <a:xfrm>
            <a:off x="5748940" y="5106368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+45,900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4" name="object 254" descr=""/>
          <p:cNvSpPr txBox="1"/>
          <p:nvPr/>
        </p:nvSpPr>
        <p:spPr>
          <a:xfrm>
            <a:off x="5748940" y="4747126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+48,900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5" name="object 255" descr=""/>
          <p:cNvSpPr txBox="1"/>
          <p:nvPr/>
        </p:nvSpPr>
        <p:spPr>
          <a:xfrm>
            <a:off x="5748940" y="4388895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+51,900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6" name="object 256" descr=""/>
          <p:cNvSpPr txBox="1"/>
          <p:nvPr/>
        </p:nvSpPr>
        <p:spPr>
          <a:xfrm>
            <a:off x="5748940" y="4030664"/>
            <a:ext cx="21336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+54,900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7" name="object 257" descr=""/>
          <p:cNvSpPr txBox="1"/>
          <p:nvPr/>
        </p:nvSpPr>
        <p:spPr>
          <a:xfrm>
            <a:off x="5748940" y="3671422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+57,900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8" name="object 258" descr=""/>
          <p:cNvSpPr txBox="1"/>
          <p:nvPr/>
        </p:nvSpPr>
        <p:spPr>
          <a:xfrm>
            <a:off x="5748940" y="3313191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+60,900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9" name="object 259" descr=""/>
          <p:cNvSpPr txBox="1"/>
          <p:nvPr/>
        </p:nvSpPr>
        <p:spPr>
          <a:xfrm>
            <a:off x="5748940" y="2954960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+63,900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0" name="object 260" descr=""/>
          <p:cNvSpPr txBox="1"/>
          <p:nvPr/>
        </p:nvSpPr>
        <p:spPr>
          <a:xfrm>
            <a:off x="5748940" y="2595718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+66,900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1" name="object 261" descr=""/>
          <p:cNvSpPr txBox="1"/>
          <p:nvPr/>
        </p:nvSpPr>
        <p:spPr>
          <a:xfrm>
            <a:off x="5748940" y="2237487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+69,900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2" name="object 262" descr=""/>
          <p:cNvSpPr txBox="1"/>
          <p:nvPr/>
        </p:nvSpPr>
        <p:spPr>
          <a:xfrm>
            <a:off x="5748940" y="187824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+72,900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3" name="object 263" descr=""/>
          <p:cNvSpPr txBox="1"/>
          <p:nvPr/>
        </p:nvSpPr>
        <p:spPr>
          <a:xfrm>
            <a:off x="5748940" y="150483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+76,030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4" name="object 264" descr=""/>
          <p:cNvSpPr txBox="1"/>
          <p:nvPr/>
        </p:nvSpPr>
        <p:spPr>
          <a:xfrm>
            <a:off x="1457255" y="10604300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10">
                <a:latin typeface="ISOCPEUR"/>
                <a:cs typeface="ISOCPEUR"/>
              </a:rPr>
              <a:t>0,100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5" name="object 265" descr=""/>
          <p:cNvSpPr txBox="1"/>
          <p:nvPr/>
        </p:nvSpPr>
        <p:spPr>
          <a:xfrm>
            <a:off x="1447135" y="10359408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+3,750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6" name="object 266" descr=""/>
          <p:cNvSpPr txBox="1"/>
          <p:nvPr/>
        </p:nvSpPr>
        <p:spPr>
          <a:xfrm>
            <a:off x="1445111" y="10072014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+4,350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7" name="object 267" descr=""/>
          <p:cNvSpPr txBox="1"/>
          <p:nvPr/>
        </p:nvSpPr>
        <p:spPr>
          <a:xfrm>
            <a:off x="1477494" y="9785632"/>
            <a:ext cx="15303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6,750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8" name="object 268" descr=""/>
          <p:cNvSpPr txBox="1"/>
          <p:nvPr/>
        </p:nvSpPr>
        <p:spPr>
          <a:xfrm>
            <a:off x="1426896" y="879448"/>
            <a:ext cx="20129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+81,260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69" name="object 269" descr=""/>
          <p:cNvSpPr txBox="1"/>
          <p:nvPr/>
        </p:nvSpPr>
        <p:spPr>
          <a:xfrm>
            <a:off x="1462314" y="9068158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12,750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0" name="object 270" descr=""/>
          <p:cNvSpPr txBox="1"/>
          <p:nvPr/>
        </p:nvSpPr>
        <p:spPr>
          <a:xfrm>
            <a:off x="1441063" y="7634223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24,750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1" name="object 271" descr=""/>
          <p:cNvSpPr txBox="1"/>
          <p:nvPr/>
        </p:nvSpPr>
        <p:spPr>
          <a:xfrm>
            <a:off x="1446123" y="6916749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30,750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2" name="object 272" descr=""/>
          <p:cNvSpPr txBox="1"/>
          <p:nvPr/>
        </p:nvSpPr>
        <p:spPr>
          <a:xfrm>
            <a:off x="1446123" y="619927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36,750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3" name="object 273" descr=""/>
          <p:cNvSpPr txBox="1"/>
          <p:nvPr/>
        </p:nvSpPr>
        <p:spPr>
          <a:xfrm>
            <a:off x="1445111" y="5482814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42,750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4" name="object 274" descr=""/>
          <p:cNvSpPr txBox="1"/>
          <p:nvPr/>
        </p:nvSpPr>
        <p:spPr>
          <a:xfrm>
            <a:off x="1445111" y="4765341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48,750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5" name="object 275" descr=""/>
          <p:cNvSpPr txBox="1"/>
          <p:nvPr/>
        </p:nvSpPr>
        <p:spPr>
          <a:xfrm>
            <a:off x="1443087" y="4047868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54,750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6" name="object 276" descr=""/>
          <p:cNvSpPr txBox="1"/>
          <p:nvPr/>
        </p:nvSpPr>
        <p:spPr>
          <a:xfrm>
            <a:off x="1447135" y="333140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60,750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7" name="object 277" descr=""/>
          <p:cNvSpPr txBox="1"/>
          <p:nvPr/>
        </p:nvSpPr>
        <p:spPr>
          <a:xfrm>
            <a:off x="1447135" y="2613933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66,750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8" name="object 278" descr=""/>
          <p:cNvSpPr txBox="1"/>
          <p:nvPr/>
        </p:nvSpPr>
        <p:spPr>
          <a:xfrm>
            <a:off x="1462314" y="8350685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18,750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79" name="object 279" descr=""/>
          <p:cNvSpPr txBox="1"/>
          <p:nvPr/>
        </p:nvSpPr>
        <p:spPr>
          <a:xfrm>
            <a:off x="1450171" y="1896459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72,750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0" name="object 280" descr=""/>
          <p:cNvSpPr txBox="1"/>
          <p:nvPr/>
        </p:nvSpPr>
        <p:spPr>
          <a:xfrm>
            <a:off x="1416777" y="1504834"/>
            <a:ext cx="20955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5">
                <a:latin typeface="ISOCPEUR"/>
                <a:cs typeface="ISOCPEUR"/>
              </a:rPr>
              <a:t>+76,030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1" name="object 281" descr=""/>
          <p:cNvSpPr txBox="1"/>
          <p:nvPr/>
        </p:nvSpPr>
        <p:spPr>
          <a:xfrm>
            <a:off x="6249856" y="10830978"/>
            <a:ext cx="247015" cy="18732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635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10">
                <a:latin typeface="ISOCPEUR"/>
                <a:cs typeface="ISOCPEUR"/>
              </a:rPr>
              <a:t>0,200</a:t>
            </a:r>
            <a:endParaRPr sz="550">
              <a:latin typeface="ISOCPEUR"/>
              <a:cs typeface="ISOCPEUR"/>
            </a:endParaRPr>
          </a:p>
          <a:p>
            <a:pPr marL="15240">
              <a:lnSpc>
                <a:spcPts val="635"/>
              </a:lnSpc>
            </a:pPr>
            <a:r>
              <a:rPr dirty="0" sz="550" spc="-25">
                <a:latin typeface="ISOCPEUR"/>
                <a:cs typeface="ISOCPEUR"/>
              </a:rPr>
              <a:t>тротуар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2" name="object 282" descr=""/>
          <p:cNvSpPr txBox="1"/>
          <p:nvPr/>
        </p:nvSpPr>
        <p:spPr>
          <a:xfrm>
            <a:off x="10641725" y="10576978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20">
                <a:latin typeface="ISOCPEUR"/>
                <a:cs typeface="ISOCPEUR"/>
              </a:rPr>
              <a:t>+0,130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3" name="object 283" descr=""/>
          <p:cNvSpPr txBox="1"/>
          <p:nvPr/>
        </p:nvSpPr>
        <p:spPr>
          <a:xfrm>
            <a:off x="5847100" y="10616444"/>
            <a:ext cx="191135" cy="1860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ts val="635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10">
                <a:latin typeface="ISOCPEUR"/>
                <a:cs typeface="ISOCPEUR"/>
              </a:rPr>
              <a:t>0,200</a:t>
            </a:r>
            <a:endParaRPr sz="550">
              <a:latin typeface="ISOCPEUR"/>
              <a:cs typeface="ISOCPEUR"/>
            </a:endParaRPr>
          </a:p>
          <a:p>
            <a:pPr marL="14604">
              <a:lnSpc>
                <a:spcPts val="635"/>
              </a:lnSpc>
            </a:pPr>
            <a:r>
              <a:rPr dirty="0" sz="550" spc="-25">
                <a:latin typeface="ISOCPEUR"/>
                <a:cs typeface="ISOCPEUR"/>
              </a:rPr>
              <a:t>проїзд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4" name="object 284" descr=""/>
          <p:cNvSpPr txBox="1"/>
          <p:nvPr/>
        </p:nvSpPr>
        <p:spPr>
          <a:xfrm>
            <a:off x="5515180" y="10598229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0,050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85" name="object 285" descr=""/>
          <p:cNvSpPr txBox="1"/>
          <p:nvPr/>
        </p:nvSpPr>
        <p:spPr>
          <a:xfrm>
            <a:off x="14933348" y="10416525"/>
            <a:ext cx="6413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86" name="object 286" descr=""/>
          <p:cNvSpPr txBox="1"/>
          <p:nvPr/>
        </p:nvSpPr>
        <p:spPr>
          <a:xfrm>
            <a:off x="11206331" y="8780200"/>
            <a:ext cx="7874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87" name="object 287" descr=""/>
          <p:cNvSpPr txBox="1"/>
          <p:nvPr/>
        </p:nvSpPr>
        <p:spPr>
          <a:xfrm>
            <a:off x="11538285" y="12267455"/>
            <a:ext cx="76835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40">
                <a:latin typeface="ISOCPEUR"/>
                <a:cs typeface="ISOCPEUR"/>
              </a:rPr>
              <a:t>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8" name="object 288" descr=""/>
          <p:cNvSpPr txBox="1"/>
          <p:nvPr/>
        </p:nvSpPr>
        <p:spPr>
          <a:xfrm>
            <a:off x="11907647" y="12267455"/>
            <a:ext cx="7112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5">
                <a:latin typeface="ISOCPEUR"/>
                <a:cs typeface="ISOCPEUR"/>
              </a:rPr>
              <a:t>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9" name="object 289" descr=""/>
          <p:cNvSpPr txBox="1"/>
          <p:nvPr/>
        </p:nvSpPr>
        <p:spPr>
          <a:xfrm>
            <a:off x="12264866" y="12267455"/>
            <a:ext cx="7112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5">
                <a:latin typeface="ISOCPEUR"/>
                <a:cs typeface="ISOCPEUR"/>
              </a:rPr>
              <a:t>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0" name="object 290" descr=""/>
          <p:cNvSpPr txBox="1"/>
          <p:nvPr/>
        </p:nvSpPr>
        <p:spPr>
          <a:xfrm>
            <a:off x="12625121" y="12267455"/>
            <a:ext cx="65405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0">
                <a:latin typeface="ISOCPEUR"/>
                <a:cs typeface="ISOCPEUR"/>
              </a:rPr>
              <a:t>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1" name="object 291" descr=""/>
          <p:cNvSpPr txBox="1"/>
          <p:nvPr/>
        </p:nvSpPr>
        <p:spPr>
          <a:xfrm>
            <a:off x="13330451" y="12267455"/>
            <a:ext cx="76835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40">
                <a:latin typeface="ISOCPEUR"/>
                <a:cs typeface="ISOCPEUR"/>
              </a:rPr>
              <a:t>Д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2" name="object 292" descr=""/>
          <p:cNvSpPr txBox="1"/>
          <p:nvPr/>
        </p:nvSpPr>
        <p:spPr>
          <a:xfrm>
            <a:off x="13700825" y="12267455"/>
            <a:ext cx="65405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0">
                <a:latin typeface="ISOCPEUR"/>
                <a:cs typeface="ISOCPEUR"/>
              </a:rPr>
              <a:t>Е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3" name="object 293" descr=""/>
          <p:cNvSpPr txBox="1"/>
          <p:nvPr/>
        </p:nvSpPr>
        <p:spPr>
          <a:xfrm>
            <a:off x="14056021" y="12267455"/>
            <a:ext cx="71120" cy="1422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750" spc="-35">
                <a:latin typeface="ISOCPEUR"/>
                <a:cs typeface="ISOCPEUR"/>
              </a:rPr>
              <a:t>Є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4" name="object 294" descr=""/>
          <p:cNvSpPr txBox="1"/>
          <p:nvPr/>
        </p:nvSpPr>
        <p:spPr>
          <a:xfrm>
            <a:off x="14161704" y="12041134"/>
            <a:ext cx="680085" cy="368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3000</a:t>
            </a:r>
            <a:r>
              <a:rPr dirty="0" sz="750" spc="3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18001200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700">
              <a:latin typeface="ISOCPEUR"/>
              <a:cs typeface="ISOCPEUR"/>
            </a:endParaRPr>
          </a:p>
          <a:p>
            <a:pPr marL="266065">
              <a:lnSpc>
                <a:spcPct val="100000"/>
              </a:lnSpc>
              <a:tabLst>
                <a:tab pos="462280" algn="l"/>
                <a:tab pos="621030" algn="l"/>
              </a:tabLst>
            </a:pPr>
            <a:r>
              <a:rPr dirty="0" sz="750" spc="-50">
                <a:latin typeface="ISOCPEUR"/>
                <a:cs typeface="ISOCPEUR"/>
              </a:rPr>
              <a:t>И</a:t>
            </a:r>
            <a:r>
              <a:rPr dirty="0" sz="750">
                <a:latin typeface="ISOCPEUR"/>
                <a:cs typeface="ISOCPEUR"/>
              </a:rPr>
              <a:t>	</a:t>
            </a:r>
            <a:r>
              <a:rPr dirty="0" sz="750" spc="-50">
                <a:latin typeface="ISOCPEUR"/>
                <a:cs typeface="ISOCPEUR"/>
              </a:rPr>
              <a:t>І</a:t>
            </a:r>
            <a:r>
              <a:rPr dirty="0" sz="750">
                <a:latin typeface="ISOCPEUR"/>
                <a:cs typeface="ISOCPEUR"/>
              </a:rPr>
              <a:t>	</a:t>
            </a:r>
            <a:r>
              <a:rPr dirty="0" sz="750" spc="-50">
                <a:latin typeface="ISOCPEUR"/>
                <a:cs typeface="ISOCPEUR"/>
              </a:rPr>
              <a:t>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5" name="object 295" descr=""/>
          <p:cNvSpPr txBox="1"/>
          <p:nvPr/>
        </p:nvSpPr>
        <p:spPr>
          <a:xfrm>
            <a:off x="11703262" y="10861337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0,450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6" name="object 296" descr=""/>
          <p:cNvSpPr txBox="1"/>
          <p:nvPr/>
        </p:nvSpPr>
        <p:spPr>
          <a:xfrm>
            <a:off x="15183363" y="11094085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4,200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7" name="object 297" descr=""/>
          <p:cNvSpPr txBox="1"/>
          <p:nvPr/>
        </p:nvSpPr>
        <p:spPr>
          <a:xfrm>
            <a:off x="15183363" y="11488746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7,500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8" name="object 298" descr=""/>
          <p:cNvSpPr txBox="1"/>
          <p:nvPr/>
        </p:nvSpPr>
        <p:spPr>
          <a:xfrm>
            <a:off x="15183363" y="11357192"/>
            <a:ext cx="185420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20">
                <a:latin typeface="ISOCPEUR"/>
                <a:cs typeface="ISOCPEUR"/>
              </a:rPr>
              <a:t>4,600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9" name="object 299" descr=""/>
          <p:cNvSpPr txBox="1"/>
          <p:nvPr/>
        </p:nvSpPr>
        <p:spPr>
          <a:xfrm>
            <a:off x="15888693" y="11680005"/>
            <a:ext cx="17335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40">
                <a:latin typeface="ISOCPEUR"/>
                <a:cs typeface="ISOCPEUR"/>
              </a:rPr>
              <a:t>-</a:t>
            </a:r>
            <a:r>
              <a:rPr dirty="0" sz="550" spc="-10">
                <a:latin typeface="ISOCPEUR"/>
                <a:cs typeface="ISOCPEUR"/>
              </a:rPr>
              <a:t>9,100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00" name="object 300" descr=""/>
          <p:cNvSpPr txBox="1"/>
          <p:nvPr/>
        </p:nvSpPr>
        <p:spPr>
          <a:xfrm>
            <a:off x="11228594" y="930493"/>
            <a:ext cx="8636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01" name="object 301" descr=""/>
          <p:cNvSpPr txBox="1"/>
          <p:nvPr/>
        </p:nvSpPr>
        <p:spPr>
          <a:xfrm>
            <a:off x="10641725" y="10806691"/>
            <a:ext cx="180975" cy="1092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550" spc="-15">
                <a:latin typeface="ISOCPEUR"/>
                <a:cs typeface="ISOCPEUR"/>
              </a:rPr>
              <a:t>+0,000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02" name="object 302" descr=""/>
          <p:cNvSpPr txBox="1"/>
          <p:nvPr/>
        </p:nvSpPr>
        <p:spPr>
          <a:xfrm>
            <a:off x="14054974" y="7640742"/>
            <a:ext cx="7874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303" name="object 303" descr=""/>
          <p:cNvSpPr txBox="1"/>
          <p:nvPr/>
        </p:nvSpPr>
        <p:spPr>
          <a:xfrm>
            <a:off x="18911464" y="13741119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540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4" name="object 304" descr=""/>
          <p:cNvSpPr txBox="1"/>
          <p:nvPr/>
        </p:nvSpPr>
        <p:spPr>
          <a:xfrm>
            <a:off x="16048654" y="13356710"/>
            <a:ext cx="461645" cy="23876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00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dirty="0" sz="550" i="1">
                <a:latin typeface="ISOCPEUR"/>
                <a:cs typeface="ISOCPEUR"/>
              </a:rPr>
              <a:t>Ращенко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А.М.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05" name="object 305" descr=""/>
          <p:cNvSpPr txBox="1"/>
          <p:nvPr/>
        </p:nvSpPr>
        <p:spPr>
          <a:xfrm>
            <a:off x="15567976" y="13345892"/>
            <a:ext cx="393700" cy="262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604" marR="5080" indent="-2540">
              <a:lnSpc>
                <a:spcPct val="119500"/>
              </a:lnSpc>
              <a:spcBef>
                <a:spcPts val="9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r>
              <a:rPr dirty="0" sz="650" spc="-10" i="1">
                <a:latin typeface="ISOCPEUR"/>
                <a:cs typeface="ISOCPEUR"/>
              </a:rPr>
              <a:t> Керівник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306" name="object 306" descr=""/>
          <p:cNvSpPr txBox="1"/>
          <p:nvPr/>
        </p:nvSpPr>
        <p:spPr>
          <a:xfrm>
            <a:off x="18798125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5459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2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4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1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07" name="object 307" descr=""/>
          <p:cNvSpPr txBox="1"/>
          <p:nvPr/>
        </p:nvSpPr>
        <p:spPr>
          <a:xfrm>
            <a:off x="17142573" y="13355073"/>
            <a:ext cx="1587500" cy="701675"/>
          </a:xfrm>
          <a:prstGeom prst="rect">
            <a:avLst/>
          </a:prstGeom>
        </p:spPr>
        <p:txBody>
          <a:bodyPr wrap="square" lIns="0" tIns="33019" rIns="0" bIns="0" rtlCol="0" vert="horz">
            <a:spAutoFit/>
          </a:bodyPr>
          <a:lstStyle/>
          <a:p>
            <a:pPr algn="ctr" marL="12700" marR="5080">
              <a:lnSpc>
                <a:spcPts val="1170"/>
              </a:lnSpc>
              <a:spcBef>
                <a:spcPts val="259"/>
              </a:spcBef>
            </a:pPr>
            <a:r>
              <a:rPr dirty="0" sz="1100" spc="-10" i="1">
                <a:latin typeface="ISOCPEUR"/>
                <a:cs typeface="ISOCPEUR"/>
              </a:rPr>
              <a:t>Архітектурно-планувальні</a:t>
            </a:r>
            <a:r>
              <a:rPr dirty="0" sz="1100" spc="-10" i="1">
                <a:latin typeface="ISOCPEUR"/>
                <a:cs typeface="ISOCPEUR"/>
              </a:rPr>
              <a:t> рішення</a:t>
            </a:r>
            <a:endParaRPr sz="1100">
              <a:latin typeface="ISOCPEUR"/>
              <a:cs typeface="ISOCPEUR"/>
            </a:endParaRPr>
          </a:p>
          <a:p>
            <a:pPr algn="ctr" marL="39370">
              <a:lnSpc>
                <a:spcPts val="810"/>
              </a:lnSpc>
              <a:spcBef>
                <a:spcPts val="405"/>
              </a:spcBef>
            </a:pPr>
            <a:r>
              <a:rPr dirty="0" sz="700" i="1">
                <a:latin typeface="ISOCPEUR"/>
                <a:cs typeface="ISOCPEUR"/>
              </a:rPr>
              <a:t>Фасади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А-К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і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1-</a:t>
            </a:r>
            <a:r>
              <a:rPr dirty="0" sz="700" spc="-25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  <a:p>
            <a:pPr algn="ctr" marL="224790" marR="172085">
              <a:lnSpc>
                <a:spcPts val="790"/>
              </a:lnSpc>
              <a:spcBef>
                <a:spcPts val="35"/>
              </a:spcBef>
            </a:pPr>
            <a:r>
              <a:rPr dirty="0" sz="700" i="1">
                <a:latin typeface="ISOCPEUR"/>
                <a:cs typeface="ISOCPEUR"/>
              </a:rPr>
              <a:t>Проект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планування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території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Розріз</a:t>
            </a:r>
            <a:r>
              <a:rPr dirty="0" sz="700" spc="8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1-</a:t>
            </a:r>
            <a:r>
              <a:rPr dirty="0" sz="700" spc="-50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8" name="object 308" descr=""/>
          <p:cNvSpPr txBox="1"/>
          <p:nvPr/>
        </p:nvSpPr>
        <p:spPr>
          <a:xfrm>
            <a:off x="15617563" y="13224177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4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309" name="object 309" descr=""/>
          <p:cNvSpPr txBox="1"/>
          <p:nvPr/>
        </p:nvSpPr>
        <p:spPr>
          <a:xfrm>
            <a:off x="15532458" y="13601963"/>
            <a:ext cx="1004569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Консультант </a:t>
            </a:r>
            <a:r>
              <a:rPr dirty="0" baseline="10101" sz="825" i="1">
                <a:latin typeface="ISOCPEUR"/>
                <a:cs typeface="ISOCPEUR"/>
              </a:rPr>
              <a:t>Єгорченко</a:t>
            </a:r>
            <a:r>
              <a:rPr dirty="0" baseline="10101" sz="825" spc="89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В.О.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310" name="object 310" descr=""/>
          <p:cNvSpPr txBox="1"/>
          <p:nvPr/>
        </p:nvSpPr>
        <p:spPr>
          <a:xfrm>
            <a:off x="16104382" y="10557676"/>
            <a:ext cx="3801110" cy="326390"/>
          </a:xfrm>
          <a:prstGeom prst="rect">
            <a:avLst/>
          </a:prstGeom>
        </p:spPr>
        <p:txBody>
          <a:bodyPr wrap="square" lIns="0" tIns="34925" rIns="0" bIns="0" rtlCol="0" vert="horz">
            <a:spAutoFit/>
          </a:bodyPr>
          <a:lstStyle/>
          <a:p>
            <a:pPr marL="12700" marR="5080">
              <a:lnSpc>
                <a:spcPts val="1100"/>
              </a:lnSpc>
              <a:spcBef>
                <a:spcPts val="275"/>
              </a:spcBef>
            </a:pPr>
            <a:r>
              <a:rPr dirty="0" sz="1050" spc="-30" i="1">
                <a:solidFill>
                  <a:srgbClr val="535353"/>
                </a:solidFill>
                <a:latin typeface="ISOCPEUR"/>
                <a:cs typeface="ISOCPEUR"/>
              </a:rPr>
              <a:t>1.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 За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відносну</a:t>
            </a:r>
            <a:r>
              <a:rPr dirty="0" sz="1050" spc="-26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відмітку</a:t>
            </a:r>
            <a:r>
              <a:rPr dirty="0" sz="1050" spc="-3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0.000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прийнята</a:t>
            </a:r>
            <a:r>
              <a:rPr dirty="0" sz="1050" spc="-26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відмітка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рівня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чистої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10" i="1">
                <a:solidFill>
                  <a:srgbClr val="535353"/>
                </a:solidFill>
                <a:latin typeface="ISOCPEUR"/>
                <a:cs typeface="ISOCPEUR"/>
              </a:rPr>
              <a:t>підлоги</a:t>
            </a:r>
            <a:r>
              <a:rPr dirty="0" sz="1050" spc="-1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першого</a:t>
            </a:r>
            <a:r>
              <a:rPr dirty="0" sz="1050" spc="-23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10" i="1">
                <a:solidFill>
                  <a:srgbClr val="535353"/>
                </a:solidFill>
                <a:latin typeface="ISOCPEUR"/>
                <a:cs typeface="ISOCPEUR"/>
              </a:rPr>
              <a:t>поверху.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11" name="object 311" descr=""/>
          <p:cNvSpPr txBox="1"/>
          <p:nvPr/>
        </p:nvSpPr>
        <p:spPr>
          <a:xfrm>
            <a:off x="16104382" y="10836974"/>
            <a:ext cx="3634740" cy="14668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69545" indent="-157480">
              <a:lnSpc>
                <a:spcPts val="1180"/>
              </a:lnSpc>
              <a:spcBef>
                <a:spcPts val="105"/>
              </a:spcBef>
              <a:buAutoNum type="arabicPeriod" startAt="2"/>
              <a:tabLst>
                <a:tab pos="170180" algn="l"/>
              </a:tabLst>
            </a:pP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Район</a:t>
            </a:r>
            <a:r>
              <a:rPr dirty="0" sz="1050" spc="-28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будівництва</a:t>
            </a:r>
            <a:r>
              <a:rPr dirty="0" sz="1050" spc="-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-</a:t>
            </a:r>
            <a:r>
              <a:rPr dirty="0" sz="1050" spc="-25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110" i="1">
                <a:solidFill>
                  <a:srgbClr val="535353"/>
                </a:solidFill>
                <a:latin typeface="ISOCPEUR"/>
                <a:cs typeface="ISOCPEUR"/>
              </a:rPr>
              <a:t>м.</a:t>
            </a:r>
            <a:r>
              <a:rPr dirty="0" sz="1050" spc="-25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10" i="1">
                <a:solidFill>
                  <a:srgbClr val="535353"/>
                </a:solidFill>
                <a:latin typeface="ISOCPEUR"/>
                <a:cs typeface="ISOCPEUR"/>
              </a:rPr>
              <a:t>Житомир</a:t>
            </a:r>
            <a:endParaRPr sz="1050">
              <a:latin typeface="ISOCPEUR"/>
              <a:cs typeface="ISOCPEUR"/>
            </a:endParaRPr>
          </a:p>
          <a:p>
            <a:pPr marL="12700" marR="89535">
              <a:lnSpc>
                <a:spcPct val="87000"/>
              </a:lnSpc>
              <a:spcBef>
                <a:spcPts val="85"/>
              </a:spcBef>
              <a:buAutoNum type="arabicPeriod" startAt="2"/>
              <a:tabLst>
                <a:tab pos="170180" algn="l"/>
              </a:tabLst>
            </a:pP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Креслення</a:t>
            </a:r>
            <a:r>
              <a:rPr dirty="0" sz="1050" spc="-26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розроблені</a:t>
            </a:r>
            <a:r>
              <a:rPr dirty="0" sz="1050" spc="-254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у</a:t>
            </a:r>
            <a:r>
              <a:rPr dirty="0" sz="1050" spc="-254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відповідності</a:t>
            </a:r>
            <a:r>
              <a:rPr dirty="0" sz="1050" spc="-26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до</a:t>
            </a:r>
            <a:r>
              <a:rPr dirty="0" sz="1050" spc="-254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діючих</a:t>
            </a:r>
            <a:r>
              <a:rPr dirty="0" sz="1050" spc="-254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60" i="1">
                <a:solidFill>
                  <a:srgbClr val="535353"/>
                </a:solidFill>
                <a:latin typeface="ISOCPEUR"/>
                <a:cs typeface="ISOCPEUR"/>
              </a:rPr>
              <a:t>норм,</a:t>
            </a:r>
            <a:r>
              <a:rPr dirty="0" sz="1050" spc="-229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правил</a:t>
            </a:r>
            <a:r>
              <a:rPr dirty="0" sz="1050" spc="-254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і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стандартів</a:t>
            </a:r>
            <a:r>
              <a:rPr dirty="0" sz="1050" spc="-55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25" i="1">
                <a:solidFill>
                  <a:srgbClr val="535353"/>
                </a:solidFill>
                <a:latin typeface="ISOCPEUR"/>
                <a:cs typeface="ISOCPEUR"/>
              </a:rPr>
              <a:t>,</a:t>
            </a:r>
            <a:r>
              <a:rPr dirty="0" sz="1050" spc="-25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для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5" i="1">
                <a:solidFill>
                  <a:srgbClr val="535353"/>
                </a:solidFill>
                <a:latin typeface="ISOCPEUR"/>
                <a:cs typeface="ISOCPEUR"/>
              </a:rPr>
              <a:t>району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40" i="1">
                <a:solidFill>
                  <a:srgbClr val="535353"/>
                </a:solidFill>
                <a:latin typeface="ISOCPEUR"/>
                <a:cs typeface="ISOCPEUR"/>
              </a:rPr>
              <a:t>з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50" i="1">
                <a:solidFill>
                  <a:srgbClr val="535353"/>
                </a:solidFill>
                <a:latin typeface="ISOCPEUR"/>
                <a:cs typeface="ISOCPEUR"/>
              </a:rPr>
              <a:t>наступними</a:t>
            </a:r>
            <a:r>
              <a:rPr dirty="0" sz="1050" spc="-270" i="1">
                <a:solidFill>
                  <a:srgbClr val="535353"/>
                </a:solidFill>
                <a:latin typeface="ISOCPEUR"/>
                <a:cs typeface="ISOCPEUR"/>
              </a:rPr>
              <a:t> </a:t>
            </a:r>
            <a:r>
              <a:rPr dirty="0" sz="1050" spc="-10" i="1">
                <a:solidFill>
                  <a:srgbClr val="535353"/>
                </a:solidFill>
                <a:latin typeface="ISOCPEUR"/>
                <a:cs typeface="ISOCPEUR"/>
              </a:rPr>
              <a:t>кліматичними характеристиками:</a:t>
            </a:r>
            <a:endParaRPr sz="1050">
              <a:latin typeface="ISOCPEUR"/>
              <a:cs typeface="ISOCPEUR"/>
            </a:endParaRPr>
          </a:p>
          <a:p>
            <a:pPr lvl="1" marL="282575" indent="-111760">
              <a:lnSpc>
                <a:spcPts val="1019"/>
              </a:lnSpc>
              <a:buChar char="-"/>
              <a:tabLst>
                <a:tab pos="283210" algn="l"/>
              </a:tabLst>
            </a:pPr>
            <a:r>
              <a:rPr dirty="0" sz="1050" spc="-45" i="1">
                <a:latin typeface="ISOCPEUR"/>
                <a:cs typeface="ISOCPEUR"/>
              </a:rPr>
              <a:t>кліматичний</a:t>
            </a:r>
            <a:r>
              <a:rPr dirty="0" sz="1050" spc="-28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район</a:t>
            </a:r>
            <a:r>
              <a:rPr dirty="0" sz="1050" spc="-5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-</a:t>
            </a:r>
            <a:r>
              <a:rPr dirty="0" sz="1050" spc="-265" i="1">
                <a:latin typeface="ISOCPEUR"/>
                <a:cs typeface="ISOCPEUR"/>
              </a:rPr>
              <a:t> </a:t>
            </a:r>
            <a:r>
              <a:rPr dirty="0" sz="1050" spc="-25" i="1">
                <a:latin typeface="ISOCPEUR"/>
                <a:cs typeface="ISOCPEUR"/>
              </a:rPr>
              <a:t>І;</a:t>
            </a:r>
            <a:endParaRPr sz="1050">
              <a:latin typeface="ISOCPEUR"/>
              <a:cs typeface="ISOCPEUR"/>
            </a:endParaRPr>
          </a:p>
          <a:p>
            <a:pPr lvl="1" marL="282575" indent="-112395">
              <a:lnSpc>
                <a:spcPts val="1130"/>
              </a:lnSpc>
              <a:buChar char="-"/>
              <a:tabLst>
                <a:tab pos="283210" algn="l"/>
              </a:tabLst>
            </a:pPr>
            <a:r>
              <a:rPr dirty="0" sz="1050" spc="-45" i="1">
                <a:latin typeface="ISOCPEUR"/>
                <a:cs typeface="ISOCPEUR"/>
              </a:rPr>
              <a:t>Складність</a:t>
            </a:r>
            <a:r>
              <a:rPr dirty="0" sz="1050" spc="-26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будівництва</a:t>
            </a:r>
            <a:r>
              <a:rPr dirty="0" sz="1050" spc="-1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-</a:t>
            </a:r>
            <a:r>
              <a:rPr dirty="0" sz="1050" spc="-25" i="1">
                <a:latin typeface="ISOCPEUR"/>
                <a:cs typeface="ISOCPEUR"/>
              </a:rPr>
              <a:t>V;</a:t>
            </a:r>
            <a:endParaRPr sz="1050">
              <a:latin typeface="ISOCPEUR"/>
              <a:cs typeface="ISOCPEUR"/>
            </a:endParaRPr>
          </a:p>
          <a:p>
            <a:pPr lvl="1" marL="282575" indent="-112395">
              <a:lnSpc>
                <a:spcPts val="1165"/>
              </a:lnSpc>
              <a:buChar char="-"/>
              <a:tabLst>
                <a:tab pos="283210" algn="l"/>
              </a:tabLst>
            </a:pPr>
            <a:r>
              <a:rPr dirty="0" sz="1050" spc="-50" i="1">
                <a:latin typeface="ISOCPEUR"/>
                <a:cs typeface="ISOCPEUR"/>
              </a:rPr>
              <a:t>характеристичний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вітровий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тиск</a:t>
            </a:r>
            <a:r>
              <a:rPr dirty="0" sz="1050" spc="-30" i="1">
                <a:latin typeface="ISOCPEUR"/>
                <a:cs typeface="ISOCPEUR"/>
              </a:rPr>
              <a:t> </a:t>
            </a:r>
            <a:r>
              <a:rPr dirty="0" sz="1050" spc="-35" i="1">
                <a:latin typeface="ISOCPEUR"/>
                <a:cs typeface="ISOCPEUR"/>
              </a:rPr>
              <a:t>(3 </a:t>
            </a:r>
            <a:r>
              <a:rPr dirty="0" sz="1050" spc="-60" i="1">
                <a:latin typeface="ISOCPEUR"/>
                <a:cs typeface="ISOCPEUR"/>
              </a:rPr>
              <a:t>район)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-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0.46</a:t>
            </a:r>
            <a:r>
              <a:rPr dirty="0" sz="1050" spc="-25" i="1">
                <a:latin typeface="ISOCPEUR"/>
                <a:cs typeface="ISOCPEUR"/>
              </a:rPr>
              <a:t> </a:t>
            </a:r>
            <a:r>
              <a:rPr dirty="0" sz="1050" spc="-20" i="1">
                <a:latin typeface="ISOCPEUR"/>
                <a:cs typeface="ISOCPEUR"/>
              </a:rPr>
              <a:t>кПа;</a:t>
            </a:r>
            <a:endParaRPr sz="1050">
              <a:latin typeface="ISOCPEUR"/>
              <a:cs typeface="ISOCPEUR"/>
            </a:endParaRPr>
          </a:p>
          <a:p>
            <a:pPr lvl="1" marL="282575" indent="-112395">
              <a:lnSpc>
                <a:spcPts val="1130"/>
              </a:lnSpc>
              <a:buChar char="-"/>
              <a:tabLst>
                <a:tab pos="283210" algn="l"/>
              </a:tabLst>
            </a:pPr>
            <a:r>
              <a:rPr dirty="0" sz="1050" spc="-50" i="1">
                <a:latin typeface="ISOCPEUR"/>
                <a:cs typeface="ISOCPEUR"/>
              </a:rPr>
              <a:t>характеристичне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значення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маси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35" i="1">
                <a:latin typeface="ISOCPEUR"/>
                <a:cs typeface="ISOCPEUR"/>
              </a:rPr>
              <a:t>снігу</a:t>
            </a:r>
            <a:r>
              <a:rPr dirty="0" sz="1050" spc="-40" i="1">
                <a:latin typeface="ISOCPEUR"/>
                <a:cs typeface="ISOCPEUR"/>
              </a:rPr>
              <a:t> </a:t>
            </a:r>
            <a:r>
              <a:rPr dirty="0" sz="1050" spc="-35" i="1">
                <a:latin typeface="ISOCPEUR"/>
                <a:cs typeface="ISOCPEUR"/>
              </a:rPr>
              <a:t>(5 </a:t>
            </a:r>
            <a:r>
              <a:rPr dirty="0" sz="1050" spc="-60" i="1">
                <a:latin typeface="ISOCPEUR"/>
                <a:cs typeface="ISOCPEUR"/>
              </a:rPr>
              <a:t>район)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-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1.46</a:t>
            </a:r>
            <a:r>
              <a:rPr dirty="0" sz="1050" spc="-30" i="1">
                <a:latin typeface="ISOCPEUR"/>
                <a:cs typeface="ISOCPEUR"/>
              </a:rPr>
              <a:t> </a:t>
            </a:r>
            <a:r>
              <a:rPr dirty="0" sz="1050" spc="-20" i="1">
                <a:latin typeface="ISOCPEUR"/>
                <a:cs typeface="ISOCPEUR"/>
              </a:rPr>
              <a:t>кПа;</a:t>
            </a:r>
            <a:endParaRPr sz="1050">
              <a:latin typeface="ISOCPEUR"/>
              <a:cs typeface="ISOCPEUR"/>
            </a:endParaRPr>
          </a:p>
          <a:p>
            <a:pPr lvl="1" marL="282575" indent="-112395">
              <a:lnSpc>
                <a:spcPts val="1130"/>
              </a:lnSpc>
              <a:buChar char="-"/>
              <a:tabLst>
                <a:tab pos="283210" algn="l"/>
              </a:tabLst>
            </a:pPr>
            <a:r>
              <a:rPr dirty="0" sz="1050" spc="-40" i="1">
                <a:latin typeface="ISOCPEUR"/>
                <a:cs typeface="ISOCPEUR"/>
              </a:rPr>
              <a:t>сейсмічність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району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будівництва</a:t>
            </a:r>
            <a:r>
              <a:rPr dirty="0" sz="1050" spc="-40" i="1">
                <a:latin typeface="ISOCPEUR"/>
                <a:cs typeface="ISOCPEUR"/>
              </a:rPr>
              <a:t> -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6.0</a:t>
            </a:r>
            <a:r>
              <a:rPr dirty="0" sz="1050" spc="-45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балів;</a:t>
            </a:r>
            <a:endParaRPr sz="1050">
              <a:latin typeface="ISOCPEUR"/>
              <a:cs typeface="ISOCPEUR"/>
            </a:endParaRPr>
          </a:p>
          <a:p>
            <a:pPr lvl="1" marL="282575" indent="-112395">
              <a:lnSpc>
                <a:spcPts val="1210"/>
              </a:lnSpc>
              <a:buChar char="-"/>
              <a:tabLst>
                <a:tab pos="283210" algn="l"/>
              </a:tabLst>
            </a:pPr>
            <a:r>
              <a:rPr dirty="0" sz="1050" spc="-45" i="1">
                <a:latin typeface="ISOCPEUR"/>
                <a:cs typeface="ISOCPEUR"/>
              </a:rPr>
              <a:t>клас</a:t>
            </a:r>
            <a:r>
              <a:rPr dirty="0" sz="1050" spc="-27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наслідків</a:t>
            </a:r>
            <a:r>
              <a:rPr dirty="0" sz="1050" spc="-50" i="1">
                <a:latin typeface="ISOCPEUR"/>
                <a:cs typeface="ISOCPEUR"/>
              </a:rPr>
              <a:t> (відповідальність)</a:t>
            </a:r>
            <a:r>
              <a:rPr dirty="0" sz="1050" spc="-270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-</a:t>
            </a:r>
            <a:r>
              <a:rPr dirty="0" sz="1050" spc="-35" i="1">
                <a:latin typeface="ISOCPEUR"/>
                <a:cs typeface="ISOCPEUR"/>
              </a:rPr>
              <a:t> </a:t>
            </a:r>
            <a:r>
              <a:rPr dirty="0" sz="1050" spc="-20" i="1">
                <a:latin typeface="ISOCPEUR"/>
                <a:cs typeface="ISOCPEUR"/>
              </a:rPr>
              <a:t>СС3.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12" name="object 312" descr=""/>
          <p:cNvSpPr txBox="1"/>
          <p:nvPr/>
        </p:nvSpPr>
        <p:spPr>
          <a:xfrm>
            <a:off x="19432252" y="5003566"/>
            <a:ext cx="492759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Примітки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3" name="object 313" descr=""/>
          <p:cNvSpPr txBox="1"/>
          <p:nvPr/>
        </p:nvSpPr>
        <p:spPr>
          <a:xfrm>
            <a:off x="16210199" y="5003566"/>
            <a:ext cx="26860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Поз.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4" name="object 314" descr=""/>
          <p:cNvSpPr txBox="1"/>
          <p:nvPr/>
        </p:nvSpPr>
        <p:spPr>
          <a:xfrm>
            <a:off x="17654254" y="5003566"/>
            <a:ext cx="74168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Найменування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5" name="object 315" descr=""/>
          <p:cNvSpPr txBox="1"/>
          <p:nvPr/>
        </p:nvSpPr>
        <p:spPr>
          <a:xfrm>
            <a:off x="16270916" y="5383047"/>
            <a:ext cx="9652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5" i="1">
                <a:latin typeface="ISOCPEUR"/>
                <a:cs typeface="ISOCPEUR"/>
              </a:rPr>
              <a:t>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6" name="object 316" descr=""/>
          <p:cNvSpPr txBox="1"/>
          <p:nvPr/>
        </p:nvSpPr>
        <p:spPr>
          <a:xfrm>
            <a:off x="16781952" y="5369892"/>
            <a:ext cx="121793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5" i="1">
                <a:latin typeface="ISOCPEUR"/>
                <a:cs typeface="ISOCPEUR"/>
              </a:rPr>
              <a:t>Будинок,</a:t>
            </a:r>
            <a:r>
              <a:rPr dirty="0" sz="950" spc="-220" i="1">
                <a:latin typeface="ISOCPEUR"/>
                <a:cs typeface="ISOCPEUR"/>
              </a:rPr>
              <a:t> </a:t>
            </a:r>
            <a:r>
              <a:rPr dirty="0" sz="950" spc="-30" i="1">
                <a:latin typeface="ISOCPEUR"/>
                <a:cs typeface="ISOCPEUR"/>
              </a:rPr>
              <a:t>що</a:t>
            </a:r>
            <a:r>
              <a:rPr dirty="0" sz="950" spc="-240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будується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7" name="object 317" descr=""/>
          <p:cNvSpPr txBox="1"/>
          <p:nvPr/>
        </p:nvSpPr>
        <p:spPr>
          <a:xfrm>
            <a:off x="16237522" y="5630976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8" name="object 318" descr=""/>
          <p:cNvSpPr txBox="1"/>
          <p:nvPr/>
        </p:nvSpPr>
        <p:spPr>
          <a:xfrm>
            <a:off x="16781952" y="5617821"/>
            <a:ext cx="155638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85" i="1">
                <a:latin typeface="ISOCPEUR"/>
                <a:cs typeface="ISOCPEUR"/>
              </a:rPr>
              <a:t>В'їзд</a:t>
            </a:r>
            <a:r>
              <a:rPr dirty="0" sz="950" spc="-229" i="1">
                <a:latin typeface="ISOCPEUR"/>
                <a:cs typeface="ISOCPEUR"/>
              </a:rPr>
              <a:t> </a:t>
            </a:r>
            <a:r>
              <a:rPr dirty="0" sz="950" spc="-25" i="1">
                <a:latin typeface="ISOCPEUR"/>
                <a:cs typeface="ISOCPEUR"/>
              </a:rPr>
              <a:t>в</a:t>
            </a:r>
            <a:r>
              <a:rPr dirty="0" sz="950" spc="-229" i="1">
                <a:latin typeface="ISOCPEUR"/>
                <a:cs typeface="ISOCPEUR"/>
              </a:rPr>
              <a:t> </a:t>
            </a:r>
            <a:r>
              <a:rPr dirty="0" sz="950" spc="-30" i="1">
                <a:latin typeface="ISOCPEUR"/>
                <a:cs typeface="ISOCPEUR"/>
              </a:rPr>
              <a:t>підземну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автостоянку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19" name="object 319" descr=""/>
          <p:cNvSpPr txBox="1"/>
          <p:nvPr/>
        </p:nvSpPr>
        <p:spPr>
          <a:xfrm>
            <a:off x="16237522" y="5879915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0" name="object 320" descr=""/>
          <p:cNvSpPr txBox="1"/>
          <p:nvPr/>
        </p:nvSpPr>
        <p:spPr>
          <a:xfrm>
            <a:off x="16781952" y="5866760"/>
            <a:ext cx="148717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5" i="1">
                <a:latin typeface="ISOCPEUR"/>
                <a:cs typeface="ISOCPEUR"/>
              </a:rPr>
              <a:t>Трансформаторна</a:t>
            </a:r>
            <a:r>
              <a:rPr dirty="0" sz="950" spc="-18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підстанція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1" name="object 321" descr=""/>
          <p:cNvSpPr txBox="1"/>
          <p:nvPr/>
        </p:nvSpPr>
        <p:spPr>
          <a:xfrm>
            <a:off x="16237522" y="6128856"/>
            <a:ext cx="120014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2" name="object 322" descr=""/>
          <p:cNvSpPr txBox="1"/>
          <p:nvPr/>
        </p:nvSpPr>
        <p:spPr>
          <a:xfrm>
            <a:off x="16784987" y="6115700"/>
            <a:ext cx="102870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Дитячий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майданчик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3" name="object 323" descr=""/>
          <p:cNvSpPr txBox="1"/>
          <p:nvPr/>
        </p:nvSpPr>
        <p:spPr>
          <a:xfrm>
            <a:off x="16237522" y="6376784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4" name="object 324" descr=""/>
          <p:cNvSpPr txBox="1"/>
          <p:nvPr/>
        </p:nvSpPr>
        <p:spPr>
          <a:xfrm>
            <a:off x="16781952" y="6363629"/>
            <a:ext cx="84518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Зона</a:t>
            </a:r>
            <a:r>
              <a:rPr dirty="0" sz="950" spc="-240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відпочинку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5" name="object 325" descr=""/>
          <p:cNvSpPr txBox="1"/>
          <p:nvPr/>
        </p:nvSpPr>
        <p:spPr>
          <a:xfrm>
            <a:off x="16237522" y="6625725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6" name="object 326" descr=""/>
          <p:cNvSpPr txBox="1"/>
          <p:nvPr/>
        </p:nvSpPr>
        <p:spPr>
          <a:xfrm>
            <a:off x="16781952" y="6612569"/>
            <a:ext cx="51625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Парковка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7" name="object 327" descr=""/>
          <p:cNvSpPr txBox="1"/>
          <p:nvPr/>
        </p:nvSpPr>
        <p:spPr>
          <a:xfrm>
            <a:off x="16237522" y="6874664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8" name="object 328" descr=""/>
          <p:cNvSpPr txBox="1"/>
          <p:nvPr/>
        </p:nvSpPr>
        <p:spPr>
          <a:xfrm>
            <a:off x="16781952" y="6861509"/>
            <a:ext cx="116014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Майданчик</a:t>
            </a:r>
            <a:r>
              <a:rPr dirty="0" sz="950" spc="-229" i="1">
                <a:latin typeface="ISOCPEUR"/>
                <a:cs typeface="ISOCPEUR"/>
              </a:rPr>
              <a:t> </a:t>
            </a:r>
            <a:r>
              <a:rPr dirty="0" sz="950" spc="-30" i="1">
                <a:latin typeface="ISOCPEUR"/>
                <a:cs typeface="ISOCPEUR"/>
              </a:rPr>
              <a:t>для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сміття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29" name="object 329" descr=""/>
          <p:cNvSpPr txBox="1"/>
          <p:nvPr/>
        </p:nvSpPr>
        <p:spPr>
          <a:xfrm>
            <a:off x="19437312" y="8065731"/>
            <a:ext cx="508634" cy="304800"/>
          </a:xfrm>
          <a:prstGeom prst="rect">
            <a:avLst/>
          </a:prstGeom>
        </p:spPr>
        <p:txBody>
          <a:bodyPr wrap="square" lIns="0" tIns="33655" rIns="0" bIns="0" rtlCol="0" vert="horz">
            <a:spAutoFit/>
          </a:bodyPr>
          <a:lstStyle/>
          <a:p>
            <a:pPr marL="180340" marR="5080" indent="-168275">
              <a:lnSpc>
                <a:spcPts val="1019"/>
              </a:lnSpc>
              <a:spcBef>
                <a:spcPts val="265"/>
              </a:spcBef>
            </a:pPr>
            <a:r>
              <a:rPr dirty="0" sz="950" spc="-10" i="1">
                <a:latin typeface="ISOCPEUR"/>
                <a:cs typeface="ISOCPEUR"/>
              </a:rPr>
              <a:t>Величина</a:t>
            </a:r>
            <a:r>
              <a:rPr dirty="0" sz="950" spc="-10" i="1">
                <a:latin typeface="ISOCPEUR"/>
                <a:cs typeface="ISOCPEUR"/>
              </a:rPr>
              <a:t> </a:t>
            </a:r>
            <a:r>
              <a:rPr dirty="0" sz="950" spc="-25" i="1">
                <a:latin typeface="ISOCPEUR"/>
                <a:cs typeface="ISOCPEUR"/>
              </a:rPr>
              <a:t>м²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0" name="object 330" descr=""/>
          <p:cNvSpPr txBox="1"/>
          <p:nvPr/>
        </p:nvSpPr>
        <p:spPr>
          <a:xfrm>
            <a:off x="16169721" y="8077875"/>
            <a:ext cx="255904" cy="304800"/>
          </a:xfrm>
          <a:prstGeom prst="rect">
            <a:avLst/>
          </a:prstGeom>
        </p:spPr>
        <p:txBody>
          <a:bodyPr wrap="square" lIns="0" tIns="33655" rIns="0" bIns="0" rtlCol="0" vert="horz">
            <a:spAutoFit/>
          </a:bodyPr>
          <a:lstStyle/>
          <a:p>
            <a:pPr marL="12700" marR="5080">
              <a:lnSpc>
                <a:spcPts val="1019"/>
              </a:lnSpc>
              <a:spcBef>
                <a:spcPts val="265"/>
              </a:spcBef>
            </a:pPr>
            <a:r>
              <a:rPr dirty="0" sz="950" spc="-50" i="1">
                <a:latin typeface="ISOCPEUR"/>
                <a:cs typeface="ISOCPEUR"/>
              </a:rPr>
              <a:t>№</a:t>
            </a:r>
            <a:r>
              <a:rPr dirty="0" sz="950" spc="-50" i="1">
                <a:latin typeface="ISOCPEUR"/>
                <a:cs typeface="ISOCPEUR"/>
              </a:rPr>
              <a:t> </a:t>
            </a:r>
            <a:r>
              <a:rPr dirty="0" sz="950" spc="-25" i="1">
                <a:latin typeface="ISOCPEUR"/>
                <a:cs typeface="ISOCPEUR"/>
              </a:rPr>
              <a:t>п/п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1" name="object 331" descr=""/>
          <p:cNvSpPr txBox="1"/>
          <p:nvPr/>
        </p:nvSpPr>
        <p:spPr>
          <a:xfrm>
            <a:off x="16270916" y="8534265"/>
            <a:ext cx="9652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5" i="1">
                <a:latin typeface="ISOCPEUR"/>
                <a:cs typeface="ISOCPEUR"/>
              </a:rPr>
              <a:t>1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2" name="object 332" descr=""/>
          <p:cNvSpPr txBox="1"/>
          <p:nvPr/>
        </p:nvSpPr>
        <p:spPr>
          <a:xfrm>
            <a:off x="16781952" y="8521109"/>
            <a:ext cx="76454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Площа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ділянки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3" name="object 333" descr=""/>
          <p:cNvSpPr txBox="1"/>
          <p:nvPr/>
        </p:nvSpPr>
        <p:spPr>
          <a:xfrm>
            <a:off x="16237522" y="8783204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2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4" name="object 334" descr=""/>
          <p:cNvSpPr txBox="1"/>
          <p:nvPr/>
        </p:nvSpPr>
        <p:spPr>
          <a:xfrm>
            <a:off x="16781952" y="8770049"/>
            <a:ext cx="85407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Площа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забудови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5" name="object 335" descr=""/>
          <p:cNvSpPr txBox="1"/>
          <p:nvPr/>
        </p:nvSpPr>
        <p:spPr>
          <a:xfrm>
            <a:off x="16237522" y="9032144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3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6" name="object 336" descr=""/>
          <p:cNvSpPr txBox="1"/>
          <p:nvPr/>
        </p:nvSpPr>
        <p:spPr>
          <a:xfrm>
            <a:off x="16781952" y="9018989"/>
            <a:ext cx="80708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Площа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проїздів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7" name="object 337" descr=""/>
          <p:cNvSpPr txBox="1"/>
          <p:nvPr/>
        </p:nvSpPr>
        <p:spPr>
          <a:xfrm>
            <a:off x="16237522" y="9280073"/>
            <a:ext cx="120014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8" name="object 338" descr=""/>
          <p:cNvSpPr txBox="1"/>
          <p:nvPr/>
        </p:nvSpPr>
        <p:spPr>
          <a:xfrm>
            <a:off x="16781952" y="9266917"/>
            <a:ext cx="91186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Площа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тротуарів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39" name="object 339" descr=""/>
          <p:cNvSpPr txBox="1"/>
          <p:nvPr/>
        </p:nvSpPr>
        <p:spPr>
          <a:xfrm>
            <a:off x="16237522" y="9529012"/>
            <a:ext cx="11239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5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0" name="object 340" descr=""/>
          <p:cNvSpPr txBox="1"/>
          <p:nvPr/>
        </p:nvSpPr>
        <p:spPr>
          <a:xfrm>
            <a:off x="16781952" y="9515857"/>
            <a:ext cx="100901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Площа</a:t>
            </a:r>
            <a:r>
              <a:rPr dirty="0" sz="950" spc="-225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озеленнення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1" name="object 341" descr=""/>
          <p:cNvSpPr txBox="1"/>
          <p:nvPr/>
        </p:nvSpPr>
        <p:spPr>
          <a:xfrm>
            <a:off x="19470706" y="8534265"/>
            <a:ext cx="28321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3426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2" name="object 342" descr=""/>
          <p:cNvSpPr txBox="1"/>
          <p:nvPr/>
        </p:nvSpPr>
        <p:spPr>
          <a:xfrm>
            <a:off x="19470706" y="8783204"/>
            <a:ext cx="27495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1344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3" name="object 343" descr=""/>
          <p:cNvSpPr txBox="1"/>
          <p:nvPr/>
        </p:nvSpPr>
        <p:spPr>
          <a:xfrm>
            <a:off x="19470706" y="9032144"/>
            <a:ext cx="220979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5" i="1">
                <a:latin typeface="ISOCPEUR"/>
                <a:cs typeface="ISOCPEUR"/>
              </a:rPr>
              <a:t>569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4" name="object 344" descr=""/>
          <p:cNvSpPr txBox="1"/>
          <p:nvPr/>
        </p:nvSpPr>
        <p:spPr>
          <a:xfrm>
            <a:off x="19470706" y="9280073"/>
            <a:ext cx="220979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5" i="1">
                <a:latin typeface="ISOCPEUR"/>
                <a:cs typeface="ISOCPEUR"/>
              </a:rPr>
              <a:t>327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5" name="object 345" descr=""/>
          <p:cNvSpPr txBox="1"/>
          <p:nvPr/>
        </p:nvSpPr>
        <p:spPr>
          <a:xfrm>
            <a:off x="19470706" y="9529012"/>
            <a:ext cx="24384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0" i="1">
                <a:latin typeface="ISOCPEUR"/>
                <a:cs typeface="ISOCPEUR"/>
              </a:rPr>
              <a:t>1186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46" name="object 346" descr=""/>
          <p:cNvSpPr txBox="1"/>
          <p:nvPr/>
        </p:nvSpPr>
        <p:spPr>
          <a:xfrm>
            <a:off x="8558531" y="11734516"/>
            <a:ext cx="3371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Квітник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7" name="object 347" descr=""/>
          <p:cNvSpPr txBox="1"/>
          <p:nvPr/>
        </p:nvSpPr>
        <p:spPr>
          <a:xfrm>
            <a:off x="8260748" y="11387477"/>
            <a:ext cx="103441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Умовні</a:t>
            </a:r>
            <a:r>
              <a:rPr dirty="0" sz="1050" spc="-26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позначення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48" name="object 348" descr=""/>
          <p:cNvSpPr txBox="1"/>
          <p:nvPr/>
        </p:nvSpPr>
        <p:spPr>
          <a:xfrm>
            <a:off x="17208422" y="7743440"/>
            <a:ext cx="16351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85" i="1">
                <a:latin typeface="ISOCPEUR"/>
                <a:cs typeface="ISOCPEUR"/>
              </a:rPr>
              <a:t>Техніко-</a:t>
            </a:r>
            <a:r>
              <a:rPr dirty="0" sz="1050" spc="-45" i="1">
                <a:latin typeface="ISOCPEUR"/>
                <a:cs typeface="ISOCPEUR"/>
              </a:rPr>
              <a:t>економічні</a:t>
            </a:r>
            <a:r>
              <a:rPr dirty="0" sz="1050" spc="-15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показники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49" name="object 349" descr=""/>
          <p:cNvSpPr txBox="1"/>
          <p:nvPr/>
        </p:nvSpPr>
        <p:spPr>
          <a:xfrm>
            <a:off x="16984781" y="4529482"/>
            <a:ext cx="21050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Відомість</a:t>
            </a:r>
            <a:r>
              <a:rPr dirty="0" sz="1050" spc="-254" i="1">
                <a:latin typeface="ISOCPEUR"/>
                <a:cs typeface="ISOCPEUR"/>
              </a:rPr>
              <a:t> </a:t>
            </a:r>
            <a:r>
              <a:rPr dirty="0" sz="1050" spc="-55" i="1">
                <a:latin typeface="ISOCPEUR"/>
                <a:cs typeface="ISOCPEUR"/>
              </a:rPr>
              <a:t>будинків,</a:t>
            </a:r>
            <a:r>
              <a:rPr dirty="0" sz="1050" spc="-220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споруд</a:t>
            </a:r>
            <a:r>
              <a:rPr dirty="0" sz="1050" spc="-250" i="1">
                <a:latin typeface="ISOCPEUR"/>
                <a:cs typeface="ISOCPEUR"/>
              </a:rPr>
              <a:t> </a:t>
            </a:r>
            <a:r>
              <a:rPr dirty="0" sz="1050" spc="-20" i="1">
                <a:latin typeface="ISOCPEUR"/>
                <a:cs typeface="ISOCPEUR"/>
              </a:rPr>
              <a:t>і</a:t>
            </a:r>
            <a:r>
              <a:rPr dirty="0" sz="1050" spc="-25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площадок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50" name="object 350" descr=""/>
          <p:cNvSpPr txBox="1"/>
          <p:nvPr/>
        </p:nvSpPr>
        <p:spPr>
          <a:xfrm>
            <a:off x="3115988" y="11273126"/>
            <a:ext cx="210693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5" i="1">
                <a:latin typeface="ISOCPEUR"/>
                <a:cs typeface="ISOCPEUR"/>
              </a:rPr>
              <a:t>Проєкт</a:t>
            </a:r>
            <a:r>
              <a:rPr dirty="0" sz="1050" spc="-245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планування</a:t>
            </a:r>
            <a:r>
              <a:rPr dirty="0" sz="1050" spc="-245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территорії</a:t>
            </a:r>
            <a:r>
              <a:rPr dirty="0" sz="1050" spc="-245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М1:500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51" name="object 351" descr=""/>
          <p:cNvSpPr txBox="1"/>
          <p:nvPr/>
        </p:nvSpPr>
        <p:spPr>
          <a:xfrm>
            <a:off x="8560554" y="12043161"/>
            <a:ext cx="3130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Дерево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2" name="object 352" descr=""/>
          <p:cNvSpPr txBox="1"/>
          <p:nvPr/>
        </p:nvSpPr>
        <p:spPr>
          <a:xfrm>
            <a:off x="8551447" y="12271862"/>
            <a:ext cx="773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Бетонна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відмостка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3" name="object 353" descr=""/>
          <p:cNvSpPr txBox="1"/>
          <p:nvPr/>
        </p:nvSpPr>
        <p:spPr>
          <a:xfrm>
            <a:off x="8539303" y="12512706"/>
            <a:ext cx="8559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Асфальтне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покриття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4" name="object 354" descr=""/>
          <p:cNvSpPr txBox="1"/>
          <p:nvPr/>
        </p:nvSpPr>
        <p:spPr>
          <a:xfrm>
            <a:off x="8544363" y="12776826"/>
            <a:ext cx="7905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Міні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Ейфелева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вежа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5" name="object 355" descr=""/>
          <p:cNvSpPr txBox="1"/>
          <p:nvPr/>
        </p:nvSpPr>
        <p:spPr>
          <a:xfrm>
            <a:off x="8570674" y="12990348"/>
            <a:ext cx="908050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Покриття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тротуарною</a:t>
            </a:r>
            <a:r>
              <a:rPr dirty="0" sz="750" spc="-10" i="1">
                <a:latin typeface="ISOCPEUR"/>
                <a:cs typeface="ISOCPEUR"/>
              </a:rPr>
              <a:t> плиткою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6" name="object 356" descr=""/>
          <p:cNvSpPr txBox="1"/>
          <p:nvPr/>
        </p:nvSpPr>
        <p:spPr>
          <a:xfrm>
            <a:off x="8565614" y="13332387"/>
            <a:ext cx="751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Зелені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насадження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7" name="object 357" descr=""/>
          <p:cNvSpPr txBox="1"/>
          <p:nvPr/>
        </p:nvSpPr>
        <p:spPr>
          <a:xfrm>
            <a:off x="8583829" y="13575255"/>
            <a:ext cx="528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Огородження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8" name="object 358" descr=""/>
          <p:cNvSpPr txBox="1"/>
          <p:nvPr/>
        </p:nvSpPr>
        <p:spPr>
          <a:xfrm>
            <a:off x="8602044" y="13826219"/>
            <a:ext cx="4210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Шлагбаум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9" name="object 359" descr=""/>
          <p:cNvSpPr txBox="1"/>
          <p:nvPr/>
        </p:nvSpPr>
        <p:spPr>
          <a:xfrm>
            <a:off x="17594549" y="8155795"/>
            <a:ext cx="74168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Найменування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0" name="object 360" descr=""/>
          <p:cNvSpPr txBox="1"/>
          <p:nvPr/>
        </p:nvSpPr>
        <p:spPr>
          <a:xfrm>
            <a:off x="17146692" y="1480473"/>
            <a:ext cx="203581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Відомість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малих</a:t>
            </a:r>
            <a:r>
              <a:rPr dirty="0" sz="1050" spc="-23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архітектурних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20" i="1">
                <a:latin typeface="ISOCPEUR"/>
                <a:cs typeface="ISOCPEUR"/>
              </a:rPr>
              <a:t>форм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361" name="object 361" descr=""/>
          <p:cNvSpPr txBox="1"/>
          <p:nvPr/>
        </p:nvSpPr>
        <p:spPr>
          <a:xfrm>
            <a:off x="18139990" y="1857409"/>
            <a:ext cx="74168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Найменування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2" name="object 362" descr=""/>
          <p:cNvSpPr txBox="1"/>
          <p:nvPr/>
        </p:nvSpPr>
        <p:spPr>
          <a:xfrm>
            <a:off x="19577973" y="1882708"/>
            <a:ext cx="35052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Кільк.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3" name="object 363" descr=""/>
          <p:cNvSpPr txBox="1"/>
          <p:nvPr/>
        </p:nvSpPr>
        <p:spPr>
          <a:xfrm>
            <a:off x="17703840" y="2250046"/>
            <a:ext cx="97853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25" i="1">
                <a:latin typeface="ISOCPEUR"/>
                <a:cs typeface="ISOCPEUR"/>
              </a:rPr>
              <a:t>Лавка</a:t>
            </a:r>
            <a:r>
              <a:rPr dirty="0" sz="950" spc="-254" i="1">
                <a:latin typeface="ISOCPEUR"/>
                <a:cs typeface="ISOCPEUR"/>
              </a:rPr>
              <a:t> </a:t>
            </a:r>
            <a:r>
              <a:rPr dirty="0" sz="950" spc="-25" i="1">
                <a:latin typeface="ISOCPEUR"/>
                <a:cs typeface="ISOCPEUR"/>
              </a:rPr>
              <a:t>з</a:t>
            </a:r>
            <a:r>
              <a:rPr dirty="0" sz="950" spc="-250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смітником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4" name="object 364" descr=""/>
          <p:cNvSpPr txBox="1"/>
          <p:nvPr/>
        </p:nvSpPr>
        <p:spPr>
          <a:xfrm>
            <a:off x="17703840" y="2560716"/>
            <a:ext cx="52387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Пісочниця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5" name="object 365" descr=""/>
          <p:cNvSpPr txBox="1"/>
          <p:nvPr/>
        </p:nvSpPr>
        <p:spPr>
          <a:xfrm>
            <a:off x="17703840" y="2871385"/>
            <a:ext cx="50800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Гойдалка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6" name="object 366" descr=""/>
          <p:cNvSpPr txBox="1"/>
          <p:nvPr/>
        </p:nvSpPr>
        <p:spPr>
          <a:xfrm>
            <a:off x="17706875" y="3182054"/>
            <a:ext cx="1132840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30" i="1">
                <a:latin typeface="ISOCPEUR"/>
                <a:cs typeface="ISOCPEUR"/>
              </a:rPr>
              <a:t>Драбинка</a:t>
            </a:r>
            <a:r>
              <a:rPr dirty="0" sz="950" spc="-235" i="1">
                <a:latin typeface="ISOCPEUR"/>
                <a:cs typeface="ISOCPEUR"/>
              </a:rPr>
              <a:t> </a:t>
            </a:r>
            <a:r>
              <a:rPr dirty="0" sz="950" spc="-30" i="1">
                <a:latin typeface="ISOCPEUR"/>
                <a:cs typeface="ISOCPEUR"/>
              </a:rPr>
              <a:t>для</a:t>
            </a:r>
            <a:r>
              <a:rPr dirty="0" sz="950" spc="-229" i="1">
                <a:latin typeface="ISOCPEUR"/>
                <a:cs typeface="ISOCPEUR"/>
              </a:rPr>
              <a:t> </a:t>
            </a:r>
            <a:r>
              <a:rPr dirty="0" sz="950" spc="-10" i="1">
                <a:latin typeface="ISOCPEUR"/>
                <a:cs typeface="ISOCPEUR"/>
              </a:rPr>
              <a:t>лазіння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7" name="object 367" descr=""/>
          <p:cNvSpPr txBox="1"/>
          <p:nvPr/>
        </p:nvSpPr>
        <p:spPr>
          <a:xfrm>
            <a:off x="17703840" y="3492722"/>
            <a:ext cx="36893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Качелі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8" name="object 368" descr=""/>
          <p:cNvSpPr txBox="1"/>
          <p:nvPr/>
        </p:nvSpPr>
        <p:spPr>
          <a:xfrm>
            <a:off x="17703840" y="3803392"/>
            <a:ext cx="501015" cy="1752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950" spc="-10" i="1">
                <a:latin typeface="ISOCPEUR"/>
                <a:cs typeface="ISOCPEUR"/>
              </a:rPr>
              <a:t>Карусель</a:t>
            </a:r>
            <a:endParaRPr sz="950">
              <a:latin typeface="ISOCPEUR"/>
              <a:cs typeface="ISOCPEUR"/>
            </a:endParaRPr>
          </a:p>
        </p:txBody>
      </p:sp>
      <p:sp>
        <p:nvSpPr>
          <p:cNvPr id="369" name="object 369" descr=""/>
          <p:cNvSpPr txBox="1"/>
          <p:nvPr/>
        </p:nvSpPr>
        <p:spPr>
          <a:xfrm>
            <a:off x="15529644" y="13960194"/>
            <a:ext cx="96583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310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6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370" name="object 370" descr=""/>
          <p:cNvSpPr txBox="1"/>
          <p:nvPr/>
        </p:nvSpPr>
        <p:spPr>
          <a:xfrm>
            <a:off x="17158765" y="12625188"/>
            <a:ext cx="2767965" cy="703580"/>
          </a:xfrm>
          <a:prstGeom prst="rect">
            <a:avLst/>
          </a:prstGeom>
        </p:spPr>
        <p:txBody>
          <a:bodyPr wrap="square" lIns="0" tIns="110489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869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  <a:p>
            <a:pPr algn="ctr" marL="35560" marR="5080">
              <a:lnSpc>
                <a:spcPct val="93400"/>
              </a:lnSpc>
              <a:spcBef>
                <a:spcPts val="46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883939" y="477472"/>
            <a:ext cx="19018885" cy="6954520"/>
            <a:chOff x="883939" y="477472"/>
            <a:chExt cx="19018885" cy="6954520"/>
          </a:xfrm>
        </p:grpSpPr>
        <p:sp>
          <p:nvSpPr>
            <p:cNvPr id="3" name="object 3" descr=""/>
            <p:cNvSpPr/>
            <p:nvPr/>
          </p:nvSpPr>
          <p:spPr>
            <a:xfrm>
              <a:off x="6837755" y="231264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885457" y="478989"/>
              <a:ext cx="19015710" cy="6951345"/>
            </a:xfrm>
            <a:custGeom>
              <a:avLst/>
              <a:gdLst/>
              <a:ahLst/>
              <a:cxnLst/>
              <a:rect l="l" t="t" r="r" b="b"/>
              <a:pathLst>
                <a:path w="19015710" h="6951345">
                  <a:moveTo>
                    <a:pt x="8259547" y="6951093"/>
                  </a:moveTo>
                  <a:lnTo>
                    <a:pt x="8259547" y="0"/>
                  </a:lnTo>
                  <a:lnTo>
                    <a:pt x="0" y="0"/>
                  </a:lnTo>
                  <a:lnTo>
                    <a:pt x="0" y="6951093"/>
                  </a:lnTo>
                </a:path>
                <a:path w="19015710" h="6951345">
                  <a:moveTo>
                    <a:pt x="265131" y="0"/>
                  </a:moveTo>
                  <a:lnTo>
                    <a:pt x="265131" y="6951093"/>
                  </a:lnTo>
                </a:path>
                <a:path w="19015710" h="6951345">
                  <a:moveTo>
                    <a:pt x="3003471" y="0"/>
                  </a:moveTo>
                  <a:lnTo>
                    <a:pt x="3003471" y="6951093"/>
                  </a:lnTo>
                </a:path>
                <a:path w="19015710" h="6951345">
                  <a:moveTo>
                    <a:pt x="3508435" y="282334"/>
                  </a:moveTo>
                  <a:lnTo>
                    <a:pt x="3508435" y="6951093"/>
                  </a:lnTo>
                </a:path>
                <a:path w="19015710" h="6951345">
                  <a:moveTo>
                    <a:pt x="4012387" y="0"/>
                  </a:moveTo>
                  <a:lnTo>
                    <a:pt x="4012387" y="6951093"/>
                  </a:lnTo>
                </a:path>
                <a:path w="19015710" h="6951345">
                  <a:moveTo>
                    <a:pt x="4524434" y="0"/>
                  </a:moveTo>
                  <a:lnTo>
                    <a:pt x="4524434" y="6951093"/>
                  </a:lnTo>
                </a:path>
                <a:path w="19015710" h="6951345">
                  <a:moveTo>
                    <a:pt x="5028386" y="282334"/>
                  </a:moveTo>
                  <a:lnTo>
                    <a:pt x="5028386" y="6951093"/>
                  </a:lnTo>
                </a:path>
                <a:path w="19015710" h="6951345">
                  <a:moveTo>
                    <a:pt x="5532338" y="0"/>
                  </a:moveTo>
                  <a:lnTo>
                    <a:pt x="5532338" y="6951093"/>
                  </a:lnTo>
                </a:path>
                <a:path w="19015710" h="6951345">
                  <a:moveTo>
                    <a:pt x="6036289" y="282334"/>
                  </a:moveTo>
                  <a:lnTo>
                    <a:pt x="6036289" y="6951093"/>
                  </a:lnTo>
                </a:path>
                <a:path w="19015710" h="6951345">
                  <a:moveTo>
                    <a:pt x="6541253" y="0"/>
                  </a:moveTo>
                  <a:lnTo>
                    <a:pt x="6541253" y="6951093"/>
                  </a:lnTo>
                </a:path>
                <a:path w="19015710" h="6951345">
                  <a:moveTo>
                    <a:pt x="7232416" y="282334"/>
                  </a:moveTo>
                  <a:lnTo>
                    <a:pt x="7232416" y="6951093"/>
                  </a:lnTo>
                </a:path>
                <a:path w="19015710" h="6951345">
                  <a:moveTo>
                    <a:pt x="7489452" y="0"/>
                  </a:moveTo>
                  <a:lnTo>
                    <a:pt x="7489452" y="6951093"/>
                  </a:lnTo>
                </a:path>
                <a:path w="19015710" h="6951345">
                  <a:moveTo>
                    <a:pt x="7816312" y="0"/>
                  </a:moveTo>
                  <a:lnTo>
                    <a:pt x="7816312" y="6951093"/>
                  </a:lnTo>
                </a:path>
                <a:path w="19015710" h="6951345">
                  <a:moveTo>
                    <a:pt x="3003471" y="282334"/>
                  </a:moveTo>
                  <a:lnTo>
                    <a:pt x="4012387" y="282334"/>
                  </a:lnTo>
                </a:path>
                <a:path w="19015710" h="6951345">
                  <a:moveTo>
                    <a:pt x="4524434" y="282334"/>
                  </a:moveTo>
                  <a:lnTo>
                    <a:pt x="7489452" y="282334"/>
                  </a:lnTo>
                </a:path>
                <a:path w="19015710" h="6951345">
                  <a:moveTo>
                    <a:pt x="8259547" y="456390"/>
                  </a:moveTo>
                  <a:lnTo>
                    <a:pt x="19015578" y="456390"/>
                  </a:lnTo>
                  <a:lnTo>
                    <a:pt x="19015578" y="0"/>
                  </a:lnTo>
                  <a:lnTo>
                    <a:pt x="8259547" y="0"/>
                  </a:lnTo>
                </a:path>
                <a:path w="19015710" h="6951345">
                  <a:moveTo>
                    <a:pt x="0" y="6951093"/>
                  </a:moveTo>
                  <a:lnTo>
                    <a:pt x="19015578" y="6951093"/>
                  </a:lnTo>
                </a:path>
                <a:path w="19015710" h="6951345">
                  <a:moveTo>
                    <a:pt x="0" y="6738584"/>
                  </a:moveTo>
                  <a:lnTo>
                    <a:pt x="19015578" y="6738584"/>
                  </a:lnTo>
                </a:path>
                <a:path w="19015710" h="6951345">
                  <a:moveTo>
                    <a:pt x="0" y="6526074"/>
                  </a:moveTo>
                  <a:lnTo>
                    <a:pt x="19015578" y="6526074"/>
                  </a:lnTo>
                </a:path>
                <a:path w="19015710" h="6951345">
                  <a:moveTo>
                    <a:pt x="0" y="6313564"/>
                  </a:moveTo>
                  <a:lnTo>
                    <a:pt x="19015578" y="6313564"/>
                  </a:lnTo>
                </a:path>
                <a:path w="19015710" h="6951345">
                  <a:moveTo>
                    <a:pt x="0" y="6101054"/>
                  </a:moveTo>
                  <a:lnTo>
                    <a:pt x="19015578" y="6101054"/>
                  </a:lnTo>
                </a:path>
                <a:path w="19015710" h="6951345">
                  <a:moveTo>
                    <a:pt x="0" y="5888545"/>
                  </a:moveTo>
                  <a:lnTo>
                    <a:pt x="19015578" y="5888545"/>
                  </a:lnTo>
                </a:path>
                <a:path w="19015710" h="6951345">
                  <a:moveTo>
                    <a:pt x="0" y="5676035"/>
                  </a:moveTo>
                  <a:lnTo>
                    <a:pt x="19015578" y="5676035"/>
                  </a:lnTo>
                </a:path>
                <a:path w="19015710" h="6951345">
                  <a:moveTo>
                    <a:pt x="0" y="5463525"/>
                  </a:moveTo>
                  <a:lnTo>
                    <a:pt x="19015578" y="5463525"/>
                  </a:lnTo>
                </a:path>
                <a:path w="19015710" h="6951345">
                  <a:moveTo>
                    <a:pt x="0" y="5251015"/>
                  </a:moveTo>
                  <a:lnTo>
                    <a:pt x="19015578" y="5251015"/>
                  </a:lnTo>
                </a:path>
                <a:path w="19015710" h="6951345">
                  <a:moveTo>
                    <a:pt x="0" y="5038505"/>
                  </a:moveTo>
                  <a:lnTo>
                    <a:pt x="19015578" y="5038505"/>
                  </a:lnTo>
                </a:path>
                <a:path w="19015710" h="6951345">
                  <a:moveTo>
                    <a:pt x="0" y="4825996"/>
                  </a:moveTo>
                  <a:lnTo>
                    <a:pt x="19015578" y="4825996"/>
                  </a:lnTo>
                </a:path>
                <a:path w="19015710" h="6951345">
                  <a:moveTo>
                    <a:pt x="0" y="4613486"/>
                  </a:moveTo>
                  <a:lnTo>
                    <a:pt x="19015578" y="4613486"/>
                  </a:lnTo>
                </a:path>
                <a:path w="19015710" h="6951345">
                  <a:moveTo>
                    <a:pt x="0" y="4400976"/>
                  </a:moveTo>
                  <a:lnTo>
                    <a:pt x="19015578" y="4400976"/>
                  </a:lnTo>
                </a:path>
                <a:path w="19015710" h="6951345">
                  <a:moveTo>
                    <a:pt x="0" y="4188466"/>
                  </a:moveTo>
                  <a:lnTo>
                    <a:pt x="19015578" y="4188466"/>
                  </a:lnTo>
                </a:path>
                <a:path w="19015710" h="6951345">
                  <a:moveTo>
                    <a:pt x="0" y="3975956"/>
                  </a:moveTo>
                  <a:lnTo>
                    <a:pt x="19015578" y="3975956"/>
                  </a:lnTo>
                </a:path>
                <a:path w="19015710" h="6951345">
                  <a:moveTo>
                    <a:pt x="0" y="3763447"/>
                  </a:moveTo>
                  <a:lnTo>
                    <a:pt x="19015578" y="3763447"/>
                  </a:lnTo>
                </a:path>
                <a:path w="19015710" h="6951345">
                  <a:moveTo>
                    <a:pt x="0" y="3550937"/>
                  </a:moveTo>
                  <a:lnTo>
                    <a:pt x="19015578" y="3550937"/>
                  </a:lnTo>
                </a:path>
                <a:path w="19015710" h="6951345">
                  <a:moveTo>
                    <a:pt x="0" y="3338427"/>
                  </a:moveTo>
                  <a:lnTo>
                    <a:pt x="19015578" y="3338427"/>
                  </a:lnTo>
                </a:path>
                <a:path w="19015710" h="6951345">
                  <a:moveTo>
                    <a:pt x="0" y="3125917"/>
                  </a:moveTo>
                  <a:lnTo>
                    <a:pt x="19015578" y="3125917"/>
                  </a:lnTo>
                </a:path>
                <a:path w="19015710" h="6951345">
                  <a:moveTo>
                    <a:pt x="0" y="2913407"/>
                  </a:moveTo>
                  <a:lnTo>
                    <a:pt x="19015578" y="2913407"/>
                  </a:lnTo>
                </a:path>
                <a:path w="19015710" h="6951345">
                  <a:moveTo>
                    <a:pt x="0" y="2700898"/>
                  </a:moveTo>
                  <a:lnTo>
                    <a:pt x="19015578" y="2700898"/>
                  </a:lnTo>
                </a:path>
                <a:path w="19015710" h="6951345">
                  <a:moveTo>
                    <a:pt x="0" y="2488388"/>
                  </a:moveTo>
                  <a:lnTo>
                    <a:pt x="19015578" y="2488388"/>
                  </a:lnTo>
                </a:path>
                <a:path w="19015710" h="6951345">
                  <a:moveTo>
                    <a:pt x="0" y="2275878"/>
                  </a:moveTo>
                  <a:lnTo>
                    <a:pt x="19015578" y="2275878"/>
                  </a:lnTo>
                </a:path>
                <a:path w="19015710" h="6951345">
                  <a:moveTo>
                    <a:pt x="0" y="2063368"/>
                  </a:moveTo>
                  <a:lnTo>
                    <a:pt x="19015578" y="2063368"/>
                  </a:lnTo>
                </a:path>
                <a:path w="19015710" h="6951345">
                  <a:moveTo>
                    <a:pt x="0" y="1850859"/>
                  </a:moveTo>
                  <a:lnTo>
                    <a:pt x="19015578" y="1850859"/>
                  </a:lnTo>
                </a:path>
                <a:path w="19015710" h="6951345">
                  <a:moveTo>
                    <a:pt x="0" y="1638349"/>
                  </a:moveTo>
                  <a:lnTo>
                    <a:pt x="19015578" y="1638349"/>
                  </a:lnTo>
                </a:path>
                <a:path w="19015710" h="6951345">
                  <a:moveTo>
                    <a:pt x="0" y="1425839"/>
                  </a:moveTo>
                  <a:lnTo>
                    <a:pt x="19015578" y="1425839"/>
                  </a:lnTo>
                </a:path>
                <a:path w="19015710" h="6951345">
                  <a:moveTo>
                    <a:pt x="0" y="1213329"/>
                  </a:moveTo>
                  <a:lnTo>
                    <a:pt x="19015578" y="1213329"/>
                  </a:lnTo>
                </a:path>
                <a:path w="19015710" h="6951345">
                  <a:moveTo>
                    <a:pt x="0" y="1000819"/>
                  </a:moveTo>
                  <a:lnTo>
                    <a:pt x="19015578" y="1000819"/>
                  </a:lnTo>
                </a:path>
                <a:path w="19015710" h="6951345">
                  <a:moveTo>
                    <a:pt x="19015578" y="788310"/>
                  </a:moveTo>
                  <a:lnTo>
                    <a:pt x="0" y="788310"/>
                  </a:lnTo>
                  <a:lnTo>
                    <a:pt x="18585498" y="788310"/>
                  </a:lnTo>
                </a:path>
                <a:path w="19015710" h="6951345">
                  <a:moveTo>
                    <a:pt x="0" y="575800"/>
                  </a:moveTo>
                  <a:lnTo>
                    <a:pt x="19015578" y="575800"/>
                  </a:lnTo>
                </a:path>
                <a:path w="19015710" h="6951345">
                  <a:moveTo>
                    <a:pt x="19015578" y="292453"/>
                  </a:moveTo>
                  <a:lnTo>
                    <a:pt x="8259547" y="292453"/>
                  </a:lnTo>
                  <a:lnTo>
                    <a:pt x="19015578" y="292453"/>
                  </a:lnTo>
                </a:path>
                <a:path w="19015710" h="6951345">
                  <a:moveTo>
                    <a:pt x="8259547" y="173043"/>
                  </a:moveTo>
                  <a:lnTo>
                    <a:pt x="19015578" y="168995"/>
                  </a:lnTo>
                  <a:lnTo>
                    <a:pt x="19015578" y="2884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6837755" y="27467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 descr=""/>
          <p:cNvSpPr/>
          <p:nvPr/>
        </p:nvSpPr>
        <p:spPr>
          <a:xfrm>
            <a:off x="5658832" y="10160328"/>
            <a:ext cx="14242415" cy="2391410"/>
          </a:xfrm>
          <a:custGeom>
            <a:avLst/>
            <a:gdLst/>
            <a:ahLst/>
            <a:cxnLst/>
            <a:rect l="l" t="t" r="r" b="b"/>
            <a:pathLst>
              <a:path w="14242415" h="2391409">
                <a:moveTo>
                  <a:pt x="3486172" y="2391241"/>
                </a:moveTo>
                <a:lnTo>
                  <a:pt x="3486172" y="0"/>
                </a:lnTo>
                <a:lnTo>
                  <a:pt x="14242203" y="0"/>
                </a:lnTo>
              </a:path>
              <a:path w="14242415" h="2391409">
                <a:moveTo>
                  <a:pt x="14242203" y="531274"/>
                </a:moveTo>
                <a:lnTo>
                  <a:pt x="0" y="531274"/>
                </a:lnTo>
                <a:lnTo>
                  <a:pt x="2954897" y="531274"/>
                </a:lnTo>
              </a:path>
              <a:path w="14242415" h="2391409">
                <a:moveTo>
                  <a:pt x="3486172" y="664852"/>
                </a:moveTo>
                <a:lnTo>
                  <a:pt x="0" y="664852"/>
                </a:lnTo>
                <a:lnTo>
                  <a:pt x="2954897" y="664852"/>
                </a:lnTo>
              </a:path>
              <a:path w="14242415" h="2391409">
                <a:moveTo>
                  <a:pt x="3486172" y="797417"/>
                </a:moveTo>
                <a:lnTo>
                  <a:pt x="0" y="797417"/>
                </a:lnTo>
                <a:lnTo>
                  <a:pt x="2954897" y="797417"/>
                </a:lnTo>
              </a:path>
              <a:path w="14242415" h="2391409">
                <a:moveTo>
                  <a:pt x="3486172" y="929983"/>
                </a:moveTo>
                <a:lnTo>
                  <a:pt x="0" y="929983"/>
                </a:lnTo>
                <a:lnTo>
                  <a:pt x="2954897" y="929983"/>
                </a:lnTo>
              </a:path>
              <a:path w="14242415" h="2391409">
                <a:moveTo>
                  <a:pt x="3486172" y="1062548"/>
                </a:moveTo>
                <a:lnTo>
                  <a:pt x="0" y="1062548"/>
                </a:lnTo>
                <a:lnTo>
                  <a:pt x="2954897" y="1062548"/>
                </a:lnTo>
              </a:path>
              <a:path w="14242415" h="2391409">
                <a:moveTo>
                  <a:pt x="3486172" y="1196126"/>
                </a:moveTo>
                <a:lnTo>
                  <a:pt x="0" y="1196126"/>
                </a:lnTo>
                <a:lnTo>
                  <a:pt x="2954897" y="1196126"/>
                </a:lnTo>
              </a:path>
              <a:path w="14242415" h="2391409">
                <a:moveTo>
                  <a:pt x="0" y="0"/>
                </a:moveTo>
                <a:lnTo>
                  <a:pt x="0" y="1328692"/>
                </a:lnTo>
                <a:lnTo>
                  <a:pt x="2954897" y="1328692"/>
                </a:lnTo>
              </a:path>
              <a:path w="14242415" h="2391409">
                <a:moveTo>
                  <a:pt x="3486172" y="1328692"/>
                </a:moveTo>
                <a:lnTo>
                  <a:pt x="0" y="1328692"/>
                </a:lnTo>
                <a:lnTo>
                  <a:pt x="14242203" y="1328692"/>
                </a:lnTo>
              </a:path>
              <a:path w="14242415" h="2391409">
                <a:moveTo>
                  <a:pt x="0" y="266143"/>
                </a:moveTo>
                <a:lnTo>
                  <a:pt x="0" y="398708"/>
                </a:lnTo>
                <a:lnTo>
                  <a:pt x="14242203" y="398708"/>
                </a:lnTo>
              </a:path>
              <a:path w="14242415" h="2391409">
                <a:moveTo>
                  <a:pt x="14242203" y="1196126"/>
                </a:moveTo>
                <a:lnTo>
                  <a:pt x="0" y="1196126"/>
                </a:lnTo>
                <a:lnTo>
                  <a:pt x="0" y="2391241"/>
                </a:lnTo>
                <a:lnTo>
                  <a:pt x="14242203" y="2391241"/>
                </a:lnTo>
                <a:lnTo>
                  <a:pt x="14242203" y="133577"/>
                </a:lnTo>
                <a:lnTo>
                  <a:pt x="3486172" y="133577"/>
                </a:lnTo>
              </a:path>
              <a:path w="14242415" h="2391409">
                <a:moveTo>
                  <a:pt x="0" y="797417"/>
                </a:moveTo>
                <a:lnTo>
                  <a:pt x="14242203" y="797417"/>
                </a:lnTo>
              </a:path>
              <a:path w="14242415" h="2391409">
                <a:moveTo>
                  <a:pt x="0" y="664852"/>
                </a:moveTo>
                <a:lnTo>
                  <a:pt x="14242203" y="664852"/>
                </a:lnTo>
              </a:path>
              <a:path w="14242415" h="2391409">
                <a:moveTo>
                  <a:pt x="14242203" y="1062548"/>
                </a:moveTo>
                <a:lnTo>
                  <a:pt x="0" y="1062548"/>
                </a:lnTo>
              </a:path>
              <a:path w="14242415" h="2391409">
                <a:moveTo>
                  <a:pt x="0" y="929983"/>
                </a:moveTo>
                <a:lnTo>
                  <a:pt x="14242203" y="929983"/>
                </a:lnTo>
              </a:path>
              <a:path w="14242415" h="2391409">
                <a:moveTo>
                  <a:pt x="0" y="1461257"/>
                </a:moveTo>
                <a:lnTo>
                  <a:pt x="14242203" y="1461257"/>
                </a:lnTo>
              </a:path>
              <a:path w="14242415" h="2391409">
                <a:moveTo>
                  <a:pt x="3486172" y="0"/>
                </a:moveTo>
                <a:lnTo>
                  <a:pt x="2954897" y="0"/>
                </a:lnTo>
                <a:lnTo>
                  <a:pt x="2954897" y="2391241"/>
                </a:lnTo>
              </a:path>
              <a:path w="14242415" h="2391409">
                <a:moveTo>
                  <a:pt x="0" y="1593823"/>
                </a:moveTo>
                <a:lnTo>
                  <a:pt x="14242203" y="1593823"/>
                </a:lnTo>
              </a:path>
              <a:path w="14242415" h="2391409">
                <a:moveTo>
                  <a:pt x="0" y="1726389"/>
                </a:moveTo>
                <a:lnTo>
                  <a:pt x="14242203" y="1726389"/>
                </a:lnTo>
              </a:path>
              <a:path w="14242415" h="2391409">
                <a:moveTo>
                  <a:pt x="0" y="1859966"/>
                </a:moveTo>
                <a:lnTo>
                  <a:pt x="14242203" y="1859966"/>
                </a:lnTo>
              </a:path>
              <a:path w="14242415" h="2391409">
                <a:moveTo>
                  <a:pt x="0" y="1992532"/>
                </a:moveTo>
                <a:lnTo>
                  <a:pt x="14242203" y="1992532"/>
                </a:lnTo>
              </a:path>
              <a:path w="14242415" h="2391409">
                <a:moveTo>
                  <a:pt x="0" y="2125097"/>
                </a:moveTo>
                <a:lnTo>
                  <a:pt x="14242203" y="2125097"/>
                </a:lnTo>
              </a:path>
              <a:path w="14242415" h="2391409">
                <a:moveTo>
                  <a:pt x="0" y="2257663"/>
                </a:moveTo>
                <a:lnTo>
                  <a:pt x="14242203" y="22576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" name="object 7" descr=""/>
          <p:cNvGrpSpPr/>
          <p:nvPr/>
        </p:nvGrpSpPr>
        <p:grpSpPr>
          <a:xfrm>
            <a:off x="8968" y="197"/>
            <a:ext cx="20083780" cy="14204315"/>
            <a:chOff x="8968" y="197"/>
            <a:chExt cx="20083780" cy="14204315"/>
          </a:xfrm>
        </p:grpSpPr>
        <p:sp>
          <p:nvSpPr>
            <p:cNvPr id="8" name="object 8" descr=""/>
            <p:cNvSpPr/>
            <p:nvPr/>
          </p:nvSpPr>
          <p:spPr>
            <a:xfrm>
              <a:off x="19470955" y="935380"/>
              <a:ext cx="0" cy="6494780"/>
            </a:xfrm>
            <a:custGeom>
              <a:avLst/>
              <a:gdLst/>
              <a:ahLst/>
              <a:cxnLst/>
              <a:rect l="l" t="t" r="r" b="b"/>
              <a:pathLst>
                <a:path w="0" h="6494780">
                  <a:moveTo>
                    <a:pt x="0" y="0"/>
                  </a:moveTo>
                  <a:lnTo>
                    <a:pt x="0" y="649470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2143" y="3372"/>
              <a:ext cx="20077430" cy="14197965"/>
            </a:xfrm>
            <a:custGeom>
              <a:avLst/>
              <a:gdLst/>
              <a:ahLst/>
              <a:cxnLst/>
              <a:rect l="l" t="t" r="r" b="b"/>
              <a:pathLst>
                <a:path w="20077430" h="14197965">
                  <a:moveTo>
                    <a:pt x="477641" y="14078267"/>
                  </a:moveTo>
                  <a:lnTo>
                    <a:pt x="477641" y="119410"/>
                  </a:lnTo>
                  <a:lnTo>
                    <a:pt x="19981991" y="119410"/>
                  </a:lnTo>
                  <a:lnTo>
                    <a:pt x="19981991" y="14078267"/>
                  </a:lnTo>
                  <a:lnTo>
                    <a:pt x="477641" y="14078267"/>
                  </a:lnTo>
                </a:path>
                <a:path w="20077430" h="14197965">
                  <a:moveTo>
                    <a:pt x="20077115" y="0"/>
                  </a:moveTo>
                  <a:lnTo>
                    <a:pt x="20077115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2143" y="3372"/>
              <a:ext cx="20077430" cy="0"/>
            </a:xfrm>
            <a:custGeom>
              <a:avLst/>
              <a:gdLst/>
              <a:ahLst/>
              <a:cxnLst/>
              <a:rect l="l" t="t" r="r" b="b"/>
              <a:pathLst>
                <a:path w="20077430" h="0">
                  <a:moveTo>
                    <a:pt x="0" y="0"/>
                  </a:moveTo>
                  <a:lnTo>
                    <a:pt x="2007711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5571908" y="12886525"/>
              <a:ext cx="1554480" cy="239395"/>
            </a:xfrm>
            <a:custGeom>
              <a:avLst/>
              <a:gdLst/>
              <a:ahLst/>
              <a:cxnLst/>
              <a:rect l="l" t="t" r="r" b="b"/>
              <a:pathLst>
                <a:path w="1554480" h="239394">
                  <a:moveTo>
                    <a:pt x="0" y="238820"/>
                  </a:moveTo>
                  <a:lnTo>
                    <a:pt x="1554357" y="238820"/>
                  </a:lnTo>
                </a:path>
                <a:path w="1554480" h="239394">
                  <a:moveTo>
                    <a:pt x="0" y="119410"/>
                  </a:moveTo>
                  <a:lnTo>
                    <a:pt x="1554357" y="119410"/>
                  </a:lnTo>
                </a:path>
                <a:path w="1554480" h="239394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5571908" y="12766103"/>
              <a:ext cx="4422775" cy="1315720"/>
            </a:xfrm>
            <a:custGeom>
              <a:avLst/>
              <a:gdLst/>
              <a:ahLst/>
              <a:cxnLst/>
              <a:rect l="l" t="t" r="r" b="b"/>
              <a:pathLst>
                <a:path w="4422775" h="1315719">
                  <a:moveTo>
                    <a:pt x="0" y="478652"/>
                  </a:moveTo>
                  <a:lnTo>
                    <a:pt x="1554357" y="478652"/>
                  </a:lnTo>
                </a:path>
                <a:path w="4422775" h="1315719">
                  <a:moveTo>
                    <a:pt x="1554357" y="956294"/>
                  </a:moveTo>
                  <a:lnTo>
                    <a:pt x="4422227" y="956294"/>
                  </a:lnTo>
                </a:path>
                <a:path w="4422775" h="1315719">
                  <a:moveTo>
                    <a:pt x="1554357" y="239832"/>
                  </a:moveTo>
                  <a:lnTo>
                    <a:pt x="4422227" y="239832"/>
                  </a:lnTo>
                </a:path>
                <a:path w="4422775" h="1315719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719">
                  <a:moveTo>
                    <a:pt x="0" y="0"/>
                  </a:moveTo>
                  <a:lnTo>
                    <a:pt x="4422227" y="0"/>
                  </a:lnTo>
                </a:path>
                <a:path w="4422775" h="1315719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719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719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719">
                  <a:moveTo>
                    <a:pt x="3227112" y="1315536"/>
                  </a:moveTo>
                  <a:lnTo>
                    <a:pt x="3227112" y="598063"/>
                  </a:lnTo>
                  <a:lnTo>
                    <a:pt x="3227112" y="1315536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9948597" y="13722397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993341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993341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9862581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9847402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9847402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9776564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976138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976138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9690550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967537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967537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9604533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958935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958935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9518518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9503338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9503338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9432502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941732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941732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9346485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933130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933130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9260470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9245290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9245290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9174454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9159275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9159275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9088437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907325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907325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9002423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898724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898724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8916406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1890122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1890122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18830391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1881521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1881521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18744375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1872919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1872919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18658358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1864216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864216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8572343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18556152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18556152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8486327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847013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1847013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8400312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1838412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1838412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18314296" y="13722397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1829810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1829810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18227268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18212088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8212088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8141252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812607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812607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18055235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1804005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1804005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7969220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7954040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7954040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7883204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7868025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7868025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7797188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778200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1778200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17711173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1769599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17695994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7625156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760997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17609977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17539141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1752396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7523961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7453125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743794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7437946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7367108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735192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17351929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7281093" y="13722397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726591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7265913" y="137213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8799019" y="13364166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w="0" h="42544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8798009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18798009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18799019" y="1343601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18798009" y="13506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18798009" y="13506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18799019" y="13522031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18798009" y="1359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18798009" y="135928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18799019" y="1360804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18798009" y="136788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18798009" y="136788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18799019" y="1369406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18798009" y="13764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18798009" y="137648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18799019" y="1378007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18798009" y="138509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18798009" y="1385091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18799019" y="13866094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18798009" y="13936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18798009" y="139369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18799019" y="1395211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18798009" y="140229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18798009" y="1402294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18799019" y="13364166"/>
              <a:ext cx="1195705" cy="717550"/>
            </a:xfrm>
            <a:custGeom>
              <a:avLst/>
              <a:gdLst/>
              <a:ahLst/>
              <a:cxnLst/>
              <a:rect l="l" t="t" r="r" b="b"/>
              <a:pathLst>
                <a:path w="1195705" h="717550">
                  <a:moveTo>
                    <a:pt x="0" y="673959"/>
                  </a:moveTo>
                  <a:lnTo>
                    <a:pt x="0" y="717473"/>
                  </a:lnTo>
                </a:path>
                <a:path w="1195705" h="717550">
                  <a:moveTo>
                    <a:pt x="1195114" y="0"/>
                  </a:moveTo>
                  <a:lnTo>
                    <a:pt x="1149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1993341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1993341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19862581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19847402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19847402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19776564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1976138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1976138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19690550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1967537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1967537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19604533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1958935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1958935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19518518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19503338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19503338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19432502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19417323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3" name="object 15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64823" y="12766103"/>
              <a:ext cx="1773950" cy="1315536"/>
            </a:xfrm>
            <a:prstGeom prst="rect">
              <a:avLst/>
            </a:prstGeom>
          </p:spPr>
        </p:pic>
        <p:sp>
          <p:nvSpPr>
            <p:cNvPr id="154" name="object 154" descr=""/>
            <p:cNvSpPr/>
            <p:nvPr/>
          </p:nvSpPr>
          <p:spPr>
            <a:xfrm>
              <a:off x="19417323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19346485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1933130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1933130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19260470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9245290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19245290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19174454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19159275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19159275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19088437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1907325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1907325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19002423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898724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898724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8916406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1890122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1890122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8830391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881521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1881521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18744375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1872919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1872919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18658358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1864216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1864216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18572343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18556152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18556152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18486327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1847013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1847013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18400312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1838412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1838412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18314296" y="13364166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1829810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1829810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18227268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18212088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18212088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18141252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18126073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18126073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18055235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1804005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1804005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17969220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17954040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17954040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17883204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17868025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17868025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17797188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1778200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1778200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17711173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1769599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17695994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17625156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1760997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17609977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17539141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1752396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17523961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7453125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1743794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17437946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17367108" y="13364166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1735192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17351929" y="1336315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7" name="object 227" descr=""/>
          <p:cNvSpPr txBox="1"/>
          <p:nvPr/>
        </p:nvSpPr>
        <p:spPr>
          <a:xfrm>
            <a:off x="18920910" y="13741127"/>
            <a:ext cx="96774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3495">
              <a:lnSpc>
                <a:spcPts val="980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8" name="object 228" descr=""/>
          <p:cNvSpPr txBox="1"/>
          <p:nvPr/>
        </p:nvSpPr>
        <p:spPr>
          <a:xfrm>
            <a:off x="16058098" y="13356710"/>
            <a:ext cx="461645" cy="23876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00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dirty="0" sz="550" i="1">
                <a:latin typeface="ISOCPEUR"/>
                <a:cs typeface="ISOCPEUR"/>
              </a:rPr>
              <a:t>Ращенко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А.М.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29" name="object 229" descr=""/>
          <p:cNvSpPr txBox="1"/>
          <p:nvPr/>
        </p:nvSpPr>
        <p:spPr>
          <a:xfrm>
            <a:off x="15577422" y="13344880"/>
            <a:ext cx="393700" cy="262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604" marR="5080" indent="-2540">
              <a:lnSpc>
                <a:spcPct val="119500"/>
              </a:lnSpc>
              <a:spcBef>
                <a:spcPts val="9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r>
              <a:rPr dirty="0" sz="650" spc="-10" i="1">
                <a:latin typeface="ISOCPEUR"/>
                <a:cs typeface="ISOCPEUR"/>
              </a:rPr>
              <a:t> Керівник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30" name="object 230" descr=""/>
          <p:cNvGrpSpPr/>
          <p:nvPr/>
        </p:nvGrpSpPr>
        <p:grpSpPr>
          <a:xfrm>
            <a:off x="18796798" y="13362579"/>
            <a:ext cx="1200150" cy="361950"/>
            <a:chOff x="18796798" y="13362579"/>
            <a:chExt cx="1200150" cy="361950"/>
          </a:xfrm>
        </p:grpSpPr>
        <p:sp>
          <p:nvSpPr>
            <p:cNvPr id="231" name="object 231" descr=""/>
            <p:cNvSpPr/>
            <p:nvPr/>
          </p:nvSpPr>
          <p:spPr>
            <a:xfrm>
              <a:off x="18799020" y="13483577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19157251" y="1336416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19156239" y="134137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19156239" y="134137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9157251" y="1342893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19156239" y="13499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19156239" y="134997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19157251" y="1351494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19156239" y="135857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19156239" y="135857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19157251" y="13600963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19156239" y="136718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19156239" y="1367180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19157251" y="13686979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5" name="object 245" descr=""/>
          <p:cNvSpPr txBox="1"/>
          <p:nvPr/>
        </p:nvSpPr>
        <p:spPr>
          <a:xfrm>
            <a:off x="18807571" y="13288714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48196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10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6" name="object 246" descr=""/>
          <p:cNvSpPr txBox="1"/>
          <p:nvPr/>
        </p:nvSpPr>
        <p:spPr>
          <a:xfrm>
            <a:off x="15627007" y="13223171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3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1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47" name="object 247" descr=""/>
          <p:cNvSpPr txBox="1"/>
          <p:nvPr/>
        </p:nvSpPr>
        <p:spPr>
          <a:xfrm>
            <a:off x="17146959" y="13332820"/>
            <a:ext cx="1591945" cy="34226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29845" marR="5080" indent="-17780">
              <a:lnSpc>
                <a:spcPts val="1180"/>
              </a:lnSpc>
              <a:spcBef>
                <a:spcPts val="250"/>
              </a:spcBef>
            </a:pPr>
            <a:r>
              <a:rPr dirty="0" sz="1100" i="1">
                <a:latin typeface="ISOCPEUR"/>
                <a:cs typeface="ISOCPEUR"/>
              </a:rPr>
              <a:t>Технологія</a:t>
            </a:r>
            <a:r>
              <a:rPr dirty="0" sz="1100" spc="-40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та</a:t>
            </a:r>
            <a:r>
              <a:rPr dirty="0" sz="1100" spc="-35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організація</a:t>
            </a:r>
            <a:r>
              <a:rPr dirty="0" sz="1100" spc="-10" i="1">
                <a:latin typeface="ISOCPEUR"/>
                <a:cs typeface="ISOCPEUR"/>
              </a:rPr>
              <a:t> будівельного</a:t>
            </a:r>
            <a:r>
              <a:rPr dirty="0" sz="110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виробництва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48" name="object 248" descr=""/>
          <p:cNvSpPr txBox="1"/>
          <p:nvPr/>
        </p:nvSpPr>
        <p:spPr>
          <a:xfrm>
            <a:off x="15541902" y="13600957"/>
            <a:ext cx="94424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37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Осипов</a:t>
            </a:r>
            <a:r>
              <a:rPr dirty="0" baseline="10101" sz="825" spc="6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С.О.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249" name="object 249" descr=""/>
          <p:cNvSpPr txBox="1"/>
          <p:nvPr/>
        </p:nvSpPr>
        <p:spPr>
          <a:xfrm>
            <a:off x="15552022" y="13953115"/>
            <a:ext cx="9620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41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5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250" name="object 250" descr=""/>
          <p:cNvSpPr txBox="1"/>
          <p:nvPr/>
        </p:nvSpPr>
        <p:spPr>
          <a:xfrm>
            <a:off x="17174281" y="12741019"/>
            <a:ext cx="27628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51" name="object 251" descr=""/>
          <p:cNvSpPr txBox="1"/>
          <p:nvPr/>
        </p:nvSpPr>
        <p:spPr>
          <a:xfrm>
            <a:off x="17204639" y="12997670"/>
            <a:ext cx="2744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2" name="object 252" descr=""/>
          <p:cNvSpPr txBox="1"/>
          <p:nvPr/>
        </p:nvSpPr>
        <p:spPr>
          <a:xfrm>
            <a:off x="17223866" y="13096840"/>
            <a:ext cx="2706370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899160" marR="5080" indent="-887094">
              <a:lnSpc>
                <a:spcPts val="790"/>
              </a:lnSpc>
              <a:spcBef>
                <a:spcPts val="195"/>
              </a:spcBef>
            </a:pP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" name="object 253" descr=""/>
          <p:cNvSpPr txBox="1"/>
          <p:nvPr/>
        </p:nvSpPr>
        <p:spPr>
          <a:xfrm>
            <a:off x="17257737" y="13719940"/>
            <a:ext cx="1461135" cy="356870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ctr" marL="12700" marR="5080" indent="-3810">
              <a:lnSpc>
                <a:spcPct val="87100"/>
              </a:lnSpc>
              <a:spcBef>
                <a:spcPts val="195"/>
              </a:spcBef>
            </a:pPr>
            <a:r>
              <a:rPr dirty="0" sz="600" spc="-30" i="1">
                <a:latin typeface="ISOCPEUR"/>
                <a:cs typeface="ISOCPEUR"/>
              </a:rPr>
              <a:t>Календарний</a:t>
            </a:r>
            <a:r>
              <a:rPr dirty="0" sz="600" spc="-12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графік</a:t>
            </a:r>
            <a:r>
              <a:rPr dirty="0" sz="600" spc="-114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виконання</a:t>
            </a:r>
            <a:r>
              <a:rPr dirty="0" sz="600" spc="-120" i="1">
                <a:latin typeface="ISOCPEUR"/>
                <a:cs typeface="ISOCPEUR"/>
              </a:rPr>
              <a:t> </a:t>
            </a:r>
            <a:r>
              <a:rPr dirty="0" sz="600" spc="-35" i="1">
                <a:latin typeface="ISOCPEUR"/>
                <a:cs typeface="ISOCPEUR"/>
              </a:rPr>
              <a:t>робіт,</a:t>
            </a:r>
            <a:r>
              <a:rPr dirty="0" sz="600" spc="-100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графік</a:t>
            </a:r>
            <a:r>
              <a:rPr dirty="0" sz="600" spc="50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руху</a:t>
            </a:r>
            <a:r>
              <a:rPr dirty="0" sz="600" spc="-13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основних</a:t>
            </a:r>
            <a:r>
              <a:rPr dirty="0" sz="600" spc="-125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будівельних</a:t>
            </a:r>
            <a:r>
              <a:rPr dirty="0" sz="600" spc="-125" i="1">
                <a:latin typeface="ISOCPEUR"/>
                <a:cs typeface="ISOCPEUR"/>
              </a:rPr>
              <a:t> </a:t>
            </a:r>
            <a:r>
              <a:rPr dirty="0" sz="600" spc="-35" i="1">
                <a:latin typeface="ISOCPEUR"/>
                <a:cs typeface="ISOCPEUR"/>
              </a:rPr>
              <a:t>машин,</a:t>
            </a:r>
            <a:r>
              <a:rPr dirty="0" sz="600" spc="-11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виробів</a:t>
            </a:r>
            <a:r>
              <a:rPr dirty="0" sz="600" spc="-12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та </a:t>
            </a:r>
            <a:r>
              <a:rPr dirty="0" sz="600" spc="-35" i="1">
                <a:latin typeface="ISOCPEUR"/>
                <a:cs typeface="ISOCPEUR"/>
              </a:rPr>
              <a:t>устаткування,</a:t>
            </a:r>
            <a:r>
              <a:rPr dirty="0" sz="600" spc="-114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графік</a:t>
            </a:r>
            <a:r>
              <a:rPr dirty="0" sz="600" spc="-125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руху</a:t>
            </a:r>
            <a:r>
              <a:rPr dirty="0" sz="600" spc="-13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робочих</a:t>
            </a:r>
            <a:r>
              <a:rPr dirty="0" sz="600" spc="-13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кадрів</a:t>
            </a:r>
            <a:r>
              <a:rPr dirty="0" sz="600" spc="-12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по </a:t>
            </a:r>
            <a:r>
              <a:rPr dirty="0" sz="600" spc="-60" i="1">
                <a:latin typeface="ISOCPEUR"/>
                <a:cs typeface="ISOCPEUR"/>
              </a:rPr>
              <a:t>об'єкту,</a:t>
            </a:r>
            <a:r>
              <a:rPr dirty="0" sz="600" spc="-85" i="1">
                <a:latin typeface="ISOCPEUR"/>
                <a:cs typeface="ISOCPEUR"/>
              </a:rPr>
              <a:t> </a:t>
            </a:r>
            <a:r>
              <a:rPr dirty="0" sz="600" spc="-50" i="1">
                <a:latin typeface="ISOCPEUR"/>
                <a:cs typeface="ISOCPEUR"/>
              </a:rPr>
              <a:t>техніко-</a:t>
            </a:r>
            <a:r>
              <a:rPr dirty="0" sz="600" spc="-30" i="1">
                <a:latin typeface="ISOCPEUR"/>
                <a:cs typeface="ISOCPEUR"/>
              </a:rPr>
              <a:t>економічна</a:t>
            </a:r>
            <a:r>
              <a:rPr dirty="0" sz="600" spc="-100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показники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54" name="object 254" descr=""/>
          <p:cNvSpPr txBox="1"/>
          <p:nvPr/>
        </p:nvSpPr>
        <p:spPr>
          <a:xfrm>
            <a:off x="9076317" y="148845"/>
            <a:ext cx="3815079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Календарний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графік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виконання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робіт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об'єкту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55" name="object 255" descr=""/>
          <p:cNvSpPr txBox="1"/>
          <p:nvPr/>
        </p:nvSpPr>
        <p:spPr>
          <a:xfrm>
            <a:off x="10651925" y="8328448"/>
            <a:ext cx="317817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Графік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руху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основних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будівельних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машин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56" name="object 256" descr=""/>
          <p:cNvSpPr txBox="1"/>
          <p:nvPr/>
        </p:nvSpPr>
        <p:spPr>
          <a:xfrm>
            <a:off x="10644841" y="9842327"/>
            <a:ext cx="30867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Графік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руху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робочих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кадрів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об'єкту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57" name="object 257" descr=""/>
          <p:cNvSpPr txBox="1"/>
          <p:nvPr/>
        </p:nvSpPr>
        <p:spPr>
          <a:xfrm>
            <a:off x="1698180" y="8633045"/>
            <a:ext cx="300545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114" i="1">
                <a:latin typeface="ISOCPEUR"/>
                <a:cs typeface="ISOCPEUR"/>
              </a:rPr>
              <a:t>Техніко-</a:t>
            </a:r>
            <a:r>
              <a:rPr dirty="0" sz="1500" spc="-55" i="1">
                <a:latin typeface="ISOCPEUR"/>
                <a:cs typeface="ISOCPEUR"/>
              </a:rPr>
              <a:t>економічні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показники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проекту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58" name="object 258" descr=""/>
          <p:cNvSpPr txBox="1"/>
          <p:nvPr/>
        </p:nvSpPr>
        <p:spPr>
          <a:xfrm>
            <a:off x="1323282" y="11367601"/>
            <a:ext cx="3657600" cy="728345"/>
          </a:xfrm>
          <a:prstGeom prst="rect">
            <a:avLst/>
          </a:prstGeom>
        </p:spPr>
        <p:txBody>
          <a:bodyPr wrap="square" lIns="0" tIns="73660" rIns="0" bIns="0" rtlCol="0" vert="horz">
            <a:spAutoFit/>
          </a:bodyPr>
          <a:lstStyle/>
          <a:p>
            <a:pPr marL="545465">
              <a:lnSpc>
                <a:spcPct val="100000"/>
              </a:lnSpc>
              <a:spcBef>
                <a:spcPts val="580"/>
              </a:spcBef>
            </a:pPr>
            <a:r>
              <a:rPr dirty="0" sz="1500" spc="-90" i="1">
                <a:latin typeface="ISOCPEUR"/>
                <a:cs typeface="ISOCPEUR"/>
              </a:rPr>
              <a:t>Вказiвки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виконанню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робiт.</a:t>
            </a:r>
            <a:endParaRPr sz="1500">
              <a:latin typeface="ISOCPEUR"/>
              <a:cs typeface="ISOCPEUR"/>
            </a:endParaRPr>
          </a:p>
          <a:p>
            <a:pPr marL="299720" indent="-287655">
              <a:lnSpc>
                <a:spcPts val="1010"/>
              </a:lnSpc>
              <a:spcBef>
                <a:spcPts val="290"/>
              </a:spcBef>
              <a:buAutoNum type="arabicPeriod"/>
              <a:tabLst>
                <a:tab pos="299720" algn="l"/>
                <a:tab pos="300355" algn="l"/>
              </a:tabLst>
            </a:pPr>
            <a:r>
              <a:rPr dirty="0" sz="900" spc="-35" i="1">
                <a:latin typeface="ISOCPEUR"/>
                <a:cs typeface="ISOCPEUR"/>
              </a:rPr>
              <a:t>Вказівки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виконання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пальового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поля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див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арк.9.</a:t>
            </a:r>
            <a:endParaRPr sz="900">
              <a:latin typeface="ISOCPEUR"/>
              <a:cs typeface="ISOCPEUR"/>
            </a:endParaRPr>
          </a:p>
          <a:p>
            <a:pPr marL="299720" indent="-287655">
              <a:lnSpc>
                <a:spcPts val="940"/>
              </a:lnSpc>
              <a:buAutoNum type="arabicPeriod"/>
              <a:tabLst>
                <a:tab pos="299720" algn="l"/>
                <a:tab pos="300355" algn="l"/>
              </a:tabLst>
            </a:pPr>
            <a:r>
              <a:rPr dirty="0" sz="900" spc="-40" i="1">
                <a:latin typeface="ISOCPEUR"/>
                <a:cs typeface="ISOCPEUR"/>
              </a:rPr>
              <a:t>Ручну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доробку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грунту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починати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після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закінчення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важкої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техніки.</a:t>
            </a:r>
            <a:endParaRPr sz="900">
              <a:latin typeface="ISOCPEUR"/>
              <a:cs typeface="ISOCPEUR"/>
            </a:endParaRPr>
          </a:p>
          <a:p>
            <a:pPr marL="302895" indent="-290830">
              <a:lnSpc>
                <a:spcPts val="1010"/>
              </a:lnSpc>
              <a:buAutoNum type="arabicPeriod"/>
              <a:tabLst>
                <a:tab pos="302895" algn="l"/>
                <a:tab pos="303530" algn="l"/>
              </a:tabLst>
            </a:pPr>
            <a:r>
              <a:rPr dirty="0" sz="900" spc="-45" i="1">
                <a:latin typeface="ISOCPEUR"/>
                <a:cs typeface="ISOCPEUR"/>
              </a:rPr>
              <a:t>Для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встновлення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опалубки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використовуєть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крупнрщитова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опалубка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59" name="object 259" descr=""/>
          <p:cNvSpPr txBox="1"/>
          <p:nvPr/>
        </p:nvSpPr>
        <p:spPr>
          <a:xfrm>
            <a:off x="1323282" y="12051294"/>
            <a:ext cx="192532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5" i="1">
                <a:latin typeface="ISOCPEUR"/>
                <a:cs typeface="ISOCPEUR"/>
              </a:rPr>
              <a:t>комплект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крупнощитової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опалубки</a:t>
            </a:r>
            <a:r>
              <a:rPr dirty="0" sz="900" spc="6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PERI.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0" name="object 260" descr=""/>
          <p:cNvSpPr txBox="1"/>
          <p:nvPr/>
        </p:nvSpPr>
        <p:spPr>
          <a:xfrm>
            <a:off x="1323282" y="12170704"/>
            <a:ext cx="3648710" cy="2832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720" indent="-287655">
              <a:lnSpc>
                <a:spcPts val="1010"/>
              </a:lnSpc>
              <a:spcBef>
                <a:spcPts val="105"/>
              </a:spcBef>
              <a:buAutoNum type="arabicPeriod" startAt="4"/>
              <a:tabLst>
                <a:tab pos="299720" algn="l"/>
                <a:tab pos="300355" algn="l"/>
              </a:tabLst>
            </a:pPr>
            <a:r>
              <a:rPr dirty="0" sz="900" spc="-40" i="1">
                <a:latin typeface="ISOCPEUR"/>
                <a:cs typeface="ISOCPEUR"/>
              </a:rPr>
              <a:t>Спосіб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піднімання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конструкції:вільний.</a:t>
            </a:r>
            <a:endParaRPr sz="900">
              <a:latin typeface="ISOCPEUR"/>
              <a:cs typeface="ISOCPEUR"/>
            </a:endParaRPr>
          </a:p>
          <a:p>
            <a:pPr marL="299720" indent="-287655">
              <a:lnSpc>
                <a:spcPts val="1010"/>
              </a:lnSpc>
              <a:buAutoNum type="arabicPeriod" startAt="4"/>
              <a:tabLst>
                <a:tab pos="299720" algn="l"/>
                <a:tab pos="300355" algn="l"/>
              </a:tabLst>
            </a:pPr>
            <a:r>
              <a:rPr dirty="0" sz="900" spc="-30" i="1">
                <a:latin typeface="ISOCPEUR"/>
                <a:cs typeface="ISOCPEUR"/>
              </a:rPr>
              <a:t>Всі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види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за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ДБН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А.3.2-</a:t>
            </a:r>
            <a:r>
              <a:rPr dirty="0" sz="900" spc="-40" i="1">
                <a:latin typeface="ISOCPEUR"/>
                <a:cs typeface="ISOCPEUR"/>
              </a:rPr>
              <a:t>2-</a:t>
            </a:r>
            <a:r>
              <a:rPr dirty="0" sz="900" spc="-45" i="1">
                <a:latin typeface="ISOCPEUR"/>
                <a:cs typeface="ISOCPEUR"/>
              </a:rPr>
              <a:t>2009"Охорона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праці".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1" name="object 261" descr=""/>
          <p:cNvSpPr txBox="1"/>
          <p:nvPr/>
        </p:nvSpPr>
        <p:spPr>
          <a:xfrm>
            <a:off x="1288339" y="12612976"/>
            <a:ext cx="3579495" cy="967105"/>
          </a:xfrm>
          <a:prstGeom prst="rect">
            <a:avLst/>
          </a:prstGeom>
        </p:spPr>
        <p:txBody>
          <a:bodyPr wrap="square" lIns="0" tIns="14732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60"/>
              </a:spcBef>
            </a:pPr>
            <a:r>
              <a:rPr dirty="0" sz="1500" spc="-60" i="1">
                <a:latin typeface="ISOCPEUR"/>
                <a:cs typeface="ISOCPEUR"/>
              </a:rPr>
              <a:t>Область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застосування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календарного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графіку</a:t>
            </a:r>
            <a:endParaRPr sz="1500">
              <a:latin typeface="ISOCPEUR"/>
              <a:cs typeface="ISOCPEUR"/>
            </a:endParaRPr>
          </a:p>
          <a:p>
            <a:pPr marL="60325" marR="5080">
              <a:lnSpc>
                <a:spcPts val="940"/>
              </a:lnSpc>
              <a:spcBef>
                <a:spcPts val="790"/>
              </a:spcBef>
            </a:pPr>
            <a:r>
              <a:rPr dirty="0" sz="900" spc="-40" i="1">
                <a:latin typeface="ISOCPEUR"/>
                <a:cs typeface="ISOCPEUR"/>
              </a:rPr>
              <a:t>Календарний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графік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розроблений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проект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по</a:t>
            </a:r>
            <a:r>
              <a:rPr dirty="0" sz="900" spc="500" i="1">
                <a:latin typeface="ISOCPEUR"/>
                <a:cs typeface="ISOCPEUR"/>
              </a:rPr>
              <a:t>   </a:t>
            </a:r>
            <a:r>
              <a:rPr dirty="0" sz="900" spc="-45" i="1">
                <a:latin typeface="ISOCPEUR"/>
                <a:cs typeface="ISOCPEUR"/>
              </a:rPr>
              <a:t>влаштуванню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висотного</a:t>
            </a:r>
            <a:r>
              <a:rPr dirty="0" sz="900" spc="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25</a:t>
            </a:r>
            <a:r>
              <a:rPr dirty="0" sz="900" spc="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поверхового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75" i="1">
                <a:latin typeface="ISOCPEUR"/>
                <a:cs typeface="ISOCPEUR"/>
              </a:rPr>
              <a:t>каркасно-</a:t>
            </a:r>
            <a:r>
              <a:rPr dirty="0" sz="900" spc="-35" i="1">
                <a:latin typeface="ISOCPEUR"/>
                <a:cs typeface="ISOCPEUR"/>
              </a:rPr>
              <a:t>монолітного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житлового </a:t>
            </a:r>
            <a:r>
              <a:rPr dirty="0" sz="900" spc="-50" i="1">
                <a:latin typeface="ISOCPEUR"/>
                <a:cs typeface="ISOCPEUR"/>
              </a:rPr>
              <a:t>будинку,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каркас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якого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виконаний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монолiтного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залізобетону.</a:t>
            </a:r>
            <a:endParaRPr sz="900">
              <a:latin typeface="ISOCPEUR"/>
              <a:cs typeface="ISOCPEUR"/>
            </a:endParaRPr>
          </a:p>
          <a:p>
            <a:pPr marL="60325">
              <a:lnSpc>
                <a:spcPts val="940"/>
              </a:lnSpc>
            </a:pPr>
            <a:r>
              <a:rPr dirty="0" sz="900" spc="-70" i="1">
                <a:latin typeface="ISOCPEUR"/>
                <a:cs typeface="ISOCPEUR"/>
              </a:rPr>
              <a:t>Мiсце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будiвництва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70" i="1">
                <a:latin typeface="ISOCPEUR"/>
                <a:cs typeface="ISOCPEUR"/>
              </a:rPr>
              <a:t>м.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Житомир.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2" name="object 262" descr=""/>
          <p:cNvSpPr txBox="1"/>
          <p:nvPr/>
        </p:nvSpPr>
        <p:spPr>
          <a:xfrm>
            <a:off x="7759451" y="12597870"/>
            <a:ext cx="221107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90" i="1">
                <a:latin typeface="ISOCPEUR"/>
                <a:cs typeface="ISOCPEUR"/>
              </a:rPr>
              <a:t>Вказiвки</a:t>
            </a:r>
            <a:r>
              <a:rPr dirty="0" sz="1500" spc="-39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</a:t>
            </a:r>
            <a:r>
              <a:rPr dirty="0" sz="1500" spc="-39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техніки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безпеки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63" name="object 263" descr=""/>
          <p:cNvSpPr txBox="1"/>
          <p:nvPr/>
        </p:nvSpPr>
        <p:spPr>
          <a:xfrm>
            <a:off x="6435661" y="12811269"/>
            <a:ext cx="6420485" cy="2832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085" indent="-286385">
              <a:lnSpc>
                <a:spcPts val="1010"/>
              </a:lnSpc>
              <a:spcBef>
                <a:spcPts val="105"/>
              </a:spcBef>
              <a:buAutoNum type="arabicPeriod"/>
              <a:tabLst>
                <a:tab pos="298450" algn="l"/>
                <a:tab pos="299085" algn="l"/>
              </a:tabLst>
            </a:pPr>
            <a:r>
              <a:rPr dirty="0" sz="900" spc="-40" i="1">
                <a:latin typeface="ISOCPEUR"/>
                <a:cs typeface="ISOCPEUR"/>
              </a:rPr>
              <a:t>Перед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допуском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робочих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котлован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перевірена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стійкість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відкосів.</a:t>
            </a:r>
            <a:endParaRPr sz="900">
              <a:latin typeface="ISOCPEUR"/>
              <a:cs typeface="ISOCPEUR"/>
            </a:endParaRPr>
          </a:p>
          <a:p>
            <a:pPr marL="299085" indent="-286385">
              <a:lnSpc>
                <a:spcPts val="1010"/>
              </a:lnSpc>
              <a:buAutoNum type="arabicPeriod"/>
              <a:tabLst>
                <a:tab pos="298450" algn="l"/>
                <a:tab pos="299085" algn="l"/>
              </a:tabLst>
            </a:pPr>
            <a:r>
              <a:rPr dirty="0" sz="900" spc="-55" i="1">
                <a:latin typeface="ISOCPEUR"/>
                <a:cs typeface="ISOCPEUR"/>
              </a:rPr>
              <a:t>Монтаж,</a:t>
            </a:r>
            <a:r>
              <a:rPr dirty="0" sz="900" spc="-16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демонтаж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переміщення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віброфлотаційної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установки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технологічними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картами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під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керівництвом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осіб,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4" name="object 264" descr=""/>
          <p:cNvSpPr txBox="1"/>
          <p:nvPr/>
        </p:nvSpPr>
        <p:spPr>
          <a:xfrm>
            <a:off x="6435661" y="13050090"/>
            <a:ext cx="211836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відповідальних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за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безпечне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виконання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робіт.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5" name="object 265" descr=""/>
          <p:cNvSpPr txBox="1"/>
          <p:nvPr/>
        </p:nvSpPr>
        <p:spPr>
          <a:xfrm>
            <a:off x="6435661" y="13169500"/>
            <a:ext cx="6406515" cy="2832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085" indent="-286385">
              <a:lnSpc>
                <a:spcPts val="1010"/>
              </a:lnSpc>
              <a:spcBef>
                <a:spcPts val="105"/>
              </a:spcBef>
              <a:buAutoNum type="arabicPeriod" startAt="3"/>
              <a:tabLst>
                <a:tab pos="298450" algn="l"/>
                <a:tab pos="299085" algn="l"/>
              </a:tabLst>
            </a:pPr>
            <a:r>
              <a:rPr dirty="0" sz="900" spc="-35" i="1">
                <a:latin typeface="ISOCPEUR"/>
                <a:cs typeface="ISOCPEUR"/>
              </a:rPr>
              <a:t>Технічний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стан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віброфлотаційної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установки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необхідно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перевіряти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перед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початком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кожної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зміни.</a:t>
            </a:r>
            <a:endParaRPr sz="900">
              <a:latin typeface="ISOCPEUR"/>
              <a:cs typeface="ISOCPEUR"/>
            </a:endParaRPr>
          </a:p>
          <a:p>
            <a:pPr marL="299085" indent="-286385">
              <a:lnSpc>
                <a:spcPts val="1010"/>
              </a:lnSpc>
              <a:buAutoNum type="arabicPeriod" startAt="3"/>
              <a:tabLst>
                <a:tab pos="298450" algn="l"/>
                <a:tab pos="299085" algn="l"/>
              </a:tabLst>
            </a:pPr>
            <a:r>
              <a:rPr dirty="0" sz="900" spc="-35" i="1">
                <a:latin typeface="ISOCPEUR"/>
                <a:cs typeface="ISOCPEUR"/>
              </a:rPr>
              <a:t>Віброфлотаційної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установка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повинна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обладнана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звуковою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сигналізацією.</a:t>
            </a:r>
            <a:r>
              <a:rPr dirty="0" sz="900" spc="-17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Перед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пуском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їх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дію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необхідно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подавати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звуковий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6" name="object 266" descr=""/>
          <p:cNvSpPr txBox="1"/>
          <p:nvPr/>
        </p:nvSpPr>
        <p:spPr>
          <a:xfrm>
            <a:off x="6435661" y="13408321"/>
            <a:ext cx="39179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сигнал.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7" name="object 267" descr=""/>
          <p:cNvSpPr txBox="1"/>
          <p:nvPr/>
        </p:nvSpPr>
        <p:spPr>
          <a:xfrm>
            <a:off x="6435661" y="13527730"/>
            <a:ext cx="5796280" cy="28448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085" indent="-286385">
              <a:lnSpc>
                <a:spcPts val="1015"/>
              </a:lnSpc>
              <a:spcBef>
                <a:spcPts val="105"/>
              </a:spcBef>
              <a:buAutoNum type="arabicPeriod" startAt="5"/>
              <a:tabLst>
                <a:tab pos="298450" algn="l"/>
                <a:tab pos="299085" algn="l"/>
              </a:tabLst>
            </a:pPr>
            <a:r>
              <a:rPr dirty="0" sz="900" spc="-40" i="1">
                <a:latin typeface="ISOCPEUR"/>
                <a:cs typeface="ISOCPEUR"/>
              </a:rPr>
              <a:t>Забороняється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підходити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віброфлотаційної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установки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під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час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її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роботи.</a:t>
            </a:r>
            <a:endParaRPr sz="900">
              <a:latin typeface="ISOCPEUR"/>
              <a:cs typeface="ISOCPEUR"/>
            </a:endParaRPr>
          </a:p>
          <a:p>
            <a:pPr marL="299085" indent="-286385">
              <a:lnSpc>
                <a:spcPts val="1015"/>
              </a:lnSpc>
              <a:buAutoNum type="arabicPeriod" startAt="5"/>
              <a:tabLst>
                <a:tab pos="298450" algn="l"/>
                <a:tab pos="299085" algn="l"/>
              </a:tabLst>
            </a:pP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дозволяється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працювати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віброфлотаційним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інструментом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незавернутими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кінця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незакріпленими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з'єднаннями.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8" name="object 268" descr=""/>
          <p:cNvSpPr txBox="1"/>
          <p:nvPr/>
        </p:nvSpPr>
        <p:spPr>
          <a:xfrm>
            <a:off x="1971943" y="669877"/>
            <a:ext cx="966469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Найменування</a:t>
            </a:r>
            <a:r>
              <a:rPr dirty="0" sz="900" spc="-15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робіт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69" name="object 269" descr=""/>
          <p:cNvSpPr txBox="1"/>
          <p:nvPr/>
        </p:nvSpPr>
        <p:spPr>
          <a:xfrm>
            <a:off x="4113232" y="497845"/>
            <a:ext cx="6000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90" i="1">
                <a:latin typeface="ISOCPEUR"/>
                <a:cs typeface="ISOCPEUR"/>
              </a:rPr>
              <a:t>Об'єм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робіт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0" name="object 270" descr=""/>
          <p:cNvSpPr txBox="1"/>
          <p:nvPr/>
        </p:nvSpPr>
        <p:spPr>
          <a:xfrm>
            <a:off x="3976619" y="754882"/>
            <a:ext cx="334645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 indent="24130">
              <a:lnSpc>
                <a:spcPts val="940"/>
              </a:lnSpc>
              <a:spcBef>
                <a:spcPts val="254"/>
              </a:spcBef>
            </a:pPr>
            <a:r>
              <a:rPr dirty="0" sz="900" spc="-10" i="1">
                <a:latin typeface="ISOCPEUR"/>
                <a:cs typeface="ISOCPEUR"/>
              </a:rPr>
              <a:t>Один.</a:t>
            </a:r>
            <a:r>
              <a:rPr dirty="0" sz="900" spc="-10" i="1">
                <a:latin typeface="ISOCPEUR"/>
                <a:cs typeface="ISOCPEUR"/>
              </a:rPr>
              <a:t> виміру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1" name="object 271" descr=""/>
          <p:cNvSpPr txBox="1"/>
          <p:nvPr/>
        </p:nvSpPr>
        <p:spPr>
          <a:xfrm>
            <a:off x="4416817" y="796371"/>
            <a:ext cx="464184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Кількість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2" name="object 272" descr=""/>
          <p:cNvSpPr txBox="1"/>
          <p:nvPr/>
        </p:nvSpPr>
        <p:spPr>
          <a:xfrm>
            <a:off x="5032311" y="471347"/>
            <a:ext cx="256540" cy="593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85"/>
              </a:lnSpc>
            </a:pPr>
            <a:r>
              <a:rPr dirty="0" sz="900" spc="-10" i="1">
                <a:latin typeface="ISOCPEUR"/>
                <a:cs typeface="ISOCPEUR"/>
              </a:rPr>
              <a:t>Нормативне</a:t>
            </a:r>
            <a:endParaRPr sz="900">
              <a:latin typeface="ISOCPEUR"/>
              <a:cs typeface="ISOCPEUR"/>
            </a:endParaRPr>
          </a:p>
          <a:p>
            <a:pPr marL="62865">
              <a:lnSpc>
                <a:spcPts val="1010"/>
              </a:lnSpc>
            </a:pPr>
            <a:r>
              <a:rPr dirty="0" sz="900" spc="-10" i="1">
                <a:latin typeface="ISOCPEUR"/>
                <a:cs typeface="ISOCPEUR"/>
              </a:rPr>
              <a:t>.......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3" name="object 273" descr=""/>
          <p:cNvSpPr txBox="1"/>
          <p:nvPr/>
        </p:nvSpPr>
        <p:spPr>
          <a:xfrm>
            <a:off x="5391225" y="460403"/>
            <a:ext cx="209359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7777" sz="1350" spc="-60" i="1">
                <a:latin typeface="ISOCPEUR"/>
                <a:cs typeface="ISOCPEUR"/>
              </a:rPr>
              <a:t>Норма</a:t>
            </a:r>
            <a:r>
              <a:rPr dirty="0" baseline="-27777" sz="1350" spc="-352" i="1">
                <a:latin typeface="ISOCPEUR"/>
                <a:cs typeface="ISOCPEUR"/>
              </a:rPr>
              <a:t> </a:t>
            </a:r>
            <a:r>
              <a:rPr dirty="0" baseline="-27777" sz="1350" spc="-60" i="1">
                <a:latin typeface="ISOCPEUR"/>
                <a:cs typeface="ISOCPEUR"/>
              </a:rPr>
              <a:t>на</a:t>
            </a:r>
            <a:r>
              <a:rPr dirty="0" baseline="-27777" sz="1350" spc="-345" i="1">
                <a:latin typeface="ISOCPEUR"/>
                <a:cs typeface="ISOCPEUR"/>
              </a:rPr>
              <a:t> </a:t>
            </a:r>
            <a:r>
              <a:rPr dirty="0" baseline="-27777" sz="1350" spc="-89" i="1">
                <a:latin typeface="ISOCPEUR"/>
                <a:cs typeface="ISOCPEUR"/>
              </a:rPr>
              <a:t>од.</a:t>
            </a:r>
            <a:r>
              <a:rPr dirty="0" baseline="-27777" sz="1350" spc="-307" i="1">
                <a:latin typeface="ISOCPEUR"/>
                <a:cs typeface="ISOCPEUR"/>
              </a:rPr>
              <a:t> </a:t>
            </a:r>
            <a:r>
              <a:rPr dirty="0" baseline="-27777" sz="1350" spc="-60" i="1">
                <a:latin typeface="ISOCPEUR"/>
                <a:cs typeface="ISOCPEUR"/>
              </a:rPr>
              <a:t>виміру</a:t>
            </a:r>
            <a:r>
              <a:rPr dirty="0" baseline="-27777" sz="1350" spc="-7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Прийнята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трудоміст-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4" name="object 274" descr=""/>
          <p:cNvSpPr txBox="1"/>
          <p:nvPr/>
        </p:nvSpPr>
        <p:spPr>
          <a:xfrm>
            <a:off x="6445780" y="579813"/>
            <a:ext cx="95758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кість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весь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обсяг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5" name="object 275" descr=""/>
          <p:cNvSpPr txBox="1"/>
          <p:nvPr/>
        </p:nvSpPr>
        <p:spPr>
          <a:xfrm>
            <a:off x="5461151" y="791312"/>
            <a:ext cx="14001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14" i="1">
                <a:latin typeface="ISOCPEUR"/>
                <a:cs typeface="ISOCPEUR"/>
              </a:rPr>
              <a:t>люд-</a:t>
            </a:r>
            <a:r>
              <a:rPr dirty="0" sz="900" i="1">
                <a:latin typeface="ISOCPEUR"/>
                <a:cs typeface="ISOCPEUR"/>
              </a:rPr>
              <a:t>год</a:t>
            </a:r>
            <a:r>
              <a:rPr dirty="0" sz="900" spc="130" i="1">
                <a:latin typeface="ISOCPEUR"/>
                <a:cs typeface="ISOCPEUR"/>
              </a:rPr>
              <a:t> </a:t>
            </a:r>
            <a:r>
              <a:rPr dirty="0" sz="900" spc="-130" i="1">
                <a:latin typeface="ISOCPEUR"/>
                <a:cs typeface="ISOCPEUR"/>
              </a:rPr>
              <a:t>маш-</a:t>
            </a:r>
            <a:r>
              <a:rPr dirty="0" sz="900" i="1">
                <a:latin typeface="ISOCPEUR"/>
                <a:cs typeface="ISOCPEUR"/>
              </a:rPr>
              <a:t>год</a:t>
            </a:r>
            <a:r>
              <a:rPr dirty="0" sz="900" spc="355" i="1">
                <a:latin typeface="ISOCPEUR"/>
                <a:cs typeface="ISOCPEUR"/>
              </a:rPr>
              <a:t> </a:t>
            </a:r>
            <a:r>
              <a:rPr dirty="0" sz="900" spc="-114" i="1">
                <a:latin typeface="ISOCPEUR"/>
                <a:cs typeface="ISOCPEUR"/>
              </a:rPr>
              <a:t>люд-</a:t>
            </a:r>
            <a:r>
              <a:rPr dirty="0" sz="900" spc="-25" i="1">
                <a:latin typeface="ISOCPEUR"/>
                <a:cs typeface="ISOCPEUR"/>
              </a:rPr>
              <a:t>зм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6" name="object 276" descr=""/>
          <p:cNvSpPr txBox="1"/>
          <p:nvPr/>
        </p:nvSpPr>
        <p:spPr>
          <a:xfrm>
            <a:off x="6985150" y="807502"/>
            <a:ext cx="40449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30" i="1">
                <a:latin typeface="ISOCPEUR"/>
                <a:cs typeface="ISOCPEUR"/>
              </a:rPr>
              <a:t>маш-</a:t>
            </a:r>
            <a:r>
              <a:rPr dirty="0" sz="900" spc="-25" i="1">
                <a:latin typeface="ISOCPEUR"/>
                <a:cs typeface="ISOCPEUR"/>
              </a:rPr>
              <a:t>зм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7" name="object 277" descr=""/>
          <p:cNvSpPr txBox="1"/>
          <p:nvPr/>
        </p:nvSpPr>
        <p:spPr>
          <a:xfrm>
            <a:off x="7546783" y="504929"/>
            <a:ext cx="858519" cy="4743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735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Склад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бригад</a:t>
            </a:r>
            <a:endParaRPr sz="9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572135" algn="l"/>
              </a:tabLst>
            </a:pPr>
            <a:r>
              <a:rPr dirty="0" baseline="6172" sz="1350" spc="-15" i="1">
                <a:latin typeface="ISOCPEUR"/>
                <a:cs typeface="ISOCPEUR"/>
              </a:rPr>
              <a:t>Професія</a:t>
            </a:r>
            <a:r>
              <a:rPr dirty="0" baseline="6172" sz="1350" i="1">
                <a:latin typeface="ISOCPEUR"/>
                <a:cs typeface="ISOCPEUR"/>
              </a:rPr>
              <a:t>	</a:t>
            </a:r>
            <a:r>
              <a:rPr dirty="0" sz="900" spc="-195" i="1">
                <a:latin typeface="ISOCPEUR"/>
                <a:cs typeface="ISOCPEUR"/>
              </a:rPr>
              <a:t>К-</a:t>
            </a:r>
            <a:r>
              <a:rPr dirty="0" sz="900" spc="-25" i="1">
                <a:latin typeface="ISOCPEUR"/>
                <a:cs typeface="ISOCPEUR"/>
              </a:rPr>
              <a:t>ть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78" name="object 278" descr=""/>
          <p:cNvSpPr txBox="1"/>
          <p:nvPr/>
        </p:nvSpPr>
        <p:spPr>
          <a:xfrm>
            <a:off x="8420421" y="568742"/>
            <a:ext cx="218440" cy="393700"/>
          </a:xfrm>
          <a:prstGeom prst="rect">
            <a:avLst/>
          </a:prstGeom>
        </p:spPr>
        <p:txBody>
          <a:bodyPr wrap="square" lIns="0" tIns="3810" rIns="0" bIns="0" rtlCol="0" vert="vert270">
            <a:spAutoFit/>
          </a:bodyPr>
          <a:lstStyle/>
          <a:p>
            <a:pPr marL="88265" marR="5080" indent="-76200">
              <a:lnSpc>
                <a:spcPts val="790"/>
              </a:lnSpc>
              <a:spcBef>
                <a:spcPts val="30"/>
              </a:spcBef>
            </a:pPr>
            <a:r>
              <a:rPr dirty="0" sz="750" spc="-10" i="1">
                <a:latin typeface="ISOCPEUR"/>
                <a:cs typeface="ISOCPEUR"/>
              </a:rPr>
              <a:t>Змінність</a:t>
            </a:r>
            <a:r>
              <a:rPr dirty="0" sz="750" spc="-10" i="1">
                <a:latin typeface="ISOCPEUR"/>
                <a:cs typeface="ISOCPEUR"/>
              </a:rPr>
              <a:t> 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79" name="object 279" descr=""/>
          <p:cNvSpPr txBox="1"/>
          <p:nvPr/>
        </p:nvSpPr>
        <p:spPr>
          <a:xfrm>
            <a:off x="8747281" y="533816"/>
            <a:ext cx="317500" cy="462915"/>
          </a:xfrm>
          <a:prstGeom prst="rect">
            <a:avLst/>
          </a:prstGeom>
        </p:spPr>
        <p:txBody>
          <a:bodyPr wrap="square" lIns="0" tIns="3175" rIns="0" bIns="0" rtlCol="0" vert="vert270">
            <a:spAutoFit/>
          </a:bodyPr>
          <a:lstStyle/>
          <a:p>
            <a:pPr algn="ctr" marL="12700" marR="5080">
              <a:lnSpc>
                <a:spcPct val="87200"/>
              </a:lnSpc>
              <a:spcBef>
                <a:spcPts val="25"/>
              </a:spcBef>
            </a:pPr>
            <a:r>
              <a:rPr dirty="0" sz="750" spc="-10" i="1">
                <a:latin typeface="ISOCPEUR"/>
                <a:cs typeface="ISOCPEUR"/>
              </a:rPr>
              <a:t>Тривалість</a:t>
            </a:r>
            <a:r>
              <a:rPr dirty="0" sz="750" spc="-10" i="1">
                <a:latin typeface="ISOCPEUR"/>
                <a:cs typeface="ISOCPEUR"/>
              </a:rPr>
              <a:t> робіт,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днів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0" name="object 280" descr=""/>
          <p:cNvSpPr txBox="1"/>
          <p:nvPr/>
        </p:nvSpPr>
        <p:spPr>
          <a:xfrm>
            <a:off x="14779200" y="469511"/>
            <a:ext cx="31305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Місяці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1" name="object 281" descr=""/>
          <p:cNvSpPr txBox="1"/>
          <p:nvPr/>
        </p:nvSpPr>
        <p:spPr>
          <a:xfrm>
            <a:off x="14866362" y="77306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Дні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2" name="object 282" descr=""/>
          <p:cNvSpPr txBox="1"/>
          <p:nvPr/>
        </p:nvSpPr>
        <p:spPr>
          <a:xfrm>
            <a:off x="959992" y="1064539"/>
            <a:ext cx="9144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0" i="1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3" name="object 283" descr=""/>
          <p:cNvSpPr txBox="1"/>
          <p:nvPr/>
        </p:nvSpPr>
        <p:spPr>
          <a:xfrm>
            <a:off x="959992" y="1480450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4" name="object 284" descr=""/>
          <p:cNvSpPr txBox="1"/>
          <p:nvPr/>
        </p:nvSpPr>
        <p:spPr>
          <a:xfrm>
            <a:off x="968087" y="1713199"/>
            <a:ext cx="11303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5" name="object 285" descr=""/>
          <p:cNvSpPr txBox="1"/>
          <p:nvPr/>
        </p:nvSpPr>
        <p:spPr>
          <a:xfrm>
            <a:off x="953920" y="1925709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6" name="object 286" descr=""/>
          <p:cNvSpPr txBox="1"/>
          <p:nvPr/>
        </p:nvSpPr>
        <p:spPr>
          <a:xfrm>
            <a:off x="966063" y="2126075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7" name="object 287" descr=""/>
          <p:cNvSpPr txBox="1"/>
          <p:nvPr/>
        </p:nvSpPr>
        <p:spPr>
          <a:xfrm>
            <a:off x="961004" y="2353764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8" name="object 288" descr=""/>
          <p:cNvSpPr txBox="1"/>
          <p:nvPr/>
        </p:nvSpPr>
        <p:spPr>
          <a:xfrm>
            <a:off x="966063" y="2552107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8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89" name="object 289" descr=""/>
          <p:cNvSpPr txBox="1"/>
          <p:nvPr/>
        </p:nvSpPr>
        <p:spPr>
          <a:xfrm>
            <a:off x="964040" y="2766640"/>
            <a:ext cx="1054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0" i="1">
                <a:latin typeface="ISOCPEUR"/>
                <a:cs typeface="ISOCPEUR"/>
              </a:rPr>
              <a:t>9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0" name="object 290" descr=""/>
          <p:cNvSpPr txBox="1"/>
          <p:nvPr/>
        </p:nvSpPr>
        <p:spPr>
          <a:xfrm>
            <a:off x="943801" y="3199756"/>
            <a:ext cx="12700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1" name="object 291" descr=""/>
          <p:cNvSpPr txBox="1"/>
          <p:nvPr/>
        </p:nvSpPr>
        <p:spPr>
          <a:xfrm>
            <a:off x="940765" y="3405182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2" name="object 292" descr=""/>
          <p:cNvSpPr txBox="1"/>
          <p:nvPr/>
        </p:nvSpPr>
        <p:spPr>
          <a:xfrm>
            <a:off x="936717" y="3619715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3" name="object 293" descr=""/>
          <p:cNvSpPr txBox="1"/>
          <p:nvPr/>
        </p:nvSpPr>
        <p:spPr>
          <a:xfrm>
            <a:off x="940765" y="4048783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4" name="object 294" descr=""/>
          <p:cNvSpPr txBox="1"/>
          <p:nvPr/>
        </p:nvSpPr>
        <p:spPr>
          <a:xfrm>
            <a:off x="938741" y="4250161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5" name="object 295" descr=""/>
          <p:cNvSpPr txBox="1"/>
          <p:nvPr/>
        </p:nvSpPr>
        <p:spPr>
          <a:xfrm>
            <a:off x="947848" y="4467730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6" name="object 296" descr=""/>
          <p:cNvSpPr txBox="1"/>
          <p:nvPr/>
        </p:nvSpPr>
        <p:spPr>
          <a:xfrm>
            <a:off x="949872" y="4686312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18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7" name="object 297" descr=""/>
          <p:cNvSpPr txBox="1"/>
          <p:nvPr/>
        </p:nvSpPr>
        <p:spPr>
          <a:xfrm>
            <a:off x="938741" y="5113355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8" name="object 298" descr=""/>
          <p:cNvSpPr txBox="1"/>
          <p:nvPr/>
        </p:nvSpPr>
        <p:spPr>
          <a:xfrm>
            <a:off x="945824" y="5318781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99" name="object 299" descr=""/>
          <p:cNvSpPr txBox="1"/>
          <p:nvPr/>
        </p:nvSpPr>
        <p:spPr>
          <a:xfrm>
            <a:off x="940765" y="5740765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0" name="object 300" descr=""/>
          <p:cNvSpPr txBox="1"/>
          <p:nvPr/>
        </p:nvSpPr>
        <p:spPr>
          <a:xfrm>
            <a:off x="941777" y="5956311"/>
            <a:ext cx="16319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1" name="object 301" descr=""/>
          <p:cNvSpPr txBox="1"/>
          <p:nvPr/>
        </p:nvSpPr>
        <p:spPr>
          <a:xfrm>
            <a:off x="946836" y="6179952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25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2" name="object 302" descr=""/>
          <p:cNvSpPr txBox="1"/>
          <p:nvPr/>
        </p:nvSpPr>
        <p:spPr>
          <a:xfrm>
            <a:off x="942789" y="6373235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26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3" name="object 303" descr=""/>
          <p:cNvSpPr txBox="1"/>
          <p:nvPr/>
        </p:nvSpPr>
        <p:spPr>
          <a:xfrm>
            <a:off x="928621" y="6596876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27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4" name="object 304" descr=""/>
          <p:cNvSpPr txBox="1"/>
          <p:nvPr/>
        </p:nvSpPr>
        <p:spPr>
          <a:xfrm>
            <a:off x="936717" y="6790159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28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5" name="object 305" descr=""/>
          <p:cNvSpPr txBox="1"/>
          <p:nvPr/>
        </p:nvSpPr>
        <p:spPr>
          <a:xfrm>
            <a:off x="946836" y="7002668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29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6" name="object 306" descr=""/>
          <p:cNvSpPr txBox="1"/>
          <p:nvPr/>
        </p:nvSpPr>
        <p:spPr>
          <a:xfrm>
            <a:off x="942789" y="7214166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30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7" name="object 307" descr=""/>
          <p:cNvSpPr txBox="1"/>
          <p:nvPr/>
        </p:nvSpPr>
        <p:spPr>
          <a:xfrm>
            <a:off x="1198812" y="1055431"/>
            <a:ext cx="9163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5" i="1">
                <a:latin typeface="ISOCPEUR"/>
                <a:cs typeface="ISOCPEUR"/>
              </a:rPr>
              <a:t>Підготовчий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період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8" name="object 308" descr=""/>
          <p:cNvSpPr txBox="1"/>
          <p:nvPr/>
        </p:nvSpPr>
        <p:spPr>
          <a:xfrm>
            <a:off x="956956" y="1276036"/>
            <a:ext cx="233362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9079" algn="l"/>
              </a:tabLst>
            </a:pPr>
            <a:r>
              <a:rPr dirty="0" baseline="3086" sz="1350" spc="-75" i="1">
                <a:latin typeface="ISOCPEUR"/>
                <a:cs typeface="ISOCPEUR"/>
              </a:rPr>
              <a:t>2</a:t>
            </a:r>
            <a:r>
              <a:rPr dirty="0" baseline="3086" sz="135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Розробка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грунту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екскаватором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самоскиди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09" name="object 309" descr=""/>
          <p:cNvSpPr txBox="1"/>
          <p:nvPr/>
        </p:nvSpPr>
        <p:spPr>
          <a:xfrm>
            <a:off x="1196788" y="1473954"/>
            <a:ext cx="2586355" cy="33147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20"/>
              </a:spcBef>
            </a:pPr>
            <a:r>
              <a:rPr dirty="0" sz="900" spc="-45" i="1">
                <a:latin typeface="ISOCPEUR"/>
                <a:cs typeface="ISOCPEUR"/>
              </a:rPr>
              <a:t>Доробка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грунту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вручну</a:t>
            </a:r>
            <a:endParaRPr sz="900">
              <a:latin typeface="ISOCPEUR"/>
              <a:cs typeface="ISOCPEUR"/>
            </a:endParaRPr>
          </a:p>
          <a:p>
            <a:pPr marL="20320">
              <a:lnSpc>
                <a:spcPct val="100000"/>
              </a:lnSpc>
              <a:spcBef>
                <a:spcPts val="125"/>
              </a:spcBef>
            </a:pPr>
            <a:r>
              <a:rPr dirty="0" sz="900" spc="-40" i="1">
                <a:latin typeface="ISOCPEUR"/>
                <a:cs typeface="ISOCPEUR"/>
              </a:rPr>
              <a:t>Виготовлення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арматурних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каркасів</a:t>
            </a:r>
            <a:r>
              <a:rPr dirty="0" sz="900" spc="-17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частотрамбованих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0" name="object 310" descr=""/>
          <p:cNvSpPr txBox="1"/>
          <p:nvPr/>
        </p:nvSpPr>
        <p:spPr>
          <a:xfrm>
            <a:off x="1202860" y="1760760"/>
            <a:ext cx="2226945" cy="2578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604">
              <a:lnSpc>
                <a:spcPts val="910"/>
              </a:lnSpc>
              <a:spcBef>
                <a:spcPts val="105"/>
              </a:spcBef>
            </a:pPr>
            <a:r>
              <a:rPr dirty="0" sz="900" spc="-20" i="1">
                <a:latin typeface="ISOCPEUR"/>
                <a:cs typeface="ISOCPEUR"/>
              </a:rPr>
              <a:t>паль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ts val="910"/>
              </a:lnSpc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8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частотрамбованих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методом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1" name="object 311" descr=""/>
          <p:cNvSpPr txBox="1"/>
          <p:nvPr/>
        </p:nvSpPr>
        <p:spPr>
          <a:xfrm>
            <a:off x="1202860" y="1974282"/>
            <a:ext cx="68580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віброфлотації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2" name="object 312" descr=""/>
          <p:cNvSpPr txBox="1"/>
          <p:nvPr/>
        </p:nvSpPr>
        <p:spPr>
          <a:xfrm>
            <a:off x="1205896" y="2112920"/>
            <a:ext cx="214058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бетонної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підготовки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3" name="object 313" descr=""/>
          <p:cNvSpPr txBox="1"/>
          <p:nvPr/>
        </p:nvSpPr>
        <p:spPr>
          <a:xfrm>
            <a:off x="1202860" y="2334537"/>
            <a:ext cx="161036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опалубки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4" name="object 314" descr=""/>
          <p:cNvSpPr txBox="1"/>
          <p:nvPr/>
        </p:nvSpPr>
        <p:spPr>
          <a:xfrm>
            <a:off x="1201848" y="2539963"/>
            <a:ext cx="194056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залізобетонного</a:t>
            </a:r>
            <a:r>
              <a:rPr dirty="0" sz="900" spc="-17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5" name="object 315" descr=""/>
          <p:cNvSpPr txBox="1"/>
          <p:nvPr/>
        </p:nvSpPr>
        <p:spPr>
          <a:xfrm>
            <a:off x="1204884" y="2755509"/>
            <a:ext cx="152082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Розбирання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опалубки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ростверку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6" name="object 316" descr=""/>
          <p:cNvSpPr txBox="1"/>
          <p:nvPr/>
        </p:nvSpPr>
        <p:spPr>
          <a:xfrm>
            <a:off x="1204884" y="3175469"/>
            <a:ext cx="126301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гідроізоляції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7" name="object 317" descr=""/>
          <p:cNvSpPr txBox="1"/>
          <p:nvPr/>
        </p:nvSpPr>
        <p:spPr>
          <a:xfrm>
            <a:off x="1203872" y="3385954"/>
            <a:ext cx="155575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5" i="1">
                <a:latin typeface="ISOCPEUR"/>
                <a:cs typeface="ISOCPEUR"/>
              </a:rPr>
              <a:t>Зворотня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засипка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ущільненням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8" name="object 318" descr=""/>
          <p:cNvSpPr txBox="1"/>
          <p:nvPr/>
        </p:nvSpPr>
        <p:spPr>
          <a:xfrm>
            <a:off x="1209944" y="3604536"/>
            <a:ext cx="153289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монолітних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пілонів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19" name="object 319" descr=""/>
          <p:cNvSpPr txBox="1"/>
          <p:nvPr/>
        </p:nvSpPr>
        <p:spPr>
          <a:xfrm>
            <a:off x="948860" y="3823118"/>
            <a:ext cx="2053589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75590" algn="l"/>
              </a:tabLst>
            </a:pPr>
            <a:r>
              <a:rPr dirty="0" sz="900" spc="-25" i="1">
                <a:latin typeface="ISOCPEUR"/>
                <a:cs typeface="ISOCPEUR"/>
              </a:rPr>
              <a:t>14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монолітних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перекритітв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20" name="object 320" descr=""/>
          <p:cNvSpPr txBox="1"/>
          <p:nvPr/>
        </p:nvSpPr>
        <p:spPr>
          <a:xfrm>
            <a:off x="1215004" y="4028544"/>
            <a:ext cx="132842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8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зовнішніх</a:t>
            </a:r>
            <a:r>
              <a:rPr dirty="0" sz="900" spc="-18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стін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21" name="object 321" descr=""/>
          <p:cNvSpPr txBox="1"/>
          <p:nvPr/>
        </p:nvSpPr>
        <p:spPr>
          <a:xfrm>
            <a:off x="1211968" y="4242065"/>
            <a:ext cx="125285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перегородок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22" name="object 322" descr=""/>
          <p:cNvSpPr txBox="1"/>
          <p:nvPr/>
        </p:nvSpPr>
        <p:spPr>
          <a:xfrm>
            <a:off x="1219185" y="4467700"/>
            <a:ext cx="18135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залізобетонних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сходових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маршів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3" name="object 323" descr=""/>
          <p:cNvSpPr txBox="1"/>
          <p:nvPr/>
        </p:nvSpPr>
        <p:spPr>
          <a:xfrm>
            <a:off x="1215138" y="4679198"/>
            <a:ext cx="192023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залізобетонних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сходових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площадок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4" name="object 324" descr=""/>
          <p:cNvSpPr txBox="1"/>
          <p:nvPr/>
        </p:nvSpPr>
        <p:spPr>
          <a:xfrm>
            <a:off x="947848" y="4906887"/>
            <a:ext cx="1474470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35"/>
              </a:lnSpc>
              <a:tabLst>
                <a:tab pos="283845" algn="l"/>
              </a:tabLst>
            </a:pPr>
            <a:r>
              <a:rPr dirty="0" sz="900" spc="-25" i="1">
                <a:latin typeface="ISOCPEUR"/>
                <a:cs typeface="ISOCPEUR"/>
              </a:rPr>
              <a:t>19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baseline="3703" sz="1125" spc="-52" i="1">
                <a:latin typeface="ISOCPEUR"/>
                <a:cs typeface="ISOCPEUR"/>
              </a:rPr>
              <a:t>Влаштування</a:t>
            </a:r>
            <a:r>
              <a:rPr dirty="0" baseline="3703" sz="1125" spc="-240" i="1">
                <a:latin typeface="ISOCPEUR"/>
                <a:cs typeface="ISOCPEUR"/>
              </a:rPr>
              <a:t> </a:t>
            </a:r>
            <a:r>
              <a:rPr dirty="0" baseline="3703" sz="1125" spc="-52" i="1">
                <a:latin typeface="ISOCPEUR"/>
                <a:cs typeface="ISOCPEUR"/>
              </a:rPr>
              <a:t>плити</a:t>
            </a:r>
            <a:r>
              <a:rPr dirty="0" baseline="3703" sz="1125" spc="-232" i="1">
                <a:latin typeface="ISOCPEUR"/>
                <a:cs typeface="ISOCPEUR"/>
              </a:rPr>
              <a:t> </a:t>
            </a:r>
            <a:r>
              <a:rPr dirty="0" baseline="3703" sz="1125" spc="-15" i="1">
                <a:latin typeface="ISOCPEUR"/>
                <a:cs typeface="ISOCPEUR"/>
              </a:rPr>
              <a:t>покриття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325" name="object 325" descr=""/>
          <p:cNvSpPr txBox="1"/>
          <p:nvPr/>
        </p:nvSpPr>
        <p:spPr>
          <a:xfrm>
            <a:off x="1221209" y="5111301"/>
            <a:ext cx="8750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покрівлі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6" name="object 326" descr=""/>
          <p:cNvSpPr txBox="1"/>
          <p:nvPr/>
        </p:nvSpPr>
        <p:spPr>
          <a:xfrm>
            <a:off x="1227281" y="5320775"/>
            <a:ext cx="1233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бетонної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стяжки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7" name="object 327" descr=""/>
          <p:cNvSpPr txBox="1"/>
          <p:nvPr/>
        </p:nvSpPr>
        <p:spPr>
          <a:xfrm>
            <a:off x="942789" y="5549476"/>
            <a:ext cx="1945005" cy="14097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1035"/>
              </a:lnSpc>
              <a:tabLst>
                <a:tab pos="291465" algn="l"/>
              </a:tabLst>
            </a:pPr>
            <a:r>
              <a:rPr dirty="0" sz="900" spc="-25" i="1">
                <a:latin typeface="ISOCPEUR"/>
                <a:cs typeface="ISOCPEUR"/>
              </a:rPr>
              <a:t>22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підлоги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керамічної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плитки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8" name="object 328" descr=""/>
          <p:cNvSpPr txBox="1"/>
          <p:nvPr/>
        </p:nvSpPr>
        <p:spPr>
          <a:xfrm>
            <a:off x="1223233" y="5742759"/>
            <a:ext cx="2049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Заповнення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скління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віконних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балконних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прорізів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9" name="object 329" descr=""/>
          <p:cNvSpPr txBox="1"/>
          <p:nvPr/>
        </p:nvSpPr>
        <p:spPr>
          <a:xfrm>
            <a:off x="1223233" y="5957292"/>
            <a:ext cx="11239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Заповнення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дверних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прорізів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0" name="object 330" descr=""/>
          <p:cNvSpPr txBox="1"/>
          <p:nvPr/>
        </p:nvSpPr>
        <p:spPr>
          <a:xfrm>
            <a:off x="1221209" y="6165755"/>
            <a:ext cx="786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Штукатурення</a:t>
            </a:r>
            <a:r>
              <a:rPr dirty="0" sz="750" spc="-12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стін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1" name="object 331" descr=""/>
          <p:cNvSpPr txBox="1"/>
          <p:nvPr/>
        </p:nvSpPr>
        <p:spPr>
          <a:xfrm>
            <a:off x="1220197" y="6372192"/>
            <a:ext cx="98869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вимощення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2" name="object 332" descr=""/>
          <p:cNvSpPr txBox="1"/>
          <p:nvPr/>
        </p:nvSpPr>
        <p:spPr>
          <a:xfrm>
            <a:off x="1221209" y="6580654"/>
            <a:ext cx="7785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Сантехнічні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роботи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3" name="object 333" descr=""/>
          <p:cNvSpPr txBox="1"/>
          <p:nvPr/>
        </p:nvSpPr>
        <p:spPr>
          <a:xfrm>
            <a:off x="1222221" y="6799236"/>
            <a:ext cx="9512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Електротехнічні</a:t>
            </a:r>
            <a:r>
              <a:rPr dirty="0" sz="750" spc="-11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роботи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4" name="object 334" descr=""/>
          <p:cNvSpPr txBox="1"/>
          <p:nvPr/>
        </p:nvSpPr>
        <p:spPr>
          <a:xfrm>
            <a:off x="1223233" y="7001626"/>
            <a:ext cx="8928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Пусконалагоджувальні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5" name="object 335" descr=""/>
          <p:cNvSpPr txBox="1"/>
          <p:nvPr/>
        </p:nvSpPr>
        <p:spPr>
          <a:xfrm>
            <a:off x="1224245" y="7213124"/>
            <a:ext cx="1276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Прийом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70" i="1">
                <a:latin typeface="ISOCPEUR"/>
                <a:cs typeface="ISOCPEUR"/>
              </a:rPr>
              <a:t>об'єкту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експлуатацію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6" name="object 336" descr=""/>
          <p:cNvSpPr txBox="1"/>
          <p:nvPr/>
        </p:nvSpPr>
        <p:spPr>
          <a:xfrm>
            <a:off x="4025327" y="7020853"/>
            <a:ext cx="2051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грн.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7" name="object 337" descr=""/>
          <p:cNvSpPr txBox="1"/>
          <p:nvPr/>
        </p:nvSpPr>
        <p:spPr>
          <a:xfrm>
            <a:off x="4024315" y="6796199"/>
            <a:ext cx="2051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грн.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8" name="object 338" descr=""/>
          <p:cNvSpPr txBox="1"/>
          <p:nvPr/>
        </p:nvSpPr>
        <p:spPr>
          <a:xfrm>
            <a:off x="4024315" y="6580654"/>
            <a:ext cx="2051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грн.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9" name="object 339" descr=""/>
          <p:cNvSpPr/>
          <p:nvPr/>
        </p:nvSpPr>
        <p:spPr>
          <a:xfrm>
            <a:off x="4044769" y="652033"/>
            <a:ext cx="5499100" cy="6673215"/>
          </a:xfrm>
          <a:custGeom>
            <a:avLst/>
            <a:gdLst/>
            <a:ahLst/>
            <a:cxnLst/>
            <a:rect l="l" t="t" r="r" b="b"/>
            <a:pathLst>
              <a:path w="5499100" h="6673215">
                <a:moveTo>
                  <a:pt x="0" y="6659651"/>
                </a:moveTo>
                <a:lnTo>
                  <a:pt x="117386" y="6659651"/>
                </a:lnTo>
              </a:path>
              <a:path w="5499100" h="6673215">
                <a:moveTo>
                  <a:pt x="504963" y="510023"/>
                </a:moveTo>
                <a:lnTo>
                  <a:pt x="622350" y="510023"/>
                </a:lnTo>
              </a:path>
              <a:path w="5499100" h="6673215">
                <a:moveTo>
                  <a:pt x="1008915" y="510023"/>
                </a:moveTo>
                <a:lnTo>
                  <a:pt x="1126301" y="510023"/>
                </a:lnTo>
              </a:path>
              <a:path w="5499100" h="6673215">
                <a:moveTo>
                  <a:pt x="1521974" y="510023"/>
                </a:moveTo>
                <a:lnTo>
                  <a:pt x="1639361" y="510023"/>
                </a:lnTo>
              </a:path>
              <a:path w="5499100" h="6673215">
                <a:moveTo>
                  <a:pt x="2025926" y="510023"/>
                </a:moveTo>
                <a:lnTo>
                  <a:pt x="2143313" y="510023"/>
                </a:lnTo>
              </a:path>
              <a:path w="5499100" h="6673215">
                <a:moveTo>
                  <a:pt x="2529878" y="510023"/>
                </a:moveTo>
                <a:lnTo>
                  <a:pt x="2647264" y="510023"/>
                </a:lnTo>
              </a:path>
              <a:path w="5499100" h="6673215">
                <a:moveTo>
                  <a:pt x="3033830" y="510023"/>
                </a:moveTo>
                <a:lnTo>
                  <a:pt x="3151216" y="510023"/>
                </a:lnTo>
              </a:path>
              <a:path w="5499100" h="6673215">
                <a:moveTo>
                  <a:pt x="504963" y="6659651"/>
                </a:moveTo>
                <a:lnTo>
                  <a:pt x="622350" y="6659651"/>
                </a:lnTo>
              </a:path>
              <a:path w="5499100" h="6673215">
                <a:moveTo>
                  <a:pt x="1008915" y="6659651"/>
                </a:moveTo>
                <a:lnTo>
                  <a:pt x="1126301" y="6659651"/>
                </a:lnTo>
              </a:path>
              <a:path w="5499100" h="6673215">
                <a:moveTo>
                  <a:pt x="1521974" y="6659651"/>
                </a:moveTo>
                <a:lnTo>
                  <a:pt x="1639361" y="6659651"/>
                </a:lnTo>
              </a:path>
              <a:path w="5499100" h="6673215">
                <a:moveTo>
                  <a:pt x="1521974" y="6447142"/>
                </a:moveTo>
                <a:lnTo>
                  <a:pt x="1639361" y="6447142"/>
                </a:lnTo>
              </a:path>
              <a:path w="5499100" h="6673215">
                <a:moveTo>
                  <a:pt x="1521974" y="6234632"/>
                </a:moveTo>
                <a:lnTo>
                  <a:pt x="1639361" y="6234632"/>
                </a:lnTo>
              </a:path>
              <a:path w="5499100" h="6673215">
                <a:moveTo>
                  <a:pt x="1521974" y="6022122"/>
                </a:moveTo>
                <a:lnTo>
                  <a:pt x="1639361" y="6022122"/>
                </a:lnTo>
              </a:path>
              <a:path w="5499100" h="6673215">
                <a:moveTo>
                  <a:pt x="3538793" y="6659651"/>
                </a:moveTo>
                <a:lnTo>
                  <a:pt x="3656180" y="6659651"/>
                </a:lnTo>
              </a:path>
              <a:path w="5499100" h="6673215">
                <a:moveTo>
                  <a:pt x="2025926" y="935043"/>
                </a:moveTo>
                <a:lnTo>
                  <a:pt x="2143313" y="935043"/>
                </a:lnTo>
              </a:path>
              <a:path w="5499100" h="6673215">
                <a:moveTo>
                  <a:pt x="2025926" y="1147552"/>
                </a:moveTo>
                <a:lnTo>
                  <a:pt x="2143313" y="1147552"/>
                </a:lnTo>
              </a:path>
              <a:path w="5499100" h="6673215">
                <a:moveTo>
                  <a:pt x="1521974" y="1360062"/>
                </a:moveTo>
                <a:lnTo>
                  <a:pt x="1639361" y="1360062"/>
                </a:lnTo>
              </a:path>
              <a:path w="5499100" h="6673215">
                <a:moveTo>
                  <a:pt x="2025926" y="4760219"/>
                </a:moveTo>
                <a:lnTo>
                  <a:pt x="2143313" y="4760219"/>
                </a:lnTo>
              </a:path>
              <a:path w="5499100" h="6673215">
                <a:moveTo>
                  <a:pt x="2025926" y="4972729"/>
                </a:moveTo>
                <a:lnTo>
                  <a:pt x="2143313" y="4972729"/>
                </a:lnTo>
              </a:path>
              <a:path w="5499100" h="6673215">
                <a:moveTo>
                  <a:pt x="2025926" y="5185238"/>
                </a:moveTo>
                <a:lnTo>
                  <a:pt x="2143313" y="5185238"/>
                </a:lnTo>
              </a:path>
              <a:path w="5499100" h="6673215">
                <a:moveTo>
                  <a:pt x="2025926" y="5397748"/>
                </a:moveTo>
                <a:lnTo>
                  <a:pt x="2143313" y="5397748"/>
                </a:lnTo>
              </a:path>
              <a:path w="5499100" h="6673215">
                <a:moveTo>
                  <a:pt x="2025926" y="5610258"/>
                </a:moveTo>
                <a:lnTo>
                  <a:pt x="2143313" y="5610258"/>
                </a:lnTo>
              </a:path>
              <a:path w="5499100" h="6673215">
                <a:moveTo>
                  <a:pt x="2025926" y="5822768"/>
                </a:moveTo>
                <a:lnTo>
                  <a:pt x="2143313" y="5822768"/>
                </a:lnTo>
              </a:path>
              <a:path w="5499100" h="6673215">
                <a:moveTo>
                  <a:pt x="2025926" y="6035277"/>
                </a:moveTo>
                <a:lnTo>
                  <a:pt x="2143313" y="6035277"/>
                </a:lnTo>
              </a:path>
              <a:path w="5499100" h="6673215">
                <a:moveTo>
                  <a:pt x="2025926" y="6247787"/>
                </a:moveTo>
                <a:lnTo>
                  <a:pt x="2143313" y="6247787"/>
                </a:lnTo>
              </a:path>
              <a:path w="5499100" h="6673215">
                <a:moveTo>
                  <a:pt x="2025926" y="6460297"/>
                </a:moveTo>
                <a:lnTo>
                  <a:pt x="2143313" y="6460297"/>
                </a:lnTo>
              </a:path>
              <a:path w="5499100" h="6673215">
                <a:moveTo>
                  <a:pt x="2025926" y="6672807"/>
                </a:moveTo>
                <a:lnTo>
                  <a:pt x="2143313" y="6672807"/>
                </a:lnTo>
              </a:path>
              <a:path w="5499100" h="6673215">
                <a:moveTo>
                  <a:pt x="3033830" y="935043"/>
                </a:moveTo>
                <a:lnTo>
                  <a:pt x="3151216" y="935043"/>
                </a:lnTo>
              </a:path>
              <a:path w="5499100" h="6673215">
                <a:moveTo>
                  <a:pt x="3033830" y="1147552"/>
                </a:moveTo>
                <a:lnTo>
                  <a:pt x="3151216" y="1147552"/>
                </a:lnTo>
              </a:path>
              <a:path w="5499100" h="6673215">
                <a:moveTo>
                  <a:pt x="3033830" y="4760219"/>
                </a:moveTo>
                <a:lnTo>
                  <a:pt x="3151216" y="4760219"/>
                </a:lnTo>
              </a:path>
              <a:path w="5499100" h="6673215">
                <a:moveTo>
                  <a:pt x="3033830" y="4972729"/>
                </a:moveTo>
                <a:lnTo>
                  <a:pt x="3151216" y="4972729"/>
                </a:lnTo>
              </a:path>
              <a:path w="5499100" h="6673215">
                <a:moveTo>
                  <a:pt x="3033830" y="5185238"/>
                </a:moveTo>
                <a:lnTo>
                  <a:pt x="3151216" y="5185238"/>
                </a:lnTo>
              </a:path>
              <a:path w="5499100" h="6673215">
                <a:moveTo>
                  <a:pt x="3033830" y="5397748"/>
                </a:moveTo>
                <a:lnTo>
                  <a:pt x="3151216" y="5397748"/>
                </a:lnTo>
              </a:path>
              <a:path w="5499100" h="6673215">
                <a:moveTo>
                  <a:pt x="3033830" y="5610258"/>
                </a:moveTo>
                <a:lnTo>
                  <a:pt x="3151216" y="5610258"/>
                </a:lnTo>
              </a:path>
              <a:path w="5499100" h="6673215">
                <a:moveTo>
                  <a:pt x="3033830" y="5822768"/>
                </a:moveTo>
                <a:lnTo>
                  <a:pt x="3151216" y="5822768"/>
                </a:lnTo>
              </a:path>
              <a:path w="5499100" h="6673215">
                <a:moveTo>
                  <a:pt x="3033830" y="6035277"/>
                </a:moveTo>
                <a:lnTo>
                  <a:pt x="3151216" y="6035277"/>
                </a:lnTo>
              </a:path>
              <a:path w="5499100" h="6673215">
                <a:moveTo>
                  <a:pt x="3033830" y="6247787"/>
                </a:moveTo>
                <a:lnTo>
                  <a:pt x="3151216" y="6247787"/>
                </a:lnTo>
              </a:path>
              <a:path w="5499100" h="6673215">
                <a:moveTo>
                  <a:pt x="3033830" y="6460297"/>
                </a:moveTo>
                <a:lnTo>
                  <a:pt x="3151216" y="6460297"/>
                </a:lnTo>
              </a:path>
              <a:path w="5499100" h="6673215">
                <a:moveTo>
                  <a:pt x="3033830" y="6672807"/>
                </a:moveTo>
                <a:lnTo>
                  <a:pt x="3151216" y="6672807"/>
                </a:lnTo>
              </a:path>
              <a:path w="5499100" h="6673215">
                <a:moveTo>
                  <a:pt x="2529878" y="6035277"/>
                </a:moveTo>
                <a:lnTo>
                  <a:pt x="2647264" y="6035277"/>
                </a:lnTo>
              </a:path>
              <a:path w="5499100" h="6673215">
                <a:moveTo>
                  <a:pt x="2529878" y="6247787"/>
                </a:moveTo>
                <a:lnTo>
                  <a:pt x="2647264" y="6247787"/>
                </a:lnTo>
              </a:path>
              <a:path w="5499100" h="6673215">
                <a:moveTo>
                  <a:pt x="2529878" y="6460297"/>
                </a:moveTo>
                <a:lnTo>
                  <a:pt x="2647264" y="6460297"/>
                </a:lnTo>
              </a:path>
              <a:path w="5499100" h="6673215">
                <a:moveTo>
                  <a:pt x="2529878" y="6672807"/>
                </a:moveTo>
                <a:lnTo>
                  <a:pt x="2647264" y="6672807"/>
                </a:lnTo>
              </a:path>
              <a:path w="5499100" h="6673215">
                <a:moveTo>
                  <a:pt x="4143940" y="6659651"/>
                </a:moveTo>
                <a:lnTo>
                  <a:pt x="4261327" y="6659651"/>
                </a:lnTo>
              </a:path>
              <a:path w="5499100" h="6673215">
                <a:moveTo>
                  <a:pt x="5100234" y="0"/>
                </a:moveTo>
                <a:lnTo>
                  <a:pt x="549894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 descr=""/>
          <p:cNvSpPr txBox="1"/>
          <p:nvPr/>
        </p:nvSpPr>
        <p:spPr>
          <a:xfrm>
            <a:off x="4020267" y="6391419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1" name="object 341" descr=""/>
          <p:cNvSpPr txBox="1"/>
          <p:nvPr/>
        </p:nvSpPr>
        <p:spPr>
          <a:xfrm>
            <a:off x="4020267" y="6178910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2" name="object 342" descr=""/>
          <p:cNvSpPr txBox="1"/>
          <p:nvPr/>
        </p:nvSpPr>
        <p:spPr>
          <a:xfrm>
            <a:off x="4020267" y="5966400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3" name="object 343" descr=""/>
          <p:cNvSpPr txBox="1"/>
          <p:nvPr/>
        </p:nvSpPr>
        <p:spPr>
          <a:xfrm>
            <a:off x="4020267" y="5753890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4" name="object 344" descr=""/>
          <p:cNvSpPr txBox="1"/>
          <p:nvPr/>
        </p:nvSpPr>
        <p:spPr>
          <a:xfrm>
            <a:off x="4020267" y="5541380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5" name="object 345" descr=""/>
          <p:cNvSpPr txBox="1"/>
          <p:nvPr/>
        </p:nvSpPr>
        <p:spPr>
          <a:xfrm>
            <a:off x="4020267" y="5328871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6" name="object 346" descr=""/>
          <p:cNvSpPr txBox="1"/>
          <p:nvPr/>
        </p:nvSpPr>
        <p:spPr>
          <a:xfrm>
            <a:off x="4020267" y="5116360"/>
            <a:ext cx="2755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7" name="object 347" descr=""/>
          <p:cNvSpPr txBox="1"/>
          <p:nvPr/>
        </p:nvSpPr>
        <p:spPr>
          <a:xfrm>
            <a:off x="3994867" y="4903851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48" name="object 348" descr=""/>
          <p:cNvSpPr txBox="1"/>
          <p:nvPr/>
        </p:nvSpPr>
        <p:spPr>
          <a:xfrm>
            <a:off x="4020267" y="4691341"/>
            <a:ext cx="2876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100шт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9" name="object 349" descr=""/>
          <p:cNvSpPr txBox="1"/>
          <p:nvPr/>
        </p:nvSpPr>
        <p:spPr>
          <a:xfrm>
            <a:off x="4020267" y="4478831"/>
            <a:ext cx="2876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100шт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0" name="object 350" descr=""/>
          <p:cNvSpPr txBox="1"/>
          <p:nvPr/>
        </p:nvSpPr>
        <p:spPr>
          <a:xfrm>
            <a:off x="3994867" y="4266322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1" name="object 351" descr=""/>
          <p:cNvSpPr txBox="1"/>
          <p:nvPr/>
        </p:nvSpPr>
        <p:spPr>
          <a:xfrm>
            <a:off x="3994867" y="4053812"/>
            <a:ext cx="2260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1м</a:t>
            </a:r>
            <a:r>
              <a:rPr dirty="0" baseline="33333" sz="750" spc="-37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2" name="object 352" descr=""/>
          <p:cNvSpPr txBox="1"/>
          <p:nvPr/>
        </p:nvSpPr>
        <p:spPr>
          <a:xfrm>
            <a:off x="3994867" y="3841302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3" name="object 353" descr=""/>
          <p:cNvSpPr txBox="1"/>
          <p:nvPr/>
        </p:nvSpPr>
        <p:spPr>
          <a:xfrm>
            <a:off x="3994867" y="3628792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4" name="object 354" descr=""/>
          <p:cNvSpPr txBox="1"/>
          <p:nvPr/>
        </p:nvSpPr>
        <p:spPr>
          <a:xfrm>
            <a:off x="3994867" y="3416283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5" name="object 355" descr=""/>
          <p:cNvSpPr txBox="1"/>
          <p:nvPr/>
        </p:nvSpPr>
        <p:spPr>
          <a:xfrm>
            <a:off x="3994867" y="3203773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6" name="object 356" descr=""/>
          <p:cNvSpPr txBox="1"/>
          <p:nvPr/>
        </p:nvSpPr>
        <p:spPr>
          <a:xfrm>
            <a:off x="3994867" y="2778754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7" name="object 357" descr=""/>
          <p:cNvSpPr txBox="1"/>
          <p:nvPr/>
        </p:nvSpPr>
        <p:spPr>
          <a:xfrm>
            <a:off x="3994867" y="2353734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8" name="object 358" descr=""/>
          <p:cNvSpPr txBox="1"/>
          <p:nvPr/>
        </p:nvSpPr>
        <p:spPr>
          <a:xfrm>
            <a:off x="3994867" y="2566243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59" name="object 359" descr=""/>
          <p:cNvSpPr txBox="1"/>
          <p:nvPr/>
        </p:nvSpPr>
        <p:spPr>
          <a:xfrm>
            <a:off x="3994867" y="2141223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60" name="object 360" descr=""/>
          <p:cNvSpPr txBox="1"/>
          <p:nvPr/>
        </p:nvSpPr>
        <p:spPr>
          <a:xfrm>
            <a:off x="4020267" y="1928714"/>
            <a:ext cx="1866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1мп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1" name="object 361" descr=""/>
          <p:cNvSpPr txBox="1"/>
          <p:nvPr/>
        </p:nvSpPr>
        <p:spPr>
          <a:xfrm>
            <a:off x="4020267" y="1716204"/>
            <a:ext cx="151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2" name="object 362" descr=""/>
          <p:cNvSpPr txBox="1"/>
          <p:nvPr/>
        </p:nvSpPr>
        <p:spPr>
          <a:xfrm>
            <a:off x="3994867" y="1503694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63" name="object 363" descr=""/>
          <p:cNvSpPr txBox="1"/>
          <p:nvPr/>
        </p:nvSpPr>
        <p:spPr>
          <a:xfrm>
            <a:off x="3994867" y="1291185"/>
            <a:ext cx="3517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364" name="object 364" descr=""/>
          <p:cNvSpPr txBox="1"/>
          <p:nvPr/>
        </p:nvSpPr>
        <p:spPr>
          <a:xfrm>
            <a:off x="4020267" y="1078675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дні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5" name="object 365" descr=""/>
          <p:cNvSpPr txBox="1"/>
          <p:nvPr/>
        </p:nvSpPr>
        <p:spPr>
          <a:xfrm>
            <a:off x="8185325" y="1059478"/>
            <a:ext cx="9144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0" i="1">
                <a:latin typeface="ISOCPEUR"/>
                <a:cs typeface="ISOCPEUR"/>
              </a:rPr>
              <a:t>1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366" name="object 366" descr=""/>
          <p:cNvSpPr txBox="1"/>
          <p:nvPr/>
        </p:nvSpPr>
        <p:spPr>
          <a:xfrm>
            <a:off x="7451793" y="1019981"/>
            <a:ext cx="480695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>
              <a:lnSpc>
                <a:spcPts val="79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Комплексна</a:t>
            </a:r>
            <a:r>
              <a:rPr dirty="0" sz="750" spc="-10" i="1">
                <a:latin typeface="ISOCPEUR"/>
                <a:cs typeface="ISOCPEUR"/>
              </a:rPr>
              <a:t> бригада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7" name="object 367" descr=""/>
          <p:cNvSpPr txBox="1"/>
          <p:nvPr/>
        </p:nvSpPr>
        <p:spPr>
          <a:xfrm>
            <a:off x="4926975" y="1256778"/>
            <a:ext cx="436245" cy="2349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9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40005">
              <a:lnSpc>
                <a:spcPts val="819"/>
              </a:lnSpc>
            </a:pPr>
            <a:r>
              <a:rPr dirty="0" sz="750" spc="-65" i="1">
                <a:latin typeface="ISOCPEUR"/>
                <a:cs typeface="ISOCPEUR"/>
              </a:rPr>
              <a:t>(Е1-</a:t>
            </a:r>
            <a:r>
              <a:rPr dirty="0" sz="750" spc="-35" i="1">
                <a:latin typeface="ISOCPEUR"/>
                <a:cs typeface="ISOCPEUR"/>
              </a:rPr>
              <a:t>17-</a:t>
            </a:r>
            <a:r>
              <a:rPr dirty="0" sz="750" spc="-25" i="1">
                <a:latin typeface="ISOCPEUR"/>
                <a:cs typeface="ISOCPEUR"/>
              </a:rPr>
              <a:t>7)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8" name="object 368" descr=""/>
          <p:cNvSpPr txBox="1"/>
          <p:nvPr/>
        </p:nvSpPr>
        <p:spPr>
          <a:xfrm>
            <a:off x="4942154" y="1446013"/>
            <a:ext cx="43624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18415">
              <a:lnSpc>
                <a:spcPts val="840"/>
              </a:lnSpc>
            </a:pPr>
            <a:r>
              <a:rPr dirty="0" sz="750" spc="-65" i="1">
                <a:latin typeface="ISOCPEUR"/>
                <a:cs typeface="ISOCPEUR"/>
              </a:rPr>
              <a:t>(Е1-</a:t>
            </a:r>
            <a:r>
              <a:rPr dirty="0" sz="750" spc="-35" i="1">
                <a:latin typeface="ISOCPEUR"/>
                <a:cs typeface="ISOCPEUR"/>
              </a:rPr>
              <a:t>169-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9" name="object 369" descr=""/>
          <p:cNvSpPr txBox="1"/>
          <p:nvPr/>
        </p:nvSpPr>
        <p:spPr>
          <a:xfrm>
            <a:off x="1134182" y="7536948"/>
            <a:ext cx="3474085" cy="34036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92405" marR="5080" indent="-180340">
              <a:lnSpc>
                <a:spcPct val="87200"/>
              </a:lnSpc>
              <a:spcBef>
                <a:spcPts val="220"/>
              </a:spcBef>
            </a:pPr>
            <a:r>
              <a:rPr dirty="0" sz="750" i="1">
                <a:latin typeface="ISOCPEUR"/>
                <a:cs typeface="ISOCPEUR"/>
              </a:rPr>
              <a:t>*</a:t>
            </a:r>
            <a:r>
              <a:rPr dirty="0" sz="750" spc="225" i="1">
                <a:latin typeface="ISOCPEUR"/>
                <a:cs typeface="ISOCPEUR"/>
              </a:rPr>
              <a:t> 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так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значення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нормативної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трудомісткості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влаштування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паль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методом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sz="750" spc="-35" i="1">
                <a:latin typeface="ISOCPEUR"/>
                <a:cs typeface="ISOCPEUR"/>
              </a:rPr>
              <a:t>віброфлотації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відсутнє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нормативних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документах,</a:t>
            </a:r>
            <a:r>
              <a:rPr dirty="0" sz="750" spc="-114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трудомісткість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прийнята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згідно </a:t>
            </a:r>
            <a:r>
              <a:rPr dirty="0" sz="750" spc="-35" i="1">
                <a:latin typeface="ISOCPEUR"/>
                <a:cs typeface="ISOCPEUR"/>
              </a:rPr>
              <a:t>усередненої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реальної.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0" name="object 370" descr=""/>
          <p:cNvSpPr txBox="1"/>
          <p:nvPr/>
        </p:nvSpPr>
        <p:spPr>
          <a:xfrm>
            <a:off x="5096983" y="1924666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*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1" name="object 371" descr=""/>
          <p:cNvSpPr txBox="1"/>
          <p:nvPr/>
        </p:nvSpPr>
        <p:spPr>
          <a:xfrm>
            <a:off x="4935071" y="1663583"/>
            <a:ext cx="448309" cy="245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6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5-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6670">
              <a:lnSpc>
                <a:spcPts val="860"/>
              </a:lnSpc>
            </a:pPr>
            <a:r>
              <a:rPr dirty="0" sz="750" spc="-65" i="1">
                <a:latin typeface="ISOCPEUR"/>
                <a:cs typeface="ISOCPEUR"/>
              </a:rPr>
              <a:t>(Е5-</a:t>
            </a:r>
            <a:r>
              <a:rPr dirty="0" sz="750" spc="-35" i="1">
                <a:latin typeface="ISOCPEUR"/>
                <a:cs typeface="ISOCPEUR"/>
              </a:rPr>
              <a:t>75-</a:t>
            </a:r>
            <a:r>
              <a:rPr dirty="0" sz="750" spc="-25" i="1">
                <a:latin typeface="ISOCPEUR"/>
                <a:cs typeface="ISOCPEUR"/>
              </a:rPr>
              <a:t>5)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2" name="object 372" descr=""/>
          <p:cNvSpPr txBox="1"/>
          <p:nvPr/>
        </p:nvSpPr>
        <p:spPr>
          <a:xfrm>
            <a:off x="4933047" y="2102770"/>
            <a:ext cx="448309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8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53975">
              <a:lnSpc>
                <a:spcPts val="780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1-4)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3" name="object 373" descr=""/>
          <p:cNvSpPr txBox="1"/>
          <p:nvPr/>
        </p:nvSpPr>
        <p:spPr>
          <a:xfrm>
            <a:off x="4954298" y="2306172"/>
            <a:ext cx="448309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13335">
              <a:lnSpc>
                <a:spcPts val="840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8-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4" name="object 374" descr=""/>
          <p:cNvSpPr txBox="1"/>
          <p:nvPr/>
        </p:nvSpPr>
        <p:spPr>
          <a:xfrm>
            <a:off x="4948226" y="2514634"/>
            <a:ext cx="448309" cy="24320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41910">
              <a:lnSpc>
                <a:spcPts val="850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1-7)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5" name="object 375" descr=""/>
          <p:cNvSpPr txBox="1"/>
          <p:nvPr/>
        </p:nvSpPr>
        <p:spPr>
          <a:xfrm>
            <a:off x="4950250" y="2722084"/>
            <a:ext cx="448309" cy="2463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65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1750">
              <a:lnSpc>
                <a:spcPts val="865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8-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6" name="object 376" descr=""/>
          <p:cNvSpPr txBox="1"/>
          <p:nvPr/>
        </p:nvSpPr>
        <p:spPr>
          <a:xfrm>
            <a:off x="4928999" y="3149127"/>
            <a:ext cx="484505" cy="241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41-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2384">
              <a:lnSpc>
                <a:spcPts val="850"/>
              </a:lnSpc>
            </a:pPr>
            <a:r>
              <a:rPr dirty="0" sz="750" spc="-55" i="1">
                <a:latin typeface="ISOCPEUR"/>
                <a:cs typeface="ISOCPEUR"/>
              </a:rPr>
              <a:t>(Е41-</a:t>
            </a:r>
            <a:r>
              <a:rPr dirty="0" sz="750" spc="-30" i="1">
                <a:latin typeface="ISOCPEUR"/>
                <a:cs typeface="ISOCPEUR"/>
              </a:rPr>
              <a:t>2-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7" name="object 377" descr=""/>
          <p:cNvSpPr txBox="1"/>
          <p:nvPr/>
        </p:nvSpPr>
        <p:spPr>
          <a:xfrm>
            <a:off x="4935071" y="3363661"/>
            <a:ext cx="436245" cy="241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7465">
              <a:lnSpc>
                <a:spcPts val="850"/>
              </a:lnSpc>
            </a:pPr>
            <a:r>
              <a:rPr dirty="0" sz="750" spc="-65" i="1">
                <a:latin typeface="ISOCPEUR"/>
                <a:cs typeface="ISOCPEUR"/>
              </a:rPr>
              <a:t>(Е1-</a:t>
            </a:r>
            <a:r>
              <a:rPr dirty="0" sz="750" spc="-35" i="1">
                <a:latin typeface="ISOCPEUR"/>
                <a:cs typeface="ISOCPEUR"/>
              </a:rPr>
              <a:t>27-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8" name="object 378" descr=""/>
          <p:cNvSpPr txBox="1"/>
          <p:nvPr/>
        </p:nvSpPr>
        <p:spPr>
          <a:xfrm>
            <a:off x="4936083" y="3575159"/>
            <a:ext cx="448309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44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17-</a:t>
            </a:r>
            <a:r>
              <a:rPr dirty="0" sz="750" spc="-25" i="1">
                <a:latin typeface="ISOCPEUR"/>
                <a:cs typeface="ISOCPEUR"/>
              </a:rPr>
              <a:t>9)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9" name="object 379" descr=""/>
          <p:cNvSpPr txBox="1"/>
          <p:nvPr/>
        </p:nvSpPr>
        <p:spPr>
          <a:xfrm>
            <a:off x="4932035" y="3784632"/>
            <a:ext cx="448309" cy="2463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65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7305">
              <a:lnSpc>
                <a:spcPts val="865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22-</a:t>
            </a:r>
            <a:r>
              <a:rPr dirty="0" sz="750" spc="-25" i="1">
                <a:latin typeface="ISOCPEUR"/>
                <a:cs typeface="ISOCPEUR"/>
              </a:rPr>
              <a:t>3)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0" name="object 380" descr=""/>
          <p:cNvSpPr txBox="1"/>
          <p:nvPr/>
        </p:nvSpPr>
        <p:spPr>
          <a:xfrm>
            <a:off x="4934059" y="4003214"/>
            <a:ext cx="448309" cy="24320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8-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44450">
              <a:lnSpc>
                <a:spcPts val="850"/>
              </a:lnSpc>
            </a:pPr>
            <a:r>
              <a:rPr dirty="0" sz="750" spc="-65" i="1">
                <a:latin typeface="ISOCPEUR"/>
                <a:cs typeface="ISOCPEUR"/>
              </a:rPr>
              <a:t>(Е8-</a:t>
            </a:r>
            <a:r>
              <a:rPr dirty="0" sz="750" spc="-35" i="1">
                <a:latin typeface="ISOCPEUR"/>
                <a:cs typeface="ISOCPEUR"/>
              </a:rPr>
              <a:t>13-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1" name="object 381" descr=""/>
          <p:cNvSpPr txBox="1"/>
          <p:nvPr/>
        </p:nvSpPr>
        <p:spPr>
          <a:xfrm>
            <a:off x="4937095" y="4213700"/>
            <a:ext cx="448309" cy="2381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3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8-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15240">
              <a:lnSpc>
                <a:spcPts val="830"/>
              </a:lnSpc>
            </a:pPr>
            <a:r>
              <a:rPr dirty="0" sz="750" spc="-65" i="1">
                <a:latin typeface="ISOCPEUR"/>
                <a:cs typeface="ISOCPEUR"/>
              </a:rPr>
              <a:t>(Е8-</a:t>
            </a:r>
            <a:r>
              <a:rPr dirty="0" sz="750" spc="-35" i="1">
                <a:latin typeface="ISOCPEUR"/>
                <a:cs typeface="ISOCPEUR"/>
              </a:rPr>
              <a:t>14-</a:t>
            </a:r>
            <a:r>
              <a:rPr dirty="0" sz="750" spc="-25" i="1">
                <a:latin typeface="ISOCPEUR"/>
                <a:cs typeface="ISOCPEUR"/>
              </a:rPr>
              <a:t>3)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2" name="object 382" descr=""/>
          <p:cNvSpPr txBox="1"/>
          <p:nvPr/>
        </p:nvSpPr>
        <p:spPr>
          <a:xfrm>
            <a:off x="4926975" y="4417102"/>
            <a:ext cx="449580" cy="2387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35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7-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0480">
              <a:lnSpc>
                <a:spcPts val="835"/>
              </a:lnSpc>
            </a:pPr>
            <a:r>
              <a:rPr dirty="0" sz="750" spc="-65" i="1">
                <a:latin typeface="ISOCPEUR"/>
                <a:cs typeface="ISOCPEUR"/>
              </a:rPr>
              <a:t>(Е7-</a:t>
            </a:r>
            <a:r>
              <a:rPr dirty="0" sz="750" spc="-40" i="1">
                <a:latin typeface="ISOCPEUR"/>
                <a:cs typeface="ISOCPEUR"/>
              </a:rPr>
              <a:t>47-</a:t>
            </a:r>
            <a:r>
              <a:rPr dirty="0" sz="750" spc="-25" i="1">
                <a:latin typeface="ISOCPEUR"/>
                <a:cs typeface="ISOCPEUR"/>
              </a:rPr>
              <a:t>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3" name="object 383" descr=""/>
          <p:cNvSpPr txBox="1"/>
          <p:nvPr/>
        </p:nvSpPr>
        <p:spPr>
          <a:xfrm>
            <a:off x="4938107" y="4636696"/>
            <a:ext cx="448309" cy="24320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7-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2225">
              <a:lnSpc>
                <a:spcPts val="850"/>
              </a:lnSpc>
            </a:pPr>
            <a:r>
              <a:rPr dirty="0" sz="750" spc="-65" i="1">
                <a:latin typeface="ISOCPEUR"/>
                <a:cs typeface="ISOCPEUR"/>
              </a:rPr>
              <a:t>(Е7-</a:t>
            </a:r>
            <a:r>
              <a:rPr dirty="0" sz="750" spc="-40" i="1">
                <a:latin typeface="ISOCPEUR"/>
                <a:cs typeface="ISOCPEUR"/>
              </a:rPr>
              <a:t>47-</a:t>
            </a:r>
            <a:r>
              <a:rPr dirty="0" sz="750" spc="-25" i="1">
                <a:latin typeface="ISOCPEUR"/>
                <a:cs typeface="ISOCPEUR"/>
              </a:rPr>
              <a:t>4)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4" name="object 384" descr=""/>
          <p:cNvSpPr txBox="1"/>
          <p:nvPr/>
        </p:nvSpPr>
        <p:spPr>
          <a:xfrm>
            <a:off x="4940131" y="4848194"/>
            <a:ext cx="450215" cy="3473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4604">
              <a:lnSpc>
                <a:spcPts val="855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5"/>
              </a:lnSpc>
            </a:pPr>
            <a:r>
              <a:rPr dirty="0" sz="750" spc="-65" i="1">
                <a:latin typeface="ISOCPEUR"/>
                <a:cs typeface="ISOCPEUR"/>
              </a:rPr>
              <a:t>(Е1-</a:t>
            </a:r>
            <a:r>
              <a:rPr dirty="0" sz="750" spc="-35" i="1">
                <a:latin typeface="ISOCPEUR"/>
                <a:cs typeface="ISOCPEUR"/>
              </a:rPr>
              <a:t>17-</a:t>
            </a:r>
            <a:r>
              <a:rPr dirty="0" sz="750" spc="-25" i="1">
                <a:latin typeface="ISOCPEUR"/>
                <a:cs typeface="ISOCPEUR"/>
              </a:rPr>
              <a:t>7)</a:t>
            </a:r>
            <a:endParaRPr sz="750">
              <a:latin typeface="ISOCPEUR"/>
              <a:cs typeface="ISOCPEUR"/>
            </a:endParaRPr>
          </a:p>
          <a:p>
            <a:pPr marL="14604">
              <a:lnSpc>
                <a:spcPts val="855"/>
              </a:lnSpc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5" name="object 385" descr=""/>
          <p:cNvSpPr txBox="1"/>
          <p:nvPr/>
        </p:nvSpPr>
        <p:spPr>
          <a:xfrm>
            <a:off x="4950250" y="5158863"/>
            <a:ext cx="41338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22-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6" name="object 386" descr=""/>
          <p:cNvSpPr txBox="1"/>
          <p:nvPr/>
        </p:nvSpPr>
        <p:spPr>
          <a:xfrm>
            <a:off x="4927987" y="5275237"/>
            <a:ext cx="466090" cy="2463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65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0" i="1">
                <a:latin typeface="ISOCPEUR"/>
                <a:cs typeface="ISOCPEUR"/>
              </a:rPr>
              <a:t>11-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40640">
              <a:lnSpc>
                <a:spcPts val="865"/>
              </a:lnSpc>
            </a:pPr>
            <a:r>
              <a:rPr dirty="0" sz="750" spc="-55" i="1">
                <a:latin typeface="ISOCPEUR"/>
                <a:cs typeface="ISOCPEUR"/>
              </a:rPr>
              <a:t>(Е11-</a:t>
            </a:r>
            <a:r>
              <a:rPr dirty="0" sz="750" spc="-30" i="1">
                <a:latin typeface="ISOCPEUR"/>
                <a:cs typeface="ISOCPEUR"/>
              </a:rPr>
              <a:t>11-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7" name="object 387" descr=""/>
          <p:cNvSpPr txBox="1"/>
          <p:nvPr/>
        </p:nvSpPr>
        <p:spPr>
          <a:xfrm>
            <a:off x="4937095" y="5484711"/>
            <a:ext cx="46609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0" i="1">
                <a:latin typeface="ISOCPEUR"/>
                <a:cs typeface="ISOCPEUR"/>
              </a:rPr>
              <a:t>11-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40"/>
              </a:lnSpc>
            </a:pPr>
            <a:r>
              <a:rPr dirty="0" sz="750" spc="-55" i="1">
                <a:latin typeface="ISOCPEUR"/>
                <a:cs typeface="ISOCPEUR"/>
              </a:rPr>
              <a:t>(Е11-</a:t>
            </a:r>
            <a:r>
              <a:rPr dirty="0" sz="750" spc="-35" i="1">
                <a:latin typeface="ISOCPEUR"/>
                <a:cs typeface="ISOCPEUR"/>
              </a:rPr>
              <a:t>27-</a:t>
            </a:r>
            <a:r>
              <a:rPr dirty="0" sz="750" spc="-25" i="1">
                <a:latin typeface="ISOCPEUR"/>
                <a:cs typeface="ISOCPEUR"/>
              </a:rPr>
              <a:t>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8" name="object 388" descr=""/>
          <p:cNvSpPr txBox="1"/>
          <p:nvPr/>
        </p:nvSpPr>
        <p:spPr>
          <a:xfrm>
            <a:off x="4918879" y="5703293"/>
            <a:ext cx="478155" cy="24320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15-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16510">
              <a:lnSpc>
                <a:spcPts val="850"/>
              </a:lnSpc>
            </a:pPr>
            <a:r>
              <a:rPr dirty="0" sz="750" spc="-55" i="1">
                <a:latin typeface="ISOCPEUR"/>
                <a:cs typeface="ISOCPEUR"/>
              </a:rPr>
              <a:t>(Е15-</a:t>
            </a:r>
            <a:r>
              <a:rPr dirty="0" sz="750" spc="-35" i="1">
                <a:latin typeface="ISOCPEUR"/>
                <a:cs typeface="ISOCPEUR"/>
              </a:rPr>
              <a:t>211-</a:t>
            </a:r>
            <a:r>
              <a:rPr dirty="0" sz="750" spc="-25" i="1">
                <a:latin typeface="ISOCPEUR"/>
                <a:cs typeface="ISOCPEUR"/>
              </a:rPr>
              <a:t>3)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9" name="object 389" descr=""/>
          <p:cNvSpPr txBox="1"/>
          <p:nvPr/>
        </p:nvSpPr>
        <p:spPr>
          <a:xfrm>
            <a:off x="4918879" y="5913778"/>
            <a:ext cx="478155" cy="24320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10-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20320">
              <a:lnSpc>
                <a:spcPts val="850"/>
              </a:lnSpc>
            </a:pPr>
            <a:r>
              <a:rPr dirty="0" sz="750" spc="-60" i="1">
                <a:latin typeface="ISOCPEUR"/>
                <a:cs typeface="ISOCPEUR"/>
              </a:rPr>
              <a:t>(Е10-</a:t>
            </a:r>
            <a:r>
              <a:rPr dirty="0" sz="750" spc="-35" i="1">
                <a:latin typeface="ISOCPEUR"/>
                <a:cs typeface="ISOCPEUR"/>
              </a:rPr>
              <a:t>26-</a:t>
            </a:r>
            <a:r>
              <a:rPr dirty="0" sz="750" spc="-25" i="1">
                <a:latin typeface="ISOCPEUR"/>
                <a:cs typeface="ISOCPEUR"/>
              </a:rPr>
              <a:t>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0" name="object 390" descr=""/>
          <p:cNvSpPr txBox="1"/>
          <p:nvPr/>
        </p:nvSpPr>
        <p:spPr>
          <a:xfrm>
            <a:off x="4915844" y="6124264"/>
            <a:ext cx="48260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15-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40005">
              <a:lnSpc>
                <a:spcPts val="844"/>
              </a:lnSpc>
            </a:pPr>
            <a:r>
              <a:rPr dirty="0" sz="750" spc="-55" i="1">
                <a:latin typeface="ISOCPEUR"/>
                <a:cs typeface="ISOCPEUR"/>
              </a:rPr>
              <a:t>(Е15-</a:t>
            </a:r>
            <a:r>
              <a:rPr dirty="0" sz="750" spc="-35" i="1">
                <a:latin typeface="ISOCPEUR"/>
                <a:cs typeface="ISOCPEUR"/>
              </a:rPr>
              <a:t>63-</a:t>
            </a:r>
            <a:r>
              <a:rPr dirty="0" sz="750" spc="-25" i="1">
                <a:latin typeface="ISOCPEUR"/>
                <a:cs typeface="ISOCPEUR"/>
              </a:rPr>
              <a:t>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1" name="object 391" descr=""/>
          <p:cNvSpPr txBox="1"/>
          <p:nvPr/>
        </p:nvSpPr>
        <p:spPr>
          <a:xfrm>
            <a:off x="4915844" y="6332727"/>
            <a:ext cx="466090" cy="2501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8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0" i="1">
                <a:latin typeface="ISOCPEUR"/>
                <a:cs typeface="ISOCPEUR"/>
              </a:rPr>
              <a:t>11-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7465">
              <a:lnSpc>
                <a:spcPts val="880"/>
              </a:lnSpc>
            </a:pPr>
            <a:r>
              <a:rPr dirty="0" sz="750" spc="-55" i="1">
                <a:latin typeface="ISOCPEUR"/>
                <a:cs typeface="ISOCPEUR"/>
              </a:rPr>
              <a:t>(Е11-</a:t>
            </a:r>
            <a:r>
              <a:rPr dirty="0" sz="750" spc="-35" i="1">
                <a:latin typeface="ISOCPEUR"/>
                <a:cs typeface="ISOCPEUR"/>
              </a:rPr>
              <a:t>19-</a:t>
            </a:r>
            <a:r>
              <a:rPr dirty="0" sz="750" spc="-25" i="1">
                <a:latin typeface="ISOCPEUR"/>
                <a:cs typeface="ISOCPEUR"/>
              </a:rPr>
              <a:t>1)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2" name="object 392" descr=""/>
          <p:cNvSpPr txBox="1"/>
          <p:nvPr/>
        </p:nvSpPr>
        <p:spPr>
          <a:xfrm>
            <a:off x="4544458" y="1289161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3,92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3" name="object 393" descr=""/>
          <p:cNvSpPr txBox="1"/>
          <p:nvPr/>
        </p:nvSpPr>
        <p:spPr>
          <a:xfrm>
            <a:off x="4540410" y="1503694"/>
            <a:ext cx="2324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0,314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4" name="object 394" descr=""/>
          <p:cNvSpPr txBox="1"/>
          <p:nvPr/>
        </p:nvSpPr>
        <p:spPr>
          <a:xfrm>
            <a:off x="4533326" y="1719240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27,205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5" name="object 395" descr=""/>
          <p:cNvSpPr txBox="1"/>
          <p:nvPr/>
        </p:nvSpPr>
        <p:spPr>
          <a:xfrm>
            <a:off x="4537374" y="192669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6" name="object 396" descr=""/>
          <p:cNvSpPr txBox="1"/>
          <p:nvPr/>
        </p:nvSpPr>
        <p:spPr>
          <a:xfrm>
            <a:off x="4534338" y="2143247"/>
            <a:ext cx="172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" name="object 397" descr=""/>
          <p:cNvSpPr txBox="1"/>
          <p:nvPr/>
        </p:nvSpPr>
        <p:spPr>
          <a:xfrm>
            <a:off x="4537374" y="2347662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" name="object 398" descr=""/>
          <p:cNvSpPr txBox="1"/>
          <p:nvPr/>
        </p:nvSpPr>
        <p:spPr>
          <a:xfrm>
            <a:off x="4534338" y="2773693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9" name="object 399" descr=""/>
          <p:cNvSpPr txBox="1"/>
          <p:nvPr/>
        </p:nvSpPr>
        <p:spPr>
          <a:xfrm>
            <a:off x="4530290" y="2571303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0" name="object 400" descr=""/>
          <p:cNvSpPr txBox="1"/>
          <p:nvPr/>
        </p:nvSpPr>
        <p:spPr>
          <a:xfrm>
            <a:off x="936717" y="2987245"/>
            <a:ext cx="14160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10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01" name="object 401" descr=""/>
          <p:cNvSpPr txBox="1"/>
          <p:nvPr/>
        </p:nvSpPr>
        <p:spPr>
          <a:xfrm>
            <a:off x="1204884" y="2962958"/>
            <a:ext cx="1983739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Влаштування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залізобетонних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стін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підвалу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402" name="object 402" descr=""/>
          <p:cNvSpPr txBox="1"/>
          <p:nvPr/>
        </p:nvSpPr>
        <p:spPr>
          <a:xfrm>
            <a:off x="3994867" y="2991263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03" name="object 403" descr=""/>
          <p:cNvSpPr txBox="1"/>
          <p:nvPr/>
        </p:nvSpPr>
        <p:spPr>
          <a:xfrm>
            <a:off x="4928999" y="2936618"/>
            <a:ext cx="448309" cy="241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45" i="1">
                <a:latin typeface="ISOCPEUR"/>
                <a:cs typeface="ISOCPEUR"/>
              </a:rPr>
              <a:t>Д.2.2-</a:t>
            </a:r>
            <a:r>
              <a:rPr dirty="0" sz="750" spc="-35" i="1">
                <a:latin typeface="ISOCPEUR"/>
                <a:cs typeface="ISOCPEUR"/>
              </a:rPr>
              <a:t>6-</a:t>
            </a: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  <a:p>
            <a:pPr marL="32384">
              <a:lnSpc>
                <a:spcPts val="850"/>
              </a:lnSpc>
            </a:pPr>
            <a:r>
              <a:rPr dirty="0" sz="750" spc="-65" i="1">
                <a:latin typeface="ISOCPEUR"/>
                <a:cs typeface="ISOCPEUR"/>
              </a:rPr>
              <a:t>(Е6-</a:t>
            </a:r>
            <a:r>
              <a:rPr dirty="0" sz="750" spc="-35" i="1">
                <a:latin typeface="ISOCPEUR"/>
                <a:cs typeface="ISOCPEUR"/>
              </a:rPr>
              <a:t>13-</a:t>
            </a:r>
            <a:r>
              <a:rPr dirty="0" sz="750" spc="-25" i="1">
                <a:latin typeface="ISOCPEUR"/>
                <a:cs typeface="ISOCPEUR"/>
              </a:rPr>
              <a:t>6)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4" name="object 404" descr=""/>
          <p:cNvSpPr txBox="1"/>
          <p:nvPr/>
        </p:nvSpPr>
        <p:spPr>
          <a:xfrm>
            <a:off x="5525039" y="3203773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113,57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5" name="object 405" descr=""/>
          <p:cNvSpPr txBox="1"/>
          <p:nvPr/>
        </p:nvSpPr>
        <p:spPr>
          <a:xfrm>
            <a:off x="4549517" y="2986203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6" name="object 406" descr=""/>
          <p:cNvSpPr txBox="1"/>
          <p:nvPr/>
        </p:nvSpPr>
        <p:spPr>
          <a:xfrm>
            <a:off x="4549517" y="3198713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7" name="object 407" descr=""/>
          <p:cNvSpPr txBox="1"/>
          <p:nvPr/>
        </p:nvSpPr>
        <p:spPr>
          <a:xfrm>
            <a:off x="4543446" y="3410211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3,92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8" name="object 408" descr=""/>
          <p:cNvSpPr txBox="1"/>
          <p:nvPr/>
        </p:nvSpPr>
        <p:spPr>
          <a:xfrm>
            <a:off x="4535350" y="3627780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9,49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9" name="object 409" descr=""/>
          <p:cNvSpPr txBox="1"/>
          <p:nvPr/>
        </p:nvSpPr>
        <p:spPr>
          <a:xfrm>
            <a:off x="4541422" y="3833206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45,96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0" name="object 410" descr=""/>
          <p:cNvSpPr txBox="1"/>
          <p:nvPr/>
        </p:nvSpPr>
        <p:spPr>
          <a:xfrm>
            <a:off x="4541422" y="4041669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4380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1" name="object 411" descr=""/>
          <p:cNvSpPr txBox="1"/>
          <p:nvPr/>
        </p:nvSpPr>
        <p:spPr>
          <a:xfrm>
            <a:off x="4536362" y="4260250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226,8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2" name="object 412" descr=""/>
          <p:cNvSpPr txBox="1"/>
          <p:nvPr/>
        </p:nvSpPr>
        <p:spPr>
          <a:xfrm>
            <a:off x="4520171" y="4478831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3" name="object 413" descr=""/>
          <p:cNvSpPr txBox="1"/>
          <p:nvPr/>
        </p:nvSpPr>
        <p:spPr>
          <a:xfrm>
            <a:off x="4522195" y="4692353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4" name="object 414" descr=""/>
          <p:cNvSpPr txBox="1"/>
          <p:nvPr/>
        </p:nvSpPr>
        <p:spPr>
          <a:xfrm>
            <a:off x="4539398" y="4897779"/>
            <a:ext cx="190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5" name="object 415" descr=""/>
          <p:cNvSpPr txBox="1"/>
          <p:nvPr/>
        </p:nvSpPr>
        <p:spPr>
          <a:xfrm>
            <a:off x="4536362" y="5119397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6" name="object 416" descr=""/>
          <p:cNvSpPr txBox="1"/>
          <p:nvPr/>
        </p:nvSpPr>
        <p:spPr>
          <a:xfrm>
            <a:off x="4533326" y="5325834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229,8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" name="object 417" descr=""/>
          <p:cNvSpPr txBox="1"/>
          <p:nvPr/>
        </p:nvSpPr>
        <p:spPr>
          <a:xfrm>
            <a:off x="4540410" y="5543404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59,48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8" name="object 418" descr=""/>
          <p:cNvSpPr txBox="1"/>
          <p:nvPr/>
        </p:nvSpPr>
        <p:spPr>
          <a:xfrm>
            <a:off x="4538386" y="5760974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93,48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9" name="object 419" descr=""/>
          <p:cNvSpPr txBox="1"/>
          <p:nvPr/>
        </p:nvSpPr>
        <p:spPr>
          <a:xfrm>
            <a:off x="4536362" y="5962352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11,44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0" name="object 420" descr=""/>
          <p:cNvSpPr txBox="1"/>
          <p:nvPr/>
        </p:nvSpPr>
        <p:spPr>
          <a:xfrm>
            <a:off x="4533326" y="6175874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534,6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1" name="object 421" descr=""/>
          <p:cNvSpPr txBox="1"/>
          <p:nvPr/>
        </p:nvSpPr>
        <p:spPr>
          <a:xfrm>
            <a:off x="4539398" y="6394455"/>
            <a:ext cx="172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2" name="object 422" descr=""/>
          <p:cNvSpPr txBox="1"/>
          <p:nvPr/>
        </p:nvSpPr>
        <p:spPr>
          <a:xfrm>
            <a:off x="4521183" y="6600893"/>
            <a:ext cx="83311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9450565</a:t>
            </a:r>
            <a:r>
              <a:rPr dirty="0" sz="750" spc="185" i="1">
                <a:latin typeface="ISOCPEUR"/>
                <a:cs typeface="ISOCPEUR"/>
              </a:rPr>
              <a:t> </a:t>
            </a:r>
            <a:r>
              <a:rPr dirty="0" baseline="3703" sz="1125" spc="-15" i="1">
                <a:latin typeface="ISOCPEUR"/>
                <a:cs typeface="ISOCPEUR"/>
              </a:rPr>
              <a:t>Виробіток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423" name="object 423" descr=""/>
          <p:cNvSpPr txBox="1"/>
          <p:nvPr/>
        </p:nvSpPr>
        <p:spPr>
          <a:xfrm>
            <a:off x="4485107" y="6807331"/>
            <a:ext cx="908050" cy="3511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</a:pPr>
            <a:r>
              <a:rPr dirty="0" baseline="7407" sz="1125" spc="-15" i="1">
                <a:latin typeface="ISOCPEUR"/>
                <a:cs typeface="ISOCPEUR"/>
              </a:rPr>
              <a:t>18080949</a:t>
            </a:r>
            <a:r>
              <a:rPr dirty="0" baseline="7407" sz="1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Виробіток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600">
              <a:latin typeface="ISOCPEUR"/>
              <a:cs typeface="ISOCPEUR"/>
            </a:endParaRPr>
          </a:p>
          <a:p>
            <a:pPr marL="43180">
              <a:lnSpc>
                <a:spcPct val="100000"/>
              </a:lnSpc>
            </a:pPr>
            <a:r>
              <a:rPr dirty="0" sz="750" i="1">
                <a:latin typeface="ISOCPEUR"/>
                <a:cs typeface="ISOCPEUR"/>
              </a:rPr>
              <a:t>3366332</a:t>
            </a:r>
            <a:r>
              <a:rPr dirty="0" sz="750" spc="310" i="1">
                <a:latin typeface="ISOCPEUR"/>
                <a:cs typeface="ISOCPEUR"/>
              </a:rPr>
              <a:t> </a:t>
            </a:r>
            <a:r>
              <a:rPr dirty="0" baseline="3703" sz="1125" spc="-15" i="1">
                <a:latin typeface="ISOCPEUR"/>
                <a:cs typeface="ISOCPEUR"/>
              </a:rPr>
              <a:t>Виробіток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424" name="object 424" descr=""/>
          <p:cNvSpPr txBox="1"/>
          <p:nvPr/>
        </p:nvSpPr>
        <p:spPr>
          <a:xfrm>
            <a:off x="7445722" y="1249695"/>
            <a:ext cx="57721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6р.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Помічник</a:t>
            </a:r>
            <a:r>
              <a:rPr dirty="0" sz="750" spc="-4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5р.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5" name="object 425" descr=""/>
          <p:cNvSpPr txBox="1"/>
          <p:nvPr/>
        </p:nvSpPr>
        <p:spPr>
          <a:xfrm>
            <a:off x="7417387" y="5270177"/>
            <a:ext cx="61785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>
              <a:lnSpc>
                <a:spcPts val="780"/>
              </a:lnSpc>
              <a:spcBef>
                <a:spcPts val="229"/>
              </a:spcBef>
            </a:pPr>
            <a:r>
              <a:rPr dirty="0" sz="750" spc="-20" i="1">
                <a:latin typeface="ISOCPEUR"/>
                <a:cs typeface="ISOCPEUR"/>
              </a:rPr>
              <a:t>Бетонувальник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4р,2р.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6" name="object 426" descr=""/>
          <p:cNvSpPr txBox="1"/>
          <p:nvPr/>
        </p:nvSpPr>
        <p:spPr>
          <a:xfrm>
            <a:off x="7416375" y="5539356"/>
            <a:ext cx="6026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Плиточник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4р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" name="object 427" descr=""/>
          <p:cNvSpPr txBox="1"/>
          <p:nvPr/>
        </p:nvSpPr>
        <p:spPr>
          <a:xfrm>
            <a:off x="7421435" y="5744783"/>
            <a:ext cx="5721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Скляр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3р,2р.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" name="object 428" descr=""/>
          <p:cNvSpPr txBox="1"/>
          <p:nvPr/>
        </p:nvSpPr>
        <p:spPr>
          <a:xfrm>
            <a:off x="7415364" y="6338798"/>
            <a:ext cx="617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Бетонувальник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9" name="object 429" descr=""/>
          <p:cNvSpPr txBox="1"/>
          <p:nvPr/>
        </p:nvSpPr>
        <p:spPr>
          <a:xfrm>
            <a:off x="7456854" y="6438981"/>
            <a:ext cx="2889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4р,3р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0" name="object 430" descr=""/>
          <p:cNvSpPr txBox="1"/>
          <p:nvPr/>
        </p:nvSpPr>
        <p:spPr>
          <a:xfrm>
            <a:off x="7456854" y="6596845"/>
            <a:ext cx="3968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Електрик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1" name="object 431" descr=""/>
          <p:cNvSpPr txBox="1"/>
          <p:nvPr/>
        </p:nvSpPr>
        <p:spPr>
          <a:xfrm>
            <a:off x="7446734" y="6812391"/>
            <a:ext cx="4203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Сантехнік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" name="object 432" descr=""/>
          <p:cNvSpPr txBox="1"/>
          <p:nvPr/>
        </p:nvSpPr>
        <p:spPr>
          <a:xfrm>
            <a:off x="7471021" y="7038056"/>
            <a:ext cx="4032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Наладник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" name="object 433" descr=""/>
          <p:cNvSpPr txBox="1"/>
          <p:nvPr/>
        </p:nvSpPr>
        <p:spPr>
          <a:xfrm>
            <a:off x="5535158" y="1279041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" name="object 434" descr=""/>
          <p:cNvSpPr txBox="1"/>
          <p:nvPr/>
        </p:nvSpPr>
        <p:spPr>
          <a:xfrm>
            <a:off x="5533134" y="1500659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129,2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" name="object 435" descr=""/>
          <p:cNvSpPr txBox="1"/>
          <p:nvPr/>
        </p:nvSpPr>
        <p:spPr>
          <a:xfrm>
            <a:off x="5532122" y="1709120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17,97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" name="object 436" descr=""/>
          <p:cNvSpPr txBox="1"/>
          <p:nvPr/>
        </p:nvSpPr>
        <p:spPr>
          <a:xfrm>
            <a:off x="6043157" y="1916570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0,0027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" name="object 437" descr=""/>
          <p:cNvSpPr txBox="1"/>
          <p:nvPr/>
        </p:nvSpPr>
        <p:spPr>
          <a:xfrm>
            <a:off x="5529086" y="2149319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384,25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" name="object 438" descr=""/>
          <p:cNvSpPr txBox="1"/>
          <p:nvPr/>
        </p:nvSpPr>
        <p:spPr>
          <a:xfrm>
            <a:off x="5562481" y="2345638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127,6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" name="object 439" descr=""/>
          <p:cNvSpPr txBox="1"/>
          <p:nvPr/>
        </p:nvSpPr>
        <p:spPr>
          <a:xfrm>
            <a:off x="5537182" y="2562195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485,75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" name="object 440" descr=""/>
          <p:cNvSpPr txBox="1"/>
          <p:nvPr/>
        </p:nvSpPr>
        <p:spPr>
          <a:xfrm>
            <a:off x="5559445" y="2775717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127,6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" name="object 441" descr=""/>
          <p:cNvSpPr txBox="1"/>
          <p:nvPr/>
        </p:nvSpPr>
        <p:spPr>
          <a:xfrm>
            <a:off x="5528074" y="2980131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1344,1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" name="object 442" descr=""/>
          <p:cNvSpPr txBox="1"/>
          <p:nvPr/>
        </p:nvSpPr>
        <p:spPr>
          <a:xfrm>
            <a:off x="5524027" y="3623732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1464,5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" name="object 443" descr=""/>
          <p:cNvSpPr txBox="1"/>
          <p:nvPr/>
        </p:nvSpPr>
        <p:spPr>
          <a:xfrm>
            <a:off x="5524027" y="3827135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833,75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" name="object 444" descr=""/>
          <p:cNvSpPr txBox="1"/>
          <p:nvPr/>
        </p:nvSpPr>
        <p:spPr>
          <a:xfrm>
            <a:off x="5556409" y="4037621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6,08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" name="object 445" descr=""/>
          <p:cNvSpPr txBox="1"/>
          <p:nvPr/>
        </p:nvSpPr>
        <p:spPr>
          <a:xfrm>
            <a:off x="5532122" y="4255191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162,74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6" name="object 446" descr=""/>
          <p:cNvSpPr txBox="1"/>
          <p:nvPr/>
        </p:nvSpPr>
        <p:spPr>
          <a:xfrm>
            <a:off x="5537182" y="4452520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343,65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7" name="object 447" descr=""/>
          <p:cNvSpPr txBox="1"/>
          <p:nvPr/>
        </p:nvSpPr>
        <p:spPr>
          <a:xfrm>
            <a:off x="5567540" y="468931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8" name="object 448" descr=""/>
          <p:cNvSpPr txBox="1"/>
          <p:nvPr/>
        </p:nvSpPr>
        <p:spPr>
          <a:xfrm>
            <a:off x="5524027" y="4876529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1168,7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9" name="object 449" descr=""/>
          <p:cNvSpPr txBox="1"/>
          <p:nvPr/>
        </p:nvSpPr>
        <p:spPr>
          <a:xfrm>
            <a:off x="5538194" y="5100169"/>
            <a:ext cx="2330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41,55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0" name="object 450" descr=""/>
          <p:cNvSpPr txBox="1"/>
          <p:nvPr/>
        </p:nvSpPr>
        <p:spPr>
          <a:xfrm>
            <a:off x="5543253" y="5317739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56,25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1" name="object 451" descr=""/>
          <p:cNvSpPr txBox="1"/>
          <p:nvPr/>
        </p:nvSpPr>
        <p:spPr>
          <a:xfrm>
            <a:off x="5516943" y="5533285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167,48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2" name="object 452" descr=""/>
          <p:cNvSpPr txBox="1"/>
          <p:nvPr/>
        </p:nvSpPr>
        <p:spPr>
          <a:xfrm>
            <a:off x="5524027" y="5741746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168,3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3" name="object 453" descr=""/>
          <p:cNvSpPr txBox="1"/>
          <p:nvPr/>
        </p:nvSpPr>
        <p:spPr>
          <a:xfrm>
            <a:off x="5517955" y="5966400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126,56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4" name="object 454" descr=""/>
          <p:cNvSpPr txBox="1"/>
          <p:nvPr/>
        </p:nvSpPr>
        <p:spPr>
          <a:xfrm>
            <a:off x="5520991" y="6168790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146,52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5" name="object 455" descr=""/>
          <p:cNvSpPr txBox="1"/>
          <p:nvPr/>
        </p:nvSpPr>
        <p:spPr>
          <a:xfrm>
            <a:off x="5545277" y="6379276"/>
            <a:ext cx="22097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48,11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6" name="object 456" descr=""/>
          <p:cNvSpPr txBox="1"/>
          <p:nvPr/>
        </p:nvSpPr>
        <p:spPr>
          <a:xfrm>
            <a:off x="6037086" y="1285113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29,58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7" name="object 457" descr=""/>
          <p:cNvSpPr txBox="1"/>
          <p:nvPr/>
        </p:nvSpPr>
        <p:spPr>
          <a:xfrm>
            <a:off x="6047205" y="2138188"/>
            <a:ext cx="2146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19,21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8" name="object 458" descr=""/>
          <p:cNvSpPr txBox="1"/>
          <p:nvPr/>
        </p:nvSpPr>
        <p:spPr>
          <a:xfrm>
            <a:off x="6118042" y="2353734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9" name="object 459" descr=""/>
          <p:cNvSpPr txBox="1"/>
          <p:nvPr/>
        </p:nvSpPr>
        <p:spPr>
          <a:xfrm>
            <a:off x="6050241" y="2553088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37,32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0" name="object 460" descr=""/>
          <p:cNvSpPr txBox="1"/>
          <p:nvPr/>
        </p:nvSpPr>
        <p:spPr>
          <a:xfrm>
            <a:off x="6104887" y="2778754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1" name="object 461" descr=""/>
          <p:cNvSpPr txBox="1"/>
          <p:nvPr/>
        </p:nvSpPr>
        <p:spPr>
          <a:xfrm>
            <a:off x="6052265" y="2977096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21,02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2" name="object 462" descr=""/>
          <p:cNvSpPr txBox="1"/>
          <p:nvPr/>
        </p:nvSpPr>
        <p:spPr>
          <a:xfrm>
            <a:off x="6049229" y="3405151"/>
            <a:ext cx="2146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11,75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3" name="object 463" descr=""/>
          <p:cNvSpPr txBox="1"/>
          <p:nvPr/>
        </p:nvSpPr>
        <p:spPr>
          <a:xfrm>
            <a:off x="6041133" y="3612601"/>
            <a:ext cx="2330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41,33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4" name="object 464" descr=""/>
          <p:cNvSpPr txBox="1"/>
          <p:nvPr/>
        </p:nvSpPr>
        <p:spPr>
          <a:xfrm>
            <a:off x="6042145" y="3825111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25,52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5" name="object 465" descr=""/>
          <p:cNvSpPr txBox="1"/>
          <p:nvPr/>
        </p:nvSpPr>
        <p:spPr>
          <a:xfrm>
            <a:off x="6062384" y="4043693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6" name="object 466" descr=""/>
          <p:cNvSpPr txBox="1"/>
          <p:nvPr/>
        </p:nvSpPr>
        <p:spPr>
          <a:xfrm>
            <a:off x="6073516" y="4264298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3,24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7" name="object 467" descr=""/>
          <p:cNvSpPr txBox="1"/>
          <p:nvPr/>
        </p:nvSpPr>
        <p:spPr>
          <a:xfrm>
            <a:off x="6044169" y="4471748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66,99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8" name="object 468" descr=""/>
          <p:cNvSpPr txBox="1"/>
          <p:nvPr/>
        </p:nvSpPr>
        <p:spPr>
          <a:xfrm>
            <a:off x="6041133" y="4674138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66,99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9" name="object 469" descr=""/>
          <p:cNvSpPr txBox="1"/>
          <p:nvPr/>
        </p:nvSpPr>
        <p:spPr>
          <a:xfrm>
            <a:off x="6047205" y="4894744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28,71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0" name="object 470" descr=""/>
          <p:cNvSpPr txBox="1"/>
          <p:nvPr/>
        </p:nvSpPr>
        <p:spPr>
          <a:xfrm>
            <a:off x="6070480" y="5103205"/>
            <a:ext cx="172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1" name="object 471" descr=""/>
          <p:cNvSpPr txBox="1"/>
          <p:nvPr/>
        </p:nvSpPr>
        <p:spPr>
          <a:xfrm>
            <a:off x="7103682" y="1287137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2" name="object 472" descr=""/>
          <p:cNvSpPr txBox="1"/>
          <p:nvPr/>
        </p:nvSpPr>
        <p:spPr>
          <a:xfrm>
            <a:off x="6589611" y="128713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3" name="object 473" descr=""/>
          <p:cNvSpPr txBox="1"/>
          <p:nvPr/>
        </p:nvSpPr>
        <p:spPr>
          <a:xfrm>
            <a:off x="6630089" y="149964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4" name="object 474" descr=""/>
          <p:cNvSpPr txBox="1"/>
          <p:nvPr/>
        </p:nvSpPr>
        <p:spPr>
          <a:xfrm>
            <a:off x="6608838" y="170810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5" name="object 475" descr=""/>
          <p:cNvSpPr txBox="1"/>
          <p:nvPr/>
        </p:nvSpPr>
        <p:spPr>
          <a:xfrm>
            <a:off x="7088503" y="192163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6" name="object 476" descr=""/>
          <p:cNvSpPr txBox="1"/>
          <p:nvPr/>
        </p:nvSpPr>
        <p:spPr>
          <a:xfrm>
            <a:off x="6584552" y="192163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7" name="object 477" descr=""/>
          <p:cNvSpPr txBox="1"/>
          <p:nvPr/>
        </p:nvSpPr>
        <p:spPr>
          <a:xfrm>
            <a:off x="6582528" y="2144260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8" name="object 478" descr=""/>
          <p:cNvSpPr txBox="1"/>
          <p:nvPr/>
        </p:nvSpPr>
        <p:spPr>
          <a:xfrm>
            <a:off x="7094575" y="214426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9" name="object 479" descr=""/>
          <p:cNvSpPr txBox="1"/>
          <p:nvPr/>
        </p:nvSpPr>
        <p:spPr>
          <a:xfrm>
            <a:off x="6590624" y="235373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0" name="object 480" descr=""/>
          <p:cNvSpPr txBox="1"/>
          <p:nvPr/>
        </p:nvSpPr>
        <p:spPr>
          <a:xfrm>
            <a:off x="7097610" y="2352721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1" name="object 481" descr=""/>
          <p:cNvSpPr txBox="1"/>
          <p:nvPr/>
        </p:nvSpPr>
        <p:spPr>
          <a:xfrm>
            <a:off x="6583540" y="2566243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2" name="object 482" descr=""/>
          <p:cNvSpPr txBox="1"/>
          <p:nvPr/>
        </p:nvSpPr>
        <p:spPr>
          <a:xfrm>
            <a:off x="7091539" y="256523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3" name="object 483" descr=""/>
          <p:cNvSpPr txBox="1"/>
          <p:nvPr/>
        </p:nvSpPr>
        <p:spPr>
          <a:xfrm>
            <a:off x="6590624" y="277875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4" name="object 484" descr=""/>
          <p:cNvSpPr txBox="1"/>
          <p:nvPr/>
        </p:nvSpPr>
        <p:spPr>
          <a:xfrm>
            <a:off x="7097610" y="2777741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5" name="object 485" descr=""/>
          <p:cNvSpPr txBox="1"/>
          <p:nvPr/>
        </p:nvSpPr>
        <p:spPr>
          <a:xfrm>
            <a:off x="6598718" y="2985191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6" name="object 486" descr=""/>
          <p:cNvSpPr txBox="1"/>
          <p:nvPr/>
        </p:nvSpPr>
        <p:spPr>
          <a:xfrm>
            <a:off x="7104695" y="297507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7" name="object 487" descr=""/>
          <p:cNvSpPr txBox="1"/>
          <p:nvPr/>
        </p:nvSpPr>
        <p:spPr>
          <a:xfrm>
            <a:off x="6121078" y="3201749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8" name="object 488" descr=""/>
          <p:cNvSpPr txBox="1"/>
          <p:nvPr/>
        </p:nvSpPr>
        <p:spPr>
          <a:xfrm>
            <a:off x="6585563" y="320174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9" name="object 489" descr=""/>
          <p:cNvSpPr txBox="1"/>
          <p:nvPr/>
        </p:nvSpPr>
        <p:spPr>
          <a:xfrm>
            <a:off x="7112790" y="3201749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0" name="object 490" descr=""/>
          <p:cNvSpPr txBox="1"/>
          <p:nvPr/>
        </p:nvSpPr>
        <p:spPr>
          <a:xfrm>
            <a:off x="7099634" y="3413247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1" name="object 491" descr=""/>
          <p:cNvSpPr txBox="1"/>
          <p:nvPr/>
        </p:nvSpPr>
        <p:spPr>
          <a:xfrm>
            <a:off x="6570384" y="3624745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2" name="object 492" descr=""/>
          <p:cNvSpPr txBox="1"/>
          <p:nvPr/>
        </p:nvSpPr>
        <p:spPr>
          <a:xfrm>
            <a:off x="7061181" y="362474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3" name="object 493" descr=""/>
          <p:cNvSpPr txBox="1"/>
          <p:nvPr/>
        </p:nvSpPr>
        <p:spPr>
          <a:xfrm>
            <a:off x="6570384" y="3837254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4788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4" name="object 494" descr=""/>
          <p:cNvSpPr txBox="1"/>
          <p:nvPr/>
        </p:nvSpPr>
        <p:spPr>
          <a:xfrm>
            <a:off x="7061181" y="3837254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5" name="object 495" descr=""/>
          <p:cNvSpPr txBox="1"/>
          <p:nvPr/>
        </p:nvSpPr>
        <p:spPr>
          <a:xfrm>
            <a:off x="6572408" y="4259238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4600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6" name="object 496" descr=""/>
          <p:cNvSpPr txBox="1"/>
          <p:nvPr/>
        </p:nvSpPr>
        <p:spPr>
          <a:xfrm>
            <a:off x="7065229" y="424911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7" name="object 497" descr=""/>
          <p:cNvSpPr txBox="1"/>
          <p:nvPr/>
        </p:nvSpPr>
        <p:spPr>
          <a:xfrm>
            <a:off x="6572408" y="447174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8" name="object 498" descr=""/>
          <p:cNvSpPr txBox="1"/>
          <p:nvPr/>
        </p:nvSpPr>
        <p:spPr>
          <a:xfrm>
            <a:off x="7099634" y="446162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9" name="object 499" descr=""/>
          <p:cNvSpPr txBox="1"/>
          <p:nvPr/>
        </p:nvSpPr>
        <p:spPr>
          <a:xfrm>
            <a:off x="6572408" y="4684257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0" name="object 500" descr=""/>
          <p:cNvSpPr txBox="1"/>
          <p:nvPr/>
        </p:nvSpPr>
        <p:spPr>
          <a:xfrm>
            <a:off x="7099634" y="467413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1" name="object 501" descr=""/>
          <p:cNvSpPr txBox="1"/>
          <p:nvPr/>
        </p:nvSpPr>
        <p:spPr>
          <a:xfrm>
            <a:off x="6565324" y="489676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2" name="object 502" descr=""/>
          <p:cNvSpPr txBox="1"/>
          <p:nvPr/>
        </p:nvSpPr>
        <p:spPr>
          <a:xfrm>
            <a:off x="7094575" y="4905875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3" name="object 503" descr=""/>
          <p:cNvSpPr txBox="1"/>
          <p:nvPr/>
        </p:nvSpPr>
        <p:spPr>
          <a:xfrm>
            <a:off x="6574432" y="511534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4" name="object 504" descr=""/>
          <p:cNvSpPr txBox="1"/>
          <p:nvPr/>
        </p:nvSpPr>
        <p:spPr>
          <a:xfrm>
            <a:off x="7093563" y="5117373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5" name="object 505" descr=""/>
          <p:cNvSpPr txBox="1"/>
          <p:nvPr/>
        </p:nvSpPr>
        <p:spPr>
          <a:xfrm>
            <a:off x="6559253" y="532785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6" name="object 506" descr=""/>
          <p:cNvSpPr txBox="1"/>
          <p:nvPr/>
        </p:nvSpPr>
        <p:spPr>
          <a:xfrm>
            <a:off x="8185459" y="5336966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7" name="object 507" descr=""/>
          <p:cNvSpPr txBox="1"/>
          <p:nvPr/>
        </p:nvSpPr>
        <p:spPr>
          <a:xfrm>
            <a:off x="6552169" y="553935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8" name="object 508" descr=""/>
          <p:cNvSpPr txBox="1"/>
          <p:nvPr/>
        </p:nvSpPr>
        <p:spPr>
          <a:xfrm>
            <a:off x="8182423" y="5537332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9" name="object 509" descr=""/>
          <p:cNvSpPr txBox="1"/>
          <p:nvPr/>
        </p:nvSpPr>
        <p:spPr>
          <a:xfrm>
            <a:off x="6559253" y="576097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0" name="object 510" descr=""/>
          <p:cNvSpPr txBox="1"/>
          <p:nvPr/>
        </p:nvSpPr>
        <p:spPr>
          <a:xfrm>
            <a:off x="8175339" y="575186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1" name="object 511" descr=""/>
          <p:cNvSpPr txBox="1"/>
          <p:nvPr/>
        </p:nvSpPr>
        <p:spPr>
          <a:xfrm>
            <a:off x="6559253" y="597145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2" name="object 512" descr=""/>
          <p:cNvSpPr txBox="1"/>
          <p:nvPr/>
        </p:nvSpPr>
        <p:spPr>
          <a:xfrm>
            <a:off x="6556217" y="617891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9800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3" name="object 513" descr=""/>
          <p:cNvSpPr txBox="1"/>
          <p:nvPr/>
        </p:nvSpPr>
        <p:spPr>
          <a:xfrm>
            <a:off x="7373216" y="5967412"/>
            <a:ext cx="960119" cy="3511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05"/>
              </a:spcBef>
              <a:tabLst>
                <a:tab pos="812165" algn="l"/>
              </a:tabLst>
            </a:pPr>
            <a:r>
              <a:rPr dirty="0" baseline="7407" sz="1125" spc="-52" i="1">
                <a:latin typeface="ISOCPEUR"/>
                <a:cs typeface="ISOCPEUR"/>
              </a:rPr>
              <a:t>Столяр</a:t>
            </a:r>
            <a:r>
              <a:rPr dirty="0" baseline="7407" sz="1125" spc="-82" i="1">
                <a:latin typeface="ISOCPEUR"/>
                <a:cs typeface="ISOCPEUR"/>
              </a:rPr>
              <a:t> </a:t>
            </a:r>
            <a:r>
              <a:rPr dirty="0" baseline="7407" sz="1125" spc="-15" i="1">
                <a:latin typeface="ISOCPEUR"/>
                <a:cs typeface="ISOCPEUR"/>
              </a:rPr>
              <a:t>4р,2р.</a:t>
            </a:r>
            <a:r>
              <a:rPr dirty="0" baseline="7407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600">
              <a:latin typeface="ISOCPEUR"/>
              <a:cs typeface="ISOCPEUR"/>
            </a:endParaRPr>
          </a:p>
          <a:p>
            <a:pPr marL="65405">
              <a:lnSpc>
                <a:spcPct val="100000"/>
              </a:lnSpc>
            </a:pPr>
            <a:r>
              <a:rPr dirty="0" baseline="3703" sz="1125" spc="-52" i="1">
                <a:latin typeface="ISOCPEUR"/>
                <a:cs typeface="ISOCPEUR"/>
              </a:rPr>
              <a:t>Штукатур</a:t>
            </a:r>
            <a:r>
              <a:rPr dirty="0" baseline="3703" sz="1125" spc="-127" i="1">
                <a:latin typeface="ISOCPEUR"/>
                <a:cs typeface="ISOCPEUR"/>
              </a:rPr>
              <a:t> </a:t>
            </a:r>
            <a:r>
              <a:rPr dirty="0" baseline="3703" sz="1125" spc="-104" i="1">
                <a:latin typeface="ISOCPEUR"/>
                <a:cs typeface="ISOCPEUR"/>
              </a:rPr>
              <a:t>4р,3р</a:t>
            </a:r>
            <a:r>
              <a:rPr dirty="0" baseline="3703" sz="1125" spc="7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4" name="object 514" descr=""/>
          <p:cNvSpPr txBox="1"/>
          <p:nvPr/>
        </p:nvSpPr>
        <p:spPr>
          <a:xfrm>
            <a:off x="6614910" y="638939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5" name="object 515" descr=""/>
          <p:cNvSpPr txBox="1"/>
          <p:nvPr/>
        </p:nvSpPr>
        <p:spPr>
          <a:xfrm>
            <a:off x="8191531" y="6393443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6" name="object 516" descr=""/>
          <p:cNvSpPr txBox="1"/>
          <p:nvPr/>
        </p:nvSpPr>
        <p:spPr>
          <a:xfrm>
            <a:off x="8173315" y="660494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7" name="object 517" descr=""/>
          <p:cNvSpPr txBox="1"/>
          <p:nvPr/>
        </p:nvSpPr>
        <p:spPr>
          <a:xfrm>
            <a:off x="8173315" y="681745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8" name="object 518" descr=""/>
          <p:cNvSpPr txBox="1"/>
          <p:nvPr/>
        </p:nvSpPr>
        <p:spPr>
          <a:xfrm>
            <a:off x="8173315" y="7029960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9" name="object 519" descr=""/>
          <p:cNvSpPr txBox="1"/>
          <p:nvPr/>
        </p:nvSpPr>
        <p:spPr>
          <a:xfrm>
            <a:off x="8184446" y="1229456"/>
            <a:ext cx="8064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graphicFrame>
        <p:nvGraphicFramePr>
          <p:cNvPr id="520" name="object 520" descr=""/>
          <p:cNvGraphicFramePr>
            <a:graphicFrameLocks noGrp="1"/>
          </p:cNvGraphicFramePr>
          <p:nvPr/>
        </p:nvGraphicFramePr>
        <p:xfrm>
          <a:off x="7426040" y="1479809"/>
          <a:ext cx="949325" cy="38163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2150"/>
                <a:gridCol w="257175"/>
              </a:tblGrid>
              <a:tr h="212090">
                <a:tc>
                  <a:txBody>
                    <a:bodyPr/>
                    <a:lstStyle/>
                    <a:p>
                      <a:pPr marL="69215" marR="93980" indent="-32384">
                        <a:lnSpc>
                          <a:spcPct val="75300"/>
                        </a:lnSpc>
                        <a:spcBef>
                          <a:spcPts val="130"/>
                        </a:spcBef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Землекоп</a:t>
                      </a:r>
                      <a:r>
                        <a:rPr dirty="0" sz="750" spc="-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2р,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3р,4р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16510"/>
                </a:tc>
                <a:tc>
                  <a:txBody>
                    <a:bodyPr/>
                    <a:lstStyle/>
                    <a:p>
                      <a:pPr algn="ctr" marR="2413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26034"/>
                </a:tc>
              </a:tr>
              <a:tr h="212090">
                <a:tc>
                  <a:txBody>
                    <a:bodyPr/>
                    <a:lstStyle/>
                    <a:p>
                      <a:pPr marL="6985">
                        <a:lnSpc>
                          <a:spcPts val="68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Арматурник</a:t>
                      </a:r>
                      <a:endParaRPr sz="750">
                        <a:latin typeface="ISOCPEUR"/>
                        <a:cs typeface="ISOCPEUR"/>
                      </a:endParaRPr>
                    </a:p>
                    <a:p>
                      <a:pPr marL="6985">
                        <a:lnSpc>
                          <a:spcPts val="844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3р,4р,5р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651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10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</a:tr>
              <a:tr h="100965">
                <a:tc>
                  <a:txBody>
                    <a:bodyPr/>
                    <a:lstStyle/>
                    <a:p>
                      <a:pPr marL="7620">
                        <a:lnSpc>
                          <a:spcPts val="69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Маш.</a:t>
                      </a:r>
                      <a:r>
                        <a:rPr dirty="0" sz="750" spc="-1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55" i="1">
                          <a:latin typeface="ISOCPEUR"/>
                          <a:cs typeface="ISOCPEUR"/>
                        </a:rPr>
                        <a:t>кран.</a:t>
                      </a:r>
                      <a:r>
                        <a:rPr dirty="0" sz="750" spc="-1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ts val="695"/>
                        </a:lnSpc>
                      </a:pPr>
                      <a:r>
                        <a:rPr dirty="0" sz="750" spc="-20" i="1">
                          <a:latin typeface="ISOCPEUR"/>
                          <a:cs typeface="ISOCPEUR"/>
                        </a:rPr>
                        <a:t>1(1)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9855">
                <a:tc>
                  <a:txBody>
                    <a:bodyPr/>
                    <a:lstStyle/>
                    <a:p>
                      <a:pPr marL="7620">
                        <a:lnSpc>
                          <a:spcPts val="73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Монтажник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74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96520">
                <a:tc>
                  <a:txBody>
                    <a:bodyPr/>
                    <a:lstStyle/>
                    <a:p>
                      <a:pPr marL="17145">
                        <a:lnSpc>
                          <a:spcPts val="66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Машиніст</a:t>
                      </a:r>
                      <a:r>
                        <a:rPr dirty="0" sz="750" spc="-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66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0489">
                <a:tc>
                  <a:txBody>
                    <a:bodyPr/>
                    <a:lstStyle/>
                    <a:p>
                      <a:pPr marL="17145">
                        <a:lnSpc>
                          <a:spcPts val="735"/>
                        </a:lnSpc>
                      </a:pPr>
                      <a:r>
                        <a:rPr dirty="0" sz="750" spc="-40" i="1">
                          <a:latin typeface="ISOCPEUR"/>
                          <a:cs typeface="ISOCPEUR"/>
                        </a:rPr>
                        <a:t>Бетонув.</a:t>
                      </a:r>
                      <a:r>
                        <a:rPr dirty="0" sz="75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70" i="1">
                          <a:latin typeface="ISOCPEUR"/>
                          <a:cs typeface="ISOCPEUR"/>
                        </a:rPr>
                        <a:t>4р</a:t>
                      </a:r>
                      <a:r>
                        <a:rPr dirty="0" sz="750" spc="-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2р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4130">
                        <a:lnSpc>
                          <a:spcPts val="73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99060">
                <a:tc>
                  <a:txBody>
                    <a:bodyPr/>
                    <a:lstStyle/>
                    <a:p>
                      <a:pPr marL="34925">
                        <a:lnSpc>
                          <a:spcPts val="68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Кранівник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68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8745">
                <a:tc>
                  <a:txBody>
                    <a:bodyPr/>
                    <a:lstStyle/>
                    <a:p>
                      <a:pPr marL="34925">
                        <a:lnSpc>
                          <a:spcPts val="715"/>
                        </a:lnSpc>
                      </a:pPr>
                      <a:r>
                        <a:rPr dirty="0" sz="750" spc="-70" i="1">
                          <a:latin typeface="ISOCPEUR"/>
                          <a:cs typeface="ISOCPEUR"/>
                        </a:rPr>
                        <a:t>6р</a:t>
                      </a:r>
                      <a:r>
                        <a:rPr dirty="0" sz="750" spc="-2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Монтажник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4130">
                        <a:lnSpc>
                          <a:spcPts val="75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8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4775">
                <a:tc>
                  <a:txBody>
                    <a:bodyPr/>
                    <a:lstStyle/>
                    <a:p>
                      <a:pPr marL="12700">
                        <a:lnSpc>
                          <a:spcPts val="72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Машиніст</a:t>
                      </a:r>
                      <a:r>
                        <a:rPr dirty="0" sz="750" spc="-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ts val="71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7314">
                <a:tc>
                  <a:txBody>
                    <a:bodyPr/>
                    <a:lstStyle/>
                    <a:p>
                      <a:pPr marL="12700">
                        <a:lnSpc>
                          <a:spcPts val="74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Арм.</a:t>
                      </a:r>
                      <a:r>
                        <a:rPr dirty="0" sz="750" spc="-1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Бетонув.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71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10(8)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0965">
                <a:tc>
                  <a:txBody>
                    <a:bodyPr/>
                    <a:lstStyle/>
                    <a:p>
                      <a:pPr marL="19050">
                        <a:lnSpc>
                          <a:spcPts val="70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</a:t>
                      </a:r>
                      <a:r>
                        <a:rPr dirty="0" sz="750" spc="-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540">
                        <a:lnSpc>
                          <a:spcPts val="70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1125">
                <a:tc>
                  <a:txBody>
                    <a:bodyPr/>
                    <a:lstStyle/>
                    <a:p>
                      <a:pPr marL="19050">
                        <a:lnSpc>
                          <a:spcPts val="780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Монтажник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905">
                        <a:lnSpc>
                          <a:spcPts val="69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8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2235">
                <a:tc>
                  <a:txBody>
                    <a:bodyPr/>
                    <a:lstStyle/>
                    <a:p>
                      <a:pPr marL="22225">
                        <a:lnSpc>
                          <a:spcPts val="70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Арм.</a:t>
                      </a:r>
                      <a:r>
                        <a:rPr dirty="0" sz="750" spc="-1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Бетонув.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0320">
                        <a:lnSpc>
                          <a:spcPts val="70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10(8)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9220">
                <a:tc>
                  <a:txBody>
                    <a:bodyPr/>
                    <a:lstStyle/>
                    <a:p>
                      <a:pPr marL="22225">
                        <a:lnSpc>
                          <a:spcPts val="745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9050">
                        <a:lnSpc>
                          <a:spcPts val="73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95885">
                <a:tc>
                  <a:txBody>
                    <a:bodyPr/>
                    <a:lstStyle/>
                    <a:p>
                      <a:pPr marL="9525">
                        <a:lnSpc>
                          <a:spcPts val="655"/>
                        </a:lnSpc>
                      </a:pPr>
                      <a:r>
                        <a:rPr dirty="0" sz="750" spc="-10" i="1">
                          <a:latin typeface="ISOCPEUR"/>
                          <a:cs typeface="ISOCPEUR"/>
                        </a:rPr>
                        <a:t>Кранівник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5560">
                        <a:lnSpc>
                          <a:spcPts val="65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6839">
                <a:tc>
                  <a:txBody>
                    <a:bodyPr/>
                    <a:lstStyle/>
                    <a:p>
                      <a:pPr marL="9525">
                        <a:lnSpc>
                          <a:spcPts val="735"/>
                        </a:lnSpc>
                      </a:pPr>
                      <a:r>
                        <a:rPr dirty="0" sz="750" spc="-70" i="1">
                          <a:latin typeface="ISOCPEUR"/>
                          <a:cs typeface="ISOCPEUR"/>
                        </a:rPr>
                        <a:t>6р</a:t>
                      </a:r>
                      <a:r>
                        <a:rPr dirty="0" sz="750" spc="-2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Різнороб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35"/>
                        </a:lnSpc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10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1760">
                <a:tc>
                  <a:txBody>
                    <a:bodyPr/>
                    <a:lstStyle/>
                    <a:p>
                      <a:pPr>
                        <a:lnSpc>
                          <a:spcPts val="78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Машиніст</a:t>
                      </a:r>
                      <a:r>
                        <a:rPr dirty="0" sz="750" spc="-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9845">
                        <a:lnSpc>
                          <a:spcPts val="78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0330">
                <a:tc>
                  <a:txBody>
                    <a:bodyPr/>
                    <a:lstStyle/>
                    <a:p>
                      <a:pPr>
                        <a:lnSpc>
                          <a:spcPts val="69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Помічник</a:t>
                      </a:r>
                      <a:r>
                        <a:rPr dirty="0" sz="750" spc="-1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0" i="1">
                          <a:latin typeface="ISOCPEUR"/>
                          <a:cs typeface="ISOCPEUR"/>
                        </a:rPr>
                        <a:t>маш.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9845">
                        <a:lnSpc>
                          <a:spcPts val="69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9855">
                <a:tc>
                  <a:txBody>
                    <a:bodyPr/>
                    <a:lstStyle/>
                    <a:p>
                      <a:pPr marL="12700">
                        <a:lnSpc>
                          <a:spcPts val="765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ts val="76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3505">
                <a:tc>
                  <a:txBody>
                    <a:bodyPr/>
                    <a:lstStyle/>
                    <a:p>
                      <a:pPr marL="12700">
                        <a:lnSpc>
                          <a:spcPts val="71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Арм.</a:t>
                      </a:r>
                      <a:r>
                        <a:rPr dirty="0" sz="750" spc="-1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Бетонув.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ts val="715"/>
                        </a:lnSpc>
                      </a:pPr>
                      <a:r>
                        <a:rPr dirty="0" sz="750" spc="-20" i="1">
                          <a:latin typeface="ISOCPEUR"/>
                          <a:cs typeface="ISOCPEUR"/>
                        </a:rPr>
                        <a:t>9(9)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22860">
                        <a:lnSpc>
                          <a:spcPts val="74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ts val="74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22860">
                        <a:lnSpc>
                          <a:spcPts val="70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Арм.</a:t>
                      </a:r>
                      <a:r>
                        <a:rPr dirty="0" sz="750" spc="-1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Бетонув.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ts val="735"/>
                        </a:lnSpc>
                      </a:pPr>
                      <a:r>
                        <a:rPr dirty="0" sz="750" spc="-20" i="1">
                          <a:latin typeface="ISOCPEUR"/>
                          <a:cs typeface="ISOCPEUR"/>
                        </a:rPr>
                        <a:t>9(9)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4775">
                <a:tc>
                  <a:txBody>
                    <a:bodyPr/>
                    <a:lstStyle/>
                    <a:p>
                      <a:pPr marL="12065">
                        <a:lnSpc>
                          <a:spcPts val="725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ts val="72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12065">
                        <a:lnSpc>
                          <a:spcPts val="69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Муляр</a:t>
                      </a:r>
                      <a:r>
                        <a:rPr dirty="0" sz="750" spc="-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3р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10795">
                        <a:lnSpc>
                          <a:spcPts val="740"/>
                        </a:lnSpc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15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12700">
                        <a:lnSpc>
                          <a:spcPts val="735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ts val="73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12700">
                        <a:lnSpc>
                          <a:spcPts val="740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Муляр</a:t>
                      </a:r>
                      <a:r>
                        <a:rPr dirty="0" sz="750" spc="-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3р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29845">
                        <a:lnSpc>
                          <a:spcPts val="685"/>
                        </a:lnSpc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20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2870">
                <a:tc>
                  <a:txBody>
                    <a:bodyPr/>
                    <a:lstStyle/>
                    <a:p>
                      <a:pPr>
                        <a:lnSpc>
                          <a:spcPts val="71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ts val="71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9220">
                <a:tc>
                  <a:txBody>
                    <a:bodyPr/>
                    <a:lstStyle/>
                    <a:p>
                      <a:pPr>
                        <a:lnSpc>
                          <a:spcPts val="760"/>
                        </a:lnSpc>
                      </a:pPr>
                      <a:r>
                        <a:rPr dirty="0" sz="750" spc="-40" i="1">
                          <a:latin typeface="ISOCPEUR"/>
                          <a:cs typeface="ISOCPEUR"/>
                        </a:rPr>
                        <a:t>Монтажник</a:t>
                      </a:r>
                      <a:r>
                        <a:rPr dirty="0" sz="750" spc="-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0" i="1">
                          <a:latin typeface="ISOCPEUR"/>
                          <a:cs typeface="ISOCPEUR"/>
                        </a:rPr>
                        <a:t>3,4р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ts val="71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99695">
                <a:tc>
                  <a:txBody>
                    <a:bodyPr/>
                    <a:lstStyle/>
                    <a:p>
                      <a:pPr marL="12700">
                        <a:lnSpc>
                          <a:spcPts val="69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ts val="69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2395">
                <a:tc>
                  <a:txBody>
                    <a:bodyPr/>
                    <a:lstStyle/>
                    <a:p>
                      <a:pPr marL="12700">
                        <a:lnSpc>
                          <a:spcPts val="750"/>
                        </a:lnSpc>
                      </a:pPr>
                      <a:r>
                        <a:rPr dirty="0" sz="750" spc="-40" i="1">
                          <a:latin typeface="ISOCPEUR"/>
                          <a:cs typeface="ISOCPEUR"/>
                        </a:rPr>
                        <a:t>Монтажник</a:t>
                      </a:r>
                      <a:r>
                        <a:rPr dirty="0" sz="750" spc="-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0" i="1">
                          <a:latin typeface="ISOCPEUR"/>
                          <a:cs typeface="ISOCPEUR"/>
                        </a:rPr>
                        <a:t>3,4р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735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045">
                <a:tc>
                  <a:txBody>
                    <a:bodyPr/>
                    <a:lstStyle/>
                    <a:p>
                      <a:pPr marL="9525">
                        <a:lnSpc>
                          <a:spcPts val="74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</a:t>
                      </a:r>
                      <a:r>
                        <a:rPr dirty="0" sz="750" spc="-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22860">
                        <a:lnSpc>
                          <a:spcPts val="74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6680">
                <a:tc>
                  <a:txBody>
                    <a:bodyPr/>
                    <a:lstStyle/>
                    <a:p>
                      <a:pPr marL="9525">
                        <a:lnSpc>
                          <a:spcPts val="695"/>
                        </a:lnSpc>
                      </a:pPr>
                      <a:r>
                        <a:rPr dirty="0" sz="750" spc="-50" i="1">
                          <a:latin typeface="ISOCPEUR"/>
                          <a:cs typeface="ISOCPEUR"/>
                        </a:rPr>
                        <a:t>Арм.</a:t>
                      </a:r>
                      <a:r>
                        <a:rPr dirty="0" sz="750" spc="-1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10" i="1">
                          <a:latin typeface="ISOCPEUR"/>
                          <a:cs typeface="ISOCPEUR"/>
                        </a:rPr>
                        <a:t>Бетонув.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175">
                        <a:lnSpc>
                          <a:spcPts val="745"/>
                        </a:lnSpc>
                      </a:pPr>
                      <a:r>
                        <a:rPr dirty="0" sz="750" spc="-20" i="1">
                          <a:latin typeface="ISOCPEUR"/>
                          <a:cs typeface="ISOCPEUR"/>
                        </a:rPr>
                        <a:t>8(6)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00330">
                <a:tc>
                  <a:txBody>
                    <a:bodyPr/>
                    <a:lstStyle/>
                    <a:p>
                      <a:pPr marL="6985">
                        <a:lnSpc>
                          <a:spcPts val="690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Кранівник</a:t>
                      </a:r>
                      <a:r>
                        <a:rPr dirty="0" sz="750" spc="-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6р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15875">
                        <a:lnSpc>
                          <a:spcPts val="69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1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10489">
                <a:tc>
                  <a:txBody>
                    <a:bodyPr/>
                    <a:lstStyle/>
                    <a:p>
                      <a:pPr marL="6985">
                        <a:lnSpc>
                          <a:spcPts val="755"/>
                        </a:lnSpc>
                      </a:pPr>
                      <a:r>
                        <a:rPr dirty="0" sz="750" spc="-30" i="1">
                          <a:latin typeface="ISOCPEUR"/>
                          <a:cs typeface="ISOCPEUR"/>
                        </a:rPr>
                        <a:t>Покрівельник</a:t>
                      </a:r>
                      <a:r>
                        <a:rPr dirty="0" sz="75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50" spc="-25" i="1">
                          <a:latin typeface="ISOCPEUR"/>
                          <a:cs typeface="ISOCPEUR"/>
                        </a:rPr>
                        <a:t>4р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R="3810">
                        <a:lnSpc>
                          <a:spcPts val="72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6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521" name="object 521" descr=""/>
          <p:cNvSpPr txBox="1"/>
          <p:nvPr/>
        </p:nvSpPr>
        <p:spPr>
          <a:xfrm>
            <a:off x="6572408" y="40467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3330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2" name="object 522" descr=""/>
          <p:cNvSpPr txBox="1"/>
          <p:nvPr/>
        </p:nvSpPr>
        <p:spPr>
          <a:xfrm>
            <a:off x="7065229" y="403660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222</a:t>
            </a:r>
            <a:endParaRPr sz="750">
              <a:latin typeface="ISOCPEUR"/>
              <a:cs typeface="ISOCPEUR"/>
            </a:endParaRPr>
          </a:p>
        </p:txBody>
      </p:sp>
      <p:graphicFrame>
        <p:nvGraphicFramePr>
          <p:cNvPr id="523" name="object 523" descr=""/>
          <p:cNvGraphicFramePr>
            <a:graphicFrameLocks noGrp="1"/>
          </p:cNvGraphicFramePr>
          <p:nvPr/>
        </p:nvGraphicFramePr>
        <p:xfrm>
          <a:off x="8449621" y="1054790"/>
          <a:ext cx="570865" cy="63633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2095"/>
                <a:gridCol w="318135"/>
              </a:tblGrid>
              <a:tr h="212090"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7780"/>
                </a:tc>
                <a:tc>
                  <a:txBody>
                    <a:bodyPr/>
                    <a:lstStyle/>
                    <a:p>
                      <a:pPr algn="r" marR="3556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30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7780"/>
                </a:tc>
              </a:tr>
              <a:tr h="21272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0325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7780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7429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572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14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286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4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28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95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50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133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3810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111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3111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115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08915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spcBef>
                          <a:spcPts val="17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159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5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7170"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4925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4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8415"/>
                </a:tc>
              </a:tr>
              <a:tr h="21018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7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333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160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60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2545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50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6731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9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160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175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87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32384">
                        <a:lnSpc>
                          <a:spcPct val="100000"/>
                        </a:lnSpc>
                        <a:spcBef>
                          <a:spcPts val="150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38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9050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3937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41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0320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2540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32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21209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  <a:tc>
                  <a:txBody>
                    <a:bodyPr/>
                    <a:lstStyle/>
                    <a:p>
                      <a:pPr algn="r" marR="41275">
                        <a:lnSpc>
                          <a:spcPct val="100000"/>
                        </a:lnSpc>
                        <a:spcBef>
                          <a:spcPts val="120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10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15240"/>
                </a:tc>
              </a:tr>
            </a:tbl>
          </a:graphicData>
        </a:graphic>
      </p:graphicFrame>
      <p:sp>
        <p:nvSpPr>
          <p:cNvPr id="524" name="object 524" descr=""/>
          <p:cNvSpPr txBox="1"/>
          <p:nvPr/>
        </p:nvSpPr>
        <p:spPr>
          <a:xfrm>
            <a:off x="5658832" y="10160328"/>
            <a:ext cx="2955290" cy="266700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57785" rIns="0" bIns="0" rtlCol="0" vert="horz">
            <a:spAutoFit/>
          </a:bodyPr>
          <a:lstStyle/>
          <a:p>
            <a:pPr marL="59690">
              <a:lnSpc>
                <a:spcPct val="100000"/>
              </a:lnSpc>
              <a:spcBef>
                <a:spcPts val="455"/>
              </a:spcBef>
            </a:pPr>
            <a:r>
              <a:rPr dirty="0" sz="900" spc="-10" i="1">
                <a:latin typeface="ISOCPEUR"/>
                <a:cs typeface="ISOCPEUR"/>
              </a:rPr>
              <a:t>Професія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5" name="object 525" descr=""/>
          <p:cNvSpPr txBox="1"/>
          <p:nvPr/>
        </p:nvSpPr>
        <p:spPr>
          <a:xfrm>
            <a:off x="8613730" y="10160328"/>
            <a:ext cx="531495" cy="266700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1590" rIns="0" bIns="0" rtlCol="0" vert="horz">
            <a:spAutoFit/>
          </a:bodyPr>
          <a:lstStyle/>
          <a:p>
            <a:pPr marL="38100" indent="7620">
              <a:lnSpc>
                <a:spcPct val="78900"/>
              </a:lnSpc>
              <a:spcBef>
                <a:spcPts val="170"/>
              </a:spcBef>
            </a:pPr>
            <a:r>
              <a:rPr dirty="0" sz="900" spc="-10" i="1">
                <a:latin typeface="ISOCPEUR"/>
                <a:cs typeface="ISOCPEUR"/>
              </a:rPr>
              <a:t>Кількість</a:t>
            </a:r>
            <a:r>
              <a:rPr dirty="0" sz="900" spc="-10" i="1">
                <a:latin typeface="ISOCPEUR"/>
                <a:cs typeface="ISOCPEUR"/>
              </a:rPr>
              <a:t> робітників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6" name="object 526" descr=""/>
          <p:cNvSpPr txBox="1"/>
          <p:nvPr/>
        </p:nvSpPr>
        <p:spPr>
          <a:xfrm>
            <a:off x="5658832" y="10426472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5405">
              <a:lnSpc>
                <a:spcPts val="960"/>
              </a:lnSpc>
            </a:pPr>
            <a:r>
              <a:rPr dirty="0" sz="900" spc="-10" i="1">
                <a:latin typeface="ISOCPEUR"/>
                <a:cs typeface="ISOCPEUR"/>
              </a:rPr>
              <a:t>Машиніст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7" name="object 527" descr=""/>
          <p:cNvSpPr txBox="1"/>
          <p:nvPr/>
        </p:nvSpPr>
        <p:spPr>
          <a:xfrm>
            <a:off x="5658832" y="10559037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6675">
              <a:lnSpc>
                <a:spcPts val="975"/>
              </a:lnSpc>
            </a:pPr>
            <a:r>
              <a:rPr dirty="0" sz="900" spc="-35" i="1">
                <a:latin typeface="ISOCPEUR"/>
                <a:cs typeface="ISOCPEUR"/>
              </a:rPr>
              <a:t>Помічник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машиніста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8" name="object 528" descr=""/>
          <p:cNvSpPr txBox="1"/>
          <p:nvPr/>
        </p:nvSpPr>
        <p:spPr>
          <a:xfrm>
            <a:off x="5658832" y="10691603"/>
            <a:ext cx="2955290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25"/>
              </a:lnSpc>
            </a:pPr>
            <a:r>
              <a:rPr dirty="0" sz="900" spc="-10" i="1">
                <a:latin typeface="ISOCPEUR"/>
                <a:cs typeface="ISOCPEUR"/>
              </a:rPr>
              <a:t>Землекоп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29" name="object 529" descr=""/>
          <p:cNvSpPr txBox="1"/>
          <p:nvPr/>
        </p:nvSpPr>
        <p:spPr>
          <a:xfrm>
            <a:off x="5658832" y="10957746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865"/>
              </a:lnSpc>
            </a:pPr>
            <a:r>
              <a:rPr dirty="0" sz="900" spc="-10" i="1">
                <a:latin typeface="ISOCPEUR"/>
                <a:cs typeface="ISOCPEUR"/>
              </a:rPr>
              <a:t>Різнороб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0" name="object 530" descr=""/>
          <p:cNvSpPr txBox="1"/>
          <p:nvPr/>
        </p:nvSpPr>
        <p:spPr>
          <a:xfrm>
            <a:off x="5658832" y="11090312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45"/>
              </a:lnSpc>
            </a:pPr>
            <a:r>
              <a:rPr dirty="0" sz="900" spc="-10" i="1">
                <a:latin typeface="ISOCPEUR"/>
                <a:cs typeface="ISOCPEUR"/>
              </a:rPr>
              <a:t>Кранівник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1" name="object 531" descr=""/>
          <p:cNvSpPr txBox="1"/>
          <p:nvPr/>
        </p:nvSpPr>
        <p:spPr>
          <a:xfrm>
            <a:off x="5658832" y="11222877"/>
            <a:ext cx="2955290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50"/>
              </a:lnSpc>
            </a:pPr>
            <a:r>
              <a:rPr dirty="0" sz="900" spc="-10" i="1">
                <a:latin typeface="ISOCPEUR"/>
                <a:cs typeface="ISOCPEUR"/>
              </a:rPr>
              <a:t>Монтажник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2" name="object 532" descr=""/>
          <p:cNvSpPr txBox="1"/>
          <p:nvPr/>
        </p:nvSpPr>
        <p:spPr>
          <a:xfrm>
            <a:off x="5658832" y="11356454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890"/>
              </a:lnSpc>
            </a:pPr>
            <a:r>
              <a:rPr dirty="0" sz="900" spc="-10" i="1">
                <a:latin typeface="ISOCPEUR"/>
                <a:cs typeface="ISOCPEUR"/>
              </a:rPr>
              <a:t>Муляр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3" name="object 533" descr=""/>
          <p:cNvSpPr txBox="1"/>
          <p:nvPr/>
        </p:nvSpPr>
        <p:spPr>
          <a:xfrm>
            <a:off x="5658832" y="11489021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45"/>
              </a:lnSpc>
            </a:pPr>
            <a:r>
              <a:rPr dirty="0" sz="900" spc="-10" i="1">
                <a:latin typeface="ISOCPEUR"/>
                <a:cs typeface="ISOCPEUR"/>
              </a:rPr>
              <a:t>Покрівельник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4" name="object 534" descr=""/>
          <p:cNvSpPr txBox="1"/>
          <p:nvPr/>
        </p:nvSpPr>
        <p:spPr>
          <a:xfrm>
            <a:off x="5658832" y="11621586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994"/>
              </a:lnSpc>
            </a:pPr>
            <a:r>
              <a:rPr dirty="0" sz="900" spc="-10" i="1">
                <a:latin typeface="ISOCPEUR"/>
                <a:cs typeface="ISOCPEUR"/>
              </a:rPr>
              <a:t>Плиточник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5" name="object 535" descr=""/>
          <p:cNvSpPr txBox="1"/>
          <p:nvPr/>
        </p:nvSpPr>
        <p:spPr>
          <a:xfrm>
            <a:off x="5658832" y="11754152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944"/>
              </a:lnSpc>
            </a:pPr>
            <a:r>
              <a:rPr dirty="0" sz="900" spc="-10" i="1">
                <a:latin typeface="ISOCPEUR"/>
                <a:cs typeface="ISOCPEUR"/>
              </a:rPr>
              <a:t>Скляр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6" name="object 536" descr=""/>
          <p:cNvSpPr txBox="1"/>
          <p:nvPr/>
        </p:nvSpPr>
        <p:spPr>
          <a:xfrm>
            <a:off x="5658832" y="11886717"/>
            <a:ext cx="2955290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905"/>
              </a:lnSpc>
            </a:pPr>
            <a:r>
              <a:rPr dirty="0" sz="900" spc="-10" i="1">
                <a:latin typeface="ISOCPEUR"/>
                <a:cs typeface="ISOCPEUR"/>
              </a:rPr>
              <a:t>Столяр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7" name="object 537" descr=""/>
          <p:cNvSpPr txBox="1"/>
          <p:nvPr/>
        </p:nvSpPr>
        <p:spPr>
          <a:xfrm>
            <a:off x="5658832" y="12020294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880"/>
              </a:lnSpc>
            </a:pPr>
            <a:r>
              <a:rPr dirty="0" sz="900" spc="-10" i="1">
                <a:latin typeface="ISOCPEUR"/>
                <a:cs typeface="ISOCPEUR"/>
              </a:rPr>
              <a:t>Штукатур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8" name="object 538" descr=""/>
          <p:cNvSpPr txBox="1"/>
          <p:nvPr/>
        </p:nvSpPr>
        <p:spPr>
          <a:xfrm>
            <a:off x="5658832" y="12152861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985"/>
              </a:lnSpc>
            </a:pPr>
            <a:r>
              <a:rPr dirty="0" sz="900" spc="-10" i="1">
                <a:latin typeface="ISOCPEUR"/>
                <a:cs typeface="ISOCPEUR"/>
              </a:rPr>
              <a:t>Сантехнік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39" name="object 539" descr=""/>
          <p:cNvSpPr txBox="1"/>
          <p:nvPr/>
        </p:nvSpPr>
        <p:spPr>
          <a:xfrm>
            <a:off x="5658832" y="12285426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45"/>
              </a:lnSpc>
            </a:pPr>
            <a:r>
              <a:rPr dirty="0" sz="900" spc="-10" i="1">
                <a:latin typeface="ISOCPEUR"/>
                <a:cs typeface="ISOCPEUR"/>
              </a:rPr>
              <a:t>Електрик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0" name="object 540" descr=""/>
          <p:cNvSpPr txBox="1"/>
          <p:nvPr/>
        </p:nvSpPr>
        <p:spPr>
          <a:xfrm>
            <a:off x="5658832" y="12417992"/>
            <a:ext cx="2955290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1010"/>
              </a:lnSpc>
            </a:pPr>
            <a:r>
              <a:rPr dirty="0" sz="900" spc="-10" i="1">
                <a:latin typeface="ISOCPEUR"/>
                <a:cs typeface="ISOCPEUR"/>
              </a:rPr>
              <a:t>Наладник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41" name="object 541" descr=""/>
          <p:cNvSpPr txBox="1"/>
          <p:nvPr/>
        </p:nvSpPr>
        <p:spPr>
          <a:xfrm>
            <a:off x="5658832" y="10825181"/>
            <a:ext cx="2955290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62865">
              <a:lnSpc>
                <a:spcPts val="935"/>
              </a:lnSpc>
            </a:pPr>
            <a:r>
              <a:rPr dirty="0" sz="900" spc="-40" i="1">
                <a:latin typeface="ISOCPEUR"/>
                <a:cs typeface="ISOCPEUR"/>
              </a:rPr>
              <a:t>Бетонувальник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арматурник</a:t>
            </a:r>
            <a:endParaRPr sz="900">
              <a:latin typeface="ISOCPEUR"/>
              <a:cs typeface="ISOCPEUR"/>
            </a:endParaRPr>
          </a:p>
        </p:txBody>
      </p:sp>
      <p:graphicFrame>
        <p:nvGraphicFramePr>
          <p:cNvPr id="542" name="object 542" descr=""/>
          <p:cNvGraphicFramePr>
            <a:graphicFrameLocks noGrp="1"/>
          </p:cNvGraphicFramePr>
          <p:nvPr/>
        </p:nvGraphicFramePr>
        <p:xfrm>
          <a:off x="1026624" y="8909050"/>
          <a:ext cx="4186554" cy="2051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"/>
                <a:gridCol w="2262505"/>
                <a:gridCol w="913765"/>
                <a:gridCol w="740410"/>
              </a:tblGrid>
              <a:tr h="288290">
                <a:tc>
                  <a:txBody>
                    <a:bodyPr/>
                    <a:lstStyle/>
                    <a:p>
                      <a:pPr marL="87630">
                        <a:lnSpc>
                          <a:spcPts val="1035"/>
                        </a:lnSpc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№</a:t>
                      </a:r>
                      <a:endParaRPr sz="900">
                        <a:latin typeface="ISOCPEUR"/>
                        <a:cs typeface="ISOCPEUR"/>
                      </a:endParaRPr>
                    </a:p>
                    <a:p>
                      <a:pPr marL="34290">
                        <a:lnSpc>
                          <a:spcPts val="1065"/>
                        </a:lnSpc>
                        <a:spcBef>
                          <a:spcPts val="75"/>
                        </a:spcBef>
                      </a:pPr>
                      <a:r>
                        <a:rPr dirty="0" sz="900" spc="-25" i="1">
                          <a:latin typeface="ISOCPEUR"/>
                          <a:cs typeface="ISOCPEUR"/>
                        </a:rPr>
                        <a:t>п/п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213995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Показники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5778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4925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dirty="0" sz="900" spc="-40" i="1">
                          <a:latin typeface="ISOCPEUR"/>
                          <a:cs typeface="ISOCPEUR"/>
                        </a:rPr>
                        <a:t>Одиниця</a:t>
                      </a:r>
                      <a:r>
                        <a:rPr dirty="0" sz="90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виміру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953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 marR="153670" indent="14604">
                        <a:lnSpc>
                          <a:spcPts val="1040"/>
                        </a:lnSpc>
                        <a:spcBef>
                          <a:spcPts val="6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Значення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 показника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762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63525">
                <a:tc>
                  <a:txBody>
                    <a:bodyPr/>
                    <a:lstStyle/>
                    <a:p>
                      <a:pPr algn="r" marR="8699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1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79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900" spc="-40" i="1">
                          <a:latin typeface="ISOCPEUR"/>
                          <a:cs typeface="ISOCPEUR"/>
                        </a:rPr>
                        <a:t>Кошторисна</a:t>
                      </a:r>
                      <a:r>
                        <a:rPr dirty="0" sz="90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40" i="1">
                          <a:latin typeface="ISOCPEUR"/>
                          <a:cs typeface="ISOCPEUR"/>
                        </a:rPr>
                        <a:t>вартість</a:t>
                      </a:r>
                      <a:r>
                        <a:rPr dirty="0" sz="90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будівництва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619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R="127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млн.грн.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111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379,468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31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2570"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2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095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900" spc="-35" i="1">
                          <a:latin typeface="ISOCPEUR"/>
                          <a:cs typeface="ISOCPEUR"/>
                        </a:rPr>
                        <a:t>Трудомісткість</a:t>
                      </a:r>
                      <a:r>
                        <a:rPr dirty="0" sz="900" spc="-1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65" i="1">
                          <a:latin typeface="ISOCPEUR"/>
                          <a:cs typeface="ISOCPEUR"/>
                        </a:rPr>
                        <a:t>будівельно-</a:t>
                      </a:r>
                      <a:r>
                        <a:rPr dirty="0" sz="900" spc="-40" i="1">
                          <a:latin typeface="ISOCPEUR"/>
                          <a:cs typeface="ISOCPEUR"/>
                        </a:rPr>
                        <a:t>монтажних</a:t>
                      </a:r>
                      <a:r>
                        <a:rPr dirty="0" sz="900" spc="-1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робіт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810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85090">
                        <a:lnSpc>
                          <a:spcPct val="100000"/>
                        </a:lnSpc>
                        <a:spcBef>
                          <a:spcPts val="190"/>
                        </a:spcBef>
                      </a:pPr>
                      <a:r>
                        <a:rPr dirty="0" sz="900" spc="-100" i="1">
                          <a:latin typeface="ISOCPEUR"/>
                          <a:cs typeface="ISOCPEUR"/>
                        </a:rPr>
                        <a:t>люд.-</a:t>
                      </a:r>
                      <a:r>
                        <a:rPr dirty="0" sz="900" spc="-20" i="1">
                          <a:latin typeface="ISOCPEUR"/>
                          <a:cs typeface="ISOCPEUR"/>
                        </a:rPr>
                        <a:t>змін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413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31498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254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8920">
                <a:tc>
                  <a:txBody>
                    <a:bodyPr/>
                    <a:lstStyle/>
                    <a:p>
                      <a:pPr algn="r" marR="800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04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900" spc="-40" i="1">
                          <a:latin typeface="ISOCPEUR"/>
                          <a:cs typeface="ISOCPEUR"/>
                        </a:rPr>
                        <a:t>Витрати</a:t>
                      </a:r>
                      <a:r>
                        <a:rPr dirty="0" sz="900" spc="-2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40" i="1">
                          <a:latin typeface="ISOCPEUR"/>
                          <a:cs typeface="ISOCPEUR"/>
                        </a:rPr>
                        <a:t>часу</a:t>
                      </a:r>
                      <a:r>
                        <a:rPr dirty="0" sz="900" spc="-2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машин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540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spc="-105" i="1">
                          <a:latin typeface="ISOCPEUR"/>
                          <a:cs typeface="ISOCPEUR"/>
                        </a:rPr>
                        <a:t>маш.-</a:t>
                      </a:r>
                      <a:r>
                        <a:rPr dirty="0" sz="900" spc="-20" i="1">
                          <a:latin typeface="ISOCPEUR"/>
                          <a:cs typeface="ISOCPEUR"/>
                        </a:rPr>
                        <a:t>змін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ct val="100000"/>
                        </a:lnSpc>
                        <a:spcBef>
                          <a:spcPts val="33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31498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254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5904">
                <a:tc>
                  <a:txBody>
                    <a:bodyPr/>
                    <a:lstStyle/>
                    <a:p>
                      <a:pPr algn="r" marR="6985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4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3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5244">
                        <a:lnSpc>
                          <a:spcPct val="100000"/>
                        </a:lnSpc>
                        <a:spcBef>
                          <a:spcPts val="365"/>
                        </a:spcBef>
                      </a:pPr>
                      <a:r>
                        <a:rPr dirty="0" sz="900" spc="-40" i="1">
                          <a:latin typeface="ISOCPEUR"/>
                          <a:cs typeface="ISOCPEUR"/>
                        </a:rPr>
                        <a:t>Кошторисна</a:t>
                      </a:r>
                      <a:r>
                        <a:rPr dirty="0" sz="90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35" i="1">
                          <a:latin typeface="ISOCPEUR"/>
                          <a:cs typeface="ISOCPEUR"/>
                        </a:rPr>
                        <a:t>заробітна</a:t>
                      </a:r>
                      <a:r>
                        <a:rPr dirty="0" sz="900" spc="-1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плата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635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3683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млн.грн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111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dirty="0" sz="900" spc="-20" i="1">
                          <a:latin typeface="ISOCPEUR"/>
                          <a:cs typeface="ISOCPEUR"/>
                        </a:rPr>
                        <a:t>1029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31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4635">
                <a:tc>
                  <a:txBody>
                    <a:bodyPr/>
                    <a:lstStyle/>
                    <a:p>
                      <a:pPr algn="r" marR="83185">
                        <a:lnSpc>
                          <a:spcPct val="100000"/>
                        </a:lnSpc>
                        <a:spcBef>
                          <a:spcPts val="270"/>
                        </a:spcBef>
                      </a:pPr>
                      <a:r>
                        <a:rPr dirty="0" sz="900" i="1">
                          <a:latin typeface="ISOCPEUR"/>
                          <a:cs typeface="ISOCPEUR"/>
                        </a:rPr>
                        <a:t>5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429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325">
                        <a:lnSpc>
                          <a:spcPct val="100000"/>
                        </a:lnSpc>
                        <a:spcBef>
                          <a:spcPts val="355"/>
                        </a:spcBef>
                      </a:pPr>
                      <a:r>
                        <a:rPr dirty="0" sz="900" spc="-35" i="1">
                          <a:latin typeface="ISOCPEUR"/>
                          <a:cs typeface="ISOCPEUR"/>
                        </a:rPr>
                        <a:t>Тривалість</a:t>
                      </a:r>
                      <a:r>
                        <a:rPr dirty="0" sz="900" spc="-20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будівництва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508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463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Нормативна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3810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65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місяців/днів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095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2085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42,7/1283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31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2508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900" spc="-45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900" spc="-2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45" i="1">
                          <a:latin typeface="ISOCPEUR"/>
                          <a:cs typeface="ISOCPEUR"/>
                        </a:rPr>
                        <a:t>календарним</a:t>
                      </a:r>
                      <a:r>
                        <a:rPr dirty="0" sz="900" spc="-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900" spc="-10" i="1">
                          <a:latin typeface="ISOCPEUR"/>
                          <a:cs typeface="ISOCPEUR"/>
                        </a:rPr>
                        <a:t>графіком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305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 marL="762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місяців/днів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2794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6535">
                        <a:lnSpc>
                          <a:spcPct val="100000"/>
                        </a:lnSpc>
                        <a:spcBef>
                          <a:spcPts val="340"/>
                        </a:spcBef>
                      </a:pPr>
                      <a:r>
                        <a:rPr dirty="0" sz="900" spc="-10" i="1">
                          <a:latin typeface="ISOCPEUR"/>
                          <a:cs typeface="ISOCPEUR"/>
                        </a:rPr>
                        <a:t>24/730</a:t>
                      </a:r>
                      <a:endParaRPr sz="900">
                        <a:latin typeface="ISOCPEUR"/>
                        <a:cs typeface="ISOCPEUR"/>
                      </a:endParaRPr>
                    </a:p>
                  </a:txBody>
                  <a:tcPr marL="0" marR="0" marB="0" marT="43180">
                    <a:lnL w="3175">
                      <a:solidFill>
                        <a:srgbClr val="000000"/>
                      </a:solidFill>
                      <a:prstDash val="solid"/>
                    </a:lnL>
                    <a:lnR w="3175">
                      <a:solidFill>
                        <a:srgbClr val="000000"/>
                      </a:solidFill>
                      <a:prstDash val="solid"/>
                    </a:lnR>
                    <a:lnT w="3175">
                      <a:solidFill>
                        <a:srgbClr val="000000"/>
                      </a:solidFill>
                      <a:prstDash val="solid"/>
                    </a:lnT>
                    <a:lnB w="3175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</a:tbl>
          </a:graphicData>
        </a:graphic>
      </p:graphicFrame>
      <p:sp>
        <p:nvSpPr>
          <p:cNvPr id="543" name="object 543" descr=""/>
          <p:cNvSpPr txBox="1"/>
          <p:nvPr/>
        </p:nvSpPr>
        <p:spPr>
          <a:xfrm>
            <a:off x="8613730" y="10426472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55244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4" name="object 544" descr=""/>
          <p:cNvSpPr txBox="1"/>
          <p:nvPr/>
        </p:nvSpPr>
        <p:spPr>
          <a:xfrm>
            <a:off x="8613730" y="10559037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 algn="ctr" marR="40640">
              <a:lnSpc>
                <a:spcPct val="100000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45" name="object 545" descr=""/>
          <p:cNvGrpSpPr/>
          <p:nvPr/>
        </p:nvGrpSpPr>
        <p:grpSpPr>
          <a:xfrm>
            <a:off x="5657244" y="643362"/>
            <a:ext cx="14245590" cy="11910060"/>
            <a:chOff x="5657244" y="643362"/>
            <a:chExt cx="14245590" cy="11910060"/>
          </a:xfrm>
        </p:grpSpPr>
        <p:sp>
          <p:nvSpPr>
            <p:cNvPr id="546" name="object 546" descr=""/>
            <p:cNvSpPr/>
            <p:nvPr/>
          </p:nvSpPr>
          <p:spPr>
            <a:xfrm>
              <a:off x="5658832" y="935380"/>
              <a:ext cx="14242415" cy="11616690"/>
            </a:xfrm>
            <a:custGeom>
              <a:avLst/>
              <a:gdLst/>
              <a:ahLst/>
              <a:cxnLst/>
              <a:rect l="l" t="t" r="r" b="b"/>
              <a:pathLst>
                <a:path w="14242415" h="11616690">
                  <a:moveTo>
                    <a:pt x="3629869" y="11616189"/>
                  </a:moveTo>
                  <a:lnTo>
                    <a:pt x="3629869" y="9358526"/>
                  </a:lnTo>
                </a:path>
                <a:path w="14242415" h="11616690">
                  <a:moveTo>
                    <a:pt x="3629869" y="6494703"/>
                  </a:moveTo>
                  <a:lnTo>
                    <a:pt x="3629869" y="0"/>
                  </a:lnTo>
                </a:path>
                <a:path w="14242415" h="11616690">
                  <a:moveTo>
                    <a:pt x="3773566" y="11616189"/>
                  </a:moveTo>
                  <a:lnTo>
                    <a:pt x="3773566" y="9358526"/>
                  </a:lnTo>
                </a:path>
                <a:path w="14242415" h="11616690">
                  <a:moveTo>
                    <a:pt x="3773566" y="6494703"/>
                  </a:moveTo>
                  <a:lnTo>
                    <a:pt x="3773566" y="0"/>
                  </a:lnTo>
                </a:path>
                <a:path w="14242415" h="11616690">
                  <a:moveTo>
                    <a:pt x="3916251" y="11616189"/>
                  </a:moveTo>
                  <a:lnTo>
                    <a:pt x="3916251" y="9358526"/>
                  </a:lnTo>
                </a:path>
                <a:path w="14242415" h="11616690">
                  <a:moveTo>
                    <a:pt x="3916251" y="6494703"/>
                  </a:moveTo>
                  <a:lnTo>
                    <a:pt x="3916251" y="0"/>
                  </a:lnTo>
                </a:path>
                <a:path w="14242415" h="11616690">
                  <a:moveTo>
                    <a:pt x="4059948" y="11616189"/>
                  </a:moveTo>
                  <a:lnTo>
                    <a:pt x="4059948" y="9358526"/>
                  </a:lnTo>
                </a:path>
                <a:path w="14242415" h="11616690">
                  <a:moveTo>
                    <a:pt x="4059948" y="6494703"/>
                  </a:moveTo>
                  <a:lnTo>
                    <a:pt x="4059948" y="0"/>
                  </a:lnTo>
                </a:path>
                <a:path w="14242415" h="11616690">
                  <a:moveTo>
                    <a:pt x="4203645" y="11616189"/>
                  </a:moveTo>
                  <a:lnTo>
                    <a:pt x="4203645" y="9358526"/>
                  </a:lnTo>
                </a:path>
                <a:path w="14242415" h="11616690">
                  <a:moveTo>
                    <a:pt x="4203645" y="6494703"/>
                  </a:moveTo>
                  <a:lnTo>
                    <a:pt x="4203645" y="0"/>
                  </a:lnTo>
                </a:path>
                <a:path w="14242415" h="11616690">
                  <a:moveTo>
                    <a:pt x="4347343" y="11616189"/>
                  </a:moveTo>
                  <a:lnTo>
                    <a:pt x="4347343" y="9358526"/>
                  </a:lnTo>
                </a:path>
                <a:path w="14242415" h="11616690">
                  <a:moveTo>
                    <a:pt x="4347343" y="6494703"/>
                  </a:moveTo>
                  <a:lnTo>
                    <a:pt x="4347343" y="0"/>
                  </a:lnTo>
                </a:path>
                <a:path w="14242415" h="11616690">
                  <a:moveTo>
                    <a:pt x="4490028" y="11616189"/>
                  </a:moveTo>
                  <a:lnTo>
                    <a:pt x="4490028" y="9358526"/>
                  </a:lnTo>
                </a:path>
                <a:path w="14242415" h="11616690">
                  <a:moveTo>
                    <a:pt x="4490028" y="6494703"/>
                  </a:moveTo>
                  <a:lnTo>
                    <a:pt x="4490028" y="0"/>
                  </a:lnTo>
                </a:path>
                <a:path w="14242415" h="11616690">
                  <a:moveTo>
                    <a:pt x="4633725" y="11616189"/>
                  </a:moveTo>
                  <a:lnTo>
                    <a:pt x="4633725" y="9358526"/>
                  </a:lnTo>
                </a:path>
                <a:path w="14242415" h="11616690">
                  <a:moveTo>
                    <a:pt x="4633725" y="6494703"/>
                  </a:moveTo>
                  <a:lnTo>
                    <a:pt x="4633725" y="0"/>
                  </a:lnTo>
                </a:path>
                <a:path w="14242415" h="11616690">
                  <a:moveTo>
                    <a:pt x="4777422" y="11616189"/>
                  </a:moveTo>
                  <a:lnTo>
                    <a:pt x="4777422" y="9358526"/>
                  </a:lnTo>
                </a:path>
                <a:path w="14242415" h="11616690">
                  <a:moveTo>
                    <a:pt x="4777422" y="6494703"/>
                  </a:moveTo>
                  <a:lnTo>
                    <a:pt x="4777422" y="0"/>
                  </a:lnTo>
                </a:path>
                <a:path w="14242415" h="11616690">
                  <a:moveTo>
                    <a:pt x="4921119" y="11616189"/>
                  </a:moveTo>
                  <a:lnTo>
                    <a:pt x="4921119" y="9358526"/>
                  </a:lnTo>
                </a:path>
                <a:path w="14242415" h="11616690">
                  <a:moveTo>
                    <a:pt x="4921119" y="6494703"/>
                  </a:moveTo>
                  <a:lnTo>
                    <a:pt x="4921119" y="0"/>
                  </a:lnTo>
                </a:path>
                <a:path w="14242415" h="11616690">
                  <a:moveTo>
                    <a:pt x="5063804" y="11616189"/>
                  </a:moveTo>
                  <a:lnTo>
                    <a:pt x="5063804" y="9358526"/>
                  </a:lnTo>
                </a:path>
                <a:path w="14242415" h="11616690">
                  <a:moveTo>
                    <a:pt x="5063804" y="6494703"/>
                  </a:moveTo>
                  <a:lnTo>
                    <a:pt x="5063804" y="0"/>
                  </a:lnTo>
                </a:path>
                <a:path w="14242415" h="11616690">
                  <a:moveTo>
                    <a:pt x="5207501" y="11616189"/>
                  </a:moveTo>
                  <a:lnTo>
                    <a:pt x="5207501" y="9358526"/>
                  </a:lnTo>
                </a:path>
                <a:path w="14242415" h="11616690">
                  <a:moveTo>
                    <a:pt x="5207501" y="6494703"/>
                  </a:moveTo>
                  <a:lnTo>
                    <a:pt x="5207501" y="0"/>
                  </a:lnTo>
                </a:path>
                <a:path w="14242415" h="11616690">
                  <a:moveTo>
                    <a:pt x="5351198" y="11616189"/>
                  </a:moveTo>
                  <a:lnTo>
                    <a:pt x="5351198" y="9358526"/>
                  </a:lnTo>
                </a:path>
                <a:path w="14242415" h="11616690">
                  <a:moveTo>
                    <a:pt x="5351198" y="6494703"/>
                  </a:moveTo>
                  <a:lnTo>
                    <a:pt x="5351198" y="0"/>
                  </a:lnTo>
                </a:path>
                <a:path w="14242415" h="11616690">
                  <a:moveTo>
                    <a:pt x="5493883" y="11616189"/>
                  </a:moveTo>
                  <a:lnTo>
                    <a:pt x="5493883" y="9358526"/>
                  </a:lnTo>
                </a:path>
                <a:path w="14242415" h="11616690">
                  <a:moveTo>
                    <a:pt x="5493883" y="6494703"/>
                  </a:moveTo>
                  <a:lnTo>
                    <a:pt x="5493883" y="0"/>
                  </a:lnTo>
                </a:path>
                <a:path w="14242415" h="11616690">
                  <a:moveTo>
                    <a:pt x="5637581" y="11616189"/>
                  </a:moveTo>
                  <a:lnTo>
                    <a:pt x="5637581" y="9358526"/>
                  </a:lnTo>
                </a:path>
                <a:path w="14242415" h="11616690">
                  <a:moveTo>
                    <a:pt x="5637581" y="6494703"/>
                  </a:moveTo>
                  <a:lnTo>
                    <a:pt x="5637581" y="0"/>
                  </a:lnTo>
                </a:path>
                <a:path w="14242415" h="11616690">
                  <a:moveTo>
                    <a:pt x="5781278" y="11616189"/>
                  </a:moveTo>
                  <a:lnTo>
                    <a:pt x="5781278" y="9358526"/>
                  </a:lnTo>
                </a:path>
                <a:path w="14242415" h="11616690">
                  <a:moveTo>
                    <a:pt x="5781278" y="6494703"/>
                  </a:moveTo>
                  <a:lnTo>
                    <a:pt x="5781278" y="0"/>
                  </a:lnTo>
                </a:path>
                <a:path w="14242415" h="11616690">
                  <a:moveTo>
                    <a:pt x="5924975" y="11616189"/>
                  </a:moveTo>
                  <a:lnTo>
                    <a:pt x="5924975" y="9358526"/>
                  </a:lnTo>
                </a:path>
                <a:path w="14242415" h="11616690">
                  <a:moveTo>
                    <a:pt x="5924975" y="6494703"/>
                  </a:moveTo>
                  <a:lnTo>
                    <a:pt x="5924975" y="0"/>
                  </a:lnTo>
                </a:path>
                <a:path w="14242415" h="11616690">
                  <a:moveTo>
                    <a:pt x="6067660" y="11616189"/>
                  </a:moveTo>
                  <a:lnTo>
                    <a:pt x="6067660" y="9358526"/>
                  </a:lnTo>
                </a:path>
                <a:path w="14242415" h="11616690">
                  <a:moveTo>
                    <a:pt x="6067660" y="6494703"/>
                  </a:moveTo>
                  <a:lnTo>
                    <a:pt x="6067660" y="0"/>
                  </a:lnTo>
                </a:path>
                <a:path w="14242415" h="11616690">
                  <a:moveTo>
                    <a:pt x="6211357" y="11616189"/>
                  </a:moveTo>
                  <a:lnTo>
                    <a:pt x="6211357" y="9358526"/>
                  </a:lnTo>
                </a:path>
                <a:path w="14242415" h="11616690">
                  <a:moveTo>
                    <a:pt x="6211357" y="6494703"/>
                  </a:moveTo>
                  <a:lnTo>
                    <a:pt x="6211357" y="0"/>
                  </a:lnTo>
                </a:path>
                <a:path w="14242415" h="11616690">
                  <a:moveTo>
                    <a:pt x="6355054" y="11616189"/>
                  </a:moveTo>
                  <a:lnTo>
                    <a:pt x="6355054" y="9358526"/>
                  </a:lnTo>
                </a:path>
                <a:path w="14242415" h="11616690">
                  <a:moveTo>
                    <a:pt x="6355054" y="6494703"/>
                  </a:moveTo>
                  <a:lnTo>
                    <a:pt x="6355054" y="0"/>
                  </a:lnTo>
                </a:path>
                <a:path w="14242415" h="11616690">
                  <a:moveTo>
                    <a:pt x="6497739" y="11616189"/>
                  </a:moveTo>
                  <a:lnTo>
                    <a:pt x="6497739" y="9358526"/>
                  </a:lnTo>
                </a:path>
                <a:path w="14242415" h="11616690">
                  <a:moveTo>
                    <a:pt x="6497739" y="6494703"/>
                  </a:moveTo>
                  <a:lnTo>
                    <a:pt x="6497739" y="0"/>
                  </a:lnTo>
                </a:path>
                <a:path w="14242415" h="11616690">
                  <a:moveTo>
                    <a:pt x="6641436" y="11616189"/>
                  </a:moveTo>
                  <a:lnTo>
                    <a:pt x="6641436" y="9358526"/>
                  </a:lnTo>
                </a:path>
                <a:path w="14242415" h="11616690">
                  <a:moveTo>
                    <a:pt x="6641436" y="6494703"/>
                  </a:moveTo>
                  <a:lnTo>
                    <a:pt x="6641436" y="0"/>
                  </a:lnTo>
                </a:path>
                <a:path w="14242415" h="11616690">
                  <a:moveTo>
                    <a:pt x="6785133" y="11616189"/>
                  </a:moveTo>
                  <a:lnTo>
                    <a:pt x="6785133" y="9358526"/>
                  </a:lnTo>
                </a:path>
                <a:path w="14242415" h="11616690">
                  <a:moveTo>
                    <a:pt x="6785133" y="6494703"/>
                  </a:moveTo>
                  <a:lnTo>
                    <a:pt x="6785133" y="0"/>
                  </a:lnTo>
                </a:path>
                <a:path w="14242415" h="11616690">
                  <a:moveTo>
                    <a:pt x="6928831" y="11616189"/>
                  </a:moveTo>
                  <a:lnTo>
                    <a:pt x="6928831" y="9358526"/>
                  </a:lnTo>
                </a:path>
                <a:path w="14242415" h="11616690">
                  <a:moveTo>
                    <a:pt x="6928831" y="6494703"/>
                  </a:moveTo>
                  <a:lnTo>
                    <a:pt x="6928831" y="0"/>
                  </a:lnTo>
                </a:path>
                <a:path w="14242415" h="11616690">
                  <a:moveTo>
                    <a:pt x="7071516" y="11616189"/>
                  </a:moveTo>
                  <a:lnTo>
                    <a:pt x="7071516" y="9358526"/>
                  </a:lnTo>
                </a:path>
                <a:path w="14242415" h="11616690">
                  <a:moveTo>
                    <a:pt x="7071516" y="6494703"/>
                  </a:moveTo>
                  <a:lnTo>
                    <a:pt x="7071516" y="0"/>
                  </a:lnTo>
                </a:path>
                <a:path w="14242415" h="11616690">
                  <a:moveTo>
                    <a:pt x="7215213" y="11616189"/>
                  </a:moveTo>
                  <a:lnTo>
                    <a:pt x="7215213" y="9358526"/>
                  </a:lnTo>
                </a:path>
                <a:path w="14242415" h="11616690">
                  <a:moveTo>
                    <a:pt x="7215213" y="6494703"/>
                  </a:moveTo>
                  <a:lnTo>
                    <a:pt x="7215213" y="0"/>
                  </a:lnTo>
                </a:path>
                <a:path w="14242415" h="11616690">
                  <a:moveTo>
                    <a:pt x="7358910" y="11616189"/>
                  </a:moveTo>
                  <a:lnTo>
                    <a:pt x="7358910" y="9358526"/>
                  </a:lnTo>
                </a:path>
                <a:path w="14242415" h="11616690">
                  <a:moveTo>
                    <a:pt x="7358910" y="6494703"/>
                  </a:moveTo>
                  <a:lnTo>
                    <a:pt x="7358910" y="0"/>
                  </a:lnTo>
                </a:path>
                <a:path w="14242415" h="11616690">
                  <a:moveTo>
                    <a:pt x="7502607" y="11616189"/>
                  </a:moveTo>
                  <a:lnTo>
                    <a:pt x="7502607" y="9358526"/>
                  </a:lnTo>
                </a:path>
                <a:path w="14242415" h="11616690">
                  <a:moveTo>
                    <a:pt x="7502607" y="6494703"/>
                  </a:moveTo>
                  <a:lnTo>
                    <a:pt x="7502607" y="0"/>
                  </a:lnTo>
                </a:path>
                <a:path w="14242415" h="11616690">
                  <a:moveTo>
                    <a:pt x="7645292" y="11616189"/>
                  </a:moveTo>
                  <a:lnTo>
                    <a:pt x="7645292" y="9358526"/>
                  </a:lnTo>
                </a:path>
                <a:path w="14242415" h="11616690">
                  <a:moveTo>
                    <a:pt x="7645292" y="6494703"/>
                  </a:moveTo>
                  <a:lnTo>
                    <a:pt x="7645292" y="0"/>
                  </a:lnTo>
                </a:path>
                <a:path w="14242415" h="11616690">
                  <a:moveTo>
                    <a:pt x="7788989" y="11616189"/>
                  </a:moveTo>
                  <a:lnTo>
                    <a:pt x="7788989" y="9358526"/>
                  </a:lnTo>
                </a:path>
                <a:path w="14242415" h="11616690">
                  <a:moveTo>
                    <a:pt x="7788989" y="6494703"/>
                  </a:moveTo>
                  <a:lnTo>
                    <a:pt x="7788989" y="0"/>
                  </a:lnTo>
                </a:path>
                <a:path w="14242415" h="11616690">
                  <a:moveTo>
                    <a:pt x="7932686" y="11616189"/>
                  </a:moveTo>
                  <a:lnTo>
                    <a:pt x="7932686" y="9358526"/>
                  </a:lnTo>
                </a:path>
                <a:path w="14242415" h="11616690">
                  <a:moveTo>
                    <a:pt x="7932686" y="6494703"/>
                  </a:moveTo>
                  <a:lnTo>
                    <a:pt x="7932686" y="0"/>
                  </a:lnTo>
                </a:path>
                <a:path w="14242415" h="11616690">
                  <a:moveTo>
                    <a:pt x="8075371" y="11616189"/>
                  </a:moveTo>
                  <a:lnTo>
                    <a:pt x="8075371" y="9358526"/>
                  </a:lnTo>
                </a:path>
                <a:path w="14242415" h="11616690">
                  <a:moveTo>
                    <a:pt x="8075371" y="6494703"/>
                  </a:moveTo>
                  <a:lnTo>
                    <a:pt x="8075371" y="0"/>
                  </a:lnTo>
                </a:path>
                <a:path w="14242415" h="11616690">
                  <a:moveTo>
                    <a:pt x="8219069" y="11616189"/>
                  </a:moveTo>
                  <a:lnTo>
                    <a:pt x="8219069" y="9358526"/>
                  </a:lnTo>
                </a:path>
                <a:path w="14242415" h="11616690">
                  <a:moveTo>
                    <a:pt x="8219069" y="6494703"/>
                  </a:moveTo>
                  <a:lnTo>
                    <a:pt x="8219069" y="0"/>
                  </a:lnTo>
                </a:path>
                <a:path w="14242415" h="11616690">
                  <a:moveTo>
                    <a:pt x="8362766" y="11616189"/>
                  </a:moveTo>
                  <a:lnTo>
                    <a:pt x="8362766" y="9358526"/>
                  </a:lnTo>
                </a:path>
                <a:path w="14242415" h="11616690">
                  <a:moveTo>
                    <a:pt x="8362766" y="6494703"/>
                  </a:moveTo>
                  <a:lnTo>
                    <a:pt x="8362766" y="0"/>
                  </a:lnTo>
                </a:path>
                <a:path w="14242415" h="11616690">
                  <a:moveTo>
                    <a:pt x="8506463" y="11616189"/>
                  </a:moveTo>
                  <a:lnTo>
                    <a:pt x="8506463" y="9358526"/>
                  </a:lnTo>
                </a:path>
                <a:path w="14242415" h="11616690">
                  <a:moveTo>
                    <a:pt x="8506463" y="6494703"/>
                  </a:moveTo>
                  <a:lnTo>
                    <a:pt x="8506463" y="0"/>
                  </a:lnTo>
                </a:path>
                <a:path w="14242415" h="11616690">
                  <a:moveTo>
                    <a:pt x="8649148" y="11616189"/>
                  </a:moveTo>
                  <a:lnTo>
                    <a:pt x="8649148" y="9358526"/>
                  </a:lnTo>
                </a:path>
                <a:path w="14242415" h="11616690">
                  <a:moveTo>
                    <a:pt x="8649148" y="6494703"/>
                  </a:moveTo>
                  <a:lnTo>
                    <a:pt x="8649148" y="0"/>
                  </a:lnTo>
                </a:path>
                <a:path w="14242415" h="11616690">
                  <a:moveTo>
                    <a:pt x="8792845" y="11616189"/>
                  </a:moveTo>
                  <a:lnTo>
                    <a:pt x="8792845" y="9358526"/>
                  </a:lnTo>
                </a:path>
                <a:path w="14242415" h="11616690">
                  <a:moveTo>
                    <a:pt x="8792845" y="6494703"/>
                  </a:moveTo>
                  <a:lnTo>
                    <a:pt x="8792845" y="0"/>
                  </a:lnTo>
                </a:path>
                <a:path w="14242415" h="11616690">
                  <a:moveTo>
                    <a:pt x="8936542" y="11616189"/>
                  </a:moveTo>
                  <a:lnTo>
                    <a:pt x="8936542" y="9358526"/>
                  </a:lnTo>
                </a:path>
                <a:path w="14242415" h="11616690">
                  <a:moveTo>
                    <a:pt x="8936542" y="6494703"/>
                  </a:moveTo>
                  <a:lnTo>
                    <a:pt x="8936542" y="0"/>
                  </a:lnTo>
                </a:path>
                <a:path w="14242415" h="11616690">
                  <a:moveTo>
                    <a:pt x="9079227" y="11616189"/>
                  </a:moveTo>
                  <a:lnTo>
                    <a:pt x="9079227" y="9358526"/>
                  </a:lnTo>
                </a:path>
                <a:path w="14242415" h="11616690">
                  <a:moveTo>
                    <a:pt x="9079227" y="6494703"/>
                  </a:moveTo>
                  <a:lnTo>
                    <a:pt x="9079227" y="0"/>
                  </a:lnTo>
                </a:path>
                <a:path w="14242415" h="11616690">
                  <a:moveTo>
                    <a:pt x="9222924" y="11616189"/>
                  </a:moveTo>
                  <a:lnTo>
                    <a:pt x="9222924" y="9358526"/>
                  </a:lnTo>
                </a:path>
                <a:path w="14242415" h="11616690">
                  <a:moveTo>
                    <a:pt x="9222924" y="6494703"/>
                  </a:moveTo>
                  <a:lnTo>
                    <a:pt x="9222924" y="0"/>
                  </a:lnTo>
                </a:path>
                <a:path w="14242415" h="11616690">
                  <a:moveTo>
                    <a:pt x="9366621" y="11616189"/>
                  </a:moveTo>
                  <a:lnTo>
                    <a:pt x="9366621" y="9358526"/>
                  </a:lnTo>
                </a:path>
                <a:path w="14242415" h="11616690">
                  <a:moveTo>
                    <a:pt x="9366621" y="6494703"/>
                  </a:moveTo>
                  <a:lnTo>
                    <a:pt x="9366621" y="0"/>
                  </a:lnTo>
                </a:path>
                <a:path w="14242415" h="11616690">
                  <a:moveTo>
                    <a:pt x="9510318" y="11616189"/>
                  </a:moveTo>
                  <a:lnTo>
                    <a:pt x="9510318" y="9358526"/>
                  </a:lnTo>
                </a:path>
                <a:path w="14242415" h="11616690">
                  <a:moveTo>
                    <a:pt x="9510318" y="6494703"/>
                  </a:moveTo>
                  <a:lnTo>
                    <a:pt x="9510318" y="0"/>
                  </a:lnTo>
                </a:path>
                <a:path w="14242415" h="11616690">
                  <a:moveTo>
                    <a:pt x="9653004" y="11616189"/>
                  </a:moveTo>
                  <a:lnTo>
                    <a:pt x="9653004" y="9358526"/>
                  </a:lnTo>
                </a:path>
                <a:path w="14242415" h="11616690">
                  <a:moveTo>
                    <a:pt x="9653004" y="6494703"/>
                  </a:moveTo>
                  <a:lnTo>
                    <a:pt x="9653004" y="0"/>
                  </a:lnTo>
                </a:path>
                <a:path w="14242415" h="11616690">
                  <a:moveTo>
                    <a:pt x="9796701" y="11616189"/>
                  </a:moveTo>
                  <a:lnTo>
                    <a:pt x="9796701" y="9358526"/>
                  </a:lnTo>
                </a:path>
                <a:path w="14242415" h="11616690">
                  <a:moveTo>
                    <a:pt x="9796701" y="6494703"/>
                  </a:moveTo>
                  <a:lnTo>
                    <a:pt x="9796701" y="0"/>
                  </a:lnTo>
                </a:path>
                <a:path w="14242415" h="11616690">
                  <a:moveTo>
                    <a:pt x="9940398" y="11616189"/>
                  </a:moveTo>
                  <a:lnTo>
                    <a:pt x="9940398" y="9358526"/>
                  </a:lnTo>
                </a:path>
                <a:path w="14242415" h="11616690">
                  <a:moveTo>
                    <a:pt x="9940398" y="6494703"/>
                  </a:moveTo>
                  <a:lnTo>
                    <a:pt x="9940398" y="0"/>
                  </a:lnTo>
                </a:path>
                <a:path w="14242415" h="11616690">
                  <a:moveTo>
                    <a:pt x="10084095" y="11616189"/>
                  </a:moveTo>
                  <a:lnTo>
                    <a:pt x="10084095" y="9358526"/>
                  </a:lnTo>
                </a:path>
                <a:path w="14242415" h="11616690">
                  <a:moveTo>
                    <a:pt x="10084095" y="6494703"/>
                  </a:moveTo>
                  <a:lnTo>
                    <a:pt x="10084095" y="0"/>
                  </a:lnTo>
                </a:path>
                <a:path w="14242415" h="11616690">
                  <a:moveTo>
                    <a:pt x="10226780" y="11616189"/>
                  </a:moveTo>
                  <a:lnTo>
                    <a:pt x="10226780" y="9358526"/>
                  </a:lnTo>
                </a:path>
                <a:path w="14242415" h="11616690">
                  <a:moveTo>
                    <a:pt x="10226780" y="6494703"/>
                  </a:moveTo>
                  <a:lnTo>
                    <a:pt x="10226780" y="0"/>
                  </a:lnTo>
                </a:path>
                <a:path w="14242415" h="11616690">
                  <a:moveTo>
                    <a:pt x="10370477" y="11616189"/>
                  </a:moveTo>
                  <a:lnTo>
                    <a:pt x="10370477" y="9358526"/>
                  </a:lnTo>
                </a:path>
                <a:path w="14242415" h="11616690">
                  <a:moveTo>
                    <a:pt x="10370477" y="6494703"/>
                  </a:moveTo>
                  <a:lnTo>
                    <a:pt x="10370477" y="0"/>
                  </a:lnTo>
                </a:path>
                <a:path w="14242415" h="11616690">
                  <a:moveTo>
                    <a:pt x="10514174" y="11616189"/>
                  </a:moveTo>
                  <a:lnTo>
                    <a:pt x="10514174" y="9358526"/>
                  </a:lnTo>
                </a:path>
                <a:path w="14242415" h="11616690">
                  <a:moveTo>
                    <a:pt x="10514174" y="6494703"/>
                  </a:moveTo>
                  <a:lnTo>
                    <a:pt x="10514174" y="0"/>
                  </a:lnTo>
                </a:path>
                <a:path w="14242415" h="11616690">
                  <a:moveTo>
                    <a:pt x="10656859" y="11616189"/>
                  </a:moveTo>
                  <a:lnTo>
                    <a:pt x="10656859" y="9358526"/>
                  </a:lnTo>
                </a:path>
                <a:path w="14242415" h="11616690">
                  <a:moveTo>
                    <a:pt x="10656859" y="6494703"/>
                  </a:moveTo>
                  <a:lnTo>
                    <a:pt x="10656859" y="0"/>
                  </a:lnTo>
                </a:path>
                <a:path w="14242415" h="11616690">
                  <a:moveTo>
                    <a:pt x="10800556" y="11616189"/>
                  </a:moveTo>
                  <a:lnTo>
                    <a:pt x="10800556" y="9358526"/>
                  </a:lnTo>
                </a:path>
                <a:path w="14242415" h="11616690">
                  <a:moveTo>
                    <a:pt x="10800556" y="6494703"/>
                  </a:moveTo>
                  <a:lnTo>
                    <a:pt x="10800556" y="0"/>
                  </a:lnTo>
                </a:path>
                <a:path w="14242415" h="11616690">
                  <a:moveTo>
                    <a:pt x="10944254" y="11616189"/>
                  </a:moveTo>
                  <a:lnTo>
                    <a:pt x="10944254" y="9358526"/>
                  </a:lnTo>
                </a:path>
                <a:path w="14242415" h="11616690">
                  <a:moveTo>
                    <a:pt x="10944254" y="6494703"/>
                  </a:moveTo>
                  <a:lnTo>
                    <a:pt x="10944254" y="0"/>
                  </a:lnTo>
                </a:path>
                <a:path w="14242415" h="11616690">
                  <a:moveTo>
                    <a:pt x="11087951" y="11616189"/>
                  </a:moveTo>
                  <a:lnTo>
                    <a:pt x="11087951" y="9358526"/>
                  </a:lnTo>
                </a:path>
                <a:path w="14242415" h="11616690">
                  <a:moveTo>
                    <a:pt x="11087951" y="6494703"/>
                  </a:moveTo>
                  <a:lnTo>
                    <a:pt x="11087951" y="0"/>
                  </a:lnTo>
                </a:path>
                <a:path w="14242415" h="11616690">
                  <a:moveTo>
                    <a:pt x="11230636" y="11616189"/>
                  </a:moveTo>
                  <a:lnTo>
                    <a:pt x="11230636" y="9358526"/>
                  </a:lnTo>
                </a:path>
                <a:path w="14242415" h="11616690">
                  <a:moveTo>
                    <a:pt x="11230636" y="6494703"/>
                  </a:moveTo>
                  <a:lnTo>
                    <a:pt x="11230636" y="0"/>
                  </a:lnTo>
                </a:path>
                <a:path w="14242415" h="11616690">
                  <a:moveTo>
                    <a:pt x="11374333" y="11616189"/>
                  </a:moveTo>
                  <a:lnTo>
                    <a:pt x="11374333" y="9358526"/>
                  </a:lnTo>
                </a:path>
                <a:path w="14242415" h="11616690">
                  <a:moveTo>
                    <a:pt x="11374333" y="6494703"/>
                  </a:moveTo>
                  <a:lnTo>
                    <a:pt x="11374333" y="0"/>
                  </a:lnTo>
                </a:path>
                <a:path w="14242415" h="11616690">
                  <a:moveTo>
                    <a:pt x="11518030" y="11616189"/>
                  </a:moveTo>
                  <a:lnTo>
                    <a:pt x="11518030" y="9358526"/>
                  </a:lnTo>
                </a:path>
                <a:path w="14242415" h="11616690">
                  <a:moveTo>
                    <a:pt x="11518030" y="6494703"/>
                  </a:moveTo>
                  <a:lnTo>
                    <a:pt x="11518030" y="0"/>
                  </a:lnTo>
                </a:path>
                <a:path w="14242415" h="11616690">
                  <a:moveTo>
                    <a:pt x="11660715" y="11616189"/>
                  </a:moveTo>
                  <a:lnTo>
                    <a:pt x="11660715" y="9358526"/>
                  </a:lnTo>
                </a:path>
                <a:path w="14242415" h="11616690">
                  <a:moveTo>
                    <a:pt x="11660715" y="6494703"/>
                  </a:moveTo>
                  <a:lnTo>
                    <a:pt x="11660715" y="0"/>
                  </a:lnTo>
                </a:path>
                <a:path w="14242415" h="11616690">
                  <a:moveTo>
                    <a:pt x="11804412" y="11616189"/>
                  </a:moveTo>
                  <a:lnTo>
                    <a:pt x="11804412" y="9358526"/>
                  </a:lnTo>
                </a:path>
                <a:path w="14242415" h="11616690">
                  <a:moveTo>
                    <a:pt x="11804412" y="6494703"/>
                  </a:moveTo>
                  <a:lnTo>
                    <a:pt x="11804412" y="0"/>
                  </a:lnTo>
                </a:path>
                <a:path w="14242415" h="11616690">
                  <a:moveTo>
                    <a:pt x="11948109" y="11616189"/>
                  </a:moveTo>
                  <a:lnTo>
                    <a:pt x="11948109" y="9358526"/>
                  </a:lnTo>
                </a:path>
                <a:path w="14242415" h="11616690">
                  <a:moveTo>
                    <a:pt x="11948109" y="6494703"/>
                  </a:moveTo>
                  <a:lnTo>
                    <a:pt x="11948109" y="0"/>
                  </a:lnTo>
                </a:path>
                <a:path w="14242415" h="11616690">
                  <a:moveTo>
                    <a:pt x="12091806" y="11616189"/>
                  </a:moveTo>
                  <a:lnTo>
                    <a:pt x="12091806" y="9358526"/>
                  </a:lnTo>
                </a:path>
                <a:path w="14242415" h="11616690">
                  <a:moveTo>
                    <a:pt x="12091806" y="6494703"/>
                  </a:moveTo>
                  <a:lnTo>
                    <a:pt x="12091806" y="0"/>
                  </a:lnTo>
                </a:path>
                <a:path w="14242415" h="11616690">
                  <a:moveTo>
                    <a:pt x="12234492" y="11616189"/>
                  </a:moveTo>
                  <a:lnTo>
                    <a:pt x="12234492" y="9358526"/>
                  </a:lnTo>
                </a:path>
                <a:path w="14242415" h="11616690">
                  <a:moveTo>
                    <a:pt x="12234492" y="6494703"/>
                  </a:moveTo>
                  <a:lnTo>
                    <a:pt x="12234492" y="0"/>
                  </a:lnTo>
                </a:path>
                <a:path w="14242415" h="11616690">
                  <a:moveTo>
                    <a:pt x="12378189" y="11616189"/>
                  </a:moveTo>
                  <a:lnTo>
                    <a:pt x="12378189" y="9358526"/>
                  </a:lnTo>
                </a:path>
                <a:path w="14242415" h="11616690">
                  <a:moveTo>
                    <a:pt x="12378189" y="6494703"/>
                  </a:moveTo>
                  <a:lnTo>
                    <a:pt x="12378189" y="0"/>
                  </a:lnTo>
                </a:path>
                <a:path w="14242415" h="11616690">
                  <a:moveTo>
                    <a:pt x="12521886" y="11616189"/>
                  </a:moveTo>
                  <a:lnTo>
                    <a:pt x="12521886" y="9358526"/>
                  </a:lnTo>
                </a:path>
                <a:path w="14242415" h="11616690">
                  <a:moveTo>
                    <a:pt x="12521886" y="6494703"/>
                  </a:moveTo>
                  <a:lnTo>
                    <a:pt x="12521886" y="0"/>
                  </a:lnTo>
                </a:path>
                <a:path w="14242415" h="11616690">
                  <a:moveTo>
                    <a:pt x="12664571" y="11616189"/>
                  </a:moveTo>
                  <a:lnTo>
                    <a:pt x="12664571" y="9358526"/>
                  </a:lnTo>
                </a:path>
                <a:path w="14242415" h="11616690">
                  <a:moveTo>
                    <a:pt x="12664571" y="6494703"/>
                  </a:moveTo>
                  <a:lnTo>
                    <a:pt x="12664571" y="0"/>
                  </a:lnTo>
                </a:path>
                <a:path w="14242415" h="11616690">
                  <a:moveTo>
                    <a:pt x="12808268" y="11616189"/>
                  </a:moveTo>
                  <a:lnTo>
                    <a:pt x="12808268" y="9358526"/>
                  </a:lnTo>
                </a:path>
                <a:path w="14242415" h="11616690">
                  <a:moveTo>
                    <a:pt x="12808268" y="6494703"/>
                  </a:moveTo>
                  <a:lnTo>
                    <a:pt x="12808268" y="0"/>
                  </a:lnTo>
                </a:path>
                <a:path w="14242415" h="11616690">
                  <a:moveTo>
                    <a:pt x="12951965" y="11616189"/>
                  </a:moveTo>
                  <a:lnTo>
                    <a:pt x="12951965" y="9358526"/>
                  </a:lnTo>
                </a:path>
                <a:path w="14242415" h="11616690">
                  <a:moveTo>
                    <a:pt x="12951965" y="6494703"/>
                  </a:moveTo>
                  <a:lnTo>
                    <a:pt x="12951965" y="0"/>
                  </a:lnTo>
                </a:path>
                <a:path w="14242415" h="11616690">
                  <a:moveTo>
                    <a:pt x="13095662" y="11616189"/>
                  </a:moveTo>
                  <a:lnTo>
                    <a:pt x="13095662" y="9358526"/>
                  </a:lnTo>
                </a:path>
                <a:path w="14242415" h="11616690">
                  <a:moveTo>
                    <a:pt x="13095662" y="6494703"/>
                  </a:moveTo>
                  <a:lnTo>
                    <a:pt x="13095662" y="0"/>
                  </a:lnTo>
                </a:path>
                <a:path w="14242415" h="11616690">
                  <a:moveTo>
                    <a:pt x="13238347" y="11616189"/>
                  </a:moveTo>
                  <a:lnTo>
                    <a:pt x="13238347" y="9358526"/>
                  </a:lnTo>
                </a:path>
                <a:path w="14242415" h="11616690">
                  <a:moveTo>
                    <a:pt x="13238347" y="6494703"/>
                  </a:moveTo>
                  <a:lnTo>
                    <a:pt x="13238347" y="0"/>
                  </a:lnTo>
                </a:path>
                <a:path w="14242415" h="11616690">
                  <a:moveTo>
                    <a:pt x="13382044" y="11616189"/>
                  </a:moveTo>
                  <a:lnTo>
                    <a:pt x="13382044" y="9358526"/>
                  </a:lnTo>
                </a:path>
                <a:path w="14242415" h="11616690">
                  <a:moveTo>
                    <a:pt x="13382044" y="6494703"/>
                  </a:moveTo>
                  <a:lnTo>
                    <a:pt x="13382044" y="0"/>
                  </a:lnTo>
                </a:path>
                <a:path w="14242415" h="11616690">
                  <a:moveTo>
                    <a:pt x="13525742" y="11616189"/>
                  </a:moveTo>
                  <a:lnTo>
                    <a:pt x="13525742" y="9358526"/>
                  </a:lnTo>
                </a:path>
                <a:path w="14242415" h="11616690">
                  <a:moveTo>
                    <a:pt x="13525742" y="6494703"/>
                  </a:moveTo>
                  <a:lnTo>
                    <a:pt x="13525742" y="0"/>
                  </a:lnTo>
                </a:path>
                <a:path w="14242415" h="11616690">
                  <a:moveTo>
                    <a:pt x="13669439" y="11616189"/>
                  </a:moveTo>
                  <a:lnTo>
                    <a:pt x="13669439" y="9358526"/>
                  </a:lnTo>
                </a:path>
                <a:path w="14242415" h="11616690">
                  <a:moveTo>
                    <a:pt x="13669439" y="6494703"/>
                  </a:moveTo>
                  <a:lnTo>
                    <a:pt x="13669439" y="0"/>
                  </a:lnTo>
                </a:path>
                <a:path w="14242415" h="11616690">
                  <a:moveTo>
                    <a:pt x="13812124" y="11616189"/>
                  </a:moveTo>
                  <a:lnTo>
                    <a:pt x="13812124" y="9358526"/>
                  </a:lnTo>
                </a:path>
                <a:path w="14242415" h="11616690">
                  <a:moveTo>
                    <a:pt x="13812124" y="6494703"/>
                  </a:moveTo>
                  <a:lnTo>
                    <a:pt x="13812124" y="0"/>
                  </a:lnTo>
                </a:path>
                <a:path w="14242415" h="11616690">
                  <a:moveTo>
                    <a:pt x="0" y="9358526"/>
                  </a:moveTo>
                  <a:lnTo>
                    <a:pt x="0" y="9491091"/>
                  </a:lnTo>
                  <a:lnTo>
                    <a:pt x="14242203" y="94910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 descr=""/>
            <p:cNvSpPr/>
            <p:nvPr/>
          </p:nvSpPr>
          <p:spPr>
            <a:xfrm>
              <a:off x="9145004" y="1161045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215545" y="0"/>
                  </a:lnTo>
                  <a:lnTo>
                    <a:pt x="43007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 descr=""/>
            <p:cNvSpPr/>
            <p:nvPr/>
          </p:nvSpPr>
          <p:spPr>
            <a:xfrm>
              <a:off x="9575083" y="1161045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 descr=""/>
            <p:cNvSpPr/>
            <p:nvPr/>
          </p:nvSpPr>
          <p:spPr>
            <a:xfrm>
              <a:off x="9575083" y="1373554"/>
              <a:ext cx="115570" cy="0"/>
            </a:xfrm>
            <a:custGeom>
              <a:avLst/>
              <a:gdLst/>
              <a:ahLst/>
              <a:cxnLst/>
              <a:rect l="l" t="t" r="r" b="b"/>
              <a:pathLst>
                <a:path w="115570" h="0">
                  <a:moveTo>
                    <a:pt x="0" y="0"/>
                  </a:moveTo>
                  <a:lnTo>
                    <a:pt x="57681" y="0"/>
                  </a:lnTo>
                  <a:lnTo>
                    <a:pt x="11536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 descr=""/>
            <p:cNvSpPr/>
            <p:nvPr/>
          </p:nvSpPr>
          <p:spPr>
            <a:xfrm>
              <a:off x="9690446" y="137355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 descr=""/>
            <p:cNvSpPr/>
            <p:nvPr/>
          </p:nvSpPr>
          <p:spPr>
            <a:xfrm>
              <a:off x="9690446" y="158606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7083" y="0"/>
                  </a:lnTo>
                  <a:lnTo>
                    <a:pt x="1416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 descr=""/>
            <p:cNvSpPr/>
            <p:nvPr/>
          </p:nvSpPr>
          <p:spPr>
            <a:xfrm>
              <a:off x="9704613" y="158606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 descr=""/>
            <p:cNvSpPr/>
            <p:nvPr/>
          </p:nvSpPr>
          <p:spPr>
            <a:xfrm>
              <a:off x="9704613" y="1798574"/>
              <a:ext cx="43815" cy="0"/>
            </a:xfrm>
            <a:custGeom>
              <a:avLst/>
              <a:gdLst/>
              <a:ahLst/>
              <a:cxnLst/>
              <a:rect l="l" t="t" r="r" b="b"/>
              <a:pathLst>
                <a:path w="43815" h="0">
                  <a:moveTo>
                    <a:pt x="0" y="0"/>
                  </a:moveTo>
                  <a:lnTo>
                    <a:pt x="21250" y="0"/>
                  </a:lnTo>
                  <a:lnTo>
                    <a:pt x="4351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 descr=""/>
            <p:cNvSpPr/>
            <p:nvPr/>
          </p:nvSpPr>
          <p:spPr>
            <a:xfrm>
              <a:off x="9748127" y="179857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 descr=""/>
            <p:cNvSpPr/>
            <p:nvPr/>
          </p:nvSpPr>
          <p:spPr>
            <a:xfrm>
              <a:off x="9748127" y="2011084"/>
              <a:ext cx="114935" cy="0"/>
            </a:xfrm>
            <a:custGeom>
              <a:avLst/>
              <a:gdLst/>
              <a:ahLst/>
              <a:cxnLst/>
              <a:rect l="l" t="t" r="r" b="b"/>
              <a:pathLst>
                <a:path w="114934" h="0">
                  <a:moveTo>
                    <a:pt x="0" y="0"/>
                  </a:moveTo>
                  <a:lnTo>
                    <a:pt x="56669" y="0"/>
                  </a:lnTo>
                  <a:lnTo>
                    <a:pt x="1143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 descr=""/>
            <p:cNvSpPr/>
            <p:nvPr/>
          </p:nvSpPr>
          <p:spPr>
            <a:xfrm>
              <a:off x="9862478" y="201108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 descr=""/>
            <p:cNvSpPr/>
            <p:nvPr/>
          </p:nvSpPr>
          <p:spPr>
            <a:xfrm>
              <a:off x="9862478" y="2223594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 h="0">
                  <a:moveTo>
                    <a:pt x="0" y="0"/>
                  </a:moveTo>
                  <a:lnTo>
                    <a:pt x="100183" y="0"/>
                  </a:lnTo>
                  <a:lnTo>
                    <a:pt x="20036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 descr=""/>
            <p:cNvSpPr/>
            <p:nvPr/>
          </p:nvSpPr>
          <p:spPr>
            <a:xfrm>
              <a:off x="10062844" y="2223594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10062844" y="2436103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0" y="0"/>
                  </a:moveTo>
                  <a:lnTo>
                    <a:pt x="29346" y="0"/>
                  </a:lnTo>
                  <a:lnTo>
                    <a:pt x="5768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10120525" y="2436103"/>
              <a:ext cx="0" cy="210820"/>
            </a:xfrm>
            <a:custGeom>
              <a:avLst/>
              <a:gdLst/>
              <a:ahLst/>
              <a:cxnLst/>
              <a:rect l="l" t="t" r="r" b="b"/>
              <a:pathLst>
                <a:path w="0" h="210819">
                  <a:moveTo>
                    <a:pt x="0" y="0"/>
                  </a:moveTo>
                  <a:lnTo>
                    <a:pt x="0" y="10119"/>
                  </a:lnTo>
                </a:path>
                <a:path w="0" h="210819">
                  <a:moveTo>
                    <a:pt x="0" y="18215"/>
                  </a:moveTo>
                  <a:lnTo>
                    <a:pt x="0" y="33394"/>
                  </a:lnTo>
                </a:path>
                <a:path w="0" h="210819">
                  <a:moveTo>
                    <a:pt x="0" y="40478"/>
                  </a:moveTo>
                  <a:lnTo>
                    <a:pt x="0" y="55657"/>
                  </a:lnTo>
                </a:path>
                <a:path w="0" h="210819">
                  <a:moveTo>
                    <a:pt x="0" y="63752"/>
                  </a:moveTo>
                  <a:lnTo>
                    <a:pt x="0" y="78932"/>
                  </a:lnTo>
                </a:path>
                <a:path w="0" h="210819">
                  <a:moveTo>
                    <a:pt x="0" y="86015"/>
                  </a:moveTo>
                  <a:lnTo>
                    <a:pt x="0" y="101195"/>
                  </a:lnTo>
                </a:path>
                <a:path w="0" h="210819">
                  <a:moveTo>
                    <a:pt x="0" y="109290"/>
                  </a:moveTo>
                  <a:lnTo>
                    <a:pt x="0" y="124470"/>
                  </a:lnTo>
                </a:path>
                <a:path w="0" h="210819">
                  <a:moveTo>
                    <a:pt x="0" y="131553"/>
                  </a:moveTo>
                  <a:lnTo>
                    <a:pt x="0" y="146732"/>
                  </a:lnTo>
                </a:path>
                <a:path w="0" h="210819">
                  <a:moveTo>
                    <a:pt x="0" y="154828"/>
                  </a:moveTo>
                  <a:lnTo>
                    <a:pt x="0" y="170007"/>
                  </a:lnTo>
                </a:path>
                <a:path w="0" h="210819">
                  <a:moveTo>
                    <a:pt x="0" y="177091"/>
                  </a:moveTo>
                  <a:lnTo>
                    <a:pt x="0" y="192270"/>
                  </a:lnTo>
                </a:path>
                <a:path w="0" h="210819">
                  <a:moveTo>
                    <a:pt x="0" y="200366"/>
                  </a:moveTo>
                  <a:lnTo>
                    <a:pt x="0" y="21048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10120525" y="2648613"/>
              <a:ext cx="401955" cy="0"/>
            </a:xfrm>
            <a:custGeom>
              <a:avLst/>
              <a:gdLst/>
              <a:ahLst/>
              <a:cxnLst/>
              <a:rect l="l" t="t" r="r" b="b"/>
              <a:pathLst>
                <a:path w="401954" h="0">
                  <a:moveTo>
                    <a:pt x="0" y="0"/>
                  </a:moveTo>
                  <a:lnTo>
                    <a:pt x="200366" y="0"/>
                  </a:lnTo>
                  <a:lnTo>
                    <a:pt x="40174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 descr=""/>
            <p:cNvSpPr/>
            <p:nvPr/>
          </p:nvSpPr>
          <p:spPr>
            <a:xfrm>
              <a:off x="10522270" y="2648613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 descr=""/>
            <p:cNvSpPr/>
            <p:nvPr/>
          </p:nvSpPr>
          <p:spPr>
            <a:xfrm>
              <a:off x="10522270" y="2861123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14167" y="0"/>
                  </a:ln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 descr=""/>
            <p:cNvSpPr/>
            <p:nvPr/>
          </p:nvSpPr>
          <p:spPr>
            <a:xfrm>
              <a:off x="10550604" y="2861123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10550604" y="3073633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 h="0">
                  <a:moveTo>
                    <a:pt x="0" y="0"/>
                  </a:moveTo>
                  <a:lnTo>
                    <a:pt x="93099" y="0"/>
                  </a:lnTo>
                  <a:lnTo>
                    <a:pt x="18619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10736803" y="3073633"/>
              <a:ext cx="115570" cy="418465"/>
            </a:xfrm>
            <a:custGeom>
              <a:avLst/>
              <a:gdLst/>
              <a:ahLst/>
              <a:cxnLst/>
              <a:rect l="l" t="t" r="r" b="b"/>
              <a:pathLst>
                <a:path w="115570" h="418464">
                  <a:moveTo>
                    <a:pt x="0" y="0"/>
                  </a:moveTo>
                  <a:lnTo>
                    <a:pt x="0" y="11131"/>
                  </a:lnTo>
                </a:path>
                <a:path w="115570" h="418464">
                  <a:moveTo>
                    <a:pt x="0" y="19227"/>
                  </a:moveTo>
                  <a:lnTo>
                    <a:pt x="0" y="34406"/>
                  </a:lnTo>
                </a:path>
                <a:path w="115570" h="418464">
                  <a:moveTo>
                    <a:pt x="0" y="41490"/>
                  </a:moveTo>
                  <a:lnTo>
                    <a:pt x="0" y="56669"/>
                  </a:lnTo>
                </a:path>
                <a:path w="115570" h="418464">
                  <a:moveTo>
                    <a:pt x="0" y="64764"/>
                  </a:moveTo>
                  <a:lnTo>
                    <a:pt x="0" y="79944"/>
                  </a:lnTo>
                </a:path>
                <a:path w="115570" h="418464">
                  <a:moveTo>
                    <a:pt x="0" y="87027"/>
                  </a:moveTo>
                  <a:lnTo>
                    <a:pt x="0" y="102207"/>
                  </a:lnTo>
                </a:path>
                <a:path w="115570" h="418464">
                  <a:moveTo>
                    <a:pt x="0" y="110302"/>
                  </a:moveTo>
                  <a:lnTo>
                    <a:pt x="0" y="125481"/>
                  </a:lnTo>
                </a:path>
                <a:path w="115570" h="418464">
                  <a:moveTo>
                    <a:pt x="0" y="132565"/>
                  </a:moveTo>
                  <a:lnTo>
                    <a:pt x="0" y="147744"/>
                  </a:lnTo>
                </a:path>
                <a:path w="115570" h="418464">
                  <a:moveTo>
                    <a:pt x="0" y="155840"/>
                  </a:moveTo>
                  <a:lnTo>
                    <a:pt x="0" y="171019"/>
                  </a:lnTo>
                </a:path>
                <a:path w="115570" h="418464">
                  <a:moveTo>
                    <a:pt x="0" y="178103"/>
                  </a:moveTo>
                  <a:lnTo>
                    <a:pt x="0" y="193282"/>
                  </a:lnTo>
                </a:path>
                <a:path w="115570" h="418464">
                  <a:moveTo>
                    <a:pt x="0" y="201378"/>
                  </a:moveTo>
                  <a:lnTo>
                    <a:pt x="0" y="212509"/>
                  </a:lnTo>
                </a:path>
                <a:path w="115570" h="418464">
                  <a:moveTo>
                    <a:pt x="115362" y="212509"/>
                  </a:moveTo>
                  <a:lnTo>
                    <a:pt x="115362" y="220605"/>
                  </a:lnTo>
                </a:path>
                <a:path w="115570" h="418464">
                  <a:moveTo>
                    <a:pt x="115362" y="227689"/>
                  </a:moveTo>
                  <a:lnTo>
                    <a:pt x="115362" y="242868"/>
                  </a:lnTo>
                </a:path>
                <a:path w="115570" h="418464">
                  <a:moveTo>
                    <a:pt x="115362" y="250963"/>
                  </a:moveTo>
                  <a:lnTo>
                    <a:pt x="115362" y="266143"/>
                  </a:lnTo>
                </a:path>
                <a:path w="115570" h="418464">
                  <a:moveTo>
                    <a:pt x="115362" y="273226"/>
                  </a:moveTo>
                  <a:lnTo>
                    <a:pt x="115362" y="288406"/>
                  </a:lnTo>
                </a:path>
                <a:path w="115570" h="418464">
                  <a:moveTo>
                    <a:pt x="115362" y="296501"/>
                  </a:moveTo>
                  <a:lnTo>
                    <a:pt x="115362" y="311681"/>
                  </a:lnTo>
                </a:path>
                <a:path w="115570" h="418464">
                  <a:moveTo>
                    <a:pt x="115362" y="318764"/>
                  </a:moveTo>
                  <a:lnTo>
                    <a:pt x="115362" y="333943"/>
                  </a:lnTo>
                </a:path>
                <a:path w="115570" h="418464">
                  <a:moveTo>
                    <a:pt x="115362" y="342039"/>
                  </a:moveTo>
                  <a:lnTo>
                    <a:pt x="115362" y="357218"/>
                  </a:lnTo>
                </a:path>
                <a:path w="115570" h="418464">
                  <a:moveTo>
                    <a:pt x="115362" y="364302"/>
                  </a:moveTo>
                  <a:lnTo>
                    <a:pt x="115362" y="379481"/>
                  </a:lnTo>
                </a:path>
                <a:path w="115570" h="418464">
                  <a:moveTo>
                    <a:pt x="115362" y="387577"/>
                  </a:moveTo>
                  <a:lnTo>
                    <a:pt x="115362" y="402756"/>
                  </a:lnTo>
                </a:path>
                <a:path w="115570" h="418464">
                  <a:moveTo>
                    <a:pt x="115362" y="409840"/>
                  </a:moveTo>
                  <a:lnTo>
                    <a:pt x="115362" y="4179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10852166" y="3491569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14167" y="0"/>
                  </a:ln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 descr=""/>
            <p:cNvSpPr/>
            <p:nvPr/>
          </p:nvSpPr>
          <p:spPr>
            <a:xfrm>
              <a:off x="10880501" y="4538939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151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 descr=""/>
            <p:cNvSpPr/>
            <p:nvPr/>
          </p:nvSpPr>
          <p:spPr>
            <a:xfrm>
              <a:off x="10880501" y="3491569"/>
              <a:ext cx="0" cy="1039494"/>
            </a:xfrm>
            <a:custGeom>
              <a:avLst/>
              <a:gdLst/>
              <a:ahLst/>
              <a:cxnLst/>
              <a:rect l="l" t="t" r="r" b="b"/>
              <a:pathLst>
                <a:path w="0" h="1039495">
                  <a:moveTo>
                    <a:pt x="0" y="0"/>
                  </a:moveTo>
                  <a:lnTo>
                    <a:pt x="0" y="1039274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 descr=""/>
            <p:cNvSpPr/>
            <p:nvPr/>
          </p:nvSpPr>
          <p:spPr>
            <a:xfrm>
              <a:off x="10880501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 descr=""/>
            <p:cNvSpPr/>
            <p:nvPr/>
          </p:nvSpPr>
          <p:spPr>
            <a:xfrm>
              <a:off x="1088050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 descr=""/>
            <p:cNvSpPr/>
            <p:nvPr/>
          </p:nvSpPr>
          <p:spPr>
            <a:xfrm>
              <a:off x="1088050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 descr=""/>
            <p:cNvSpPr/>
            <p:nvPr/>
          </p:nvSpPr>
          <p:spPr>
            <a:xfrm>
              <a:off x="10883536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 descr=""/>
            <p:cNvSpPr/>
            <p:nvPr/>
          </p:nvSpPr>
          <p:spPr>
            <a:xfrm>
              <a:off x="10883536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 descr=""/>
            <p:cNvSpPr/>
            <p:nvPr/>
          </p:nvSpPr>
          <p:spPr>
            <a:xfrm>
              <a:off x="10884548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 descr=""/>
            <p:cNvSpPr/>
            <p:nvPr/>
          </p:nvSpPr>
          <p:spPr>
            <a:xfrm>
              <a:off x="10884548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 descr=""/>
            <p:cNvSpPr/>
            <p:nvPr/>
          </p:nvSpPr>
          <p:spPr>
            <a:xfrm>
              <a:off x="10884548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 descr=""/>
            <p:cNvSpPr/>
            <p:nvPr/>
          </p:nvSpPr>
          <p:spPr>
            <a:xfrm>
              <a:off x="10910859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 descr=""/>
            <p:cNvSpPr/>
            <p:nvPr/>
          </p:nvSpPr>
          <p:spPr>
            <a:xfrm>
              <a:off x="10910859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 descr=""/>
            <p:cNvSpPr/>
            <p:nvPr/>
          </p:nvSpPr>
          <p:spPr>
            <a:xfrm>
              <a:off x="10978660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 descr=""/>
            <p:cNvSpPr/>
            <p:nvPr/>
          </p:nvSpPr>
          <p:spPr>
            <a:xfrm>
              <a:off x="10978660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 descr=""/>
            <p:cNvSpPr/>
            <p:nvPr/>
          </p:nvSpPr>
          <p:spPr>
            <a:xfrm>
              <a:off x="10978660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 descr=""/>
            <p:cNvSpPr/>
            <p:nvPr/>
          </p:nvSpPr>
          <p:spPr>
            <a:xfrm>
              <a:off x="10980684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 descr=""/>
            <p:cNvSpPr/>
            <p:nvPr/>
          </p:nvSpPr>
          <p:spPr>
            <a:xfrm>
              <a:off x="10981696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 descr=""/>
            <p:cNvSpPr/>
            <p:nvPr/>
          </p:nvSpPr>
          <p:spPr>
            <a:xfrm>
              <a:off x="10982708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 descr=""/>
            <p:cNvSpPr/>
            <p:nvPr/>
          </p:nvSpPr>
          <p:spPr>
            <a:xfrm>
              <a:off x="10982708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 descr=""/>
            <p:cNvSpPr/>
            <p:nvPr/>
          </p:nvSpPr>
          <p:spPr>
            <a:xfrm>
              <a:off x="10982708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 descr=""/>
            <p:cNvSpPr/>
            <p:nvPr/>
          </p:nvSpPr>
          <p:spPr>
            <a:xfrm>
              <a:off x="11008007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 descr=""/>
            <p:cNvSpPr/>
            <p:nvPr/>
          </p:nvSpPr>
          <p:spPr>
            <a:xfrm>
              <a:off x="11008007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 descr=""/>
            <p:cNvSpPr/>
            <p:nvPr/>
          </p:nvSpPr>
          <p:spPr>
            <a:xfrm>
              <a:off x="11076819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 descr=""/>
            <p:cNvSpPr/>
            <p:nvPr/>
          </p:nvSpPr>
          <p:spPr>
            <a:xfrm>
              <a:off x="11076819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 descr=""/>
            <p:cNvSpPr/>
            <p:nvPr/>
          </p:nvSpPr>
          <p:spPr>
            <a:xfrm>
              <a:off x="11076819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 descr=""/>
            <p:cNvSpPr/>
            <p:nvPr/>
          </p:nvSpPr>
          <p:spPr>
            <a:xfrm>
              <a:off x="11078843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 descr=""/>
            <p:cNvSpPr/>
            <p:nvPr/>
          </p:nvSpPr>
          <p:spPr>
            <a:xfrm>
              <a:off x="11079855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 descr=""/>
            <p:cNvSpPr/>
            <p:nvPr/>
          </p:nvSpPr>
          <p:spPr>
            <a:xfrm>
              <a:off x="11080867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 descr=""/>
            <p:cNvSpPr/>
            <p:nvPr/>
          </p:nvSpPr>
          <p:spPr>
            <a:xfrm>
              <a:off x="11080867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 descr=""/>
            <p:cNvSpPr/>
            <p:nvPr/>
          </p:nvSpPr>
          <p:spPr>
            <a:xfrm>
              <a:off x="11080867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 descr=""/>
            <p:cNvSpPr/>
            <p:nvPr/>
          </p:nvSpPr>
          <p:spPr>
            <a:xfrm>
              <a:off x="11106166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 descr=""/>
            <p:cNvSpPr/>
            <p:nvPr/>
          </p:nvSpPr>
          <p:spPr>
            <a:xfrm>
              <a:off x="11106166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 descr=""/>
            <p:cNvSpPr/>
            <p:nvPr/>
          </p:nvSpPr>
          <p:spPr>
            <a:xfrm>
              <a:off x="11173967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 descr=""/>
            <p:cNvSpPr/>
            <p:nvPr/>
          </p:nvSpPr>
          <p:spPr>
            <a:xfrm>
              <a:off x="11173967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 descr=""/>
            <p:cNvSpPr/>
            <p:nvPr/>
          </p:nvSpPr>
          <p:spPr>
            <a:xfrm>
              <a:off x="11173967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 descr=""/>
            <p:cNvSpPr/>
            <p:nvPr/>
          </p:nvSpPr>
          <p:spPr>
            <a:xfrm>
              <a:off x="11177003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 descr=""/>
            <p:cNvSpPr/>
            <p:nvPr/>
          </p:nvSpPr>
          <p:spPr>
            <a:xfrm>
              <a:off x="11174979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 descr=""/>
            <p:cNvSpPr/>
            <p:nvPr/>
          </p:nvSpPr>
          <p:spPr>
            <a:xfrm>
              <a:off x="11174979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 descr=""/>
            <p:cNvSpPr/>
            <p:nvPr/>
          </p:nvSpPr>
          <p:spPr>
            <a:xfrm>
              <a:off x="11178014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 descr=""/>
            <p:cNvSpPr/>
            <p:nvPr/>
          </p:nvSpPr>
          <p:spPr>
            <a:xfrm>
              <a:off x="11178014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 descr=""/>
            <p:cNvSpPr/>
            <p:nvPr/>
          </p:nvSpPr>
          <p:spPr>
            <a:xfrm>
              <a:off x="11204325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 descr=""/>
            <p:cNvSpPr/>
            <p:nvPr/>
          </p:nvSpPr>
          <p:spPr>
            <a:xfrm>
              <a:off x="11204325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 descr=""/>
            <p:cNvSpPr/>
            <p:nvPr/>
          </p:nvSpPr>
          <p:spPr>
            <a:xfrm>
              <a:off x="11272126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 descr=""/>
            <p:cNvSpPr/>
            <p:nvPr/>
          </p:nvSpPr>
          <p:spPr>
            <a:xfrm>
              <a:off x="11272126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 descr=""/>
            <p:cNvSpPr/>
            <p:nvPr/>
          </p:nvSpPr>
          <p:spPr>
            <a:xfrm>
              <a:off x="11272126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 descr=""/>
            <p:cNvSpPr/>
            <p:nvPr/>
          </p:nvSpPr>
          <p:spPr>
            <a:xfrm>
              <a:off x="11272126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 descr=""/>
            <p:cNvSpPr/>
            <p:nvPr/>
          </p:nvSpPr>
          <p:spPr>
            <a:xfrm>
              <a:off x="11272126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 descr=""/>
            <p:cNvSpPr/>
            <p:nvPr/>
          </p:nvSpPr>
          <p:spPr>
            <a:xfrm>
              <a:off x="11275162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 descr=""/>
            <p:cNvSpPr/>
            <p:nvPr/>
          </p:nvSpPr>
          <p:spPr>
            <a:xfrm>
              <a:off x="11275162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 descr=""/>
            <p:cNvSpPr/>
            <p:nvPr/>
          </p:nvSpPr>
          <p:spPr>
            <a:xfrm>
              <a:off x="11276174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 descr=""/>
            <p:cNvSpPr/>
            <p:nvPr/>
          </p:nvSpPr>
          <p:spPr>
            <a:xfrm>
              <a:off x="11276174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 descr=""/>
            <p:cNvSpPr/>
            <p:nvPr/>
          </p:nvSpPr>
          <p:spPr>
            <a:xfrm>
              <a:off x="11276174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 descr=""/>
            <p:cNvSpPr/>
            <p:nvPr/>
          </p:nvSpPr>
          <p:spPr>
            <a:xfrm>
              <a:off x="11301472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 descr=""/>
            <p:cNvSpPr/>
            <p:nvPr/>
          </p:nvSpPr>
          <p:spPr>
            <a:xfrm>
              <a:off x="11301472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 descr=""/>
            <p:cNvSpPr/>
            <p:nvPr/>
          </p:nvSpPr>
          <p:spPr>
            <a:xfrm>
              <a:off x="11370285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 descr=""/>
            <p:cNvSpPr/>
            <p:nvPr/>
          </p:nvSpPr>
          <p:spPr>
            <a:xfrm>
              <a:off x="11370285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 descr=""/>
            <p:cNvSpPr/>
            <p:nvPr/>
          </p:nvSpPr>
          <p:spPr>
            <a:xfrm>
              <a:off x="11370285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 descr=""/>
            <p:cNvSpPr/>
            <p:nvPr/>
          </p:nvSpPr>
          <p:spPr>
            <a:xfrm>
              <a:off x="11372309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 descr=""/>
            <p:cNvSpPr/>
            <p:nvPr/>
          </p:nvSpPr>
          <p:spPr>
            <a:xfrm>
              <a:off x="11373321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 descr=""/>
            <p:cNvSpPr/>
            <p:nvPr/>
          </p:nvSpPr>
          <p:spPr>
            <a:xfrm>
              <a:off x="11374333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 descr=""/>
            <p:cNvSpPr/>
            <p:nvPr/>
          </p:nvSpPr>
          <p:spPr>
            <a:xfrm>
              <a:off x="11374333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 descr=""/>
            <p:cNvSpPr/>
            <p:nvPr/>
          </p:nvSpPr>
          <p:spPr>
            <a:xfrm>
              <a:off x="11374333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 descr=""/>
            <p:cNvSpPr/>
            <p:nvPr/>
          </p:nvSpPr>
          <p:spPr>
            <a:xfrm>
              <a:off x="11399632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 descr=""/>
            <p:cNvSpPr/>
            <p:nvPr/>
          </p:nvSpPr>
          <p:spPr>
            <a:xfrm>
              <a:off x="11399632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 descr=""/>
            <p:cNvSpPr/>
            <p:nvPr/>
          </p:nvSpPr>
          <p:spPr>
            <a:xfrm>
              <a:off x="11468444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 descr=""/>
            <p:cNvSpPr/>
            <p:nvPr/>
          </p:nvSpPr>
          <p:spPr>
            <a:xfrm>
              <a:off x="11468444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 descr=""/>
            <p:cNvSpPr/>
            <p:nvPr/>
          </p:nvSpPr>
          <p:spPr>
            <a:xfrm>
              <a:off x="11468444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 descr=""/>
            <p:cNvSpPr/>
            <p:nvPr/>
          </p:nvSpPr>
          <p:spPr>
            <a:xfrm>
              <a:off x="11470468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 descr=""/>
            <p:cNvSpPr/>
            <p:nvPr/>
          </p:nvSpPr>
          <p:spPr>
            <a:xfrm>
              <a:off x="11471480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 descr=""/>
            <p:cNvSpPr/>
            <p:nvPr/>
          </p:nvSpPr>
          <p:spPr>
            <a:xfrm>
              <a:off x="11472492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 descr=""/>
            <p:cNvSpPr/>
            <p:nvPr/>
          </p:nvSpPr>
          <p:spPr>
            <a:xfrm>
              <a:off x="11472492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 descr=""/>
            <p:cNvSpPr/>
            <p:nvPr/>
          </p:nvSpPr>
          <p:spPr>
            <a:xfrm>
              <a:off x="11472492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 descr=""/>
            <p:cNvSpPr/>
            <p:nvPr/>
          </p:nvSpPr>
          <p:spPr>
            <a:xfrm>
              <a:off x="11497791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 descr=""/>
            <p:cNvSpPr/>
            <p:nvPr/>
          </p:nvSpPr>
          <p:spPr>
            <a:xfrm>
              <a:off x="11497791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 descr=""/>
            <p:cNvSpPr/>
            <p:nvPr/>
          </p:nvSpPr>
          <p:spPr>
            <a:xfrm>
              <a:off x="11565592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 descr=""/>
            <p:cNvSpPr/>
            <p:nvPr/>
          </p:nvSpPr>
          <p:spPr>
            <a:xfrm>
              <a:off x="11565592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 descr=""/>
            <p:cNvSpPr/>
            <p:nvPr/>
          </p:nvSpPr>
          <p:spPr>
            <a:xfrm>
              <a:off x="11565592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 descr=""/>
            <p:cNvSpPr/>
            <p:nvPr/>
          </p:nvSpPr>
          <p:spPr>
            <a:xfrm>
              <a:off x="11568627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 descr=""/>
            <p:cNvSpPr/>
            <p:nvPr/>
          </p:nvSpPr>
          <p:spPr>
            <a:xfrm>
              <a:off x="11566604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 descr=""/>
            <p:cNvSpPr/>
            <p:nvPr/>
          </p:nvSpPr>
          <p:spPr>
            <a:xfrm>
              <a:off x="11566604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 descr=""/>
            <p:cNvSpPr/>
            <p:nvPr/>
          </p:nvSpPr>
          <p:spPr>
            <a:xfrm>
              <a:off x="11569639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 descr=""/>
            <p:cNvSpPr/>
            <p:nvPr/>
          </p:nvSpPr>
          <p:spPr>
            <a:xfrm>
              <a:off x="11569639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 descr=""/>
            <p:cNvSpPr/>
            <p:nvPr/>
          </p:nvSpPr>
          <p:spPr>
            <a:xfrm>
              <a:off x="11595950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 descr=""/>
            <p:cNvSpPr/>
            <p:nvPr/>
          </p:nvSpPr>
          <p:spPr>
            <a:xfrm>
              <a:off x="11595950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 descr=""/>
            <p:cNvSpPr/>
            <p:nvPr/>
          </p:nvSpPr>
          <p:spPr>
            <a:xfrm>
              <a:off x="11663751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 descr=""/>
            <p:cNvSpPr/>
            <p:nvPr/>
          </p:nvSpPr>
          <p:spPr>
            <a:xfrm>
              <a:off x="11663751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 descr=""/>
            <p:cNvSpPr/>
            <p:nvPr/>
          </p:nvSpPr>
          <p:spPr>
            <a:xfrm>
              <a:off x="11663751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 descr=""/>
            <p:cNvSpPr/>
            <p:nvPr/>
          </p:nvSpPr>
          <p:spPr>
            <a:xfrm>
              <a:off x="1166375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 descr=""/>
            <p:cNvSpPr/>
            <p:nvPr/>
          </p:nvSpPr>
          <p:spPr>
            <a:xfrm>
              <a:off x="1166375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 descr=""/>
            <p:cNvSpPr/>
            <p:nvPr/>
          </p:nvSpPr>
          <p:spPr>
            <a:xfrm>
              <a:off x="11666787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 descr=""/>
            <p:cNvSpPr/>
            <p:nvPr/>
          </p:nvSpPr>
          <p:spPr>
            <a:xfrm>
              <a:off x="11666787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 descr=""/>
            <p:cNvSpPr/>
            <p:nvPr/>
          </p:nvSpPr>
          <p:spPr>
            <a:xfrm>
              <a:off x="11667799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 descr=""/>
            <p:cNvSpPr/>
            <p:nvPr/>
          </p:nvSpPr>
          <p:spPr>
            <a:xfrm>
              <a:off x="11667799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 descr=""/>
            <p:cNvSpPr/>
            <p:nvPr/>
          </p:nvSpPr>
          <p:spPr>
            <a:xfrm>
              <a:off x="11667799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 descr=""/>
            <p:cNvSpPr/>
            <p:nvPr/>
          </p:nvSpPr>
          <p:spPr>
            <a:xfrm>
              <a:off x="11693098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 descr=""/>
            <p:cNvSpPr/>
            <p:nvPr/>
          </p:nvSpPr>
          <p:spPr>
            <a:xfrm>
              <a:off x="11693098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 descr=""/>
            <p:cNvSpPr/>
            <p:nvPr/>
          </p:nvSpPr>
          <p:spPr>
            <a:xfrm>
              <a:off x="11761910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 descr=""/>
            <p:cNvSpPr/>
            <p:nvPr/>
          </p:nvSpPr>
          <p:spPr>
            <a:xfrm>
              <a:off x="11761910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 descr=""/>
            <p:cNvSpPr/>
            <p:nvPr/>
          </p:nvSpPr>
          <p:spPr>
            <a:xfrm>
              <a:off x="11761910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 descr=""/>
            <p:cNvSpPr/>
            <p:nvPr/>
          </p:nvSpPr>
          <p:spPr>
            <a:xfrm>
              <a:off x="11763934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 descr=""/>
            <p:cNvSpPr/>
            <p:nvPr/>
          </p:nvSpPr>
          <p:spPr>
            <a:xfrm>
              <a:off x="11764946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 descr=""/>
            <p:cNvSpPr/>
            <p:nvPr/>
          </p:nvSpPr>
          <p:spPr>
            <a:xfrm>
              <a:off x="11765958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 descr=""/>
            <p:cNvSpPr/>
            <p:nvPr/>
          </p:nvSpPr>
          <p:spPr>
            <a:xfrm>
              <a:off x="11765958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 descr=""/>
            <p:cNvSpPr/>
            <p:nvPr/>
          </p:nvSpPr>
          <p:spPr>
            <a:xfrm>
              <a:off x="11765958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 descr=""/>
            <p:cNvSpPr/>
            <p:nvPr/>
          </p:nvSpPr>
          <p:spPr>
            <a:xfrm>
              <a:off x="11791257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 descr=""/>
            <p:cNvSpPr/>
            <p:nvPr/>
          </p:nvSpPr>
          <p:spPr>
            <a:xfrm>
              <a:off x="11791257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 descr=""/>
            <p:cNvSpPr/>
            <p:nvPr/>
          </p:nvSpPr>
          <p:spPr>
            <a:xfrm>
              <a:off x="11859058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 descr=""/>
            <p:cNvSpPr/>
            <p:nvPr/>
          </p:nvSpPr>
          <p:spPr>
            <a:xfrm>
              <a:off x="11859058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 descr=""/>
            <p:cNvSpPr/>
            <p:nvPr/>
          </p:nvSpPr>
          <p:spPr>
            <a:xfrm>
              <a:off x="11859058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 descr=""/>
            <p:cNvSpPr/>
            <p:nvPr/>
          </p:nvSpPr>
          <p:spPr>
            <a:xfrm>
              <a:off x="11862094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 descr=""/>
            <p:cNvSpPr/>
            <p:nvPr/>
          </p:nvSpPr>
          <p:spPr>
            <a:xfrm>
              <a:off x="11863106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 descr=""/>
            <p:cNvSpPr/>
            <p:nvPr/>
          </p:nvSpPr>
          <p:spPr>
            <a:xfrm>
              <a:off x="11864118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 descr=""/>
            <p:cNvSpPr/>
            <p:nvPr/>
          </p:nvSpPr>
          <p:spPr>
            <a:xfrm>
              <a:off x="11864118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 descr=""/>
            <p:cNvSpPr/>
            <p:nvPr/>
          </p:nvSpPr>
          <p:spPr>
            <a:xfrm>
              <a:off x="11864118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 descr=""/>
            <p:cNvSpPr/>
            <p:nvPr/>
          </p:nvSpPr>
          <p:spPr>
            <a:xfrm>
              <a:off x="11889416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 descr=""/>
            <p:cNvSpPr/>
            <p:nvPr/>
          </p:nvSpPr>
          <p:spPr>
            <a:xfrm>
              <a:off x="11889416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 descr=""/>
            <p:cNvSpPr/>
            <p:nvPr/>
          </p:nvSpPr>
          <p:spPr>
            <a:xfrm>
              <a:off x="11957217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 descr=""/>
            <p:cNvSpPr/>
            <p:nvPr/>
          </p:nvSpPr>
          <p:spPr>
            <a:xfrm>
              <a:off x="11957217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 descr=""/>
            <p:cNvSpPr/>
            <p:nvPr/>
          </p:nvSpPr>
          <p:spPr>
            <a:xfrm>
              <a:off x="11957217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 descr=""/>
            <p:cNvSpPr/>
            <p:nvPr/>
          </p:nvSpPr>
          <p:spPr>
            <a:xfrm>
              <a:off x="11957217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 descr=""/>
            <p:cNvSpPr/>
            <p:nvPr/>
          </p:nvSpPr>
          <p:spPr>
            <a:xfrm>
              <a:off x="11957217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 descr=""/>
            <p:cNvSpPr/>
            <p:nvPr/>
          </p:nvSpPr>
          <p:spPr>
            <a:xfrm>
              <a:off x="11960253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 descr=""/>
            <p:cNvSpPr/>
            <p:nvPr/>
          </p:nvSpPr>
          <p:spPr>
            <a:xfrm>
              <a:off x="11960253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 descr=""/>
            <p:cNvSpPr/>
            <p:nvPr/>
          </p:nvSpPr>
          <p:spPr>
            <a:xfrm>
              <a:off x="11961265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 descr=""/>
            <p:cNvSpPr/>
            <p:nvPr/>
          </p:nvSpPr>
          <p:spPr>
            <a:xfrm>
              <a:off x="11961265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 descr=""/>
            <p:cNvSpPr/>
            <p:nvPr/>
          </p:nvSpPr>
          <p:spPr>
            <a:xfrm>
              <a:off x="11961265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 descr=""/>
            <p:cNvSpPr/>
            <p:nvPr/>
          </p:nvSpPr>
          <p:spPr>
            <a:xfrm>
              <a:off x="11987576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 descr=""/>
            <p:cNvSpPr/>
            <p:nvPr/>
          </p:nvSpPr>
          <p:spPr>
            <a:xfrm>
              <a:off x="11987576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 descr=""/>
            <p:cNvSpPr/>
            <p:nvPr/>
          </p:nvSpPr>
          <p:spPr>
            <a:xfrm>
              <a:off x="12055376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 descr=""/>
            <p:cNvSpPr/>
            <p:nvPr/>
          </p:nvSpPr>
          <p:spPr>
            <a:xfrm>
              <a:off x="12055376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 descr=""/>
            <p:cNvSpPr/>
            <p:nvPr/>
          </p:nvSpPr>
          <p:spPr>
            <a:xfrm>
              <a:off x="12055376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 descr=""/>
            <p:cNvSpPr/>
            <p:nvPr/>
          </p:nvSpPr>
          <p:spPr>
            <a:xfrm>
              <a:off x="12057400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 descr=""/>
            <p:cNvSpPr/>
            <p:nvPr/>
          </p:nvSpPr>
          <p:spPr>
            <a:xfrm>
              <a:off x="12058412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 descr=""/>
            <p:cNvSpPr/>
            <p:nvPr/>
          </p:nvSpPr>
          <p:spPr>
            <a:xfrm>
              <a:off x="12059424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 descr=""/>
            <p:cNvSpPr/>
            <p:nvPr/>
          </p:nvSpPr>
          <p:spPr>
            <a:xfrm>
              <a:off x="12059424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 descr=""/>
            <p:cNvSpPr/>
            <p:nvPr/>
          </p:nvSpPr>
          <p:spPr>
            <a:xfrm>
              <a:off x="12059424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 descr=""/>
            <p:cNvSpPr/>
            <p:nvPr/>
          </p:nvSpPr>
          <p:spPr>
            <a:xfrm>
              <a:off x="12084723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 descr=""/>
            <p:cNvSpPr/>
            <p:nvPr/>
          </p:nvSpPr>
          <p:spPr>
            <a:xfrm>
              <a:off x="12084723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 descr=""/>
            <p:cNvSpPr/>
            <p:nvPr/>
          </p:nvSpPr>
          <p:spPr>
            <a:xfrm>
              <a:off x="12153536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 descr=""/>
            <p:cNvSpPr/>
            <p:nvPr/>
          </p:nvSpPr>
          <p:spPr>
            <a:xfrm>
              <a:off x="12153536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 descr=""/>
            <p:cNvSpPr/>
            <p:nvPr/>
          </p:nvSpPr>
          <p:spPr>
            <a:xfrm>
              <a:off x="12153536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 descr=""/>
            <p:cNvSpPr/>
            <p:nvPr/>
          </p:nvSpPr>
          <p:spPr>
            <a:xfrm>
              <a:off x="12155559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 descr=""/>
            <p:cNvSpPr/>
            <p:nvPr/>
          </p:nvSpPr>
          <p:spPr>
            <a:xfrm>
              <a:off x="12156571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 descr=""/>
            <p:cNvSpPr/>
            <p:nvPr/>
          </p:nvSpPr>
          <p:spPr>
            <a:xfrm>
              <a:off x="12157583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 descr=""/>
            <p:cNvSpPr/>
            <p:nvPr/>
          </p:nvSpPr>
          <p:spPr>
            <a:xfrm>
              <a:off x="12157583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 descr=""/>
            <p:cNvSpPr/>
            <p:nvPr/>
          </p:nvSpPr>
          <p:spPr>
            <a:xfrm>
              <a:off x="12157583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12182882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 descr=""/>
            <p:cNvSpPr/>
            <p:nvPr/>
          </p:nvSpPr>
          <p:spPr>
            <a:xfrm>
              <a:off x="12182882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 descr=""/>
            <p:cNvSpPr/>
            <p:nvPr/>
          </p:nvSpPr>
          <p:spPr>
            <a:xfrm>
              <a:off x="12250683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 descr=""/>
            <p:cNvSpPr/>
            <p:nvPr/>
          </p:nvSpPr>
          <p:spPr>
            <a:xfrm>
              <a:off x="12250683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 descr=""/>
            <p:cNvSpPr/>
            <p:nvPr/>
          </p:nvSpPr>
          <p:spPr>
            <a:xfrm>
              <a:off x="12250683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 descr=""/>
            <p:cNvSpPr/>
            <p:nvPr/>
          </p:nvSpPr>
          <p:spPr>
            <a:xfrm>
              <a:off x="12253719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 descr=""/>
            <p:cNvSpPr/>
            <p:nvPr/>
          </p:nvSpPr>
          <p:spPr>
            <a:xfrm>
              <a:off x="12251695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 descr=""/>
            <p:cNvSpPr/>
            <p:nvPr/>
          </p:nvSpPr>
          <p:spPr>
            <a:xfrm>
              <a:off x="12251695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 descr=""/>
            <p:cNvSpPr/>
            <p:nvPr/>
          </p:nvSpPr>
          <p:spPr>
            <a:xfrm>
              <a:off x="12254731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 descr=""/>
            <p:cNvSpPr/>
            <p:nvPr/>
          </p:nvSpPr>
          <p:spPr>
            <a:xfrm>
              <a:off x="12254731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4" name="object 724" descr=""/>
            <p:cNvSpPr/>
            <p:nvPr/>
          </p:nvSpPr>
          <p:spPr>
            <a:xfrm>
              <a:off x="12281041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 descr=""/>
            <p:cNvSpPr/>
            <p:nvPr/>
          </p:nvSpPr>
          <p:spPr>
            <a:xfrm>
              <a:off x="12281041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 descr=""/>
            <p:cNvSpPr/>
            <p:nvPr/>
          </p:nvSpPr>
          <p:spPr>
            <a:xfrm>
              <a:off x="12348842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 descr=""/>
            <p:cNvSpPr/>
            <p:nvPr/>
          </p:nvSpPr>
          <p:spPr>
            <a:xfrm>
              <a:off x="12348842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 descr=""/>
            <p:cNvSpPr/>
            <p:nvPr/>
          </p:nvSpPr>
          <p:spPr>
            <a:xfrm>
              <a:off x="12348842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9" name="object 729" descr=""/>
            <p:cNvSpPr/>
            <p:nvPr/>
          </p:nvSpPr>
          <p:spPr>
            <a:xfrm>
              <a:off x="12348842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 descr=""/>
            <p:cNvSpPr/>
            <p:nvPr/>
          </p:nvSpPr>
          <p:spPr>
            <a:xfrm>
              <a:off x="12348842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 descr=""/>
            <p:cNvSpPr/>
            <p:nvPr/>
          </p:nvSpPr>
          <p:spPr>
            <a:xfrm>
              <a:off x="12351878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 descr=""/>
            <p:cNvSpPr/>
            <p:nvPr/>
          </p:nvSpPr>
          <p:spPr>
            <a:xfrm>
              <a:off x="12351878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 descr=""/>
            <p:cNvSpPr/>
            <p:nvPr/>
          </p:nvSpPr>
          <p:spPr>
            <a:xfrm>
              <a:off x="12352890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 descr=""/>
            <p:cNvSpPr/>
            <p:nvPr/>
          </p:nvSpPr>
          <p:spPr>
            <a:xfrm>
              <a:off x="12352890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 descr=""/>
            <p:cNvSpPr/>
            <p:nvPr/>
          </p:nvSpPr>
          <p:spPr>
            <a:xfrm>
              <a:off x="12352890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 descr=""/>
            <p:cNvSpPr/>
            <p:nvPr/>
          </p:nvSpPr>
          <p:spPr>
            <a:xfrm>
              <a:off x="12378189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7" name="object 737" descr=""/>
            <p:cNvSpPr/>
            <p:nvPr/>
          </p:nvSpPr>
          <p:spPr>
            <a:xfrm>
              <a:off x="12378189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 descr=""/>
            <p:cNvSpPr/>
            <p:nvPr/>
          </p:nvSpPr>
          <p:spPr>
            <a:xfrm>
              <a:off x="12447002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 descr=""/>
            <p:cNvSpPr/>
            <p:nvPr/>
          </p:nvSpPr>
          <p:spPr>
            <a:xfrm>
              <a:off x="12447002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 descr=""/>
            <p:cNvSpPr/>
            <p:nvPr/>
          </p:nvSpPr>
          <p:spPr>
            <a:xfrm>
              <a:off x="12447002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 descr=""/>
            <p:cNvSpPr/>
            <p:nvPr/>
          </p:nvSpPr>
          <p:spPr>
            <a:xfrm>
              <a:off x="12449026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 descr=""/>
            <p:cNvSpPr/>
            <p:nvPr/>
          </p:nvSpPr>
          <p:spPr>
            <a:xfrm>
              <a:off x="12450037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3" name="object 743" descr=""/>
            <p:cNvSpPr/>
            <p:nvPr/>
          </p:nvSpPr>
          <p:spPr>
            <a:xfrm>
              <a:off x="12451050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4" name="object 744" descr=""/>
            <p:cNvSpPr/>
            <p:nvPr/>
          </p:nvSpPr>
          <p:spPr>
            <a:xfrm>
              <a:off x="12451050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 descr=""/>
            <p:cNvSpPr/>
            <p:nvPr/>
          </p:nvSpPr>
          <p:spPr>
            <a:xfrm>
              <a:off x="12451050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 descr=""/>
            <p:cNvSpPr/>
            <p:nvPr/>
          </p:nvSpPr>
          <p:spPr>
            <a:xfrm>
              <a:off x="12476348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 descr=""/>
            <p:cNvSpPr/>
            <p:nvPr/>
          </p:nvSpPr>
          <p:spPr>
            <a:xfrm>
              <a:off x="12476348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 descr=""/>
            <p:cNvSpPr/>
            <p:nvPr/>
          </p:nvSpPr>
          <p:spPr>
            <a:xfrm>
              <a:off x="12544149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9" name="object 749" descr=""/>
            <p:cNvSpPr/>
            <p:nvPr/>
          </p:nvSpPr>
          <p:spPr>
            <a:xfrm>
              <a:off x="12544149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0" name="object 750" descr=""/>
            <p:cNvSpPr/>
            <p:nvPr/>
          </p:nvSpPr>
          <p:spPr>
            <a:xfrm>
              <a:off x="12544149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1" name="object 751" descr=""/>
            <p:cNvSpPr/>
            <p:nvPr/>
          </p:nvSpPr>
          <p:spPr>
            <a:xfrm>
              <a:off x="12547185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 descr=""/>
            <p:cNvSpPr/>
            <p:nvPr/>
          </p:nvSpPr>
          <p:spPr>
            <a:xfrm>
              <a:off x="12548196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 descr=""/>
            <p:cNvSpPr/>
            <p:nvPr/>
          </p:nvSpPr>
          <p:spPr>
            <a:xfrm>
              <a:off x="12549209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 descr=""/>
            <p:cNvSpPr/>
            <p:nvPr/>
          </p:nvSpPr>
          <p:spPr>
            <a:xfrm>
              <a:off x="12549209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 descr=""/>
            <p:cNvSpPr/>
            <p:nvPr/>
          </p:nvSpPr>
          <p:spPr>
            <a:xfrm>
              <a:off x="12549209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6" name="object 756" descr=""/>
            <p:cNvSpPr/>
            <p:nvPr/>
          </p:nvSpPr>
          <p:spPr>
            <a:xfrm>
              <a:off x="12574507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 descr=""/>
            <p:cNvSpPr/>
            <p:nvPr/>
          </p:nvSpPr>
          <p:spPr>
            <a:xfrm>
              <a:off x="12574507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 descr=""/>
            <p:cNvSpPr/>
            <p:nvPr/>
          </p:nvSpPr>
          <p:spPr>
            <a:xfrm>
              <a:off x="12642308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 descr=""/>
            <p:cNvSpPr/>
            <p:nvPr/>
          </p:nvSpPr>
          <p:spPr>
            <a:xfrm>
              <a:off x="12642308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 descr=""/>
            <p:cNvSpPr/>
            <p:nvPr/>
          </p:nvSpPr>
          <p:spPr>
            <a:xfrm>
              <a:off x="12642308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 descr=""/>
            <p:cNvSpPr/>
            <p:nvPr/>
          </p:nvSpPr>
          <p:spPr>
            <a:xfrm>
              <a:off x="12645344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 descr=""/>
            <p:cNvSpPr/>
            <p:nvPr/>
          </p:nvSpPr>
          <p:spPr>
            <a:xfrm>
              <a:off x="12643320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 descr=""/>
            <p:cNvSpPr/>
            <p:nvPr/>
          </p:nvSpPr>
          <p:spPr>
            <a:xfrm>
              <a:off x="12643320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 descr=""/>
            <p:cNvSpPr/>
            <p:nvPr/>
          </p:nvSpPr>
          <p:spPr>
            <a:xfrm>
              <a:off x="12646355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 descr=""/>
            <p:cNvSpPr/>
            <p:nvPr/>
          </p:nvSpPr>
          <p:spPr>
            <a:xfrm>
              <a:off x="12646355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 descr=""/>
            <p:cNvSpPr/>
            <p:nvPr/>
          </p:nvSpPr>
          <p:spPr>
            <a:xfrm>
              <a:off x="12672666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 descr=""/>
            <p:cNvSpPr/>
            <p:nvPr/>
          </p:nvSpPr>
          <p:spPr>
            <a:xfrm>
              <a:off x="12672666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 descr=""/>
            <p:cNvSpPr/>
            <p:nvPr/>
          </p:nvSpPr>
          <p:spPr>
            <a:xfrm>
              <a:off x="12740468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 descr=""/>
            <p:cNvSpPr/>
            <p:nvPr/>
          </p:nvSpPr>
          <p:spPr>
            <a:xfrm>
              <a:off x="12740468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 descr=""/>
            <p:cNvSpPr/>
            <p:nvPr/>
          </p:nvSpPr>
          <p:spPr>
            <a:xfrm>
              <a:off x="12740468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 descr=""/>
            <p:cNvSpPr/>
            <p:nvPr/>
          </p:nvSpPr>
          <p:spPr>
            <a:xfrm>
              <a:off x="12742491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 descr=""/>
            <p:cNvSpPr/>
            <p:nvPr/>
          </p:nvSpPr>
          <p:spPr>
            <a:xfrm>
              <a:off x="12743503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 descr=""/>
            <p:cNvSpPr/>
            <p:nvPr/>
          </p:nvSpPr>
          <p:spPr>
            <a:xfrm>
              <a:off x="12744515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 descr=""/>
            <p:cNvSpPr/>
            <p:nvPr/>
          </p:nvSpPr>
          <p:spPr>
            <a:xfrm>
              <a:off x="12744515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 descr=""/>
            <p:cNvSpPr/>
            <p:nvPr/>
          </p:nvSpPr>
          <p:spPr>
            <a:xfrm>
              <a:off x="12744515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 descr=""/>
            <p:cNvSpPr/>
            <p:nvPr/>
          </p:nvSpPr>
          <p:spPr>
            <a:xfrm>
              <a:off x="12769814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 descr=""/>
            <p:cNvSpPr/>
            <p:nvPr/>
          </p:nvSpPr>
          <p:spPr>
            <a:xfrm>
              <a:off x="12769814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 descr=""/>
            <p:cNvSpPr/>
            <p:nvPr/>
          </p:nvSpPr>
          <p:spPr>
            <a:xfrm>
              <a:off x="12838627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12838627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 descr=""/>
            <p:cNvSpPr/>
            <p:nvPr/>
          </p:nvSpPr>
          <p:spPr>
            <a:xfrm>
              <a:off x="12838627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12840651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12841662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12842675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12842675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12842675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12867973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 descr=""/>
            <p:cNvSpPr/>
            <p:nvPr/>
          </p:nvSpPr>
          <p:spPr>
            <a:xfrm>
              <a:off x="12867973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5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 descr=""/>
            <p:cNvSpPr/>
            <p:nvPr/>
          </p:nvSpPr>
          <p:spPr>
            <a:xfrm>
              <a:off x="12935774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 descr=""/>
            <p:cNvSpPr/>
            <p:nvPr/>
          </p:nvSpPr>
          <p:spPr>
            <a:xfrm>
              <a:off x="12935774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 descr=""/>
            <p:cNvSpPr/>
            <p:nvPr/>
          </p:nvSpPr>
          <p:spPr>
            <a:xfrm>
              <a:off x="12935774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5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5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 descr=""/>
            <p:cNvSpPr/>
            <p:nvPr/>
          </p:nvSpPr>
          <p:spPr>
            <a:xfrm>
              <a:off x="12938810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 descr=""/>
            <p:cNvSpPr/>
            <p:nvPr/>
          </p:nvSpPr>
          <p:spPr>
            <a:xfrm>
              <a:off x="12936786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 descr=""/>
            <p:cNvSpPr/>
            <p:nvPr/>
          </p:nvSpPr>
          <p:spPr>
            <a:xfrm>
              <a:off x="12936786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 descr=""/>
            <p:cNvSpPr/>
            <p:nvPr/>
          </p:nvSpPr>
          <p:spPr>
            <a:xfrm>
              <a:off x="12939822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 descr=""/>
            <p:cNvSpPr/>
            <p:nvPr/>
          </p:nvSpPr>
          <p:spPr>
            <a:xfrm>
              <a:off x="12939822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70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12966132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12966132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13033933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13033933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 descr=""/>
            <p:cNvSpPr/>
            <p:nvPr/>
          </p:nvSpPr>
          <p:spPr>
            <a:xfrm>
              <a:off x="13033933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13033933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13033933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 descr=""/>
            <p:cNvSpPr/>
            <p:nvPr/>
          </p:nvSpPr>
          <p:spPr>
            <a:xfrm>
              <a:off x="13036969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 descr=""/>
            <p:cNvSpPr/>
            <p:nvPr/>
          </p:nvSpPr>
          <p:spPr>
            <a:xfrm>
              <a:off x="13036969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13037981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13037981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13037981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 descr=""/>
            <p:cNvSpPr/>
            <p:nvPr/>
          </p:nvSpPr>
          <p:spPr>
            <a:xfrm>
              <a:off x="13064292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 descr=""/>
            <p:cNvSpPr/>
            <p:nvPr/>
          </p:nvSpPr>
          <p:spPr>
            <a:xfrm>
              <a:off x="13064292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13132093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13132093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 descr=""/>
            <p:cNvSpPr/>
            <p:nvPr/>
          </p:nvSpPr>
          <p:spPr>
            <a:xfrm>
              <a:off x="13132093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 descr=""/>
            <p:cNvSpPr/>
            <p:nvPr/>
          </p:nvSpPr>
          <p:spPr>
            <a:xfrm>
              <a:off x="13134116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 descr=""/>
            <p:cNvSpPr/>
            <p:nvPr/>
          </p:nvSpPr>
          <p:spPr>
            <a:xfrm>
              <a:off x="13135128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 descr=""/>
            <p:cNvSpPr/>
            <p:nvPr/>
          </p:nvSpPr>
          <p:spPr>
            <a:xfrm>
              <a:off x="13136140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 descr=""/>
            <p:cNvSpPr/>
            <p:nvPr/>
          </p:nvSpPr>
          <p:spPr>
            <a:xfrm>
              <a:off x="13136140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13136140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 descr=""/>
            <p:cNvSpPr/>
            <p:nvPr/>
          </p:nvSpPr>
          <p:spPr>
            <a:xfrm>
              <a:off x="13161439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 descr=""/>
            <p:cNvSpPr/>
            <p:nvPr/>
          </p:nvSpPr>
          <p:spPr>
            <a:xfrm>
              <a:off x="13161439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 descr=""/>
            <p:cNvSpPr/>
            <p:nvPr/>
          </p:nvSpPr>
          <p:spPr>
            <a:xfrm>
              <a:off x="13230252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 descr=""/>
            <p:cNvSpPr/>
            <p:nvPr/>
          </p:nvSpPr>
          <p:spPr>
            <a:xfrm>
              <a:off x="13230252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13230252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 descr=""/>
            <p:cNvSpPr/>
            <p:nvPr/>
          </p:nvSpPr>
          <p:spPr>
            <a:xfrm>
              <a:off x="13232276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 descr=""/>
            <p:cNvSpPr/>
            <p:nvPr/>
          </p:nvSpPr>
          <p:spPr>
            <a:xfrm>
              <a:off x="13233288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 descr=""/>
            <p:cNvSpPr/>
            <p:nvPr/>
          </p:nvSpPr>
          <p:spPr>
            <a:xfrm>
              <a:off x="13234299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 descr=""/>
            <p:cNvSpPr/>
            <p:nvPr/>
          </p:nvSpPr>
          <p:spPr>
            <a:xfrm>
              <a:off x="13234299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13234299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 descr=""/>
            <p:cNvSpPr/>
            <p:nvPr/>
          </p:nvSpPr>
          <p:spPr>
            <a:xfrm>
              <a:off x="13259599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 descr=""/>
            <p:cNvSpPr/>
            <p:nvPr/>
          </p:nvSpPr>
          <p:spPr>
            <a:xfrm>
              <a:off x="13259599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 descr=""/>
            <p:cNvSpPr/>
            <p:nvPr/>
          </p:nvSpPr>
          <p:spPr>
            <a:xfrm>
              <a:off x="13327399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 descr=""/>
            <p:cNvSpPr/>
            <p:nvPr/>
          </p:nvSpPr>
          <p:spPr>
            <a:xfrm>
              <a:off x="13327399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13327399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4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4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13330435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 descr=""/>
            <p:cNvSpPr/>
            <p:nvPr/>
          </p:nvSpPr>
          <p:spPr>
            <a:xfrm>
              <a:off x="1332841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 descr=""/>
            <p:cNvSpPr/>
            <p:nvPr/>
          </p:nvSpPr>
          <p:spPr>
            <a:xfrm>
              <a:off x="13328411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 descr=""/>
            <p:cNvSpPr/>
            <p:nvPr/>
          </p:nvSpPr>
          <p:spPr>
            <a:xfrm>
              <a:off x="13331447" y="3704078"/>
              <a:ext cx="0" cy="1062990"/>
            </a:xfrm>
            <a:custGeom>
              <a:avLst/>
              <a:gdLst/>
              <a:ahLst/>
              <a:cxnLst/>
              <a:rect l="l" t="t" r="r" b="b"/>
              <a:pathLst>
                <a:path w="0" h="1062989">
                  <a:moveTo>
                    <a:pt x="0" y="0"/>
                  </a:moveTo>
                  <a:lnTo>
                    <a:pt x="0" y="1062548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 descr=""/>
            <p:cNvSpPr/>
            <p:nvPr/>
          </p:nvSpPr>
          <p:spPr>
            <a:xfrm>
              <a:off x="13331447" y="3704078"/>
              <a:ext cx="26670" cy="0"/>
            </a:xfrm>
            <a:custGeom>
              <a:avLst/>
              <a:gdLst/>
              <a:ahLst/>
              <a:cxnLst/>
              <a:rect l="l" t="t" r="r" b="b"/>
              <a:pathLst>
                <a:path w="26669" h="0">
                  <a:moveTo>
                    <a:pt x="0" y="0"/>
                  </a:moveTo>
                  <a:lnTo>
                    <a:pt x="13155" y="0"/>
                  </a:lnTo>
                  <a:lnTo>
                    <a:pt x="2631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13357758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13357758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0" y="0"/>
                  </a:moveTo>
                  <a:lnTo>
                    <a:pt x="33394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13425558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 descr=""/>
            <p:cNvSpPr/>
            <p:nvPr/>
          </p:nvSpPr>
          <p:spPr>
            <a:xfrm>
              <a:off x="13425558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 descr=""/>
            <p:cNvSpPr/>
            <p:nvPr/>
          </p:nvSpPr>
          <p:spPr>
            <a:xfrm>
              <a:off x="13425558" y="455411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 descr=""/>
            <p:cNvSpPr/>
            <p:nvPr/>
          </p:nvSpPr>
          <p:spPr>
            <a:xfrm>
              <a:off x="13425558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13425558" y="476359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3035"/>
                  </a:move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13428595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 descr=""/>
            <p:cNvSpPr/>
            <p:nvPr/>
          </p:nvSpPr>
          <p:spPr>
            <a:xfrm>
              <a:off x="13428595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 descr=""/>
            <p:cNvSpPr/>
            <p:nvPr/>
          </p:nvSpPr>
          <p:spPr>
            <a:xfrm>
              <a:off x="13429606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13429606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13429606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3155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13454905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 descr=""/>
            <p:cNvSpPr/>
            <p:nvPr/>
          </p:nvSpPr>
          <p:spPr>
            <a:xfrm>
              <a:off x="13454905" y="3916588"/>
              <a:ext cx="69215" cy="0"/>
            </a:xfrm>
            <a:custGeom>
              <a:avLst/>
              <a:gdLst/>
              <a:ahLst/>
              <a:cxnLst/>
              <a:rect l="l" t="t" r="r" b="b"/>
              <a:pathLst>
                <a:path w="69215" h="0">
                  <a:moveTo>
                    <a:pt x="0" y="0"/>
                  </a:moveTo>
                  <a:lnTo>
                    <a:pt x="34406" y="0"/>
                  </a:lnTo>
                  <a:lnTo>
                    <a:pt x="68812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 descr=""/>
            <p:cNvSpPr/>
            <p:nvPr/>
          </p:nvSpPr>
          <p:spPr>
            <a:xfrm>
              <a:off x="13523717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 descr=""/>
            <p:cNvSpPr/>
            <p:nvPr/>
          </p:nvSpPr>
          <p:spPr>
            <a:xfrm>
              <a:off x="13523717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13523717" y="4554117"/>
              <a:ext cx="3175" cy="212725"/>
            </a:xfrm>
            <a:custGeom>
              <a:avLst/>
              <a:gdLst/>
              <a:ahLst/>
              <a:cxnLst/>
              <a:rect l="l" t="t" r="r" b="b"/>
              <a:pathLst>
                <a:path w="3175" h="212725">
                  <a:moveTo>
                    <a:pt x="0" y="0"/>
                  </a:moveTo>
                  <a:lnTo>
                    <a:pt x="1011" y="0"/>
                  </a:lnTo>
                  <a:lnTo>
                    <a:pt x="2023" y="0"/>
                  </a:lnTo>
                </a:path>
                <a:path w="3175" h="212725">
                  <a:moveTo>
                    <a:pt x="2023" y="212509"/>
                  </a:moveTo>
                  <a:lnTo>
                    <a:pt x="3035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13525741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 descr=""/>
            <p:cNvSpPr/>
            <p:nvPr/>
          </p:nvSpPr>
          <p:spPr>
            <a:xfrm>
              <a:off x="13526754" y="476662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 h="0">
                  <a:moveTo>
                    <a:pt x="0" y="0"/>
                  </a:moveTo>
                  <a:lnTo>
                    <a:pt x="101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 descr=""/>
            <p:cNvSpPr/>
            <p:nvPr/>
          </p:nvSpPr>
          <p:spPr>
            <a:xfrm>
              <a:off x="13527765" y="3704078"/>
              <a:ext cx="0" cy="15240"/>
            </a:xfrm>
            <a:custGeom>
              <a:avLst/>
              <a:gdLst/>
              <a:ahLst/>
              <a:cxnLst/>
              <a:rect l="l" t="t" r="r" b="b"/>
              <a:pathLst>
                <a:path w="0" h="15239">
                  <a:moveTo>
                    <a:pt x="0" y="0"/>
                  </a:moveTo>
                  <a:lnTo>
                    <a:pt x="0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 descr=""/>
            <p:cNvSpPr/>
            <p:nvPr/>
          </p:nvSpPr>
          <p:spPr>
            <a:xfrm>
              <a:off x="13527765" y="3726341"/>
              <a:ext cx="0" cy="1040765"/>
            </a:xfrm>
            <a:custGeom>
              <a:avLst/>
              <a:gdLst/>
              <a:ahLst/>
              <a:cxnLst/>
              <a:rect l="l" t="t" r="r" b="b"/>
              <a:pathLst>
                <a:path w="0" h="1040764">
                  <a:moveTo>
                    <a:pt x="0" y="0"/>
                  </a:moveTo>
                  <a:lnTo>
                    <a:pt x="0" y="1040286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 descr=""/>
            <p:cNvSpPr/>
            <p:nvPr/>
          </p:nvSpPr>
          <p:spPr>
            <a:xfrm>
              <a:off x="13527765" y="3704078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 h="0">
                  <a:moveTo>
                    <a:pt x="0" y="0"/>
                  </a:moveTo>
                  <a:lnTo>
                    <a:pt x="12143" y="0"/>
                  </a:lnTo>
                  <a:lnTo>
                    <a:pt x="2529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 descr=""/>
            <p:cNvSpPr/>
            <p:nvPr/>
          </p:nvSpPr>
          <p:spPr>
            <a:xfrm>
              <a:off x="13553064" y="3704078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13553064" y="3916588"/>
              <a:ext cx="67945" cy="0"/>
            </a:xfrm>
            <a:custGeom>
              <a:avLst/>
              <a:gdLst/>
              <a:ahLst/>
              <a:cxnLst/>
              <a:rect l="l" t="t" r="r" b="b"/>
              <a:pathLst>
                <a:path w="67944" h="0">
                  <a:moveTo>
                    <a:pt x="0" y="0"/>
                  </a:moveTo>
                  <a:lnTo>
                    <a:pt x="34406" y="0"/>
                  </a:lnTo>
                  <a:lnTo>
                    <a:pt x="6780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13620865" y="454602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 descr=""/>
            <p:cNvSpPr/>
            <p:nvPr/>
          </p:nvSpPr>
          <p:spPr>
            <a:xfrm>
              <a:off x="13620865" y="3916588"/>
              <a:ext cx="0" cy="622935"/>
            </a:xfrm>
            <a:custGeom>
              <a:avLst/>
              <a:gdLst/>
              <a:ahLst/>
              <a:cxnLst/>
              <a:rect l="l" t="t" r="r" b="b"/>
              <a:pathLst>
                <a:path w="0" h="622935">
                  <a:moveTo>
                    <a:pt x="0" y="0"/>
                  </a:moveTo>
                  <a:lnTo>
                    <a:pt x="0" y="622350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 descr=""/>
            <p:cNvSpPr/>
            <p:nvPr/>
          </p:nvSpPr>
          <p:spPr>
            <a:xfrm>
              <a:off x="13620865" y="4554117"/>
              <a:ext cx="4445" cy="212725"/>
            </a:xfrm>
            <a:custGeom>
              <a:avLst/>
              <a:gdLst/>
              <a:ahLst/>
              <a:cxnLst/>
              <a:rect l="l" t="t" r="r" b="b"/>
              <a:pathLst>
                <a:path w="4444" h="212725">
                  <a:moveTo>
                    <a:pt x="0" y="0"/>
                  </a:moveTo>
                  <a:lnTo>
                    <a:pt x="2023" y="0"/>
                  </a:lnTo>
                  <a:lnTo>
                    <a:pt x="3035" y="0"/>
                  </a:lnTo>
                </a:path>
                <a:path w="4444" h="212725">
                  <a:moveTo>
                    <a:pt x="3035" y="212509"/>
                  </a:moveTo>
                  <a:lnTo>
                    <a:pt x="404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 descr=""/>
            <p:cNvSpPr/>
            <p:nvPr/>
          </p:nvSpPr>
          <p:spPr>
            <a:xfrm>
              <a:off x="13623900" y="455411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13624913" y="4766627"/>
              <a:ext cx="50800" cy="212725"/>
            </a:xfrm>
            <a:custGeom>
              <a:avLst/>
              <a:gdLst/>
              <a:ahLst/>
              <a:cxnLst/>
              <a:rect l="l" t="t" r="r" b="b"/>
              <a:pathLst>
                <a:path w="50800" h="212725">
                  <a:moveTo>
                    <a:pt x="0" y="0"/>
                  </a:moveTo>
                  <a:lnTo>
                    <a:pt x="1011" y="0"/>
                  </a:lnTo>
                </a:path>
                <a:path w="50800" h="212725">
                  <a:moveTo>
                    <a:pt x="1011" y="212509"/>
                  </a:moveTo>
                  <a:lnTo>
                    <a:pt x="5059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13625924" y="476662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13675510" y="4979137"/>
              <a:ext cx="72390" cy="212725"/>
            </a:xfrm>
            <a:custGeom>
              <a:avLst/>
              <a:gdLst/>
              <a:ahLst/>
              <a:cxnLst/>
              <a:rect l="l" t="t" r="r" b="b"/>
              <a:pathLst>
                <a:path w="72390" h="212725">
                  <a:moveTo>
                    <a:pt x="0" y="0"/>
                  </a:moveTo>
                  <a:lnTo>
                    <a:pt x="50597" y="0"/>
                  </a:lnTo>
                </a:path>
                <a:path w="72390" h="212725">
                  <a:moveTo>
                    <a:pt x="50597" y="212509"/>
                  </a:moveTo>
                  <a:lnTo>
                    <a:pt x="71848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 descr=""/>
            <p:cNvSpPr/>
            <p:nvPr/>
          </p:nvSpPr>
          <p:spPr>
            <a:xfrm>
              <a:off x="13726108" y="497913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 descr=""/>
            <p:cNvSpPr/>
            <p:nvPr/>
          </p:nvSpPr>
          <p:spPr>
            <a:xfrm>
              <a:off x="13747359" y="5191647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0" y="0"/>
                  </a:moveTo>
                  <a:lnTo>
                    <a:pt x="2125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 descr=""/>
            <p:cNvSpPr/>
            <p:nvPr/>
          </p:nvSpPr>
          <p:spPr>
            <a:xfrm>
              <a:off x="13768610" y="519164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 descr=""/>
            <p:cNvSpPr/>
            <p:nvPr/>
          </p:nvSpPr>
          <p:spPr>
            <a:xfrm>
              <a:off x="13768610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 descr=""/>
            <p:cNvSpPr/>
            <p:nvPr/>
          </p:nvSpPr>
          <p:spPr>
            <a:xfrm>
              <a:off x="1386069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 descr=""/>
            <p:cNvSpPr/>
            <p:nvPr/>
          </p:nvSpPr>
          <p:spPr>
            <a:xfrm>
              <a:off x="13860698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1389510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13895104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 descr=""/>
            <p:cNvSpPr/>
            <p:nvPr/>
          </p:nvSpPr>
          <p:spPr>
            <a:xfrm>
              <a:off x="1398719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 descr=""/>
            <p:cNvSpPr/>
            <p:nvPr/>
          </p:nvSpPr>
          <p:spPr>
            <a:xfrm>
              <a:off x="13987191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 descr=""/>
            <p:cNvSpPr/>
            <p:nvPr/>
          </p:nvSpPr>
          <p:spPr>
            <a:xfrm>
              <a:off x="1402159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14021598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1411267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14112674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 descr=""/>
            <p:cNvSpPr/>
            <p:nvPr/>
          </p:nvSpPr>
          <p:spPr>
            <a:xfrm>
              <a:off x="14147079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 descr=""/>
            <p:cNvSpPr/>
            <p:nvPr/>
          </p:nvSpPr>
          <p:spPr>
            <a:xfrm>
              <a:off x="14147079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1423916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14239168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 descr=""/>
            <p:cNvSpPr/>
            <p:nvPr/>
          </p:nvSpPr>
          <p:spPr>
            <a:xfrm>
              <a:off x="1427357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 descr=""/>
            <p:cNvSpPr/>
            <p:nvPr/>
          </p:nvSpPr>
          <p:spPr>
            <a:xfrm>
              <a:off x="14273574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 descr=""/>
            <p:cNvSpPr/>
            <p:nvPr/>
          </p:nvSpPr>
          <p:spPr>
            <a:xfrm>
              <a:off x="1436566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 descr=""/>
            <p:cNvSpPr/>
            <p:nvPr/>
          </p:nvSpPr>
          <p:spPr>
            <a:xfrm>
              <a:off x="14365661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 descr=""/>
            <p:cNvSpPr/>
            <p:nvPr/>
          </p:nvSpPr>
          <p:spPr>
            <a:xfrm>
              <a:off x="1440006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 descr=""/>
            <p:cNvSpPr/>
            <p:nvPr/>
          </p:nvSpPr>
          <p:spPr>
            <a:xfrm>
              <a:off x="14400068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 descr=""/>
            <p:cNvSpPr/>
            <p:nvPr/>
          </p:nvSpPr>
          <p:spPr>
            <a:xfrm>
              <a:off x="14492155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 descr=""/>
            <p:cNvSpPr/>
            <p:nvPr/>
          </p:nvSpPr>
          <p:spPr>
            <a:xfrm>
              <a:off x="14492155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 descr=""/>
            <p:cNvSpPr/>
            <p:nvPr/>
          </p:nvSpPr>
          <p:spPr>
            <a:xfrm>
              <a:off x="14526562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 descr=""/>
            <p:cNvSpPr/>
            <p:nvPr/>
          </p:nvSpPr>
          <p:spPr>
            <a:xfrm>
              <a:off x="14526562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 descr=""/>
            <p:cNvSpPr/>
            <p:nvPr/>
          </p:nvSpPr>
          <p:spPr>
            <a:xfrm>
              <a:off x="1461763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 descr=""/>
            <p:cNvSpPr/>
            <p:nvPr/>
          </p:nvSpPr>
          <p:spPr>
            <a:xfrm>
              <a:off x="14617637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 descr=""/>
            <p:cNvSpPr/>
            <p:nvPr/>
          </p:nvSpPr>
          <p:spPr>
            <a:xfrm>
              <a:off x="14652043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 descr=""/>
            <p:cNvSpPr/>
            <p:nvPr/>
          </p:nvSpPr>
          <p:spPr>
            <a:xfrm>
              <a:off x="14652043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 descr=""/>
            <p:cNvSpPr/>
            <p:nvPr/>
          </p:nvSpPr>
          <p:spPr>
            <a:xfrm>
              <a:off x="1474413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 descr=""/>
            <p:cNvSpPr/>
            <p:nvPr/>
          </p:nvSpPr>
          <p:spPr>
            <a:xfrm>
              <a:off x="14744131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 descr=""/>
            <p:cNvSpPr/>
            <p:nvPr/>
          </p:nvSpPr>
          <p:spPr>
            <a:xfrm>
              <a:off x="1477853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 descr=""/>
            <p:cNvSpPr/>
            <p:nvPr/>
          </p:nvSpPr>
          <p:spPr>
            <a:xfrm>
              <a:off x="14778537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 descr=""/>
            <p:cNvSpPr/>
            <p:nvPr/>
          </p:nvSpPr>
          <p:spPr>
            <a:xfrm>
              <a:off x="14870625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14870625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 descr=""/>
            <p:cNvSpPr/>
            <p:nvPr/>
          </p:nvSpPr>
          <p:spPr>
            <a:xfrm>
              <a:off x="14905032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 descr=""/>
            <p:cNvSpPr/>
            <p:nvPr/>
          </p:nvSpPr>
          <p:spPr>
            <a:xfrm>
              <a:off x="14905032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 descr=""/>
            <p:cNvSpPr/>
            <p:nvPr/>
          </p:nvSpPr>
          <p:spPr>
            <a:xfrm>
              <a:off x="1499610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 descr=""/>
            <p:cNvSpPr/>
            <p:nvPr/>
          </p:nvSpPr>
          <p:spPr>
            <a:xfrm>
              <a:off x="14996107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 descr=""/>
            <p:cNvSpPr/>
            <p:nvPr/>
          </p:nvSpPr>
          <p:spPr>
            <a:xfrm>
              <a:off x="15030513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 descr=""/>
            <p:cNvSpPr/>
            <p:nvPr/>
          </p:nvSpPr>
          <p:spPr>
            <a:xfrm>
              <a:off x="15030513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 descr=""/>
            <p:cNvSpPr/>
            <p:nvPr/>
          </p:nvSpPr>
          <p:spPr>
            <a:xfrm>
              <a:off x="15122600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 descr=""/>
            <p:cNvSpPr/>
            <p:nvPr/>
          </p:nvSpPr>
          <p:spPr>
            <a:xfrm>
              <a:off x="15122600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 descr=""/>
            <p:cNvSpPr/>
            <p:nvPr/>
          </p:nvSpPr>
          <p:spPr>
            <a:xfrm>
              <a:off x="1515700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 descr=""/>
            <p:cNvSpPr/>
            <p:nvPr/>
          </p:nvSpPr>
          <p:spPr>
            <a:xfrm>
              <a:off x="15157007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 descr=""/>
            <p:cNvSpPr/>
            <p:nvPr/>
          </p:nvSpPr>
          <p:spPr>
            <a:xfrm>
              <a:off x="15249095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 descr=""/>
            <p:cNvSpPr/>
            <p:nvPr/>
          </p:nvSpPr>
          <p:spPr>
            <a:xfrm>
              <a:off x="15249095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9" name="object 919" descr=""/>
            <p:cNvSpPr/>
            <p:nvPr/>
          </p:nvSpPr>
          <p:spPr>
            <a:xfrm>
              <a:off x="1528350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0" name="object 920" descr=""/>
            <p:cNvSpPr/>
            <p:nvPr/>
          </p:nvSpPr>
          <p:spPr>
            <a:xfrm>
              <a:off x="15283501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1" name="object 921" descr=""/>
            <p:cNvSpPr/>
            <p:nvPr/>
          </p:nvSpPr>
          <p:spPr>
            <a:xfrm>
              <a:off x="15375589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 descr=""/>
            <p:cNvSpPr/>
            <p:nvPr/>
          </p:nvSpPr>
          <p:spPr>
            <a:xfrm>
              <a:off x="15375589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 descr=""/>
            <p:cNvSpPr/>
            <p:nvPr/>
          </p:nvSpPr>
          <p:spPr>
            <a:xfrm>
              <a:off x="15409995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4" name="object 924" descr=""/>
            <p:cNvSpPr/>
            <p:nvPr/>
          </p:nvSpPr>
          <p:spPr>
            <a:xfrm>
              <a:off x="15409995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5" name="object 925" descr=""/>
            <p:cNvSpPr/>
            <p:nvPr/>
          </p:nvSpPr>
          <p:spPr>
            <a:xfrm>
              <a:off x="15501070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 descr=""/>
            <p:cNvSpPr/>
            <p:nvPr/>
          </p:nvSpPr>
          <p:spPr>
            <a:xfrm>
              <a:off x="15501070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 descr=""/>
            <p:cNvSpPr/>
            <p:nvPr/>
          </p:nvSpPr>
          <p:spPr>
            <a:xfrm>
              <a:off x="1553547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 descr=""/>
            <p:cNvSpPr/>
            <p:nvPr/>
          </p:nvSpPr>
          <p:spPr>
            <a:xfrm>
              <a:off x="15535477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 descr=""/>
            <p:cNvSpPr/>
            <p:nvPr/>
          </p:nvSpPr>
          <p:spPr>
            <a:xfrm>
              <a:off x="1562756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0" name="object 930" descr=""/>
            <p:cNvSpPr/>
            <p:nvPr/>
          </p:nvSpPr>
          <p:spPr>
            <a:xfrm>
              <a:off x="15627564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 descr=""/>
            <p:cNvSpPr/>
            <p:nvPr/>
          </p:nvSpPr>
          <p:spPr>
            <a:xfrm>
              <a:off x="1566197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2" name="object 932" descr=""/>
            <p:cNvSpPr/>
            <p:nvPr/>
          </p:nvSpPr>
          <p:spPr>
            <a:xfrm>
              <a:off x="15661971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 descr=""/>
            <p:cNvSpPr/>
            <p:nvPr/>
          </p:nvSpPr>
          <p:spPr>
            <a:xfrm>
              <a:off x="15754059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 descr=""/>
            <p:cNvSpPr/>
            <p:nvPr/>
          </p:nvSpPr>
          <p:spPr>
            <a:xfrm>
              <a:off x="15754059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5" name="object 935" descr=""/>
            <p:cNvSpPr/>
            <p:nvPr/>
          </p:nvSpPr>
          <p:spPr>
            <a:xfrm>
              <a:off x="1578846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6" name="object 936" descr=""/>
            <p:cNvSpPr/>
            <p:nvPr/>
          </p:nvSpPr>
          <p:spPr>
            <a:xfrm>
              <a:off x="15788464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7" name="object 937" descr=""/>
            <p:cNvSpPr/>
            <p:nvPr/>
          </p:nvSpPr>
          <p:spPr>
            <a:xfrm>
              <a:off x="15879540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8" name="object 938" descr=""/>
            <p:cNvSpPr/>
            <p:nvPr/>
          </p:nvSpPr>
          <p:spPr>
            <a:xfrm>
              <a:off x="15879540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 descr=""/>
            <p:cNvSpPr/>
            <p:nvPr/>
          </p:nvSpPr>
          <p:spPr>
            <a:xfrm>
              <a:off x="15913947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 descr=""/>
            <p:cNvSpPr/>
            <p:nvPr/>
          </p:nvSpPr>
          <p:spPr>
            <a:xfrm>
              <a:off x="15913947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1" name="object 941" descr=""/>
            <p:cNvSpPr/>
            <p:nvPr/>
          </p:nvSpPr>
          <p:spPr>
            <a:xfrm>
              <a:off x="1600603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2" name="object 942" descr=""/>
            <p:cNvSpPr/>
            <p:nvPr/>
          </p:nvSpPr>
          <p:spPr>
            <a:xfrm>
              <a:off x="16006034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3" name="object 943" descr=""/>
            <p:cNvSpPr/>
            <p:nvPr/>
          </p:nvSpPr>
          <p:spPr>
            <a:xfrm>
              <a:off x="16040441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 descr=""/>
            <p:cNvSpPr/>
            <p:nvPr/>
          </p:nvSpPr>
          <p:spPr>
            <a:xfrm>
              <a:off x="16040441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 descr=""/>
            <p:cNvSpPr/>
            <p:nvPr/>
          </p:nvSpPr>
          <p:spPr>
            <a:xfrm>
              <a:off x="1613252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6" name="object 946" descr=""/>
            <p:cNvSpPr/>
            <p:nvPr/>
          </p:nvSpPr>
          <p:spPr>
            <a:xfrm>
              <a:off x="16132528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7" name="object 947" descr=""/>
            <p:cNvSpPr/>
            <p:nvPr/>
          </p:nvSpPr>
          <p:spPr>
            <a:xfrm>
              <a:off x="1616693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8" name="object 948" descr=""/>
            <p:cNvSpPr/>
            <p:nvPr/>
          </p:nvSpPr>
          <p:spPr>
            <a:xfrm>
              <a:off x="16166934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 descr=""/>
            <p:cNvSpPr/>
            <p:nvPr/>
          </p:nvSpPr>
          <p:spPr>
            <a:xfrm>
              <a:off x="16259023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 descr=""/>
            <p:cNvSpPr/>
            <p:nvPr/>
          </p:nvSpPr>
          <p:spPr>
            <a:xfrm>
              <a:off x="16259023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1" name="object 951" descr=""/>
            <p:cNvSpPr/>
            <p:nvPr/>
          </p:nvSpPr>
          <p:spPr>
            <a:xfrm>
              <a:off x="1629342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2" name="object 952" descr=""/>
            <p:cNvSpPr/>
            <p:nvPr/>
          </p:nvSpPr>
          <p:spPr>
            <a:xfrm>
              <a:off x="16293428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3" name="object 953" descr=""/>
            <p:cNvSpPr/>
            <p:nvPr/>
          </p:nvSpPr>
          <p:spPr>
            <a:xfrm>
              <a:off x="1638450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4" name="object 954" descr=""/>
            <p:cNvSpPr/>
            <p:nvPr/>
          </p:nvSpPr>
          <p:spPr>
            <a:xfrm>
              <a:off x="16384504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 descr=""/>
            <p:cNvSpPr/>
            <p:nvPr/>
          </p:nvSpPr>
          <p:spPr>
            <a:xfrm>
              <a:off x="16418910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6" name="object 956" descr=""/>
            <p:cNvSpPr/>
            <p:nvPr/>
          </p:nvSpPr>
          <p:spPr>
            <a:xfrm>
              <a:off x="16418910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7" name="object 957" descr=""/>
            <p:cNvSpPr/>
            <p:nvPr/>
          </p:nvSpPr>
          <p:spPr>
            <a:xfrm>
              <a:off x="1651099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8" name="object 958" descr=""/>
            <p:cNvSpPr/>
            <p:nvPr/>
          </p:nvSpPr>
          <p:spPr>
            <a:xfrm>
              <a:off x="16510998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9" name="object 959" descr=""/>
            <p:cNvSpPr/>
            <p:nvPr/>
          </p:nvSpPr>
          <p:spPr>
            <a:xfrm>
              <a:off x="1654540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 descr=""/>
            <p:cNvSpPr/>
            <p:nvPr/>
          </p:nvSpPr>
          <p:spPr>
            <a:xfrm>
              <a:off x="16545404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5537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 descr=""/>
            <p:cNvSpPr/>
            <p:nvPr/>
          </p:nvSpPr>
          <p:spPr>
            <a:xfrm>
              <a:off x="16637492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2" name="object 962" descr=""/>
            <p:cNvSpPr/>
            <p:nvPr/>
          </p:nvSpPr>
          <p:spPr>
            <a:xfrm>
              <a:off x="16637492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3" name="object 963" descr=""/>
            <p:cNvSpPr/>
            <p:nvPr/>
          </p:nvSpPr>
          <p:spPr>
            <a:xfrm>
              <a:off x="1667189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4" name="object 964" descr=""/>
            <p:cNvSpPr/>
            <p:nvPr/>
          </p:nvSpPr>
          <p:spPr>
            <a:xfrm>
              <a:off x="16671898" y="5404157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40" h="0">
                  <a:moveTo>
                    <a:pt x="0" y="0"/>
                  </a:moveTo>
                  <a:lnTo>
                    <a:pt x="45537" y="0"/>
                  </a:lnTo>
                  <a:lnTo>
                    <a:pt x="9107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5" name="object 965" descr=""/>
            <p:cNvSpPr/>
            <p:nvPr/>
          </p:nvSpPr>
          <p:spPr>
            <a:xfrm>
              <a:off x="16762974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6" name="object 966" descr=""/>
            <p:cNvSpPr/>
            <p:nvPr/>
          </p:nvSpPr>
          <p:spPr>
            <a:xfrm>
              <a:off x="16762974" y="5616667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 h="0">
                  <a:moveTo>
                    <a:pt x="0" y="0"/>
                  </a:moveTo>
                  <a:lnTo>
                    <a:pt x="17203" y="0"/>
                  </a:lnTo>
                  <a:lnTo>
                    <a:pt x="3440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 descr=""/>
            <p:cNvSpPr/>
            <p:nvPr/>
          </p:nvSpPr>
          <p:spPr>
            <a:xfrm>
              <a:off x="16797380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 descr=""/>
            <p:cNvSpPr/>
            <p:nvPr/>
          </p:nvSpPr>
          <p:spPr>
            <a:xfrm>
              <a:off x="16797380" y="5404157"/>
              <a:ext cx="92710" cy="0"/>
            </a:xfrm>
            <a:custGeom>
              <a:avLst/>
              <a:gdLst/>
              <a:ahLst/>
              <a:cxnLst/>
              <a:rect l="l" t="t" r="r" b="b"/>
              <a:pathLst>
                <a:path w="92709" h="0">
                  <a:moveTo>
                    <a:pt x="0" y="0"/>
                  </a:moveTo>
                  <a:lnTo>
                    <a:pt x="46549" y="0"/>
                  </a:lnTo>
                  <a:lnTo>
                    <a:pt x="9208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 descr=""/>
            <p:cNvSpPr/>
            <p:nvPr/>
          </p:nvSpPr>
          <p:spPr>
            <a:xfrm>
              <a:off x="16889468" y="5404157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8215"/>
                  </a:moveTo>
                  <a:lnTo>
                    <a:pt x="0" y="33394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3752"/>
                  </a:moveTo>
                  <a:lnTo>
                    <a:pt x="0" y="78932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09290"/>
                  </a:moveTo>
                  <a:lnTo>
                    <a:pt x="0" y="124470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4828"/>
                  </a:moveTo>
                  <a:lnTo>
                    <a:pt x="0" y="170007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0366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 descr=""/>
            <p:cNvSpPr/>
            <p:nvPr/>
          </p:nvSpPr>
          <p:spPr>
            <a:xfrm>
              <a:off x="11289329" y="4136182"/>
              <a:ext cx="5634990" cy="1480820"/>
            </a:xfrm>
            <a:custGeom>
              <a:avLst/>
              <a:gdLst/>
              <a:ahLst/>
              <a:cxnLst/>
              <a:rect l="l" t="t" r="r" b="b"/>
              <a:pathLst>
                <a:path w="5634990" h="1480820">
                  <a:moveTo>
                    <a:pt x="5600138" y="1480484"/>
                  </a:moveTo>
                  <a:lnTo>
                    <a:pt x="5617342" y="1480484"/>
                  </a:lnTo>
                  <a:lnTo>
                    <a:pt x="5634545" y="1480484"/>
                  </a:lnTo>
                </a:path>
                <a:path w="5634990" h="148082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 descr=""/>
            <p:cNvSpPr/>
            <p:nvPr/>
          </p:nvSpPr>
          <p:spPr>
            <a:xfrm>
              <a:off x="11345998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 descr=""/>
            <p:cNvSpPr/>
            <p:nvPr/>
          </p:nvSpPr>
          <p:spPr>
            <a:xfrm>
              <a:off x="11345998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 descr=""/>
            <p:cNvSpPr/>
            <p:nvPr/>
          </p:nvSpPr>
          <p:spPr>
            <a:xfrm>
              <a:off x="11375345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 descr=""/>
            <p:cNvSpPr/>
            <p:nvPr/>
          </p:nvSpPr>
          <p:spPr>
            <a:xfrm>
              <a:off x="11317664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 descr=""/>
            <p:cNvSpPr/>
            <p:nvPr/>
          </p:nvSpPr>
          <p:spPr>
            <a:xfrm>
              <a:off x="11404691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 descr=""/>
            <p:cNvSpPr/>
            <p:nvPr/>
          </p:nvSpPr>
          <p:spPr>
            <a:xfrm>
              <a:off x="11444158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 descr=""/>
            <p:cNvSpPr/>
            <p:nvPr/>
          </p:nvSpPr>
          <p:spPr>
            <a:xfrm>
              <a:off x="11500827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 descr=""/>
            <p:cNvSpPr/>
            <p:nvPr/>
          </p:nvSpPr>
          <p:spPr>
            <a:xfrm>
              <a:off x="11500827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 descr=""/>
            <p:cNvSpPr/>
            <p:nvPr/>
          </p:nvSpPr>
          <p:spPr>
            <a:xfrm>
              <a:off x="11530174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 descr=""/>
            <p:cNvSpPr/>
            <p:nvPr/>
          </p:nvSpPr>
          <p:spPr>
            <a:xfrm>
              <a:off x="11472492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 descr=""/>
            <p:cNvSpPr/>
            <p:nvPr/>
          </p:nvSpPr>
          <p:spPr>
            <a:xfrm>
              <a:off x="11559520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 descr=""/>
            <p:cNvSpPr/>
            <p:nvPr/>
          </p:nvSpPr>
          <p:spPr>
            <a:xfrm>
              <a:off x="11598986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 descr=""/>
            <p:cNvSpPr/>
            <p:nvPr/>
          </p:nvSpPr>
          <p:spPr>
            <a:xfrm>
              <a:off x="11655655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 descr=""/>
            <p:cNvSpPr/>
            <p:nvPr/>
          </p:nvSpPr>
          <p:spPr>
            <a:xfrm>
              <a:off x="11655655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 descr=""/>
            <p:cNvSpPr/>
            <p:nvPr/>
          </p:nvSpPr>
          <p:spPr>
            <a:xfrm>
              <a:off x="11685002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5" h="212725">
                  <a:moveTo>
                    <a:pt x="67800" y="212509"/>
                  </a:moveTo>
                  <a:lnTo>
                    <a:pt x="67800" y="0"/>
                  </a:lnTo>
                </a:path>
                <a:path w="6794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 descr=""/>
            <p:cNvSpPr/>
            <p:nvPr/>
          </p:nvSpPr>
          <p:spPr>
            <a:xfrm>
              <a:off x="11627321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 descr=""/>
            <p:cNvSpPr/>
            <p:nvPr/>
          </p:nvSpPr>
          <p:spPr>
            <a:xfrm>
              <a:off x="11714348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 descr=""/>
            <p:cNvSpPr/>
            <p:nvPr/>
          </p:nvSpPr>
          <p:spPr>
            <a:xfrm>
              <a:off x="11752803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 descr=""/>
            <p:cNvSpPr/>
            <p:nvPr/>
          </p:nvSpPr>
          <p:spPr>
            <a:xfrm>
              <a:off x="11809472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 descr=""/>
            <p:cNvSpPr/>
            <p:nvPr/>
          </p:nvSpPr>
          <p:spPr>
            <a:xfrm>
              <a:off x="11809472" y="434869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 h="0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 descr=""/>
            <p:cNvSpPr/>
            <p:nvPr/>
          </p:nvSpPr>
          <p:spPr>
            <a:xfrm>
              <a:off x="11839831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5" h="212725">
                  <a:moveTo>
                    <a:pt x="67800" y="212509"/>
                  </a:moveTo>
                  <a:lnTo>
                    <a:pt x="67800" y="0"/>
                  </a:lnTo>
                </a:path>
                <a:path w="6794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 descr=""/>
            <p:cNvSpPr/>
            <p:nvPr/>
          </p:nvSpPr>
          <p:spPr>
            <a:xfrm>
              <a:off x="11781137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8334" y="0"/>
                  </a:lnTo>
                </a:path>
                <a:path w="88265" h="212725">
                  <a:moveTo>
                    <a:pt x="58693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 descr=""/>
            <p:cNvSpPr/>
            <p:nvPr/>
          </p:nvSpPr>
          <p:spPr>
            <a:xfrm>
              <a:off x="11869177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 descr=""/>
            <p:cNvSpPr/>
            <p:nvPr/>
          </p:nvSpPr>
          <p:spPr>
            <a:xfrm>
              <a:off x="11907631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 descr=""/>
            <p:cNvSpPr/>
            <p:nvPr/>
          </p:nvSpPr>
          <p:spPr>
            <a:xfrm>
              <a:off x="11964301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 descr=""/>
            <p:cNvSpPr/>
            <p:nvPr/>
          </p:nvSpPr>
          <p:spPr>
            <a:xfrm>
              <a:off x="11964301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 descr=""/>
            <p:cNvSpPr/>
            <p:nvPr/>
          </p:nvSpPr>
          <p:spPr>
            <a:xfrm>
              <a:off x="11993647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 descr=""/>
            <p:cNvSpPr/>
            <p:nvPr/>
          </p:nvSpPr>
          <p:spPr>
            <a:xfrm>
              <a:off x="11935966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 descr=""/>
            <p:cNvSpPr/>
            <p:nvPr/>
          </p:nvSpPr>
          <p:spPr>
            <a:xfrm>
              <a:off x="12022994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 descr=""/>
            <p:cNvSpPr/>
            <p:nvPr/>
          </p:nvSpPr>
          <p:spPr>
            <a:xfrm>
              <a:off x="12062460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 descr=""/>
            <p:cNvSpPr/>
            <p:nvPr/>
          </p:nvSpPr>
          <p:spPr>
            <a:xfrm>
              <a:off x="12119129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 descr=""/>
            <p:cNvSpPr/>
            <p:nvPr/>
          </p:nvSpPr>
          <p:spPr>
            <a:xfrm>
              <a:off x="12119129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 descr=""/>
            <p:cNvSpPr/>
            <p:nvPr/>
          </p:nvSpPr>
          <p:spPr>
            <a:xfrm>
              <a:off x="12148476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 descr=""/>
            <p:cNvSpPr/>
            <p:nvPr/>
          </p:nvSpPr>
          <p:spPr>
            <a:xfrm>
              <a:off x="12090794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 descr=""/>
            <p:cNvSpPr/>
            <p:nvPr/>
          </p:nvSpPr>
          <p:spPr>
            <a:xfrm>
              <a:off x="12177822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 descr=""/>
            <p:cNvSpPr/>
            <p:nvPr/>
          </p:nvSpPr>
          <p:spPr>
            <a:xfrm>
              <a:off x="12217289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 descr=""/>
            <p:cNvSpPr/>
            <p:nvPr/>
          </p:nvSpPr>
          <p:spPr>
            <a:xfrm>
              <a:off x="12273958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 descr=""/>
            <p:cNvSpPr/>
            <p:nvPr/>
          </p:nvSpPr>
          <p:spPr>
            <a:xfrm>
              <a:off x="12273958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 descr=""/>
            <p:cNvSpPr/>
            <p:nvPr/>
          </p:nvSpPr>
          <p:spPr>
            <a:xfrm>
              <a:off x="12303304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 descr=""/>
            <p:cNvSpPr/>
            <p:nvPr/>
          </p:nvSpPr>
          <p:spPr>
            <a:xfrm>
              <a:off x="12245623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 descr=""/>
            <p:cNvSpPr/>
            <p:nvPr/>
          </p:nvSpPr>
          <p:spPr>
            <a:xfrm>
              <a:off x="12332651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 descr=""/>
            <p:cNvSpPr/>
            <p:nvPr/>
          </p:nvSpPr>
          <p:spPr>
            <a:xfrm>
              <a:off x="12372117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 descr=""/>
            <p:cNvSpPr/>
            <p:nvPr/>
          </p:nvSpPr>
          <p:spPr>
            <a:xfrm>
              <a:off x="12428787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 descr=""/>
            <p:cNvSpPr/>
            <p:nvPr/>
          </p:nvSpPr>
          <p:spPr>
            <a:xfrm>
              <a:off x="12428787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 descr=""/>
            <p:cNvSpPr/>
            <p:nvPr/>
          </p:nvSpPr>
          <p:spPr>
            <a:xfrm>
              <a:off x="12458133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 descr=""/>
            <p:cNvSpPr/>
            <p:nvPr/>
          </p:nvSpPr>
          <p:spPr>
            <a:xfrm>
              <a:off x="12400452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 descr=""/>
            <p:cNvSpPr/>
            <p:nvPr/>
          </p:nvSpPr>
          <p:spPr>
            <a:xfrm>
              <a:off x="12487479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4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 descr=""/>
            <p:cNvSpPr/>
            <p:nvPr/>
          </p:nvSpPr>
          <p:spPr>
            <a:xfrm>
              <a:off x="12526946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 descr=""/>
            <p:cNvSpPr/>
            <p:nvPr/>
          </p:nvSpPr>
          <p:spPr>
            <a:xfrm>
              <a:off x="12583615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 descr=""/>
            <p:cNvSpPr/>
            <p:nvPr/>
          </p:nvSpPr>
          <p:spPr>
            <a:xfrm>
              <a:off x="12583615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 descr=""/>
            <p:cNvSpPr/>
            <p:nvPr/>
          </p:nvSpPr>
          <p:spPr>
            <a:xfrm>
              <a:off x="12612961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5" h="212725">
                  <a:moveTo>
                    <a:pt x="67800" y="212509"/>
                  </a:moveTo>
                  <a:lnTo>
                    <a:pt x="67800" y="0"/>
                  </a:lnTo>
                </a:path>
                <a:path w="6794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 descr=""/>
            <p:cNvSpPr/>
            <p:nvPr/>
          </p:nvSpPr>
          <p:spPr>
            <a:xfrm>
              <a:off x="12555280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29" h="212725">
                  <a:moveTo>
                    <a:pt x="0" y="0"/>
                  </a:moveTo>
                  <a:lnTo>
                    <a:pt x="28334" y="0"/>
                  </a:lnTo>
                </a:path>
                <a:path w="87629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 descr=""/>
            <p:cNvSpPr/>
            <p:nvPr/>
          </p:nvSpPr>
          <p:spPr>
            <a:xfrm>
              <a:off x="12642308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 descr=""/>
            <p:cNvSpPr/>
            <p:nvPr/>
          </p:nvSpPr>
          <p:spPr>
            <a:xfrm>
              <a:off x="12680762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 descr=""/>
            <p:cNvSpPr/>
            <p:nvPr/>
          </p:nvSpPr>
          <p:spPr>
            <a:xfrm>
              <a:off x="12738444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 descr=""/>
            <p:cNvSpPr/>
            <p:nvPr/>
          </p:nvSpPr>
          <p:spPr>
            <a:xfrm>
              <a:off x="12738444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 descr=""/>
            <p:cNvSpPr/>
            <p:nvPr/>
          </p:nvSpPr>
          <p:spPr>
            <a:xfrm>
              <a:off x="12767790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5" h="212725">
                  <a:moveTo>
                    <a:pt x="67800" y="212509"/>
                  </a:moveTo>
                  <a:lnTo>
                    <a:pt x="67800" y="0"/>
                  </a:lnTo>
                </a:path>
                <a:path w="6794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 descr=""/>
            <p:cNvSpPr/>
            <p:nvPr/>
          </p:nvSpPr>
          <p:spPr>
            <a:xfrm>
              <a:off x="12709097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9346" y="0"/>
                  </a:lnTo>
                </a:path>
                <a:path w="88265" h="212725">
                  <a:moveTo>
                    <a:pt x="58693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 descr=""/>
            <p:cNvSpPr/>
            <p:nvPr/>
          </p:nvSpPr>
          <p:spPr>
            <a:xfrm>
              <a:off x="12797136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 descr=""/>
            <p:cNvSpPr/>
            <p:nvPr/>
          </p:nvSpPr>
          <p:spPr>
            <a:xfrm>
              <a:off x="12835590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 descr=""/>
            <p:cNvSpPr/>
            <p:nvPr/>
          </p:nvSpPr>
          <p:spPr>
            <a:xfrm>
              <a:off x="12892260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 descr=""/>
            <p:cNvSpPr/>
            <p:nvPr/>
          </p:nvSpPr>
          <p:spPr>
            <a:xfrm>
              <a:off x="12892260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 descr=""/>
            <p:cNvSpPr/>
            <p:nvPr/>
          </p:nvSpPr>
          <p:spPr>
            <a:xfrm>
              <a:off x="12921607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 descr=""/>
            <p:cNvSpPr/>
            <p:nvPr/>
          </p:nvSpPr>
          <p:spPr>
            <a:xfrm>
              <a:off x="12863925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8334" y="0"/>
                  </a:lnTo>
                </a:path>
                <a:path w="88265" h="212725">
                  <a:moveTo>
                    <a:pt x="57681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 descr=""/>
            <p:cNvSpPr/>
            <p:nvPr/>
          </p:nvSpPr>
          <p:spPr>
            <a:xfrm>
              <a:off x="12951966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 descr=""/>
            <p:cNvSpPr/>
            <p:nvPr/>
          </p:nvSpPr>
          <p:spPr>
            <a:xfrm>
              <a:off x="12990419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 descr=""/>
            <p:cNvSpPr/>
            <p:nvPr/>
          </p:nvSpPr>
          <p:spPr>
            <a:xfrm>
              <a:off x="13047088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 descr=""/>
            <p:cNvSpPr/>
            <p:nvPr/>
          </p:nvSpPr>
          <p:spPr>
            <a:xfrm>
              <a:off x="13047088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 descr=""/>
            <p:cNvSpPr/>
            <p:nvPr/>
          </p:nvSpPr>
          <p:spPr>
            <a:xfrm>
              <a:off x="13076435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 descr=""/>
            <p:cNvSpPr/>
            <p:nvPr/>
          </p:nvSpPr>
          <p:spPr>
            <a:xfrm>
              <a:off x="13018754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 descr=""/>
            <p:cNvSpPr/>
            <p:nvPr/>
          </p:nvSpPr>
          <p:spPr>
            <a:xfrm>
              <a:off x="13105782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 descr=""/>
            <p:cNvSpPr/>
            <p:nvPr/>
          </p:nvSpPr>
          <p:spPr>
            <a:xfrm>
              <a:off x="13145248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 descr=""/>
            <p:cNvSpPr/>
            <p:nvPr/>
          </p:nvSpPr>
          <p:spPr>
            <a:xfrm>
              <a:off x="13201917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 descr=""/>
            <p:cNvSpPr/>
            <p:nvPr/>
          </p:nvSpPr>
          <p:spPr>
            <a:xfrm>
              <a:off x="13201917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 descr=""/>
            <p:cNvSpPr/>
            <p:nvPr/>
          </p:nvSpPr>
          <p:spPr>
            <a:xfrm>
              <a:off x="13231264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 descr=""/>
            <p:cNvSpPr/>
            <p:nvPr/>
          </p:nvSpPr>
          <p:spPr>
            <a:xfrm>
              <a:off x="13173582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 descr=""/>
            <p:cNvSpPr/>
            <p:nvPr/>
          </p:nvSpPr>
          <p:spPr>
            <a:xfrm>
              <a:off x="13260610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 descr=""/>
            <p:cNvSpPr/>
            <p:nvPr/>
          </p:nvSpPr>
          <p:spPr>
            <a:xfrm>
              <a:off x="13300076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 descr=""/>
            <p:cNvSpPr/>
            <p:nvPr/>
          </p:nvSpPr>
          <p:spPr>
            <a:xfrm>
              <a:off x="13356745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 descr=""/>
            <p:cNvSpPr/>
            <p:nvPr/>
          </p:nvSpPr>
          <p:spPr>
            <a:xfrm>
              <a:off x="13356745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 descr=""/>
            <p:cNvSpPr/>
            <p:nvPr/>
          </p:nvSpPr>
          <p:spPr>
            <a:xfrm>
              <a:off x="13386093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 descr=""/>
            <p:cNvSpPr/>
            <p:nvPr/>
          </p:nvSpPr>
          <p:spPr>
            <a:xfrm>
              <a:off x="13328411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 descr=""/>
            <p:cNvSpPr/>
            <p:nvPr/>
          </p:nvSpPr>
          <p:spPr>
            <a:xfrm>
              <a:off x="13415439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 descr=""/>
            <p:cNvSpPr/>
            <p:nvPr/>
          </p:nvSpPr>
          <p:spPr>
            <a:xfrm>
              <a:off x="13454905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 descr=""/>
            <p:cNvSpPr/>
            <p:nvPr/>
          </p:nvSpPr>
          <p:spPr>
            <a:xfrm>
              <a:off x="13511574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 descr=""/>
            <p:cNvSpPr/>
            <p:nvPr/>
          </p:nvSpPr>
          <p:spPr>
            <a:xfrm>
              <a:off x="13511574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 descr=""/>
            <p:cNvSpPr/>
            <p:nvPr/>
          </p:nvSpPr>
          <p:spPr>
            <a:xfrm>
              <a:off x="13540921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 descr=""/>
            <p:cNvSpPr/>
            <p:nvPr/>
          </p:nvSpPr>
          <p:spPr>
            <a:xfrm>
              <a:off x="13483239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 descr=""/>
            <p:cNvSpPr/>
            <p:nvPr/>
          </p:nvSpPr>
          <p:spPr>
            <a:xfrm>
              <a:off x="13570267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 descr=""/>
            <p:cNvSpPr/>
            <p:nvPr/>
          </p:nvSpPr>
          <p:spPr>
            <a:xfrm>
              <a:off x="13609734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 descr=""/>
            <p:cNvSpPr/>
            <p:nvPr/>
          </p:nvSpPr>
          <p:spPr>
            <a:xfrm>
              <a:off x="13666403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 descr=""/>
            <p:cNvSpPr/>
            <p:nvPr/>
          </p:nvSpPr>
          <p:spPr>
            <a:xfrm>
              <a:off x="13666403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 descr=""/>
            <p:cNvSpPr/>
            <p:nvPr/>
          </p:nvSpPr>
          <p:spPr>
            <a:xfrm>
              <a:off x="13695750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4" h="212725">
                  <a:moveTo>
                    <a:pt x="67800" y="212509"/>
                  </a:moveTo>
                  <a:lnTo>
                    <a:pt x="67800" y="201378"/>
                  </a:lnTo>
                </a:path>
                <a:path w="67944" h="212725">
                  <a:moveTo>
                    <a:pt x="67800" y="193282"/>
                  </a:moveTo>
                  <a:lnTo>
                    <a:pt x="67800" y="178103"/>
                  </a:lnTo>
                </a:path>
                <a:path w="67944" h="212725">
                  <a:moveTo>
                    <a:pt x="67800" y="171019"/>
                  </a:moveTo>
                  <a:lnTo>
                    <a:pt x="67800" y="155840"/>
                  </a:lnTo>
                </a:path>
                <a:path w="67944" h="212725">
                  <a:moveTo>
                    <a:pt x="67800" y="147744"/>
                  </a:moveTo>
                  <a:lnTo>
                    <a:pt x="67800" y="132565"/>
                  </a:lnTo>
                </a:path>
                <a:path w="67944" h="212725">
                  <a:moveTo>
                    <a:pt x="67800" y="125481"/>
                  </a:moveTo>
                  <a:lnTo>
                    <a:pt x="67800" y="110302"/>
                  </a:lnTo>
                </a:path>
                <a:path w="67944" h="212725">
                  <a:moveTo>
                    <a:pt x="67800" y="102207"/>
                  </a:moveTo>
                  <a:lnTo>
                    <a:pt x="67800" y="87027"/>
                  </a:lnTo>
                </a:path>
                <a:path w="67944" h="212725">
                  <a:moveTo>
                    <a:pt x="67800" y="79944"/>
                  </a:moveTo>
                  <a:lnTo>
                    <a:pt x="67800" y="64764"/>
                  </a:lnTo>
                </a:path>
                <a:path w="67944" h="212725">
                  <a:moveTo>
                    <a:pt x="67800" y="56669"/>
                  </a:moveTo>
                  <a:lnTo>
                    <a:pt x="67800" y="41490"/>
                  </a:lnTo>
                </a:path>
                <a:path w="67944" h="212725">
                  <a:moveTo>
                    <a:pt x="67800" y="34406"/>
                  </a:moveTo>
                  <a:lnTo>
                    <a:pt x="67800" y="19227"/>
                  </a:lnTo>
                </a:path>
                <a:path w="67944" h="212725">
                  <a:moveTo>
                    <a:pt x="67800" y="11131"/>
                  </a:moveTo>
                  <a:lnTo>
                    <a:pt x="67800" y="0"/>
                  </a:lnTo>
                </a:path>
                <a:path w="67944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 descr=""/>
            <p:cNvSpPr/>
            <p:nvPr/>
          </p:nvSpPr>
          <p:spPr>
            <a:xfrm>
              <a:off x="13638068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 descr=""/>
            <p:cNvSpPr/>
            <p:nvPr/>
          </p:nvSpPr>
          <p:spPr>
            <a:xfrm>
              <a:off x="13725096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 descr=""/>
            <p:cNvSpPr/>
            <p:nvPr/>
          </p:nvSpPr>
          <p:spPr>
            <a:xfrm>
              <a:off x="13763550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 descr=""/>
            <p:cNvSpPr/>
            <p:nvPr/>
          </p:nvSpPr>
          <p:spPr>
            <a:xfrm>
              <a:off x="13820219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 descr=""/>
            <p:cNvSpPr/>
            <p:nvPr/>
          </p:nvSpPr>
          <p:spPr>
            <a:xfrm>
              <a:off x="13820219" y="4348692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 descr=""/>
            <p:cNvSpPr/>
            <p:nvPr/>
          </p:nvSpPr>
          <p:spPr>
            <a:xfrm>
              <a:off x="13850578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4" h="212725">
                  <a:moveTo>
                    <a:pt x="67800" y="212509"/>
                  </a:moveTo>
                  <a:lnTo>
                    <a:pt x="67800" y="201378"/>
                  </a:lnTo>
                </a:path>
                <a:path w="67944" h="212725">
                  <a:moveTo>
                    <a:pt x="67800" y="193282"/>
                  </a:moveTo>
                  <a:lnTo>
                    <a:pt x="67800" y="178103"/>
                  </a:lnTo>
                </a:path>
                <a:path w="67944" h="212725">
                  <a:moveTo>
                    <a:pt x="67800" y="171019"/>
                  </a:moveTo>
                  <a:lnTo>
                    <a:pt x="67800" y="155840"/>
                  </a:lnTo>
                </a:path>
                <a:path w="67944" h="212725">
                  <a:moveTo>
                    <a:pt x="67800" y="147744"/>
                  </a:moveTo>
                  <a:lnTo>
                    <a:pt x="67800" y="132565"/>
                  </a:lnTo>
                </a:path>
                <a:path w="67944" h="212725">
                  <a:moveTo>
                    <a:pt x="67800" y="125481"/>
                  </a:moveTo>
                  <a:lnTo>
                    <a:pt x="67800" y="110302"/>
                  </a:lnTo>
                </a:path>
                <a:path w="67944" h="212725">
                  <a:moveTo>
                    <a:pt x="67800" y="102207"/>
                  </a:moveTo>
                  <a:lnTo>
                    <a:pt x="67800" y="87027"/>
                  </a:lnTo>
                </a:path>
                <a:path w="67944" h="212725">
                  <a:moveTo>
                    <a:pt x="67800" y="79944"/>
                  </a:moveTo>
                  <a:lnTo>
                    <a:pt x="67800" y="64764"/>
                  </a:lnTo>
                </a:path>
                <a:path w="67944" h="212725">
                  <a:moveTo>
                    <a:pt x="67800" y="56669"/>
                  </a:moveTo>
                  <a:lnTo>
                    <a:pt x="67800" y="41490"/>
                  </a:lnTo>
                </a:path>
                <a:path w="67944" h="212725">
                  <a:moveTo>
                    <a:pt x="67800" y="34406"/>
                  </a:moveTo>
                  <a:lnTo>
                    <a:pt x="67800" y="19227"/>
                  </a:lnTo>
                </a:path>
                <a:path w="67944" h="212725">
                  <a:moveTo>
                    <a:pt x="67800" y="11131"/>
                  </a:moveTo>
                  <a:lnTo>
                    <a:pt x="67800" y="0"/>
                  </a:lnTo>
                </a:path>
                <a:path w="67944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 descr=""/>
            <p:cNvSpPr/>
            <p:nvPr/>
          </p:nvSpPr>
          <p:spPr>
            <a:xfrm>
              <a:off x="13791885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8334" y="0"/>
                  </a:lnTo>
                </a:path>
                <a:path w="88265" h="212725">
                  <a:moveTo>
                    <a:pt x="58693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 descr=""/>
            <p:cNvSpPr/>
            <p:nvPr/>
          </p:nvSpPr>
          <p:spPr>
            <a:xfrm>
              <a:off x="13879924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 descr=""/>
            <p:cNvSpPr/>
            <p:nvPr/>
          </p:nvSpPr>
          <p:spPr>
            <a:xfrm>
              <a:off x="13918379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 descr=""/>
            <p:cNvSpPr/>
            <p:nvPr/>
          </p:nvSpPr>
          <p:spPr>
            <a:xfrm>
              <a:off x="13975048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 descr=""/>
            <p:cNvSpPr/>
            <p:nvPr/>
          </p:nvSpPr>
          <p:spPr>
            <a:xfrm>
              <a:off x="13975048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 descr=""/>
            <p:cNvSpPr/>
            <p:nvPr/>
          </p:nvSpPr>
          <p:spPr>
            <a:xfrm>
              <a:off x="14004394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 descr=""/>
            <p:cNvSpPr/>
            <p:nvPr/>
          </p:nvSpPr>
          <p:spPr>
            <a:xfrm>
              <a:off x="13946713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 descr=""/>
            <p:cNvSpPr/>
            <p:nvPr/>
          </p:nvSpPr>
          <p:spPr>
            <a:xfrm>
              <a:off x="14033741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 descr=""/>
            <p:cNvSpPr/>
            <p:nvPr/>
          </p:nvSpPr>
          <p:spPr>
            <a:xfrm>
              <a:off x="14073207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 descr=""/>
            <p:cNvSpPr/>
            <p:nvPr/>
          </p:nvSpPr>
          <p:spPr>
            <a:xfrm>
              <a:off x="14129877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 descr=""/>
            <p:cNvSpPr/>
            <p:nvPr/>
          </p:nvSpPr>
          <p:spPr>
            <a:xfrm>
              <a:off x="14129877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 descr=""/>
            <p:cNvSpPr/>
            <p:nvPr/>
          </p:nvSpPr>
          <p:spPr>
            <a:xfrm>
              <a:off x="14159223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 descr=""/>
            <p:cNvSpPr/>
            <p:nvPr/>
          </p:nvSpPr>
          <p:spPr>
            <a:xfrm>
              <a:off x="14101542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 descr=""/>
            <p:cNvSpPr/>
            <p:nvPr/>
          </p:nvSpPr>
          <p:spPr>
            <a:xfrm>
              <a:off x="14188570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 descr=""/>
            <p:cNvSpPr/>
            <p:nvPr/>
          </p:nvSpPr>
          <p:spPr>
            <a:xfrm>
              <a:off x="14228036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 descr=""/>
            <p:cNvSpPr/>
            <p:nvPr/>
          </p:nvSpPr>
          <p:spPr>
            <a:xfrm>
              <a:off x="14284705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 descr=""/>
            <p:cNvSpPr/>
            <p:nvPr/>
          </p:nvSpPr>
          <p:spPr>
            <a:xfrm>
              <a:off x="14284705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14314051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 descr=""/>
            <p:cNvSpPr/>
            <p:nvPr/>
          </p:nvSpPr>
          <p:spPr>
            <a:xfrm>
              <a:off x="14256370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 descr=""/>
            <p:cNvSpPr/>
            <p:nvPr/>
          </p:nvSpPr>
          <p:spPr>
            <a:xfrm>
              <a:off x="14343398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 descr=""/>
            <p:cNvSpPr/>
            <p:nvPr/>
          </p:nvSpPr>
          <p:spPr>
            <a:xfrm>
              <a:off x="14382864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 descr=""/>
            <p:cNvSpPr/>
            <p:nvPr/>
          </p:nvSpPr>
          <p:spPr>
            <a:xfrm>
              <a:off x="14439534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 descr=""/>
            <p:cNvSpPr/>
            <p:nvPr/>
          </p:nvSpPr>
          <p:spPr>
            <a:xfrm>
              <a:off x="14439534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 descr=""/>
            <p:cNvSpPr/>
            <p:nvPr/>
          </p:nvSpPr>
          <p:spPr>
            <a:xfrm>
              <a:off x="14468880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14411199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 descr=""/>
            <p:cNvSpPr/>
            <p:nvPr/>
          </p:nvSpPr>
          <p:spPr>
            <a:xfrm>
              <a:off x="14498227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14537693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14594362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14594362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 descr=""/>
            <p:cNvSpPr/>
            <p:nvPr/>
          </p:nvSpPr>
          <p:spPr>
            <a:xfrm>
              <a:off x="14623708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4" h="212725">
                  <a:moveTo>
                    <a:pt x="67800" y="212509"/>
                  </a:moveTo>
                  <a:lnTo>
                    <a:pt x="67800" y="201378"/>
                  </a:lnTo>
                </a:path>
                <a:path w="67944" h="212725">
                  <a:moveTo>
                    <a:pt x="67800" y="193282"/>
                  </a:moveTo>
                  <a:lnTo>
                    <a:pt x="67800" y="178103"/>
                  </a:lnTo>
                </a:path>
                <a:path w="67944" h="212725">
                  <a:moveTo>
                    <a:pt x="67800" y="171019"/>
                  </a:moveTo>
                  <a:lnTo>
                    <a:pt x="67800" y="155840"/>
                  </a:lnTo>
                </a:path>
                <a:path w="67944" h="212725">
                  <a:moveTo>
                    <a:pt x="67800" y="147744"/>
                  </a:moveTo>
                  <a:lnTo>
                    <a:pt x="67800" y="132565"/>
                  </a:lnTo>
                </a:path>
                <a:path w="67944" h="212725">
                  <a:moveTo>
                    <a:pt x="67800" y="125481"/>
                  </a:moveTo>
                  <a:lnTo>
                    <a:pt x="67800" y="110302"/>
                  </a:lnTo>
                </a:path>
                <a:path w="67944" h="212725">
                  <a:moveTo>
                    <a:pt x="67800" y="102207"/>
                  </a:moveTo>
                  <a:lnTo>
                    <a:pt x="67800" y="87027"/>
                  </a:lnTo>
                </a:path>
                <a:path w="67944" h="212725">
                  <a:moveTo>
                    <a:pt x="67800" y="79944"/>
                  </a:moveTo>
                  <a:lnTo>
                    <a:pt x="67800" y="64764"/>
                  </a:lnTo>
                </a:path>
                <a:path w="67944" h="212725">
                  <a:moveTo>
                    <a:pt x="67800" y="56669"/>
                  </a:moveTo>
                  <a:lnTo>
                    <a:pt x="67800" y="41490"/>
                  </a:lnTo>
                </a:path>
                <a:path w="67944" h="212725">
                  <a:moveTo>
                    <a:pt x="67800" y="34406"/>
                  </a:moveTo>
                  <a:lnTo>
                    <a:pt x="67800" y="19227"/>
                  </a:lnTo>
                </a:path>
                <a:path w="67944" h="212725">
                  <a:moveTo>
                    <a:pt x="67800" y="11131"/>
                  </a:moveTo>
                  <a:lnTo>
                    <a:pt x="67800" y="0"/>
                  </a:lnTo>
                </a:path>
                <a:path w="67944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 descr=""/>
            <p:cNvSpPr/>
            <p:nvPr/>
          </p:nvSpPr>
          <p:spPr>
            <a:xfrm>
              <a:off x="14566027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14653055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 descr=""/>
            <p:cNvSpPr/>
            <p:nvPr/>
          </p:nvSpPr>
          <p:spPr>
            <a:xfrm>
              <a:off x="14691510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 descr=""/>
            <p:cNvSpPr/>
            <p:nvPr/>
          </p:nvSpPr>
          <p:spPr>
            <a:xfrm>
              <a:off x="14749191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 descr=""/>
            <p:cNvSpPr/>
            <p:nvPr/>
          </p:nvSpPr>
          <p:spPr>
            <a:xfrm>
              <a:off x="14749191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 descr=""/>
            <p:cNvSpPr/>
            <p:nvPr/>
          </p:nvSpPr>
          <p:spPr>
            <a:xfrm>
              <a:off x="14778537" y="4136182"/>
              <a:ext cx="67945" cy="212725"/>
            </a:xfrm>
            <a:custGeom>
              <a:avLst/>
              <a:gdLst/>
              <a:ahLst/>
              <a:cxnLst/>
              <a:rect l="l" t="t" r="r" b="b"/>
              <a:pathLst>
                <a:path w="67944" h="212725">
                  <a:moveTo>
                    <a:pt x="67800" y="212509"/>
                  </a:moveTo>
                  <a:lnTo>
                    <a:pt x="67800" y="201378"/>
                  </a:lnTo>
                </a:path>
                <a:path w="67944" h="212725">
                  <a:moveTo>
                    <a:pt x="67800" y="193282"/>
                  </a:moveTo>
                  <a:lnTo>
                    <a:pt x="67800" y="178103"/>
                  </a:lnTo>
                </a:path>
                <a:path w="67944" h="212725">
                  <a:moveTo>
                    <a:pt x="67800" y="171019"/>
                  </a:moveTo>
                  <a:lnTo>
                    <a:pt x="67800" y="155840"/>
                  </a:lnTo>
                </a:path>
                <a:path w="67944" h="212725">
                  <a:moveTo>
                    <a:pt x="67800" y="147744"/>
                  </a:moveTo>
                  <a:lnTo>
                    <a:pt x="67800" y="132565"/>
                  </a:lnTo>
                </a:path>
                <a:path w="67944" h="212725">
                  <a:moveTo>
                    <a:pt x="67800" y="125481"/>
                  </a:moveTo>
                  <a:lnTo>
                    <a:pt x="67800" y="110302"/>
                  </a:lnTo>
                </a:path>
                <a:path w="67944" h="212725">
                  <a:moveTo>
                    <a:pt x="67800" y="102207"/>
                  </a:moveTo>
                  <a:lnTo>
                    <a:pt x="67800" y="87027"/>
                  </a:lnTo>
                </a:path>
                <a:path w="67944" h="212725">
                  <a:moveTo>
                    <a:pt x="67800" y="79944"/>
                  </a:moveTo>
                  <a:lnTo>
                    <a:pt x="67800" y="64764"/>
                  </a:lnTo>
                </a:path>
                <a:path w="67944" h="212725">
                  <a:moveTo>
                    <a:pt x="67800" y="56669"/>
                  </a:moveTo>
                  <a:lnTo>
                    <a:pt x="67800" y="41490"/>
                  </a:lnTo>
                </a:path>
                <a:path w="67944" h="212725">
                  <a:moveTo>
                    <a:pt x="67800" y="34406"/>
                  </a:moveTo>
                  <a:lnTo>
                    <a:pt x="67800" y="19227"/>
                  </a:lnTo>
                </a:path>
                <a:path w="67944" h="212725">
                  <a:moveTo>
                    <a:pt x="67800" y="11131"/>
                  </a:moveTo>
                  <a:lnTo>
                    <a:pt x="67800" y="0"/>
                  </a:lnTo>
                </a:path>
                <a:path w="67944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 descr=""/>
            <p:cNvSpPr/>
            <p:nvPr/>
          </p:nvSpPr>
          <p:spPr>
            <a:xfrm>
              <a:off x="14719844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9346" y="0"/>
                  </a:lnTo>
                </a:path>
                <a:path w="88265" h="212725">
                  <a:moveTo>
                    <a:pt x="58693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 descr=""/>
            <p:cNvSpPr/>
            <p:nvPr/>
          </p:nvSpPr>
          <p:spPr>
            <a:xfrm>
              <a:off x="14807884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14846338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 descr=""/>
            <p:cNvSpPr/>
            <p:nvPr/>
          </p:nvSpPr>
          <p:spPr>
            <a:xfrm>
              <a:off x="14903008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14903008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14932354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14874673" y="4136182"/>
              <a:ext cx="88265" cy="212725"/>
            </a:xfrm>
            <a:custGeom>
              <a:avLst/>
              <a:gdLst/>
              <a:ahLst/>
              <a:cxnLst/>
              <a:rect l="l" t="t" r="r" b="b"/>
              <a:pathLst>
                <a:path w="88265" h="212725">
                  <a:moveTo>
                    <a:pt x="0" y="0"/>
                  </a:moveTo>
                  <a:lnTo>
                    <a:pt x="28334" y="0"/>
                  </a:lnTo>
                </a:path>
                <a:path w="88265" h="212725">
                  <a:moveTo>
                    <a:pt x="57681" y="212509"/>
                  </a:moveTo>
                  <a:lnTo>
                    <a:pt x="88039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 descr=""/>
            <p:cNvSpPr/>
            <p:nvPr/>
          </p:nvSpPr>
          <p:spPr>
            <a:xfrm>
              <a:off x="14962713" y="4348692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 h="0">
                  <a:moveTo>
                    <a:pt x="0" y="0"/>
                  </a:moveTo>
                  <a:lnTo>
                    <a:pt x="19227" y="0"/>
                  </a:lnTo>
                  <a:lnTo>
                    <a:pt x="384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 descr=""/>
            <p:cNvSpPr/>
            <p:nvPr/>
          </p:nvSpPr>
          <p:spPr>
            <a:xfrm>
              <a:off x="15001167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15057836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15057836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15087182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20239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 descr=""/>
            <p:cNvSpPr/>
            <p:nvPr/>
          </p:nvSpPr>
          <p:spPr>
            <a:xfrm>
              <a:off x="15029501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 descr=""/>
            <p:cNvSpPr/>
            <p:nvPr/>
          </p:nvSpPr>
          <p:spPr>
            <a:xfrm>
              <a:off x="15116529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 descr=""/>
            <p:cNvSpPr/>
            <p:nvPr/>
          </p:nvSpPr>
          <p:spPr>
            <a:xfrm>
              <a:off x="15155995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 descr=""/>
            <p:cNvSpPr/>
            <p:nvPr/>
          </p:nvSpPr>
          <p:spPr>
            <a:xfrm>
              <a:off x="15212665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15212665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 descr=""/>
            <p:cNvSpPr/>
            <p:nvPr/>
          </p:nvSpPr>
          <p:spPr>
            <a:xfrm>
              <a:off x="15242011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 descr=""/>
            <p:cNvSpPr/>
            <p:nvPr/>
          </p:nvSpPr>
          <p:spPr>
            <a:xfrm>
              <a:off x="15184330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 descr=""/>
            <p:cNvSpPr/>
            <p:nvPr/>
          </p:nvSpPr>
          <p:spPr>
            <a:xfrm>
              <a:off x="15271358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20239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 descr=""/>
            <p:cNvSpPr/>
            <p:nvPr/>
          </p:nvSpPr>
          <p:spPr>
            <a:xfrm>
              <a:off x="15310824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 descr=""/>
            <p:cNvSpPr/>
            <p:nvPr/>
          </p:nvSpPr>
          <p:spPr>
            <a:xfrm>
              <a:off x="15367493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 descr=""/>
            <p:cNvSpPr/>
            <p:nvPr/>
          </p:nvSpPr>
          <p:spPr>
            <a:xfrm>
              <a:off x="15367493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15396840" y="4136182"/>
              <a:ext cx="69215" cy="212725"/>
            </a:xfrm>
            <a:custGeom>
              <a:avLst/>
              <a:gdLst/>
              <a:ahLst/>
              <a:cxnLst/>
              <a:rect l="l" t="t" r="r" b="b"/>
              <a:pathLst>
                <a:path w="69215" h="212725">
                  <a:moveTo>
                    <a:pt x="68812" y="212509"/>
                  </a:moveTo>
                  <a:lnTo>
                    <a:pt x="68812" y="201378"/>
                  </a:lnTo>
                </a:path>
                <a:path w="69215" h="212725">
                  <a:moveTo>
                    <a:pt x="68812" y="193282"/>
                  </a:moveTo>
                  <a:lnTo>
                    <a:pt x="68812" y="178103"/>
                  </a:lnTo>
                </a:path>
                <a:path w="69215" h="212725">
                  <a:moveTo>
                    <a:pt x="68812" y="171019"/>
                  </a:moveTo>
                  <a:lnTo>
                    <a:pt x="68812" y="155840"/>
                  </a:lnTo>
                </a:path>
                <a:path w="69215" h="212725">
                  <a:moveTo>
                    <a:pt x="68812" y="147744"/>
                  </a:moveTo>
                  <a:lnTo>
                    <a:pt x="68812" y="132565"/>
                  </a:lnTo>
                </a:path>
                <a:path w="69215" h="212725">
                  <a:moveTo>
                    <a:pt x="68812" y="125481"/>
                  </a:moveTo>
                  <a:lnTo>
                    <a:pt x="68812" y="110302"/>
                  </a:lnTo>
                </a:path>
                <a:path w="69215" h="212725">
                  <a:moveTo>
                    <a:pt x="68812" y="102207"/>
                  </a:moveTo>
                  <a:lnTo>
                    <a:pt x="68812" y="87027"/>
                  </a:lnTo>
                </a:path>
                <a:path w="69215" h="212725">
                  <a:moveTo>
                    <a:pt x="68812" y="79944"/>
                  </a:moveTo>
                  <a:lnTo>
                    <a:pt x="68812" y="64764"/>
                  </a:lnTo>
                </a:path>
                <a:path w="69215" h="212725">
                  <a:moveTo>
                    <a:pt x="68812" y="56669"/>
                  </a:moveTo>
                  <a:lnTo>
                    <a:pt x="68812" y="41490"/>
                  </a:lnTo>
                </a:path>
                <a:path w="69215" h="212725">
                  <a:moveTo>
                    <a:pt x="68812" y="34406"/>
                  </a:moveTo>
                  <a:lnTo>
                    <a:pt x="68812" y="19227"/>
                  </a:lnTo>
                </a:path>
                <a:path w="69215" h="212725">
                  <a:moveTo>
                    <a:pt x="68812" y="11131"/>
                  </a:moveTo>
                  <a:lnTo>
                    <a:pt x="68812" y="0"/>
                  </a:lnTo>
                </a:path>
                <a:path w="69215" h="212725">
                  <a:moveTo>
                    <a:pt x="0" y="212509"/>
                  </a:moveTo>
                  <a:lnTo>
                    <a:pt x="19227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 descr=""/>
            <p:cNvSpPr/>
            <p:nvPr/>
          </p:nvSpPr>
          <p:spPr>
            <a:xfrm>
              <a:off x="15339159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 descr=""/>
            <p:cNvSpPr/>
            <p:nvPr/>
          </p:nvSpPr>
          <p:spPr>
            <a:xfrm>
              <a:off x="15426187" y="4348692"/>
              <a:ext cx="40005" cy="0"/>
            </a:xfrm>
            <a:custGeom>
              <a:avLst/>
              <a:gdLst/>
              <a:ahLst/>
              <a:cxnLst/>
              <a:rect l="l" t="t" r="r" b="b"/>
              <a:pathLst>
                <a:path w="40005" h="0">
                  <a:moveTo>
                    <a:pt x="0" y="0"/>
                  </a:moveTo>
                  <a:lnTo>
                    <a:pt x="19227" y="0"/>
                  </a:ln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 descr=""/>
            <p:cNvSpPr/>
            <p:nvPr/>
          </p:nvSpPr>
          <p:spPr>
            <a:xfrm>
              <a:off x="15465652" y="413618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0" y="0"/>
                  </a:moveTo>
                  <a:lnTo>
                    <a:pt x="28334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 descr=""/>
            <p:cNvSpPr/>
            <p:nvPr/>
          </p:nvSpPr>
          <p:spPr>
            <a:xfrm>
              <a:off x="15522322" y="4136182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212509"/>
                  </a:moveTo>
                  <a:lnTo>
                    <a:pt x="0" y="201378"/>
                  </a:lnTo>
                </a:path>
                <a:path w="0" h="212725">
                  <a:moveTo>
                    <a:pt x="0" y="193282"/>
                  </a:moveTo>
                  <a:lnTo>
                    <a:pt x="0" y="178103"/>
                  </a:lnTo>
                </a:path>
                <a:path w="0" h="212725">
                  <a:moveTo>
                    <a:pt x="0" y="171019"/>
                  </a:moveTo>
                  <a:lnTo>
                    <a:pt x="0" y="155840"/>
                  </a:lnTo>
                </a:path>
                <a:path w="0" h="212725">
                  <a:moveTo>
                    <a:pt x="0" y="147744"/>
                  </a:moveTo>
                  <a:lnTo>
                    <a:pt x="0" y="132565"/>
                  </a:lnTo>
                </a:path>
                <a:path w="0" h="212725">
                  <a:moveTo>
                    <a:pt x="0" y="125481"/>
                  </a:moveTo>
                  <a:lnTo>
                    <a:pt x="0" y="110302"/>
                  </a:lnTo>
                </a:path>
                <a:path w="0" h="212725">
                  <a:moveTo>
                    <a:pt x="0" y="102207"/>
                  </a:moveTo>
                  <a:lnTo>
                    <a:pt x="0" y="87027"/>
                  </a:lnTo>
                </a:path>
                <a:path w="0" h="212725">
                  <a:moveTo>
                    <a:pt x="0" y="79944"/>
                  </a:moveTo>
                  <a:lnTo>
                    <a:pt x="0" y="64764"/>
                  </a:lnTo>
                </a:path>
                <a:path w="0" h="212725">
                  <a:moveTo>
                    <a:pt x="0" y="56669"/>
                  </a:moveTo>
                  <a:lnTo>
                    <a:pt x="0" y="41490"/>
                  </a:lnTo>
                </a:path>
                <a:path w="0" h="212725">
                  <a:moveTo>
                    <a:pt x="0" y="34406"/>
                  </a:moveTo>
                  <a:lnTo>
                    <a:pt x="0" y="19227"/>
                  </a:lnTo>
                </a:path>
                <a:path w="0" h="212725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 descr=""/>
            <p:cNvSpPr/>
            <p:nvPr/>
          </p:nvSpPr>
          <p:spPr>
            <a:xfrm>
              <a:off x="15522322" y="4348692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4" h="0">
                  <a:moveTo>
                    <a:pt x="0" y="0"/>
                  </a:moveTo>
                  <a:lnTo>
                    <a:pt x="2934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 descr=""/>
            <p:cNvSpPr/>
            <p:nvPr/>
          </p:nvSpPr>
          <p:spPr>
            <a:xfrm>
              <a:off x="15551668" y="4348692"/>
              <a:ext cx="19685" cy="0"/>
            </a:xfrm>
            <a:custGeom>
              <a:avLst/>
              <a:gdLst/>
              <a:ahLst/>
              <a:cxnLst/>
              <a:rect l="l" t="t" r="r" b="b"/>
              <a:pathLst>
                <a:path w="19684" h="0">
                  <a:moveTo>
                    <a:pt x="0" y="0"/>
                  </a:moveTo>
                  <a:lnTo>
                    <a:pt x="1922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 descr=""/>
            <p:cNvSpPr/>
            <p:nvPr/>
          </p:nvSpPr>
          <p:spPr>
            <a:xfrm>
              <a:off x="15493987" y="4136182"/>
              <a:ext cx="87630" cy="212725"/>
            </a:xfrm>
            <a:custGeom>
              <a:avLst/>
              <a:gdLst/>
              <a:ahLst/>
              <a:cxnLst/>
              <a:rect l="l" t="t" r="r" b="b"/>
              <a:pathLst>
                <a:path w="87630" h="212725">
                  <a:moveTo>
                    <a:pt x="0" y="0"/>
                  </a:moveTo>
                  <a:lnTo>
                    <a:pt x="28334" y="0"/>
                  </a:lnTo>
                </a:path>
                <a:path w="87630" h="212725">
                  <a:moveTo>
                    <a:pt x="57681" y="212509"/>
                  </a:moveTo>
                  <a:lnTo>
                    <a:pt x="87027" y="21250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 descr=""/>
            <p:cNvSpPr/>
            <p:nvPr/>
          </p:nvSpPr>
          <p:spPr>
            <a:xfrm>
              <a:off x="15581015" y="4348692"/>
              <a:ext cx="0" cy="2125345"/>
            </a:xfrm>
            <a:custGeom>
              <a:avLst/>
              <a:gdLst/>
              <a:ahLst/>
              <a:cxnLst/>
              <a:rect l="l" t="t" r="r" b="b"/>
              <a:pathLst>
                <a:path w="0" h="2125345">
                  <a:moveTo>
                    <a:pt x="0" y="0"/>
                  </a:moveTo>
                  <a:lnTo>
                    <a:pt x="0" y="2125097"/>
                  </a:lnTo>
                </a:path>
              </a:pathLst>
            </a:custGeom>
            <a:ln w="3175">
              <a:solidFill>
                <a:srgbClr val="000000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 descr=""/>
            <p:cNvSpPr/>
            <p:nvPr/>
          </p:nvSpPr>
          <p:spPr>
            <a:xfrm>
              <a:off x="15581015" y="5836260"/>
              <a:ext cx="2510155" cy="637540"/>
            </a:xfrm>
            <a:custGeom>
              <a:avLst/>
              <a:gdLst/>
              <a:ahLst/>
              <a:cxnLst/>
              <a:rect l="l" t="t" r="r" b="b"/>
              <a:pathLst>
                <a:path w="2510155" h="637539">
                  <a:moveTo>
                    <a:pt x="0" y="0"/>
                  </a:moveTo>
                  <a:lnTo>
                    <a:pt x="358230" y="0"/>
                  </a:lnTo>
                  <a:lnTo>
                    <a:pt x="717473" y="0"/>
                  </a:lnTo>
                </a:path>
                <a:path w="2510155" h="637539">
                  <a:moveTo>
                    <a:pt x="0" y="212509"/>
                  </a:moveTo>
                  <a:lnTo>
                    <a:pt x="64764" y="212509"/>
                  </a:lnTo>
                  <a:lnTo>
                    <a:pt x="128517" y="212509"/>
                  </a:lnTo>
                </a:path>
                <a:path w="2510155" h="637539">
                  <a:moveTo>
                    <a:pt x="0" y="425019"/>
                  </a:moveTo>
                  <a:lnTo>
                    <a:pt x="1147552" y="425019"/>
                  </a:lnTo>
                  <a:lnTo>
                    <a:pt x="2294093" y="425019"/>
                  </a:lnTo>
                </a:path>
                <a:path w="2510155" h="637539">
                  <a:moveTo>
                    <a:pt x="0" y="637529"/>
                  </a:moveTo>
                  <a:lnTo>
                    <a:pt x="1254819" y="637529"/>
                  </a:lnTo>
                  <a:lnTo>
                    <a:pt x="2509639" y="63752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 descr=""/>
            <p:cNvSpPr/>
            <p:nvPr/>
          </p:nvSpPr>
          <p:spPr>
            <a:xfrm>
              <a:off x="17875108" y="6261280"/>
              <a:ext cx="0" cy="425450"/>
            </a:xfrm>
            <a:custGeom>
              <a:avLst/>
              <a:gdLst/>
              <a:ahLst/>
              <a:cxnLst/>
              <a:rect l="l" t="t" r="r" b="b"/>
              <a:pathLst>
                <a:path w="0" h="425450">
                  <a:moveTo>
                    <a:pt x="0" y="0"/>
                  </a:moveTo>
                  <a:lnTo>
                    <a:pt x="0" y="11131"/>
                  </a:lnTo>
                </a:path>
                <a:path w="0" h="425450">
                  <a:moveTo>
                    <a:pt x="0" y="19227"/>
                  </a:moveTo>
                  <a:lnTo>
                    <a:pt x="0" y="34406"/>
                  </a:lnTo>
                </a:path>
                <a:path w="0" h="425450">
                  <a:moveTo>
                    <a:pt x="0" y="41490"/>
                  </a:moveTo>
                  <a:lnTo>
                    <a:pt x="0" y="56669"/>
                  </a:lnTo>
                </a:path>
                <a:path w="0" h="425450">
                  <a:moveTo>
                    <a:pt x="0" y="64764"/>
                  </a:moveTo>
                  <a:lnTo>
                    <a:pt x="0" y="79944"/>
                  </a:lnTo>
                </a:path>
                <a:path w="0" h="425450">
                  <a:moveTo>
                    <a:pt x="0" y="87027"/>
                  </a:moveTo>
                  <a:lnTo>
                    <a:pt x="0" y="102207"/>
                  </a:lnTo>
                </a:path>
                <a:path w="0" h="425450">
                  <a:moveTo>
                    <a:pt x="0" y="110302"/>
                  </a:moveTo>
                  <a:lnTo>
                    <a:pt x="0" y="125481"/>
                  </a:lnTo>
                </a:path>
                <a:path w="0" h="425450">
                  <a:moveTo>
                    <a:pt x="0" y="132565"/>
                  </a:moveTo>
                  <a:lnTo>
                    <a:pt x="0" y="147744"/>
                  </a:lnTo>
                </a:path>
                <a:path w="0" h="425450">
                  <a:moveTo>
                    <a:pt x="0" y="155840"/>
                  </a:moveTo>
                  <a:lnTo>
                    <a:pt x="0" y="171019"/>
                  </a:lnTo>
                </a:path>
                <a:path w="0" h="425450">
                  <a:moveTo>
                    <a:pt x="0" y="178103"/>
                  </a:moveTo>
                  <a:lnTo>
                    <a:pt x="0" y="193282"/>
                  </a:lnTo>
                </a:path>
                <a:path w="0" h="425450">
                  <a:moveTo>
                    <a:pt x="0" y="201378"/>
                  </a:moveTo>
                  <a:lnTo>
                    <a:pt x="0" y="212509"/>
                  </a:lnTo>
                  <a:lnTo>
                    <a:pt x="0" y="4250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 descr=""/>
            <p:cNvSpPr/>
            <p:nvPr/>
          </p:nvSpPr>
          <p:spPr>
            <a:xfrm>
              <a:off x="17875108" y="6686299"/>
              <a:ext cx="545465" cy="0"/>
            </a:xfrm>
            <a:custGeom>
              <a:avLst/>
              <a:gdLst/>
              <a:ahLst/>
              <a:cxnLst/>
              <a:rect l="l" t="t" r="r" b="b"/>
              <a:pathLst>
                <a:path w="545465" h="0">
                  <a:moveTo>
                    <a:pt x="0" y="0"/>
                  </a:moveTo>
                  <a:lnTo>
                    <a:pt x="273226" y="0"/>
                  </a:lnTo>
                  <a:lnTo>
                    <a:pt x="54544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 descr=""/>
            <p:cNvSpPr/>
            <p:nvPr/>
          </p:nvSpPr>
          <p:spPr>
            <a:xfrm>
              <a:off x="18420550" y="6686299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 descr=""/>
            <p:cNvSpPr/>
            <p:nvPr/>
          </p:nvSpPr>
          <p:spPr>
            <a:xfrm>
              <a:off x="18420550" y="6898809"/>
              <a:ext cx="588010" cy="0"/>
            </a:xfrm>
            <a:custGeom>
              <a:avLst/>
              <a:gdLst/>
              <a:ahLst/>
              <a:cxnLst/>
              <a:rect l="l" t="t" r="r" b="b"/>
              <a:pathLst>
                <a:path w="588009" h="0">
                  <a:moveTo>
                    <a:pt x="0" y="0"/>
                  </a:moveTo>
                  <a:lnTo>
                    <a:pt x="294477" y="0"/>
                  </a:lnTo>
                  <a:lnTo>
                    <a:pt x="587943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 descr=""/>
            <p:cNvSpPr/>
            <p:nvPr/>
          </p:nvSpPr>
          <p:spPr>
            <a:xfrm>
              <a:off x="19008494" y="6898809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 descr=""/>
            <p:cNvSpPr/>
            <p:nvPr/>
          </p:nvSpPr>
          <p:spPr>
            <a:xfrm>
              <a:off x="19008494" y="7111319"/>
              <a:ext cx="459740" cy="0"/>
            </a:xfrm>
            <a:custGeom>
              <a:avLst/>
              <a:gdLst/>
              <a:ahLst/>
              <a:cxnLst/>
              <a:rect l="l" t="t" r="r" b="b"/>
              <a:pathLst>
                <a:path w="459740" h="0">
                  <a:moveTo>
                    <a:pt x="0" y="0"/>
                  </a:moveTo>
                  <a:lnTo>
                    <a:pt x="229712" y="0"/>
                  </a:lnTo>
                  <a:lnTo>
                    <a:pt x="45942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 descr=""/>
            <p:cNvSpPr/>
            <p:nvPr/>
          </p:nvSpPr>
          <p:spPr>
            <a:xfrm>
              <a:off x="19467921" y="7111319"/>
              <a:ext cx="0" cy="212725"/>
            </a:xfrm>
            <a:custGeom>
              <a:avLst/>
              <a:gdLst/>
              <a:ahLst/>
              <a:cxnLst/>
              <a:rect l="l" t="t" r="r" b="b"/>
              <a:pathLst>
                <a:path w="0" h="212725">
                  <a:moveTo>
                    <a:pt x="0" y="0"/>
                  </a:moveTo>
                  <a:lnTo>
                    <a:pt x="0" y="11131"/>
                  </a:lnTo>
                </a:path>
                <a:path w="0" h="212725">
                  <a:moveTo>
                    <a:pt x="0" y="19227"/>
                  </a:moveTo>
                  <a:lnTo>
                    <a:pt x="0" y="34406"/>
                  </a:lnTo>
                </a:path>
                <a:path w="0" h="212725">
                  <a:moveTo>
                    <a:pt x="0" y="41490"/>
                  </a:moveTo>
                  <a:lnTo>
                    <a:pt x="0" y="56669"/>
                  </a:lnTo>
                </a:path>
                <a:path w="0" h="212725">
                  <a:moveTo>
                    <a:pt x="0" y="64764"/>
                  </a:moveTo>
                  <a:lnTo>
                    <a:pt x="0" y="79944"/>
                  </a:lnTo>
                </a:path>
                <a:path w="0" h="212725">
                  <a:moveTo>
                    <a:pt x="0" y="87027"/>
                  </a:moveTo>
                  <a:lnTo>
                    <a:pt x="0" y="102207"/>
                  </a:lnTo>
                </a:path>
                <a:path w="0" h="212725">
                  <a:moveTo>
                    <a:pt x="0" y="110302"/>
                  </a:moveTo>
                  <a:lnTo>
                    <a:pt x="0" y="125481"/>
                  </a:lnTo>
                </a:path>
                <a:path w="0" h="212725">
                  <a:moveTo>
                    <a:pt x="0" y="132565"/>
                  </a:moveTo>
                  <a:lnTo>
                    <a:pt x="0" y="147744"/>
                  </a:lnTo>
                </a:path>
                <a:path w="0" h="212725">
                  <a:moveTo>
                    <a:pt x="0" y="155840"/>
                  </a:moveTo>
                  <a:lnTo>
                    <a:pt x="0" y="171019"/>
                  </a:lnTo>
                </a:path>
                <a:path w="0" h="212725">
                  <a:moveTo>
                    <a:pt x="0" y="178103"/>
                  </a:moveTo>
                  <a:lnTo>
                    <a:pt x="0" y="193282"/>
                  </a:lnTo>
                </a:path>
                <a:path w="0" h="212725">
                  <a:moveTo>
                    <a:pt x="0" y="201378"/>
                  </a:moveTo>
                  <a:lnTo>
                    <a:pt x="0" y="2125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 descr=""/>
            <p:cNvSpPr/>
            <p:nvPr/>
          </p:nvSpPr>
          <p:spPr>
            <a:xfrm>
              <a:off x="19467921" y="7323829"/>
              <a:ext cx="142875" cy="0"/>
            </a:xfrm>
            <a:custGeom>
              <a:avLst/>
              <a:gdLst/>
              <a:ahLst/>
              <a:cxnLst/>
              <a:rect l="l" t="t" r="r" b="b"/>
              <a:pathLst>
                <a:path w="142875" h="0">
                  <a:moveTo>
                    <a:pt x="0" y="0"/>
                  </a:moveTo>
                  <a:lnTo>
                    <a:pt x="70836" y="0"/>
                  </a:lnTo>
                  <a:lnTo>
                    <a:pt x="14268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 descr=""/>
            <p:cNvSpPr/>
            <p:nvPr/>
          </p:nvSpPr>
          <p:spPr>
            <a:xfrm>
              <a:off x="9575083" y="644949"/>
              <a:ext cx="10326370" cy="11906885"/>
            </a:xfrm>
            <a:custGeom>
              <a:avLst/>
              <a:gdLst/>
              <a:ahLst/>
              <a:cxnLst/>
              <a:rect l="l" t="t" r="r" b="b"/>
              <a:pathLst>
                <a:path w="10326369" h="11906885">
                  <a:moveTo>
                    <a:pt x="10039569" y="6785133"/>
                  </a:moveTo>
                  <a:lnTo>
                    <a:pt x="10039569" y="290430"/>
                  </a:lnTo>
                </a:path>
                <a:path w="10326369" h="11906885">
                  <a:moveTo>
                    <a:pt x="10183266" y="6785133"/>
                  </a:moveTo>
                  <a:lnTo>
                    <a:pt x="10180230" y="290430"/>
                  </a:lnTo>
                </a:path>
                <a:path w="10326369" h="11906885">
                  <a:moveTo>
                    <a:pt x="10325951" y="6785133"/>
                  </a:moveTo>
                  <a:lnTo>
                    <a:pt x="10325951" y="126493"/>
                  </a:lnTo>
                </a:path>
                <a:path w="10326369" h="11906885">
                  <a:moveTo>
                    <a:pt x="10325951" y="124470"/>
                  </a:moveTo>
                  <a:lnTo>
                    <a:pt x="10325951" y="0"/>
                  </a:lnTo>
                </a:path>
                <a:path w="10326369" h="11906885">
                  <a:moveTo>
                    <a:pt x="10325951" y="11906619"/>
                  </a:moveTo>
                  <a:lnTo>
                    <a:pt x="10325951" y="9515378"/>
                  </a:lnTo>
                </a:path>
                <a:path w="10326369" h="11906885">
                  <a:moveTo>
                    <a:pt x="10039569" y="11906619"/>
                  </a:moveTo>
                  <a:lnTo>
                    <a:pt x="10039569" y="9648956"/>
                  </a:lnTo>
                </a:path>
                <a:path w="10326369" h="11906885">
                  <a:moveTo>
                    <a:pt x="10183266" y="11906619"/>
                  </a:moveTo>
                  <a:lnTo>
                    <a:pt x="10183266" y="9648956"/>
                  </a:lnTo>
                </a:path>
                <a:path w="10326369" h="11906885">
                  <a:moveTo>
                    <a:pt x="0" y="126493"/>
                  </a:moveTo>
                  <a:lnTo>
                    <a:pt x="0" y="7083"/>
                  </a:lnTo>
                </a:path>
                <a:path w="10326369" h="11906885">
                  <a:moveTo>
                    <a:pt x="431091" y="126493"/>
                  </a:moveTo>
                  <a:lnTo>
                    <a:pt x="431091" y="7083"/>
                  </a:lnTo>
                </a:path>
                <a:path w="10326369" h="11906885">
                  <a:moveTo>
                    <a:pt x="861170" y="126493"/>
                  </a:moveTo>
                  <a:lnTo>
                    <a:pt x="861170" y="7083"/>
                  </a:lnTo>
                </a:path>
                <a:path w="10326369" h="11906885">
                  <a:moveTo>
                    <a:pt x="1291249" y="126493"/>
                  </a:moveTo>
                  <a:lnTo>
                    <a:pt x="1291249" y="7083"/>
                  </a:lnTo>
                </a:path>
                <a:path w="10326369" h="11906885">
                  <a:moveTo>
                    <a:pt x="1721329" y="126493"/>
                  </a:moveTo>
                  <a:lnTo>
                    <a:pt x="1721329" y="7083"/>
                  </a:lnTo>
                </a:path>
                <a:path w="10326369" h="11906885">
                  <a:moveTo>
                    <a:pt x="2151408" y="126493"/>
                  </a:moveTo>
                  <a:lnTo>
                    <a:pt x="2151408" y="7083"/>
                  </a:lnTo>
                </a:path>
                <a:path w="10326369" h="11906885">
                  <a:moveTo>
                    <a:pt x="2581487" y="126493"/>
                  </a:moveTo>
                  <a:lnTo>
                    <a:pt x="2581487" y="7083"/>
                  </a:lnTo>
                </a:path>
                <a:path w="10326369" h="11906885">
                  <a:moveTo>
                    <a:pt x="3012579" y="126493"/>
                  </a:moveTo>
                  <a:lnTo>
                    <a:pt x="3012579" y="7083"/>
                  </a:lnTo>
                </a:path>
                <a:path w="10326369" h="11906885">
                  <a:moveTo>
                    <a:pt x="3442658" y="126493"/>
                  </a:moveTo>
                  <a:lnTo>
                    <a:pt x="3442658" y="7083"/>
                  </a:lnTo>
                </a:path>
                <a:path w="10326369" h="11906885">
                  <a:moveTo>
                    <a:pt x="3872737" y="126493"/>
                  </a:moveTo>
                  <a:lnTo>
                    <a:pt x="3872737" y="7083"/>
                  </a:lnTo>
                </a:path>
                <a:path w="10326369" h="11906885">
                  <a:moveTo>
                    <a:pt x="4302817" y="126493"/>
                  </a:moveTo>
                  <a:lnTo>
                    <a:pt x="4302817" y="7083"/>
                  </a:lnTo>
                </a:path>
                <a:path w="10326369" h="11906885">
                  <a:moveTo>
                    <a:pt x="4732896" y="126493"/>
                  </a:moveTo>
                  <a:lnTo>
                    <a:pt x="4732896" y="7083"/>
                  </a:lnTo>
                </a:path>
                <a:path w="10326369" h="11906885">
                  <a:moveTo>
                    <a:pt x="5162975" y="126493"/>
                  </a:moveTo>
                  <a:lnTo>
                    <a:pt x="5162975" y="6071"/>
                  </a:lnTo>
                </a:path>
                <a:path w="10326369" h="11906885">
                  <a:moveTo>
                    <a:pt x="5594067" y="126493"/>
                  </a:moveTo>
                  <a:lnTo>
                    <a:pt x="5594067" y="6071"/>
                  </a:lnTo>
                </a:path>
                <a:path w="10326369" h="11906885">
                  <a:moveTo>
                    <a:pt x="6024146" y="126493"/>
                  </a:moveTo>
                  <a:lnTo>
                    <a:pt x="6024146" y="6071"/>
                  </a:lnTo>
                </a:path>
                <a:path w="10326369" h="11906885">
                  <a:moveTo>
                    <a:pt x="6454225" y="126493"/>
                  </a:moveTo>
                  <a:lnTo>
                    <a:pt x="6454225" y="6071"/>
                  </a:lnTo>
                </a:path>
                <a:path w="10326369" h="11906885">
                  <a:moveTo>
                    <a:pt x="6884305" y="126493"/>
                  </a:moveTo>
                  <a:lnTo>
                    <a:pt x="6884305" y="6071"/>
                  </a:lnTo>
                </a:path>
                <a:path w="10326369" h="11906885">
                  <a:moveTo>
                    <a:pt x="7314384" y="125481"/>
                  </a:moveTo>
                  <a:lnTo>
                    <a:pt x="7314384" y="6071"/>
                  </a:lnTo>
                </a:path>
                <a:path w="10326369" h="11906885">
                  <a:moveTo>
                    <a:pt x="7744463" y="125481"/>
                  </a:moveTo>
                  <a:lnTo>
                    <a:pt x="7744463" y="6071"/>
                  </a:lnTo>
                </a:path>
                <a:path w="10326369" h="11906885">
                  <a:moveTo>
                    <a:pt x="8175555" y="125481"/>
                  </a:moveTo>
                  <a:lnTo>
                    <a:pt x="8175555" y="6071"/>
                  </a:lnTo>
                </a:path>
                <a:path w="10326369" h="11906885">
                  <a:moveTo>
                    <a:pt x="8605634" y="125481"/>
                  </a:moveTo>
                  <a:lnTo>
                    <a:pt x="8605634" y="6071"/>
                  </a:lnTo>
                </a:path>
                <a:path w="10326369" h="11906885">
                  <a:moveTo>
                    <a:pt x="9035713" y="125481"/>
                  </a:moveTo>
                  <a:lnTo>
                    <a:pt x="9035713" y="6071"/>
                  </a:lnTo>
                </a:path>
                <a:path w="10326369" h="11906885">
                  <a:moveTo>
                    <a:pt x="9465793" y="125481"/>
                  </a:moveTo>
                  <a:lnTo>
                    <a:pt x="9465793" y="6071"/>
                  </a:lnTo>
                </a:path>
                <a:path w="10326369" h="11906885">
                  <a:moveTo>
                    <a:pt x="9895872" y="125481"/>
                  </a:moveTo>
                  <a:lnTo>
                    <a:pt x="9895872" y="6071"/>
                  </a:lnTo>
                </a:path>
                <a:path w="10326369" h="11906885">
                  <a:moveTo>
                    <a:pt x="10325951" y="125481"/>
                  </a:moveTo>
                  <a:lnTo>
                    <a:pt x="10325951" y="60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8" name="object 1148" descr=""/>
          <p:cNvSpPr txBox="1"/>
          <p:nvPr/>
        </p:nvSpPr>
        <p:spPr>
          <a:xfrm>
            <a:off x="9311895" y="641481"/>
            <a:ext cx="6921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5" i="1">
                <a:latin typeface="ISOCPEUR"/>
                <a:cs typeface="ISOCPEUR"/>
              </a:rPr>
              <a:t>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49" name="object 1149" descr=""/>
          <p:cNvSpPr txBox="1"/>
          <p:nvPr/>
        </p:nvSpPr>
        <p:spPr>
          <a:xfrm>
            <a:off x="9759177" y="644518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0" name="object 1150" descr=""/>
          <p:cNvSpPr txBox="1"/>
          <p:nvPr/>
        </p:nvSpPr>
        <p:spPr>
          <a:xfrm>
            <a:off x="10184196" y="643506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3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1" name="object 1151" descr=""/>
          <p:cNvSpPr txBox="1"/>
          <p:nvPr/>
        </p:nvSpPr>
        <p:spPr>
          <a:xfrm>
            <a:off x="10618323" y="638445"/>
            <a:ext cx="8382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4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2" name="object 1152" descr=""/>
          <p:cNvSpPr txBox="1"/>
          <p:nvPr/>
        </p:nvSpPr>
        <p:spPr>
          <a:xfrm>
            <a:off x="11055487" y="639458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3" name="object 1153" descr=""/>
          <p:cNvSpPr txBox="1"/>
          <p:nvPr/>
        </p:nvSpPr>
        <p:spPr>
          <a:xfrm>
            <a:off x="11479494" y="638445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6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4" name="object 1154" descr=""/>
          <p:cNvSpPr txBox="1"/>
          <p:nvPr/>
        </p:nvSpPr>
        <p:spPr>
          <a:xfrm>
            <a:off x="11892371" y="641481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7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5" name="object 1155" descr=""/>
          <p:cNvSpPr txBox="1"/>
          <p:nvPr/>
        </p:nvSpPr>
        <p:spPr>
          <a:xfrm>
            <a:off x="12341677" y="641481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8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6" name="object 1156" descr=""/>
          <p:cNvSpPr txBox="1"/>
          <p:nvPr/>
        </p:nvSpPr>
        <p:spPr>
          <a:xfrm>
            <a:off x="12753541" y="644518"/>
            <a:ext cx="787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9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7" name="object 1157" descr=""/>
          <p:cNvSpPr txBox="1"/>
          <p:nvPr/>
        </p:nvSpPr>
        <p:spPr>
          <a:xfrm>
            <a:off x="13190704" y="642493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8" name="object 1158" descr=""/>
          <p:cNvSpPr txBox="1"/>
          <p:nvPr/>
        </p:nvSpPr>
        <p:spPr>
          <a:xfrm>
            <a:off x="13627867" y="638445"/>
            <a:ext cx="9334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59" name="object 1159" descr=""/>
          <p:cNvSpPr txBox="1"/>
          <p:nvPr/>
        </p:nvSpPr>
        <p:spPr>
          <a:xfrm>
            <a:off x="14051875" y="641481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0" name="object 1160" descr=""/>
          <p:cNvSpPr txBox="1"/>
          <p:nvPr/>
        </p:nvSpPr>
        <p:spPr>
          <a:xfrm>
            <a:off x="14471834" y="642493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13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1" name="object 1161" descr=""/>
          <p:cNvSpPr txBox="1"/>
          <p:nvPr/>
        </p:nvSpPr>
        <p:spPr>
          <a:xfrm>
            <a:off x="14903938" y="641481"/>
            <a:ext cx="107314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14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2" name="object 1162" descr=""/>
          <p:cNvSpPr txBox="1"/>
          <p:nvPr/>
        </p:nvSpPr>
        <p:spPr>
          <a:xfrm>
            <a:off x="15311755" y="633385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3" name="object 1163" descr=""/>
          <p:cNvSpPr txBox="1"/>
          <p:nvPr/>
        </p:nvSpPr>
        <p:spPr>
          <a:xfrm>
            <a:off x="15761061" y="633385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16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4" name="object 1164" descr=""/>
          <p:cNvSpPr txBox="1"/>
          <p:nvPr/>
        </p:nvSpPr>
        <p:spPr>
          <a:xfrm>
            <a:off x="16193163" y="642493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17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5" name="object 1165" descr=""/>
          <p:cNvSpPr txBox="1"/>
          <p:nvPr/>
        </p:nvSpPr>
        <p:spPr>
          <a:xfrm>
            <a:off x="16629315" y="641481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18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6" name="object 1166" descr=""/>
          <p:cNvSpPr txBox="1"/>
          <p:nvPr/>
        </p:nvSpPr>
        <p:spPr>
          <a:xfrm>
            <a:off x="17054334" y="645529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19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7" name="object 1167" descr=""/>
          <p:cNvSpPr txBox="1"/>
          <p:nvPr/>
        </p:nvSpPr>
        <p:spPr>
          <a:xfrm>
            <a:off x="17467211" y="641481"/>
            <a:ext cx="1123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8" name="object 1168" descr=""/>
          <p:cNvSpPr txBox="1"/>
          <p:nvPr/>
        </p:nvSpPr>
        <p:spPr>
          <a:xfrm>
            <a:off x="17899313" y="645529"/>
            <a:ext cx="1028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69" name="object 1169" descr=""/>
          <p:cNvSpPr txBox="1"/>
          <p:nvPr/>
        </p:nvSpPr>
        <p:spPr>
          <a:xfrm>
            <a:off x="18343560" y="642493"/>
            <a:ext cx="1123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0" name="object 1170" descr=""/>
          <p:cNvSpPr txBox="1"/>
          <p:nvPr/>
        </p:nvSpPr>
        <p:spPr>
          <a:xfrm>
            <a:off x="18762509" y="641481"/>
            <a:ext cx="1123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23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1" name="object 1171" descr=""/>
          <p:cNvSpPr txBox="1"/>
          <p:nvPr/>
        </p:nvSpPr>
        <p:spPr>
          <a:xfrm>
            <a:off x="19221935" y="639458"/>
            <a:ext cx="11747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24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2" name="object 1172" descr=""/>
          <p:cNvSpPr txBox="1"/>
          <p:nvPr/>
        </p:nvSpPr>
        <p:spPr>
          <a:xfrm>
            <a:off x="19642906" y="638445"/>
            <a:ext cx="1123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3" name="object 1173" descr=""/>
          <p:cNvSpPr txBox="1"/>
          <p:nvPr/>
        </p:nvSpPr>
        <p:spPr>
          <a:xfrm>
            <a:off x="9147857" y="937984"/>
            <a:ext cx="107835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9259" sz="900" spc="-30" i="1">
                <a:latin typeface="ISOCPEUR"/>
                <a:cs typeface="ISOCPEUR"/>
              </a:rPr>
              <a:t>10</a:t>
            </a:r>
            <a:r>
              <a:rPr dirty="0" baseline="9259" sz="900" spc="32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20</a:t>
            </a:r>
            <a:r>
              <a:rPr dirty="0" baseline="9259" sz="900" spc="24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30</a:t>
            </a:r>
            <a:r>
              <a:rPr dirty="0" baseline="9259" sz="900" spc="345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40</a:t>
            </a:r>
            <a:r>
              <a:rPr dirty="0" baseline="9259" sz="900" spc="27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50</a:t>
            </a:r>
            <a:r>
              <a:rPr dirty="0" baseline="9259" sz="900" spc="209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60</a:t>
            </a:r>
            <a:r>
              <a:rPr dirty="0" baseline="9259" sz="900" spc="3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70</a:t>
            </a:r>
            <a:r>
              <a:rPr dirty="0" baseline="4629" sz="900" spc="33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80</a:t>
            </a:r>
            <a:r>
              <a:rPr dirty="0" baseline="4629" sz="900" spc="39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90</a:t>
            </a:r>
            <a:r>
              <a:rPr dirty="0" baseline="4629" sz="900" spc="14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100</a:t>
            </a:r>
            <a:r>
              <a:rPr dirty="0" baseline="4629" sz="900" spc="-60" i="1">
                <a:latin typeface="ISOCPEUR"/>
                <a:cs typeface="ISOCPEUR"/>
              </a:rPr>
              <a:t> </a:t>
            </a:r>
            <a:r>
              <a:rPr dirty="0" baseline="4629" sz="900" spc="-30" i="1">
                <a:latin typeface="ISOCPEUR"/>
                <a:cs typeface="ISOCPEUR"/>
              </a:rPr>
              <a:t>110</a:t>
            </a:r>
            <a:r>
              <a:rPr dirty="0" baseline="4629" sz="900" spc="22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120</a:t>
            </a:r>
            <a:r>
              <a:rPr dirty="0" baseline="4629" sz="900" spc="-6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130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140</a:t>
            </a:r>
            <a:r>
              <a:rPr dirty="0" baseline="4629" sz="900" spc="-3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150</a:t>
            </a:r>
            <a:r>
              <a:rPr dirty="0" sz="600" spc="1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160</a:t>
            </a:r>
            <a:r>
              <a:rPr dirty="0" baseline="4629" sz="900" spc="-89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170</a:t>
            </a:r>
            <a:r>
              <a:rPr dirty="0" sz="600" spc="7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180</a:t>
            </a:r>
            <a:r>
              <a:rPr dirty="0" baseline="4629" sz="900" spc="-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190</a:t>
            </a:r>
            <a:r>
              <a:rPr dirty="0" sz="600" spc="-3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200</a:t>
            </a:r>
            <a:r>
              <a:rPr dirty="0" sz="600" spc="-1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210</a:t>
            </a:r>
            <a:r>
              <a:rPr dirty="0" sz="600" spc="1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220</a:t>
            </a:r>
            <a:r>
              <a:rPr dirty="0" baseline="4629" sz="900" spc="-13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230</a:t>
            </a:r>
            <a:r>
              <a:rPr dirty="0" baseline="4629" sz="900" spc="-17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240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250</a:t>
            </a:r>
            <a:r>
              <a:rPr dirty="0" baseline="4629" sz="900" spc="-13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260</a:t>
            </a:r>
            <a:r>
              <a:rPr dirty="0" baseline="4629" sz="900" spc="-5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270</a:t>
            </a:r>
            <a:r>
              <a:rPr dirty="0" sz="600" spc="-6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280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290</a:t>
            </a:r>
            <a:r>
              <a:rPr dirty="0" sz="600" spc="-5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300</a:t>
            </a:r>
            <a:r>
              <a:rPr dirty="0" sz="6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310</a:t>
            </a:r>
            <a:r>
              <a:rPr dirty="0" sz="600" spc="-7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320 </a:t>
            </a:r>
            <a:r>
              <a:rPr dirty="0" sz="600" spc="-25" i="1">
                <a:latin typeface="ISOCPEUR"/>
                <a:cs typeface="ISOCPEUR"/>
              </a:rPr>
              <a:t>330</a:t>
            </a:r>
            <a:r>
              <a:rPr dirty="0" sz="600" spc="-8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340</a:t>
            </a:r>
            <a:r>
              <a:rPr dirty="0" baseline="4629" sz="900" spc="-20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350 360</a:t>
            </a:r>
            <a:r>
              <a:rPr dirty="0" baseline="4629" sz="900" spc="-14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370</a:t>
            </a:r>
            <a:r>
              <a:rPr dirty="0" sz="600" spc="-7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380</a:t>
            </a:r>
            <a:r>
              <a:rPr dirty="0" sz="600" spc="-3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390 400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4629" sz="900" spc="-30" i="1">
                <a:latin typeface="ISOCPEUR"/>
                <a:cs typeface="ISOCPEUR"/>
              </a:rPr>
              <a:t>410</a:t>
            </a:r>
            <a:r>
              <a:rPr dirty="0" baseline="4629" sz="900" spc="-13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420</a:t>
            </a:r>
            <a:r>
              <a:rPr dirty="0" baseline="4629" sz="900" spc="-12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430</a:t>
            </a:r>
            <a:r>
              <a:rPr dirty="0" baseline="4629" sz="900" spc="-21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440</a:t>
            </a:r>
            <a:r>
              <a:rPr dirty="0" sz="600" spc="-1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450</a:t>
            </a:r>
            <a:r>
              <a:rPr dirty="0" sz="600" spc="-12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460</a:t>
            </a:r>
            <a:r>
              <a:rPr dirty="0" baseline="4629" sz="900" spc="-18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470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480</a:t>
            </a:r>
            <a:r>
              <a:rPr dirty="0" baseline="4629" sz="900" spc="-179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490</a:t>
            </a:r>
            <a:r>
              <a:rPr dirty="0" sz="600" spc="-5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500</a:t>
            </a:r>
            <a:r>
              <a:rPr dirty="0" sz="6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510</a:t>
            </a:r>
            <a:r>
              <a:rPr dirty="0" sz="600" spc="-1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520</a:t>
            </a:r>
            <a:r>
              <a:rPr dirty="0" baseline="4629" sz="900" spc="-12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530</a:t>
            </a:r>
            <a:r>
              <a:rPr dirty="0" baseline="4629" sz="900" spc="-8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540</a:t>
            </a:r>
            <a:r>
              <a:rPr dirty="0" baseline="4629" sz="900" spc="-9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550</a:t>
            </a:r>
            <a:r>
              <a:rPr dirty="0" sz="600" spc="-8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560</a:t>
            </a:r>
            <a:r>
              <a:rPr dirty="0" baseline="4629" sz="900" spc="-11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570</a:t>
            </a:r>
            <a:r>
              <a:rPr dirty="0" sz="600" spc="-4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580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590</a:t>
            </a:r>
            <a:r>
              <a:rPr dirty="0" baseline="4629" sz="900" spc="-24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600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610</a:t>
            </a:r>
            <a:r>
              <a:rPr dirty="0" baseline="4629" sz="900" spc="-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620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630</a:t>
            </a:r>
            <a:r>
              <a:rPr dirty="0" baseline="4629" sz="900" spc="-20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640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650</a:t>
            </a:r>
            <a:r>
              <a:rPr dirty="0" baseline="9259" sz="900" spc="-179" i="1">
                <a:latin typeface="ISOCPEUR"/>
                <a:cs typeface="ISOCPEUR"/>
              </a:rPr>
              <a:t> </a:t>
            </a:r>
            <a:r>
              <a:rPr dirty="0" baseline="13888" sz="900" spc="-37" i="1">
                <a:latin typeface="ISOCPEUR"/>
                <a:cs typeface="ISOCPEUR"/>
              </a:rPr>
              <a:t>660</a:t>
            </a:r>
            <a:r>
              <a:rPr dirty="0" baseline="13888" sz="900" spc="-2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670</a:t>
            </a:r>
            <a:r>
              <a:rPr dirty="0" baseline="9259" sz="900" spc="-9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680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690</a:t>
            </a:r>
            <a:r>
              <a:rPr dirty="0" baseline="9259" sz="900" spc="-60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700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710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720</a:t>
            </a:r>
            <a:r>
              <a:rPr dirty="0" baseline="4629" sz="900" spc="-195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730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740</a:t>
            </a:r>
            <a:r>
              <a:rPr dirty="0" baseline="9259" sz="900" spc="-14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750</a:t>
            </a:r>
            <a:endParaRPr baseline="9259" sz="900">
              <a:latin typeface="ISOCPEUR"/>
              <a:cs typeface="ISOCPEUR"/>
            </a:endParaRPr>
          </a:p>
        </p:txBody>
      </p:sp>
      <p:sp>
        <p:nvSpPr>
          <p:cNvPr id="1174" name="object 1174" descr=""/>
          <p:cNvSpPr txBox="1"/>
          <p:nvPr/>
        </p:nvSpPr>
        <p:spPr>
          <a:xfrm>
            <a:off x="9145004" y="10160328"/>
            <a:ext cx="10756265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L="40640">
              <a:lnSpc>
                <a:spcPts val="865"/>
              </a:lnSpc>
            </a:pPr>
            <a:r>
              <a:rPr dirty="0" baseline="9259" sz="900" spc="-30" i="1">
                <a:latin typeface="ISOCPEUR"/>
                <a:cs typeface="ISOCPEUR"/>
              </a:rPr>
              <a:t>10</a:t>
            </a:r>
            <a:r>
              <a:rPr dirty="0" baseline="9259" sz="900" spc="32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20</a:t>
            </a:r>
            <a:r>
              <a:rPr dirty="0" baseline="9259" sz="900" spc="24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30</a:t>
            </a:r>
            <a:r>
              <a:rPr dirty="0" baseline="9259" sz="900" spc="345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40</a:t>
            </a:r>
            <a:r>
              <a:rPr dirty="0" baseline="9259" sz="900" spc="27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50</a:t>
            </a:r>
            <a:r>
              <a:rPr dirty="0" baseline="9259" sz="900" spc="209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60</a:t>
            </a:r>
            <a:r>
              <a:rPr dirty="0" baseline="9259" sz="900" spc="3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70</a:t>
            </a:r>
            <a:r>
              <a:rPr dirty="0" baseline="4629" sz="900" spc="33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80</a:t>
            </a:r>
            <a:r>
              <a:rPr dirty="0" baseline="4629" sz="900" spc="39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90</a:t>
            </a:r>
            <a:r>
              <a:rPr dirty="0" baseline="4629" sz="900" spc="14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100</a:t>
            </a:r>
            <a:r>
              <a:rPr dirty="0" baseline="4629" sz="900" spc="-60" i="1">
                <a:latin typeface="ISOCPEUR"/>
                <a:cs typeface="ISOCPEUR"/>
              </a:rPr>
              <a:t> </a:t>
            </a:r>
            <a:r>
              <a:rPr dirty="0" baseline="4629" sz="900" spc="-30" i="1">
                <a:latin typeface="ISOCPEUR"/>
                <a:cs typeface="ISOCPEUR"/>
              </a:rPr>
              <a:t>110</a:t>
            </a:r>
            <a:r>
              <a:rPr dirty="0" baseline="4629" sz="900" spc="22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120</a:t>
            </a:r>
            <a:r>
              <a:rPr dirty="0" baseline="4629" sz="900" spc="-6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130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140</a:t>
            </a:r>
            <a:r>
              <a:rPr dirty="0" baseline="4629" sz="900" spc="-3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150</a:t>
            </a:r>
            <a:r>
              <a:rPr dirty="0" sz="600" spc="1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160</a:t>
            </a:r>
            <a:r>
              <a:rPr dirty="0" baseline="4629" sz="900" spc="-89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170</a:t>
            </a:r>
            <a:r>
              <a:rPr dirty="0" sz="600" spc="7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180</a:t>
            </a:r>
            <a:r>
              <a:rPr dirty="0" baseline="4629" sz="900" spc="-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190</a:t>
            </a:r>
            <a:r>
              <a:rPr dirty="0" sz="600" spc="-3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200</a:t>
            </a:r>
            <a:r>
              <a:rPr dirty="0" sz="600" spc="-1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210</a:t>
            </a:r>
            <a:r>
              <a:rPr dirty="0" sz="600" spc="1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220</a:t>
            </a:r>
            <a:r>
              <a:rPr dirty="0" baseline="4629" sz="900" spc="-13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230</a:t>
            </a:r>
            <a:r>
              <a:rPr dirty="0" baseline="4629" sz="900" spc="-17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240</a:t>
            </a:r>
            <a:r>
              <a:rPr dirty="0" sz="600" spc="-7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250</a:t>
            </a:r>
            <a:r>
              <a:rPr dirty="0" sz="600" spc="-9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260</a:t>
            </a:r>
            <a:r>
              <a:rPr dirty="0" sz="600" spc="-3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270</a:t>
            </a:r>
            <a:r>
              <a:rPr dirty="0" sz="600" spc="-6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280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290</a:t>
            </a:r>
            <a:r>
              <a:rPr dirty="0" sz="600" spc="-5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300</a:t>
            </a:r>
            <a:r>
              <a:rPr dirty="0" sz="6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310</a:t>
            </a:r>
            <a:r>
              <a:rPr dirty="0" sz="600" spc="-7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320</a:t>
            </a:r>
            <a:r>
              <a:rPr dirty="0" baseline="4629" sz="900" spc="-89" i="1">
                <a:latin typeface="ISOCPEUR"/>
                <a:cs typeface="ISOCPEUR"/>
              </a:rPr>
              <a:t> </a:t>
            </a:r>
            <a:r>
              <a:rPr dirty="0" sz="600" spc="-130" i="1">
                <a:latin typeface="ISOCPEUR"/>
                <a:cs typeface="ISOCPEUR"/>
              </a:rPr>
              <a:t>330</a:t>
            </a:r>
            <a:r>
              <a:rPr dirty="0" sz="600" spc="-4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340</a:t>
            </a:r>
            <a:r>
              <a:rPr dirty="0" baseline="4629" sz="900" spc="-20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350 360</a:t>
            </a:r>
            <a:r>
              <a:rPr dirty="0" baseline="4629" sz="900" spc="-254" i="1">
                <a:latin typeface="ISOCPEUR"/>
                <a:cs typeface="ISOCPEUR"/>
              </a:rPr>
              <a:t> </a:t>
            </a:r>
            <a:r>
              <a:rPr dirty="0" sz="600" spc="-130" i="1">
                <a:latin typeface="ISOCPEUR"/>
                <a:cs typeface="ISOCPEUR"/>
              </a:rPr>
              <a:t>370</a:t>
            </a:r>
            <a:r>
              <a:rPr dirty="0" sz="600" spc="-8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380</a:t>
            </a:r>
            <a:r>
              <a:rPr dirty="0" sz="600" spc="-70" i="1">
                <a:latin typeface="ISOCPEUR"/>
                <a:cs typeface="ISOCPEUR"/>
              </a:rPr>
              <a:t> </a:t>
            </a:r>
            <a:r>
              <a:rPr dirty="0" baseline="4629" sz="900" spc="-112" i="1">
                <a:latin typeface="ISOCPEUR"/>
                <a:cs typeface="ISOCPEUR"/>
              </a:rPr>
              <a:t>390</a:t>
            </a:r>
            <a:r>
              <a:rPr dirty="0" baseline="4629" sz="900" spc="-37" i="1">
                <a:latin typeface="ISOCPEUR"/>
                <a:cs typeface="ISOCPEUR"/>
              </a:rPr>
              <a:t> </a:t>
            </a:r>
            <a:r>
              <a:rPr dirty="0" baseline="4629" sz="900" spc="-195" i="1">
                <a:latin typeface="ISOCPEUR"/>
                <a:cs typeface="ISOCPEUR"/>
              </a:rPr>
              <a:t>400</a:t>
            </a:r>
            <a:r>
              <a:rPr dirty="0" baseline="4629" sz="900" spc="-165" i="1">
                <a:latin typeface="ISOCPEUR"/>
                <a:cs typeface="ISOCPEUR"/>
              </a:rPr>
              <a:t> </a:t>
            </a:r>
            <a:r>
              <a:rPr dirty="0" baseline="4629" sz="900" spc="-277" i="1">
                <a:latin typeface="ISOCPEUR"/>
                <a:cs typeface="ISOCPEUR"/>
              </a:rPr>
              <a:t>41</a:t>
            </a:r>
            <a:r>
              <a:rPr dirty="0" baseline="3703" sz="1125" spc="-277" i="1">
                <a:latin typeface="ISOCPEUR"/>
                <a:cs typeface="ISOCPEUR"/>
              </a:rPr>
              <a:t>Д</a:t>
            </a:r>
            <a:r>
              <a:rPr dirty="0" baseline="4629" sz="900" spc="-277" i="1">
                <a:latin typeface="ISOCPEUR"/>
                <a:cs typeface="ISOCPEUR"/>
              </a:rPr>
              <a:t>420</a:t>
            </a:r>
            <a:r>
              <a:rPr dirty="0" baseline="4629" sz="900" spc="-6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430</a:t>
            </a:r>
            <a:r>
              <a:rPr dirty="0" baseline="4629" sz="900" spc="-21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440</a:t>
            </a:r>
            <a:r>
              <a:rPr dirty="0" sz="600" spc="-1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450</a:t>
            </a:r>
            <a:r>
              <a:rPr dirty="0" sz="600" spc="-12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460</a:t>
            </a:r>
            <a:r>
              <a:rPr dirty="0" baseline="4629" sz="900" spc="-18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470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480</a:t>
            </a:r>
            <a:r>
              <a:rPr dirty="0" baseline="4629" sz="900" spc="-179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490</a:t>
            </a:r>
            <a:r>
              <a:rPr dirty="0" sz="600" spc="-5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500</a:t>
            </a:r>
            <a:r>
              <a:rPr dirty="0" sz="60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510</a:t>
            </a:r>
            <a:r>
              <a:rPr dirty="0" sz="600" spc="-15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520</a:t>
            </a:r>
            <a:r>
              <a:rPr dirty="0" baseline="4629" sz="900" spc="-12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530</a:t>
            </a:r>
            <a:r>
              <a:rPr dirty="0" baseline="4629" sz="900" spc="-8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540</a:t>
            </a:r>
            <a:r>
              <a:rPr dirty="0" sz="600" spc="-65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550</a:t>
            </a:r>
            <a:r>
              <a:rPr dirty="0" sz="600" spc="-8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560</a:t>
            </a:r>
            <a:r>
              <a:rPr dirty="0" baseline="4629" sz="900" spc="-112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570</a:t>
            </a:r>
            <a:r>
              <a:rPr dirty="0" sz="600" spc="-4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580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590</a:t>
            </a:r>
            <a:r>
              <a:rPr dirty="0" sz="600" spc="-16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600</a:t>
            </a:r>
            <a:r>
              <a:rPr dirty="0" baseline="4629" sz="900" spc="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610</a:t>
            </a:r>
            <a:r>
              <a:rPr dirty="0" baseline="4629" sz="900" spc="-7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620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630</a:t>
            </a:r>
            <a:r>
              <a:rPr dirty="0" baseline="4629" sz="900" spc="-20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640</a:t>
            </a:r>
            <a:r>
              <a:rPr dirty="0" baseline="4629" sz="900" spc="-104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650</a:t>
            </a:r>
            <a:r>
              <a:rPr dirty="0" baseline="9259" sz="900" spc="-179" i="1">
                <a:latin typeface="ISOCPEUR"/>
                <a:cs typeface="ISOCPEUR"/>
              </a:rPr>
              <a:t> </a:t>
            </a:r>
            <a:r>
              <a:rPr dirty="0" baseline="13888" sz="900" spc="-37" i="1">
                <a:latin typeface="ISOCPEUR"/>
                <a:cs typeface="ISOCPEUR"/>
              </a:rPr>
              <a:t>660</a:t>
            </a:r>
            <a:r>
              <a:rPr dirty="0" baseline="13888" sz="900" spc="-2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670</a:t>
            </a:r>
            <a:r>
              <a:rPr dirty="0" baseline="9259" sz="900" spc="-97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680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690</a:t>
            </a:r>
            <a:r>
              <a:rPr dirty="0" baseline="9259" sz="900" spc="-60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700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710</a:t>
            </a:r>
            <a:r>
              <a:rPr dirty="0" baseline="4629" sz="900" i="1">
                <a:latin typeface="ISOCPEUR"/>
                <a:cs typeface="ISOCPEUR"/>
              </a:rPr>
              <a:t> </a:t>
            </a:r>
            <a:r>
              <a:rPr dirty="0" baseline="4629" sz="900" spc="-37" i="1">
                <a:latin typeface="ISOCPEUR"/>
                <a:cs typeface="ISOCPEUR"/>
              </a:rPr>
              <a:t>720</a:t>
            </a:r>
            <a:r>
              <a:rPr dirty="0" baseline="4629" sz="900" spc="-195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730</a:t>
            </a:r>
            <a:r>
              <a:rPr dirty="0" baseline="9259" sz="900" spc="-5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740</a:t>
            </a:r>
            <a:r>
              <a:rPr dirty="0" baseline="9259" sz="900" spc="-142" i="1">
                <a:latin typeface="ISOCPEUR"/>
                <a:cs typeface="ISOCPEUR"/>
              </a:rPr>
              <a:t> </a:t>
            </a:r>
            <a:r>
              <a:rPr dirty="0" baseline="9259" sz="900" spc="-37" i="1">
                <a:latin typeface="ISOCPEUR"/>
                <a:cs typeface="ISOCPEUR"/>
              </a:rPr>
              <a:t>750</a:t>
            </a:r>
            <a:endParaRPr baseline="9259" sz="900">
              <a:latin typeface="ISOCPEUR"/>
              <a:cs typeface="ISOCPEUR"/>
            </a:endParaRPr>
          </a:p>
        </p:txBody>
      </p:sp>
      <p:sp>
        <p:nvSpPr>
          <p:cNvPr id="1175" name="object 1175" descr=""/>
          <p:cNvSpPr/>
          <p:nvPr/>
        </p:nvSpPr>
        <p:spPr>
          <a:xfrm>
            <a:off x="10852166" y="898342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 descr=""/>
          <p:cNvSpPr txBox="1"/>
          <p:nvPr/>
        </p:nvSpPr>
        <p:spPr>
          <a:xfrm>
            <a:off x="9582085" y="1259783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8x2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7" name="object 1177" descr=""/>
          <p:cNvSpPr txBox="1"/>
          <p:nvPr/>
        </p:nvSpPr>
        <p:spPr>
          <a:xfrm>
            <a:off x="9667089" y="1491520"/>
            <a:ext cx="13652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1x2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8" name="object 1178" descr=""/>
          <p:cNvSpPr txBox="1"/>
          <p:nvPr/>
        </p:nvSpPr>
        <p:spPr>
          <a:xfrm>
            <a:off x="9694412" y="1703018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3x2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79" name="object 1179" descr=""/>
          <p:cNvSpPr txBox="1"/>
          <p:nvPr/>
        </p:nvSpPr>
        <p:spPr>
          <a:xfrm>
            <a:off x="9743998" y="1905408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8x2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0" name="object 1180" descr=""/>
          <p:cNvSpPr txBox="1"/>
          <p:nvPr/>
        </p:nvSpPr>
        <p:spPr>
          <a:xfrm>
            <a:off x="9888707" y="2109823"/>
            <a:ext cx="17462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14x2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1" name="object 1181" descr=""/>
          <p:cNvSpPr txBox="1"/>
          <p:nvPr/>
        </p:nvSpPr>
        <p:spPr>
          <a:xfrm>
            <a:off x="10051631" y="2331440"/>
            <a:ext cx="1504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4x2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2" name="object 1182" descr=""/>
          <p:cNvSpPr txBox="1"/>
          <p:nvPr/>
        </p:nvSpPr>
        <p:spPr>
          <a:xfrm>
            <a:off x="10274260" y="2550022"/>
            <a:ext cx="1790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28x2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3" name="object 1183" descr=""/>
          <p:cNvSpPr txBox="1"/>
          <p:nvPr/>
        </p:nvSpPr>
        <p:spPr>
          <a:xfrm>
            <a:off x="10499925" y="2762531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4" name="object 1184" descr=""/>
          <p:cNvSpPr txBox="1"/>
          <p:nvPr/>
        </p:nvSpPr>
        <p:spPr>
          <a:xfrm>
            <a:off x="10566714" y="2964922"/>
            <a:ext cx="16954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13x2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5" name="object 1185" descr=""/>
          <p:cNvSpPr txBox="1"/>
          <p:nvPr/>
        </p:nvSpPr>
        <p:spPr>
          <a:xfrm>
            <a:off x="10728626" y="3181479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60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8x2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6" name="object 1186" descr=""/>
          <p:cNvSpPr txBox="1"/>
          <p:nvPr/>
        </p:nvSpPr>
        <p:spPr>
          <a:xfrm>
            <a:off x="10839941" y="3390953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2x2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7" name="object 1187" descr=""/>
          <p:cNvSpPr txBox="1"/>
          <p:nvPr/>
        </p:nvSpPr>
        <p:spPr>
          <a:xfrm>
            <a:off x="13608640" y="4871438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7x2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8" name="object 1188" descr=""/>
          <p:cNvSpPr txBox="1"/>
          <p:nvPr/>
        </p:nvSpPr>
        <p:spPr>
          <a:xfrm>
            <a:off x="13720967" y="5086984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3x2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89" name="object 1189" descr=""/>
          <p:cNvSpPr txBox="1"/>
          <p:nvPr/>
        </p:nvSpPr>
        <p:spPr>
          <a:xfrm>
            <a:off x="15753977" y="5725525"/>
            <a:ext cx="1790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50x2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0" name="object 1190" descr=""/>
          <p:cNvSpPr txBox="1"/>
          <p:nvPr/>
        </p:nvSpPr>
        <p:spPr>
          <a:xfrm>
            <a:off x="15593077" y="5931963"/>
            <a:ext cx="14605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5" i="1">
                <a:latin typeface="ISOCPEUR"/>
                <a:cs typeface="ISOCPEUR"/>
              </a:rPr>
              <a:t>9x2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1" name="object 1191" descr=""/>
          <p:cNvSpPr txBox="1"/>
          <p:nvPr/>
        </p:nvSpPr>
        <p:spPr>
          <a:xfrm>
            <a:off x="16170901" y="6155604"/>
            <a:ext cx="20320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160x2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2" name="object 1192" descr=""/>
          <p:cNvSpPr txBox="1"/>
          <p:nvPr/>
        </p:nvSpPr>
        <p:spPr>
          <a:xfrm>
            <a:off x="16742654" y="6365078"/>
            <a:ext cx="20320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175x2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3" name="object 1193" descr=""/>
          <p:cNvSpPr txBox="1"/>
          <p:nvPr/>
        </p:nvSpPr>
        <p:spPr>
          <a:xfrm>
            <a:off x="18026820" y="6581636"/>
            <a:ext cx="1790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38x2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4" name="object 1194" descr=""/>
          <p:cNvSpPr txBox="1"/>
          <p:nvPr/>
        </p:nvSpPr>
        <p:spPr>
          <a:xfrm>
            <a:off x="18607679" y="6784026"/>
            <a:ext cx="17462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41x2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5" name="object 1195" descr=""/>
          <p:cNvSpPr txBox="1"/>
          <p:nvPr/>
        </p:nvSpPr>
        <p:spPr>
          <a:xfrm>
            <a:off x="19191575" y="7006656"/>
            <a:ext cx="17907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32x2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6" name="object 1196" descr=""/>
          <p:cNvSpPr txBox="1"/>
          <p:nvPr/>
        </p:nvSpPr>
        <p:spPr>
          <a:xfrm>
            <a:off x="19472898" y="7218153"/>
            <a:ext cx="16954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20" i="1">
                <a:latin typeface="ISOCPEUR"/>
                <a:cs typeface="ISOCPEUR"/>
              </a:rPr>
              <a:t>10x2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197" name="object 1197" descr=""/>
          <p:cNvSpPr txBox="1"/>
          <p:nvPr/>
        </p:nvSpPr>
        <p:spPr>
          <a:xfrm>
            <a:off x="8613730" y="10691603"/>
            <a:ext cx="531495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4318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8" name="object 1198" descr=""/>
          <p:cNvSpPr txBox="1"/>
          <p:nvPr/>
        </p:nvSpPr>
        <p:spPr>
          <a:xfrm>
            <a:off x="8613730" y="10825181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9" name="object 1199" descr=""/>
          <p:cNvSpPr txBox="1"/>
          <p:nvPr/>
        </p:nvSpPr>
        <p:spPr>
          <a:xfrm>
            <a:off x="8613730" y="10957746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0" name="object 1200" descr=""/>
          <p:cNvSpPr txBox="1"/>
          <p:nvPr/>
        </p:nvSpPr>
        <p:spPr>
          <a:xfrm>
            <a:off x="8613730" y="11090312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55244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1" name="object 1201" descr=""/>
          <p:cNvSpPr txBox="1"/>
          <p:nvPr/>
        </p:nvSpPr>
        <p:spPr>
          <a:xfrm>
            <a:off x="8613730" y="11222877"/>
            <a:ext cx="531495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4318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2" name="object 1202" descr=""/>
          <p:cNvSpPr txBox="1"/>
          <p:nvPr/>
        </p:nvSpPr>
        <p:spPr>
          <a:xfrm>
            <a:off x="8613730" y="11356454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27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3" name="object 1203" descr=""/>
          <p:cNvSpPr txBox="1"/>
          <p:nvPr/>
        </p:nvSpPr>
        <p:spPr>
          <a:xfrm>
            <a:off x="8613730" y="11489021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4318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4" name="object 1204" descr=""/>
          <p:cNvSpPr txBox="1"/>
          <p:nvPr/>
        </p:nvSpPr>
        <p:spPr>
          <a:xfrm>
            <a:off x="8613730" y="11621586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5" name="object 1205" descr=""/>
          <p:cNvSpPr txBox="1"/>
          <p:nvPr/>
        </p:nvSpPr>
        <p:spPr>
          <a:xfrm>
            <a:off x="8613730" y="11754152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27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6" name="object 1206" descr=""/>
          <p:cNvSpPr txBox="1"/>
          <p:nvPr/>
        </p:nvSpPr>
        <p:spPr>
          <a:xfrm>
            <a:off x="8613730" y="11886717"/>
            <a:ext cx="531495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55244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7" name="object 1207" descr=""/>
          <p:cNvSpPr txBox="1"/>
          <p:nvPr/>
        </p:nvSpPr>
        <p:spPr>
          <a:xfrm>
            <a:off x="8613730" y="12020294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8" name="object 1208" descr=""/>
          <p:cNvSpPr txBox="1"/>
          <p:nvPr/>
        </p:nvSpPr>
        <p:spPr>
          <a:xfrm>
            <a:off x="8613730" y="12152861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9" name="object 1209" descr=""/>
          <p:cNvSpPr txBox="1"/>
          <p:nvPr/>
        </p:nvSpPr>
        <p:spPr>
          <a:xfrm>
            <a:off x="8613730" y="12285426"/>
            <a:ext cx="531495" cy="13271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0" name="object 1210" descr=""/>
          <p:cNvSpPr txBox="1"/>
          <p:nvPr/>
        </p:nvSpPr>
        <p:spPr>
          <a:xfrm>
            <a:off x="8613730" y="12417992"/>
            <a:ext cx="531495" cy="1339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algn="ctr" marR="1333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11" name="object 1211" descr=""/>
          <p:cNvGrpSpPr/>
          <p:nvPr/>
        </p:nvGrpSpPr>
        <p:grpSpPr>
          <a:xfrm>
            <a:off x="9575083" y="10481623"/>
            <a:ext cx="9893300" cy="2022475"/>
            <a:chOff x="9575083" y="10481623"/>
            <a:chExt cx="9893300" cy="2022475"/>
          </a:xfrm>
        </p:grpSpPr>
        <p:sp>
          <p:nvSpPr>
            <p:cNvPr id="1212" name="object 1212" descr=""/>
            <p:cNvSpPr/>
            <p:nvPr/>
          </p:nvSpPr>
          <p:spPr>
            <a:xfrm>
              <a:off x="9575083" y="10485164"/>
              <a:ext cx="4193540" cy="802640"/>
            </a:xfrm>
            <a:custGeom>
              <a:avLst/>
              <a:gdLst/>
              <a:ahLst/>
              <a:cxnLst/>
              <a:rect l="l" t="t" r="r" b="b"/>
              <a:pathLst>
                <a:path w="4193540" h="802640">
                  <a:moveTo>
                    <a:pt x="0" y="0"/>
                  </a:moveTo>
                  <a:lnTo>
                    <a:pt x="115362" y="0"/>
                  </a:lnTo>
                </a:path>
                <a:path w="4193540" h="802640">
                  <a:moveTo>
                    <a:pt x="0" y="142685"/>
                  </a:moveTo>
                  <a:lnTo>
                    <a:pt x="115362" y="142685"/>
                  </a:lnTo>
                </a:path>
                <a:path w="4193540" h="802640">
                  <a:moveTo>
                    <a:pt x="115362" y="267155"/>
                  </a:moveTo>
                  <a:lnTo>
                    <a:pt x="130541" y="267155"/>
                  </a:lnTo>
                </a:path>
                <a:path w="4193540" h="802640">
                  <a:moveTo>
                    <a:pt x="143697" y="404780"/>
                  </a:moveTo>
                  <a:lnTo>
                    <a:pt x="173043" y="404780"/>
                  </a:lnTo>
                </a:path>
                <a:path w="4193540" h="802640">
                  <a:moveTo>
                    <a:pt x="173043" y="671935"/>
                  </a:moveTo>
                  <a:lnTo>
                    <a:pt x="287394" y="671935"/>
                  </a:lnTo>
                </a:path>
                <a:path w="4193540" h="802640">
                  <a:moveTo>
                    <a:pt x="173043" y="142685"/>
                  </a:moveTo>
                  <a:lnTo>
                    <a:pt x="287394" y="142685"/>
                  </a:lnTo>
                </a:path>
                <a:path w="4193540" h="802640">
                  <a:moveTo>
                    <a:pt x="173043" y="802477"/>
                  </a:moveTo>
                  <a:lnTo>
                    <a:pt x="287394" y="802477"/>
                  </a:lnTo>
                </a:path>
                <a:path w="4193540" h="802640">
                  <a:moveTo>
                    <a:pt x="287394" y="0"/>
                  </a:moveTo>
                  <a:lnTo>
                    <a:pt x="487760" y="0"/>
                  </a:lnTo>
                </a:path>
                <a:path w="4193540" h="802640">
                  <a:moveTo>
                    <a:pt x="287394" y="404780"/>
                  </a:moveTo>
                  <a:lnTo>
                    <a:pt x="487760" y="404780"/>
                  </a:lnTo>
                </a:path>
                <a:path w="4193540" h="802640">
                  <a:moveTo>
                    <a:pt x="487760" y="671935"/>
                  </a:moveTo>
                  <a:lnTo>
                    <a:pt x="545441" y="671935"/>
                  </a:lnTo>
                </a:path>
                <a:path w="4193540" h="802640">
                  <a:moveTo>
                    <a:pt x="487760" y="802477"/>
                  </a:moveTo>
                  <a:lnTo>
                    <a:pt x="545441" y="802477"/>
                  </a:lnTo>
                </a:path>
                <a:path w="4193540" h="802640">
                  <a:moveTo>
                    <a:pt x="545441" y="0"/>
                  </a:moveTo>
                  <a:lnTo>
                    <a:pt x="947186" y="0"/>
                  </a:lnTo>
                </a:path>
                <a:path w="4193540" h="802640">
                  <a:moveTo>
                    <a:pt x="545441" y="404780"/>
                  </a:moveTo>
                  <a:lnTo>
                    <a:pt x="947186" y="404780"/>
                  </a:lnTo>
                </a:path>
                <a:path w="4193540" h="802640">
                  <a:moveTo>
                    <a:pt x="947186" y="671935"/>
                  </a:moveTo>
                  <a:lnTo>
                    <a:pt x="975521" y="671935"/>
                  </a:lnTo>
                </a:path>
                <a:path w="4193540" h="802640">
                  <a:moveTo>
                    <a:pt x="947186" y="802477"/>
                  </a:moveTo>
                  <a:lnTo>
                    <a:pt x="975521" y="802477"/>
                  </a:lnTo>
                </a:path>
                <a:path w="4193540" h="802640">
                  <a:moveTo>
                    <a:pt x="975521" y="404780"/>
                  </a:moveTo>
                  <a:lnTo>
                    <a:pt x="1161720" y="404780"/>
                  </a:lnTo>
                </a:path>
                <a:path w="4193540" h="802640">
                  <a:moveTo>
                    <a:pt x="975521" y="671935"/>
                  </a:moveTo>
                  <a:lnTo>
                    <a:pt x="1277082" y="671935"/>
                  </a:lnTo>
                </a:path>
                <a:path w="4193540" h="802640">
                  <a:moveTo>
                    <a:pt x="1161720" y="537346"/>
                  </a:moveTo>
                  <a:lnTo>
                    <a:pt x="1277082" y="537346"/>
                  </a:lnTo>
                </a:path>
                <a:path w="4193540" h="802640">
                  <a:moveTo>
                    <a:pt x="1277082" y="0"/>
                  </a:moveTo>
                  <a:lnTo>
                    <a:pt x="1305417" y="0"/>
                  </a:lnTo>
                </a:path>
                <a:path w="4193540" h="802640">
                  <a:moveTo>
                    <a:pt x="1277082" y="142685"/>
                  </a:moveTo>
                  <a:lnTo>
                    <a:pt x="1305417" y="142685"/>
                  </a:lnTo>
                </a:path>
                <a:path w="4193540" h="802640">
                  <a:moveTo>
                    <a:pt x="1305417" y="671935"/>
                  </a:moveTo>
                  <a:lnTo>
                    <a:pt x="4193526" y="671935"/>
                  </a:lnTo>
                </a:path>
                <a:path w="4193540" h="802640">
                  <a:moveTo>
                    <a:pt x="1305417" y="802477"/>
                  </a:moveTo>
                  <a:lnTo>
                    <a:pt x="1309465" y="802477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 descr=""/>
            <p:cNvSpPr/>
            <p:nvPr/>
          </p:nvSpPr>
          <p:spPr>
            <a:xfrm>
              <a:off x="10884548" y="10889945"/>
              <a:ext cx="2841625" cy="0"/>
            </a:xfrm>
            <a:custGeom>
              <a:avLst/>
              <a:gdLst/>
              <a:ahLst/>
              <a:cxnLst/>
              <a:rect l="l" t="t" r="r" b="b"/>
              <a:pathLst>
                <a:path w="2841625" h="0">
                  <a:moveTo>
                    <a:pt x="0" y="0"/>
                  </a:moveTo>
                  <a:lnTo>
                    <a:pt x="2841559" y="0"/>
                  </a:lnTo>
                </a:path>
              </a:pathLst>
            </a:custGeom>
            <a:ln w="7083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 descr=""/>
            <p:cNvSpPr/>
            <p:nvPr/>
          </p:nvSpPr>
          <p:spPr>
            <a:xfrm>
              <a:off x="10978660" y="10889945"/>
              <a:ext cx="8489315" cy="1610360"/>
            </a:xfrm>
            <a:custGeom>
              <a:avLst/>
              <a:gdLst/>
              <a:ahLst/>
              <a:cxnLst/>
              <a:rect l="l" t="t" r="r" b="b"/>
              <a:pathLst>
                <a:path w="8489315" h="1610359">
                  <a:moveTo>
                    <a:pt x="0" y="397696"/>
                  </a:moveTo>
                  <a:lnTo>
                    <a:pt x="4047" y="397696"/>
                  </a:lnTo>
                </a:path>
                <a:path w="8489315" h="1610359">
                  <a:moveTo>
                    <a:pt x="98159" y="397696"/>
                  </a:moveTo>
                  <a:lnTo>
                    <a:pt x="102207" y="397696"/>
                  </a:lnTo>
                </a:path>
                <a:path w="8489315" h="1610359">
                  <a:moveTo>
                    <a:pt x="195306" y="397696"/>
                  </a:moveTo>
                  <a:lnTo>
                    <a:pt x="199354" y="397696"/>
                  </a:lnTo>
                </a:path>
                <a:path w="8489315" h="1610359">
                  <a:moveTo>
                    <a:pt x="293465" y="397696"/>
                  </a:moveTo>
                  <a:lnTo>
                    <a:pt x="297513" y="397696"/>
                  </a:lnTo>
                </a:path>
                <a:path w="8489315" h="1610359">
                  <a:moveTo>
                    <a:pt x="391625" y="397696"/>
                  </a:moveTo>
                  <a:lnTo>
                    <a:pt x="395672" y="397696"/>
                  </a:lnTo>
                </a:path>
                <a:path w="8489315" h="1610359">
                  <a:moveTo>
                    <a:pt x="489784" y="397696"/>
                  </a:moveTo>
                  <a:lnTo>
                    <a:pt x="493832" y="397696"/>
                  </a:lnTo>
                </a:path>
                <a:path w="8489315" h="1610359">
                  <a:moveTo>
                    <a:pt x="586931" y="397696"/>
                  </a:moveTo>
                  <a:lnTo>
                    <a:pt x="590979" y="397696"/>
                  </a:lnTo>
                </a:path>
                <a:path w="8489315" h="1610359">
                  <a:moveTo>
                    <a:pt x="685091" y="397696"/>
                  </a:moveTo>
                  <a:lnTo>
                    <a:pt x="689138" y="397696"/>
                  </a:lnTo>
                </a:path>
                <a:path w="8489315" h="1610359">
                  <a:moveTo>
                    <a:pt x="783250" y="397696"/>
                  </a:moveTo>
                  <a:lnTo>
                    <a:pt x="787298" y="397696"/>
                  </a:lnTo>
                </a:path>
                <a:path w="8489315" h="1610359">
                  <a:moveTo>
                    <a:pt x="880397" y="397696"/>
                  </a:moveTo>
                  <a:lnTo>
                    <a:pt x="885457" y="397696"/>
                  </a:lnTo>
                </a:path>
                <a:path w="8489315" h="1610359">
                  <a:moveTo>
                    <a:pt x="978556" y="397696"/>
                  </a:moveTo>
                  <a:lnTo>
                    <a:pt x="982604" y="397696"/>
                  </a:lnTo>
                </a:path>
                <a:path w="8489315" h="1610359">
                  <a:moveTo>
                    <a:pt x="1076716" y="397696"/>
                  </a:moveTo>
                  <a:lnTo>
                    <a:pt x="1080764" y="397696"/>
                  </a:lnTo>
                </a:path>
                <a:path w="8489315" h="1610359">
                  <a:moveTo>
                    <a:pt x="1174875" y="397696"/>
                  </a:moveTo>
                  <a:lnTo>
                    <a:pt x="1178923" y="397696"/>
                  </a:lnTo>
                </a:path>
                <a:path w="8489315" h="1610359">
                  <a:moveTo>
                    <a:pt x="1272022" y="397696"/>
                  </a:moveTo>
                  <a:lnTo>
                    <a:pt x="1276070" y="397696"/>
                  </a:lnTo>
                </a:path>
                <a:path w="8489315" h="1610359">
                  <a:moveTo>
                    <a:pt x="1370182" y="397696"/>
                  </a:moveTo>
                  <a:lnTo>
                    <a:pt x="1374229" y="397696"/>
                  </a:lnTo>
                </a:path>
                <a:path w="8489315" h="1610359">
                  <a:moveTo>
                    <a:pt x="1468341" y="397696"/>
                  </a:moveTo>
                  <a:lnTo>
                    <a:pt x="1472389" y="397696"/>
                  </a:lnTo>
                </a:path>
                <a:path w="8489315" h="1610359">
                  <a:moveTo>
                    <a:pt x="1565488" y="397696"/>
                  </a:moveTo>
                  <a:lnTo>
                    <a:pt x="1570548" y="397696"/>
                  </a:lnTo>
                </a:path>
                <a:path w="8489315" h="1610359">
                  <a:moveTo>
                    <a:pt x="1663648" y="397696"/>
                  </a:moveTo>
                  <a:lnTo>
                    <a:pt x="1667695" y="397696"/>
                  </a:lnTo>
                </a:path>
                <a:path w="8489315" h="1610359">
                  <a:moveTo>
                    <a:pt x="1761807" y="397696"/>
                  </a:moveTo>
                  <a:lnTo>
                    <a:pt x="1765855" y="397696"/>
                  </a:lnTo>
                </a:path>
                <a:path w="8489315" h="1610359">
                  <a:moveTo>
                    <a:pt x="1859966" y="397696"/>
                  </a:moveTo>
                  <a:lnTo>
                    <a:pt x="1864014" y="397696"/>
                  </a:lnTo>
                </a:path>
                <a:path w="8489315" h="1610359">
                  <a:moveTo>
                    <a:pt x="1957113" y="397696"/>
                  </a:moveTo>
                  <a:lnTo>
                    <a:pt x="1961161" y="397696"/>
                  </a:lnTo>
                </a:path>
                <a:path w="8489315" h="1610359">
                  <a:moveTo>
                    <a:pt x="2055273" y="397696"/>
                  </a:moveTo>
                  <a:lnTo>
                    <a:pt x="2059321" y="397696"/>
                  </a:lnTo>
                </a:path>
                <a:path w="8489315" h="1610359">
                  <a:moveTo>
                    <a:pt x="2153432" y="397696"/>
                  </a:moveTo>
                  <a:lnTo>
                    <a:pt x="2157480" y="397696"/>
                  </a:lnTo>
                </a:path>
                <a:path w="8489315" h="1610359">
                  <a:moveTo>
                    <a:pt x="2251591" y="397696"/>
                  </a:moveTo>
                  <a:lnTo>
                    <a:pt x="2255639" y="397696"/>
                  </a:lnTo>
                </a:path>
                <a:path w="8489315" h="1610359">
                  <a:moveTo>
                    <a:pt x="2348739" y="397696"/>
                  </a:moveTo>
                  <a:lnTo>
                    <a:pt x="2352786" y="397696"/>
                  </a:lnTo>
                </a:path>
                <a:path w="8489315" h="1610359">
                  <a:moveTo>
                    <a:pt x="2446898" y="397696"/>
                  </a:moveTo>
                  <a:lnTo>
                    <a:pt x="2450946" y="397696"/>
                  </a:lnTo>
                </a:path>
                <a:path w="8489315" h="1610359">
                  <a:moveTo>
                    <a:pt x="2545057" y="397696"/>
                  </a:moveTo>
                  <a:lnTo>
                    <a:pt x="2549105" y="397696"/>
                  </a:lnTo>
                </a:path>
                <a:path w="8489315" h="1610359">
                  <a:moveTo>
                    <a:pt x="2642205" y="397696"/>
                  </a:moveTo>
                  <a:lnTo>
                    <a:pt x="2647264" y="397696"/>
                  </a:lnTo>
                </a:path>
                <a:path w="8489315" h="1610359">
                  <a:moveTo>
                    <a:pt x="310669" y="532286"/>
                  </a:moveTo>
                  <a:lnTo>
                    <a:pt x="426031" y="532286"/>
                  </a:lnTo>
                </a:path>
                <a:path w="8489315" h="1610359">
                  <a:moveTo>
                    <a:pt x="465497" y="532286"/>
                  </a:moveTo>
                  <a:lnTo>
                    <a:pt x="580860" y="532286"/>
                  </a:lnTo>
                </a:path>
                <a:path w="8489315" h="1610359">
                  <a:moveTo>
                    <a:pt x="620326" y="532286"/>
                  </a:moveTo>
                  <a:lnTo>
                    <a:pt x="735688" y="532286"/>
                  </a:lnTo>
                </a:path>
                <a:path w="8489315" h="1610359">
                  <a:moveTo>
                    <a:pt x="774142" y="532286"/>
                  </a:moveTo>
                  <a:lnTo>
                    <a:pt x="890517" y="532286"/>
                  </a:lnTo>
                </a:path>
                <a:path w="8489315" h="1610359">
                  <a:moveTo>
                    <a:pt x="928971" y="532286"/>
                  </a:moveTo>
                  <a:lnTo>
                    <a:pt x="1044333" y="532286"/>
                  </a:lnTo>
                </a:path>
                <a:path w="8489315" h="1610359">
                  <a:moveTo>
                    <a:pt x="1083799" y="532286"/>
                  </a:moveTo>
                  <a:lnTo>
                    <a:pt x="1199162" y="532286"/>
                  </a:lnTo>
                </a:path>
                <a:path w="8489315" h="1610359">
                  <a:moveTo>
                    <a:pt x="1238628" y="532286"/>
                  </a:moveTo>
                  <a:lnTo>
                    <a:pt x="1353990" y="532286"/>
                  </a:lnTo>
                </a:path>
                <a:path w="8489315" h="1610359">
                  <a:moveTo>
                    <a:pt x="1393457" y="532286"/>
                  </a:moveTo>
                  <a:lnTo>
                    <a:pt x="1508819" y="532286"/>
                  </a:lnTo>
                </a:path>
                <a:path w="8489315" h="1610359">
                  <a:moveTo>
                    <a:pt x="1548285" y="532286"/>
                  </a:moveTo>
                  <a:lnTo>
                    <a:pt x="1663648" y="532286"/>
                  </a:lnTo>
                </a:path>
                <a:path w="8489315" h="1610359">
                  <a:moveTo>
                    <a:pt x="1702102" y="532286"/>
                  </a:moveTo>
                  <a:lnTo>
                    <a:pt x="1818476" y="532286"/>
                  </a:lnTo>
                </a:path>
                <a:path w="8489315" h="1610359">
                  <a:moveTo>
                    <a:pt x="1856930" y="532286"/>
                  </a:moveTo>
                  <a:lnTo>
                    <a:pt x="1973305" y="532286"/>
                  </a:lnTo>
                </a:path>
                <a:path w="8489315" h="1610359">
                  <a:moveTo>
                    <a:pt x="2011759" y="532286"/>
                  </a:moveTo>
                  <a:lnTo>
                    <a:pt x="2127121" y="532286"/>
                  </a:lnTo>
                </a:path>
                <a:path w="8489315" h="1610359">
                  <a:moveTo>
                    <a:pt x="2166587" y="532286"/>
                  </a:moveTo>
                  <a:lnTo>
                    <a:pt x="2281950" y="532286"/>
                  </a:lnTo>
                </a:path>
                <a:path w="8489315" h="1610359">
                  <a:moveTo>
                    <a:pt x="2321416" y="532286"/>
                  </a:moveTo>
                  <a:lnTo>
                    <a:pt x="2436778" y="532286"/>
                  </a:lnTo>
                </a:path>
                <a:path w="8489315" h="1610359">
                  <a:moveTo>
                    <a:pt x="2476245" y="532286"/>
                  </a:moveTo>
                  <a:lnTo>
                    <a:pt x="2591607" y="532286"/>
                  </a:lnTo>
                </a:path>
                <a:path w="8489315" h="1610359">
                  <a:moveTo>
                    <a:pt x="2631073" y="532286"/>
                  </a:moveTo>
                  <a:lnTo>
                    <a:pt x="2746436" y="532286"/>
                  </a:lnTo>
                </a:path>
                <a:path w="8489315" h="1610359">
                  <a:moveTo>
                    <a:pt x="2784890" y="532286"/>
                  </a:moveTo>
                  <a:lnTo>
                    <a:pt x="2901264" y="532286"/>
                  </a:lnTo>
                </a:path>
                <a:path w="8489315" h="1610359">
                  <a:moveTo>
                    <a:pt x="2939718" y="532286"/>
                  </a:moveTo>
                  <a:lnTo>
                    <a:pt x="3055081" y="532286"/>
                  </a:lnTo>
                </a:path>
                <a:path w="8489315" h="1610359">
                  <a:moveTo>
                    <a:pt x="3094547" y="532286"/>
                  </a:moveTo>
                  <a:lnTo>
                    <a:pt x="3209909" y="532286"/>
                  </a:lnTo>
                </a:path>
                <a:path w="8489315" h="1610359">
                  <a:moveTo>
                    <a:pt x="3249375" y="532286"/>
                  </a:moveTo>
                  <a:lnTo>
                    <a:pt x="3364738" y="532286"/>
                  </a:lnTo>
                </a:path>
                <a:path w="8489315" h="1610359">
                  <a:moveTo>
                    <a:pt x="3404204" y="532286"/>
                  </a:moveTo>
                  <a:lnTo>
                    <a:pt x="3519566" y="532286"/>
                  </a:lnTo>
                </a:path>
                <a:path w="8489315" h="1610359">
                  <a:moveTo>
                    <a:pt x="3559032" y="532286"/>
                  </a:moveTo>
                  <a:lnTo>
                    <a:pt x="3674395" y="532286"/>
                  </a:lnTo>
                </a:path>
                <a:path w="8489315" h="1610359">
                  <a:moveTo>
                    <a:pt x="3712849" y="532286"/>
                  </a:moveTo>
                  <a:lnTo>
                    <a:pt x="3829223" y="532286"/>
                  </a:lnTo>
                </a:path>
                <a:path w="8489315" h="1610359">
                  <a:moveTo>
                    <a:pt x="3867678" y="532286"/>
                  </a:moveTo>
                  <a:lnTo>
                    <a:pt x="3984052" y="532286"/>
                  </a:lnTo>
                </a:path>
                <a:path w="8489315" h="1610359">
                  <a:moveTo>
                    <a:pt x="4022506" y="532286"/>
                  </a:moveTo>
                  <a:lnTo>
                    <a:pt x="4137869" y="532286"/>
                  </a:lnTo>
                </a:path>
                <a:path w="8489315" h="1610359">
                  <a:moveTo>
                    <a:pt x="4177335" y="532286"/>
                  </a:moveTo>
                  <a:lnTo>
                    <a:pt x="4292697" y="532286"/>
                  </a:lnTo>
                </a:path>
                <a:path w="8489315" h="1610359">
                  <a:moveTo>
                    <a:pt x="4332163" y="532286"/>
                  </a:moveTo>
                  <a:lnTo>
                    <a:pt x="4447526" y="532286"/>
                  </a:lnTo>
                </a:path>
                <a:path w="8489315" h="1610359">
                  <a:moveTo>
                    <a:pt x="4486992" y="532286"/>
                  </a:moveTo>
                  <a:lnTo>
                    <a:pt x="4602354" y="532286"/>
                  </a:lnTo>
                </a:path>
                <a:path w="8489315" h="1610359">
                  <a:moveTo>
                    <a:pt x="2747447" y="680031"/>
                  </a:moveTo>
                  <a:lnTo>
                    <a:pt x="2789949" y="680031"/>
                  </a:lnTo>
                </a:path>
                <a:path w="8489315" h="1610359">
                  <a:moveTo>
                    <a:pt x="2789949" y="0"/>
                  </a:moveTo>
                  <a:lnTo>
                    <a:pt x="2882037" y="0"/>
                  </a:lnTo>
                </a:path>
                <a:path w="8489315" h="1610359">
                  <a:moveTo>
                    <a:pt x="2882037" y="797417"/>
                  </a:moveTo>
                  <a:lnTo>
                    <a:pt x="2916443" y="797417"/>
                  </a:lnTo>
                </a:path>
                <a:path w="8489315" h="1610359">
                  <a:moveTo>
                    <a:pt x="2916443" y="0"/>
                  </a:moveTo>
                  <a:lnTo>
                    <a:pt x="3008531" y="0"/>
                  </a:lnTo>
                </a:path>
                <a:path w="8489315" h="1610359">
                  <a:moveTo>
                    <a:pt x="3008531" y="797417"/>
                  </a:moveTo>
                  <a:lnTo>
                    <a:pt x="3042937" y="797417"/>
                  </a:lnTo>
                </a:path>
                <a:path w="8489315" h="1610359">
                  <a:moveTo>
                    <a:pt x="3042937" y="0"/>
                  </a:moveTo>
                  <a:lnTo>
                    <a:pt x="3134013" y="0"/>
                  </a:lnTo>
                </a:path>
                <a:path w="8489315" h="1610359">
                  <a:moveTo>
                    <a:pt x="3134013" y="797417"/>
                  </a:moveTo>
                  <a:lnTo>
                    <a:pt x="3168419" y="797417"/>
                  </a:lnTo>
                </a:path>
                <a:path w="8489315" h="1610359">
                  <a:moveTo>
                    <a:pt x="3168419" y="0"/>
                  </a:moveTo>
                  <a:lnTo>
                    <a:pt x="3260507" y="0"/>
                  </a:lnTo>
                </a:path>
                <a:path w="8489315" h="1610359">
                  <a:moveTo>
                    <a:pt x="3260507" y="797417"/>
                  </a:moveTo>
                  <a:lnTo>
                    <a:pt x="3294913" y="797417"/>
                  </a:lnTo>
                </a:path>
                <a:path w="8489315" h="1610359">
                  <a:moveTo>
                    <a:pt x="3294913" y="0"/>
                  </a:moveTo>
                  <a:lnTo>
                    <a:pt x="3387001" y="0"/>
                  </a:lnTo>
                </a:path>
                <a:path w="8489315" h="1610359">
                  <a:moveTo>
                    <a:pt x="3387001" y="797417"/>
                  </a:moveTo>
                  <a:lnTo>
                    <a:pt x="3421407" y="797417"/>
                  </a:lnTo>
                </a:path>
                <a:path w="8489315" h="1610359">
                  <a:moveTo>
                    <a:pt x="3421407" y="0"/>
                  </a:moveTo>
                  <a:lnTo>
                    <a:pt x="3513495" y="0"/>
                  </a:lnTo>
                </a:path>
                <a:path w="8489315" h="1610359">
                  <a:moveTo>
                    <a:pt x="3513495" y="797417"/>
                  </a:moveTo>
                  <a:lnTo>
                    <a:pt x="3547901" y="797417"/>
                  </a:lnTo>
                </a:path>
                <a:path w="8489315" h="1610359">
                  <a:moveTo>
                    <a:pt x="3547901" y="0"/>
                  </a:moveTo>
                  <a:lnTo>
                    <a:pt x="3638977" y="0"/>
                  </a:lnTo>
                </a:path>
                <a:path w="8489315" h="1610359">
                  <a:moveTo>
                    <a:pt x="3638977" y="797417"/>
                  </a:moveTo>
                  <a:lnTo>
                    <a:pt x="3673383" y="797417"/>
                  </a:lnTo>
                </a:path>
                <a:path w="8489315" h="1610359">
                  <a:moveTo>
                    <a:pt x="3673383" y="0"/>
                  </a:moveTo>
                  <a:lnTo>
                    <a:pt x="3765471" y="0"/>
                  </a:lnTo>
                </a:path>
                <a:path w="8489315" h="1610359">
                  <a:moveTo>
                    <a:pt x="3765471" y="797417"/>
                  </a:moveTo>
                  <a:lnTo>
                    <a:pt x="3799877" y="797417"/>
                  </a:lnTo>
                </a:path>
                <a:path w="8489315" h="1610359">
                  <a:moveTo>
                    <a:pt x="3799877" y="0"/>
                  </a:moveTo>
                  <a:lnTo>
                    <a:pt x="3891964" y="0"/>
                  </a:lnTo>
                </a:path>
                <a:path w="8489315" h="1610359">
                  <a:moveTo>
                    <a:pt x="3891964" y="797417"/>
                  </a:moveTo>
                  <a:lnTo>
                    <a:pt x="3926371" y="797417"/>
                  </a:lnTo>
                </a:path>
                <a:path w="8489315" h="1610359">
                  <a:moveTo>
                    <a:pt x="3926371" y="0"/>
                  </a:moveTo>
                  <a:lnTo>
                    <a:pt x="4017446" y="0"/>
                  </a:lnTo>
                </a:path>
                <a:path w="8489315" h="1610359">
                  <a:moveTo>
                    <a:pt x="4017446" y="797417"/>
                  </a:moveTo>
                  <a:lnTo>
                    <a:pt x="4051853" y="797417"/>
                  </a:lnTo>
                </a:path>
                <a:path w="8489315" h="1610359">
                  <a:moveTo>
                    <a:pt x="4051853" y="0"/>
                  </a:moveTo>
                  <a:lnTo>
                    <a:pt x="4143940" y="0"/>
                  </a:lnTo>
                </a:path>
                <a:path w="8489315" h="1610359">
                  <a:moveTo>
                    <a:pt x="4143940" y="797417"/>
                  </a:moveTo>
                  <a:lnTo>
                    <a:pt x="4178347" y="797417"/>
                  </a:lnTo>
                </a:path>
                <a:path w="8489315" h="1610359">
                  <a:moveTo>
                    <a:pt x="4178347" y="0"/>
                  </a:moveTo>
                  <a:lnTo>
                    <a:pt x="4270434" y="0"/>
                  </a:lnTo>
                </a:path>
                <a:path w="8489315" h="1610359">
                  <a:moveTo>
                    <a:pt x="4270434" y="797417"/>
                  </a:moveTo>
                  <a:lnTo>
                    <a:pt x="4304841" y="797417"/>
                  </a:lnTo>
                </a:path>
                <a:path w="8489315" h="1610359">
                  <a:moveTo>
                    <a:pt x="4304841" y="0"/>
                  </a:moveTo>
                  <a:lnTo>
                    <a:pt x="4396928" y="0"/>
                  </a:lnTo>
                </a:path>
                <a:path w="8489315" h="1610359">
                  <a:moveTo>
                    <a:pt x="4396928" y="797417"/>
                  </a:moveTo>
                  <a:lnTo>
                    <a:pt x="4431335" y="797417"/>
                  </a:lnTo>
                </a:path>
                <a:path w="8489315" h="1610359">
                  <a:moveTo>
                    <a:pt x="4431335" y="0"/>
                  </a:moveTo>
                  <a:lnTo>
                    <a:pt x="4522410" y="0"/>
                  </a:lnTo>
                </a:path>
                <a:path w="8489315" h="1610359">
                  <a:moveTo>
                    <a:pt x="4522410" y="797417"/>
                  </a:moveTo>
                  <a:lnTo>
                    <a:pt x="4556817" y="797417"/>
                  </a:lnTo>
                </a:path>
                <a:path w="8489315" h="1610359">
                  <a:moveTo>
                    <a:pt x="4556817" y="0"/>
                  </a:moveTo>
                  <a:lnTo>
                    <a:pt x="4648904" y="0"/>
                  </a:lnTo>
                </a:path>
                <a:path w="8489315" h="1610359">
                  <a:moveTo>
                    <a:pt x="4648904" y="797417"/>
                  </a:moveTo>
                  <a:lnTo>
                    <a:pt x="4683310" y="797417"/>
                  </a:lnTo>
                </a:path>
                <a:path w="8489315" h="1610359">
                  <a:moveTo>
                    <a:pt x="4683310" y="0"/>
                  </a:moveTo>
                  <a:lnTo>
                    <a:pt x="4775398" y="0"/>
                  </a:lnTo>
                </a:path>
                <a:path w="8489315" h="1610359">
                  <a:moveTo>
                    <a:pt x="4775398" y="797417"/>
                  </a:moveTo>
                  <a:lnTo>
                    <a:pt x="4809804" y="797417"/>
                  </a:lnTo>
                </a:path>
                <a:path w="8489315" h="1610359">
                  <a:moveTo>
                    <a:pt x="4809804" y="0"/>
                  </a:moveTo>
                  <a:lnTo>
                    <a:pt x="4900880" y="0"/>
                  </a:lnTo>
                </a:path>
                <a:path w="8489315" h="1610359">
                  <a:moveTo>
                    <a:pt x="4900880" y="797417"/>
                  </a:moveTo>
                  <a:lnTo>
                    <a:pt x="4935286" y="797417"/>
                  </a:lnTo>
                </a:path>
                <a:path w="8489315" h="1610359">
                  <a:moveTo>
                    <a:pt x="4935286" y="0"/>
                  </a:moveTo>
                  <a:lnTo>
                    <a:pt x="5027374" y="0"/>
                  </a:lnTo>
                </a:path>
                <a:path w="8489315" h="1610359">
                  <a:moveTo>
                    <a:pt x="5027374" y="797417"/>
                  </a:moveTo>
                  <a:lnTo>
                    <a:pt x="5061780" y="797417"/>
                  </a:lnTo>
                </a:path>
                <a:path w="8489315" h="1610359">
                  <a:moveTo>
                    <a:pt x="5061780" y="0"/>
                  </a:moveTo>
                  <a:lnTo>
                    <a:pt x="5153868" y="0"/>
                  </a:lnTo>
                </a:path>
                <a:path w="8489315" h="1610359">
                  <a:moveTo>
                    <a:pt x="5153868" y="797417"/>
                  </a:moveTo>
                  <a:lnTo>
                    <a:pt x="5188274" y="797417"/>
                  </a:lnTo>
                </a:path>
                <a:path w="8489315" h="1610359">
                  <a:moveTo>
                    <a:pt x="5188274" y="0"/>
                  </a:moveTo>
                  <a:lnTo>
                    <a:pt x="5280362" y="0"/>
                  </a:lnTo>
                </a:path>
                <a:path w="8489315" h="1610359">
                  <a:moveTo>
                    <a:pt x="5280362" y="797417"/>
                  </a:moveTo>
                  <a:lnTo>
                    <a:pt x="5314768" y="797417"/>
                  </a:lnTo>
                </a:path>
                <a:path w="8489315" h="1610359">
                  <a:moveTo>
                    <a:pt x="5314768" y="0"/>
                  </a:moveTo>
                  <a:lnTo>
                    <a:pt x="5405844" y="0"/>
                  </a:lnTo>
                </a:path>
                <a:path w="8489315" h="1610359">
                  <a:moveTo>
                    <a:pt x="5405844" y="797417"/>
                  </a:moveTo>
                  <a:lnTo>
                    <a:pt x="5440250" y="797417"/>
                  </a:lnTo>
                </a:path>
                <a:path w="8489315" h="1610359">
                  <a:moveTo>
                    <a:pt x="5440250" y="0"/>
                  </a:moveTo>
                  <a:lnTo>
                    <a:pt x="5532338" y="0"/>
                  </a:lnTo>
                </a:path>
                <a:path w="8489315" h="1610359">
                  <a:moveTo>
                    <a:pt x="5532338" y="797417"/>
                  </a:moveTo>
                  <a:lnTo>
                    <a:pt x="5566744" y="797417"/>
                  </a:lnTo>
                </a:path>
                <a:path w="8489315" h="1610359">
                  <a:moveTo>
                    <a:pt x="5566744" y="0"/>
                  </a:moveTo>
                  <a:lnTo>
                    <a:pt x="5658832" y="0"/>
                  </a:lnTo>
                </a:path>
                <a:path w="8489315" h="1610359">
                  <a:moveTo>
                    <a:pt x="5658832" y="797417"/>
                  </a:moveTo>
                  <a:lnTo>
                    <a:pt x="5693238" y="797417"/>
                  </a:lnTo>
                </a:path>
                <a:path w="8489315" h="1610359">
                  <a:moveTo>
                    <a:pt x="5693238" y="0"/>
                  </a:moveTo>
                  <a:lnTo>
                    <a:pt x="5784314" y="0"/>
                  </a:lnTo>
                </a:path>
                <a:path w="8489315" h="1610359">
                  <a:moveTo>
                    <a:pt x="5784314" y="797417"/>
                  </a:moveTo>
                  <a:lnTo>
                    <a:pt x="5818720" y="797417"/>
                  </a:lnTo>
                </a:path>
                <a:path w="8489315" h="1610359">
                  <a:moveTo>
                    <a:pt x="5818720" y="0"/>
                  </a:moveTo>
                  <a:lnTo>
                    <a:pt x="5910807" y="0"/>
                  </a:lnTo>
                </a:path>
                <a:path w="8489315" h="1610359">
                  <a:moveTo>
                    <a:pt x="5910807" y="797417"/>
                  </a:moveTo>
                  <a:lnTo>
                    <a:pt x="5945214" y="797417"/>
                  </a:lnTo>
                </a:path>
                <a:path w="8489315" h="1610359">
                  <a:moveTo>
                    <a:pt x="4602354" y="935043"/>
                  </a:moveTo>
                  <a:lnTo>
                    <a:pt x="5319828" y="935043"/>
                  </a:lnTo>
                </a:path>
                <a:path w="8489315" h="1610359">
                  <a:moveTo>
                    <a:pt x="4602354" y="1067608"/>
                  </a:moveTo>
                  <a:lnTo>
                    <a:pt x="4730872" y="1067608"/>
                  </a:lnTo>
                </a:path>
                <a:path w="8489315" h="1610359">
                  <a:moveTo>
                    <a:pt x="4602354" y="1209281"/>
                  </a:moveTo>
                  <a:lnTo>
                    <a:pt x="6896448" y="1209281"/>
                  </a:lnTo>
                </a:path>
                <a:path w="8489315" h="1610359">
                  <a:moveTo>
                    <a:pt x="6896448" y="0"/>
                  </a:moveTo>
                  <a:lnTo>
                    <a:pt x="7111994" y="0"/>
                  </a:lnTo>
                </a:path>
                <a:path w="8489315" h="1610359">
                  <a:moveTo>
                    <a:pt x="6896448" y="1455186"/>
                  </a:moveTo>
                  <a:lnTo>
                    <a:pt x="7441890" y="1455186"/>
                  </a:lnTo>
                </a:path>
                <a:path w="8489315" h="1610359">
                  <a:moveTo>
                    <a:pt x="7441890" y="1329704"/>
                  </a:moveTo>
                  <a:lnTo>
                    <a:pt x="8029834" y="1329704"/>
                  </a:lnTo>
                </a:path>
                <a:path w="8489315" h="1610359">
                  <a:moveTo>
                    <a:pt x="8029834" y="1610014"/>
                  </a:moveTo>
                  <a:lnTo>
                    <a:pt x="8489260" y="161001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5" name="object 1215" descr=""/>
          <p:cNvSpPr txBox="1"/>
          <p:nvPr/>
        </p:nvSpPr>
        <p:spPr>
          <a:xfrm>
            <a:off x="13881867" y="5286338"/>
            <a:ext cx="42481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6,4x25x2=160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23" name="object 1223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1216" name="object 1216" descr=""/>
          <p:cNvSpPr txBox="1"/>
          <p:nvPr/>
        </p:nvSpPr>
        <p:spPr>
          <a:xfrm>
            <a:off x="14103484" y="5489740"/>
            <a:ext cx="40132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2,4x25x2=60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17" name="object 1217" descr=""/>
          <p:cNvSpPr txBox="1"/>
          <p:nvPr/>
        </p:nvSpPr>
        <p:spPr>
          <a:xfrm>
            <a:off x="11444076" y="4646784"/>
            <a:ext cx="31051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0,11x28=3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18" name="object 1218" descr=""/>
          <p:cNvSpPr txBox="1"/>
          <p:nvPr/>
        </p:nvSpPr>
        <p:spPr>
          <a:xfrm>
            <a:off x="10997806" y="4434275"/>
            <a:ext cx="3200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0,18x28=5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19" name="object 1219" descr=""/>
          <p:cNvSpPr txBox="1"/>
          <p:nvPr/>
        </p:nvSpPr>
        <p:spPr>
          <a:xfrm>
            <a:off x="11465327" y="4226825"/>
            <a:ext cx="40640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4,1x28x2=115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20" name="object 1220" descr=""/>
          <p:cNvSpPr txBox="1"/>
          <p:nvPr/>
        </p:nvSpPr>
        <p:spPr>
          <a:xfrm>
            <a:off x="11328713" y="4032530"/>
            <a:ext cx="4343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3,96x28x2=111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21" name="object 1221" descr=""/>
          <p:cNvSpPr txBox="1"/>
          <p:nvPr/>
        </p:nvSpPr>
        <p:spPr>
          <a:xfrm>
            <a:off x="11004889" y="3800793"/>
            <a:ext cx="45910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4,75x28x2=133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222" name="object 1222" descr=""/>
          <p:cNvSpPr txBox="1"/>
          <p:nvPr/>
        </p:nvSpPr>
        <p:spPr>
          <a:xfrm>
            <a:off x="10949232" y="3593343"/>
            <a:ext cx="38671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1,785x28=50</a:t>
            </a:r>
            <a:endParaRPr sz="6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9107" y="336"/>
            <a:ext cx="20084415" cy="14204315"/>
            <a:chOff x="9107" y="336"/>
            <a:chExt cx="20084415" cy="14204315"/>
          </a:xfrm>
        </p:grpSpPr>
        <p:sp>
          <p:nvSpPr>
            <p:cNvPr id="3" name="object 3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14197677"/>
                  </a:moveTo>
                  <a:lnTo>
                    <a:pt x="20078127" y="14197677"/>
                  </a:lnTo>
                </a:path>
                <a:path w="20078700" h="14197965">
                  <a:moveTo>
                    <a:pt x="0" y="0"/>
                  </a:moveTo>
                  <a:lnTo>
                    <a:pt x="20078127" y="0"/>
                  </a:lnTo>
                  <a:lnTo>
                    <a:pt x="20078127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20087233" y="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3" y="888"/>
                  </a:lnTo>
                  <a:lnTo>
                    <a:pt x="6072" y="3035"/>
                  </a:lnTo>
                  <a:lnTo>
                    <a:pt x="5183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20090270" y="3372"/>
              <a:ext cx="0" cy="14197965"/>
            </a:xfrm>
            <a:custGeom>
              <a:avLst/>
              <a:gdLst/>
              <a:ahLst/>
              <a:cxnLst/>
              <a:rect l="l" t="t" r="r" b="b"/>
              <a:pathLst>
                <a:path w="0" h="14197965">
                  <a:moveTo>
                    <a:pt x="0" y="14197677"/>
                  </a:moveTo>
                  <a:lnTo>
                    <a:pt x="0" y="0"/>
                  </a:lnTo>
                </a:path>
                <a:path w="0" h="14197965">
                  <a:moveTo>
                    <a:pt x="0" y="14197677"/>
                  </a:moveTo>
                  <a:lnTo>
                    <a:pt x="0" y="14197677"/>
                  </a:ln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" name="object 6" descr=""/>
          <p:cNvGrpSpPr/>
          <p:nvPr/>
        </p:nvGrpSpPr>
        <p:grpSpPr>
          <a:xfrm>
            <a:off x="15378625" y="5166348"/>
            <a:ext cx="3659504" cy="1249045"/>
            <a:chOff x="15378625" y="5166348"/>
            <a:chExt cx="3659504" cy="1249045"/>
          </a:xfrm>
        </p:grpSpPr>
        <p:pic>
          <p:nvPicPr>
            <p:cNvPr id="7" name="object 7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71417" y="5281524"/>
              <a:ext cx="3221904" cy="1132560"/>
            </a:xfrm>
            <a:prstGeom prst="rect">
              <a:avLst/>
            </a:prstGeom>
          </p:spPr>
        </p:pic>
        <p:sp>
          <p:nvSpPr>
            <p:cNvPr id="8" name="object 8" descr=""/>
            <p:cNvSpPr/>
            <p:nvPr/>
          </p:nvSpPr>
          <p:spPr>
            <a:xfrm>
              <a:off x="15379637" y="6077104"/>
              <a:ext cx="251460" cy="337185"/>
            </a:xfrm>
            <a:custGeom>
              <a:avLst/>
              <a:gdLst/>
              <a:ahLst/>
              <a:cxnLst/>
              <a:rect l="l" t="t" r="r" b="b"/>
              <a:pathLst>
                <a:path w="251459" h="337185">
                  <a:moveTo>
                    <a:pt x="0" y="0"/>
                  </a:moveTo>
                  <a:lnTo>
                    <a:pt x="0" y="336979"/>
                  </a:lnTo>
                  <a:lnTo>
                    <a:pt x="250963" y="3369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5701437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5774298" y="6414084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6131517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6204377" y="6414084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6561596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6634457" y="6414084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6991675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7064536" y="6414084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7422766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7494615" y="6414084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0" y="0"/>
                  </a:moveTo>
                  <a:lnTo>
                    <a:pt x="287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7852846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7925707" y="6414084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8282925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8355786" y="6414084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0" y="0"/>
                  </a:moveTo>
                  <a:lnTo>
                    <a:pt x="286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8713005" y="64130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8785865" y="6077104"/>
              <a:ext cx="251460" cy="337185"/>
            </a:xfrm>
            <a:custGeom>
              <a:avLst/>
              <a:gdLst/>
              <a:ahLst/>
              <a:cxnLst/>
              <a:rect l="l" t="t" r="r" b="b"/>
              <a:pathLst>
                <a:path w="251459" h="337185">
                  <a:moveTo>
                    <a:pt x="0" y="336979"/>
                  </a:moveTo>
                  <a:lnTo>
                    <a:pt x="250963" y="336979"/>
                  </a:lnTo>
                  <a:lnTo>
                    <a:pt x="2509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9035817" y="60042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9036829" y="5647025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w="0"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9035817" y="557416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8785865" y="5167360"/>
              <a:ext cx="251460" cy="336550"/>
            </a:xfrm>
            <a:custGeom>
              <a:avLst/>
              <a:gdLst/>
              <a:ahLst/>
              <a:cxnLst/>
              <a:rect l="l" t="t" r="r" b="b"/>
              <a:pathLst>
                <a:path w="251459" h="336550">
                  <a:moveTo>
                    <a:pt x="250963" y="335967"/>
                  </a:moveTo>
                  <a:lnTo>
                    <a:pt x="2509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8713005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8355786" y="516736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8282925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8" y="296"/>
                  </a:lnTo>
                  <a:lnTo>
                    <a:pt x="2024" y="1011"/>
                  </a:lnTo>
                  <a:lnTo>
                    <a:pt x="1728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7925707" y="516736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7852846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7494615" y="516736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7422766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7064536" y="516736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6991675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6634457" y="516736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6561596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6204377" y="516736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6131517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5774298" y="516736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5701437" y="51663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1011"/>
                  </a:moveTo>
                  <a:lnTo>
                    <a:pt x="296" y="296"/>
                  </a:lnTo>
                  <a:lnTo>
                    <a:pt x="1012" y="0"/>
                  </a:lnTo>
                  <a:lnTo>
                    <a:pt x="1727" y="296"/>
                  </a:lnTo>
                  <a:lnTo>
                    <a:pt x="2024" y="1011"/>
                  </a:lnTo>
                  <a:lnTo>
                    <a:pt x="1727" y="1727"/>
                  </a:lnTo>
                  <a:lnTo>
                    <a:pt x="1012" y="2023"/>
                  </a:lnTo>
                  <a:lnTo>
                    <a:pt x="296" y="1727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5379637" y="5167360"/>
              <a:ext cx="251460" cy="336550"/>
            </a:xfrm>
            <a:custGeom>
              <a:avLst/>
              <a:gdLst/>
              <a:ahLst/>
              <a:cxnLst/>
              <a:rect l="l" t="t" r="r" b="b"/>
              <a:pathLst>
                <a:path w="251459" h="336550">
                  <a:moveTo>
                    <a:pt x="0" y="0"/>
                  </a:moveTo>
                  <a:lnTo>
                    <a:pt x="0" y="335967"/>
                  </a:lnTo>
                </a:path>
                <a:path w="251459" h="336550">
                  <a:moveTo>
                    <a:pt x="2509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45" name="object 45" descr=""/>
          <p:cNvGraphicFramePr>
            <a:graphicFrameLocks noGrp="1"/>
          </p:cNvGraphicFramePr>
          <p:nvPr/>
        </p:nvGraphicFramePr>
        <p:xfrm>
          <a:off x="483206" y="116205"/>
          <a:ext cx="19537680" cy="13957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083155"/>
                <a:gridCol w="238759"/>
                <a:gridCol w="248284"/>
                <a:gridCol w="240030"/>
                <a:gridCol w="248284"/>
                <a:gridCol w="358140"/>
                <a:gridCol w="238759"/>
                <a:gridCol w="1673859"/>
                <a:gridCol w="358140"/>
                <a:gridCol w="359409"/>
                <a:gridCol w="477519"/>
              </a:tblGrid>
              <a:tr h="12644120">
                <a:tc gridSpan="11">
                  <a:txBody>
                    <a:bodyPr/>
                    <a:lstStyle/>
                    <a:p>
                      <a:pPr marL="3675379" marR="2567940" indent="-1900555">
                        <a:lnSpc>
                          <a:spcPts val="3140"/>
                        </a:lnSpc>
                        <a:spcBef>
                          <a:spcPts val="890"/>
                        </a:spcBef>
                      </a:pPr>
                      <a:r>
                        <a:rPr dirty="0" sz="3000" spc="-919" i="1">
                          <a:latin typeface="ISOCPEUR"/>
                          <a:cs typeface="ISOCPEUR"/>
                        </a:rPr>
                        <a:t>Те</a:t>
                      </a:r>
                      <a:r>
                        <a:rPr dirty="0" sz="3000" spc="-75" i="1">
                          <a:latin typeface="ISOCPEUR"/>
                          <a:cs typeface="ISOCPEUR"/>
                        </a:rPr>
                        <a:t>м</a:t>
                      </a:r>
                      <a:r>
                        <a:rPr dirty="0" sz="3000" spc="-380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3000" spc="-75" i="1">
                          <a:latin typeface="ISOCPEUR"/>
                          <a:cs typeface="ISOCPEUR"/>
                        </a:rPr>
                        <a:t>:</a:t>
                      </a:r>
                      <a:r>
                        <a:rPr dirty="0" sz="3000" spc="-5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Порівняння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д</a:t>
                      </a:r>
                      <a:r>
                        <a:rPr dirty="0" sz="2900" spc="-585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но</a:t>
                      </a:r>
                      <a:r>
                        <a:rPr dirty="0" sz="2900" spc="-585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бурових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ча</a:t>
                      </a:r>
                      <a:r>
                        <a:rPr dirty="0" sz="2900" spc="-585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spc="-58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рамбовани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х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2900" spc="-5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90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глини</a:t>
                      </a:r>
                      <a:r>
                        <a:rPr dirty="0" sz="2900" spc="-585" i="1">
                          <a:latin typeface="ISOCPEUR"/>
                          <a:cs typeface="ISOCPEUR"/>
                        </a:rPr>
                        <a:t>с</a:t>
                      </a:r>
                      <a:r>
                        <a:rPr dirty="0" sz="2900" spc="-58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spc="-5" i="1">
                          <a:latin typeface="ISOCPEUR"/>
                          <a:cs typeface="ISOCPEUR"/>
                        </a:rPr>
                        <a:t>и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х</a:t>
                      </a:r>
                      <a:r>
                        <a:rPr dirty="0" sz="290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590" i="1">
                          <a:latin typeface="ISOCPEUR"/>
                          <a:cs typeface="ISOCPEUR"/>
                        </a:rPr>
                        <a:t>ґ</a:t>
                      </a:r>
                      <a:r>
                        <a:rPr dirty="0" sz="2900" spc="-15" i="1">
                          <a:latin typeface="ISOCPEUR"/>
                          <a:cs typeface="ISOCPEUR"/>
                        </a:rPr>
                        <a:t>ру</a:t>
                      </a:r>
                      <a:r>
                        <a:rPr dirty="0" sz="2900" spc="-595" i="1">
                          <a:latin typeface="ISOCPEUR"/>
                          <a:cs typeface="ISOCPEUR"/>
                        </a:rPr>
                        <a:t>н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т</a:t>
                      </a:r>
                      <a:r>
                        <a:rPr dirty="0" sz="2900" spc="-590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х</a:t>
                      </a:r>
                      <a:r>
                        <a:rPr dirty="0" sz="2900" spc="725" i="1">
                          <a:latin typeface="ISOCPEUR"/>
                          <a:cs typeface="ISOCPEUR"/>
                        </a:rPr>
                        <a:t>       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900" spc="-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будівництва</a:t>
                      </a:r>
                      <a:r>
                        <a:rPr dirty="0" sz="290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багатоповерхового</a:t>
                      </a:r>
                      <a:r>
                        <a:rPr dirty="0" sz="290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житлового</a:t>
                      </a:r>
                      <a:r>
                        <a:rPr dirty="0" sz="2900" spc="-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будинку</a:t>
                      </a:r>
                      <a:r>
                        <a:rPr dirty="0" sz="290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90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i="1">
                          <a:latin typeface="ISOCPEUR"/>
                          <a:cs typeface="ISOCPEUR"/>
                        </a:rPr>
                        <a:t>м.</a:t>
                      </a:r>
                      <a:r>
                        <a:rPr dirty="0" sz="290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900" spc="-10" i="1">
                          <a:latin typeface="ISOCPEUR"/>
                          <a:cs typeface="ISOCPEUR"/>
                        </a:rPr>
                        <a:t>Житомир</a:t>
                      </a:r>
                      <a:endParaRPr sz="2900">
                        <a:latin typeface="ISOCPEUR"/>
                        <a:cs typeface="ISOCPEUR"/>
                      </a:endParaRPr>
                    </a:p>
                    <a:p>
                      <a:pPr marL="855980" marR="2322195">
                        <a:lnSpc>
                          <a:spcPts val="2350"/>
                        </a:lnSpc>
                        <a:spcBef>
                          <a:spcPts val="860"/>
                        </a:spcBef>
                      </a:pPr>
                      <a:r>
                        <a:rPr dirty="0" sz="2250" spc="-100" i="1">
                          <a:latin typeface="ISOCPEUR"/>
                          <a:cs typeface="ISOCPEUR"/>
                        </a:rPr>
                        <a:t>Мета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10" i="1">
                          <a:latin typeface="ISOCPEUR"/>
                          <a:cs typeface="ISOCPEUR"/>
                        </a:rPr>
                        <a:t>роботи:</a:t>
                      </a:r>
                      <a:r>
                        <a:rPr dirty="0" sz="2250" spc="-3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Встановити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залежність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зміни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2250" spc="-1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5" i="1">
                          <a:latin typeface="ISOCPEUR"/>
                          <a:cs typeface="ISOCPEUR"/>
                        </a:rPr>
                        <a:t>(окремо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вістрю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поверхні)</a:t>
                      </a:r>
                      <a:r>
                        <a:rPr dirty="0" sz="2250" spc="-1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глибиною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буронабиних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5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2250" spc="-53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паль.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L="855980">
                        <a:lnSpc>
                          <a:spcPts val="2525"/>
                        </a:lnSpc>
                      </a:pPr>
                      <a:r>
                        <a:rPr dirty="0" sz="2250" spc="-85" i="1">
                          <a:latin typeface="ISOCPEUR"/>
                          <a:cs typeface="ISOCPEUR"/>
                        </a:rPr>
                        <a:t>Задачі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способи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їх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вирішення: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1580515" indent="-546100">
                        <a:lnSpc>
                          <a:spcPts val="2350"/>
                        </a:lnSpc>
                        <a:buAutoNum type="arabicPeriod"/>
                        <a:tabLst>
                          <a:tab pos="1580515" algn="l"/>
                          <a:tab pos="1581150" algn="l"/>
                        </a:tabLst>
                      </a:pPr>
                      <a:r>
                        <a:rPr dirty="0" sz="2250" spc="-85" i="1">
                          <a:latin typeface="ISOCPEUR"/>
                          <a:cs typeface="ISOCPEUR"/>
                        </a:rPr>
                        <a:t>Дослідити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несучу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здатність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грунтів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окремо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поверхні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під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нижнім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кінцем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аналітиним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методом.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1573530" indent="-539115">
                        <a:lnSpc>
                          <a:spcPts val="2420"/>
                        </a:lnSpc>
                        <a:buAutoNum type="arabicPeriod"/>
                        <a:tabLst>
                          <a:tab pos="1573530" algn="l"/>
                          <a:tab pos="1574165" algn="l"/>
                        </a:tabLst>
                      </a:pPr>
                      <a:r>
                        <a:rPr dirty="0" sz="2250" spc="-80" i="1">
                          <a:latin typeface="ISOCPEUR"/>
                          <a:cs typeface="ISOCPEUR"/>
                        </a:rPr>
                        <a:t>Оцінити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вплив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зміни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довжини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їх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несучу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здатність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стовбура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рахунок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реалізації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сил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тертя.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1573530" marR="1788795" indent="-538480">
                        <a:lnSpc>
                          <a:spcPts val="2360"/>
                        </a:lnSpc>
                        <a:spcBef>
                          <a:spcPts val="260"/>
                        </a:spcBef>
                        <a:buAutoNum type="arabicPeriod"/>
                        <a:tabLst>
                          <a:tab pos="1573530" algn="l"/>
                          <a:tab pos="1574165" algn="l"/>
                        </a:tabLst>
                      </a:pPr>
                      <a:r>
                        <a:rPr dirty="0" sz="2250" spc="-80" i="1">
                          <a:latin typeface="ISOCPEUR"/>
                          <a:cs typeface="ISOCPEUR"/>
                        </a:rPr>
                        <a:t>Оцінити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вплив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зміни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ільност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грунту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величину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його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міцності</a:t>
                      </a:r>
                      <a:r>
                        <a:rPr dirty="0" sz="2250" spc="-1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20" i="1">
                          <a:latin typeface="ISOCPEUR"/>
                          <a:cs typeface="ISOCPEUR"/>
                        </a:rPr>
                        <a:t>(або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здатності)</a:t>
                      </a:r>
                      <a:r>
                        <a:rPr dirty="0" sz="2250" spc="-1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під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нижнім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кінцем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поверхні)</a:t>
                      </a:r>
                      <a:r>
                        <a:rPr dirty="0" sz="2250" spc="-1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 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залежності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від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кількості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проходок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робочого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інструменту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влаштуванні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паль.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1573530" indent="-539115">
                        <a:lnSpc>
                          <a:spcPts val="2150"/>
                        </a:lnSpc>
                        <a:buAutoNum type="arabicPeriod"/>
                        <a:tabLst>
                          <a:tab pos="1573530" algn="l"/>
                          <a:tab pos="1574165" algn="l"/>
                        </a:tabLst>
                      </a:pPr>
                      <a:r>
                        <a:rPr dirty="0" sz="2250" spc="-90" i="1">
                          <a:latin typeface="ISOCPEUR"/>
                          <a:cs typeface="ISOCPEUR"/>
                        </a:rPr>
                        <a:t>Зробити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висновок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проведеними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дослідженнями.</a:t>
                      </a:r>
                      <a:r>
                        <a:rPr dirty="0" sz="2250" spc="-5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отриманими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графіками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побудувати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залежноств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зміни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сил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опору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грунту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5" i="1">
                          <a:latin typeface="ISOCPEUR"/>
                          <a:cs typeface="ISOCPEUR"/>
                        </a:rPr>
                        <a:t>та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1587500" marR="1682114" indent="-14604">
                        <a:lnSpc>
                          <a:spcPts val="2360"/>
                        </a:lnSpc>
                        <a:spcBef>
                          <a:spcPts val="185"/>
                        </a:spcBef>
                      </a:pPr>
                      <a:r>
                        <a:rPr dirty="0" sz="2250" spc="-90" i="1">
                          <a:latin typeface="ISOCPEUR"/>
                          <a:cs typeface="ISOCPEUR"/>
                        </a:rPr>
                        <a:t>обрати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ділянки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найбільш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раціональної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довжини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заданій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несучій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ефективній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несучій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заданих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грунтових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 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умов.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  <a:p>
                      <a:pPr marL="862965" marR="1386205" indent="-7620">
                        <a:lnSpc>
                          <a:spcPts val="2350"/>
                        </a:lnSpc>
                      </a:pPr>
                      <a:r>
                        <a:rPr dirty="0" sz="2250" spc="-85" i="1">
                          <a:latin typeface="ISOCPEUR"/>
                          <a:cs typeface="ISOCPEUR"/>
                        </a:rPr>
                        <a:t>Наукова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5" i="1">
                          <a:latin typeface="ISOCPEUR"/>
                          <a:cs typeface="ISOCPEUR"/>
                        </a:rPr>
                        <a:t>новизна:</a:t>
                      </a:r>
                      <a:r>
                        <a:rPr dirty="0" sz="2250" spc="-3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Полягає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визначенні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застосуванні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коефіцієнтів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до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сил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опору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поверхні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понижньому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кінцю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частотрамбованої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палі,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      </a:t>
                      </a:r>
                      <a:r>
                        <a:rPr dirty="0" sz="2250" spc="-710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відсутні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таблицях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нормативних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значень.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934085">
                        <a:lnSpc>
                          <a:spcPts val="2530"/>
                        </a:lnSpc>
                        <a:spcBef>
                          <a:spcPts val="785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8641" sz="3375" spc="-135" i="1">
                          <a:latin typeface="ISOCPEUR"/>
                          <a:cs typeface="ISOCPEUR"/>
                        </a:rPr>
                        <a:t>Методика</a:t>
                      </a:r>
                      <a:r>
                        <a:rPr dirty="0" baseline="-8641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розрахунку</a:t>
                      </a:r>
                      <a:r>
                        <a:rPr dirty="0" baseline="-8641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5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baseline="-8641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Проблема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слабких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грунтів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широко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розповсюдженою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проблемою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в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 marR="5419725">
                        <a:lnSpc>
                          <a:spcPts val="2350"/>
                        </a:lnSpc>
                        <a:spcBef>
                          <a:spcPts val="200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8641" sz="3375" spc="-12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baseline="-8641" sz="3375" spc="-86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пальових</a:t>
                      </a:r>
                      <a:r>
                        <a:rPr dirty="0" baseline="-8641" sz="3375" spc="-8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35" i="1">
                          <a:latin typeface="ISOCPEUR"/>
                          <a:cs typeface="ISOCPEUR"/>
                        </a:rPr>
                        <a:t>фундаментів</a:t>
                      </a:r>
                      <a:r>
                        <a:rPr dirty="0" baseline="-8641" sz="3375" spc="-86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37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baseline="-8641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будівництві,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через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ускладненння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їх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використання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3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якості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несучого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35" i="1">
                          <a:latin typeface="ISOCPEUR"/>
                          <a:cs typeface="ISOCPEUR"/>
                        </a:rPr>
                        <a:t>табличими</a:t>
                      </a:r>
                      <a:r>
                        <a:rPr dirty="0" baseline="-8641" sz="3375" spc="-86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значеннями</a:t>
                      </a:r>
                      <a:r>
                        <a:rPr dirty="0" baseline="-8641" sz="3375" spc="-8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0" i="1">
                          <a:latin typeface="ISOCPEUR"/>
                          <a:cs typeface="ISOCPEUR"/>
                        </a:rPr>
                        <a:t>показників</a:t>
                      </a:r>
                      <a:r>
                        <a:rPr dirty="0" baseline="-8641" sz="3375" spc="-8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75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baseline="-8641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шару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фундаментів.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sz="2250" spc="-6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проектуванні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фундаментів</a:t>
                      </a:r>
                      <a:r>
                        <a:rPr dirty="0" sz="2250" spc="1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sz="2250" spc="-6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два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основних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160"/>
                        </a:lnSpc>
                        <a:tabLst>
                          <a:tab pos="5779135" algn="l"/>
                          <a:tab pos="14276069" algn="l"/>
                        </a:tabLst>
                      </a:pPr>
                      <a:r>
                        <a:rPr dirty="0" baseline="-8641" sz="3375" spc="-135" i="1">
                          <a:latin typeface="ISOCPEUR"/>
                          <a:cs typeface="ISOCPEUR"/>
                        </a:rPr>
                        <a:t>широко</a:t>
                      </a:r>
                      <a:r>
                        <a:rPr dirty="0" baseline="-8641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відомою</a:t>
                      </a:r>
                      <a:r>
                        <a:rPr dirty="0" baseline="-8641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0" i="1">
                          <a:latin typeface="ISOCPEUR"/>
                          <a:cs typeface="ISOCPEUR"/>
                        </a:rPr>
                        <a:t>серед</a:t>
                      </a:r>
                      <a:r>
                        <a:rPr dirty="0" baseline="-8641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5" i="1">
                          <a:latin typeface="ISOCPEUR"/>
                          <a:cs typeface="ISOCPEUR"/>
                        </a:rPr>
                        <a:t>проектувальників</a:t>
                      </a:r>
                      <a:r>
                        <a:rPr dirty="0" baseline="-8641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варіанти:</a:t>
                      </a:r>
                      <a:r>
                        <a:rPr dirty="0" sz="2250" spc="-3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використовувати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глибокі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5" i="1">
                          <a:latin typeface="ISOCPEUR"/>
                          <a:cs typeface="ISOCPEUR"/>
                        </a:rPr>
                        <a:t>палі,</a:t>
                      </a:r>
                      <a:r>
                        <a:rPr dirty="0" sz="2250" spc="-5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обійти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несприятливі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-40740" sz="3375" spc="-179" i="1">
                          <a:latin typeface="ISOCPEUR"/>
                          <a:cs typeface="ISOCPEUR"/>
                        </a:rPr>
                        <a:t>Рис.</a:t>
                      </a:r>
                      <a:r>
                        <a:rPr dirty="0" baseline="-40740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0740" sz="3375" spc="-89" i="1">
                          <a:latin typeface="ISOCPEUR"/>
                          <a:cs typeface="ISOCPEUR"/>
                        </a:rPr>
                        <a:t>1</a:t>
                      </a:r>
                      <a:r>
                        <a:rPr dirty="0" baseline="-40740" sz="3375" spc="-24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0740" sz="3375" spc="-135" i="1">
                          <a:latin typeface="ISOCPEUR"/>
                          <a:cs typeface="ISOCPEUR"/>
                        </a:rPr>
                        <a:t>Схема</a:t>
                      </a:r>
                      <a:r>
                        <a:rPr dirty="0" baseline="-40740" sz="3375" spc="-90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0740" sz="3375" spc="-1057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baseline="-40740" sz="3375" spc="-120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baseline="-40740" sz="3375" spc="-104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baseline="-40740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0740" sz="3375" spc="-135" i="1">
                          <a:latin typeface="ISOCPEUR"/>
                          <a:cs typeface="ISOCPEUR"/>
                        </a:rPr>
                        <a:t>частинок</a:t>
                      </a:r>
                      <a:r>
                        <a:rPr dirty="0" baseline="-40740" sz="3375" spc="-90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0740" sz="3375" spc="-15" i="1">
                          <a:latin typeface="ISOCPEUR"/>
                          <a:cs typeface="ISOCPEUR"/>
                        </a:rPr>
                        <a:t>грунту</a:t>
                      </a:r>
                      <a:endParaRPr baseline="-40740" sz="3375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425"/>
                        </a:lnSpc>
                        <a:tabLst>
                          <a:tab pos="5779135" algn="l"/>
                        </a:tabLst>
                      </a:pPr>
                      <a:r>
                        <a:rPr dirty="0" baseline="-8641" sz="3375" spc="-6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baseline="-8641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непогано</a:t>
                      </a:r>
                      <a:r>
                        <a:rPr dirty="0" baseline="-8641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7" i="1">
                          <a:latin typeface="ISOCPEUR"/>
                          <a:cs typeface="ISOCPEUR"/>
                        </a:rPr>
                        <a:t>зарекомендувала</a:t>
                      </a:r>
                      <a:r>
                        <a:rPr dirty="0" baseline="-8641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120" i="1">
                          <a:latin typeface="ISOCPEUR"/>
                          <a:cs typeface="ISOCPEUR"/>
                        </a:rPr>
                        <a:t>себе</a:t>
                      </a:r>
                      <a:r>
                        <a:rPr dirty="0" baseline="-8641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8641" sz="3375" spc="-75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baseline="-8641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150" i="1">
                          <a:latin typeface="ISOCPEUR"/>
                          <a:cs typeface="ISOCPEUR"/>
                        </a:rPr>
                        <a:t>шари,</a:t>
                      </a:r>
                      <a:r>
                        <a:rPr dirty="0" sz="2250" spc="-5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або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використати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технологію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0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sz="2250" spc="-25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,</a:t>
                      </a:r>
                      <a:r>
                        <a:rPr dirty="0" sz="2250" spc="-5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відомою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5" i="1">
                          <a:latin typeface="ISOCPEUR"/>
                          <a:cs typeface="ISOCPEUR"/>
                        </a:rPr>
                        <a:t>як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 marR="5687695">
                        <a:lnSpc>
                          <a:spcPts val="2350"/>
                        </a:lnSpc>
                        <a:spcBef>
                          <a:spcPts val="270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нашій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0" i="1">
                          <a:latin typeface="ISOCPEUR"/>
                          <a:cs typeface="ISOCPEUR"/>
                        </a:rPr>
                        <a:t>країні.</a:t>
                      </a:r>
                      <a:r>
                        <a:rPr dirty="0" baseline="-4938" sz="3375" spc="-80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Вона</a:t>
                      </a:r>
                      <a:r>
                        <a:rPr dirty="0" baseline="-4938" sz="3375" spc="-90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суто</a:t>
                      </a:r>
                      <a:r>
                        <a:rPr dirty="0" baseline="-4938" sz="3375" spc="-90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емпіричної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75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віброфлотація</a:t>
                      </a:r>
                      <a:r>
                        <a:rPr dirty="0" sz="2250" spc="-1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(Vibroflotation).</a:t>
                      </a:r>
                      <a:r>
                        <a:rPr dirty="0" sz="2250" spc="-1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літературі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термін</a:t>
                      </a:r>
                      <a:r>
                        <a:rPr dirty="0" sz="2250" spc="-1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480" i="1">
                          <a:latin typeface="ISOCPEUR"/>
                          <a:cs typeface="ISOCPEUR"/>
                        </a:rPr>
                        <a:t>"</a:t>
                      </a:r>
                      <a:r>
                        <a:rPr dirty="0" sz="2250" spc="20" i="1">
                          <a:latin typeface="ISOCPEUR"/>
                          <a:cs typeface="ISOCPEUR"/>
                        </a:rPr>
                        <a:t>віброфлотаці</a:t>
                      </a:r>
                      <a:r>
                        <a:rPr dirty="0" sz="2250" spc="-18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30" i="1">
                          <a:latin typeface="ISOCPEUR"/>
                          <a:cs typeface="ISOCPEUR"/>
                        </a:rPr>
                        <a:t>"</a:t>
                      </a:r>
                      <a:r>
                        <a:rPr dirty="0" sz="2250" spc="-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ґрунтується</a:t>
                      </a:r>
                      <a:r>
                        <a:rPr dirty="0" baseline="-4938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baseline="-4938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даних</a:t>
                      </a:r>
                      <a:r>
                        <a:rPr dirty="0" baseline="-4938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численних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використовується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як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взаємозамінний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терміном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16280" marR="5814695" indent="-14604">
                        <a:lnSpc>
                          <a:spcPts val="2350"/>
                        </a:lnSpc>
                        <a:tabLst>
                          <a:tab pos="5779135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спостережень</a:t>
                      </a:r>
                      <a:r>
                        <a:rPr dirty="0" baseline="-4938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роботою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пальових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"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вібро</a:t>
                      </a:r>
                      <a:r>
                        <a:rPr dirty="0" sz="2250" spc="-700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sz="2250" spc="-27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".</a:t>
                      </a:r>
                      <a:r>
                        <a:rPr dirty="0" sz="2250" spc="-4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Однак</a:t>
                      </a:r>
                      <a:r>
                        <a:rPr dirty="0" sz="2250" spc="-5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вібро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5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ширшим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терміном,</a:t>
                      </a:r>
                      <a:r>
                        <a:rPr dirty="0" sz="2250" spc="-5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який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0" i="1">
                          <a:latin typeface="ISOCPEUR"/>
                          <a:cs typeface="ISOCPEUR"/>
                        </a:rPr>
                        <a:t>фундаментів.</a:t>
                      </a:r>
                      <a:r>
                        <a:rPr dirty="0" baseline="-4938" sz="3375" spc="-7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Методика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основуються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37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охоплює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дві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різні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технології.</a:t>
                      </a:r>
                      <a:r>
                        <a:rPr dirty="0" sz="2250" spc="-5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Перший</a:t>
                      </a:r>
                      <a:r>
                        <a:rPr dirty="0" sz="2250" spc="-1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-</a:t>
                      </a:r>
                      <a:r>
                        <a:rPr dirty="0" sz="2250" spc="-5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це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віброфлотація,</a:t>
                      </a:r>
                      <a:r>
                        <a:rPr dirty="0" sz="2250" spc="-5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якій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 marR="6172835">
                        <a:lnSpc>
                          <a:spcPts val="2350"/>
                        </a:lnSpc>
                        <a:spcBef>
                          <a:spcPts val="10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показниках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розрахунк</a:t>
                      </a:r>
                      <a:r>
                        <a:rPr dirty="0" baseline="-4938" sz="3375" spc="-58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baseline="-4938" sz="3375" spc="-997" i="1">
                          <a:latin typeface="ISOCPEUR"/>
                          <a:cs typeface="ISOCPEUR"/>
                        </a:rPr>
                        <a:t>-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вого</a:t>
                      </a:r>
                      <a:r>
                        <a:rPr dirty="0" baseline="-4938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опору</a:t>
                      </a:r>
                      <a:r>
                        <a:rPr dirty="0" baseline="-4938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37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використовується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віброінструменит,</a:t>
                      </a:r>
                      <a:r>
                        <a:rPr dirty="0" sz="2250" spc="-5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10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вібрує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горизонтальній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4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baseline="-4938" sz="3375" spc="-94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поверхні</a:t>
                      </a:r>
                      <a:r>
                        <a:rPr dirty="0" baseline="-4938" sz="3375" spc="-3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240" i="1">
                          <a:latin typeface="ISOCPEUR"/>
                          <a:cs typeface="ISOCPEUR"/>
                        </a:rPr>
                        <a:t>f</a:t>
                      </a:r>
                      <a:r>
                        <a:rPr dirty="0" baseline="-23297" sz="2325" spc="-240" i="1">
                          <a:latin typeface="ISOCPEUR"/>
                          <a:cs typeface="ISOCPEUR"/>
                        </a:rPr>
                        <a:t>i</a:t>
                      </a:r>
                      <a:r>
                        <a:rPr dirty="0" baseline="-23297" sz="2325" spc="1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глинистих</a:t>
                      </a:r>
                      <a:r>
                        <a:rPr dirty="0" baseline="-4938" sz="3375" spc="-94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ґрунтів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пл</a:t>
                      </a:r>
                      <a:r>
                        <a:rPr dirty="0" sz="2250" spc="-695" i="1">
                          <a:latin typeface="ISOCPEUR"/>
                          <a:cs typeface="ISOCPEUR"/>
                        </a:rPr>
                        <a:t>ощ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ин</a:t>
                      </a:r>
                      <a:r>
                        <a:rPr dirty="0" sz="2250" spc="-28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0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2250" spc="-5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Другий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використовує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віброзонд,</a:t>
                      </a:r>
                      <a:r>
                        <a:rPr dirty="0" sz="2250" spc="-5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який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коливається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   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baseline="-4938" sz="3375" spc="-94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показниками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текучості</a:t>
                      </a:r>
                      <a:r>
                        <a:rPr dirty="0" baseline="-4938" sz="3375" spc="-2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97" i="1">
                          <a:latin typeface="ISOCPEUR"/>
                          <a:cs typeface="ISOCPEUR"/>
                        </a:rPr>
                        <a:t>IL</a:t>
                      </a:r>
                      <a:r>
                        <a:rPr dirty="0" baseline="-4938" sz="3375" spc="-3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4" i="1">
                          <a:latin typeface="ISOCPEUR"/>
                          <a:cs typeface="ISOCPEUR"/>
                        </a:rPr>
                        <a:t>від</a:t>
                      </a:r>
                      <a:r>
                        <a:rPr dirty="0" baseline="-4938" sz="3375" spc="-3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0</a:t>
                      </a:r>
                      <a:r>
                        <a:rPr dirty="0" baseline="-4938" sz="3375" spc="-3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37" i="1">
                          <a:latin typeface="ISOCPEUR"/>
                          <a:cs typeface="ISOCPEUR"/>
                        </a:rPr>
                        <a:t>до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вертикальній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пл</a:t>
                      </a:r>
                      <a:r>
                        <a:rPr dirty="0" sz="2250" spc="-695" i="1">
                          <a:latin typeface="ISOCPEUR"/>
                          <a:cs typeface="ISOCPEUR"/>
                        </a:rPr>
                        <a:t>ощ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ин</a:t>
                      </a:r>
                      <a:r>
                        <a:rPr dirty="0" sz="2250" spc="-254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0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2250" spc="-5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Слід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зазначити,</a:t>
                      </a:r>
                      <a:r>
                        <a:rPr dirty="0" sz="2250" spc="-5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10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sz="2250" spc="-5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віброфлотація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160"/>
                        </a:lnSpc>
                        <a:tabLst>
                          <a:tab pos="5779135" algn="l"/>
                        </a:tabLst>
                      </a:pPr>
                      <a:r>
                        <a:rPr dirty="0" baseline="-4938" sz="3375" spc="-104" i="1">
                          <a:latin typeface="ISOCPEUR"/>
                          <a:cs typeface="ISOCPEUR"/>
                        </a:rPr>
                        <a:t>0,7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60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baseline="-4938" sz="3375" spc="-3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Відповідно</a:t>
                      </a:r>
                      <a:r>
                        <a:rPr dirty="0" baseline="-4938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baseline="-4938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цією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методикою,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використовується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як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механізм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реалізації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віброзам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іщ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енн</a:t>
                      </a:r>
                      <a:r>
                        <a:rPr dirty="0" sz="2250" spc="-235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,</a:t>
                      </a:r>
                      <a:r>
                        <a:rPr dirty="0" sz="2250" spc="-5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методу,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350"/>
                        </a:lnSpc>
                        <a:spcBef>
                          <a:spcPts val="200"/>
                        </a:spcBef>
                        <a:tabLst>
                          <a:tab pos="5779135" algn="l"/>
                          <a:tab pos="14234794" algn="l"/>
                          <a:tab pos="15651480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несучу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здатність</a:t>
                      </a:r>
                      <a:r>
                        <a:rPr dirty="0" baseline="-4938" sz="3375" spc="-3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4" i="1">
                          <a:latin typeface="ISOCPEUR"/>
                          <a:cs typeface="ISOCPEUR"/>
                        </a:rPr>
                        <a:t>Fd,</a:t>
                      </a:r>
                      <a:r>
                        <a:rPr dirty="0" baseline="-4938" sz="3375" spc="-3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кН</a:t>
                      </a:r>
                      <a:r>
                        <a:rPr dirty="0" baseline="-4938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висячої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який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поєднує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техніку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віброфлотації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гравійною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засипкою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метою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8641" sz="3375" spc="-179" i="1">
                          <a:latin typeface="ISOCPEUR"/>
                          <a:cs typeface="ISOCPEUR"/>
                        </a:rPr>
                        <a:t>Рис.</a:t>
                      </a:r>
                      <a:r>
                        <a:rPr dirty="0" baseline="8641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20" i="1">
                          <a:latin typeface="ISOCPEUR"/>
                          <a:cs typeface="ISOCPEUR"/>
                        </a:rPr>
                        <a:t>2</a:t>
                      </a:r>
                      <a:r>
                        <a:rPr dirty="0" baseline="8641" sz="3375" spc="-2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35" i="1">
                          <a:latin typeface="ISOCPEUR"/>
                          <a:cs typeface="ISOCPEUR"/>
                        </a:rPr>
                        <a:t>Зона</a:t>
                      </a:r>
                      <a:r>
                        <a:rPr dirty="0" baseline="8641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057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baseline="8641" sz="3375" spc="-120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baseline="8641" sz="3375" spc="-104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baseline="8641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35" i="1">
                          <a:latin typeface="ISOCPEUR"/>
                          <a:cs typeface="ISOCPEUR"/>
                        </a:rPr>
                        <a:t>грунту</a:t>
                      </a:r>
                      <a:r>
                        <a:rPr dirty="0" baseline="8641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27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baseline="8641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30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baseline="8641" sz="3375" spc="-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забивний</a:t>
                      </a:r>
                      <a:r>
                        <a:rPr dirty="0" baseline="-4938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65" i="1">
                          <a:latin typeface="ISOCPEUR"/>
                          <a:cs typeface="ISOCPEUR"/>
                        </a:rPr>
                        <a:t>палі,</a:t>
                      </a:r>
                      <a:r>
                        <a:rPr dirty="0" baseline="-4938" sz="3375" spc="-8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занурюваної</a:t>
                      </a:r>
                      <a:r>
                        <a:rPr dirty="0" baseline="-4938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без</a:t>
                      </a:r>
                      <a:r>
                        <a:rPr dirty="0" baseline="-4938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виїмки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створення,</a:t>
                      </a:r>
                      <a:r>
                        <a:rPr dirty="0" sz="2250" spc="-54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так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званих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паль.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	</a:t>
                      </a:r>
                      <a:r>
                        <a:rPr dirty="0" baseline="8641" sz="3375" spc="-127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baseline="8641" sz="3375" spc="-3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04" i="1">
                          <a:latin typeface="ISOCPEUR"/>
                          <a:cs typeface="ISOCPEUR"/>
                        </a:rPr>
                        <a:t>1,2,3,4</a:t>
                      </a:r>
                      <a:r>
                        <a:rPr dirty="0" baseline="8641" sz="3375" spc="-30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8641" sz="3375" spc="-15" i="1">
                          <a:latin typeface="ISOCPEUR"/>
                          <a:cs typeface="ISOCPEUR"/>
                        </a:rPr>
                        <a:t>проходок</a:t>
                      </a:r>
                      <a:endParaRPr baseline="8641" sz="3375">
                        <a:latin typeface="ISOCPEUR"/>
                        <a:cs typeface="ISOCPEUR"/>
                      </a:endParaRPr>
                    </a:p>
                    <a:p>
                      <a:pPr marL="701675" marR="5432425">
                        <a:lnSpc>
                          <a:spcPts val="2350"/>
                        </a:lnSpc>
                        <a:tabLst>
                          <a:tab pos="5779135" algn="l"/>
                        </a:tabLst>
                      </a:pPr>
                      <a:r>
                        <a:rPr dirty="0" baseline="-4938" sz="3375" spc="-172" i="1">
                          <a:latin typeface="ISOCPEUR"/>
                          <a:cs typeface="ISOCPEUR"/>
                        </a:rPr>
                        <a:t>ґрунту,</a:t>
                      </a:r>
                      <a:r>
                        <a:rPr dirty="0" baseline="-4938" sz="3375" spc="-86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64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працює</a:t>
                      </a:r>
                      <a:r>
                        <a:rPr dirty="0" baseline="-4938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стискаюче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Віброфлотація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використовує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горизонтальні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коливання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поєднанні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7" i="1">
                          <a:latin typeface="ISOCPEUR"/>
                          <a:cs typeface="ISOCPEUR"/>
                        </a:rPr>
                        <a:t>навантаження,</a:t>
                      </a:r>
                      <a:r>
                        <a:rPr dirty="0" baseline="-4938" sz="3375" spc="-8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4" i="1">
                          <a:latin typeface="ISOCPEUR"/>
                          <a:cs typeface="ISOCPEUR"/>
                        </a:rPr>
                        <a:t>слід</a:t>
                      </a:r>
                      <a:r>
                        <a:rPr dirty="0" baseline="-4938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визначати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як</a:t>
                      </a:r>
                      <a:r>
                        <a:rPr dirty="0" baseline="-4938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30" i="1">
                          <a:latin typeface="ISOCPEUR"/>
                          <a:cs typeface="ISOCPEUR"/>
                        </a:rPr>
                        <a:t>суму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-4938" sz="3375" spc="-11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рідиною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зменшення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міжчастинкового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тертя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навколишнього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ґрунту.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 marR="5673090" indent="13970">
                        <a:lnSpc>
                          <a:spcPts val="2350"/>
                        </a:lnSpc>
                        <a:spcBef>
                          <a:spcPts val="10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розрахункових</a:t>
                      </a:r>
                      <a:r>
                        <a:rPr dirty="0" baseline="-4938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опорів</a:t>
                      </a:r>
                      <a:r>
                        <a:rPr dirty="0" baseline="-4938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ґрунтів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основи</a:t>
                      </a:r>
                      <a:r>
                        <a:rPr dirty="0" baseline="-4938" sz="3375" spc="-8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37" i="1">
                          <a:latin typeface="ISOCPEUR"/>
                          <a:cs typeface="ISOCPEUR"/>
                        </a:rPr>
                        <a:t>під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-4938" sz="3375" spc="-12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Це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дозволяє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матеріалу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ільнюватис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4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створює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палю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поліпшеними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нижнім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кінцем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механіччними</a:t>
                      </a:r>
                      <a:r>
                        <a:rPr dirty="0" sz="2250" spc="-5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характеристиками,</a:t>
                      </a:r>
                      <a:r>
                        <a:rPr dirty="0" sz="2250" spc="-48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включаючи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збільшення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міцності,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 marR="5448935">
                        <a:lnSpc>
                          <a:spcPts val="2350"/>
                        </a:lnSpc>
                        <a:tabLst>
                          <a:tab pos="5779135" algn="l"/>
                        </a:tabLst>
                      </a:pP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стовбура.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-4938" sz="3375" spc="-126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ільност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4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зменшення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стисливості.</a:t>
                      </a:r>
                      <a:r>
                        <a:rPr dirty="0" sz="2250" spc="-5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25" i="1">
                          <a:latin typeface="ISOCPEUR"/>
                          <a:cs typeface="ISOCPEUR"/>
                        </a:rPr>
                        <a:t>рис.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0" i="1">
                          <a:latin typeface="ISOCPEUR"/>
                          <a:cs typeface="ISOCPEUR"/>
                        </a:rPr>
                        <a:t>1</a:t>
                      </a:r>
                      <a:r>
                        <a:rPr dirty="0" sz="2250" spc="-1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показано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перехід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ґрунту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Основні</a:t>
                      </a:r>
                      <a:r>
                        <a:rPr dirty="0" baseline="-4938" sz="3375" spc="-86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положення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такого</a:t>
                      </a:r>
                      <a:r>
                        <a:rPr dirty="0" baseline="-4938" sz="3375" spc="-87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розрахунку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пухкого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стану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0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ільни</a:t>
                      </a:r>
                      <a:r>
                        <a:rPr dirty="0" sz="2250" spc="-265" i="1">
                          <a:latin typeface="ISOCPEUR"/>
                          <a:cs typeface="ISOCPEUR"/>
                        </a:rPr>
                        <a:t>й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.</a:t>
                      </a:r>
                      <a:r>
                        <a:rPr dirty="0" sz="2250" spc="-53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Метою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віброфлотації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є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збільшення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16280" marR="5796915" indent="-14604">
                        <a:lnSpc>
                          <a:spcPts val="2350"/>
                        </a:lnSpc>
                        <a:spcBef>
                          <a:spcPts val="10"/>
                        </a:spcBef>
                        <a:tabLst>
                          <a:tab pos="5779135" algn="l"/>
                        </a:tabLst>
                      </a:pP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були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викладені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2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baseline="-4938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65" i="1">
                          <a:latin typeface="ISOCPEUR"/>
                          <a:cs typeface="ISOCPEUR"/>
                        </a:rPr>
                        <a:t>нормах,</a:t>
                      </a:r>
                      <a:r>
                        <a:rPr dirty="0" baseline="-4938" sz="3375" spc="-84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064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о</a:t>
                      </a:r>
                      <a:r>
                        <a:rPr dirty="0" baseline="-4938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діяли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відносної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ільност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і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45" i="1">
                          <a:latin typeface="ISOCPEUR"/>
                          <a:cs typeface="ISOCPEUR"/>
                        </a:rPr>
                        <a:t>ґрунту.</a:t>
                      </a:r>
                      <a:r>
                        <a:rPr dirty="0" sz="2250" spc="2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Це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збільшення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відносної</a:t>
                      </a:r>
                      <a:r>
                        <a:rPr dirty="0" sz="2250" spc="-64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70" i="1">
                          <a:latin typeface="ISOCPEUR"/>
                          <a:cs typeface="ISOCPEUR"/>
                        </a:rPr>
                        <a:t>щ</a:t>
                      </a:r>
                      <a:r>
                        <a:rPr dirty="0" sz="2250" spc="55" i="1">
                          <a:latin typeface="ISOCPEUR"/>
                          <a:cs typeface="ISOCPEUR"/>
                        </a:rPr>
                        <a:t>ільності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раніше: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призводить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до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зменшення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осідань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збільшення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2250" spc="-5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здатності.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330"/>
                        </a:lnSpc>
                        <a:tabLst>
                          <a:tab pos="5789295" algn="l"/>
                          <a:tab pos="14638655" algn="l"/>
                        </a:tabLst>
                      </a:pPr>
                      <a:r>
                        <a:rPr dirty="0" baseline="-4938" sz="3375" spc="-75" i="1">
                          <a:latin typeface="ISOCPEUR"/>
                          <a:cs typeface="ISOCPEUR"/>
                        </a:rPr>
                        <a:t>1.</a:t>
                      </a:r>
                      <a:r>
                        <a:rPr dirty="0" baseline="-4938" sz="3375" spc="-3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35" i="1">
                          <a:latin typeface="ISOCPEUR"/>
                          <a:cs typeface="ISOCPEUR"/>
                        </a:rPr>
                        <a:t>СНиП</a:t>
                      </a:r>
                      <a:r>
                        <a:rPr dirty="0" baseline="-4938" sz="3375" spc="-3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12" i="1">
                          <a:latin typeface="ISOCPEUR"/>
                          <a:cs typeface="ISOCPEUR"/>
                        </a:rPr>
                        <a:t>2.02.03-</a:t>
                      </a:r>
                      <a:r>
                        <a:rPr dirty="0" baseline="-4938" sz="3375" spc="-127" i="1">
                          <a:latin typeface="ISOCPEUR"/>
                          <a:cs typeface="ISOCPEUR"/>
                        </a:rPr>
                        <a:t>85</a:t>
                      </a:r>
                      <a:r>
                        <a:rPr dirty="0" baseline="-4938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«Свайные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Що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ж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стосується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розмірів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зони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0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sz="2250" spc="-26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,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це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значення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варіюєтся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14814" sz="3375" spc="-187" i="1">
                          <a:latin typeface="ISOCPEUR"/>
                          <a:cs typeface="ISOCPEUR"/>
                        </a:rPr>
                        <a:t>Рис.</a:t>
                      </a:r>
                      <a:r>
                        <a:rPr dirty="0" baseline="14814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4814" sz="3375" spc="-120" i="1">
                          <a:latin typeface="ISOCPEUR"/>
                          <a:cs typeface="ISOCPEUR"/>
                        </a:rPr>
                        <a:t>3</a:t>
                      </a:r>
                      <a:r>
                        <a:rPr dirty="0" baseline="14814" sz="3375" spc="-2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4814" sz="3375" spc="-135" i="1">
                          <a:latin typeface="ISOCPEUR"/>
                          <a:cs typeface="ISOCPEUR"/>
                        </a:rPr>
                        <a:t>Деформація</a:t>
                      </a:r>
                      <a:r>
                        <a:rPr dirty="0" baseline="14814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4814" sz="3375" spc="-135" i="1">
                          <a:latin typeface="ISOCPEUR"/>
                          <a:cs typeface="ISOCPEUR"/>
                        </a:rPr>
                        <a:t>грунту</a:t>
                      </a:r>
                      <a:r>
                        <a:rPr dirty="0" baseline="14814" sz="3375" spc="-9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4814" sz="3375" spc="-127" i="1">
                          <a:latin typeface="ISOCPEUR"/>
                          <a:cs typeface="ISOCPEUR"/>
                        </a:rPr>
                        <a:t>навколо</a:t>
                      </a:r>
                      <a:r>
                        <a:rPr dirty="0" baseline="14814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4814" sz="3375" spc="-30" i="1">
                          <a:latin typeface="ISOCPEUR"/>
                          <a:cs typeface="ISOCPEUR"/>
                        </a:rPr>
                        <a:t>палі</a:t>
                      </a:r>
                      <a:endParaRPr baseline="14814" sz="3375">
                        <a:latin typeface="ISOCPEUR"/>
                        <a:cs typeface="ISOCPEUR"/>
                      </a:endParaRPr>
                    </a:p>
                  </a:txBody>
                  <a:tcPr marL="0" marR="0" marB="0" marT="1130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rowSpan="11">
                  <a:txBody>
                    <a:bodyPr/>
                    <a:lstStyle/>
                    <a:p>
                      <a:pPr marL="716280">
                        <a:lnSpc>
                          <a:spcPts val="1575"/>
                        </a:lnSpc>
                        <a:tabLst>
                          <a:tab pos="5779135" algn="l"/>
                        </a:tabLst>
                      </a:pPr>
                      <a:r>
                        <a:rPr dirty="0" baseline="-4938" sz="3375" spc="-15" i="1">
                          <a:latin typeface="ISOCPEUR"/>
                          <a:cs typeface="ISOCPEUR"/>
                        </a:rPr>
                        <a:t>фундаменты»</a:t>
                      </a:r>
                      <a:r>
                        <a:rPr dirty="0" baseline="-4938" sz="3375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залежності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від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виду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10" i="1">
                          <a:latin typeface="ISOCPEUR"/>
                          <a:cs typeface="ISOCPEUR"/>
                        </a:rPr>
                        <a:t>грунту,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одними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данними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радіус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зони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455"/>
                        </a:lnSpc>
                        <a:tabLst>
                          <a:tab pos="5779135" algn="l"/>
                        </a:tabLst>
                      </a:pPr>
                      <a:r>
                        <a:rPr dirty="0" sz="2250" spc="-65" i="1">
                          <a:latin typeface="ISOCPEUR"/>
                          <a:cs typeface="ISOCPEUR"/>
                        </a:rPr>
                        <a:t>2.</a:t>
                      </a:r>
                      <a:r>
                        <a:rPr dirty="0" sz="2250" spc="-2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ДБН</a:t>
                      </a:r>
                      <a:r>
                        <a:rPr dirty="0" sz="2250" spc="-63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2250" spc="-229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2.1.-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10-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2009.</a:t>
                      </a:r>
                      <a:r>
                        <a:rPr dirty="0" sz="2250" spc="-2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Зміна</a:t>
                      </a:r>
                      <a:r>
                        <a:rPr dirty="0" sz="2250" spc="-2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№1.</a:t>
                      </a:r>
                      <a:r>
                        <a:rPr dirty="0" sz="2250" spc="-2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Зміна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1234" sz="3375" spc="-127" i="1">
                          <a:latin typeface="ISOCPEUR"/>
                          <a:cs typeface="ISOCPEUR"/>
                        </a:rPr>
                        <a:t>деформації</a:t>
                      </a:r>
                      <a:r>
                        <a:rPr dirty="0" baseline="1234" sz="3375" spc="-937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0" i="1">
                          <a:latin typeface="ISOCPEUR"/>
                          <a:cs typeface="ISOCPEUR"/>
                        </a:rPr>
                        <a:t>дорівнює</a:t>
                      </a:r>
                      <a:r>
                        <a:rPr dirty="0" baseline="1234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35" i="1">
                          <a:latin typeface="ISOCPEUR"/>
                          <a:cs typeface="ISOCPEUR"/>
                        </a:rPr>
                        <a:t>трьом</a:t>
                      </a:r>
                      <a:r>
                        <a:rPr dirty="0" baseline="1234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35" i="1">
                          <a:latin typeface="ISOCPEUR"/>
                          <a:cs typeface="ISOCPEUR"/>
                        </a:rPr>
                        <a:t>діаметрам</a:t>
                      </a:r>
                      <a:r>
                        <a:rPr dirty="0" baseline="1234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04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baseline="1234" sz="3375" spc="-20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247" i="1">
                          <a:latin typeface="ISOCPEUR"/>
                          <a:cs typeface="ISOCPEUR"/>
                        </a:rPr>
                        <a:t>(рис.</a:t>
                      </a:r>
                      <a:r>
                        <a:rPr dirty="0" baseline="1234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89" i="1">
                          <a:latin typeface="ISOCPEUR"/>
                          <a:cs typeface="ISOCPEUR"/>
                        </a:rPr>
                        <a:t>2),</a:t>
                      </a:r>
                      <a:r>
                        <a:rPr dirty="0" baseline="1234" sz="3375" spc="-23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35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baseline="1234" sz="3375" spc="-92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7" i="1">
                          <a:latin typeface="ISOCPEUR"/>
                          <a:cs typeface="ISOCPEUR"/>
                        </a:rPr>
                        <a:t>за</a:t>
                      </a:r>
                      <a:r>
                        <a:rPr dirty="0" baseline="1234" sz="3375" spc="-93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5" i="1">
                          <a:latin typeface="ISOCPEUR"/>
                          <a:cs typeface="ISOCPEUR"/>
                        </a:rPr>
                        <a:t>іншими</a:t>
                      </a:r>
                      <a:endParaRPr baseline="1234" sz="3375">
                        <a:latin typeface="ISOCPEUR"/>
                        <a:cs typeface="ISOCPEUR"/>
                      </a:endParaRPr>
                    </a:p>
                    <a:p>
                      <a:pPr marL="701675">
                        <a:lnSpc>
                          <a:spcPts val="2390"/>
                        </a:lnSpc>
                        <a:tabLst>
                          <a:tab pos="5793105" algn="l"/>
                        </a:tabLst>
                      </a:pPr>
                      <a:r>
                        <a:rPr dirty="0" sz="2250" spc="-90" i="1">
                          <a:latin typeface="ISOCPEUR"/>
                          <a:cs typeface="ISOCPEUR"/>
                        </a:rPr>
                        <a:t>№2.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10" i="1">
                          <a:latin typeface="ISOCPEUR"/>
                          <a:cs typeface="ISOCPEUR"/>
                        </a:rPr>
                        <a:t>«Основи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фундаменти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споруд»</a:t>
                      </a:r>
                      <a:r>
                        <a:rPr dirty="0" sz="2250" i="1">
                          <a:latin typeface="ISOCPEUR"/>
                          <a:cs typeface="ISOCPEUR"/>
                        </a:rPr>
                        <a:t>	</a:t>
                      </a:r>
                      <a:r>
                        <a:rPr dirty="0" baseline="1234" sz="3375" spc="-120" i="1">
                          <a:latin typeface="ISOCPEUR"/>
                          <a:cs typeface="ISOCPEUR"/>
                        </a:rPr>
                        <a:t>радіус</a:t>
                      </a:r>
                      <a:r>
                        <a:rPr dirty="0" baseline="1234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0" i="1">
                          <a:latin typeface="ISOCPEUR"/>
                          <a:cs typeface="ISOCPEUR"/>
                        </a:rPr>
                        <a:t>зони</a:t>
                      </a:r>
                      <a:r>
                        <a:rPr dirty="0" baseline="1234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7" i="1">
                          <a:latin typeface="ISOCPEUR"/>
                          <a:cs typeface="ISOCPEUR"/>
                        </a:rPr>
                        <a:t>деформації</a:t>
                      </a:r>
                      <a:r>
                        <a:rPr dirty="0" baseline="1234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0" i="1">
                          <a:latin typeface="ISOCPEUR"/>
                          <a:cs typeface="ISOCPEUR"/>
                        </a:rPr>
                        <a:t>значно</a:t>
                      </a:r>
                      <a:r>
                        <a:rPr dirty="0" baseline="1234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50" i="1">
                          <a:latin typeface="ISOCPEUR"/>
                          <a:cs typeface="ISOCPEUR"/>
                        </a:rPr>
                        <a:t>більше,</a:t>
                      </a:r>
                      <a:r>
                        <a:rPr dirty="0" baseline="1234" sz="3375" spc="-8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7" i="1">
                          <a:latin typeface="ISOCPEUR"/>
                          <a:cs typeface="ISOCPEUR"/>
                        </a:rPr>
                        <a:t>причому</a:t>
                      </a:r>
                      <a:r>
                        <a:rPr dirty="0" baseline="1234" sz="3375" spc="-892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27" i="1">
                          <a:latin typeface="ISOCPEUR"/>
                          <a:cs typeface="ISOCPEUR"/>
                        </a:rPr>
                        <a:t>найбільша</a:t>
                      </a:r>
                      <a:r>
                        <a:rPr dirty="0" baseline="1234" sz="3375" spc="-9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baseline="1234" sz="3375" spc="-15" i="1">
                          <a:latin typeface="ISOCPEUR"/>
                          <a:cs typeface="ISOCPEUR"/>
                        </a:rPr>
                        <a:t>величина</a:t>
                      </a:r>
                      <a:endParaRPr baseline="1234" sz="3375">
                        <a:latin typeface="ISOCPEUR"/>
                        <a:cs typeface="ISOCPEUR"/>
                      </a:endParaRPr>
                    </a:p>
                    <a:p>
                      <a:pPr marL="5779135">
                        <a:lnSpc>
                          <a:spcPts val="2565"/>
                        </a:lnSpc>
                      </a:pPr>
                      <a:r>
                        <a:rPr dirty="0" sz="2250" spc="-85" i="1">
                          <a:latin typeface="ISOCPEUR"/>
                          <a:cs typeface="ISOCPEUR"/>
                        </a:rPr>
                        <a:t>його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знаходиться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денної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5" i="1">
                          <a:latin typeface="ISOCPEUR"/>
                          <a:cs typeface="ISOCPEUR"/>
                        </a:rPr>
                        <a:t>поверхні,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а</a:t>
                      </a:r>
                      <a:r>
                        <a:rPr dirty="0" sz="2250" spc="-6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найменша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на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глибині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14" i="1">
                          <a:latin typeface="ISOCPEUR"/>
                          <a:cs typeface="ISOCPEUR"/>
                        </a:rPr>
                        <a:t>рис.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5" i="1">
                          <a:latin typeface="ISOCPEUR"/>
                          <a:cs typeface="ISOCPEUR"/>
                        </a:rPr>
                        <a:t>3).</a:t>
                      </a:r>
                      <a:endParaRPr sz="22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rowSpan="2">
                  <a:txBody>
                    <a:bodyPr/>
                    <a:lstStyle/>
                    <a:p>
                      <a:pPr marL="71120">
                        <a:lnSpc>
                          <a:spcPts val="1515"/>
                        </a:lnSpc>
                      </a:pPr>
                      <a:r>
                        <a:rPr dirty="0" sz="1450" i="1">
                          <a:latin typeface="ISOCPEUR"/>
                          <a:cs typeface="ISOCPEUR"/>
                        </a:rPr>
                        <a:t>Атестаційна</a:t>
                      </a:r>
                      <a:r>
                        <a:rPr dirty="0" sz="1450" spc="-2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1450" i="1">
                          <a:latin typeface="ISOCPEUR"/>
                          <a:cs typeface="ISOCPEUR"/>
                        </a:rPr>
                        <a:t>магістерська</a:t>
                      </a:r>
                      <a:r>
                        <a:rPr dirty="0" sz="1450" spc="-2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1450" spc="-10" i="1">
                          <a:latin typeface="ISOCPEUR"/>
                          <a:cs typeface="ISOCPEUR"/>
                        </a:rPr>
                        <a:t>робота</a:t>
                      </a:r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001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rowSpan="3">
                  <a:txBody>
                    <a:bodyPr/>
                    <a:lstStyle/>
                    <a:p>
                      <a:pPr algn="ctr" marL="114935" marR="26670">
                        <a:lnSpc>
                          <a:spcPct val="93400"/>
                        </a:lnSpc>
                        <a:spcBef>
                          <a:spcPts val="12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Порівняння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бурових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5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700" spc="-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глинистих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ґрунтах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будівництва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багатоповерхового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житлового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будинку</a:t>
                      </a:r>
                      <a:r>
                        <a:rPr dirty="0" sz="700" spc="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700" spc="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м.</a:t>
                      </a:r>
                      <a:r>
                        <a:rPr dirty="0" sz="700" spc="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Житомир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840"/>
                        </a:lnSpc>
                      </a:pPr>
                      <a:r>
                        <a:rPr dirty="0" sz="800" spc="-25" i="1">
                          <a:latin typeface="ISOCPEUR"/>
                          <a:cs typeface="ISOCPEUR"/>
                        </a:rPr>
                        <a:t>Зм.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Кільк.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>
                        <a:lnSpc>
                          <a:spcPts val="840"/>
                        </a:lnSpc>
                      </a:pPr>
                      <a:r>
                        <a:rPr dirty="0" sz="800" spc="-20" i="1">
                          <a:latin typeface="ISOCPEUR"/>
                          <a:cs typeface="ISOCPEUR"/>
                        </a:rPr>
                        <a:t>Арк.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№док.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Підпис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840"/>
                        </a:lnSpc>
                      </a:pPr>
                      <a:r>
                        <a:rPr dirty="0" sz="800" spc="-20" i="1">
                          <a:latin typeface="ISOCPEUR"/>
                          <a:cs typeface="ISOCPEUR"/>
                        </a:rPr>
                        <a:t>Дата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7780" marR="3175">
                        <a:lnSpc>
                          <a:spcPts val="740"/>
                        </a:lnSpc>
                        <a:spcBef>
                          <a:spcPts val="10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Дипломник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27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9209" marR="317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450" i="1">
                          <a:latin typeface="ISOCPEUR"/>
                          <a:cs typeface="ISOCPEUR"/>
                        </a:rPr>
                        <a:t>Врублевський</a:t>
                      </a:r>
                      <a:r>
                        <a:rPr dirty="0" sz="450" spc="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450" spc="-20" i="1">
                          <a:latin typeface="ISOCPEUR"/>
                          <a:cs typeface="ISOCPEUR"/>
                        </a:rPr>
                        <a:t>І.А.</a:t>
                      </a:r>
                      <a:endParaRPr sz="450">
                        <a:latin typeface="ISOCPEUR"/>
                        <a:cs typeface="ISOCPEUR"/>
                      </a:endParaRPr>
                    </a:p>
                  </a:txBody>
                  <a:tcPr marL="0" marR="0" marB="0" marT="2984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619760" marR="191770" indent="-438150">
                        <a:lnSpc>
                          <a:spcPts val="1180"/>
                        </a:lnSpc>
                        <a:spcBef>
                          <a:spcPts val="170"/>
                        </a:spcBef>
                      </a:pPr>
                      <a:r>
                        <a:rPr dirty="0" sz="1100" spc="-10" i="1">
                          <a:latin typeface="ISOCPEUR"/>
                          <a:cs typeface="ISOCPEUR"/>
                        </a:rPr>
                        <a:t>Науково-дослідницька</a:t>
                      </a:r>
                      <a:r>
                        <a:rPr dirty="0" sz="1100" spc="-10" i="1">
                          <a:latin typeface="ISOCPEUR"/>
                          <a:cs typeface="ISOCPEUR"/>
                        </a:rPr>
                        <a:t> частина</a:t>
                      </a:r>
                      <a:endParaRPr sz="1100">
                        <a:latin typeface="ISOCPEUR"/>
                        <a:cs typeface="ISOCPEUR"/>
                      </a:endParaRPr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Стадія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Аркуш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Аркушів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9050" marR="31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Керівник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14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0955" marR="317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Ращенко</a:t>
                      </a:r>
                      <a:r>
                        <a:rPr dirty="0" sz="550" spc="1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А.М.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127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Н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marR="381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spc="-25" i="1">
                          <a:latin typeface="ISOCPEUR"/>
                          <a:cs typeface="ISOCPEUR"/>
                        </a:rPr>
                        <a:t>11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marR="2032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spc="-25" i="1">
                          <a:latin typeface="ISOCPEUR"/>
                          <a:cs typeface="ISOCPEUR"/>
                        </a:rPr>
                        <a:t>15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620" marR="31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Консультант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14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0955" marR="317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Ращенко</a:t>
                      </a:r>
                      <a:r>
                        <a:rPr dirty="0" sz="550" spc="1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А.М.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1397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marL="32384">
                        <a:lnSpc>
                          <a:spcPts val="980"/>
                        </a:lnSpc>
                        <a:spcBef>
                          <a:spcPts val="130"/>
                        </a:spcBef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Тема</a:t>
                      </a:r>
                      <a:r>
                        <a:rPr dirty="0" sz="850" spc="1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i="1">
                          <a:latin typeface="ISOCPEUR"/>
                          <a:cs typeface="ISOCPEUR"/>
                        </a:rPr>
                        <a:t>науково-дослідної</a:t>
                      </a:r>
                      <a:r>
                        <a:rPr dirty="0" sz="85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10" i="1">
                          <a:latin typeface="ISOCPEUR"/>
                          <a:cs typeface="ISOCPEUR"/>
                        </a:rPr>
                        <a:t>роботи.</a:t>
                      </a:r>
                      <a:endParaRPr sz="850">
                        <a:latin typeface="ISOCPEUR"/>
                        <a:cs typeface="ISOCPEUR"/>
                      </a:endParaRPr>
                    </a:p>
                    <a:p>
                      <a:pPr algn="ctr" marL="36195">
                        <a:lnSpc>
                          <a:spcPts val="980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Загальні</a:t>
                      </a:r>
                      <a:r>
                        <a:rPr dirty="0" sz="850" spc="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10" i="1">
                          <a:latin typeface="ISOCPEUR"/>
                          <a:cs typeface="ISOCPEUR"/>
                        </a:rPr>
                        <a:t>положення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1651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rowSpan="3">
                  <a:txBody>
                    <a:bodyPr/>
                    <a:lstStyle/>
                    <a:p>
                      <a:pPr algn="ctr" marL="39370">
                        <a:lnSpc>
                          <a:spcPts val="985"/>
                        </a:lnSpc>
                        <a:spcBef>
                          <a:spcPts val="265"/>
                        </a:spcBef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КНУБА</a:t>
                      </a:r>
                      <a:endParaRPr sz="850">
                        <a:latin typeface="ISOCPEUR"/>
                        <a:cs typeface="ISOCPEUR"/>
                      </a:endParaRPr>
                    </a:p>
                    <a:p>
                      <a:pPr algn="ctr" marL="15875">
                        <a:lnSpc>
                          <a:spcPts val="985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кафедра</a:t>
                      </a:r>
                      <a:r>
                        <a:rPr dirty="0" sz="85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10" i="1">
                          <a:latin typeface="ISOCPEUR"/>
                          <a:cs typeface="ISOCPEUR"/>
                        </a:rPr>
                        <a:t>геотехніки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651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7780" marR="317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Зав.кафедри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508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49530" marR="31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Носенко</a:t>
                      </a:r>
                      <a:r>
                        <a:rPr dirty="0" sz="550" spc="1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В.С.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762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651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46" name="object 46" descr=""/>
          <p:cNvSpPr/>
          <p:nvPr/>
        </p:nvSpPr>
        <p:spPr>
          <a:xfrm>
            <a:off x="15379636" y="564702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47" name="object 4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573957" y="10061182"/>
            <a:ext cx="3194161" cy="2052696"/>
          </a:xfrm>
          <a:prstGeom prst="rect">
            <a:avLst/>
          </a:prstGeom>
        </p:spPr>
      </p:pic>
      <p:sp>
        <p:nvSpPr>
          <p:cNvPr id="48" name="object 48" descr=""/>
          <p:cNvSpPr/>
          <p:nvPr/>
        </p:nvSpPr>
        <p:spPr>
          <a:xfrm>
            <a:off x="17283117" y="9297134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 h="0">
                <a:moveTo>
                  <a:pt x="69419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" name="object 49" descr=""/>
          <p:cNvSpPr/>
          <p:nvPr/>
        </p:nvSpPr>
        <p:spPr>
          <a:xfrm>
            <a:off x="16388553" y="6948395"/>
            <a:ext cx="1588770" cy="2235835"/>
          </a:xfrm>
          <a:custGeom>
            <a:avLst/>
            <a:gdLst/>
            <a:ahLst/>
            <a:cxnLst/>
            <a:rect l="l" t="t" r="r" b="b"/>
            <a:pathLst>
              <a:path w="1588769" h="2235834">
                <a:moveTo>
                  <a:pt x="759975" y="0"/>
                </a:moveTo>
                <a:lnTo>
                  <a:pt x="759975" y="1759783"/>
                </a:lnTo>
                <a:lnTo>
                  <a:pt x="825752" y="1913600"/>
                </a:lnTo>
                <a:lnTo>
                  <a:pt x="892541" y="1759783"/>
                </a:lnTo>
                <a:lnTo>
                  <a:pt x="892541" y="0"/>
                </a:lnTo>
              </a:path>
              <a:path w="1588769" h="2235834">
                <a:moveTo>
                  <a:pt x="1588763" y="157864"/>
                </a:moveTo>
                <a:lnTo>
                  <a:pt x="892541" y="157864"/>
                </a:lnTo>
              </a:path>
              <a:path w="1588769" h="2235834">
                <a:moveTo>
                  <a:pt x="759975" y="157864"/>
                </a:moveTo>
                <a:lnTo>
                  <a:pt x="0" y="157864"/>
                </a:lnTo>
              </a:path>
              <a:path w="1588769" h="2235834">
                <a:moveTo>
                  <a:pt x="601099" y="157864"/>
                </a:moveTo>
                <a:lnTo>
                  <a:pt x="597051" y="249951"/>
                </a:lnTo>
              </a:path>
              <a:path w="1588769" h="2235834">
                <a:moveTo>
                  <a:pt x="595027" y="287394"/>
                </a:moveTo>
                <a:lnTo>
                  <a:pt x="590979" y="363290"/>
                </a:lnTo>
              </a:path>
              <a:path w="1588769" h="2235834">
                <a:moveTo>
                  <a:pt x="589967" y="401744"/>
                </a:moveTo>
                <a:lnTo>
                  <a:pt x="585919" y="477641"/>
                </a:lnTo>
              </a:path>
              <a:path w="1588769" h="2235834">
                <a:moveTo>
                  <a:pt x="583895" y="515083"/>
                </a:moveTo>
                <a:lnTo>
                  <a:pt x="580860" y="590979"/>
                </a:lnTo>
              </a:path>
              <a:path w="1588769" h="2235834">
                <a:moveTo>
                  <a:pt x="578836" y="629433"/>
                </a:moveTo>
                <a:lnTo>
                  <a:pt x="578836" y="638541"/>
                </a:lnTo>
                <a:lnTo>
                  <a:pt x="574788" y="704318"/>
                </a:lnTo>
              </a:path>
              <a:path w="1588769" h="2235834">
                <a:moveTo>
                  <a:pt x="572764" y="742772"/>
                </a:moveTo>
                <a:lnTo>
                  <a:pt x="571752" y="757951"/>
                </a:lnTo>
                <a:lnTo>
                  <a:pt x="566692" y="818668"/>
                </a:lnTo>
              </a:path>
              <a:path w="1588769" h="2235834">
                <a:moveTo>
                  <a:pt x="563656" y="856110"/>
                </a:moveTo>
                <a:lnTo>
                  <a:pt x="561633" y="876349"/>
                </a:lnTo>
                <a:lnTo>
                  <a:pt x="555561" y="932007"/>
                </a:lnTo>
              </a:path>
              <a:path w="1588769" h="2235834">
                <a:moveTo>
                  <a:pt x="551513" y="969449"/>
                </a:moveTo>
                <a:lnTo>
                  <a:pt x="548477" y="994748"/>
                </a:lnTo>
                <a:lnTo>
                  <a:pt x="542405" y="1044333"/>
                </a:lnTo>
              </a:path>
              <a:path w="1588769" h="2235834">
                <a:moveTo>
                  <a:pt x="537346" y="1081776"/>
                </a:moveTo>
                <a:lnTo>
                  <a:pt x="533298" y="1115170"/>
                </a:lnTo>
                <a:lnTo>
                  <a:pt x="528238" y="1157672"/>
                </a:lnTo>
              </a:path>
              <a:path w="1588769" h="2235834">
                <a:moveTo>
                  <a:pt x="525202" y="1195114"/>
                </a:moveTo>
                <a:lnTo>
                  <a:pt x="521154" y="1236604"/>
                </a:lnTo>
                <a:lnTo>
                  <a:pt x="518119" y="1271010"/>
                </a:lnTo>
              </a:path>
              <a:path w="1588769" h="2235834">
                <a:moveTo>
                  <a:pt x="516095" y="1308453"/>
                </a:moveTo>
                <a:lnTo>
                  <a:pt x="514071" y="1359050"/>
                </a:lnTo>
                <a:lnTo>
                  <a:pt x="514071" y="1384349"/>
                </a:lnTo>
              </a:path>
              <a:path w="1588769" h="2235834">
                <a:moveTo>
                  <a:pt x="513059" y="1422803"/>
                </a:moveTo>
                <a:lnTo>
                  <a:pt x="514071" y="1481496"/>
                </a:lnTo>
                <a:lnTo>
                  <a:pt x="514071" y="1498699"/>
                </a:lnTo>
              </a:path>
              <a:path w="1588769" h="2235834">
                <a:moveTo>
                  <a:pt x="515083" y="1536142"/>
                </a:moveTo>
                <a:lnTo>
                  <a:pt x="515083" y="1543225"/>
                </a:lnTo>
                <a:lnTo>
                  <a:pt x="515083" y="1575608"/>
                </a:lnTo>
                <a:lnTo>
                  <a:pt x="516095" y="1610014"/>
                </a:lnTo>
                <a:lnTo>
                  <a:pt x="516095" y="1612038"/>
                </a:lnTo>
              </a:path>
              <a:path w="1588769" h="2235834">
                <a:moveTo>
                  <a:pt x="518119" y="1650492"/>
                </a:moveTo>
                <a:lnTo>
                  <a:pt x="520143" y="1678827"/>
                </a:lnTo>
                <a:lnTo>
                  <a:pt x="523178" y="1714245"/>
                </a:lnTo>
                <a:lnTo>
                  <a:pt x="525202" y="1725377"/>
                </a:lnTo>
              </a:path>
              <a:path w="1588769" h="2235834">
                <a:moveTo>
                  <a:pt x="531274" y="1762819"/>
                </a:moveTo>
                <a:lnTo>
                  <a:pt x="536334" y="1785082"/>
                </a:lnTo>
                <a:lnTo>
                  <a:pt x="546453" y="1820500"/>
                </a:lnTo>
                <a:lnTo>
                  <a:pt x="552525" y="1835679"/>
                </a:lnTo>
              </a:path>
              <a:path w="1588769" h="2235834">
                <a:moveTo>
                  <a:pt x="567704" y="1870086"/>
                </a:moveTo>
                <a:lnTo>
                  <a:pt x="568716" y="1871098"/>
                </a:lnTo>
                <a:lnTo>
                  <a:pt x="577824" y="1887289"/>
                </a:lnTo>
                <a:lnTo>
                  <a:pt x="587943" y="1902468"/>
                </a:lnTo>
                <a:lnTo>
                  <a:pt x="600087" y="1917647"/>
                </a:lnTo>
                <a:lnTo>
                  <a:pt x="613242" y="1931815"/>
                </a:lnTo>
              </a:path>
              <a:path w="1588769" h="2235834">
                <a:moveTo>
                  <a:pt x="641577" y="1956101"/>
                </a:moveTo>
                <a:lnTo>
                  <a:pt x="643601" y="1957113"/>
                </a:lnTo>
                <a:lnTo>
                  <a:pt x="659792" y="1968245"/>
                </a:lnTo>
                <a:lnTo>
                  <a:pt x="674971" y="1977352"/>
                </a:lnTo>
                <a:lnTo>
                  <a:pt x="692174" y="1985448"/>
                </a:lnTo>
                <a:lnTo>
                  <a:pt x="708365" y="1992532"/>
                </a:lnTo>
              </a:path>
              <a:path w="1588769" h="2235834">
                <a:moveTo>
                  <a:pt x="742772" y="2006699"/>
                </a:moveTo>
                <a:lnTo>
                  <a:pt x="756939" y="2011759"/>
                </a:lnTo>
                <a:lnTo>
                  <a:pt x="789322" y="2021878"/>
                </a:lnTo>
                <a:lnTo>
                  <a:pt x="805513" y="2026938"/>
                </a:lnTo>
                <a:lnTo>
                  <a:pt x="812596" y="2028962"/>
                </a:lnTo>
                <a:lnTo>
                  <a:pt x="814620" y="2029974"/>
                </a:lnTo>
                <a:lnTo>
                  <a:pt x="815632" y="2029974"/>
                </a:lnTo>
              </a:path>
              <a:path w="1588769" h="2235834">
                <a:moveTo>
                  <a:pt x="853075" y="2029974"/>
                </a:moveTo>
                <a:lnTo>
                  <a:pt x="854086" y="2029974"/>
                </a:lnTo>
                <a:lnTo>
                  <a:pt x="855098" y="2028962"/>
                </a:lnTo>
                <a:lnTo>
                  <a:pt x="863194" y="2026938"/>
                </a:lnTo>
                <a:lnTo>
                  <a:pt x="879385" y="2021878"/>
                </a:lnTo>
                <a:lnTo>
                  <a:pt x="910756" y="2011759"/>
                </a:lnTo>
                <a:lnTo>
                  <a:pt x="924923" y="2006699"/>
                </a:lnTo>
              </a:path>
              <a:path w="1588769" h="2235834">
                <a:moveTo>
                  <a:pt x="960341" y="1992532"/>
                </a:moveTo>
                <a:lnTo>
                  <a:pt x="976533" y="1985448"/>
                </a:lnTo>
                <a:lnTo>
                  <a:pt x="992724" y="1977352"/>
                </a:lnTo>
                <a:lnTo>
                  <a:pt x="1008915" y="1968245"/>
                </a:lnTo>
                <a:lnTo>
                  <a:pt x="1025106" y="1957113"/>
                </a:lnTo>
                <a:lnTo>
                  <a:pt x="1027130" y="1956101"/>
                </a:lnTo>
              </a:path>
              <a:path w="1588769" h="2235834">
                <a:moveTo>
                  <a:pt x="1055465" y="1931815"/>
                </a:moveTo>
                <a:lnTo>
                  <a:pt x="1067608" y="1917647"/>
                </a:lnTo>
                <a:lnTo>
                  <a:pt x="1079752" y="1902468"/>
                </a:lnTo>
                <a:lnTo>
                  <a:pt x="1090883" y="1887289"/>
                </a:lnTo>
                <a:lnTo>
                  <a:pt x="1099991" y="1871098"/>
                </a:lnTo>
                <a:lnTo>
                  <a:pt x="1099991" y="1870086"/>
                </a:lnTo>
              </a:path>
              <a:path w="1588769" h="2235834">
                <a:moveTo>
                  <a:pt x="1116182" y="1835679"/>
                </a:moveTo>
                <a:lnTo>
                  <a:pt x="1122254" y="1820500"/>
                </a:lnTo>
                <a:lnTo>
                  <a:pt x="1132373" y="1785082"/>
                </a:lnTo>
                <a:lnTo>
                  <a:pt x="1137433" y="1762819"/>
                </a:lnTo>
              </a:path>
              <a:path w="1588769" h="2235834">
                <a:moveTo>
                  <a:pt x="1143505" y="1725377"/>
                </a:moveTo>
                <a:lnTo>
                  <a:pt x="1145528" y="1714245"/>
                </a:lnTo>
                <a:lnTo>
                  <a:pt x="1148564" y="1678827"/>
                </a:lnTo>
                <a:lnTo>
                  <a:pt x="1150588" y="1650492"/>
                </a:lnTo>
              </a:path>
              <a:path w="1588769" h="2235834">
                <a:moveTo>
                  <a:pt x="1152612" y="1612038"/>
                </a:moveTo>
                <a:lnTo>
                  <a:pt x="1152612" y="1610014"/>
                </a:lnTo>
                <a:lnTo>
                  <a:pt x="1152612" y="1575608"/>
                </a:lnTo>
                <a:lnTo>
                  <a:pt x="1153624" y="1543225"/>
                </a:lnTo>
                <a:lnTo>
                  <a:pt x="1153624" y="1536142"/>
                </a:lnTo>
              </a:path>
              <a:path w="1588769" h="2235834">
                <a:moveTo>
                  <a:pt x="1154636" y="1498699"/>
                </a:moveTo>
                <a:lnTo>
                  <a:pt x="1154636" y="1481496"/>
                </a:lnTo>
                <a:lnTo>
                  <a:pt x="1154636" y="1422803"/>
                </a:lnTo>
              </a:path>
              <a:path w="1588769" h="2235834">
                <a:moveTo>
                  <a:pt x="1154636" y="1384349"/>
                </a:moveTo>
                <a:lnTo>
                  <a:pt x="1154636" y="1359050"/>
                </a:lnTo>
                <a:lnTo>
                  <a:pt x="1152612" y="1308453"/>
                </a:lnTo>
              </a:path>
              <a:path w="1588769" h="2235834">
                <a:moveTo>
                  <a:pt x="1150588" y="1271010"/>
                </a:moveTo>
                <a:lnTo>
                  <a:pt x="1147552" y="1236604"/>
                </a:lnTo>
                <a:lnTo>
                  <a:pt x="1143505" y="1195114"/>
                </a:lnTo>
              </a:path>
              <a:path w="1588769" h="2235834">
                <a:moveTo>
                  <a:pt x="1139457" y="1157672"/>
                </a:moveTo>
                <a:lnTo>
                  <a:pt x="1135409" y="1115170"/>
                </a:lnTo>
                <a:lnTo>
                  <a:pt x="1130349" y="1081776"/>
                </a:lnTo>
              </a:path>
              <a:path w="1588769" h="2235834">
                <a:moveTo>
                  <a:pt x="1126301" y="1044333"/>
                </a:moveTo>
                <a:lnTo>
                  <a:pt x="1120230" y="994748"/>
                </a:lnTo>
                <a:lnTo>
                  <a:pt x="1117194" y="969449"/>
                </a:lnTo>
              </a:path>
              <a:path w="1588769" h="2235834">
                <a:moveTo>
                  <a:pt x="1113146" y="932007"/>
                </a:moveTo>
                <a:lnTo>
                  <a:pt x="1106062" y="875337"/>
                </a:lnTo>
                <a:lnTo>
                  <a:pt x="1105050" y="856110"/>
                </a:lnTo>
              </a:path>
              <a:path w="1588769" h="2235834">
                <a:moveTo>
                  <a:pt x="1102015" y="818668"/>
                </a:moveTo>
                <a:lnTo>
                  <a:pt x="1096955" y="757951"/>
                </a:lnTo>
                <a:lnTo>
                  <a:pt x="1095943" y="742772"/>
                </a:lnTo>
              </a:path>
              <a:path w="1588769" h="2235834">
                <a:moveTo>
                  <a:pt x="1093919" y="704318"/>
                </a:moveTo>
                <a:lnTo>
                  <a:pt x="1089871" y="638541"/>
                </a:lnTo>
                <a:lnTo>
                  <a:pt x="1089871" y="629433"/>
                </a:lnTo>
              </a:path>
              <a:path w="1588769" h="2235834">
                <a:moveTo>
                  <a:pt x="1087847" y="590979"/>
                </a:moveTo>
                <a:lnTo>
                  <a:pt x="1083799" y="515083"/>
                </a:lnTo>
              </a:path>
              <a:path w="1588769" h="2235834">
                <a:moveTo>
                  <a:pt x="1082787" y="477641"/>
                </a:moveTo>
                <a:lnTo>
                  <a:pt x="1078740" y="401744"/>
                </a:lnTo>
              </a:path>
              <a:path w="1588769" h="2235834">
                <a:moveTo>
                  <a:pt x="1076716" y="363290"/>
                </a:moveTo>
                <a:lnTo>
                  <a:pt x="1073680" y="287394"/>
                </a:lnTo>
              </a:path>
              <a:path w="1588769" h="2235834">
                <a:moveTo>
                  <a:pt x="1071656" y="249951"/>
                </a:moveTo>
                <a:lnTo>
                  <a:pt x="1066596" y="157864"/>
                </a:lnTo>
              </a:path>
              <a:path w="1588769" h="2235834">
                <a:moveTo>
                  <a:pt x="397696" y="157864"/>
                </a:moveTo>
                <a:lnTo>
                  <a:pt x="394661" y="227689"/>
                </a:lnTo>
              </a:path>
              <a:path w="1588769" h="2235834">
                <a:moveTo>
                  <a:pt x="392637" y="265131"/>
                </a:moveTo>
                <a:lnTo>
                  <a:pt x="389601" y="341027"/>
                </a:lnTo>
              </a:path>
              <a:path w="1588769" h="2235834">
                <a:moveTo>
                  <a:pt x="387577" y="379481"/>
                </a:moveTo>
                <a:lnTo>
                  <a:pt x="386565" y="397696"/>
                </a:lnTo>
                <a:lnTo>
                  <a:pt x="383529" y="455378"/>
                </a:lnTo>
              </a:path>
              <a:path w="1588769" h="2235834">
                <a:moveTo>
                  <a:pt x="381505" y="492820"/>
                </a:moveTo>
                <a:lnTo>
                  <a:pt x="380493" y="518119"/>
                </a:lnTo>
                <a:lnTo>
                  <a:pt x="378469" y="568716"/>
                </a:lnTo>
              </a:path>
              <a:path w="1588769" h="2235834">
                <a:moveTo>
                  <a:pt x="376445" y="606158"/>
                </a:moveTo>
                <a:lnTo>
                  <a:pt x="375433" y="636517"/>
                </a:lnTo>
                <a:lnTo>
                  <a:pt x="372398" y="682055"/>
                </a:lnTo>
              </a:path>
              <a:path w="1588769" h="2235834">
                <a:moveTo>
                  <a:pt x="370374" y="720509"/>
                </a:moveTo>
                <a:lnTo>
                  <a:pt x="368350" y="750867"/>
                </a:lnTo>
                <a:lnTo>
                  <a:pt x="365314" y="796405"/>
                </a:lnTo>
              </a:path>
              <a:path w="1588769" h="2235834">
                <a:moveTo>
                  <a:pt x="361266" y="833847"/>
                </a:moveTo>
                <a:lnTo>
                  <a:pt x="359242" y="862182"/>
                </a:lnTo>
                <a:lnTo>
                  <a:pt x="354182" y="909744"/>
                </a:lnTo>
              </a:path>
              <a:path w="1588769" h="2235834">
                <a:moveTo>
                  <a:pt x="349123" y="947186"/>
                </a:moveTo>
                <a:lnTo>
                  <a:pt x="346087" y="975521"/>
                </a:lnTo>
                <a:lnTo>
                  <a:pt x="340015" y="1022070"/>
                </a:lnTo>
              </a:path>
              <a:path w="1588769" h="2235834">
                <a:moveTo>
                  <a:pt x="335967" y="1059513"/>
                </a:moveTo>
                <a:lnTo>
                  <a:pt x="330908" y="1095943"/>
                </a:lnTo>
                <a:lnTo>
                  <a:pt x="326860" y="1135409"/>
                </a:lnTo>
              </a:path>
              <a:path w="1588769" h="2235834">
                <a:moveTo>
                  <a:pt x="322812" y="1172851"/>
                </a:moveTo>
                <a:lnTo>
                  <a:pt x="317752" y="1224461"/>
                </a:lnTo>
                <a:lnTo>
                  <a:pt x="315728" y="1248747"/>
                </a:lnTo>
              </a:path>
              <a:path w="1588769" h="2235834">
                <a:moveTo>
                  <a:pt x="313704" y="1286190"/>
                </a:moveTo>
                <a:lnTo>
                  <a:pt x="312692" y="1291249"/>
                </a:lnTo>
                <a:lnTo>
                  <a:pt x="310669" y="1359050"/>
                </a:lnTo>
                <a:lnTo>
                  <a:pt x="310669" y="1362086"/>
                </a:lnTo>
              </a:path>
              <a:path w="1588769" h="2235834">
                <a:moveTo>
                  <a:pt x="310669" y="1400540"/>
                </a:moveTo>
                <a:lnTo>
                  <a:pt x="309657" y="1423815"/>
                </a:lnTo>
                <a:lnTo>
                  <a:pt x="310669" y="1476437"/>
                </a:lnTo>
              </a:path>
              <a:path w="1588769" h="2235834">
                <a:moveTo>
                  <a:pt x="311681" y="1513879"/>
                </a:moveTo>
                <a:lnTo>
                  <a:pt x="311681" y="1550309"/>
                </a:lnTo>
                <a:lnTo>
                  <a:pt x="312692" y="1582691"/>
                </a:lnTo>
                <a:lnTo>
                  <a:pt x="312692" y="1589775"/>
                </a:lnTo>
              </a:path>
              <a:path w="1588769" h="2235834">
                <a:moveTo>
                  <a:pt x="313704" y="1628229"/>
                </a:moveTo>
                <a:lnTo>
                  <a:pt x="314716" y="1657576"/>
                </a:lnTo>
                <a:lnTo>
                  <a:pt x="317752" y="1699066"/>
                </a:lnTo>
                <a:lnTo>
                  <a:pt x="317752" y="1704126"/>
                </a:lnTo>
              </a:path>
              <a:path w="1588769" h="2235834">
                <a:moveTo>
                  <a:pt x="321800" y="1741568"/>
                </a:moveTo>
                <a:lnTo>
                  <a:pt x="321800" y="1742580"/>
                </a:lnTo>
                <a:lnTo>
                  <a:pt x="324836" y="1764843"/>
                </a:lnTo>
                <a:lnTo>
                  <a:pt x="328884" y="1788118"/>
                </a:lnTo>
                <a:lnTo>
                  <a:pt x="333943" y="1812404"/>
                </a:lnTo>
                <a:lnTo>
                  <a:pt x="334955" y="1816452"/>
                </a:lnTo>
              </a:path>
              <a:path w="1588769" h="2235834">
                <a:moveTo>
                  <a:pt x="344063" y="1852882"/>
                </a:moveTo>
                <a:lnTo>
                  <a:pt x="347099" y="1863002"/>
                </a:lnTo>
                <a:lnTo>
                  <a:pt x="355194" y="1888301"/>
                </a:lnTo>
                <a:lnTo>
                  <a:pt x="365314" y="1915623"/>
                </a:lnTo>
                <a:lnTo>
                  <a:pt x="369362" y="1924731"/>
                </a:lnTo>
              </a:path>
              <a:path w="1588769" h="2235834">
                <a:moveTo>
                  <a:pt x="385553" y="1959137"/>
                </a:moveTo>
                <a:lnTo>
                  <a:pt x="390613" y="1969257"/>
                </a:lnTo>
                <a:lnTo>
                  <a:pt x="406804" y="1997592"/>
                </a:lnTo>
                <a:lnTo>
                  <a:pt x="425019" y="2023902"/>
                </a:lnTo>
              </a:path>
              <a:path w="1588769" h="2235834">
                <a:moveTo>
                  <a:pt x="448294" y="2053249"/>
                </a:moveTo>
                <a:lnTo>
                  <a:pt x="472581" y="2078548"/>
                </a:lnTo>
                <a:lnTo>
                  <a:pt x="498892" y="2102834"/>
                </a:lnTo>
                <a:lnTo>
                  <a:pt x="502939" y="2105870"/>
                </a:lnTo>
              </a:path>
              <a:path w="1588769" h="2235834">
                <a:moveTo>
                  <a:pt x="533298" y="2128133"/>
                </a:moveTo>
                <a:lnTo>
                  <a:pt x="553537" y="2141289"/>
                </a:lnTo>
                <a:lnTo>
                  <a:pt x="578836" y="2156468"/>
                </a:lnTo>
                <a:lnTo>
                  <a:pt x="599075" y="2166587"/>
                </a:lnTo>
              </a:path>
              <a:path w="1588769" h="2235834">
                <a:moveTo>
                  <a:pt x="633481" y="2182779"/>
                </a:moveTo>
                <a:lnTo>
                  <a:pt x="650684" y="2189862"/>
                </a:lnTo>
                <a:lnTo>
                  <a:pt x="672947" y="2197958"/>
                </a:lnTo>
                <a:lnTo>
                  <a:pt x="693186" y="2205042"/>
                </a:lnTo>
                <a:lnTo>
                  <a:pt x="705330" y="2208077"/>
                </a:lnTo>
              </a:path>
              <a:path w="1588769" h="2235834">
                <a:moveTo>
                  <a:pt x="740748" y="2220221"/>
                </a:moveTo>
                <a:lnTo>
                  <a:pt x="746820" y="2221233"/>
                </a:lnTo>
                <a:lnTo>
                  <a:pt x="754915" y="2224269"/>
                </a:lnTo>
                <a:lnTo>
                  <a:pt x="759975" y="2225281"/>
                </a:lnTo>
                <a:lnTo>
                  <a:pt x="770094" y="2228316"/>
                </a:lnTo>
                <a:lnTo>
                  <a:pt x="791345" y="2232364"/>
                </a:lnTo>
                <a:lnTo>
                  <a:pt x="812596" y="2234388"/>
                </a:lnTo>
                <a:lnTo>
                  <a:pt x="815632" y="2235400"/>
                </a:lnTo>
              </a:path>
              <a:path w="1588769" h="2235834">
                <a:moveTo>
                  <a:pt x="853075" y="2235400"/>
                </a:moveTo>
                <a:lnTo>
                  <a:pt x="856110" y="2234388"/>
                </a:lnTo>
                <a:lnTo>
                  <a:pt x="877361" y="2232364"/>
                </a:lnTo>
                <a:lnTo>
                  <a:pt x="898612" y="2228316"/>
                </a:lnTo>
                <a:lnTo>
                  <a:pt x="908732" y="2225281"/>
                </a:lnTo>
                <a:lnTo>
                  <a:pt x="912780" y="2224269"/>
                </a:lnTo>
                <a:lnTo>
                  <a:pt x="913792" y="2224269"/>
                </a:lnTo>
                <a:lnTo>
                  <a:pt x="921887" y="2221233"/>
                </a:lnTo>
                <a:lnTo>
                  <a:pt x="926947" y="2220221"/>
                </a:lnTo>
              </a:path>
              <a:path w="1588769" h="2235834">
                <a:moveTo>
                  <a:pt x="963377" y="2208077"/>
                </a:moveTo>
                <a:lnTo>
                  <a:pt x="975521" y="2205042"/>
                </a:lnTo>
                <a:lnTo>
                  <a:pt x="995760" y="2197958"/>
                </a:lnTo>
                <a:lnTo>
                  <a:pt x="1017011" y="2189862"/>
                </a:lnTo>
                <a:lnTo>
                  <a:pt x="1035226" y="2182779"/>
                </a:lnTo>
              </a:path>
              <a:path w="1588769" h="2235834">
                <a:moveTo>
                  <a:pt x="1069632" y="2166587"/>
                </a:moveTo>
                <a:lnTo>
                  <a:pt x="1088859" y="2156468"/>
                </a:lnTo>
                <a:lnTo>
                  <a:pt x="1115170" y="2141289"/>
                </a:lnTo>
                <a:lnTo>
                  <a:pt x="1134397" y="2128133"/>
                </a:lnTo>
              </a:path>
              <a:path w="1588769" h="2235834">
                <a:moveTo>
                  <a:pt x="1164756" y="2105870"/>
                </a:moveTo>
                <a:lnTo>
                  <a:pt x="1169815" y="2102834"/>
                </a:lnTo>
                <a:lnTo>
                  <a:pt x="1196126" y="2078548"/>
                </a:lnTo>
                <a:lnTo>
                  <a:pt x="1219401" y="2053249"/>
                </a:lnTo>
              </a:path>
              <a:path w="1588769" h="2235834">
                <a:moveTo>
                  <a:pt x="1243688" y="2023902"/>
                </a:moveTo>
                <a:lnTo>
                  <a:pt x="1260891" y="1997592"/>
                </a:lnTo>
                <a:lnTo>
                  <a:pt x="1278094" y="1970269"/>
                </a:lnTo>
                <a:lnTo>
                  <a:pt x="1283154" y="1959137"/>
                </a:lnTo>
              </a:path>
              <a:path w="1588769" h="2235834">
                <a:moveTo>
                  <a:pt x="1299345" y="1924731"/>
                </a:moveTo>
                <a:lnTo>
                  <a:pt x="1303393" y="1914611"/>
                </a:lnTo>
                <a:lnTo>
                  <a:pt x="1313512" y="1888301"/>
                </a:lnTo>
                <a:lnTo>
                  <a:pt x="1321608" y="1863002"/>
                </a:lnTo>
                <a:lnTo>
                  <a:pt x="1324644" y="1852882"/>
                </a:lnTo>
              </a:path>
              <a:path w="1588769" h="2235834">
                <a:moveTo>
                  <a:pt x="1333751" y="1816452"/>
                </a:moveTo>
                <a:lnTo>
                  <a:pt x="1334763" y="1812404"/>
                </a:lnTo>
                <a:lnTo>
                  <a:pt x="1338811" y="1788118"/>
                </a:lnTo>
                <a:lnTo>
                  <a:pt x="1345895" y="1742580"/>
                </a:lnTo>
                <a:lnTo>
                  <a:pt x="1346907" y="1741568"/>
                </a:lnTo>
              </a:path>
              <a:path w="1588769" h="2235834">
                <a:moveTo>
                  <a:pt x="1349943" y="1704126"/>
                </a:moveTo>
                <a:lnTo>
                  <a:pt x="1350955" y="1699066"/>
                </a:lnTo>
                <a:lnTo>
                  <a:pt x="1353990" y="1657576"/>
                </a:lnTo>
                <a:lnTo>
                  <a:pt x="1355002" y="1628229"/>
                </a:lnTo>
              </a:path>
              <a:path w="1588769" h="2235834">
                <a:moveTo>
                  <a:pt x="1356014" y="1589775"/>
                </a:moveTo>
                <a:lnTo>
                  <a:pt x="1356014" y="1582691"/>
                </a:lnTo>
                <a:lnTo>
                  <a:pt x="1357026" y="1550309"/>
                </a:lnTo>
                <a:lnTo>
                  <a:pt x="1357026" y="1513879"/>
                </a:lnTo>
              </a:path>
              <a:path w="1588769" h="2235834">
                <a:moveTo>
                  <a:pt x="1358038" y="1476437"/>
                </a:moveTo>
                <a:lnTo>
                  <a:pt x="1358038" y="1423815"/>
                </a:lnTo>
                <a:lnTo>
                  <a:pt x="1358038" y="1400540"/>
                </a:lnTo>
              </a:path>
              <a:path w="1588769" h="2235834">
                <a:moveTo>
                  <a:pt x="1358038" y="1362086"/>
                </a:moveTo>
                <a:lnTo>
                  <a:pt x="1358038" y="1359050"/>
                </a:lnTo>
                <a:lnTo>
                  <a:pt x="1355002" y="1291249"/>
                </a:lnTo>
                <a:lnTo>
                  <a:pt x="1355002" y="1286190"/>
                </a:lnTo>
              </a:path>
              <a:path w="1588769" h="2235834">
                <a:moveTo>
                  <a:pt x="1351967" y="1248747"/>
                </a:moveTo>
                <a:lnTo>
                  <a:pt x="1350955" y="1224461"/>
                </a:lnTo>
                <a:lnTo>
                  <a:pt x="1345895" y="1172851"/>
                </a:lnTo>
              </a:path>
              <a:path w="1588769" h="2235834">
                <a:moveTo>
                  <a:pt x="1341847" y="1135409"/>
                </a:moveTo>
                <a:lnTo>
                  <a:pt x="1337799" y="1095943"/>
                </a:lnTo>
                <a:lnTo>
                  <a:pt x="1332739" y="1059513"/>
                </a:lnTo>
              </a:path>
              <a:path w="1588769" h="2235834">
                <a:moveTo>
                  <a:pt x="1328692" y="1022070"/>
                </a:moveTo>
                <a:lnTo>
                  <a:pt x="1322620" y="975521"/>
                </a:lnTo>
                <a:lnTo>
                  <a:pt x="1318572" y="947186"/>
                </a:lnTo>
              </a:path>
              <a:path w="1588769" h="2235834">
                <a:moveTo>
                  <a:pt x="1314524" y="909744"/>
                </a:moveTo>
                <a:lnTo>
                  <a:pt x="1309465" y="862182"/>
                </a:lnTo>
                <a:lnTo>
                  <a:pt x="1306429" y="833847"/>
                </a:lnTo>
              </a:path>
              <a:path w="1588769" h="2235834">
                <a:moveTo>
                  <a:pt x="1303393" y="796405"/>
                </a:moveTo>
                <a:lnTo>
                  <a:pt x="1300357" y="750867"/>
                </a:lnTo>
                <a:lnTo>
                  <a:pt x="1298333" y="720509"/>
                </a:lnTo>
              </a:path>
              <a:path w="1588769" h="2235834">
                <a:moveTo>
                  <a:pt x="1296309" y="682055"/>
                </a:moveTo>
                <a:lnTo>
                  <a:pt x="1293273" y="636517"/>
                </a:lnTo>
                <a:lnTo>
                  <a:pt x="1292261" y="606158"/>
                </a:lnTo>
              </a:path>
              <a:path w="1588769" h="2235834">
                <a:moveTo>
                  <a:pt x="1290237" y="568716"/>
                </a:moveTo>
                <a:lnTo>
                  <a:pt x="1288214" y="518119"/>
                </a:lnTo>
                <a:lnTo>
                  <a:pt x="1286190" y="492820"/>
                </a:lnTo>
              </a:path>
              <a:path w="1588769" h="2235834">
                <a:moveTo>
                  <a:pt x="1285178" y="455378"/>
                </a:moveTo>
                <a:lnTo>
                  <a:pt x="1282142" y="397696"/>
                </a:lnTo>
                <a:lnTo>
                  <a:pt x="1281130" y="379481"/>
                </a:lnTo>
              </a:path>
              <a:path w="1588769" h="2235834">
                <a:moveTo>
                  <a:pt x="1279106" y="341027"/>
                </a:moveTo>
                <a:lnTo>
                  <a:pt x="1276070" y="265131"/>
                </a:lnTo>
              </a:path>
              <a:path w="1588769" h="2235834">
                <a:moveTo>
                  <a:pt x="1274046" y="227689"/>
                </a:moveTo>
                <a:lnTo>
                  <a:pt x="1269998" y="157864"/>
                </a:lnTo>
              </a:path>
              <a:path w="1588769" h="2235834">
                <a:moveTo>
                  <a:pt x="421983" y="157864"/>
                </a:moveTo>
                <a:lnTo>
                  <a:pt x="417935" y="246916"/>
                </a:lnTo>
              </a:path>
              <a:path w="1588769" h="2235834">
                <a:moveTo>
                  <a:pt x="415912" y="284358"/>
                </a:moveTo>
                <a:lnTo>
                  <a:pt x="411864" y="360254"/>
                </a:lnTo>
              </a:path>
              <a:path w="1588769" h="2235834">
                <a:moveTo>
                  <a:pt x="409840" y="398708"/>
                </a:moveTo>
                <a:lnTo>
                  <a:pt x="406804" y="474605"/>
                </a:lnTo>
              </a:path>
              <a:path w="1588769" h="2235834">
                <a:moveTo>
                  <a:pt x="404780" y="512047"/>
                </a:moveTo>
                <a:lnTo>
                  <a:pt x="404780" y="518119"/>
                </a:lnTo>
                <a:lnTo>
                  <a:pt x="401744" y="587943"/>
                </a:lnTo>
              </a:path>
              <a:path w="1588769" h="2235834">
                <a:moveTo>
                  <a:pt x="399720" y="626397"/>
                </a:moveTo>
                <a:lnTo>
                  <a:pt x="398708" y="636517"/>
                </a:lnTo>
                <a:lnTo>
                  <a:pt x="395672" y="701282"/>
                </a:lnTo>
              </a:path>
              <a:path w="1588769" h="2235834">
                <a:moveTo>
                  <a:pt x="392637" y="739736"/>
                </a:moveTo>
                <a:lnTo>
                  <a:pt x="392637" y="751879"/>
                </a:lnTo>
                <a:lnTo>
                  <a:pt x="388589" y="807537"/>
                </a:lnTo>
                <a:lnTo>
                  <a:pt x="387577" y="815632"/>
                </a:lnTo>
              </a:path>
              <a:path w="1588769" h="2235834">
                <a:moveTo>
                  <a:pt x="383529" y="853075"/>
                </a:moveTo>
                <a:lnTo>
                  <a:pt x="383529" y="863194"/>
                </a:lnTo>
                <a:lnTo>
                  <a:pt x="377457" y="919863"/>
                </a:lnTo>
                <a:lnTo>
                  <a:pt x="375433" y="928971"/>
                </a:lnTo>
              </a:path>
              <a:path w="1588769" h="2235834">
                <a:moveTo>
                  <a:pt x="371386" y="966413"/>
                </a:moveTo>
                <a:lnTo>
                  <a:pt x="370374" y="977545"/>
                </a:lnTo>
                <a:lnTo>
                  <a:pt x="362278" y="1037250"/>
                </a:lnTo>
                <a:lnTo>
                  <a:pt x="362278" y="1041297"/>
                </a:lnTo>
              </a:path>
              <a:path w="1588769" h="2235834">
                <a:moveTo>
                  <a:pt x="357218" y="1078740"/>
                </a:moveTo>
                <a:lnTo>
                  <a:pt x="355194" y="1098979"/>
                </a:lnTo>
                <a:lnTo>
                  <a:pt x="349123" y="1154636"/>
                </a:lnTo>
              </a:path>
              <a:path w="1588769" h="2235834">
                <a:moveTo>
                  <a:pt x="345075" y="1192078"/>
                </a:moveTo>
                <a:lnTo>
                  <a:pt x="342039" y="1226485"/>
                </a:lnTo>
                <a:lnTo>
                  <a:pt x="339003" y="1267975"/>
                </a:lnTo>
              </a:path>
              <a:path w="1588769" h="2235834">
                <a:moveTo>
                  <a:pt x="336979" y="1305417"/>
                </a:moveTo>
                <a:lnTo>
                  <a:pt x="334955" y="1359050"/>
                </a:lnTo>
                <a:lnTo>
                  <a:pt x="333943" y="1381313"/>
                </a:lnTo>
              </a:path>
              <a:path w="1588769" h="2235834">
                <a:moveTo>
                  <a:pt x="333943" y="1419767"/>
                </a:moveTo>
                <a:lnTo>
                  <a:pt x="333943" y="1423815"/>
                </a:lnTo>
                <a:lnTo>
                  <a:pt x="334955" y="1486556"/>
                </a:lnTo>
                <a:lnTo>
                  <a:pt x="334955" y="1495664"/>
                </a:lnTo>
              </a:path>
              <a:path w="1588769" h="2235834">
                <a:moveTo>
                  <a:pt x="334955" y="1533106"/>
                </a:moveTo>
                <a:lnTo>
                  <a:pt x="335967" y="1549297"/>
                </a:lnTo>
                <a:lnTo>
                  <a:pt x="335967" y="1581679"/>
                </a:lnTo>
                <a:lnTo>
                  <a:pt x="336979" y="1609002"/>
                </a:lnTo>
              </a:path>
              <a:path w="1588769" h="2235834">
                <a:moveTo>
                  <a:pt x="337991" y="1647456"/>
                </a:moveTo>
                <a:lnTo>
                  <a:pt x="339003" y="1655552"/>
                </a:lnTo>
                <a:lnTo>
                  <a:pt x="341027" y="1696030"/>
                </a:lnTo>
                <a:lnTo>
                  <a:pt x="344063" y="1723353"/>
                </a:lnTo>
              </a:path>
              <a:path w="1588769" h="2235834">
                <a:moveTo>
                  <a:pt x="349123" y="1760795"/>
                </a:moveTo>
                <a:lnTo>
                  <a:pt x="352159" y="1784070"/>
                </a:lnTo>
                <a:lnTo>
                  <a:pt x="357218" y="1807345"/>
                </a:lnTo>
                <a:lnTo>
                  <a:pt x="362278" y="1830620"/>
                </a:lnTo>
                <a:lnTo>
                  <a:pt x="364302" y="1834667"/>
                </a:lnTo>
              </a:path>
              <a:path w="1588769" h="2235834">
                <a:moveTo>
                  <a:pt x="374422" y="1871098"/>
                </a:moveTo>
                <a:lnTo>
                  <a:pt x="377457" y="1880205"/>
                </a:lnTo>
                <a:lnTo>
                  <a:pt x="386565" y="1905504"/>
                </a:lnTo>
                <a:lnTo>
                  <a:pt x="398708" y="1931815"/>
                </a:lnTo>
                <a:lnTo>
                  <a:pt x="402756" y="1941934"/>
                </a:lnTo>
              </a:path>
              <a:path w="1588769" h="2235834">
                <a:moveTo>
                  <a:pt x="420971" y="1974317"/>
                </a:moveTo>
                <a:lnTo>
                  <a:pt x="427043" y="1984436"/>
                </a:lnTo>
                <a:lnTo>
                  <a:pt x="445258" y="2010747"/>
                </a:lnTo>
                <a:lnTo>
                  <a:pt x="465497" y="2036046"/>
                </a:lnTo>
              </a:path>
              <a:path w="1588769" h="2235834">
                <a:moveTo>
                  <a:pt x="491808" y="2063368"/>
                </a:moveTo>
                <a:lnTo>
                  <a:pt x="514071" y="2083607"/>
                </a:lnTo>
                <a:lnTo>
                  <a:pt x="540382" y="2103846"/>
                </a:lnTo>
                <a:lnTo>
                  <a:pt x="551513" y="2110930"/>
                </a:lnTo>
              </a:path>
              <a:path w="1588769" h="2235834">
                <a:moveTo>
                  <a:pt x="582883" y="2131169"/>
                </a:moveTo>
                <a:lnTo>
                  <a:pt x="590979" y="2135217"/>
                </a:lnTo>
                <a:lnTo>
                  <a:pt x="614254" y="2147360"/>
                </a:lnTo>
                <a:lnTo>
                  <a:pt x="637529" y="2158492"/>
                </a:lnTo>
                <a:lnTo>
                  <a:pt x="651696" y="2163552"/>
                </a:lnTo>
              </a:path>
              <a:path w="1588769" h="2235834">
                <a:moveTo>
                  <a:pt x="687114" y="2177719"/>
                </a:moveTo>
                <a:lnTo>
                  <a:pt x="700270" y="2181767"/>
                </a:lnTo>
                <a:lnTo>
                  <a:pt x="719497" y="2187838"/>
                </a:lnTo>
                <a:lnTo>
                  <a:pt x="736700" y="2193910"/>
                </a:lnTo>
                <a:lnTo>
                  <a:pt x="753903" y="2198970"/>
                </a:lnTo>
                <a:lnTo>
                  <a:pt x="758963" y="2199982"/>
                </a:lnTo>
              </a:path>
              <a:path w="1588769" h="2235834">
                <a:moveTo>
                  <a:pt x="796405" y="2209089"/>
                </a:moveTo>
                <a:lnTo>
                  <a:pt x="814620" y="2211113"/>
                </a:lnTo>
                <a:lnTo>
                  <a:pt x="833847" y="2212125"/>
                </a:lnTo>
                <a:lnTo>
                  <a:pt x="854086" y="2211113"/>
                </a:lnTo>
                <a:lnTo>
                  <a:pt x="872302" y="2209089"/>
                </a:lnTo>
              </a:path>
              <a:path w="1588769" h="2235834">
                <a:moveTo>
                  <a:pt x="908732" y="2199982"/>
                </a:moveTo>
                <a:lnTo>
                  <a:pt x="914804" y="2198970"/>
                </a:lnTo>
                <a:lnTo>
                  <a:pt x="930995" y="2193910"/>
                </a:lnTo>
                <a:lnTo>
                  <a:pt x="949210" y="2187838"/>
                </a:lnTo>
                <a:lnTo>
                  <a:pt x="967425" y="2181767"/>
                </a:lnTo>
                <a:lnTo>
                  <a:pt x="981592" y="2177719"/>
                </a:lnTo>
              </a:path>
              <a:path w="1588769" h="2235834">
                <a:moveTo>
                  <a:pt x="1017011" y="2163552"/>
                </a:moveTo>
                <a:lnTo>
                  <a:pt x="1031178" y="2158492"/>
                </a:lnTo>
                <a:lnTo>
                  <a:pt x="1053441" y="2147360"/>
                </a:lnTo>
                <a:lnTo>
                  <a:pt x="1077728" y="2135217"/>
                </a:lnTo>
                <a:lnTo>
                  <a:pt x="1084811" y="2131169"/>
                </a:lnTo>
              </a:path>
              <a:path w="1588769" h="2235834">
                <a:moveTo>
                  <a:pt x="1117194" y="2110930"/>
                </a:moveTo>
                <a:lnTo>
                  <a:pt x="1128325" y="2103846"/>
                </a:lnTo>
                <a:lnTo>
                  <a:pt x="1154636" y="2083607"/>
                </a:lnTo>
                <a:lnTo>
                  <a:pt x="1176899" y="2063368"/>
                </a:lnTo>
              </a:path>
              <a:path w="1588769" h="2235834">
                <a:moveTo>
                  <a:pt x="1203210" y="2036046"/>
                </a:moveTo>
                <a:lnTo>
                  <a:pt x="1223449" y="2010747"/>
                </a:lnTo>
                <a:lnTo>
                  <a:pt x="1241664" y="1984436"/>
                </a:lnTo>
                <a:lnTo>
                  <a:pt x="1246724" y="1974317"/>
                </a:lnTo>
              </a:path>
              <a:path w="1588769" h="2235834">
                <a:moveTo>
                  <a:pt x="1264939" y="1941934"/>
                </a:moveTo>
                <a:lnTo>
                  <a:pt x="1269998" y="1931815"/>
                </a:lnTo>
                <a:lnTo>
                  <a:pt x="1281130" y="1905504"/>
                </a:lnTo>
                <a:lnTo>
                  <a:pt x="1291249" y="1880205"/>
                </a:lnTo>
                <a:lnTo>
                  <a:pt x="1294285" y="1871098"/>
                </a:lnTo>
              </a:path>
              <a:path w="1588769" h="2235834">
                <a:moveTo>
                  <a:pt x="1304405" y="1834667"/>
                </a:moveTo>
                <a:lnTo>
                  <a:pt x="1305417" y="1830620"/>
                </a:lnTo>
                <a:lnTo>
                  <a:pt x="1311488" y="1807345"/>
                </a:lnTo>
                <a:lnTo>
                  <a:pt x="1315536" y="1784070"/>
                </a:lnTo>
                <a:lnTo>
                  <a:pt x="1319584" y="1760795"/>
                </a:lnTo>
              </a:path>
              <a:path w="1588769" h="2235834">
                <a:moveTo>
                  <a:pt x="1324644" y="1723353"/>
                </a:moveTo>
                <a:lnTo>
                  <a:pt x="1326668" y="1696030"/>
                </a:lnTo>
                <a:lnTo>
                  <a:pt x="1329704" y="1655552"/>
                </a:lnTo>
                <a:lnTo>
                  <a:pt x="1329704" y="1647456"/>
                </a:lnTo>
              </a:path>
              <a:path w="1588769" h="2235834">
                <a:moveTo>
                  <a:pt x="1331728" y="1609002"/>
                </a:moveTo>
                <a:lnTo>
                  <a:pt x="1331728" y="1581679"/>
                </a:lnTo>
                <a:lnTo>
                  <a:pt x="1332739" y="1549297"/>
                </a:lnTo>
                <a:lnTo>
                  <a:pt x="1332739" y="1533106"/>
                </a:lnTo>
              </a:path>
              <a:path w="1588769" h="2235834">
                <a:moveTo>
                  <a:pt x="1333751" y="1495664"/>
                </a:moveTo>
                <a:lnTo>
                  <a:pt x="1333751" y="1486556"/>
                </a:lnTo>
                <a:lnTo>
                  <a:pt x="1334763" y="1423815"/>
                </a:lnTo>
                <a:lnTo>
                  <a:pt x="1334763" y="1419767"/>
                </a:lnTo>
              </a:path>
              <a:path w="1588769" h="2235834">
                <a:moveTo>
                  <a:pt x="1333751" y="1381313"/>
                </a:moveTo>
                <a:lnTo>
                  <a:pt x="1333751" y="1359050"/>
                </a:lnTo>
                <a:lnTo>
                  <a:pt x="1331728" y="1305417"/>
                </a:lnTo>
              </a:path>
              <a:path w="1588769" h="2235834">
                <a:moveTo>
                  <a:pt x="1329704" y="1267975"/>
                </a:moveTo>
                <a:lnTo>
                  <a:pt x="1326668" y="1226485"/>
                </a:lnTo>
                <a:lnTo>
                  <a:pt x="1323632" y="1192078"/>
                </a:lnTo>
              </a:path>
              <a:path w="1588769" h="2235834">
                <a:moveTo>
                  <a:pt x="1319584" y="1154636"/>
                </a:moveTo>
                <a:lnTo>
                  <a:pt x="1313512" y="1098979"/>
                </a:lnTo>
                <a:lnTo>
                  <a:pt x="1311488" y="1078740"/>
                </a:lnTo>
              </a:path>
              <a:path w="1588769" h="2235834">
                <a:moveTo>
                  <a:pt x="1306429" y="1041297"/>
                </a:moveTo>
                <a:lnTo>
                  <a:pt x="1306429" y="1037250"/>
                </a:lnTo>
                <a:lnTo>
                  <a:pt x="1298333" y="977545"/>
                </a:lnTo>
                <a:lnTo>
                  <a:pt x="1297321" y="966413"/>
                </a:lnTo>
              </a:path>
              <a:path w="1588769" h="2235834">
                <a:moveTo>
                  <a:pt x="1292261" y="928971"/>
                </a:moveTo>
                <a:lnTo>
                  <a:pt x="1291249" y="919863"/>
                </a:lnTo>
                <a:lnTo>
                  <a:pt x="1285178" y="863194"/>
                </a:lnTo>
                <a:lnTo>
                  <a:pt x="1284166" y="853075"/>
                </a:lnTo>
              </a:path>
              <a:path w="1588769" h="2235834">
                <a:moveTo>
                  <a:pt x="1281130" y="815632"/>
                </a:moveTo>
                <a:lnTo>
                  <a:pt x="1280118" y="807537"/>
                </a:lnTo>
                <a:lnTo>
                  <a:pt x="1276070" y="751879"/>
                </a:lnTo>
                <a:lnTo>
                  <a:pt x="1275058" y="739736"/>
                </a:lnTo>
              </a:path>
              <a:path w="1588769" h="2235834">
                <a:moveTo>
                  <a:pt x="1273034" y="701282"/>
                </a:moveTo>
                <a:lnTo>
                  <a:pt x="1268987" y="636517"/>
                </a:lnTo>
                <a:lnTo>
                  <a:pt x="1268987" y="626397"/>
                </a:lnTo>
              </a:path>
              <a:path w="1588769" h="2235834">
                <a:moveTo>
                  <a:pt x="1266963" y="587943"/>
                </a:moveTo>
                <a:lnTo>
                  <a:pt x="1263927" y="518119"/>
                </a:lnTo>
                <a:lnTo>
                  <a:pt x="1263927" y="512047"/>
                </a:lnTo>
              </a:path>
              <a:path w="1588769" h="2235834">
                <a:moveTo>
                  <a:pt x="1261903" y="474605"/>
                </a:moveTo>
                <a:lnTo>
                  <a:pt x="1257855" y="398708"/>
                </a:lnTo>
              </a:path>
              <a:path w="1588769" h="2235834">
                <a:moveTo>
                  <a:pt x="1256843" y="360254"/>
                </a:moveTo>
                <a:lnTo>
                  <a:pt x="1252795" y="284358"/>
                </a:lnTo>
              </a:path>
              <a:path w="1588769" h="2235834">
                <a:moveTo>
                  <a:pt x="1250771" y="246916"/>
                </a:moveTo>
                <a:lnTo>
                  <a:pt x="1246724" y="157864"/>
                </a:lnTo>
              </a:path>
              <a:path w="1588769" h="2235834">
                <a:moveTo>
                  <a:pt x="481688" y="157864"/>
                </a:moveTo>
                <a:lnTo>
                  <a:pt x="479664" y="210485"/>
                </a:lnTo>
              </a:path>
              <a:path w="1588769" h="2235834">
                <a:moveTo>
                  <a:pt x="477641" y="247928"/>
                </a:moveTo>
                <a:lnTo>
                  <a:pt x="473593" y="323824"/>
                </a:lnTo>
              </a:path>
              <a:path w="1588769" h="2235834">
                <a:moveTo>
                  <a:pt x="471569" y="361266"/>
                </a:moveTo>
                <a:lnTo>
                  <a:pt x="469545" y="398708"/>
                </a:lnTo>
                <a:lnTo>
                  <a:pt x="468533" y="437162"/>
                </a:lnTo>
              </a:path>
              <a:path w="1588769" h="2235834">
                <a:moveTo>
                  <a:pt x="466509" y="475617"/>
                </a:moveTo>
                <a:lnTo>
                  <a:pt x="464485" y="519131"/>
                </a:lnTo>
                <a:lnTo>
                  <a:pt x="462461" y="551513"/>
                </a:lnTo>
              </a:path>
              <a:path w="1588769" h="2235834">
                <a:moveTo>
                  <a:pt x="461449" y="588955"/>
                </a:moveTo>
                <a:lnTo>
                  <a:pt x="458413" y="637529"/>
                </a:lnTo>
                <a:lnTo>
                  <a:pt x="457402" y="664852"/>
                </a:lnTo>
              </a:path>
              <a:path w="1588769" h="2235834">
                <a:moveTo>
                  <a:pt x="455378" y="702294"/>
                </a:moveTo>
                <a:lnTo>
                  <a:pt x="452342" y="753903"/>
                </a:lnTo>
                <a:lnTo>
                  <a:pt x="450318" y="778190"/>
                </a:lnTo>
              </a:path>
              <a:path w="1588769" h="2235834">
                <a:moveTo>
                  <a:pt x="447282" y="816644"/>
                </a:moveTo>
                <a:lnTo>
                  <a:pt x="442222" y="867242"/>
                </a:lnTo>
                <a:lnTo>
                  <a:pt x="440198" y="891529"/>
                </a:lnTo>
              </a:path>
              <a:path w="1588769" h="2235834">
                <a:moveTo>
                  <a:pt x="436151" y="929983"/>
                </a:moveTo>
                <a:lnTo>
                  <a:pt x="429067" y="983616"/>
                </a:lnTo>
                <a:lnTo>
                  <a:pt x="427043" y="1004867"/>
                </a:lnTo>
              </a:path>
              <a:path w="1588769" h="2235834">
                <a:moveTo>
                  <a:pt x="421983" y="1042309"/>
                </a:moveTo>
                <a:lnTo>
                  <a:pt x="421983" y="1043321"/>
                </a:lnTo>
                <a:lnTo>
                  <a:pt x="414900" y="1104038"/>
                </a:lnTo>
                <a:lnTo>
                  <a:pt x="412876" y="1118206"/>
                </a:lnTo>
              </a:path>
              <a:path w="1588769" h="2235834">
                <a:moveTo>
                  <a:pt x="408828" y="1155648"/>
                </a:moveTo>
                <a:lnTo>
                  <a:pt x="407816" y="1166779"/>
                </a:lnTo>
                <a:lnTo>
                  <a:pt x="401744" y="1229520"/>
                </a:lnTo>
                <a:lnTo>
                  <a:pt x="401744" y="1231544"/>
                </a:lnTo>
              </a:path>
              <a:path w="1588769" h="2235834">
                <a:moveTo>
                  <a:pt x="398708" y="1268987"/>
                </a:moveTo>
                <a:lnTo>
                  <a:pt x="396684" y="1294285"/>
                </a:lnTo>
                <a:lnTo>
                  <a:pt x="394661" y="1344883"/>
                </a:lnTo>
              </a:path>
              <a:path w="1588769" h="2235834">
                <a:moveTo>
                  <a:pt x="393649" y="1382325"/>
                </a:moveTo>
                <a:lnTo>
                  <a:pt x="393649" y="1422803"/>
                </a:lnTo>
                <a:lnTo>
                  <a:pt x="393649" y="1458221"/>
                </a:lnTo>
              </a:path>
              <a:path w="1588769" h="2235834">
                <a:moveTo>
                  <a:pt x="394661" y="1496676"/>
                </a:moveTo>
                <a:lnTo>
                  <a:pt x="395672" y="1547273"/>
                </a:lnTo>
                <a:lnTo>
                  <a:pt x="395672" y="1572572"/>
                </a:lnTo>
              </a:path>
              <a:path w="1588769" h="2235834">
                <a:moveTo>
                  <a:pt x="396684" y="1610014"/>
                </a:moveTo>
                <a:lnTo>
                  <a:pt x="396684" y="1615074"/>
                </a:lnTo>
                <a:lnTo>
                  <a:pt x="398708" y="1651504"/>
                </a:lnTo>
                <a:lnTo>
                  <a:pt x="400732" y="1685910"/>
                </a:lnTo>
              </a:path>
              <a:path w="1588769" h="2235834">
                <a:moveTo>
                  <a:pt x="404780" y="1724365"/>
                </a:moveTo>
                <a:lnTo>
                  <a:pt x="404780" y="1730436"/>
                </a:lnTo>
                <a:lnTo>
                  <a:pt x="410852" y="1772938"/>
                </a:lnTo>
                <a:lnTo>
                  <a:pt x="416923" y="1798237"/>
                </a:lnTo>
              </a:path>
              <a:path w="1588769" h="2235834">
                <a:moveTo>
                  <a:pt x="426031" y="1835679"/>
                </a:moveTo>
                <a:lnTo>
                  <a:pt x="426031" y="1837703"/>
                </a:lnTo>
                <a:lnTo>
                  <a:pt x="434127" y="1859966"/>
                </a:lnTo>
                <a:lnTo>
                  <a:pt x="442222" y="1883241"/>
                </a:lnTo>
                <a:lnTo>
                  <a:pt x="452342" y="1905504"/>
                </a:lnTo>
                <a:lnTo>
                  <a:pt x="452342" y="1906516"/>
                </a:lnTo>
              </a:path>
              <a:path w="1588769" h="2235834">
                <a:moveTo>
                  <a:pt x="470557" y="1939910"/>
                </a:moveTo>
                <a:lnTo>
                  <a:pt x="477641" y="1952054"/>
                </a:lnTo>
                <a:lnTo>
                  <a:pt x="492820" y="1974317"/>
                </a:lnTo>
                <a:lnTo>
                  <a:pt x="510023" y="1996580"/>
                </a:lnTo>
                <a:lnTo>
                  <a:pt x="515083" y="2001639"/>
                </a:lnTo>
              </a:path>
              <a:path w="1588769" h="2235834">
                <a:moveTo>
                  <a:pt x="541393" y="2027950"/>
                </a:moveTo>
                <a:lnTo>
                  <a:pt x="552525" y="2038070"/>
                </a:lnTo>
                <a:lnTo>
                  <a:pt x="574788" y="2055273"/>
                </a:lnTo>
                <a:lnTo>
                  <a:pt x="597051" y="2069440"/>
                </a:lnTo>
                <a:lnTo>
                  <a:pt x="602111" y="2073488"/>
                </a:lnTo>
              </a:path>
              <a:path w="1588769" h="2235834">
                <a:moveTo>
                  <a:pt x="635505" y="2091703"/>
                </a:moveTo>
                <a:lnTo>
                  <a:pt x="640565" y="2093727"/>
                </a:lnTo>
                <a:lnTo>
                  <a:pt x="660804" y="2102834"/>
                </a:lnTo>
                <a:lnTo>
                  <a:pt x="681043" y="2111942"/>
                </a:lnTo>
                <a:lnTo>
                  <a:pt x="700270" y="2119026"/>
                </a:lnTo>
                <a:lnTo>
                  <a:pt x="705330" y="2121050"/>
                </a:lnTo>
              </a:path>
              <a:path w="1588769" h="2235834">
                <a:moveTo>
                  <a:pt x="741760" y="2132181"/>
                </a:moveTo>
                <a:lnTo>
                  <a:pt x="754915" y="2136229"/>
                </a:lnTo>
                <a:lnTo>
                  <a:pt x="771106" y="2141289"/>
                </a:lnTo>
                <a:lnTo>
                  <a:pt x="779202" y="2143313"/>
                </a:lnTo>
                <a:lnTo>
                  <a:pt x="779202" y="2144324"/>
                </a:lnTo>
                <a:lnTo>
                  <a:pt x="782238" y="2145336"/>
                </a:lnTo>
                <a:lnTo>
                  <a:pt x="789322" y="2146348"/>
                </a:lnTo>
                <a:lnTo>
                  <a:pt x="804501" y="2149384"/>
                </a:lnTo>
                <a:lnTo>
                  <a:pt x="815632" y="2151408"/>
                </a:lnTo>
              </a:path>
              <a:path w="1588769" h="2235834">
                <a:moveTo>
                  <a:pt x="853075" y="2151408"/>
                </a:moveTo>
                <a:lnTo>
                  <a:pt x="864206" y="2149384"/>
                </a:lnTo>
                <a:lnTo>
                  <a:pt x="879385" y="2146348"/>
                </a:lnTo>
                <a:lnTo>
                  <a:pt x="886469" y="2145336"/>
                </a:lnTo>
                <a:lnTo>
                  <a:pt x="889505" y="2144324"/>
                </a:lnTo>
                <a:lnTo>
                  <a:pt x="889505" y="2143313"/>
                </a:lnTo>
                <a:lnTo>
                  <a:pt x="897600" y="2141289"/>
                </a:lnTo>
                <a:lnTo>
                  <a:pt x="913792" y="2136229"/>
                </a:lnTo>
                <a:lnTo>
                  <a:pt x="926947" y="2132181"/>
                </a:lnTo>
              </a:path>
              <a:path w="1588769" h="2235834">
                <a:moveTo>
                  <a:pt x="962365" y="2121050"/>
                </a:moveTo>
                <a:lnTo>
                  <a:pt x="967425" y="2119026"/>
                </a:lnTo>
                <a:lnTo>
                  <a:pt x="987664" y="2111942"/>
                </a:lnTo>
                <a:lnTo>
                  <a:pt x="1006891" y="2102834"/>
                </a:lnTo>
                <a:lnTo>
                  <a:pt x="1028142" y="2093727"/>
                </a:lnTo>
                <a:lnTo>
                  <a:pt x="1032190" y="2091703"/>
                </a:lnTo>
              </a:path>
              <a:path w="1588769" h="2235834">
                <a:moveTo>
                  <a:pt x="1065584" y="2073488"/>
                </a:moveTo>
                <a:lnTo>
                  <a:pt x="1071656" y="2069440"/>
                </a:lnTo>
                <a:lnTo>
                  <a:pt x="1093919" y="2055273"/>
                </a:lnTo>
                <a:lnTo>
                  <a:pt x="1116182" y="2038070"/>
                </a:lnTo>
                <a:lnTo>
                  <a:pt x="1127313" y="2027950"/>
                </a:lnTo>
              </a:path>
              <a:path w="1588769" h="2235834">
                <a:moveTo>
                  <a:pt x="1153624" y="2001639"/>
                </a:moveTo>
                <a:lnTo>
                  <a:pt x="1157672" y="1996580"/>
                </a:lnTo>
                <a:lnTo>
                  <a:pt x="1175887" y="1974317"/>
                </a:lnTo>
                <a:lnTo>
                  <a:pt x="1191066" y="1952054"/>
                </a:lnTo>
                <a:lnTo>
                  <a:pt x="1198150" y="1939910"/>
                </a:lnTo>
              </a:path>
              <a:path w="1588769" h="2235834">
                <a:moveTo>
                  <a:pt x="1216365" y="1906516"/>
                </a:moveTo>
                <a:lnTo>
                  <a:pt x="1216365" y="1905504"/>
                </a:lnTo>
                <a:lnTo>
                  <a:pt x="1226485" y="1883241"/>
                </a:lnTo>
                <a:lnTo>
                  <a:pt x="1234580" y="1859966"/>
                </a:lnTo>
                <a:lnTo>
                  <a:pt x="1241664" y="1837703"/>
                </a:lnTo>
                <a:lnTo>
                  <a:pt x="1242676" y="1835679"/>
                </a:lnTo>
              </a:path>
              <a:path w="1588769" h="2235834">
                <a:moveTo>
                  <a:pt x="1251783" y="1798237"/>
                </a:moveTo>
                <a:lnTo>
                  <a:pt x="1256843" y="1772938"/>
                </a:lnTo>
                <a:lnTo>
                  <a:pt x="1263927" y="1730436"/>
                </a:lnTo>
                <a:lnTo>
                  <a:pt x="1263927" y="1724365"/>
                </a:lnTo>
              </a:path>
              <a:path w="1588769" h="2235834">
                <a:moveTo>
                  <a:pt x="1267975" y="1685910"/>
                </a:moveTo>
                <a:lnTo>
                  <a:pt x="1269998" y="1651504"/>
                </a:lnTo>
                <a:lnTo>
                  <a:pt x="1272022" y="1615074"/>
                </a:lnTo>
                <a:lnTo>
                  <a:pt x="1272022" y="1610014"/>
                </a:lnTo>
              </a:path>
              <a:path w="1588769" h="2235834">
                <a:moveTo>
                  <a:pt x="1273034" y="1572572"/>
                </a:moveTo>
                <a:lnTo>
                  <a:pt x="1273034" y="1547273"/>
                </a:lnTo>
                <a:lnTo>
                  <a:pt x="1274046" y="1496676"/>
                </a:lnTo>
              </a:path>
              <a:path w="1588769" h="2235834">
                <a:moveTo>
                  <a:pt x="1274046" y="1458221"/>
                </a:moveTo>
                <a:lnTo>
                  <a:pt x="1275058" y="1422803"/>
                </a:lnTo>
                <a:lnTo>
                  <a:pt x="1274046" y="1382325"/>
                </a:lnTo>
              </a:path>
              <a:path w="1588769" h="2235834">
                <a:moveTo>
                  <a:pt x="1274046" y="1344883"/>
                </a:moveTo>
                <a:lnTo>
                  <a:pt x="1272022" y="1294285"/>
                </a:lnTo>
                <a:lnTo>
                  <a:pt x="1269998" y="1268987"/>
                </a:lnTo>
              </a:path>
              <a:path w="1588769" h="2235834">
                <a:moveTo>
                  <a:pt x="1266963" y="1231544"/>
                </a:moveTo>
                <a:lnTo>
                  <a:pt x="1266963" y="1229520"/>
                </a:lnTo>
                <a:lnTo>
                  <a:pt x="1260891" y="1166779"/>
                </a:lnTo>
                <a:lnTo>
                  <a:pt x="1259879" y="1155648"/>
                </a:lnTo>
              </a:path>
              <a:path w="1588769" h="2235834">
                <a:moveTo>
                  <a:pt x="1255831" y="1118206"/>
                </a:moveTo>
                <a:lnTo>
                  <a:pt x="1253807" y="1104038"/>
                </a:lnTo>
                <a:lnTo>
                  <a:pt x="1246724" y="1043321"/>
                </a:lnTo>
                <a:lnTo>
                  <a:pt x="1246724" y="1042309"/>
                </a:lnTo>
              </a:path>
              <a:path w="1588769" h="2235834">
                <a:moveTo>
                  <a:pt x="1241664" y="1004867"/>
                </a:moveTo>
                <a:lnTo>
                  <a:pt x="1238628" y="983616"/>
                </a:lnTo>
                <a:lnTo>
                  <a:pt x="1232556" y="929983"/>
                </a:lnTo>
              </a:path>
              <a:path w="1588769" h="2235834">
                <a:moveTo>
                  <a:pt x="1228508" y="891529"/>
                </a:moveTo>
                <a:lnTo>
                  <a:pt x="1225473" y="867242"/>
                </a:lnTo>
                <a:lnTo>
                  <a:pt x="1221425" y="816644"/>
                </a:lnTo>
              </a:path>
              <a:path w="1588769" h="2235834">
                <a:moveTo>
                  <a:pt x="1218389" y="778190"/>
                </a:moveTo>
                <a:lnTo>
                  <a:pt x="1216365" y="753903"/>
                </a:lnTo>
                <a:lnTo>
                  <a:pt x="1213329" y="702294"/>
                </a:lnTo>
              </a:path>
              <a:path w="1588769" h="2235834">
                <a:moveTo>
                  <a:pt x="1211305" y="664852"/>
                </a:moveTo>
                <a:lnTo>
                  <a:pt x="1209281" y="637529"/>
                </a:lnTo>
                <a:lnTo>
                  <a:pt x="1207257" y="588955"/>
                </a:lnTo>
              </a:path>
              <a:path w="1588769" h="2235834">
                <a:moveTo>
                  <a:pt x="1205234" y="551513"/>
                </a:moveTo>
                <a:lnTo>
                  <a:pt x="1204222" y="519131"/>
                </a:lnTo>
                <a:lnTo>
                  <a:pt x="1202198" y="475617"/>
                </a:lnTo>
              </a:path>
              <a:path w="1588769" h="2235834">
                <a:moveTo>
                  <a:pt x="1200174" y="437162"/>
                </a:moveTo>
                <a:lnTo>
                  <a:pt x="1198150" y="398708"/>
                </a:lnTo>
                <a:lnTo>
                  <a:pt x="1196126" y="361266"/>
                </a:lnTo>
              </a:path>
              <a:path w="1588769" h="2235834">
                <a:moveTo>
                  <a:pt x="1195114" y="323824"/>
                </a:moveTo>
                <a:lnTo>
                  <a:pt x="1191066" y="247928"/>
                </a:lnTo>
              </a:path>
              <a:path w="1588769" h="2235834">
                <a:moveTo>
                  <a:pt x="1189042" y="210485"/>
                </a:moveTo>
                <a:lnTo>
                  <a:pt x="1187018" y="157864"/>
                </a:lnTo>
              </a:path>
              <a:path w="1588769" h="2235834">
                <a:moveTo>
                  <a:pt x="1277082" y="285370"/>
                </a:moveTo>
                <a:lnTo>
                  <a:pt x="1588763" y="285370"/>
                </a:lnTo>
              </a:path>
              <a:path w="1588769" h="2235834">
                <a:moveTo>
                  <a:pt x="1588763" y="498892"/>
                </a:moveTo>
                <a:lnTo>
                  <a:pt x="1287202" y="498892"/>
                </a:lnTo>
              </a:path>
              <a:path w="1588769" h="2235834">
                <a:moveTo>
                  <a:pt x="1588763" y="667887"/>
                </a:moveTo>
                <a:lnTo>
                  <a:pt x="1295297" y="667887"/>
                </a:lnTo>
              </a:path>
              <a:path w="1588769" h="2235834">
                <a:moveTo>
                  <a:pt x="1588763" y="798429"/>
                </a:moveTo>
                <a:lnTo>
                  <a:pt x="1303393" y="798429"/>
                </a:lnTo>
              </a:path>
              <a:path w="1588769" h="2235834">
                <a:moveTo>
                  <a:pt x="1588763" y="912780"/>
                </a:moveTo>
                <a:lnTo>
                  <a:pt x="1314524" y="912780"/>
                </a:lnTo>
              </a:path>
              <a:path w="1588769" h="2235834">
                <a:moveTo>
                  <a:pt x="1588763" y="1039274"/>
                </a:moveTo>
                <a:lnTo>
                  <a:pt x="1330716" y="1039274"/>
                </a:lnTo>
              </a:path>
              <a:path w="1588769" h="2235834">
                <a:moveTo>
                  <a:pt x="1588763" y="1143505"/>
                </a:moveTo>
                <a:lnTo>
                  <a:pt x="1342859" y="1143505"/>
                </a:lnTo>
              </a:path>
              <a:path w="1588769" h="2235834">
                <a:moveTo>
                  <a:pt x="1588763" y="1277082"/>
                </a:moveTo>
                <a:lnTo>
                  <a:pt x="1353990" y="1277082"/>
                </a:lnTo>
              </a:path>
              <a:path w="1588769" h="2235834">
                <a:moveTo>
                  <a:pt x="1588763" y="1395480"/>
                </a:moveTo>
                <a:lnTo>
                  <a:pt x="1358038" y="1397504"/>
                </a:lnTo>
              </a:path>
              <a:path w="1588769" h="2235834">
                <a:moveTo>
                  <a:pt x="1588763" y="1507807"/>
                </a:moveTo>
                <a:lnTo>
                  <a:pt x="1357026" y="1507807"/>
                </a:lnTo>
              </a:path>
              <a:path w="1588769" h="2235834">
                <a:moveTo>
                  <a:pt x="1588763" y="1628229"/>
                </a:moveTo>
                <a:lnTo>
                  <a:pt x="1355002" y="1628229"/>
                </a:lnTo>
              </a:path>
              <a:path w="1588769" h="2235834">
                <a:moveTo>
                  <a:pt x="1588763" y="1748651"/>
                </a:moveTo>
                <a:lnTo>
                  <a:pt x="1345895" y="1748651"/>
                </a:lnTo>
              </a:path>
              <a:path w="1588769" h="2235834">
                <a:moveTo>
                  <a:pt x="1588763" y="1868062"/>
                </a:moveTo>
                <a:lnTo>
                  <a:pt x="1319584" y="1868062"/>
                </a:lnTo>
              </a:path>
              <a:path w="1588769" h="2235834">
                <a:moveTo>
                  <a:pt x="1588763" y="1988484"/>
                </a:moveTo>
                <a:lnTo>
                  <a:pt x="1266963" y="1988484"/>
                </a:lnTo>
              </a:path>
              <a:path w="1588769" h="2235834">
                <a:moveTo>
                  <a:pt x="1588763" y="2108906"/>
                </a:moveTo>
                <a:lnTo>
                  <a:pt x="1161720" y="2108906"/>
                </a:lnTo>
              </a:path>
              <a:path w="1588769" h="2235834">
                <a:moveTo>
                  <a:pt x="1588763" y="2229328"/>
                </a:moveTo>
                <a:lnTo>
                  <a:pt x="894565" y="2229328"/>
                </a:lnTo>
              </a:path>
              <a:path w="1588769" h="2235834">
                <a:moveTo>
                  <a:pt x="374422" y="285370"/>
                </a:moveTo>
                <a:lnTo>
                  <a:pt x="61729" y="285370"/>
                </a:lnTo>
              </a:path>
              <a:path w="1588769" h="2235834">
                <a:moveTo>
                  <a:pt x="61729" y="498892"/>
                </a:moveTo>
                <a:lnTo>
                  <a:pt x="364302" y="498892"/>
                </a:lnTo>
              </a:path>
              <a:path w="1588769" h="2235834">
                <a:moveTo>
                  <a:pt x="61729" y="667887"/>
                </a:moveTo>
                <a:lnTo>
                  <a:pt x="356206" y="667887"/>
                </a:lnTo>
              </a:path>
              <a:path w="1588769" h="2235834">
                <a:moveTo>
                  <a:pt x="61729" y="798429"/>
                </a:moveTo>
                <a:lnTo>
                  <a:pt x="347099" y="798429"/>
                </a:lnTo>
              </a:path>
              <a:path w="1588769" h="2235834">
                <a:moveTo>
                  <a:pt x="61729" y="912780"/>
                </a:moveTo>
                <a:lnTo>
                  <a:pt x="335967" y="912780"/>
                </a:lnTo>
              </a:path>
              <a:path w="1588769" h="2235834">
                <a:moveTo>
                  <a:pt x="61729" y="1039274"/>
                </a:moveTo>
                <a:lnTo>
                  <a:pt x="320788" y="1039274"/>
                </a:lnTo>
              </a:path>
              <a:path w="1588769" h="2235834">
                <a:moveTo>
                  <a:pt x="61729" y="1143505"/>
                </a:moveTo>
                <a:lnTo>
                  <a:pt x="308645" y="1143505"/>
                </a:lnTo>
              </a:path>
              <a:path w="1588769" h="2235834">
                <a:moveTo>
                  <a:pt x="61729" y="1277082"/>
                </a:moveTo>
                <a:lnTo>
                  <a:pt x="296501" y="1277082"/>
                </a:lnTo>
              </a:path>
              <a:path w="1588769" h="2235834">
                <a:moveTo>
                  <a:pt x="61729" y="1395480"/>
                </a:moveTo>
                <a:lnTo>
                  <a:pt x="292453" y="1397504"/>
                </a:lnTo>
              </a:path>
              <a:path w="1588769" h="2235834">
                <a:moveTo>
                  <a:pt x="61729" y="1507807"/>
                </a:moveTo>
                <a:lnTo>
                  <a:pt x="293465" y="1507807"/>
                </a:lnTo>
              </a:path>
              <a:path w="1588769" h="2235834">
                <a:moveTo>
                  <a:pt x="61729" y="1628229"/>
                </a:moveTo>
                <a:lnTo>
                  <a:pt x="295489" y="1628229"/>
                </a:lnTo>
              </a:path>
              <a:path w="1588769" h="2235834">
                <a:moveTo>
                  <a:pt x="61729" y="1748651"/>
                </a:moveTo>
                <a:lnTo>
                  <a:pt x="305609" y="1748651"/>
                </a:lnTo>
              </a:path>
              <a:path w="1588769" h="2235834">
                <a:moveTo>
                  <a:pt x="61729" y="1868062"/>
                </a:moveTo>
                <a:lnTo>
                  <a:pt x="330908" y="1868062"/>
                </a:lnTo>
              </a:path>
              <a:path w="1588769" h="2235834">
                <a:moveTo>
                  <a:pt x="61729" y="1988484"/>
                </a:moveTo>
                <a:lnTo>
                  <a:pt x="384541" y="1988484"/>
                </a:lnTo>
              </a:path>
              <a:path w="1588769" h="2235834">
                <a:moveTo>
                  <a:pt x="61729" y="2108906"/>
                </a:moveTo>
                <a:lnTo>
                  <a:pt x="489784" y="2108906"/>
                </a:lnTo>
              </a:path>
              <a:path w="1588769" h="2235834">
                <a:moveTo>
                  <a:pt x="61729" y="2229328"/>
                </a:moveTo>
                <a:lnTo>
                  <a:pt x="755927" y="222932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" name="object 50" descr=""/>
          <p:cNvSpPr/>
          <p:nvPr/>
        </p:nvSpPr>
        <p:spPr>
          <a:xfrm>
            <a:off x="16450281" y="9297134"/>
            <a:ext cx="694690" cy="0"/>
          </a:xfrm>
          <a:custGeom>
            <a:avLst/>
            <a:gdLst/>
            <a:ahLst/>
            <a:cxnLst/>
            <a:rect l="l" t="t" r="r" b="b"/>
            <a:pathLst>
              <a:path w="694690" h="0">
                <a:moveTo>
                  <a:pt x="0" y="0"/>
                </a:moveTo>
                <a:lnTo>
                  <a:pt x="69419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18921920" y="13741122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3495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16067206" y="13380169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15578433" y="13364157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5" name="object 5" descr=""/>
          <p:cNvGrpSpPr/>
          <p:nvPr/>
        </p:nvGrpSpPr>
        <p:grpSpPr>
          <a:xfrm>
            <a:off x="18797810" y="13363590"/>
            <a:ext cx="1200150" cy="361950"/>
            <a:chOff x="18797810" y="13363590"/>
            <a:chExt cx="1200150" cy="361950"/>
          </a:xfrm>
        </p:grpSpPr>
        <p:sp>
          <p:nvSpPr>
            <p:cNvPr id="6" name="object 6" descr=""/>
            <p:cNvSpPr/>
            <p:nvPr/>
          </p:nvSpPr>
          <p:spPr>
            <a:xfrm>
              <a:off x="18800033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9158264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" name="object 8" descr=""/>
          <p:cNvSpPr txBox="1"/>
          <p:nvPr/>
        </p:nvSpPr>
        <p:spPr>
          <a:xfrm>
            <a:off x="18808583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48069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12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5628019" y="1322418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5530214" y="13463278"/>
            <a:ext cx="1009015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15553033" y="13954125"/>
            <a:ext cx="9620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41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5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2" name="object 12" descr=""/>
          <p:cNvSpPr/>
          <p:nvPr/>
        </p:nvSpPr>
        <p:spPr>
          <a:xfrm>
            <a:off x="489784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19505362" y="0"/>
                </a:move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5369209" y="433499"/>
            <a:ext cx="11149330" cy="486409"/>
          </a:xfrm>
          <a:prstGeom prst="rect"/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pc="-95"/>
              <a:t>Н</a:t>
            </a:r>
            <a:r>
              <a:rPr dirty="0" spc="-940"/>
              <a:t>а</a:t>
            </a:r>
            <a:r>
              <a:rPr dirty="0" spc="-105"/>
              <a:t>турн</a:t>
            </a:r>
            <a:r>
              <a:rPr dirty="0" spc="-95"/>
              <a:t>і</a:t>
            </a:r>
            <a:r>
              <a:rPr dirty="0" spc="-800"/>
              <a:t> </a:t>
            </a:r>
            <a:r>
              <a:rPr dirty="0" spc="-105"/>
              <a:t>випробу</a:t>
            </a:r>
            <a:r>
              <a:rPr dirty="0" spc="-940"/>
              <a:t>ва</a:t>
            </a:r>
            <a:r>
              <a:rPr dirty="0" spc="-105"/>
              <a:t>нн</a:t>
            </a:r>
            <a:r>
              <a:rPr dirty="0" spc="-95"/>
              <a:t>я</a:t>
            </a:r>
            <a:r>
              <a:rPr dirty="0" spc="-800"/>
              <a:t> </a:t>
            </a:r>
            <a:r>
              <a:rPr dirty="0" spc="-919"/>
              <a:t>па</a:t>
            </a:r>
            <a:r>
              <a:rPr dirty="0" spc="-85"/>
              <a:t>л</a:t>
            </a:r>
            <a:r>
              <a:rPr dirty="0" spc="-75"/>
              <a:t>ь</a:t>
            </a:r>
            <a:r>
              <a:rPr dirty="0" spc="-805"/>
              <a:t> </a:t>
            </a:r>
            <a:r>
              <a:rPr dirty="0" spc="-114"/>
              <a:t>статичним</a:t>
            </a:r>
            <a:r>
              <a:rPr dirty="0" spc="-790"/>
              <a:t> </a:t>
            </a:r>
            <a:r>
              <a:rPr dirty="0" spc="-90"/>
              <a:t>в</a:t>
            </a:r>
            <a:r>
              <a:rPr dirty="0" spc="-925"/>
              <a:t>да</a:t>
            </a:r>
            <a:r>
              <a:rPr dirty="0" spc="-90"/>
              <a:t>влю</a:t>
            </a:r>
            <a:r>
              <a:rPr dirty="0" spc="-925"/>
              <a:t>ва</a:t>
            </a:r>
            <a:r>
              <a:rPr dirty="0" spc="-90"/>
              <a:t>льн</a:t>
            </a:r>
            <a:r>
              <a:rPr dirty="0" spc="-925"/>
              <a:t>и</a:t>
            </a:r>
            <a:r>
              <a:rPr dirty="0" spc="-80"/>
              <a:t>м</a:t>
            </a:r>
            <a:r>
              <a:rPr dirty="0" spc="-790"/>
              <a:t> </a:t>
            </a:r>
            <a:r>
              <a:rPr dirty="0" spc="-925"/>
              <a:t>нава</a:t>
            </a:r>
            <a:r>
              <a:rPr dirty="0" spc="-90"/>
              <a:t>н</a:t>
            </a:r>
            <a:r>
              <a:rPr dirty="0" spc="-925"/>
              <a:t>та</a:t>
            </a:r>
            <a:r>
              <a:rPr dirty="0" spc="-90"/>
              <a:t>женн</a:t>
            </a:r>
            <a:r>
              <a:rPr dirty="0" spc="-925"/>
              <a:t>я</a:t>
            </a:r>
            <a:r>
              <a:rPr dirty="0" spc="-305"/>
              <a:t>м</a:t>
            </a:r>
            <a:r>
              <a:rPr dirty="0" spc="-80"/>
              <a:t>.</a:t>
            </a:r>
          </a:p>
        </p:txBody>
      </p:sp>
      <p:sp>
        <p:nvSpPr>
          <p:cNvPr id="14" name="object 14" descr=""/>
          <p:cNvSpPr txBox="1"/>
          <p:nvPr/>
        </p:nvSpPr>
        <p:spPr>
          <a:xfrm>
            <a:off x="6759630" y="856494"/>
            <a:ext cx="8314055" cy="486409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3000" spc="-340" i="1">
                <a:latin typeface="ISOCPEUR"/>
                <a:cs typeface="ISOCPEUR"/>
              </a:rPr>
              <a:t>(</a:t>
            </a:r>
            <a:r>
              <a:rPr dirty="0" sz="3000" spc="-90" i="1">
                <a:latin typeface="ISOCPEUR"/>
                <a:cs typeface="ISOCPEUR"/>
              </a:rPr>
              <a:t>О</a:t>
            </a:r>
            <a:r>
              <a:rPr dirty="0" sz="3000" spc="-935" i="1">
                <a:latin typeface="ISOCPEUR"/>
                <a:cs typeface="ISOCPEUR"/>
              </a:rPr>
              <a:t>с</a:t>
            </a:r>
            <a:r>
              <a:rPr dirty="0" sz="3000" spc="-100" i="1">
                <a:latin typeface="ISOCPEUR"/>
                <a:cs typeface="ISOCPEUR"/>
              </a:rPr>
              <a:t>новни</a:t>
            </a:r>
            <a:r>
              <a:rPr dirty="0" sz="3000" spc="-90" i="1">
                <a:latin typeface="ISOCPEUR"/>
                <a:cs typeface="ISOCPEUR"/>
              </a:rPr>
              <a:t>й</a:t>
            </a:r>
            <a:r>
              <a:rPr dirty="0" sz="3000" spc="-810" i="1">
                <a:latin typeface="ISOCPEUR"/>
                <a:cs typeface="ISOCPEUR"/>
              </a:rPr>
              <a:t> </a:t>
            </a:r>
            <a:r>
              <a:rPr dirty="0" sz="3000" spc="-940" i="1">
                <a:latin typeface="ISOCPEUR"/>
                <a:cs typeface="ISOCPEUR"/>
              </a:rPr>
              <a:t>м</a:t>
            </a:r>
            <a:r>
              <a:rPr dirty="0" sz="3000" spc="-105" i="1">
                <a:latin typeface="ISOCPEUR"/>
                <a:cs typeface="ISOCPEUR"/>
              </a:rPr>
              <a:t>ето</a:t>
            </a:r>
            <a:r>
              <a:rPr dirty="0" sz="3000" spc="-95" i="1">
                <a:latin typeface="ISOCPEUR"/>
                <a:cs typeface="ISOCPEUR"/>
              </a:rPr>
              <a:t>д</a:t>
            </a:r>
            <a:r>
              <a:rPr dirty="0" sz="3000" spc="-815" i="1">
                <a:latin typeface="ISOCPEUR"/>
                <a:cs typeface="ISOCPEUR"/>
              </a:rPr>
              <a:t> </a:t>
            </a:r>
            <a:r>
              <a:rPr dirty="0" sz="3000" spc="-95" i="1">
                <a:latin typeface="ISOCPEUR"/>
                <a:cs typeface="ISOCPEUR"/>
              </a:rPr>
              <a:t>виз</a:t>
            </a:r>
            <a:r>
              <a:rPr dirty="0" sz="3000" spc="-930" i="1">
                <a:latin typeface="ISOCPEUR"/>
                <a:cs typeface="ISOCPEUR"/>
              </a:rPr>
              <a:t>на</a:t>
            </a:r>
            <a:r>
              <a:rPr dirty="0" sz="3000" spc="-95" i="1">
                <a:latin typeface="ISOCPEUR"/>
                <a:cs typeface="ISOCPEUR"/>
              </a:rPr>
              <a:t>ченн</a:t>
            </a:r>
            <a:r>
              <a:rPr dirty="0" sz="3000" spc="-85" i="1">
                <a:latin typeface="ISOCPEUR"/>
                <a:cs typeface="ISOCPEUR"/>
              </a:rPr>
              <a:t>я</a:t>
            </a:r>
            <a:r>
              <a:rPr dirty="0" sz="3000" spc="-810" i="1">
                <a:latin typeface="ISOCPEUR"/>
                <a:cs typeface="ISOCPEUR"/>
              </a:rPr>
              <a:t> </a:t>
            </a:r>
            <a:r>
              <a:rPr dirty="0" sz="3000" spc="-105" i="1">
                <a:latin typeface="ISOCPEUR"/>
                <a:cs typeface="ISOCPEUR"/>
              </a:rPr>
              <a:t>несучої</a:t>
            </a:r>
            <a:r>
              <a:rPr dirty="0" sz="3000" spc="-815" i="1">
                <a:latin typeface="ISOCPEUR"/>
                <a:cs typeface="ISOCPEUR"/>
              </a:rPr>
              <a:t> </a:t>
            </a:r>
            <a:r>
              <a:rPr dirty="0" sz="3000" spc="-100" i="1">
                <a:latin typeface="ISOCPEUR"/>
                <a:cs typeface="ISOCPEUR"/>
              </a:rPr>
              <a:t>здатнос</a:t>
            </a:r>
            <a:r>
              <a:rPr dirty="0" sz="3000" spc="-944" i="1">
                <a:latin typeface="ISOCPEUR"/>
                <a:cs typeface="ISOCPEUR"/>
              </a:rPr>
              <a:t>т</a:t>
            </a:r>
            <a:r>
              <a:rPr dirty="0" sz="3000" spc="-100" i="1">
                <a:latin typeface="ISOCPEUR"/>
                <a:cs typeface="ISOCPEUR"/>
              </a:rPr>
              <a:t>і</a:t>
            </a:r>
            <a:r>
              <a:rPr dirty="0" sz="3000" spc="-815" i="1">
                <a:latin typeface="ISOCPEUR"/>
                <a:cs typeface="ISOCPEUR"/>
              </a:rPr>
              <a:t> </a:t>
            </a:r>
            <a:r>
              <a:rPr dirty="0" sz="3000" spc="-910" i="1">
                <a:latin typeface="ISOCPEUR"/>
                <a:cs typeface="ISOCPEUR"/>
              </a:rPr>
              <a:t>па</a:t>
            </a:r>
            <a:r>
              <a:rPr dirty="0" sz="3000" spc="-75" i="1">
                <a:latin typeface="ISOCPEUR"/>
                <a:cs typeface="ISOCPEUR"/>
              </a:rPr>
              <a:t>л</a:t>
            </a:r>
            <a:r>
              <a:rPr dirty="0" sz="3000" spc="-295" i="1">
                <a:latin typeface="ISOCPEUR"/>
                <a:cs typeface="ISOCPEUR"/>
              </a:rPr>
              <a:t>і</a:t>
            </a:r>
            <a:r>
              <a:rPr dirty="0" sz="3000" spc="-65" i="1">
                <a:latin typeface="ISOCPEUR"/>
                <a:cs typeface="ISOCPEUR"/>
              </a:rPr>
              <a:t>)</a:t>
            </a:r>
            <a:endParaRPr sz="3000">
              <a:latin typeface="ISOCPEUR"/>
              <a:cs typeface="ISOCPEUR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791812" y="1271243"/>
            <a:ext cx="9776460" cy="401002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2700" marR="1179830">
              <a:lnSpc>
                <a:spcPts val="2350"/>
              </a:lnSpc>
              <a:spcBef>
                <a:spcPts val="484"/>
              </a:spcBef>
            </a:pP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статичними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навантаженнями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починають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не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раніше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ніж</a:t>
            </a:r>
            <a:r>
              <a:rPr dirty="0" sz="2250" spc="560" i="1">
                <a:latin typeface="ISOCPEUR"/>
                <a:cs typeface="ISOCPEUR"/>
              </a:rPr>
              <a:t>    </a:t>
            </a:r>
            <a:r>
              <a:rPr dirty="0" sz="2250" spc="-85" i="1">
                <a:latin typeface="ISOCPEUR"/>
                <a:cs typeface="ISOCPEUR"/>
              </a:rPr>
              <a:t>через</a:t>
            </a:r>
            <a:r>
              <a:rPr dirty="0" sz="2250" spc="-3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3…6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діб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після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їх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занурювання,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а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при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бетонування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місті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їх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300"/>
              </a:lnSpc>
            </a:pPr>
            <a:r>
              <a:rPr dirty="0" sz="2250" spc="-90" i="1">
                <a:latin typeface="ISOCPEUR"/>
                <a:cs typeface="ISOCPEUR"/>
              </a:rPr>
              <a:t>влаштування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не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раніше,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ніж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бетон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досягне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достатньої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міцності</a:t>
            </a:r>
            <a:r>
              <a:rPr dirty="0" sz="2250" spc="-16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(через</a:t>
            </a:r>
            <a:r>
              <a:rPr dirty="0" sz="2250" spc="-3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28</a:t>
            </a:r>
            <a:r>
              <a:rPr dirty="0" sz="2250" spc="-195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діб)</a:t>
            </a:r>
            <a:endParaRPr sz="2250">
              <a:latin typeface="ISOCPEUR"/>
              <a:cs typeface="ISOCPEUR"/>
            </a:endParaRPr>
          </a:p>
          <a:p>
            <a:pPr marL="12700" marR="1534160">
              <a:lnSpc>
                <a:spcPts val="2350"/>
              </a:lnSpc>
              <a:spcBef>
                <a:spcPts val="195"/>
              </a:spcBef>
            </a:pP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методом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статичного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навантаження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проводять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за</a:t>
            </a:r>
            <a:r>
              <a:rPr dirty="0" sz="2250" spc="-2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допомогою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установок,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які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використовуються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ґрунту</a:t>
            </a:r>
            <a:endParaRPr sz="2250">
              <a:latin typeface="ISOCPEUR"/>
              <a:cs typeface="ISOCPEUR"/>
            </a:endParaRPr>
          </a:p>
          <a:p>
            <a:pPr marL="12700" marR="5080">
              <a:lnSpc>
                <a:spcPct val="87200"/>
              </a:lnSpc>
              <a:spcBef>
                <a:spcPts val="120"/>
              </a:spcBef>
            </a:pPr>
            <a:r>
              <a:rPr dirty="0" sz="2250" spc="-95" i="1">
                <a:latin typeface="ISOCPEUR"/>
                <a:cs typeface="ISOCPEUR"/>
              </a:rPr>
              <a:t>штампами</a:t>
            </a:r>
            <a:r>
              <a:rPr dirty="0" sz="2250" spc="-285" i="1">
                <a:latin typeface="ISOCPEUR"/>
                <a:cs typeface="ISOCPEUR"/>
              </a:rPr>
              <a:t> </a:t>
            </a:r>
            <a:r>
              <a:rPr dirty="0" sz="2250" spc="-125" i="1">
                <a:latin typeface="ISOCPEUR"/>
                <a:cs typeface="ISOCPEUR"/>
              </a:rPr>
              <a:t>(рис.4).</a:t>
            </a:r>
            <a:r>
              <a:rPr dirty="0" sz="2250" spc="-1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Навантаження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передається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допомогою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гідравлічного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домкрату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4,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який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встановлюють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голові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155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1.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Упором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домкрата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служить </a:t>
            </a:r>
            <a:r>
              <a:rPr dirty="0" sz="2250" spc="-95" i="1">
                <a:latin typeface="ISOCPEUR"/>
                <a:cs typeface="ISOCPEUR"/>
              </a:rPr>
              <a:t>вантажна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платформа;</a:t>
            </a:r>
            <a:r>
              <a:rPr dirty="0" sz="2250" spc="-39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вантажну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платформу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кріплять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опор</a:t>
            </a:r>
            <a:r>
              <a:rPr dirty="0" sz="2250" spc="-125" i="1">
                <a:latin typeface="ISOCPEUR"/>
                <a:cs typeface="ISOCPEUR"/>
              </a:rPr>
              <a:t> </a:t>
            </a:r>
            <a:r>
              <a:rPr dirty="0" sz="2250" spc="-65" i="1">
                <a:latin typeface="ISOCPEUR"/>
                <a:cs typeface="ISOCPEUR"/>
              </a:rPr>
              <a:t>7.</a:t>
            </a:r>
            <a:r>
              <a:rPr dirty="0" sz="2250" spc="-1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При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випробуванні </a:t>
            </a:r>
            <a:r>
              <a:rPr dirty="0" sz="2250" spc="-75" i="1">
                <a:latin typeface="ISOCPEUR"/>
                <a:cs typeface="ISOCPEUR"/>
              </a:rPr>
              <a:t>анкерні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працюють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висмикування.</a:t>
            </a:r>
            <a:r>
              <a:rPr dirty="0" sz="2250" spc="-53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Необхідну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кількість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їх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визначають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в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250"/>
              </a:lnSpc>
            </a:pPr>
            <a:r>
              <a:rPr dirty="0" sz="2250" spc="-80" i="1">
                <a:latin typeface="ISOCPEUR"/>
                <a:cs typeface="ISOCPEUR"/>
              </a:rPr>
              <a:t>залежності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від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передбаченої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несучої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здатності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палі.</a:t>
            </a:r>
            <a:r>
              <a:rPr dirty="0" sz="2250" spc="-53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Паля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завантажується</a:t>
            </a:r>
            <a:endParaRPr sz="2250">
              <a:latin typeface="ISOCPEUR"/>
              <a:cs typeface="ISOCPEUR"/>
            </a:endParaRPr>
          </a:p>
          <a:p>
            <a:pPr marL="12700" marR="362585">
              <a:lnSpc>
                <a:spcPct val="87200"/>
              </a:lnSpc>
              <a:spcBef>
                <a:spcPts val="245"/>
              </a:spcBef>
            </a:pPr>
            <a:r>
              <a:rPr dirty="0" sz="2250" spc="-85" i="1">
                <a:latin typeface="ISOCPEUR"/>
                <a:cs typeface="ISOCPEUR"/>
              </a:rPr>
              <a:t>ступенями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</a:t>
            </a:r>
            <a:r>
              <a:rPr dirty="0" sz="2250" spc="-3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50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140" i="1">
                <a:latin typeface="ISOCPEUR"/>
                <a:cs typeface="ISOCPEUR"/>
              </a:rPr>
              <a:t>кН.</a:t>
            </a:r>
            <a:r>
              <a:rPr dirty="0" sz="2250" spc="-54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Кожний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ступінь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витримують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стабілізації</a:t>
            </a:r>
            <a:r>
              <a:rPr dirty="0" sz="2250" spc="-18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(затухання)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перем</a:t>
            </a:r>
            <a:r>
              <a:rPr dirty="0" sz="2250" spc="-710" i="1">
                <a:latin typeface="ISOCPEUR"/>
                <a:cs typeface="ISOCPEUR"/>
              </a:rPr>
              <a:t>іщ</a:t>
            </a:r>
            <a:r>
              <a:rPr dirty="0" sz="2250" spc="-85" i="1">
                <a:latin typeface="ISOCPEUR"/>
                <a:cs typeface="ISOCPEUR"/>
              </a:rPr>
              <a:t>ен</a:t>
            </a:r>
            <a:r>
              <a:rPr dirty="0" sz="2250" spc="-75" i="1">
                <a:latin typeface="ISOCPEUR"/>
                <a:cs typeface="ISOCPEUR"/>
              </a:rPr>
              <a:t>ь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випробуваної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палі,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після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чого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навантаженні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підв</a:t>
            </a:r>
            <a:r>
              <a:rPr dirty="0" sz="2250" spc="-705" i="1">
                <a:latin typeface="ISOCPEUR"/>
                <a:cs typeface="ISOCPEUR"/>
              </a:rPr>
              <a:t>ищ</a:t>
            </a:r>
            <a:r>
              <a:rPr dirty="0" sz="2250" spc="-80" i="1">
                <a:latin typeface="ISOCPEUR"/>
                <a:cs typeface="ISOCPEUR"/>
              </a:rPr>
              <a:t>уют</a:t>
            </a:r>
            <a:r>
              <a:rPr dirty="0" sz="2250" spc="-70" i="1">
                <a:latin typeface="ISOCPEUR"/>
                <a:cs typeface="ISOCPEUR"/>
              </a:rPr>
              <a:t>ь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на</a:t>
            </a:r>
            <a:r>
              <a:rPr dirty="0" sz="2250" spc="560" i="1">
                <a:latin typeface="ISOCPEUR"/>
                <a:cs typeface="ISOCPEUR"/>
              </a:rPr>
              <a:t>       </a:t>
            </a:r>
            <a:r>
              <a:rPr dirty="0" sz="2250" spc="-85" i="1">
                <a:latin typeface="ISOCPEUR"/>
                <a:cs typeface="ISOCPEUR"/>
              </a:rPr>
              <a:t>черговий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ступінь.</a:t>
            </a:r>
            <a:r>
              <a:rPr dirty="0" sz="2250" spc="-52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Осідання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вимірюється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прогиномірами</a:t>
            </a:r>
            <a:r>
              <a:rPr dirty="0" sz="2250" spc="-114" i="1">
                <a:latin typeface="ISOCPEUR"/>
                <a:cs typeface="ISOCPEUR"/>
              </a:rPr>
              <a:t> </a:t>
            </a:r>
            <a:r>
              <a:rPr dirty="0" sz="2250" spc="-45" i="1">
                <a:latin typeface="ISOCPEUR"/>
                <a:cs typeface="ISOCPEUR"/>
              </a:rPr>
              <a:t>,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які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встановлені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на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805979" y="5208746"/>
            <a:ext cx="623697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реперному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пристрої.</a:t>
            </a:r>
            <a:r>
              <a:rPr dirty="0" sz="2250" spc="-55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Точність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вимірювання</a:t>
            </a:r>
            <a:r>
              <a:rPr dirty="0" sz="2250" spc="-16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65" i="1">
                <a:latin typeface="ISOCPEUR"/>
                <a:cs typeface="ISOCPEUR"/>
              </a:rPr>
              <a:t>0,1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мм.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408090" y="7444146"/>
            <a:ext cx="9391015" cy="98679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2595"/>
              </a:lnSpc>
              <a:spcBef>
                <a:spcPts val="114"/>
              </a:spcBef>
            </a:pPr>
            <a:r>
              <a:rPr dirty="0" sz="2250" spc="-125" i="1">
                <a:latin typeface="ISOCPEUR"/>
                <a:cs typeface="ISOCPEUR"/>
              </a:rPr>
              <a:t>Рис.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4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статичним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навантаженням: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420"/>
              </a:lnSpc>
            </a:pPr>
            <a:r>
              <a:rPr dirty="0" sz="2250" spc="-90" i="1">
                <a:latin typeface="ISOCPEUR"/>
                <a:cs typeface="ISOCPEUR"/>
              </a:rPr>
              <a:t>а</a:t>
            </a:r>
            <a:r>
              <a:rPr dirty="0" sz="2250" spc="-34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схема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установки,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</a:t>
            </a:r>
            <a:r>
              <a:rPr dirty="0" sz="2250" spc="-2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залежність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s=f(N);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525"/>
              </a:lnSpc>
            </a:pPr>
            <a:r>
              <a:rPr dirty="0" sz="2250" spc="-60" i="1">
                <a:latin typeface="ISOCPEUR"/>
                <a:cs typeface="ISOCPEUR"/>
              </a:rPr>
              <a:t>1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215" i="1">
                <a:latin typeface="ISOCPEUR"/>
                <a:cs typeface="ISOCPEUR"/>
              </a:rPr>
              <a:t> </a:t>
            </a:r>
            <a:r>
              <a:rPr dirty="0" sz="2250" spc="-145" i="1">
                <a:latin typeface="ISOCPEUR"/>
                <a:cs typeface="ISOCPEUR"/>
              </a:rPr>
              <a:t>паля,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45" i="1">
                <a:latin typeface="ISOCPEUR"/>
                <a:cs typeface="ISOCPEUR"/>
              </a:rPr>
              <a:t>;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3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2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реперна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система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прогиномірами;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4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22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домкрат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манометром;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637995" y="12764986"/>
            <a:ext cx="8949055" cy="1268095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marL="12700" marR="5080">
              <a:lnSpc>
                <a:spcPts val="2360"/>
              </a:lnSpc>
              <a:spcBef>
                <a:spcPts val="480"/>
              </a:spcBef>
            </a:pPr>
            <a:r>
              <a:rPr dirty="0" sz="2250" spc="-85" i="1">
                <a:latin typeface="ISOCPEUR"/>
                <a:cs typeface="ISOCPEUR"/>
              </a:rPr>
              <a:t>пробних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14" i="1">
                <a:latin typeface="ISOCPEUR"/>
                <a:cs typeface="ISOCPEUR"/>
              </a:rPr>
              <a:t>паль,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також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велику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вартість,</a:t>
            </a:r>
            <a:r>
              <a:rPr dirty="0" sz="2250" spc="-54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натурні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більш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точно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відображають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роботу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пальового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фундаменту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урахуванням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150"/>
              </a:lnSpc>
            </a:pPr>
            <a:r>
              <a:rPr dirty="0" sz="2250" spc="-80" i="1">
                <a:latin typeface="ISOCPEUR"/>
                <a:cs typeface="ISOCPEUR"/>
              </a:rPr>
              <a:t>інженерн</a:t>
            </a:r>
            <a:r>
              <a:rPr dirty="0" sz="2250" spc="-280" i="1">
                <a:latin typeface="ISOCPEUR"/>
                <a:cs typeface="ISOCPEUR"/>
              </a:rPr>
              <a:t>о</a:t>
            </a:r>
            <a:r>
              <a:rPr dirty="0" sz="2250" spc="-665" i="1">
                <a:latin typeface="ISOCPEUR"/>
                <a:cs typeface="ISOCPEUR"/>
              </a:rPr>
              <a:t>-</a:t>
            </a:r>
            <a:r>
              <a:rPr dirty="0" sz="2250" spc="-80" i="1">
                <a:latin typeface="ISOCPEUR"/>
                <a:cs typeface="ISOCPEUR"/>
              </a:rPr>
              <a:t>геологічних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умов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будівельного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майданчика,</a:t>
            </a:r>
            <a:r>
              <a:rPr dirty="0" sz="2250" spc="-53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а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також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подальшим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525"/>
              </a:lnSpc>
            </a:pPr>
            <a:r>
              <a:rPr dirty="0" sz="2250" spc="-90" i="1">
                <a:latin typeface="ISOCPEUR"/>
                <a:cs typeface="ISOCPEUR"/>
              </a:rPr>
              <a:t>коректуванням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розрахунку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фундаментів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під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будівлю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або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групу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будинків.</a:t>
            </a:r>
            <a:endParaRPr sz="2250">
              <a:latin typeface="ISOCPEUR"/>
              <a:cs typeface="ISOCPEUR"/>
            </a:endParaRPr>
          </a:p>
        </p:txBody>
      </p:sp>
      <p:grpSp>
        <p:nvGrpSpPr>
          <p:cNvPr id="19" name="object 19" descr=""/>
          <p:cNvGrpSpPr/>
          <p:nvPr/>
        </p:nvGrpSpPr>
        <p:grpSpPr>
          <a:xfrm>
            <a:off x="2118768" y="1479551"/>
            <a:ext cx="12233275" cy="11350625"/>
            <a:chOff x="2118768" y="1479551"/>
            <a:chExt cx="12233275" cy="11350625"/>
          </a:xfrm>
        </p:grpSpPr>
        <p:pic>
          <p:nvPicPr>
            <p:cNvPr id="20" name="object 2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03441" y="6036998"/>
              <a:ext cx="2751047" cy="1024735"/>
            </a:xfrm>
            <a:prstGeom prst="rect">
              <a:avLst/>
            </a:prstGeom>
          </p:spPr>
        </p:pic>
        <p:sp>
          <p:nvSpPr>
            <p:cNvPr id="21" name="object 21" descr=""/>
            <p:cNvSpPr/>
            <p:nvPr/>
          </p:nvSpPr>
          <p:spPr>
            <a:xfrm>
              <a:off x="2120038" y="5854475"/>
              <a:ext cx="2964180" cy="1207770"/>
            </a:xfrm>
            <a:custGeom>
              <a:avLst/>
              <a:gdLst/>
              <a:ahLst/>
              <a:cxnLst/>
              <a:rect l="l" t="t" r="r" b="b"/>
              <a:pathLst>
                <a:path w="2964179" h="1207770">
                  <a:moveTo>
                    <a:pt x="0" y="0"/>
                  </a:moveTo>
                  <a:lnTo>
                    <a:pt x="0" y="1207257"/>
                  </a:lnTo>
                  <a:lnTo>
                    <a:pt x="2964005" y="1207257"/>
                  </a:lnTo>
                  <a:lnTo>
                    <a:pt x="2964005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" name="object 2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996875" y="8357031"/>
              <a:ext cx="3354618" cy="4468322"/>
            </a:xfrm>
            <a:prstGeom prst="rect">
              <a:avLst/>
            </a:prstGeom>
          </p:spPr>
        </p:pic>
        <p:sp>
          <p:nvSpPr>
            <p:cNvPr id="23" name="object 23" descr=""/>
            <p:cNvSpPr/>
            <p:nvPr/>
          </p:nvSpPr>
          <p:spPr>
            <a:xfrm>
              <a:off x="10996875" y="8358043"/>
              <a:ext cx="3354070" cy="4471035"/>
            </a:xfrm>
            <a:custGeom>
              <a:avLst/>
              <a:gdLst/>
              <a:ahLst/>
              <a:cxnLst/>
              <a:rect l="l" t="t" r="r" b="b"/>
              <a:pathLst>
                <a:path w="3354069" h="4471034">
                  <a:moveTo>
                    <a:pt x="0" y="4470801"/>
                  </a:moveTo>
                  <a:lnTo>
                    <a:pt x="0" y="0"/>
                  </a:lnTo>
                  <a:lnTo>
                    <a:pt x="3353606" y="0"/>
                  </a:lnTo>
                  <a:lnTo>
                    <a:pt x="3353606" y="4470801"/>
                  </a:lnTo>
                  <a:lnTo>
                    <a:pt x="0" y="44708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" name="object 2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933122" y="1479810"/>
              <a:ext cx="3418371" cy="4557828"/>
            </a:xfrm>
            <a:prstGeom prst="rect">
              <a:avLst/>
            </a:prstGeom>
          </p:spPr>
        </p:pic>
        <p:sp>
          <p:nvSpPr>
            <p:cNvPr id="25" name="object 25" descr=""/>
            <p:cNvSpPr/>
            <p:nvPr/>
          </p:nvSpPr>
          <p:spPr>
            <a:xfrm>
              <a:off x="10933122" y="1480821"/>
              <a:ext cx="3417570" cy="4557395"/>
            </a:xfrm>
            <a:custGeom>
              <a:avLst/>
              <a:gdLst/>
              <a:ahLst/>
              <a:cxnLst/>
              <a:rect l="l" t="t" r="r" b="b"/>
              <a:pathLst>
                <a:path w="3417569" h="4557395">
                  <a:moveTo>
                    <a:pt x="0" y="4556817"/>
                  </a:moveTo>
                  <a:lnTo>
                    <a:pt x="0" y="0"/>
                  </a:lnTo>
                  <a:lnTo>
                    <a:pt x="3417359" y="0"/>
                  </a:lnTo>
                  <a:lnTo>
                    <a:pt x="3417359" y="4556817"/>
                  </a:lnTo>
                  <a:lnTo>
                    <a:pt x="0" y="455681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" name="object 26" descr=""/>
          <p:cNvSpPr txBox="1"/>
          <p:nvPr/>
        </p:nvSpPr>
        <p:spPr>
          <a:xfrm>
            <a:off x="10385111" y="5990984"/>
            <a:ext cx="3912870" cy="1268095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algn="ctr" marL="278765" marR="264160">
              <a:lnSpc>
                <a:spcPts val="2360"/>
              </a:lnSpc>
              <a:spcBef>
                <a:spcPts val="480"/>
              </a:spcBef>
            </a:pPr>
            <a:r>
              <a:rPr dirty="0" sz="2250" spc="-120" i="1">
                <a:latin typeface="ISOCPEUR"/>
                <a:cs typeface="ISOCPEUR"/>
              </a:rPr>
              <a:t>Рис.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5</a:t>
            </a:r>
            <a:r>
              <a:rPr dirty="0" sz="2250" spc="-1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при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дії</a:t>
            </a:r>
            <a:r>
              <a:rPr dirty="0" sz="2250" spc="-2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статичного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вдавлюючого</a:t>
            </a:r>
            <a:endParaRPr sz="2250">
              <a:latin typeface="ISOCPEUR"/>
              <a:cs typeface="ISOCPEUR"/>
            </a:endParaRPr>
          </a:p>
          <a:p>
            <a:pPr algn="ctr" marL="1905">
              <a:lnSpc>
                <a:spcPts val="2150"/>
              </a:lnSpc>
            </a:pPr>
            <a:r>
              <a:rPr dirty="0" sz="2250" spc="-90" i="1">
                <a:latin typeface="ISOCPEUR"/>
                <a:cs typeface="ISOCPEUR"/>
              </a:rPr>
              <a:t>навантаження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використанням</a:t>
            </a:r>
            <a:endParaRPr sz="2250">
              <a:latin typeface="ISOCPEUR"/>
              <a:cs typeface="ISOCPEUR"/>
            </a:endParaRPr>
          </a:p>
          <a:p>
            <a:pPr algn="ctr">
              <a:lnSpc>
                <a:spcPts val="2525"/>
              </a:lnSpc>
            </a:pPr>
            <a:r>
              <a:rPr dirty="0" sz="2250" spc="-90" i="1">
                <a:latin typeface="ISOCPEUR"/>
                <a:cs typeface="ISOCPEUR"/>
              </a:rPr>
              <a:t>вантажної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платформи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вантажу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0155397" y="12722484"/>
            <a:ext cx="5372735" cy="66992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224790" marR="5080" indent="-212725">
              <a:lnSpc>
                <a:spcPts val="2350"/>
              </a:lnSpc>
              <a:spcBef>
                <a:spcPts val="484"/>
              </a:spcBef>
            </a:pPr>
            <a:r>
              <a:rPr dirty="0" sz="2250" spc="-120" i="1">
                <a:latin typeface="ISOCPEUR"/>
                <a:cs typeface="ISOCPEUR"/>
              </a:rPr>
              <a:t>Рис.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6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Установка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вантажною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платформою,</a:t>
            </a:r>
            <a:r>
              <a:rPr dirty="0" sz="2250" spc="56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яка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э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упором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гідравлічного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домкрата</a:t>
            </a:r>
            <a:endParaRPr sz="2250">
              <a:latin typeface="ISOCPEUR"/>
              <a:cs typeface="ISOCPEUR"/>
            </a:endParaRPr>
          </a:p>
        </p:txBody>
      </p:sp>
      <p:grpSp>
        <p:nvGrpSpPr>
          <p:cNvPr id="28" name="object 28" descr=""/>
          <p:cNvGrpSpPr/>
          <p:nvPr/>
        </p:nvGrpSpPr>
        <p:grpSpPr>
          <a:xfrm>
            <a:off x="8968" y="337"/>
            <a:ext cx="20085050" cy="14204315"/>
            <a:chOff x="8968" y="337"/>
            <a:chExt cx="20085050" cy="14204315"/>
          </a:xfrm>
        </p:grpSpPr>
        <p:sp>
          <p:nvSpPr>
            <p:cNvPr id="29" name="object 29" descr=""/>
            <p:cNvSpPr/>
            <p:nvPr/>
          </p:nvSpPr>
          <p:spPr>
            <a:xfrm>
              <a:off x="12143" y="14201050"/>
              <a:ext cx="20078700" cy="0"/>
            </a:xfrm>
            <a:custGeom>
              <a:avLst/>
              <a:gdLst/>
              <a:ahLst/>
              <a:cxnLst/>
              <a:rect l="l" t="t" r="r" b="b"/>
              <a:pathLst>
                <a:path w="20078700" h="0">
                  <a:moveTo>
                    <a:pt x="0" y="0"/>
                  </a:moveTo>
                  <a:lnTo>
                    <a:pt x="200781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20087234" y="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3" y="888"/>
                  </a:lnTo>
                  <a:lnTo>
                    <a:pt x="6072" y="3035"/>
                  </a:lnTo>
                  <a:lnTo>
                    <a:pt x="5183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5321852" y="5699647"/>
              <a:ext cx="0" cy="1637664"/>
            </a:xfrm>
            <a:custGeom>
              <a:avLst/>
              <a:gdLst/>
              <a:ahLst/>
              <a:cxnLst/>
              <a:rect l="l" t="t" r="r" b="b"/>
              <a:pathLst>
                <a:path w="0" h="1637665">
                  <a:moveTo>
                    <a:pt x="0" y="0"/>
                  </a:moveTo>
                  <a:lnTo>
                    <a:pt x="0" y="16373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5273278" y="7265135"/>
              <a:ext cx="96520" cy="72390"/>
            </a:xfrm>
            <a:custGeom>
              <a:avLst/>
              <a:gdLst/>
              <a:ahLst/>
              <a:cxnLst/>
              <a:rect l="l" t="t" r="r" b="b"/>
              <a:pathLst>
                <a:path w="96520" h="72390">
                  <a:moveTo>
                    <a:pt x="0" y="0"/>
                  </a:moveTo>
                  <a:lnTo>
                    <a:pt x="48573" y="71848"/>
                  </a:lnTo>
                  <a:lnTo>
                    <a:pt x="96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5321852" y="5699647"/>
              <a:ext cx="3202940" cy="0"/>
            </a:xfrm>
            <a:custGeom>
              <a:avLst/>
              <a:gdLst/>
              <a:ahLst/>
              <a:cxnLst/>
              <a:rect l="l" t="t" r="r" b="b"/>
              <a:pathLst>
                <a:path w="3202940" h="0">
                  <a:moveTo>
                    <a:pt x="0" y="0"/>
                  </a:moveTo>
                  <a:lnTo>
                    <a:pt x="320282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5321852" y="5663216"/>
              <a:ext cx="3202940" cy="1649095"/>
            </a:xfrm>
            <a:custGeom>
              <a:avLst/>
              <a:gdLst/>
              <a:ahLst/>
              <a:cxnLst/>
              <a:rect l="l" t="t" r="r" b="b"/>
              <a:pathLst>
                <a:path w="3202940" h="1649095">
                  <a:moveTo>
                    <a:pt x="3035854" y="59705"/>
                  </a:moveTo>
                  <a:lnTo>
                    <a:pt x="3202826" y="36430"/>
                  </a:lnTo>
                  <a:lnTo>
                    <a:pt x="3035854" y="0"/>
                  </a:lnTo>
                </a:path>
                <a:path w="3202940" h="1649095">
                  <a:moveTo>
                    <a:pt x="370374" y="1517421"/>
                  </a:moveTo>
                  <a:lnTo>
                    <a:pt x="370374" y="1510994"/>
                  </a:lnTo>
                  <a:lnTo>
                    <a:pt x="365163" y="1505783"/>
                  </a:lnTo>
                  <a:lnTo>
                    <a:pt x="358736" y="1505783"/>
                  </a:lnTo>
                  <a:lnTo>
                    <a:pt x="352309" y="1505783"/>
                  </a:lnTo>
                  <a:lnTo>
                    <a:pt x="347099" y="1510994"/>
                  </a:lnTo>
                  <a:lnTo>
                    <a:pt x="347099" y="1517421"/>
                  </a:lnTo>
                  <a:lnTo>
                    <a:pt x="347099" y="1523848"/>
                  </a:lnTo>
                  <a:lnTo>
                    <a:pt x="352309" y="1529058"/>
                  </a:lnTo>
                  <a:lnTo>
                    <a:pt x="358736" y="1529058"/>
                  </a:lnTo>
                  <a:lnTo>
                    <a:pt x="365163" y="1529058"/>
                  </a:lnTo>
                  <a:lnTo>
                    <a:pt x="370374" y="1523848"/>
                  </a:lnTo>
                  <a:lnTo>
                    <a:pt x="370374" y="1517421"/>
                  </a:lnTo>
                </a:path>
                <a:path w="3202940" h="1649095">
                  <a:moveTo>
                    <a:pt x="1123266" y="1636831"/>
                  </a:moveTo>
                  <a:lnTo>
                    <a:pt x="1123266" y="1630404"/>
                  </a:lnTo>
                  <a:lnTo>
                    <a:pt x="1118055" y="1625193"/>
                  </a:lnTo>
                  <a:lnTo>
                    <a:pt x="1111628" y="1625193"/>
                  </a:lnTo>
                  <a:lnTo>
                    <a:pt x="1105201" y="1625193"/>
                  </a:lnTo>
                  <a:lnTo>
                    <a:pt x="1099991" y="1630404"/>
                  </a:lnTo>
                  <a:lnTo>
                    <a:pt x="1099991" y="1636831"/>
                  </a:lnTo>
                  <a:lnTo>
                    <a:pt x="1099991" y="1643258"/>
                  </a:lnTo>
                  <a:lnTo>
                    <a:pt x="1105201" y="1648468"/>
                  </a:lnTo>
                  <a:lnTo>
                    <a:pt x="1111628" y="1648468"/>
                  </a:lnTo>
                  <a:lnTo>
                    <a:pt x="1118055" y="1648468"/>
                  </a:lnTo>
                  <a:lnTo>
                    <a:pt x="1123266" y="1643258"/>
                  </a:lnTo>
                  <a:lnTo>
                    <a:pt x="1123266" y="1636831"/>
                  </a:lnTo>
                </a:path>
                <a:path w="3202940" h="1649095">
                  <a:moveTo>
                    <a:pt x="1876157" y="1636831"/>
                  </a:moveTo>
                  <a:lnTo>
                    <a:pt x="1876157" y="1630404"/>
                  </a:lnTo>
                  <a:lnTo>
                    <a:pt x="1870947" y="1625193"/>
                  </a:lnTo>
                  <a:lnTo>
                    <a:pt x="1864520" y="1625193"/>
                  </a:lnTo>
                  <a:lnTo>
                    <a:pt x="1858093" y="1625193"/>
                  </a:lnTo>
                  <a:lnTo>
                    <a:pt x="1852882" y="1630404"/>
                  </a:lnTo>
                  <a:lnTo>
                    <a:pt x="1852882" y="1636831"/>
                  </a:lnTo>
                  <a:lnTo>
                    <a:pt x="1852882" y="1643258"/>
                  </a:lnTo>
                  <a:lnTo>
                    <a:pt x="1858093" y="1648468"/>
                  </a:lnTo>
                  <a:lnTo>
                    <a:pt x="1864520" y="1648468"/>
                  </a:lnTo>
                  <a:lnTo>
                    <a:pt x="1870947" y="1648468"/>
                  </a:lnTo>
                  <a:lnTo>
                    <a:pt x="1876157" y="1643258"/>
                  </a:lnTo>
                  <a:lnTo>
                    <a:pt x="1876157" y="1636831"/>
                  </a:lnTo>
                </a:path>
                <a:path w="3202940" h="1649095">
                  <a:moveTo>
                    <a:pt x="2246532" y="628927"/>
                  </a:moveTo>
                  <a:lnTo>
                    <a:pt x="2246532" y="622500"/>
                  </a:lnTo>
                  <a:lnTo>
                    <a:pt x="2241321" y="617290"/>
                  </a:lnTo>
                  <a:lnTo>
                    <a:pt x="2234894" y="617290"/>
                  </a:lnTo>
                  <a:lnTo>
                    <a:pt x="2228467" y="617290"/>
                  </a:lnTo>
                  <a:lnTo>
                    <a:pt x="2223257" y="622500"/>
                  </a:lnTo>
                  <a:lnTo>
                    <a:pt x="2223257" y="628927"/>
                  </a:lnTo>
                  <a:lnTo>
                    <a:pt x="2223257" y="635354"/>
                  </a:lnTo>
                  <a:lnTo>
                    <a:pt x="2228467" y="640565"/>
                  </a:lnTo>
                  <a:lnTo>
                    <a:pt x="2234894" y="640565"/>
                  </a:lnTo>
                  <a:lnTo>
                    <a:pt x="2241321" y="640565"/>
                  </a:lnTo>
                  <a:lnTo>
                    <a:pt x="2246532" y="635354"/>
                  </a:lnTo>
                  <a:lnTo>
                    <a:pt x="2246532" y="628927"/>
                  </a:lnTo>
                </a:path>
                <a:path w="3202940" h="1649095">
                  <a:moveTo>
                    <a:pt x="1871098" y="390107"/>
                  </a:moveTo>
                  <a:lnTo>
                    <a:pt x="1871098" y="383680"/>
                  </a:lnTo>
                  <a:lnTo>
                    <a:pt x="1865887" y="378469"/>
                  </a:lnTo>
                  <a:lnTo>
                    <a:pt x="1859460" y="378469"/>
                  </a:lnTo>
                  <a:lnTo>
                    <a:pt x="1853033" y="378469"/>
                  </a:lnTo>
                  <a:lnTo>
                    <a:pt x="1847823" y="383680"/>
                  </a:lnTo>
                  <a:lnTo>
                    <a:pt x="1847823" y="390107"/>
                  </a:lnTo>
                  <a:lnTo>
                    <a:pt x="1847823" y="396534"/>
                  </a:lnTo>
                  <a:lnTo>
                    <a:pt x="1853033" y="401744"/>
                  </a:lnTo>
                  <a:lnTo>
                    <a:pt x="1859460" y="401744"/>
                  </a:lnTo>
                  <a:lnTo>
                    <a:pt x="1865887" y="401744"/>
                  </a:lnTo>
                  <a:lnTo>
                    <a:pt x="1871098" y="396534"/>
                  </a:lnTo>
                  <a:lnTo>
                    <a:pt x="1871098" y="390107"/>
                  </a:lnTo>
                </a:path>
                <a:path w="3202940" h="1649095">
                  <a:moveTo>
                    <a:pt x="1500723" y="270696"/>
                  </a:moveTo>
                  <a:lnTo>
                    <a:pt x="1500723" y="264270"/>
                  </a:lnTo>
                  <a:lnTo>
                    <a:pt x="1495513" y="259059"/>
                  </a:lnTo>
                  <a:lnTo>
                    <a:pt x="1489086" y="259059"/>
                  </a:lnTo>
                  <a:lnTo>
                    <a:pt x="1482659" y="259059"/>
                  </a:lnTo>
                  <a:lnTo>
                    <a:pt x="1477448" y="264270"/>
                  </a:lnTo>
                  <a:lnTo>
                    <a:pt x="1477448" y="270696"/>
                  </a:lnTo>
                  <a:lnTo>
                    <a:pt x="1477448" y="277123"/>
                  </a:lnTo>
                  <a:lnTo>
                    <a:pt x="1482659" y="282334"/>
                  </a:lnTo>
                  <a:lnTo>
                    <a:pt x="1489086" y="282334"/>
                  </a:lnTo>
                  <a:lnTo>
                    <a:pt x="1495513" y="282334"/>
                  </a:lnTo>
                  <a:lnTo>
                    <a:pt x="1500723" y="277123"/>
                  </a:lnTo>
                  <a:lnTo>
                    <a:pt x="1500723" y="270696"/>
                  </a:lnTo>
                </a:path>
                <a:path w="3202940" h="1649095">
                  <a:moveTo>
                    <a:pt x="1123266" y="212003"/>
                  </a:moveTo>
                  <a:lnTo>
                    <a:pt x="1123266" y="205576"/>
                  </a:lnTo>
                  <a:lnTo>
                    <a:pt x="1118055" y="200366"/>
                  </a:lnTo>
                  <a:lnTo>
                    <a:pt x="1111628" y="200366"/>
                  </a:lnTo>
                  <a:lnTo>
                    <a:pt x="1105201" y="200366"/>
                  </a:lnTo>
                  <a:lnTo>
                    <a:pt x="1099991" y="205576"/>
                  </a:lnTo>
                  <a:lnTo>
                    <a:pt x="1099991" y="212003"/>
                  </a:lnTo>
                  <a:lnTo>
                    <a:pt x="1099991" y="218431"/>
                  </a:lnTo>
                  <a:lnTo>
                    <a:pt x="1105201" y="223641"/>
                  </a:lnTo>
                  <a:lnTo>
                    <a:pt x="1111628" y="223641"/>
                  </a:lnTo>
                  <a:lnTo>
                    <a:pt x="1118055" y="223641"/>
                  </a:lnTo>
                  <a:lnTo>
                    <a:pt x="1123266" y="218431"/>
                  </a:lnTo>
                  <a:lnTo>
                    <a:pt x="1123266" y="212003"/>
                  </a:lnTo>
                </a:path>
                <a:path w="3202940" h="1649095">
                  <a:moveTo>
                    <a:pt x="751879" y="151286"/>
                  </a:moveTo>
                  <a:lnTo>
                    <a:pt x="751879" y="144859"/>
                  </a:lnTo>
                  <a:lnTo>
                    <a:pt x="746669" y="139649"/>
                  </a:lnTo>
                  <a:lnTo>
                    <a:pt x="740242" y="139649"/>
                  </a:lnTo>
                  <a:lnTo>
                    <a:pt x="733815" y="139649"/>
                  </a:lnTo>
                  <a:lnTo>
                    <a:pt x="728604" y="144859"/>
                  </a:lnTo>
                  <a:lnTo>
                    <a:pt x="728604" y="151286"/>
                  </a:lnTo>
                  <a:lnTo>
                    <a:pt x="728604" y="157714"/>
                  </a:lnTo>
                  <a:lnTo>
                    <a:pt x="733815" y="162924"/>
                  </a:lnTo>
                  <a:lnTo>
                    <a:pt x="740242" y="162924"/>
                  </a:lnTo>
                  <a:lnTo>
                    <a:pt x="746669" y="162924"/>
                  </a:lnTo>
                  <a:lnTo>
                    <a:pt x="751879" y="157714"/>
                  </a:lnTo>
                  <a:lnTo>
                    <a:pt x="751879" y="151286"/>
                  </a:lnTo>
                </a:path>
                <a:path w="3202940" h="1649095">
                  <a:moveTo>
                    <a:pt x="377457" y="92593"/>
                  </a:moveTo>
                  <a:lnTo>
                    <a:pt x="377457" y="86166"/>
                  </a:lnTo>
                  <a:lnTo>
                    <a:pt x="372247" y="80956"/>
                  </a:lnTo>
                  <a:lnTo>
                    <a:pt x="365820" y="80956"/>
                  </a:lnTo>
                  <a:lnTo>
                    <a:pt x="359393" y="80956"/>
                  </a:lnTo>
                  <a:lnTo>
                    <a:pt x="354182" y="86166"/>
                  </a:lnTo>
                  <a:lnTo>
                    <a:pt x="354182" y="92593"/>
                  </a:lnTo>
                  <a:lnTo>
                    <a:pt x="354182" y="99021"/>
                  </a:lnTo>
                  <a:lnTo>
                    <a:pt x="359393" y="104230"/>
                  </a:lnTo>
                  <a:lnTo>
                    <a:pt x="365820" y="104230"/>
                  </a:lnTo>
                  <a:lnTo>
                    <a:pt x="372247" y="104230"/>
                  </a:lnTo>
                  <a:lnTo>
                    <a:pt x="377457" y="99021"/>
                  </a:lnTo>
                  <a:lnTo>
                    <a:pt x="377457" y="92593"/>
                  </a:lnTo>
                </a:path>
                <a:path w="3202940" h="1649095">
                  <a:moveTo>
                    <a:pt x="0" y="36430"/>
                  </a:moveTo>
                  <a:lnTo>
                    <a:pt x="353171" y="91075"/>
                  </a:lnTo>
                </a:path>
                <a:path w="3202940" h="1649095">
                  <a:moveTo>
                    <a:pt x="376445" y="93099"/>
                  </a:moveTo>
                  <a:lnTo>
                    <a:pt x="728604" y="150780"/>
                  </a:lnTo>
                </a:path>
                <a:path w="3202940" h="1649095">
                  <a:moveTo>
                    <a:pt x="751879" y="153816"/>
                  </a:moveTo>
                  <a:lnTo>
                    <a:pt x="1098979" y="210485"/>
                  </a:lnTo>
                </a:path>
                <a:path w="3202940" h="1649095">
                  <a:moveTo>
                    <a:pt x="1123266" y="214533"/>
                  </a:moveTo>
                  <a:lnTo>
                    <a:pt x="1476437" y="271202"/>
                  </a:lnTo>
                </a:path>
                <a:path w="3202940" h="1649095">
                  <a:moveTo>
                    <a:pt x="1500723" y="271202"/>
                  </a:moveTo>
                  <a:lnTo>
                    <a:pt x="1847823" y="386565"/>
                  </a:lnTo>
                </a:path>
                <a:path w="3202940" h="1649095">
                  <a:moveTo>
                    <a:pt x="1870086" y="394661"/>
                  </a:moveTo>
                  <a:lnTo>
                    <a:pt x="2224269" y="622350"/>
                  </a:lnTo>
                </a:path>
                <a:path w="3202940" h="1649095">
                  <a:moveTo>
                    <a:pt x="2234388" y="641577"/>
                  </a:moveTo>
                  <a:lnTo>
                    <a:pt x="2607798" y="1632277"/>
                  </a:lnTo>
                  <a:lnTo>
                    <a:pt x="1876157" y="1637337"/>
                  </a:lnTo>
                </a:path>
                <a:path w="3202940" h="1649095">
                  <a:moveTo>
                    <a:pt x="1851871" y="1637337"/>
                  </a:moveTo>
                  <a:lnTo>
                    <a:pt x="1123266" y="1637337"/>
                  </a:lnTo>
                </a:path>
                <a:path w="3202940" h="1649095">
                  <a:moveTo>
                    <a:pt x="1098979" y="1637337"/>
                  </a:moveTo>
                  <a:lnTo>
                    <a:pt x="370374" y="1519950"/>
                  </a:lnTo>
                </a:path>
                <a:path w="3202940" h="1649095">
                  <a:moveTo>
                    <a:pt x="346087" y="1509831"/>
                  </a:moveTo>
                  <a:lnTo>
                    <a:pt x="0" y="1403576"/>
                  </a:lnTo>
                </a:path>
                <a:path w="3202940" h="1649095">
                  <a:moveTo>
                    <a:pt x="1488580" y="259059"/>
                  </a:moveTo>
                  <a:lnTo>
                    <a:pt x="1488580" y="166971"/>
                  </a:lnTo>
                </a:path>
                <a:path w="3202940" h="1649095">
                  <a:moveTo>
                    <a:pt x="1488580" y="128517"/>
                  </a:moveTo>
                  <a:lnTo>
                    <a:pt x="1488580" y="36430"/>
                  </a:lnTo>
                </a:path>
                <a:path w="3202940" h="1649095">
                  <a:moveTo>
                    <a:pt x="1858954" y="378469"/>
                  </a:moveTo>
                  <a:lnTo>
                    <a:pt x="1858954" y="340015"/>
                  </a:lnTo>
                </a:path>
                <a:path w="3202940" h="1649095">
                  <a:moveTo>
                    <a:pt x="1858954" y="302573"/>
                  </a:moveTo>
                  <a:lnTo>
                    <a:pt x="1858954" y="226677"/>
                  </a:lnTo>
                </a:path>
                <a:path w="3202940" h="1649095">
                  <a:moveTo>
                    <a:pt x="1858954" y="188222"/>
                  </a:moveTo>
                  <a:lnTo>
                    <a:pt x="1858954" y="112326"/>
                  </a:lnTo>
                </a:path>
                <a:path w="3202940" h="1649095">
                  <a:moveTo>
                    <a:pt x="1858954" y="74884"/>
                  </a:moveTo>
                  <a:lnTo>
                    <a:pt x="1858954" y="36430"/>
                  </a:lnTo>
                </a:path>
                <a:path w="3202940" h="1649095">
                  <a:moveTo>
                    <a:pt x="2234388" y="617290"/>
                  </a:moveTo>
                  <a:lnTo>
                    <a:pt x="2234388" y="573776"/>
                  </a:lnTo>
                </a:path>
                <a:path w="3202940" h="1649095">
                  <a:moveTo>
                    <a:pt x="2234388" y="535322"/>
                  </a:moveTo>
                  <a:lnTo>
                    <a:pt x="2234388" y="459425"/>
                  </a:lnTo>
                </a:path>
                <a:path w="3202940" h="1649095">
                  <a:moveTo>
                    <a:pt x="2234388" y="421983"/>
                  </a:moveTo>
                  <a:lnTo>
                    <a:pt x="2234388" y="346087"/>
                  </a:lnTo>
                </a:path>
                <a:path w="3202940" h="1649095">
                  <a:moveTo>
                    <a:pt x="2234388" y="307633"/>
                  </a:moveTo>
                  <a:lnTo>
                    <a:pt x="2234388" y="231736"/>
                  </a:lnTo>
                </a:path>
                <a:path w="3202940" h="1649095">
                  <a:moveTo>
                    <a:pt x="2234388" y="194294"/>
                  </a:moveTo>
                  <a:lnTo>
                    <a:pt x="2234388" y="118398"/>
                  </a:lnTo>
                </a:path>
                <a:path w="3202940" h="1649095">
                  <a:moveTo>
                    <a:pt x="2234388" y="79944"/>
                  </a:moveTo>
                  <a:lnTo>
                    <a:pt x="2234388" y="364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7929650" y="5699647"/>
              <a:ext cx="0" cy="1596390"/>
            </a:xfrm>
            <a:custGeom>
              <a:avLst/>
              <a:gdLst/>
              <a:ahLst/>
              <a:cxnLst/>
              <a:rect l="l" t="t" r="r" b="b"/>
              <a:pathLst>
                <a:path w="0" h="1596390">
                  <a:moveTo>
                    <a:pt x="0" y="0"/>
                  </a:moveTo>
                  <a:lnTo>
                    <a:pt x="0" y="1595847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6060576" y="5934419"/>
              <a:ext cx="1120775" cy="654050"/>
            </a:xfrm>
            <a:custGeom>
              <a:avLst/>
              <a:gdLst/>
              <a:ahLst/>
              <a:cxnLst/>
              <a:rect l="l" t="t" r="r" b="b"/>
              <a:pathLst>
                <a:path w="1120775" h="654050">
                  <a:moveTo>
                    <a:pt x="749855" y="12143"/>
                  </a:moveTo>
                  <a:lnTo>
                    <a:pt x="749855" y="536334"/>
                  </a:lnTo>
                </a:path>
                <a:path w="1120775" h="654050">
                  <a:moveTo>
                    <a:pt x="1120230" y="131553"/>
                  </a:moveTo>
                  <a:lnTo>
                    <a:pt x="1120230" y="535322"/>
                  </a:lnTo>
                </a:path>
                <a:path w="1120775" h="654050">
                  <a:moveTo>
                    <a:pt x="737712" y="0"/>
                  </a:moveTo>
                  <a:lnTo>
                    <a:pt x="0" y="0"/>
                  </a:lnTo>
                </a:path>
                <a:path w="1120775" h="654050">
                  <a:moveTo>
                    <a:pt x="1108086" y="119410"/>
                  </a:moveTo>
                  <a:lnTo>
                    <a:pt x="4047" y="119410"/>
                  </a:lnTo>
                </a:path>
                <a:path w="1120775" h="654050">
                  <a:moveTo>
                    <a:pt x="1065584" y="425019"/>
                  </a:moveTo>
                  <a:lnTo>
                    <a:pt x="1120230" y="450318"/>
                  </a:lnTo>
                  <a:lnTo>
                    <a:pt x="749855" y="450318"/>
                  </a:lnTo>
                </a:path>
                <a:path w="1120775" h="654050">
                  <a:moveTo>
                    <a:pt x="1120230" y="450318"/>
                  </a:moveTo>
                  <a:lnTo>
                    <a:pt x="1065584" y="469545"/>
                  </a:lnTo>
                </a:path>
                <a:path w="1120775" h="654050">
                  <a:moveTo>
                    <a:pt x="804501" y="469545"/>
                  </a:moveTo>
                  <a:lnTo>
                    <a:pt x="749855" y="450318"/>
                  </a:lnTo>
                  <a:lnTo>
                    <a:pt x="804501" y="425019"/>
                  </a:lnTo>
                </a:path>
                <a:path w="1120775" h="654050">
                  <a:moveTo>
                    <a:pt x="79944" y="0"/>
                  </a:moveTo>
                  <a:lnTo>
                    <a:pt x="79944" y="119410"/>
                  </a:lnTo>
                  <a:lnTo>
                    <a:pt x="96135" y="87027"/>
                  </a:lnTo>
                </a:path>
                <a:path w="1120775" h="654050">
                  <a:moveTo>
                    <a:pt x="79944" y="119410"/>
                  </a:moveTo>
                  <a:lnTo>
                    <a:pt x="67800" y="87027"/>
                  </a:lnTo>
                </a:path>
                <a:path w="1120775" h="654050">
                  <a:moveTo>
                    <a:pt x="67800" y="32382"/>
                  </a:moveTo>
                  <a:lnTo>
                    <a:pt x="79944" y="0"/>
                  </a:lnTo>
                  <a:lnTo>
                    <a:pt x="96135" y="32382"/>
                  </a:lnTo>
                </a:path>
                <a:path w="1120775" h="654050">
                  <a:moveTo>
                    <a:pt x="935043" y="450318"/>
                  </a:moveTo>
                  <a:lnTo>
                    <a:pt x="738724" y="6537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" name="object 37" descr=""/>
          <p:cNvSpPr txBox="1"/>
          <p:nvPr/>
        </p:nvSpPr>
        <p:spPr>
          <a:xfrm>
            <a:off x="6108263" y="6516037"/>
            <a:ext cx="1161415" cy="455295"/>
          </a:xfrm>
          <a:prstGeom prst="rect">
            <a:avLst/>
          </a:prstGeom>
        </p:spPr>
        <p:txBody>
          <a:bodyPr wrap="square" lIns="0" tIns="45085" rIns="0" bIns="0" rtlCol="0" vert="horz">
            <a:spAutoFit/>
          </a:bodyPr>
          <a:lstStyle/>
          <a:p>
            <a:pPr marL="12700" marR="5080" indent="246379">
              <a:lnSpc>
                <a:spcPts val="1570"/>
              </a:lnSpc>
              <a:spcBef>
                <a:spcPts val="355"/>
              </a:spcBef>
            </a:pPr>
            <a:r>
              <a:rPr dirty="0" sz="1500" spc="-10" i="1">
                <a:latin typeface="ISOCPEUR"/>
                <a:cs typeface="ISOCPEUR"/>
              </a:rPr>
              <a:t>Cтупінь</a:t>
            </a:r>
            <a:r>
              <a:rPr dirty="0" sz="1500" spc="-1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навантаження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5336144" y="6057623"/>
            <a:ext cx="70866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10" i="1">
                <a:latin typeface="ISOCPEUR"/>
                <a:cs typeface="ISOCPEUR"/>
              </a:rPr>
              <a:t>Осідання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5256200" y="6256977"/>
            <a:ext cx="8699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за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ступінь</a:t>
            </a:r>
            <a:endParaRPr sz="1500">
              <a:latin typeface="ISOCPEUR"/>
              <a:cs typeface="ISOCPEUR"/>
            </a:endParaRPr>
          </a:p>
        </p:txBody>
      </p:sp>
      <p:grpSp>
        <p:nvGrpSpPr>
          <p:cNvPr id="40" name="object 40" descr=""/>
          <p:cNvGrpSpPr/>
          <p:nvPr/>
        </p:nvGrpSpPr>
        <p:grpSpPr>
          <a:xfrm>
            <a:off x="5763816" y="5992854"/>
            <a:ext cx="13133705" cy="6591934"/>
            <a:chOff x="5763816" y="5992854"/>
            <a:chExt cx="13133705" cy="6591934"/>
          </a:xfrm>
        </p:grpSpPr>
        <p:sp>
          <p:nvSpPr>
            <p:cNvPr id="41" name="object 41" descr=""/>
            <p:cNvSpPr/>
            <p:nvPr/>
          </p:nvSpPr>
          <p:spPr>
            <a:xfrm>
              <a:off x="5765086" y="5994124"/>
              <a:ext cx="375920" cy="140970"/>
            </a:xfrm>
            <a:custGeom>
              <a:avLst/>
              <a:gdLst/>
              <a:ahLst/>
              <a:cxnLst/>
              <a:rect l="l" t="t" r="r" b="b"/>
              <a:pathLst>
                <a:path w="375920" h="140970">
                  <a:moveTo>
                    <a:pt x="375433" y="0"/>
                  </a:moveTo>
                  <a:lnTo>
                    <a:pt x="0" y="1406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7138408" y="9379101"/>
              <a:ext cx="1755139" cy="0"/>
            </a:xfrm>
            <a:custGeom>
              <a:avLst/>
              <a:gdLst/>
              <a:ahLst/>
              <a:cxnLst/>
              <a:rect l="l" t="t" r="r" b="b"/>
              <a:pathLst>
                <a:path w="1755140" h="0">
                  <a:moveTo>
                    <a:pt x="0" y="0"/>
                  </a:moveTo>
                  <a:lnTo>
                    <a:pt x="1754723" y="0"/>
                  </a:lnTo>
                </a:path>
              </a:pathLst>
            </a:custGeom>
            <a:ln w="7083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7138408" y="9857754"/>
              <a:ext cx="956310" cy="956310"/>
            </a:xfrm>
            <a:custGeom>
              <a:avLst/>
              <a:gdLst/>
              <a:ahLst/>
              <a:cxnLst/>
              <a:rect l="l" t="t" r="r" b="b"/>
              <a:pathLst>
                <a:path w="956309" h="956309">
                  <a:moveTo>
                    <a:pt x="0" y="0"/>
                  </a:moveTo>
                  <a:lnTo>
                    <a:pt x="956294" y="0"/>
                  </a:lnTo>
                </a:path>
                <a:path w="956309" h="956309">
                  <a:moveTo>
                    <a:pt x="0" y="477641"/>
                  </a:moveTo>
                  <a:lnTo>
                    <a:pt x="956294" y="477641"/>
                  </a:lnTo>
                </a:path>
                <a:path w="956309" h="956309">
                  <a:moveTo>
                    <a:pt x="0" y="956294"/>
                  </a:moveTo>
                  <a:lnTo>
                    <a:pt x="956294" y="956294"/>
                  </a:lnTo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7138408" y="9379101"/>
              <a:ext cx="0" cy="3202305"/>
            </a:xfrm>
            <a:custGeom>
              <a:avLst/>
              <a:gdLst/>
              <a:ahLst/>
              <a:cxnLst/>
              <a:rect l="l" t="t" r="r" b="b"/>
              <a:pathLst>
                <a:path w="0" h="3202304">
                  <a:moveTo>
                    <a:pt x="0" y="0"/>
                  </a:moveTo>
                  <a:lnTo>
                    <a:pt x="0" y="3201814"/>
                  </a:lnTo>
                </a:path>
              </a:pathLst>
            </a:custGeom>
            <a:ln w="7083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7617061" y="9379101"/>
              <a:ext cx="478155" cy="2868930"/>
            </a:xfrm>
            <a:custGeom>
              <a:avLst/>
              <a:gdLst/>
              <a:ahLst/>
              <a:cxnLst/>
              <a:rect l="l" t="t" r="r" b="b"/>
              <a:pathLst>
                <a:path w="478155" h="2868929">
                  <a:moveTo>
                    <a:pt x="477641" y="0"/>
                  </a:moveTo>
                  <a:lnTo>
                    <a:pt x="477641" y="2868882"/>
                  </a:lnTo>
                </a:path>
                <a:path w="478155" h="2868929">
                  <a:moveTo>
                    <a:pt x="0" y="0"/>
                  </a:moveTo>
                  <a:lnTo>
                    <a:pt x="0" y="2868882"/>
                  </a:lnTo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" name="object 46" descr=""/>
          <p:cNvSpPr txBox="1"/>
          <p:nvPr/>
        </p:nvSpPr>
        <p:spPr>
          <a:xfrm>
            <a:off x="5115539" y="7276012"/>
            <a:ext cx="41402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20" i="1">
                <a:latin typeface="ISOCPEUR"/>
                <a:cs typeface="ISOCPEUR"/>
              </a:rPr>
              <a:t>s,мм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7591784" y="5428189"/>
            <a:ext cx="59436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10" i="1">
                <a:latin typeface="ISOCPEUR"/>
                <a:cs typeface="ISOCPEUR"/>
              </a:rPr>
              <a:t>F(u),кН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3488321" y="7208211"/>
            <a:ext cx="1587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a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6572749" y="7317502"/>
            <a:ext cx="1587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б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612595" y="8357938"/>
            <a:ext cx="9119235" cy="447992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807720">
              <a:lnSpc>
                <a:spcPts val="2460"/>
              </a:lnSpc>
              <a:spcBef>
                <a:spcPts val="114"/>
              </a:spcBef>
            </a:pPr>
            <a:r>
              <a:rPr dirty="0" sz="2250" spc="-80" i="1">
                <a:latin typeface="ISOCPEUR"/>
                <a:cs typeface="ISOCPEUR"/>
              </a:rPr>
              <a:t>7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280" i="1">
                <a:latin typeface="ISOCPEUR"/>
                <a:cs typeface="ISOCPEUR"/>
              </a:rPr>
              <a:t>-</a:t>
            </a:r>
            <a:r>
              <a:rPr dirty="0" sz="2250" spc="-135" i="1">
                <a:latin typeface="ISOCPEUR"/>
                <a:cs typeface="ISOCPEUR"/>
              </a:rPr>
              <a:t>опора;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8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вантаж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домкратів;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10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термометричний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пристрій.</a:t>
            </a:r>
            <a:endParaRPr sz="2250">
              <a:latin typeface="ISOCPEUR"/>
              <a:cs typeface="ISOCPEUR"/>
            </a:endParaRPr>
          </a:p>
          <a:p>
            <a:pPr marL="98425" marR="1150620">
              <a:lnSpc>
                <a:spcPts val="2350"/>
              </a:lnSpc>
              <a:spcBef>
                <a:spcPts val="130"/>
              </a:spcBef>
            </a:pP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20" i="1">
                <a:latin typeface="ISOCPEUR"/>
                <a:cs typeface="ISOCPEUR"/>
              </a:rPr>
              <a:t>рис.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40" i="1">
                <a:latin typeface="ISOCPEUR"/>
                <a:cs typeface="ISOCPEUR"/>
              </a:rPr>
              <a:t>4.б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наведено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графік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визначення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граничного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навантаження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палю.</a:t>
            </a:r>
            <a:endParaRPr sz="2250">
              <a:latin typeface="ISOCPEUR"/>
              <a:cs typeface="ISOCPEUR"/>
            </a:endParaRPr>
          </a:p>
          <a:p>
            <a:pPr marL="89535">
              <a:lnSpc>
                <a:spcPts val="1720"/>
              </a:lnSpc>
            </a:pPr>
            <a:r>
              <a:rPr dirty="0" sz="2250" spc="-80" i="1">
                <a:latin typeface="ISOCPEUR"/>
                <a:cs typeface="ISOCPEUR"/>
              </a:rPr>
              <a:t>Несучу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здатність</a:t>
            </a:r>
            <a:r>
              <a:rPr dirty="0" sz="2250" spc="-170" i="1">
                <a:latin typeface="ISOCPEUR"/>
                <a:cs typeface="ISOCPEUR"/>
              </a:rPr>
              <a:t> </a:t>
            </a:r>
            <a:r>
              <a:rPr dirty="0" sz="2250" spc="-210" i="1">
                <a:latin typeface="ISOCPEUR"/>
                <a:cs typeface="ISOCPEUR"/>
              </a:rPr>
              <a:t>F</a:t>
            </a:r>
            <a:r>
              <a:rPr dirty="0" baseline="-16129" sz="2325" spc="-315" i="1">
                <a:latin typeface="ISOCPEUR"/>
                <a:cs typeface="ISOCPEUR"/>
              </a:rPr>
              <a:t>d</a:t>
            </a:r>
            <a:r>
              <a:rPr dirty="0" sz="2250" spc="-210" i="1">
                <a:latin typeface="ISOCPEUR"/>
                <a:cs typeface="ISOCPEUR"/>
              </a:rPr>
              <a:t>,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кН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результатами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статичних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випробувань</a:t>
            </a:r>
            <a:endParaRPr sz="2250">
              <a:latin typeface="ISOCPEUR"/>
              <a:cs typeface="ISOCPEUR"/>
            </a:endParaRPr>
          </a:p>
          <a:p>
            <a:pPr marL="89535">
              <a:lnSpc>
                <a:spcPts val="2225"/>
              </a:lnSpc>
            </a:pPr>
            <a:r>
              <a:rPr dirty="0" sz="2250" spc="-90" i="1">
                <a:latin typeface="ISOCPEUR"/>
                <a:cs typeface="ISOCPEUR"/>
              </a:rPr>
              <a:t>визначається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виразом: </a:t>
            </a:r>
            <a:r>
              <a:rPr dirty="0" baseline="3703" sz="3375" spc="-480" i="1">
                <a:latin typeface="ISOCPEUR"/>
                <a:cs typeface="ISOCPEUR"/>
              </a:rPr>
              <a:t>F</a:t>
            </a:r>
            <a:r>
              <a:rPr dirty="0" baseline="-10752" sz="2325" spc="-322" i="1">
                <a:latin typeface="ISOCPEUR"/>
                <a:cs typeface="ISOCPEUR"/>
              </a:rPr>
              <a:t>d</a:t>
            </a:r>
            <a:r>
              <a:rPr dirty="0" baseline="3703" sz="3375" spc="-735" i="1">
                <a:latin typeface="ISOCPEUR"/>
                <a:cs typeface="ISOCPEUR"/>
              </a:rPr>
              <a:t>=</a:t>
            </a:r>
            <a:r>
              <a:rPr dirty="0" baseline="5167" sz="3225" spc="-630" i="1">
                <a:latin typeface="ISOCPEUR"/>
                <a:cs typeface="ISOCPEUR"/>
              </a:rPr>
              <a:t>γ</a:t>
            </a:r>
            <a:r>
              <a:rPr dirty="0" baseline="1851" sz="2250" spc="-832" i="1">
                <a:latin typeface="ISOCPEUR"/>
                <a:cs typeface="ISOCPEUR"/>
              </a:rPr>
              <a:t>с</a:t>
            </a:r>
            <a:r>
              <a:rPr dirty="0" baseline="11904" sz="3150" spc="-1042" i="1">
                <a:latin typeface="ISOCPEUR"/>
                <a:cs typeface="ISOCPEUR"/>
              </a:rPr>
              <a:t>.</a:t>
            </a:r>
            <a:r>
              <a:rPr dirty="0" baseline="3703" sz="3375" spc="-480" i="1">
                <a:latin typeface="ISOCPEUR"/>
                <a:cs typeface="ISOCPEUR"/>
              </a:rPr>
              <a:t>F</a:t>
            </a:r>
            <a:r>
              <a:rPr dirty="0" sz="1550" spc="-35" i="1">
                <a:latin typeface="ISOCPEUR"/>
                <a:cs typeface="ISOCPEUR"/>
              </a:rPr>
              <a:t>u.</a:t>
            </a:r>
            <a:r>
              <a:rPr dirty="0" sz="1550" spc="-305" i="1">
                <a:latin typeface="ISOCPEUR"/>
                <a:cs typeface="ISOCPEUR"/>
              </a:rPr>
              <a:t>n</a:t>
            </a:r>
            <a:r>
              <a:rPr dirty="0" baseline="3703" sz="3375" spc="-367" i="1">
                <a:latin typeface="ISOCPEUR"/>
                <a:cs typeface="ISOCPEUR"/>
              </a:rPr>
              <a:t>/</a:t>
            </a:r>
            <a:r>
              <a:rPr dirty="0" baseline="5167" sz="3225" spc="-502" i="1">
                <a:latin typeface="ISOCPEUR"/>
                <a:cs typeface="ISOCPEUR"/>
              </a:rPr>
              <a:t>γ</a:t>
            </a:r>
            <a:r>
              <a:rPr dirty="0" baseline="-9259" sz="2250" spc="-457" i="1">
                <a:latin typeface="ISOCPEUR"/>
                <a:cs typeface="ISOCPEUR"/>
              </a:rPr>
              <a:t>g</a:t>
            </a:r>
            <a:r>
              <a:rPr dirty="0" baseline="5167" sz="3225" spc="-37" i="1">
                <a:latin typeface="ISOCPEUR"/>
                <a:cs typeface="ISOCPEUR"/>
              </a:rPr>
              <a:t>,</a:t>
            </a:r>
            <a:endParaRPr baseline="5167" sz="3225">
              <a:latin typeface="ISOCPEUR"/>
              <a:cs typeface="ISOCPEUR"/>
            </a:endParaRPr>
          </a:p>
          <a:p>
            <a:pPr marL="111760">
              <a:lnSpc>
                <a:spcPts val="2285"/>
              </a:lnSpc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25" i="1">
                <a:latin typeface="ISOCPEUR"/>
                <a:cs typeface="ISOCPEUR"/>
              </a:rPr>
              <a:t> </a:t>
            </a:r>
            <a:r>
              <a:rPr dirty="0" sz="2150" spc="-240" i="1">
                <a:latin typeface="ISOCPEUR"/>
                <a:cs typeface="ISOCPEUR"/>
              </a:rPr>
              <a:t>γ</a:t>
            </a:r>
            <a:r>
              <a:rPr dirty="0" baseline="-3703" sz="2250" spc="-359" i="1">
                <a:latin typeface="ISOCPEUR"/>
                <a:cs typeface="ISOCPEUR"/>
              </a:rPr>
              <a:t>с</a:t>
            </a:r>
            <a:r>
              <a:rPr dirty="0" baseline="-3703" sz="2250" spc="22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коефіцієнт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умов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роботи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грунту</a:t>
            </a:r>
            <a:r>
              <a:rPr dirty="0" sz="2250" spc="-165" i="1">
                <a:latin typeface="ISOCPEUR"/>
                <a:cs typeface="ISOCPEUR"/>
              </a:rPr>
              <a:t> </a:t>
            </a:r>
            <a:r>
              <a:rPr dirty="0" sz="2250" spc="-225" i="1">
                <a:latin typeface="ISOCPEUR"/>
                <a:cs typeface="ISOCPEUR"/>
              </a:rPr>
              <a:t>(</a:t>
            </a:r>
            <a:r>
              <a:rPr dirty="0" sz="2150" spc="-225" i="1">
                <a:latin typeface="ISOCPEUR"/>
                <a:cs typeface="ISOCPEUR"/>
              </a:rPr>
              <a:t>γ</a:t>
            </a:r>
            <a:r>
              <a:rPr dirty="0" baseline="-3703" sz="2250" spc="-337" i="1">
                <a:latin typeface="ISOCPEUR"/>
                <a:cs typeface="ISOCPEUR"/>
              </a:rPr>
              <a:t>с</a:t>
            </a:r>
            <a:r>
              <a:rPr dirty="0" sz="2250" spc="-225" i="1">
                <a:latin typeface="ISOCPEUR"/>
                <a:cs typeface="ISOCPEUR"/>
              </a:rPr>
              <a:t>=1 </a:t>
            </a:r>
            <a:r>
              <a:rPr dirty="0" sz="2250" spc="-85" i="1">
                <a:latin typeface="ISOCPEUR"/>
                <a:cs typeface="ISOCPEUR"/>
              </a:rPr>
              <a:t>при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втискуючому</a:t>
            </a:r>
            <a:endParaRPr sz="2250">
              <a:latin typeface="ISOCPEUR"/>
              <a:cs typeface="ISOCPEUR"/>
            </a:endParaRPr>
          </a:p>
          <a:p>
            <a:pPr marL="111760">
              <a:lnSpc>
                <a:spcPts val="2460"/>
              </a:lnSpc>
            </a:pPr>
            <a:r>
              <a:rPr dirty="0" sz="2250" spc="-20" i="1">
                <a:latin typeface="ISOCPEUR"/>
                <a:cs typeface="ISOCPEUR"/>
              </a:rPr>
              <a:t>навантаженні);</a:t>
            </a:r>
            <a:endParaRPr sz="2250">
              <a:latin typeface="ISOCPEUR"/>
              <a:cs typeface="ISOCPEUR"/>
            </a:endParaRPr>
          </a:p>
          <a:p>
            <a:pPr marL="111760">
              <a:lnSpc>
                <a:spcPts val="2390"/>
              </a:lnSpc>
            </a:pPr>
            <a:r>
              <a:rPr dirty="0" sz="2250" spc="-110" i="1">
                <a:latin typeface="ISOCPEUR"/>
                <a:cs typeface="ISOCPEUR"/>
              </a:rPr>
              <a:t>F</a:t>
            </a:r>
            <a:r>
              <a:rPr dirty="0" baseline="-5376" sz="2325" spc="-165" i="1">
                <a:latin typeface="ISOCPEUR"/>
                <a:cs typeface="ISOCPEUR"/>
              </a:rPr>
              <a:t>u.n</a:t>
            </a:r>
            <a:r>
              <a:rPr dirty="0" baseline="-5376" sz="2325" spc="67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нормативне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значення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граничного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опору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грунту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заглтбленню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палі;</a:t>
            </a:r>
            <a:endParaRPr sz="2250">
              <a:latin typeface="ISOCPEUR"/>
              <a:cs typeface="ISOCPEUR"/>
            </a:endParaRPr>
          </a:p>
          <a:p>
            <a:pPr marL="126364">
              <a:lnSpc>
                <a:spcPts val="2325"/>
              </a:lnSpc>
            </a:pPr>
            <a:r>
              <a:rPr dirty="0" baseline="1291" sz="3225" spc="-382" i="1">
                <a:latin typeface="ISOCPEUR"/>
                <a:cs typeface="ISOCPEUR"/>
              </a:rPr>
              <a:t>γ</a:t>
            </a:r>
            <a:r>
              <a:rPr dirty="0" baseline="-14814" sz="2250" spc="-382" i="1">
                <a:latin typeface="ISOCPEUR"/>
                <a:cs typeface="ISOCPEUR"/>
              </a:rPr>
              <a:t>g</a:t>
            </a:r>
            <a:r>
              <a:rPr dirty="0" sz="2250" spc="-254" i="1">
                <a:latin typeface="ISOCPEUR"/>
                <a:cs typeface="ISOCPEUR"/>
              </a:rPr>
              <a:t>-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коефіцієнт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надійності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грунту;</a:t>
            </a:r>
            <a:endParaRPr sz="2250">
              <a:latin typeface="ISOCPEUR"/>
              <a:cs typeface="ISOCPEUR"/>
            </a:endParaRPr>
          </a:p>
          <a:p>
            <a:pPr marL="95250" marR="1948814">
              <a:lnSpc>
                <a:spcPts val="2420"/>
              </a:lnSpc>
              <a:spcBef>
                <a:spcPts val="110"/>
              </a:spcBef>
            </a:pPr>
            <a:r>
              <a:rPr dirty="0" sz="2250" spc="-85" i="1">
                <a:latin typeface="ISOCPEUR"/>
                <a:cs typeface="ISOCPEUR"/>
              </a:rPr>
              <a:t>Точка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графіку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кривої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визначається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величиною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осадки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baseline="1234" sz="3375" spc="-97" i="1">
                <a:latin typeface="ISOCPEUR"/>
                <a:cs typeface="ISOCPEUR"/>
              </a:rPr>
              <a:t>s,</a:t>
            </a:r>
            <a:r>
              <a:rPr dirty="0" baseline="1234" sz="3375" spc="-494" i="1">
                <a:latin typeface="ISOCPEUR"/>
                <a:cs typeface="ISOCPEUR"/>
              </a:rPr>
              <a:t> </a:t>
            </a:r>
            <a:r>
              <a:rPr dirty="0" baseline="1234" sz="3375" spc="-127" i="1">
                <a:latin typeface="ISOCPEUR"/>
                <a:cs typeface="ISOCPEUR"/>
              </a:rPr>
              <a:t>виходячи</a:t>
            </a:r>
            <a:r>
              <a:rPr dirty="0" baseline="1234" sz="3375" spc="-930" i="1">
                <a:latin typeface="ISOCPEUR"/>
                <a:cs typeface="ISOCPEUR"/>
              </a:rPr>
              <a:t> </a:t>
            </a:r>
            <a:r>
              <a:rPr dirty="0" baseline="1234" sz="3375" spc="-112" i="1">
                <a:latin typeface="ISOCPEUR"/>
                <a:cs typeface="ISOCPEUR"/>
              </a:rPr>
              <a:t>з</a:t>
            </a:r>
            <a:r>
              <a:rPr dirty="0" baseline="1234" sz="3375" spc="-937" i="1">
                <a:latin typeface="ISOCPEUR"/>
                <a:cs typeface="ISOCPEUR"/>
              </a:rPr>
              <a:t> </a:t>
            </a:r>
            <a:r>
              <a:rPr dirty="0" baseline="1234" sz="3375" spc="-172" i="1">
                <a:latin typeface="ISOCPEUR"/>
                <a:cs typeface="ISOCPEUR"/>
              </a:rPr>
              <a:t>умов:</a:t>
            </a:r>
            <a:r>
              <a:rPr dirty="0" baseline="1234" sz="3375" spc="-892" i="1">
                <a:latin typeface="ISOCPEUR"/>
                <a:cs typeface="ISOCPEUR"/>
              </a:rPr>
              <a:t> </a:t>
            </a:r>
            <a:r>
              <a:rPr dirty="0" sz="2250" spc="65" i="1">
                <a:latin typeface="ISOCPEUR"/>
                <a:cs typeface="ISOCPEUR"/>
              </a:rPr>
              <a:t>s=</a:t>
            </a:r>
            <a:r>
              <a:rPr dirty="0" sz="2250" spc="-400" i="1">
                <a:latin typeface="ISOCPEUR"/>
                <a:cs typeface="ISOCPEUR"/>
              </a:rPr>
              <a:t>ξ</a:t>
            </a:r>
            <a:r>
              <a:rPr dirty="0" baseline="7936" sz="3150" spc="-892" i="1">
                <a:latin typeface="ISOCPEUR"/>
                <a:cs typeface="ISOCPEUR"/>
              </a:rPr>
              <a:t>.</a:t>
            </a:r>
            <a:r>
              <a:rPr dirty="0" sz="2250" spc="-210" i="1">
                <a:latin typeface="ISOCPEUR"/>
                <a:cs typeface="ISOCPEUR"/>
              </a:rPr>
              <a:t>S</a:t>
            </a:r>
            <a:r>
              <a:rPr dirty="0" baseline="-16129" sz="2325" spc="97" i="1">
                <a:latin typeface="ISOCPEUR"/>
                <a:cs typeface="ISOCPEUR"/>
              </a:rPr>
              <a:t>u.m</a:t>
            </a:r>
            <a:r>
              <a:rPr dirty="0" baseline="-16129" sz="2325" spc="-179" i="1">
                <a:latin typeface="ISOCPEUR"/>
                <a:cs typeface="ISOCPEUR"/>
              </a:rPr>
              <a:t>t</a:t>
            </a:r>
            <a:r>
              <a:rPr dirty="0" sz="2250" spc="75" i="1">
                <a:latin typeface="ISOCPEUR"/>
                <a:cs typeface="ISOCPEUR"/>
              </a:rPr>
              <a:t>,</a:t>
            </a:r>
            <a:endParaRPr sz="2250">
              <a:latin typeface="ISOCPEUR"/>
              <a:cs typeface="ISOCPEUR"/>
            </a:endParaRPr>
          </a:p>
          <a:p>
            <a:pPr marL="97790">
              <a:lnSpc>
                <a:spcPts val="2160"/>
              </a:lnSpc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150" spc="-75" i="1">
                <a:latin typeface="ISOCPEUR"/>
                <a:cs typeface="ISOCPEUR"/>
              </a:rPr>
              <a:t>ξ</a:t>
            </a:r>
            <a:r>
              <a:rPr dirty="0" sz="2150" spc="-590" i="1">
                <a:latin typeface="ISOCPEUR"/>
                <a:cs typeface="ISOCPEUR"/>
              </a:rPr>
              <a:t> </a:t>
            </a:r>
            <a:r>
              <a:rPr dirty="0" sz="2150" spc="-70" i="1">
                <a:latin typeface="ISOCPEUR"/>
                <a:cs typeface="ISOCPEUR"/>
              </a:rPr>
              <a:t>-</a:t>
            </a:r>
            <a:r>
              <a:rPr dirty="0" sz="2150" spc="-2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перехідний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коефіцієнт,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710" i="1">
                <a:latin typeface="ISOCPEUR"/>
                <a:cs typeface="ISOCPEUR"/>
              </a:rPr>
              <a:t>щ</a:t>
            </a:r>
            <a:r>
              <a:rPr dirty="0" sz="2250" spc="-75" i="1">
                <a:latin typeface="ISOCPEUR"/>
                <a:cs typeface="ISOCPEUR"/>
              </a:rPr>
              <a:t>о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дорівнює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0,2;</a:t>
            </a:r>
            <a:endParaRPr sz="2250">
              <a:latin typeface="ISOCPEUR"/>
              <a:cs typeface="ISOCPEUR"/>
            </a:endParaRPr>
          </a:p>
          <a:p>
            <a:pPr marL="132715" marR="840740">
              <a:lnSpc>
                <a:spcPts val="2360"/>
              </a:lnSpc>
              <a:spcBef>
                <a:spcPts val="284"/>
              </a:spcBef>
            </a:pPr>
            <a:r>
              <a:rPr dirty="0" sz="2250" spc="-135" i="1">
                <a:latin typeface="ISOCPEUR"/>
                <a:cs typeface="ISOCPEUR"/>
              </a:rPr>
              <a:t>S</a:t>
            </a:r>
            <a:r>
              <a:rPr dirty="0" baseline="-16129" sz="2325" spc="-202" i="1">
                <a:latin typeface="ISOCPEUR"/>
                <a:cs typeface="ISOCPEUR"/>
              </a:rPr>
              <a:t>u.mt</a:t>
            </a:r>
            <a:r>
              <a:rPr dirty="0" sz="2250" spc="-135" i="1">
                <a:latin typeface="ISOCPEUR"/>
                <a:cs typeface="ISOCPEUR"/>
              </a:rPr>
              <a:t>–</a:t>
            </a:r>
            <a:r>
              <a:rPr dirty="0" sz="2250" spc="-5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гранична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осадка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фундаменту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споруди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згідно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ДБН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В.2.1-</a:t>
            </a:r>
            <a:r>
              <a:rPr dirty="0" sz="2250" spc="-80" i="1">
                <a:latin typeface="ISOCPEUR"/>
                <a:cs typeface="ISOCPEUR"/>
              </a:rPr>
              <a:t>10-</a:t>
            </a:r>
            <a:r>
              <a:rPr dirty="0" sz="2250" spc="-20" i="1">
                <a:latin typeface="ISOCPEUR"/>
                <a:cs typeface="ISOCPEUR"/>
              </a:rPr>
              <a:t>2009</a:t>
            </a:r>
            <a:r>
              <a:rPr dirty="0" sz="2250" spc="56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Основи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фундаменти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споруд.</a:t>
            </a:r>
            <a:endParaRPr sz="2250">
              <a:latin typeface="ISOCPEUR"/>
              <a:cs typeface="ISOCPEUR"/>
            </a:endParaRPr>
          </a:p>
          <a:p>
            <a:pPr marL="38100">
              <a:lnSpc>
                <a:spcPts val="2240"/>
              </a:lnSpc>
            </a:pPr>
            <a:r>
              <a:rPr dirty="0" sz="2250" spc="-85" i="1">
                <a:latin typeface="ISOCPEUR"/>
                <a:cs typeface="ISOCPEUR"/>
              </a:rPr>
              <a:t>Незважаючи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складність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тривалість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проведення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випробувань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16128947" y="813841"/>
            <a:ext cx="242760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710" i="1">
                <a:latin typeface="ISOCPEUR"/>
                <a:cs typeface="ISOCPEUR"/>
              </a:rPr>
              <a:t>Ж</a:t>
            </a:r>
            <a:r>
              <a:rPr dirty="0" sz="2250" spc="-85" i="1">
                <a:latin typeface="ISOCPEUR"/>
                <a:cs typeface="ISOCPEUR"/>
              </a:rPr>
              <a:t>урна</a:t>
            </a:r>
            <a:r>
              <a:rPr dirty="0" sz="2250" spc="-75" i="1">
                <a:latin typeface="ISOCPEUR"/>
                <a:cs typeface="ISOCPEUR"/>
              </a:rPr>
              <a:t>л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випробувань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17185006" y="12723810"/>
            <a:ext cx="279781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магістерська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17228926" y="12998679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16957724" y="10687005"/>
            <a:ext cx="118745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6</a:t>
            </a:r>
            <a:endParaRPr sz="1300">
              <a:latin typeface="Arial"/>
              <a:cs typeface="Arial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16961772" y="10208352"/>
            <a:ext cx="118745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4</a:t>
            </a:r>
            <a:endParaRPr sz="1300">
              <a:latin typeface="Arial"/>
              <a:cs typeface="Arial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16958735" y="9730710"/>
            <a:ext cx="118745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2</a:t>
            </a:r>
            <a:endParaRPr sz="1300">
              <a:latin typeface="Arial"/>
              <a:cs typeface="Arial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15039016" y="8388640"/>
            <a:ext cx="4573905" cy="98107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algn="ctr">
              <a:lnSpc>
                <a:spcPts val="2420"/>
              </a:lnSpc>
              <a:spcBef>
                <a:spcPts val="90"/>
              </a:spcBef>
            </a:pPr>
            <a:r>
              <a:rPr dirty="0" u="sng" sz="2050" spc="-55" b="1" i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Графікзалежності</a:t>
            </a:r>
            <a:r>
              <a:rPr dirty="0" sz="2050" spc="-145" b="1" i="1">
                <a:latin typeface="Arial Narrow"/>
                <a:cs typeface="Arial Narrow"/>
              </a:rPr>
              <a:t> </a:t>
            </a:r>
            <a:r>
              <a:rPr dirty="0" u="sng" sz="2050" spc="-50" b="1" i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S</a:t>
            </a:r>
            <a:r>
              <a:rPr dirty="0" sz="2050" spc="-165" b="1" i="1">
                <a:latin typeface="Arial Narrow"/>
                <a:cs typeface="Arial Narrow"/>
              </a:rPr>
              <a:t> </a:t>
            </a:r>
            <a:r>
              <a:rPr dirty="0" u="sng" sz="2050" spc="-65" b="1" i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віднавантаження</a:t>
            </a:r>
            <a:r>
              <a:rPr dirty="0" sz="2050" spc="-120" b="1" i="1">
                <a:latin typeface="Arial Narrow"/>
                <a:cs typeface="Arial Narrow"/>
              </a:rPr>
              <a:t> </a:t>
            </a:r>
            <a:r>
              <a:rPr dirty="0" u="sng" sz="2050" spc="-50" b="1" i="1">
                <a:uFill>
                  <a:solidFill>
                    <a:srgbClr val="000000"/>
                  </a:solidFill>
                </a:uFill>
                <a:latin typeface="Arial Narrow"/>
                <a:cs typeface="Arial Narrow"/>
              </a:rPr>
              <a:t>P</a:t>
            </a:r>
            <a:endParaRPr sz="2050">
              <a:latin typeface="Arial Narrow"/>
              <a:cs typeface="Arial Narrow"/>
            </a:endParaRPr>
          </a:p>
          <a:p>
            <a:pPr algn="ctr" marL="24130">
              <a:lnSpc>
                <a:spcPts val="2420"/>
              </a:lnSpc>
            </a:pPr>
            <a:r>
              <a:rPr dirty="0" sz="2050" spc="-55" i="1">
                <a:latin typeface="Arial Narrow"/>
                <a:cs typeface="Arial Narrow"/>
              </a:rPr>
              <a:t>(випробуванняпроведено</a:t>
            </a:r>
            <a:r>
              <a:rPr dirty="0" sz="2050" spc="-10" i="1">
                <a:latin typeface="Arial Narrow"/>
                <a:cs typeface="Arial Narrow"/>
              </a:rPr>
              <a:t> </a:t>
            </a:r>
            <a:r>
              <a:rPr dirty="0" sz="2050" spc="-50" i="1">
                <a:latin typeface="Arial Narrow"/>
                <a:cs typeface="Arial Narrow"/>
              </a:rPr>
              <a:t>25.09.2004)</a:t>
            </a:r>
            <a:endParaRPr sz="2050">
              <a:latin typeface="Arial Narrow"/>
              <a:cs typeface="Arial Narrow"/>
            </a:endParaRPr>
          </a:p>
          <a:p>
            <a:pPr marL="1931035">
              <a:lnSpc>
                <a:spcPct val="100000"/>
              </a:lnSpc>
              <a:spcBef>
                <a:spcPts val="1125"/>
              </a:spcBef>
              <a:tabLst>
                <a:tab pos="2483485" algn="l"/>
                <a:tab pos="2975610" algn="l"/>
                <a:tab pos="3303270" algn="l"/>
              </a:tabLst>
            </a:pPr>
            <a:r>
              <a:rPr dirty="0" sz="1300" spc="-50">
                <a:solidFill>
                  <a:srgbClr val="535353"/>
                </a:solidFill>
                <a:latin typeface="Arial Narrow"/>
                <a:cs typeface="Arial Narrow"/>
              </a:rPr>
              <a:t>0</a:t>
            </a:r>
            <a:r>
              <a:rPr dirty="0" sz="1300">
                <a:solidFill>
                  <a:srgbClr val="535353"/>
                </a:solidFill>
                <a:latin typeface="Arial Narrow"/>
                <a:cs typeface="Arial Narrow"/>
              </a:rPr>
              <a:t>	</a:t>
            </a:r>
            <a:r>
              <a:rPr dirty="0" sz="1300" spc="-25">
                <a:solidFill>
                  <a:srgbClr val="535353"/>
                </a:solidFill>
                <a:latin typeface="Arial"/>
                <a:cs typeface="Arial"/>
              </a:rPr>
              <a:t>10</a:t>
            </a:r>
            <a:r>
              <a:rPr dirty="0" sz="1300">
                <a:solidFill>
                  <a:srgbClr val="535353"/>
                </a:solidFill>
                <a:latin typeface="Arial"/>
                <a:cs typeface="Arial"/>
              </a:rPr>
              <a:t>	</a:t>
            </a:r>
            <a:r>
              <a:rPr dirty="0" sz="1300" spc="-25">
                <a:solidFill>
                  <a:srgbClr val="535353"/>
                </a:solidFill>
                <a:latin typeface="Arial"/>
                <a:cs typeface="Arial"/>
              </a:rPr>
              <a:t>20</a:t>
            </a:r>
            <a:r>
              <a:rPr dirty="0" sz="1300">
                <a:solidFill>
                  <a:srgbClr val="535353"/>
                </a:solidFill>
                <a:latin typeface="Arial"/>
                <a:cs typeface="Arial"/>
              </a:rPr>
              <a:t>	P</a:t>
            </a: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1300" spc="-25">
                <a:solidFill>
                  <a:srgbClr val="535353"/>
                </a:solidFill>
                <a:latin typeface="Arial"/>
                <a:cs typeface="Arial"/>
              </a:rPr>
              <a:t>(</a:t>
            </a:r>
            <a:r>
              <a:rPr dirty="0" sz="1300" spc="-25">
                <a:solidFill>
                  <a:srgbClr val="535353"/>
                </a:solidFill>
                <a:latin typeface="Arial Narrow"/>
                <a:cs typeface="Arial Narrow"/>
              </a:rPr>
              <a:t>т)</a:t>
            </a:r>
            <a:endParaRPr sz="1300">
              <a:latin typeface="Arial Narrow"/>
              <a:cs typeface="Arial Narrow"/>
            </a:endParaRPr>
          </a:p>
        </p:txBody>
      </p:sp>
      <p:grpSp>
        <p:nvGrpSpPr>
          <p:cNvPr id="58" name="object 58" descr=""/>
          <p:cNvGrpSpPr/>
          <p:nvPr/>
        </p:nvGrpSpPr>
        <p:grpSpPr>
          <a:xfrm>
            <a:off x="17134281" y="9374975"/>
            <a:ext cx="961390" cy="2874010"/>
            <a:chOff x="17134281" y="9374975"/>
            <a:chExt cx="961390" cy="2874010"/>
          </a:xfrm>
        </p:grpSpPr>
        <p:sp>
          <p:nvSpPr>
            <p:cNvPr id="59" name="object 59" descr=""/>
            <p:cNvSpPr/>
            <p:nvPr/>
          </p:nvSpPr>
          <p:spPr>
            <a:xfrm>
              <a:off x="17282105" y="9379102"/>
              <a:ext cx="717550" cy="2490470"/>
            </a:xfrm>
            <a:custGeom>
              <a:avLst/>
              <a:gdLst/>
              <a:ahLst/>
              <a:cxnLst/>
              <a:rect l="l" t="t" r="r" b="b"/>
              <a:pathLst>
                <a:path w="717550" h="2490470">
                  <a:moveTo>
                    <a:pt x="0" y="0"/>
                  </a:moveTo>
                  <a:lnTo>
                    <a:pt x="0" y="25298"/>
                  </a:lnTo>
                </a:path>
                <a:path w="717550" h="2490470">
                  <a:moveTo>
                    <a:pt x="143697" y="0"/>
                  </a:moveTo>
                  <a:lnTo>
                    <a:pt x="143697" y="113338"/>
                  </a:lnTo>
                </a:path>
                <a:path w="717550" h="2490470">
                  <a:moveTo>
                    <a:pt x="286382" y="0"/>
                  </a:moveTo>
                  <a:lnTo>
                    <a:pt x="286382" y="239832"/>
                  </a:lnTo>
                </a:path>
                <a:path w="717550" h="2490470">
                  <a:moveTo>
                    <a:pt x="430079" y="0"/>
                  </a:moveTo>
                  <a:lnTo>
                    <a:pt x="430079" y="397696"/>
                  </a:lnTo>
                </a:path>
                <a:path w="717550" h="2490470">
                  <a:moveTo>
                    <a:pt x="573776" y="0"/>
                  </a:moveTo>
                  <a:lnTo>
                    <a:pt x="573776" y="748844"/>
                  </a:lnTo>
                </a:path>
                <a:path w="717550" h="2490470">
                  <a:moveTo>
                    <a:pt x="717473" y="0"/>
                  </a:moveTo>
                  <a:lnTo>
                    <a:pt x="717473" y="2490412"/>
                  </a:lnTo>
                </a:path>
              </a:pathLst>
            </a:custGeom>
            <a:ln w="3175">
              <a:solidFill>
                <a:srgbClr val="0000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7138408" y="9379102"/>
              <a:ext cx="861694" cy="2490470"/>
            </a:xfrm>
            <a:custGeom>
              <a:avLst/>
              <a:gdLst/>
              <a:ahLst/>
              <a:cxnLst/>
              <a:rect l="l" t="t" r="r" b="b"/>
              <a:pathLst>
                <a:path w="861694" h="2490470">
                  <a:moveTo>
                    <a:pt x="0" y="0"/>
                  </a:moveTo>
                  <a:lnTo>
                    <a:pt x="143697" y="25298"/>
                  </a:lnTo>
                  <a:lnTo>
                    <a:pt x="287394" y="113338"/>
                  </a:lnTo>
                  <a:lnTo>
                    <a:pt x="430079" y="239832"/>
                  </a:lnTo>
                  <a:lnTo>
                    <a:pt x="573776" y="397696"/>
                  </a:lnTo>
                  <a:lnTo>
                    <a:pt x="717473" y="748844"/>
                  </a:lnTo>
                  <a:lnTo>
                    <a:pt x="861170" y="2490412"/>
                  </a:lnTo>
                </a:path>
              </a:pathLst>
            </a:custGeom>
            <a:ln w="809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7138408" y="11291690"/>
              <a:ext cx="956310" cy="956310"/>
            </a:xfrm>
            <a:custGeom>
              <a:avLst/>
              <a:gdLst/>
              <a:ahLst/>
              <a:cxnLst/>
              <a:rect l="l" t="t" r="r" b="b"/>
              <a:pathLst>
                <a:path w="956309" h="956309">
                  <a:moveTo>
                    <a:pt x="0" y="478652"/>
                  </a:moveTo>
                  <a:lnTo>
                    <a:pt x="956294" y="478652"/>
                  </a:lnTo>
                </a:path>
                <a:path w="956309" h="956309">
                  <a:moveTo>
                    <a:pt x="0" y="0"/>
                  </a:moveTo>
                  <a:lnTo>
                    <a:pt x="956294" y="0"/>
                  </a:lnTo>
                </a:path>
                <a:path w="956309" h="956309">
                  <a:moveTo>
                    <a:pt x="0" y="956294"/>
                  </a:moveTo>
                  <a:lnTo>
                    <a:pt x="956294" y="956294"/>
                  </a:lnTo>
                </a:path>
              </a:pathLst>
            </a:custGeom>
            <a:ln w="3175">
              <a:solidFill>
                <a:srgbClr val="535353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" name="object 62" descr=""/>
          <p:cNvSpPr txBox="1"/>
          <p:nvPr/>
        </p:nvSpPr>
        <p:spPr>
          <a:xfrm>
            <a:off x="16945581" y="11643298"/>
            <a:ext cx="211454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-25">
                <a:solidFill>
                  <a:srgbClr val="535353"/>
                </a:solidFill>
                <a:latin typeface="Arial"/>
                <a:cs typeface="Arial"/>
              </a:rPr>
              <a:t>10</a:t>
            </a:r>
            <a:endParaRPr sz="1300">
              <a:latin typeface="Arial"/>
              <a:cs typeface="Arial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16945581" y="12120939"/>
            <a:ext cx="211454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-25">
                <a:solidFill>
                  <a:srgbClr val="535353"/>
                </a:solidFill>
                <a:latin typeface="Arial"/>
                <a:cs typeface="Arial"/>
              </a:rPr>
              <a:t>12</a:t>
            </a:r>
            <a:endParaRPr sz="1300">
              <a:latin typeface="Arial"/>
              <a:cs typeface="Arial"/>
            </a:endParaRPr>
          </a:p>
        </p:txBody>
      </p:sp>
      <p:sp>
        <p:nvSpPr>
          <p:cNvPr id="64" name="object 64" descr=""/>
          <p:cNvSpPr txBox="1"/>
          <p:nvPr/>
        </p:nvSpPr>
        <p:spPr>
          <a:xfrm>
            <a:off x="16497286" y="12322318"/>
            <a:ext cx="483234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>
                <a:solidFill>
                  <a:srgbClr val="535353"/>
                </a:solidFill>
                <a:latin typeface="Arial"/>
                <a:cs typeface="Arial"/>
              </a:rPr>
              <a:t>S</a:t>
            </a: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 </a:t>
            </a:r>
            <a:r>
              <a:rPr dirty="0" sz="1300" spc="-20">
                <a:solidFill>
                  <a:srgbClr val="535353"/>
                </a:solidFill>
                <a:latin typeface="Arial"/>
                <a:cs typeface="Arial"/>
              </a:rPr>
              <a:t>(</a:t>
            </a:r>
            <a:r>
              <a:rPr dirty="0" sz="1300" spc="-20">
                <a:solidFill>
                  <a:srgbClr val="535353"/>
                </a:solidFill>
                <a:latin typeface="Arial Narrow"/>
                <a:cs typeface="Arial Narrow"/>
              </a:rPr>
              <a:t>мм</a:t>
            </a:r>
            <a:r>
              <a:rPr dirty="0" sz="1300" spc="-20">
                <a:solidFill>
                  <a:srgbClr val="535353"/>
                </a:solidFill>
                <a:latin typeface="Arial"/>
                <a:cs typeface="Arial"/>
              </a:rPr>
              <a:t>)</a:t>
            </a:r>
            <a:endParaRPr sz="1300">
              <a:latin typeface="Arial"/>
              <a:cs typeface="Arial"/>
            </a:endParaRPr>
          </a:p>
        </p:txBody>
      </p:sp>
      <p:sp>
        <p:nvSpPr>
          <p:cNvPr id="65" name="object 65" descr=""/>
          <p:cNvSpPr txBox="1"/>
          <p:nvPr/>
        </p:nvSpPr>
        <p:spPr>
          <a:xfrm>
            <a:off x="16956712" y="11164645"/>
            <a:ext cx="118745" cy="226060"/>
          </a:xfrm>
          <a:prstGeom prst="rect">
            <a:avLst/>
          </a:prstGeom>
        </p:spPr>
        <p:txBody>
          <a:bodyPr wrap="square" lIns="0" tIns="146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5"/>
              </a:spcBef>
            </a:pPr>
            <a:r>
              <a:rPr dirty="0" sz="1300" spc="5">
                <a:solidFill>
                  <a:srgbClr val="535353"/>
                </a:solidFill>
                <a:latin typeface="Arial"/>
                <a:cs typeface="Arial"/>
              </a:rPr>
              <a:t>8</a:t>
            </a:r>
            <a:endParaRPr sz="1300">
              <a:latin typeface="Arial"/>
              <a:cs typeface="Arial"/>
            </a:endParaRPr>
          </a:p>
        </p:txBody>
      </p:sp>
      <p:grpSp>
        <p:nvGrpSpPr>
          <p:cNvPr id="66" name="object 66" descr=""/>
          <p:cNvGrpSpPr/>
          <p:nvPr/>
        </p:nvGrpSpPr>
        <p:grpSpPr>
          <a:xfrm>
            <a:off x="15308295" y="1333582"/>
            <a:ext cx="4370070" cy="10540365"/>
            <a:chOff x="15308295" y="1333582"/>
            <a:chExt cx="4370070" cy="10540365"/>
          </a:xfrm>
        </p:grpSpPr>
        <p:sp>
          <p:nvSpPr>
            <p:cNvPr id="67" name="object 67" descr=""/>
            <p:cNvSpPr/>
            <p:nvPr/>
          </p:nvSpPr>
          <p:spPr>
            <a:xfrm>
              <a:off x="17138409" y="9915436"/>
              <a:ext cx="861694" cy="1954530"/>
            </a:xfrm>
            <a:custGeom>
              <a:avLst/>
              <a:gdLst/>
              <a:ahLst/>
              <a:cxnLst/>
              <a:rect l="l" t="t" r="r" b="b"/>
              <a:pathLst>
                <a:path w="861694" h="1954529">
                  <a:moveTo>
                    <a:pt x="861170" y="1954078"/>
                  </a:moveTo>
                  <a:lnTo>
                    <a:pt x="0" y="0"/>
                  </a:lnTo>
                </a:path>
              </a:pathLst>
            </a:custGeom>
            <a:ln w="809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" name="object 6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5416196" y="1336113"/>
              <a:ext cx="4174382" cy="3689574"/>
            </a:xfrm>
            <a:prstGeom prst="rect">
              <a:avLst/>
            </a:prstGeom>
          </p:spPr>
        </p:pic>
        <p:sp>
          <p:nvSpPr>
            <p:cNvPr id="69" name="object 69" descr=""/>
            <p:cNvSpPr/>
            <p:nvPr/>
          </p:nvSpPr>
          <p:spPr>
            <a:xfrm>
              <a:off x="15311836" y="1337124"/>
              <a:ext cx="4363085" cy="3688715"/>
            </a:xfrm>
            <a:custGeom>
              <a:avLst/>
              <a:gdLst/>
              <a:ahLst/>
              <a:cxnLst/>
              <a:rect l="l" t="t" r="r" b="b"/>
              <a:pathLst>
                <a:path w="4363084" h="3688715">
                  <a:moveTo>
                    <a:pt x="0" y="3688562"/>
                  </a:moveTo>
                  <a:lnTo>
                    <a:pt x="0" y="0"/>
                  </a:lnTo>
                  <a:lnTo>
                    <a:pt x="4362522" y="0"/>
                  </a:lnTo>
                  <a:lnTo>
                    <a:pt x="4362522" y="3688562"/>
                  </a:lnTo>
                  <a:lnTo>
                    <a:pt x="0" y="36885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" name="object 7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311836" y="5024675"/>
              <a:ext cx="4363534" cy="3397120"/>
            </a:xfrm>
            <a:prstGeom prst="rect">
              <a:avLst/>
            </a:prstGeom>
          </p:spPr>
        </p:pic>
        <p:sp>
          <p:nvSpPr>
            <p:cNvPr id="71" name="object 71" descr=""/>
            <p:cNvSpPr/>
            <p:nvPr/>
          </p:nvSpPr>
          <p:spPr>
            <a:xfrm>
              <a:off x="15311836" y="5025687"/>
              <a:ext cx="4363085" cy="3396615"/>
            </a:xfrm>
            <a:custGeom>
              <a:avLst/>
              <a:gdLst/>
              <a:ahLst/>
              <a:cxnLst/>
              <a:rect l="l" t="t" r="r" b="b"/>
              <a:pathLst>
                <a:path w="4363084" h="3396615">
                  <a:moveTo>
                    <a:pt x="0" y="3396108"/>
                  </a:moveTo>
                  <a:lnTo>
                    <a:pt x="0" y="0"/>
                  </a:lnTo>
                  <a:lnTo>
                    <a:pt x="4362522" y="0"/>
                  </a:lnTo>
                  <a:lnTo>
                    <a:pt x="4362522" y="3396108"/>
                  </a:lnTo>
                  <a:lnTo>
                    <a:pt x="0" y="339610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" name="object 72" descr=""/>
          <p:cNvSpPr txBox="1"/>
          <p:nvPr/>
        </p:nvSpPr>
        <p:spPr>
          <a:xfrm>
            <a:off x="17291626" y="13355077"/>
            <a:ext cx="1321435" cy="48450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algn="ctr" marL="16510" marR="5080">
              <a:lnSpc>
                <a:spcPts val="1180"/>
              </a:lnSpc>
              <a:spcBef>
                <a:spcPts val="250"/>
              </a:spcBef>
            </a:pPr>
            <a:r>
              <a:rPr dirty="0" sz="1100" spc="-10" i="1">
                <a:latin typeface="ISOCPEUR"/>
                <a:cs typeface="ISOCPEUR"/>
              </a:rPr>
              <a:t>Науково-дослідницька</a:t>
            </a:r>
            <a:r>
              <a:rPr dirty="0" sz="1100" spc="-10" i="1">
                <a:latin typeface="ISOCPEUR"/>
                <a:cs typeface="ISOCPEUR"/>
              </a:rPr>
              <a:t> частина</a:t>
            </a:r>
            <a:endParaRPr sz="1100">
              <a:latin typeface="ISOCPEUR"/>
              <a:cs typeface="ISOCPEUR"/>
            </a:endParaRPr>
          </a:p>
          <a:p>
            <a:pPr algn="ctr" marR="49530">
              <a:lnSpc>
                <a:spcPct val="100000"/>
              </a:lnSpc>
              <a:spcBef>
                <a:spcPts val="75"/>
              </a:spcBef>
            </a:pPr>
            <a:r>
              <a:rPr dirty="0" sz="850" i="1">
                <a:latin typeface="ISOCPEUR"/>
                <a:cs typeface="ISOCPEUR"/>
              </a:rPr>
              <a:t>Натуральні</a:t>
            </a:r>
            <a:r>
              <a:rPr dirty="0" sz="850" spc="-8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випробування,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4" name="object 74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73" name="object 73" descr=""/>
          <p:cNvSpPr txBox="1"/>
          <p:nvPr/>
        </p:nvSpPr>
        <p:spPr>
          <a:xfrm>
            <a:off x="17161126" y="13800827"/>
            <a:ext cx="1514475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270">
              <a:lnSpc>
                <a:spcPts val="980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статичним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i="1">
                <a:latin typeface="ISOCPEUR"/>
                <a:cs typeface="ISOCPEUR"/>
              </a:rPr>
              <a:t>вдавлювальним</a:t>
            </a:r>
            <a:r>
              <a:rPr dirty="0" sz="850" spc="17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навантаженням</a:t>
            </a:r>
            <a:endParaRPr sz="8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8968" y="197"/>
            <a:ext cx="20085050" cy="14204315"/>
            <a:chOff x="8968" y="197"/>
            <a:chExt cx="20085050" cy="14204315"/>
          </a:xfrm>
        </p:grpSpPr>
        <p:sp>
          <p:nvSpPr>
            <p:cNvPr id="3" name="object 3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14197677"/>
                  </a:moveTo>
                  <a:lnTo>
                    <a:pt x="0" y="14197677"/>
                  </a:lnTo>
                  <a:lnTo>
                    <a:pt x="0" y="14197677"/>
                  </a:lnTo>
                </a:path>
                <a:path w="20078700" h="14197965">
                  <a:moveTo>
                    <a:pt x="0" y="0"/>
                  </a:moveTo>
                  <a:lnTo>
                    <a:pt x="0" y="14197677"/>
                  </a:lnTo>
                  <a:lnTo>
                    <a:pt x="20078127" y="14197677"/>
                  </a:ln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0"/>
                  </a:moveTo>
                  <a:lnTo>
                    <a:pt x="20078127" y="0"/>
                  </a:lnTo>
                  <a:lnTo>
                    <a:pt x="20078127" y="14197677"/>
                  </a:lnTo>
                </a:path>
                <a:path w="20078700" h="14197965">
                  <a:moveTo>
                    <a:pt x="15560776" y="13122985"/>
                  </a:moveTo>
                  <a:lnTo>
                    <a:pt x="17114121" y="13122985"/>
                  </a:lnTo>
                </a:path>
                <a:path w="20078700" h="14197965">
                  <a:moveTo>
                    <a:pt x="15560776" y="13002563"/>
                  </a:moveTo>
                  <a:lnTo>
                    <a:pt x="17114121" y="13002563"/>
                  </a:lnTo>
                </a:path>
                <a:path w="20078700" h="14197965">
                  <a:moveTo>
                    <a:pt x="15560776" y="12883152"/>
                  </a:moveTo>
                  <a:lnTo>
                    <a:pt x="17114121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15572919" y="12767115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3345" y="478652"/>
                  </a:lnTo>
                </a:path>
                <a:path w="4422775" h="1315084">
                  <a:moveTo>
                    <a:pt x="1553345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3345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5572919" y="1348458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5572919" y="12767115"/>
              <a:ext cx="239395" cy="1315085"/>
            </a:xfrm>
            <a:custGeom>
              <a:avLst/>
              <a:gdLst/>
              <a:ahLst/>
              <a:cxnLst/>
              <a:rect l="l" t="t" r="r" b="b"/>
              <a:pathLst>
                <a:path w="239394" h="1315084">
                  <a:moveTo>
                    <a:pt x="238820" y="0"/>
                  </a:moveTo>
                  <a:lnTo>
                    <a:pt x="238820" y="598063"/>
                  </a:lnTo>
                </a:path>
                <a:path w="239394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5572919" y="13603998"/>
              <a:ext cx="1553845" cy="358775"/>
            </a:xfrm>
            <a:custGeom>
              <a:avLst/>
              <a:gdLst/>
              <a:ahLst/>
              <a:cxnLst/>
              <a:rect l="l" t="t" r="r" b="b"/>
              <a:pathLst>
                <a:path w="1553844" h="358775">
                  <a:moveTo>
                    <a:pt x="0" y="238820"/>
                  </a:moveTo>
                  <a:lnTo>
                    <a:pt x="1553345" y="238820"/>
                  </a:lnTo>
                </a:path>
                <a:path w="1553844" h="358775">
                  <a:moveTo>
                    <a:pt x="0" y="0"/>
                  </a:moveTo>
                  <a:lnTo>
                    <a:pt x="1553345" y="0"/>
                  </a:lnTo>
                </a:path>
                <a:path w="1553844" h="358775">
                  <a:moveTo>
                    <a:pt x="0" y="119410"/>
                  </a:moveTo>
                  <a:lnTo>
                    <a:pt x="1553345" y="119410"/>
                  </a:lnTo>
                </a:path>
                <a:path w="1553844" h="358775">
                  <a:moveTo>
                    <a:pt x="0" y="358230"/>
                  </a:moveTo>
                  <a:lnTo>
                    <a:pt x="1553345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6050561" y="12767115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8652" y="0"/>
                  </a:moveTo>
                  <a:lnTo>
                    <a:pt x="478652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9832" y="0"/>
                  </a:moveTo>
                  <a:lnTo>
                    <a:pt x="239832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6852025" y="1384281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6779164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6779164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6421946" y="1384281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634908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634908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5990854" y="1384281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591900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591900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5572919" y="13723409"/>
              <a:ext cx="4422775" cy="120014"/>
            </a:xfrm>
            <a:custGeom>
              <a:avLst/>
              <a:gdLst/>
              <a:ahLst/>
              <a:cxnLst/>
              <a:rect l="l" t="t" r="r" b="b"/>
              <a:pathLst>
                <a:path w="4422775" h="120015">
                  <a:moveTo>
                    <a:pt x="275250" y="119410"/>
                  </a:moveTo>
                  <a:lnTo>
                    <a:pt x="0" y="119410"/>
                  </a:lnTo>
                </a:path>
                <a:path w="4422775" h="120015">
                  <a:moveTo>
                    <a:pt x="4422227" y="0"/>
                  </a:moveTo>
                  <a:lnTo>
                    <a:pt x="42188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97188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97188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936166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92888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92888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8931585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885872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885872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8501506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84286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84286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807041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79985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79985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7640335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75674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75674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721025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71373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71373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6780177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670731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670731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6350098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62772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62772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5920018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584715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584715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15572919" y="13723409"/>
              <a:ext cx="1553845" cy="239395"/>
            </a:xfrm>
            <a:custGeom>
              <a:avLst/>
              <a:gdLst/>
              <a:ahLst/>
              <a:cxnLst/>
              <a:rect l="l" t="t" r="r" b="b"/>
              <a:pathLst>
                <a:path w="1553844" h="239394">
                  <a:moveTo>
                    <a:pt x="203402" y="0"/>
                  </a:moveTo>
                  <a:lnTo>
                    <a:pt x="0" y="0"/>
                  </a:lnTo>
                </a:path>
                <a:path w="1553844" h="239394">
                  <a:moveTo>
                    <a:pt x="1553345" y="238820"/>
                  </a:moveTo>
                  <a:lnTo>
                    <a:pt x="1279106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16779164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16779164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16421946" y="1396222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16349085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16349085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15990854" y="1396222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15919006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15919006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15572919" y="13365178"/>
              <a:ext cx="3227705" cy="597535"/>
            </a:xfrm>
            <a:custGeom>
              <a:avLst/>
              <a:gdLst/>
              <a:ahLst/>
              <a:cxnLst/>
              <a:rect l="l" t="t" r="r" b="b"/>
              <a:pathLst>
                <a:path w="3227705" h="597534">
                  <a:moveTo>
                    <a:pt x="275250" y="597051"/>
                  </a:moveTo>
                  <a:lnTo>
                    <a:pt x="0" y="597051"/>
                  </a:lnTo>
                </a:path>
                <a:path w="3227705" h="597534">
                  <a:moveTo>
                    <a:pt x="3227112" y="0"/>
                  </a:moveTo>
                  <a:lnTo>
                    <a:pt x="3227112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87990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87990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18800032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430079"/>
                  </a:moveTo>
                  <a:lnTo>
                    <a:pt x="0" y="716461"/>
                  </a:lnTo>
                </a:path>
                <a:path w="1195705" h="716915">
                  <a:moveTo>
                    <a:pt x="1195114" y="0"/>
                  </a:moveTo>
                  <a:lnTo>
                    <a:pt x="991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197188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97188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936166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192888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92888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18931585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1885872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1885872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18501506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184286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184286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1807041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79985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79985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7640335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756747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1756747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1721025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171373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71373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6780177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670731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670731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6350098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62772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62772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5920018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1584715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1584715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15572919" y="13365178"/>
              <a:ext cx="1553845" cy="120014"/>
            </a:xfrm>
            <a:custGeom>
              <a:avLst/>
              <a:gdLst/>
              <a:ahLst/>
              <a:cxnLst/>
              <a:rect l="l" t="t" r="r" b="b"/>
              <a:pathLst>
                <a:path w="1553844" h="120015">
                  <a:moveTo>
                    <a:pt x="203402" y="0"/>
                  </a:moveTo>
                  <a:lnTo>
                    <a:pt x="0" y="0"/>
                  </a:lnTo>
                </a:path>
                <a:path w="1553844" h="120015">
                  <a:moveTo>
                    <a:pt x="1553345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16779164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6779164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6421946" y="1348458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16349085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16349085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15990854" y="1348458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5919006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5919006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5572919" y="13484588"/>
              <a:ext cx="1553845" cy="120014"/>
            </a:xfrm>
            <a:custGeom>
              <a:avLst/>
              <a:gdLst/>
              <a:ahLst/>
              <a:cxnLst/>
              <a:rect l="l" t="t" r="r" b="b"/>
              <a:pathLst>
                <a:path w="1553844" h="120015">
                  <a:moveTo>
                    <a:pt x="275250" y="0"/>
                  </a:moveTo>
                  <a:lnTo>
                    <a:pt x="0" y="0"/>
                  </a:lnTo>
                </a:path>
                <a:path w="1553844" h="120015">
                  <a:moveTo>
                    <a:pt x="1553345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6779164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6779164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6421946" y="1360399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16349085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6349085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5990854" y="1360399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5919006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5919006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5572919" y="13603998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" name="object 111" descr=""/>
          <p:cNvSpPr txBox="1"/>
          <p:nvPr/>
        </p:nvSpPr>
        <p:spPr>
          <a:xfrm>
            <a:off x="18921920" y="13741122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3495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2" name="object 112" descr=""/>
          <p:cNvSpPr txBox="1"/>
          <p:nvPr/>
        </p:nvSpPr>
        <p:spPr>
          <a:xfrm>
            <a:off x="16067206" y="13380169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13" name="object 113" descr=""/>
          <p:cNvSpPr txBox="1"/>
          <p:nvPr/>
        </p:nvSpPr>
        <p:spPr>
          <a:xfrm>
            <a:off x="15578433" y="13364157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4" name="object 114" descr=""/>
          <p:cNvGrpSpPr/>
          <p:nvPr/>
        </p:nvGrpSpPr>
        <p:grpSpPr>
          <a:xfrm>
            <a:off x="18797810" y="13363590"/>
            <a:ext cx="1200150" cy="361950"/>
            <a:chOff x="18797810" y="13363590"/>
            <a:chExt cx="1200150" cy="361950"/>
          </a:xfrm>
        </p:grpSpPr>
        <p:sp>
          <p:nvSpPr>
            <p:cNvPr id="115" name="object 115" descr=""/>
            <p:cNvSpPr/>
            <p:nvPr/>
          </p:nvSpPr>
          <p:spPr>
            <a:xfrm>
              <a:off x="18800033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19158264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" name="object 117" descr=""/>
          <p:cNvSpPr txBox="1"/>
          <p:nvPr/>
        </p:nvSpPr>
        <p:spPr>
          <a:xfrm>
            <a:off x="18808583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48069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13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8" name="object 118" descr=""/>
          <p:cNvSpPr txBox="1"/>
          <p:nvPr/>
        </p:nvSpPr>
        <p:spPr>
          <a:xfrm>
            <a:off x="15628019" y="1322418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19" name="object 119" descr=""/>
          <p:cNvSpPr txBox="1"/>
          <p:nvPr/>
        </p:nvSpPr>
        <p:spPr>
          <a:xfrm>
            <a:off x="17295716" y="13355077"/>
            <a:ext cx="1317625" cy="34226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450215" marR="5080" indent="-438150">
              <a:lnSpc>
                <a:spcPts val="1180"/>
              </a:lnSpc>
              <a:spcBef>
                <a:spcPts val="250"/>
              </a:spcBef>
            </a:pPr>
            <a:r>
              <a:rPr dirty="0" sz="1100" spc="-10" i="1">
                <a:latin typeface="ISOCPEUR"/>
                <a:cs typeface="ISOCPEUR"/>
              </a:rPr>
              <a:t>Науково-дослідницька</a:t>
            </a:r>
            <a:r>
              <a:rPr dirty="0" sz="1100" spc="-10" i="1">
                <a:latin typeface="ISOCPEUR"/>
                <a:cs typeface="ISOCPEUR"/>
              </a:rPr>
              <a:t> частина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120" name="object 120" descr=""/>
          <p:cNvSpPr txBox="1"/>
          <p:nvPr/>
        </p:nvSpPr>
        <p:spPr>
          <a:xfrm>
            <a:off x="15530214" y="13463278"/>
            <a:ext cx="1009015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21" name="object 121" descr=""/>
          <p:cNvSpPr txBox="1"/>
          <p:nvPr/>
        </p:nvSpPr>
        <p:spPr>
          <a:xfrm>
            <a:off x="15553033" y="13954125"/>
            <a:ext cx="9620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41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5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grpSp>
        <p:nvGrpSpPr>
          <p:cNvPr id="122" name="object 122" descr=""/>
          <p:cNvGrpSpPr/>
          <p:nvPr/>
        </p:nvGrpSpPr>
        <p:grpSpPr>
          <a:xfrm>
            <a:off x="483116" y="197"/>
            <a:ext cx="19610705" cy="14204315"/>
            <a:chOff x="483116" y="197"/>
            <a:chExt cx="19610705" cy="14204315"/>
          </a:xfrm>
        </p:grpSpPr>
        <p:sp>
          <p:nvSpPr>
            <p:cNvPr id="123" name="object 123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19505362" y="0"/>
                  </a:moveTo>
                  <a:lnTo>
                    <a:pt x="0" y="0"/>
                  </a:lnTo>
                  <a:lnTo>
                    <a:pt x="0" y="1395885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20090270" y="3372"/>
              <a:ext cx="0" cy="14197965"/>
            </a:xfrm>
            <a:custGeom>
              <a:avLst/>
              <a:gdLst/>
              <a:ahLst/>
              <a:cxnLst/>
              <a:rect l="l" t="t" r="r" b="b"/>
              <a:pathLst>
                <a:path w="0" h="14197965">
                  <a:moveTo>
                    <a:pt x="0" y="0"/>
                  </a:move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" name="object 12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136575" y="719834"/>
              <a:ext cx="3808984" cy="8481164"/>
            </a:xfrm>
            <a:prstGeom prst="rect">
              <a:avLst/>
            </a:prstGeom>
          </p:spPr>
        </p:pic>
        <p:sp>
          <p:nvSpPr>
            <p:cNvPr id="126" name="object 126" descr=""/>
            <p:cNvSpPr/>
            <p:nvPr/>
          </p:nvSpPr>
          <p:spPr>
            <a:xfrm>
              <a:off x="16136577" y="720846"/>
              <a:ext cx="3808095" cy="8480425"/>
            </a:xfrm>
            <a:custGeom>
              <a:avLst/>
              <a:gdLst/>
              <a:ahLst/>
              <a:cxnLst/>
              <a:rect l="l" t="t" r="r" b="b"/>
              <a:pathLst>
                <a:path w="3808094" h="8480425">
                  <a:moveTo>
                    <a:pt x="0" y="8480152"/>
                  </a:moveTo>
                  <a:lnTo>
                    <a:pt x="0" y="0"/>
                  </a:lnTo>
                  <a:lnTo>
                    <a:pt x="3807973" y="0"/>
                  </a:lnTo>
                  <a:lnTo>
                    <a:pt x="3807973" y="8480152"/>
                  </a:lnTo>
                  <a:lnTo>
                    <a:pt x="0" y="848015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" name="object 127" descr=""/>
          <p:cNvSpPr txBox="1"/>
          <p:nvPr/>
        </p:nvSpPr>
        <p:spPr>
          <a:xfrm>
            <a:off x="4683106" y="67757"/>
            <a:ext cx="11256010" cy="1156970"/>
          </a:xfrm>
          <a:prstGeom prst="rect">
            <a:avLst/>
          </a:prstGeom>
        </p:spPr>
        <p:txBody>
          <a:bodyPr wrap="square" lIns="0" tIns="20129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585"/>
              </a:spcBef>
            </a:pPr>
            <a:r>
              <a:rPr dirty="0" sz="3000" spc="-935" i="1">
                <a:latin typeface="ISOCPEUR"/>
                <a:cs typeface="ISOCPEUR"/>
              </a:rPr>
              <a:t>О</a:t>
            </a:r>
            <a:r>
              <a:rPr dirty="0" sz="3000" spc="-100" i="1">
                <a:latin typeface="ISOCPEUR"/>
                <a:cs typeface="ISOCPEUR"/>
              </a:rPr>
              <a:t>гля</a:t>
            </a:r>
            <a:r>
              <a:rPr dirty="0" sz="3000" spc="-90" i="1">
                <a:latin typeface="ISOCPEUR"/>
                <a:cs typeface="ISOCPEUR"/>
              </a:rPr>
              <a:t>д</a:t>
            </a:r>
            <a:r>
              <a:rPr dirty="0" sz="3000" spc="-819" i="1">
                <a:latin typeface="ISOCPEUR"/>
                <a:cs typeface="ISOCPEUR"/>
              </a:rPr>
              <a:t> </a:t>
            </a:r>
            <a:r>
              <a:rPr dirty="0" sz="3000" spc="-935" i="1">
                <a:latin typeface="ISOCPEUR"/>
                <a:cs typeface="ISOCPEUR"/>
              </a:rPr>
              <a:t>м</a:t>
            </a:r>
            <a:r>
              <a:rPr dirty="0" sz="3000" spc="-100" i="1">
                <a:latin typeface="ISOCPEUR"/>
                <a:cs typeface="ISOCPEUR"/>
              </a:rPr>
              <a:t>етоді</a:t>
            </a:r>
            <a:r>
              <a:rPr dirty="0" sz="3000" spc="-90" i="1">
                <a:latin typeface="ISOCPEUR"/>
                <a:cs typeface="ISOCPEUR"/>
              </a:rPr>
              <a:t>в</a:t>
            </a:r>
            <a:r>
              <a:rPr dirty="0" sz="3000" spc="-815" i="1">
                <a:latin typeface="ISOCPEUR"/>
                <a:cs typeface="ISOCPEUR"/>
              </a:rPr>
              <a:t> </a:t>
            </a:r>
            <a:r>
              <a:rPr dirty="0" sz="3000" spc="-95" i="1">
                <a:latin typeface="ISOCPEUR"/>
                <a:cs typeface="ISOCPEUR"/>
              </a:rPr>
              <a:t>виз</a:t>
            </a:r>
            <a:r>
              <a:rPr dirty="0" sz="3000" spc="-930" i="1">
                <a:latin typeface="ISOCPEUR"/>
                <a:cs typeface="ISOCPEUR"/>
              </a:rPr>
              <a:t>на</a:t>
            </a:r>
            <a:r>
              <a:rPr dirty="0" sz="3000" spc="-95" i="1">
                <a:latin typeface="ISOCPEUR"/>
                <a:cs typeface="ISOCPEUR"/>
              </a:rPr>
              <a:t>ченн</a:t>
            </a:r>
            <a:r>
              <a:rPr dirty="0" sz="3000" spc="-85" i="1">
                <a:latin typeface="ISOCPEUR"/>
                <a:cs typeface="ISOCPEUR"/>
              </a:rPr>
              <a:t>я</a:t>
            </a:r>
            <a:r>
              <a:rPr dirty="0" sz="3000" spc="-819" i="1">
                <a:latin typeface="ISOCPEUR"/>
                <a:cs typeface="ISOCPEUR"/>
              </a:rPr>
              <a:t> </a:t>
            </a:r>
            <a:r>
              <a:rPr dirty="0" sz="3000" spc="-105" i="1">
                <a:latin typeface="ISOCPEUR"/>
                <a:cs typeface="ISOCPEUR"/>
              </a:rPr>
              <a:t>несучої</a:t>
            </a:r>
            <a:r>
              <a:rPr dirty="0" sz="3000" spc="-819" i="1">
                <a:latin typeface="ISOCPEUR"/>
                <a:cs typeface="ISOCPEUR"/>
              </a:rPr>
              <a:t> </a:t>
            </a:r>
            <a:r>
              <a:rPr dirty="0" sz="3000" spc="-100" i="1">
                <a:latin typeface="ISOCPEUR"/>
                <a:cs typeface="ISOCPEUR"/>
              </a:rPr>
              <a:t>здатнос</a:t>
            </a:r>
            <a:r>
              <a:rPr dirty="0" sz="3000" spc="-944" i="1">
                <a:latin typeface="ISOCPEUR"/>
                <a:cs typeface="ISOCPEUR"/>
              </a:rPr>
              <a:t>т</a:t>
            </a:r>
            <a:r>
              <a:rPr dirty="0" sz="3000" spc="-100" i="1">
                <a:latin typeface="ISOCPEUR"/>
                <a:cs typeface="ISOCPEUR"/>
              </a:rPr>
              <a:t>і</a:t>
            </a:r>
            <a:r>
              <a:rPr dirty="0" sz="3000" spc="-819" i="1">
                <a:latin typeface="ISOCPEUR"/>
                <a:cs typeface="ISOCPEUR"/>
              </a:rPr>
              <a:t> </a:t>
            </a:r>
            <a:r>
              <a:rPr dirty="0" sz="3000" spc="-919" i="1">
                <a:latin typeface="ISOCPEUR"/>
                <a:cs typeface="ISOCPEUR"/>
              </a:rPr>
              <a:t>па</a:t>
            </a:r>
            <a:r>
              <a:rPr dirty="0" sz="3000" spc="-85" i="1">
                <a:latin typeface="ISOCPEUR"/>
                <a:cs typeface="ISOCPEUR"/>
              </a:rPr>
              <a:t>л</a:t>
            </a:r>
            <a:r>
              <a:rPr dirty="0" sz="3000" spc="-75" i="1">
                <a:latin typeface="ISOCPEUR"/>
                <a:cs typeface="ISOCPEUR"/>
              </a:rPr>
              <a:t>ь</a:t>
            </a:r>
            <a:r>
              <a:rPr dirty="0" sz="3000" spc="-819" i="1">
                <a:latin typeface="ISOCPEUR"/>
                <a:cs typeface="ISOCPEUR"/>
              </a:rPr>
              <a:t> </a:t>
            </a:r>
            <a:r>
              <a:rPr dirty="0" sz="3000" spc="-100" i="1">
                <a:latin typeface="ISOCPEUR"/>
                <a:cs typeface="ISOCPEUR"/>
              </a:rPr>
              <a:t>польов</a:t>
            </a:r>
            <a:r>
              <a:rPr dirty="0" sz="3000" spc="-935" i="1">
                <a:latin typeface="ISOCPEUR"/>
                <a:cs typeface="ISOCPEUR"/>
              </a:rPr>
              <a:t>им</a:t>
            </a:r>
            <a:r>
              <a:rPr dirty="0" sz="3000" spc="-90" i="1">
                <a:latin typeface="ISOCPEUR"/>
                <a:cs typeface="ISOCPEUR"/>
              </a:rPr>
              <a:t>и</a:t>
            </a:r>
            <a:r>
              <a:rPr dirty="0" sz="3000" spc="-815" i="1">
                <a:latin typeface="ISOCPEUR"/>
                <a:cs typeface="ISOCPEUR"/>
              </a:rPr>
              <a:t> </a:t>
            </a:r>
            <a:r>
              <a:rPr dirty="0" sz="3000" spc="-930" i="1">
                <a:latin typeface="ISOCPEUR"/>
                <a:cs typeface="ISOCPEUR"/>
              </a:rPr>
              <a:t>м</a:t>
            </a:r>
            <a:r>
              <a:rPr dirty="0" sz="3000" spc="-95" i="1">
                <a:latin typeface="ISOCPEUR"/>
                <a:cs typeface="ISOCPEUR"/>
              </a:rPr>
              <a:t>ето</a:t>
            </a:r>
            <a:r>
              <a:rPr dirty="0" sz="3000" spc="-930" i="1">
                <a:latin typeface="ISOCPEUR"/>
                <a:cs typeface="ISOCPEUR"/>
              </a:rPr>
              <a:t>д</a:t>
            </a:r>
            <a:r>
              <a:rPr dirty="0" sz="3000" spc="-85" i="1">
                <a:latin typeface="ISOCPEUR"/>
                <a:cs typeface="ISOCPEUR"/>
              </a:rPr>
              <a:t>а</a:t>
            </a:r>
            <a:r>
              <a:rPr dirty="0" sz="3000" spc="-930" i="1">
                <a:latin typeface="ISOCPEUR"/>
                <a:cs typeface="ISOCPEUR"/>
              </a:rPr>
              <a:t>м</a:t>
            </a:r>
            <a:r>
              <a:rPr dirty="0" sz="3000" spc="-280" i="1">
                <a:latin typeface="ISOCPEUR"/>
                <a:cs typeface="ISOCPEUR"/>
              </a:rPr>
              <a:t>и</a:t>
            </a:r>
            <a:r>
              <a:rPr dirty="0" sz="3000" spc="-85" i="1">
                <a:latin typeface="ISOCPEUR"/>
                <a:cs typeface="ISOCPEUR"/>
              </a:rPr>
              <a:t>.</a:t>
            </a:r>
            <a:endParaRPr sz="3000">
              <a:latin typeface="ISOCPEUR"/>
              <a:cs typeface="ISOCPEUR"/>
            </a:endParaRPr>
          </a:p>
          <a:p>
            <a:pPr marL="2931795">
              <a:lnSpc>
                <a:spcPct val="100000"/>
              </a:lnSpc>
              <a:spcBef>
                <a:spcPts val="1115"/>
              </a:spcBef>
            </a:pPr>
            <a:r>
              <a:rPr dirty="0" sz="2250" spc="-90" i="1">
                <a:latin typeface="ISOCPEUR"/>
                <a:cs typeface="ISOCPEUR"/>
              </a:rPr>
              <a:t>Статичне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зондування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28" name="object 128" descr=""/>
          <p:cNvSpPr txBox="1"/>
          <p:nvPr/>
        </p:nvSpPr>
        <p:spPr>
          <a:xfrm>
            <a:off x="6746133" y="1149267"/>
            <a:ext cx="4360545" cy="2885440"/>
          </a:xfrm>
          <a:prstGeom prst="rect">
            <a:avLst/>
          </a:prstGeom>
        </p:spPr>
        <p:txBody>
          <a:bodyPr wrap="square" lIns="0" tIns="35560" rIns="0" bIns="0" rtlCol="0" vert="horz">
            <a:spAutoFit/>
          </a:bodyPr>
          <a:lstStyle/>
          <a:p>
            <a:pPr algn="ctr" marR="76835">
              <a:lnSpc>
                <a:spcPct val="100000"/>
              </a:lnSpc>
              <a:spcBef>
                <a:spcPts val="280"/>
              </a:spcBef>
            </a:pPr>
            <a:r>
              <a:rPr dirty="0" sz="2250" spc="-70" i="1">
                <a:latin typeface="ISOCPEUR"/>
                <a:cs typeface="ISOCPEUR"/>
              </a:rPr>
              <a:t>(CPT,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CPTu)</a:t>
            </a:r>
            <a:endParaRPr sz="2250">
              <a:latin typeface="ISOCPEUR"/>
              <a:cs typeface="ISOCPEUR"/>
            </a:endParaRPr>
          </a:p>
          <a:p>
            <a:pPr marL="12700" marR="622935">
              <a:lnSpc>
                <a:spcPts val="2350"/>
              </a:lnSpc>
              <a:spcBef>
                <a:spcPts val="555"/>
              </a:spcBef>
            </a:pPr>
            <a:r>
              <a:rPr dirty="0" sz="2250" spc="-90" i="1">
                <a:latin typeface="ISOCPEUR"/>
                <a:cs typeface="ISOCPEUR"/>
              </a:rPr>
              <a:t>Статичне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зондування</a:t>
            </a:r>
            <a:r>
              <a:rPr dirty="0" sz="2250" spc="-17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(CPT)</a:t>
            </a:r>
            <a:r>
              <a:rPr dirty="0" sz="2250" spc="-16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та</a:t>
            </a:r>
            <a:r>
              <a:rPr dirty="0" sz="2250" spc="-2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статичне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зондування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виміром</a:t>
            </a:r>
            <a:endParaRPr sz="2250">
              <a:latin typeface="ISOCPEUR"/>
              <a:cs typeface="ISOCPEUR"/>
            </a:endParaRPr>
          </a:p>
          <a:p>
            <a:pPr marL="12700" marR="5080">
              <a:lnSpc>
                <a:spcPct val="89700"/>
              </a:lnSpc>
              <a:spcBef>
                <a:spcPts val="50"/>
              </a:spcBef>
            </a:pPr>
            <a:r>
              <a:rPr dirty="0" sz="2250" spc="-85" i="1">
                <a:latin typeface="ISOCPEUR"/>
                <a:cs typeface="ISOCPEUR"/>
              </a:rPr>
              <a:t>параметрів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порового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тиску</a:t>
            </a:r>
            <a:r>
              <a:rPr dirty="0" sz="2250" spc="-15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(CPTu)</a:t>
            </a:r>
            <a:r>
              <a:rPr dirty="0" sz="2250" spc="-155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є</a:t>
            </a:r>
            <a:r>
              <a:rPr dirty="0" sz="2250" spc="-5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двома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варіаціями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того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ж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методу,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а</a:t>
            </a:r>
            <a:r>
              <a:rPr dirty="0" sz="2250" spc="-50" i="1">
                <a:latin typeface="ISOCPEUR"/>
                <a:cs typeface="ISOCPEUR"/>
              </a:rPr>
              <a:t>  </a:t>
            </a:r>
            <a:r>
              <a:rPr dirty="0" sz="2250" spc="-85" i="1">
                <a:latin typeface="ISOCPEUR"/>
                <a:cs typeface="ISOCPEUR"/>
              </a:rPr>
              <a:t>саме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конусного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вдавлювання</a:t>
            </a:r>
            <a:r>
              <a:rPr dirty="0" sz="2250" spc="-114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(CPT).</a:t>
            </a:r>
            <a:endParaRPr sz="2250">
              <a:latin typeface="ISOCPEUR"/>
              <a:cs typeface="ISOCPEUR"/>
            </a:endParaRPr>
          </a:p>
          <a:p>
            <a:pPr marL="12700" marR="118110">
              <a:lnSpc>
                <a:spcPts val="2350"/>
              </a:lnSpc>
              <a:spcBef>
                <a:spcPts val="30"/>
              </a:spcBef>
            </a:pPr>
            <a:r>
              <a:rPr dirty="0" sz="2250" spc="-85" i="1">
                <a:latin typeface="ISOCPEUR"/>
                <a:cs typeface="ISOCPEUR"/>
              </a:rPr>
              <a:t>Основна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різниця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між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ними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полягає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у</a:t>
            </a:r>
            <a:r>
              <a:rPr dirty="0" sz="2250" spc="-5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вимірі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порового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тиску </a:t>
            </a:r>
            <a:r>
              <a:rPr dirty="0" sz="2250" spc="-70" i="1">
                <a:latin typeface="ISOCPEUR"/>
                <a:cs typeface="ISOCPEUR"/>
              </a:rPr>
              <a:t>під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час </a:t>
            </a:r>
            <a:r>
              <a:rPr dirty="0" sz="2250" spc="-85" i="1">
                <a:latin typeface="ISOCPEUR"/>
                <a:cs typeface="ISOCPEUR"/>
              </a:rPr>
              <a:t>проведення</a:t>
            </a:r>
            <a:r>
              <a:rPr dirty="0" sz="2250" spc="-18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CPTu.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29" name="object 129" descr=""/>
          <p:cNvSpPr txBox="1"/>
          <p:nvPr/>
        </p:nvSpPr>
        <p:spPr>
          <a:xfrm>
            <a:off x="6808875" y="3985296"/>
            <a:ext cx="3324860" cy="68770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549910" marR="5080" indent="-537845">
              <a:lnSpc>
                <a:spcPts val="2490"/>
              </a:lnSpc>
              <a:spcBef>
                <a:spcPts val="375"/>
              </a:spcBef>
              <a:tabLst>
                <a:tab pos="549910" algn="l"/>
              </a:tabLst>
            </a:pPr>
            <a:r>
              <a:rPr dirty="0" sz="2250" spc="-25" i="1">
                <a:latin typeface="ISOCPEUR"/>
                <a:cs typeface="ISOCPEUR"/>
              </a:rPr>
              <a:t>1)</a:t>
            </a:r>
            <a:r>
              <a:rPr dirty="0" sz="2250" i="1">
                <a:latin typeface="ISOCPEUR"/>
                <a:cs typeface="ISOCPEUR"/>
              </a:rPr>
              <a:t>	</a:t>
            </a:r>
            <a:r>
              <a:rPr dirty="0" sz="2250" spc="-90" i="1">
                <a:latin typeface="ISOCPEUR"/>
                <a:cs typeface="ISOCPEUR"/>
              </a:rPr>
              <a:t>CPT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(статичне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конусне</a:t>
            </a:r>
            <a:r>
              <a:rPr dirty="0" sz="2250" spc="-10" i="1">
                <a:latin typeface="ISOCPEUR"/>
                <a:cs typeface="ISOCPEUR"/>
              </a:rPr>
              <a:t> вдавлювання):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6638866" y="4618778"/>
            <a:ext cx="442404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90" i="1">
                <a:latin typeface="ISOCPEUR"/>
                <a:cs typeface="ISOCPEUR"/>
              </a:rPr>
              <a:t>Цей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метод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вимірює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конусний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опір</a:t>
            </a:r>
            <a:r>
              <a:rPr dirty="0" sz="2250" spc="-15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(qc)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 txBox="1"/>
          <p:nvPr/>
        </p:nvSpPr>
        <p:spPr>
          <a:xfrm>
            <a:off x="6629759" y="5541678"/>
            <a:ext cx="4244340" cy="66992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2700" marR="5080">
              <a:lnSpc>
                <a:spcPts val="2350"/>
              </a:lnSpc>
              <a:spcBef>
                <a:spcPts val="484"/>
              </a:spcBef>
            </a:pPr>
            <a:r>
              <a:rPr dirty="0" sz="2250" spc="-85" i="1">
                <a:latin typeface="ISOCPEUR"/>
                <a:cs typeface="ISOCPEUR"/>
              </a:rPr>
              <a:t>Використовується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визначення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геотехнічних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властивостей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грунту,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2" name="object 132" descr=""/>
          <p:cNvSpPr txBox="1"/>
          <p:nvPr/>
        </p:nvSpPr>
        <p:spPr>
          <a:xfrm>
            <a:off x="6629759" y="6139741"/>
            <a:ext cx="443484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90" i="1">
                <a:latin typeface="ISOCPEUR"/>
                <a:cs typeface="ISOCPEUR"/>
              </a:rPr>
              <a:t>таких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як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стійкість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грунту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несуча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3" name="object 133" descr=""/>
          <p:cNvSpPr txBox="1"/>
          <p:nvPr/>
        </p:nvSpPr>
        <p:spPr>
          <a:xfrm>
            <a:off x="6808875" y="6745900"/>
            <a:ext cx="3680460" cy="986790"/>
          </a:xfrm>
          <a:prstGeom prst="rect">
            <a:avLst/>
          </a:prstGeom>
        </p:spPr>
        <p:txBody>
          <a:bodyPr wrap="square" lIns="0" tIns="54610" rIns="0" bIns="0" rtlCol="0" vert="horz">
            <a:spAutoFit/>
          </a:bodyPr>
          <a:lstStyle/>
          <a:p>
            <a:pPr marL="549910" marR="5080" indent="-537845">
              <a:lnSpc>
                <a:spcPts val="2420"/>
              </a:lnSpc>
              <a:spcBef>
                <a:spcPts val="430"/>
              </a:spcBef>
              <a:tabLst>
                <a:tab pos="549910" algn="l"/>
              </a:tabLst>
            </a:pPr>
            <a:r>
              <a:rPr dirty="0" sz="2250" spc="-25" i="1">
                <a:latin typeface="ISOCPEUR"/>
                <a:cs typeface="ISOCPEUR"/>
              </a:rPr>
              <a:t>2)</a:t>
            </a:r>
            <a:r>
              <a:rPr dirty="0" sz="2250" i="1">
                <a:latin typeface="ISOCPEUR"/>
                <a:cs typeface="ISOCPEUR"/>
              </a:rPr>
              <a:t>	</a:t>
            </a:r>
            <a:r>
              <a:rPr dirty="0" sz="2250" spc="-90" i="1">
                <a:latin typeface="ISOCPEUR"/>
                <a:cs typeface="ISOCPEUR"/>
              </a:rPr>
              <a:t>CPTu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(статичне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конусне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вдавлювання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виміром </a:t>
            </a:r>
            <a:r>
              <a:rPr dirty="0" sz="2250" spc="-85" i="1">
                <a:latin typeface="ISOCPEUR"/>
                <a:cs typeface="ISOCPEUR"/>
              </a:rPr>
              <a:t>параметрів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води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порах):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4" name="object 134" descr=""/>
          <p:cNvSpPr txBox="1"/>
          <p:nvPr/>
        </p:nvSpPr>
        <p:spPr>
          <a:xfrm>
            <a:off x="6629759" y="7668800"/>
            <a:ext cx="453199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75" i="1">
                <a:latin typeface="ISOCPEUR"/>
                <a:cs typeface="ISOCPEUR"/>
              </a:rPr>
              <a:t>Окрім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вимірювання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конусного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опору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та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5" name="object 135" descr=""/>
          <p:cNvSpPr txBox="1"/>
          <p:nvPr/>
        </p:nvSpPr>
        <p:spPr>
          <a:xfrm>
            <a:off x="6629759" y="7968337"/>
            <a:ext cx="439610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локального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35" i="1">
                <a:latin typeface="ISOCPEUR"/>
                <a:cs typeface="ISOCPEUR"/>
              </a:rPr>
              <a:t>тертя,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цей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метод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також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6629759" y="9180655"/>
            <a:ext cx="3513454" cy="96901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 marR="5080">
              <a:lnSpc>
                <a:spcPct val="87200"/>
              </a:lnSpc>
              <a:spcBef>
                <a:spcPts val="459"/>
              </a:spcBef>
            </a:pPr>
            <a:r>
              <a:rPr dirty="0" sz="2250" spc="-85" i="1">
                <a:latin typeface="ISOCPEUR"/>
                <a:cs typeface="ISOCPEUR"/>
              </a:rPr>
              <a:t>наявність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води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порах,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гідростатичний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14" i="1">
                <a:latin typeface="ISOCPEUR"/>
                <a:cs typeface="ISOCPEUR"/>
              </a:rPr>
              <a:t>тиск,</a:t>
            </a:r>
            <a:r>
              <a:rPr dirty="0" sz="2250" spc="-55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інші </a:t>
            </a:r>
            <a:r>
              <a:rPr dirty="0" sz="2250" spc="-10" i="1">
                <a:latin typeface="ISOCPEUR"/>
                <a:cs typeface="ISOCPEUR"/>
              </a:rPr>
              <a:t>параметри.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8826870" y="9225952"/>
            <a:ext cx="110489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c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38" name="object 138" descr=""/>
          <p:cNvSpPr txBox="1"/>
          <p:nvPr/>
        </p:nvSpPr>
        <p:spPr>
          <a:xfrm>
            <a:off x="16125570" y="9156218"/>
            <a:ext cx="38030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80" i="1">
                <a:latin typeface="ISOCPEUR"/>
                <a:cs typeface="ISOCPEUR"/>
              </a:rPr>
              <a:t>Рис.8</a:t>
            </a:r>
            <a:r>
              <a:rPr dirty="0" sz="1500" spc="-13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Вимірювання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опору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конуса</a:t>
            </a:r>
            <a:r>
              <a:rPr dirty="0" sz="1500" spc="-12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q</a:t>
            </a:r>
            <a:r>
              <a:rPr dirty="0" sz="1500" spc="-335" i="1">
                <a:latin typeface="ISOCPEUR"/>
                <a:cs typeface="ISOCPEUR"/>
              </a:rPr>
              <a:t> </a:t>
            </a:r>
            <a:r>
              <a:rPr dirty="0" sz="1500" spc="-30" i="1">
                <a:latin typeface="ISOCPEUR"/>
                <a:cs typeface="ISOCPEUR"/>
              </a:rPr>
              <a:t>,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локального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39" name="object 139" descr=""/>
          <p:cNvSpPr txBox="1"/>
          <p:nvPr/>
        </p:nvSpPr>
        <p:spPr>
          <a:xfrm>
            <a:off x="16125570" y="9354560"/>
            <a:ext cx="336296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5" i="1">
                <a:latin typeface="ISOCPEUR"/>
                <a:cs typeface="ISOCPEUR"/>
              </a:rPr>
              <a:t>тертя</a:t>
            </a:r>
            <a:r>
              <a:rPr dirty="0" sz="1500" spc="-220" i="1">
                <a:latin typeface="ISOCPEUR"/>
                <a:cs typeface="ISOCPEUR"/>
              </a:rPr>
              <a:t> </a:t>
            </a:r>
            <a:r>
              <a:rPr dirty="0" sz="1500" spc="-135" i="1">
                <a:latin typeface="ISOCPEUR"/>
                <a:cs typeface="ISOCPEUR"/>
              </a:rPr>
              <a:t>f</a:t>
            </a:r>
            <a:r>
              <a:rPr dirty="0" baseline="-5291" sz="1575" spc="-202" i="1">
                <a:latin typeface="ISOCPEUR"/>
                <a:cs typeface="ISOCPEUR"/>
              </a:rPr>
              <a:t>s</a:t>
            </a:r>
            <a:r>
              <a:rPr dirty="0" baseline="-5291" sz="1575" spc="-15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та</a:t>
            </a:r>
            <a:r>
              <a:rPr dirty="0" sz="1500" spc="-42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порового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тиску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u2</a:t>
            </a:r>
            <a:r>
              <a:rPr dirty="0" sz="1500" spc="-145" i="1">
                <a:latin typeface="ISOCPEUR"/>
                <a:cs typeface="ISOCPEUR"/>
              </a:rPr>
              <a:t> </a:t>
            </a:r>
            <a:r>
              <a:rPr dirty="0" sz="1500" spc="-50" i="1">
                <a:latin typeface="ISOCPEUR"/>
                <a:cs typeface="ISOCPEUR"/>
              </a:rPr>
              <a:t>від</a:t>
            </a:r>
            <a:r>
              <a:rPr dirty="0" sz="1500" spc="-140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CPTu</a:t>
            </a:r>
            <a:endParaRPr sz="1500">
              <a:latin typeface="ISOCPEUR"/>
              <a:cs typeface="ISOCPEUR"/>
            </a:endParaRPr>
          </a:p>
        </p:txBody>
      </p:sp>
      <p:grpSp>
        <p:nvGrpSpPr>
          <p:cNvPr id="140" name="object 140" descr=""/>
          <p:cNvGrpSpPr/>
          <p:nvPr/>
        </p:nvGrpSpPr>
        <p:grpSpPr>
          <a:xfrm>
            <a:off x="6721123" y="9680406"/>
            <a:ext cx="13171169" cy="3829050"/>
            <a:chOff x="6721123" y="9680406"/>
            <a:chExt cx="13171169" cy="3829050"/>
          </a:xfrm>
        </p:grpSpPr>
        <p:pic>
          <p:nvPicPr>
            <p:cNvPr id="141" name="object 14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180562" y="9724649"/>
              <a:ext cx="3606896" cy="2617143"/>
            </a:xfrm>
            <a:prstGeom prst="rect">
              <a:avLst/>
            </a:prstGeom>
          </p:spPr>
        </p:pic>
        <p:sp>
          <p:nvSpPr>
            <p:cNvPr id="142" name="object 142" descr=""/>
            <p:cNvSpPr/>
            <p:nvPr/>
          </p:nvSpPr>
          <p:spPr>
            <a:xfrm>
              <a:off x="16136577" y="9681676"/>
              <a:ext cx="3754754" cy="2677160"/>
            </a:xfrm>
            <a:custGeom>
              <a:avLst/>
              <a:gdLst/>
              <a:ahLst/>
              <a:cxnLst/>
              <a:rect l="l" t="t" r="r" b="b"/>
              <a:pathLst>
                <a:path w="3754755" h="2677159">
                  <a:moveTo>
                    <a:pt x="0" y="2676611"/>
                  </a:moveTo>
                  <a:lnTo>
                    <a:pt x="0" y="0"/>
                  </a:lnTo>
                  <a:lnTo>
                    <a:pt x="3754339" y="0"/>
                  </a:lnTo>
                  <a:lnTo>
                    <a:pt x="3754339" y="2676611"/>
                  </a:lnTo>
                  <a:lnTo>
                    <a:pt x="0" y="26766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" name="object 14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722392" y="10470998"/>
              <a:ext cx="4090892" cy="3036865"/>
            </a:xfrm>
            <a:prstGeom prst="rect">
              <a:avLst/>
            </a:prstGeom>
          </p:spPr>
        </p:pic>
        <p:sp>
          <p:nvSpPr>
            <p:cNvPr id="144" name="object 144" descr=""/>
            <p:cNvSpPr/>
            <p:nvPr/>
          </p:nvSpPr>
          <p:spPr>
            <a:xfrm>
              <a:off x="6722393" y="10472010"/>
              <a:ext cx="4116704" cy="3035935"/>
            </a:xfrm>
            <a:custGeom>
              <a:avLst/>
              <a:gdLst/>
              <a:ahLst/>
              <a:cxnLst/>
              <a:rect l="l" t="t" r="r" b="b"/>
              <a:pathLst>
                <a:path w="4116704" h="3035934">
                  <a:moveTo>
                    <a:pt x="0" y="3035854"/>
                  </a:moveTo>
                  <a:lnTo>
                    <a:pt x="0" y="0"/>
                  </a:lnTo>
                  <a:lnTo>
                    <a:pt x="4116618" y="0"/>
                  </a:lnTo>
                  <a:lnTo>
                    <a:pt x="4116618" y="3035854"/>
                  </a:lnTo>
                  <a:lnTo>
                    <a:pt x="0" y="30358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" name="object 145" descr=""/>
          <p:cNvSpPr txBox="1"/>
          <p:nvPr/>
        </p:nvSpPr>
        <p:spPr>
          <a:xfrm>
            <a:off x="17193178" y="12496669"/>
            <a:ext cx="1828164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порового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тиску</a:t>
            </a:r>
            <a:r>
              <a:rPr dirty="0" sz="1500" spc="-10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(PPDT)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46" name="object 146" descr=""/>
          <p:cNvSpPr txBox="1"/>
          <p:nvPr/>
        </p:nvSpPr>
        <p:spPr>
          <a:xfrm>
            <a:off x="6469904" y="11140403"/>
            <a:ext cx="236854" cy="19069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25"/>
              </a:lnSpc>
            </a:pPr>
            <a:r>
              <a:rPr dirty="0" sz="1500" spc="-60" i="1">
                <a:latin typeface="ISOCPEUR"/>
                <a:cs typeface="ISOCPEUR"/>
              </a:rPr>
              <a:t>Поровий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тиск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180" i="1">
                <a:latin typeface="ISOCPEUR"/>
                <a:cs typeface="ISOCPEUR"/>
              </a:rPr>
              <a:t>u</a:t>
            </a:r>
            <a:r>
              <a:rPr dirty="0" baseline="-15873" sz="1575" spc="-270" i="1">
                <a:latin typeface="ISOCPEUR"/>
                <a:cs typeface="ISOCPEUR"/>
              </a:rPr>
              <a:t>2</a:t>
            </a:r>
            <a:r>
              <a:rPr dirty="0" baseline="-15873" sz="1575" spc="97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(МПа)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47" name="object 147" descr=""/>
          <p:cNvSpPr txBox="1"/>
          <p:nvPr/>
        </p:nvSpPr>
        <p:spPr>
          <a:xfrm>
            <a:off x="7259864" y="13436772"/>
            <a:ext cx="2983230" cy="63373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777240">
              <a:lnSpc>
                <a:spcPts val="158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Час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випробування</a:t>
            </a:r>
            <a:r>
              <a:rPr dirty="0" sz="1500" spc="-9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(с)</a:t>
            </a:r>
            <a:endParaRPr sz="1500">
              <a:latin typeface="ISOCPEUR"/>
              <a:cs typeface="ISOCPEUR"/>
            </a:endParaRPr>
          </a:p>
          <a:p>
            <a:pPr marL="12700">
              <a:lnSpc>
                <a:spcPts val="1485"/>
              </a:lnSpc>
            </a:pPr>
            <a:r>
              <a:rPr dirty="0" sz="1500" spc="-80" i="1">
                <a:latin typeface="ISOCPEUR"/>
                <a:cs typeface="ISOCPEUR"/>
              </a:rPr>
              <a:t>Рис.9</a:t>
            </a:r>
            <a:r>
              <a:rPr dirty="0" sz="1500" spc="-1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Результати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тесту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стабілізаціх</a:t>
            </a:r>
            <a:endParaRPr sz="1500">
              <a:latin typeface="ISOCPEUR"/>
              <a:cs typeface="ISOCPEUR"/>
            </a:endParaRPr>
          </a:p>
          <a:p>
            <a:pPr marL="630555">
              <a:lnSpc>
                <a:spcPts val="1705"/>
              </a:lnSpc>
            </a:pPr>
            <a:r>
              <a:rPr dirty="0" sz="1500" spc="-60" i="1">
                <a:latin typeface="ISOCPEUR"/>
                <a:cs typeface="ISOCPEUR"/>
              </a:rPr>
              <a:t>порового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тиску</a:t>
            </a:r>
            <a:r>
              <a:rPr dirty="0" sz="1500" spc="-10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(PPST)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48" name="object 148" descr=""/>
          <p:cNvSpPr txBox="1"/>
          <p:nvPr/>
        </p:nvSpPr>
        <p:spPr>
          <a:xfrm>
            <a:off x="16596128" y="12122247"/>
            <a:ext cx="3025140" cy="42481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784225">
              <a:lnSpc>
                <a:spcPts val="1565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Час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тестування</a:t>
            </a:r>
            <a:r>
              <a:rPr dirty="0" sz="1500" spc="-9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(с)</a:t>
            </a:r>
            <a:endParaRPr sz="1500">
              <a:latin typeface="ISOCPEUR"/>
              <a:cs typeface="ISOCPEUR"/>
            </a:endParaRPr>
          </a:p>
          <a:p>
            <a:pPr marL="12700">
              <a:lnSpc>
                <a:spcPts val="1565"/>
              </a:lnSpc>
            </a:pPr>
            <a:r>
              <a:rPr dirty="0" sz="1500" spc="-75" i="1">
                <a:latin typeface="ISOCPEUR"/>
                <a:cs typeface="ISOCPEUR"/>
              </a:rPr>
              <a:t>Рис.10</a:t>
            </a:r>
            <a:r>
              <a:rPr dirty="0" sz="1500" spc="-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Результати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тесту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розсіювання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49" name="object 149" descr=""/>
          <p:cNvSpPr txBox="1"/>
          <p:nvPr/>
        </p:nvSpPr>
        <p:spPr>
          <a:xfrm>
            <a:off x="15887123" y="9983743"/>
            <a:ext cx="236854" cy="19069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1525"/>
              </a:lnSpc>
            </a:pPr>
            <a:r>
              <a:rPr dirty="0" sz="1500" spc="-60" i="1">
                <a:latin typeface="ISOCPEUR"/>
                <a:cs typeface="ISOCPEUR"/>
              </a:rPr>
              <a:t>Поровий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тиск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180" i="1">
                <a:latin typeface="ISOCPEUR"/>
                <a:cs typeface="ISOCPEUR"/>
              </a:rPr>
              <a:t>u</a:t>
            </a:r>
            <a:r>
              <a:rPr dirty="0" baseline="-15873" sz="1575" spc="-270" i="1">
                <a:latin typeface="ISOCPEUR"/>
                <a:cs typeface="ISOCPEUR"/>
              </a:rPr>
              <a:t>2</a:t>
            </a:r>
            <a:r>
              <a:rPr dirty="0" baseline="-15873" sz="1575" spc="97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(МПа)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50" name="object 150" descr=""/>
          <p:cNvSpPr txBox="1"/>
          <p:nvPr/>
        </p:nvSpPr>
        <p:spPr>
          <a:xfrm>
            <a:off x="11526591" y="1083020"/>
            <a:ext cx="4251960" cy="1268095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 marR="5080">
              <a:lnSpc>
                <a:spcPct val="87200"/>
              </a:lnSpc>
              <a:spcBef>
                <a:spcPts val="459"/>
              </a:spcBef>
            </a:pPr>
            <a:r>
              <a:rPr dirty="0" sz="2250" spc="-100" i="1">
                <a:latin typeface="ISOCPEUR"/>
                <a:cs typeface="ISOCPEUR"/>
              </a:rPr>
              <a:t>Визначення,</a:t>
            </a:r>
            <a:r>
              <a:rPr dirty="0" sz="2250" spc="-56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які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відносяться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</a:t>
            </a:r>
            <a:r>
              <a:rPr dirty="0" sz="2250" spc="-14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CPT</a:t>
            </a:r>
            <a:r>
              <a:rPr dirty="0" sz="2250" spc="-25" i="1">
                <a:latin typeface="ISOCPEUR"/>
                <a:cs typeface="ISOCPEUR"/>
              </a:rPr>
              <a:t> 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33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CPTU,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розроблені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метою </a:t>
            </a:r>
            <a:r>
              <a:rPr dirty="0" sz="2250" spc="-75" i="1">
                <a:latin typeface="ISOCPEUR"/>
                <a:cs typeface="ISOCPEUR"/>
              </a:rPr>
              <a:t>уніфікації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конструкцій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зондів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і </a:t>
            </a:r>
            <a:r>
              <a:rPr dirty="0" sz="2250" spc="-85" i="1">
                <a:latin typeface="ISOCPEUR"/>
                <a:cs typeface="ISOCPEUR"/>
              </a:rPr>
              <a:t>вимірювальних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величин: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51" name="object 151" descr=""/>
          <p:cNvSpPr txBox="1"/>
          <p:nvPr/>
        </p:nvSpPr>
        <p:spPr>
          <a:xfrm>
            <a:off x="11705707" y="2287242"/>
            <a:ext cx="3347720" cy="705485"/>
          </a:xfrm>
          <a:prstGeom prst="rect">
            <a:avLst/>
          </a:prstGeom>
        </p:spPr>
        <p:txBody>
          <a:bodyPr wrap="square" lIns="0" tIns="33020" rIns="0" bIns="0" rtlCol="0" vert="horz">
            <a:spAutoFit/>
          </a:bodyPr>
          <a:lstStyle/>
          <a:p>
            <a:pPr marL="732155" marR="5080" indent="-720090">
              <a:lnSpc>
                <a:spcPts val="2630"/>
              </a:lnSpc>
              <a:spcBef>
                <a:spcPts val="260"/>
              </a:spcBef>
              <a:tabLst>
                <a:tab pos="550545" algn="l"/>
              </a:tabLst>
            </a:pPr>
            <a:r>
              <a:rPr dirty="0" sz="2250" spc="-50" i="1">
                <a:latin typeface="ISOCPEUR"/>
                <a:cs typeface="ISOCPEUR"/>
              </a:rPr>
              <a:t>-</a:t>
            </a:r>
            <a:r>
              <a:rPr dirty="0" sz="2250" i="1">
                <a:latin typeface="ISOCPEUR"/>
                <a:cs typeface="ISOCPEUR"/>
              </a:rPr>
              <a:t>	</a:t>
            </a:r>
            <a:r>
              <a:rPr dirty="0" sz="2250" spc="-75" i="1">
                <a:latin typeface="ISOCPEUR"/>
                <a:cs typeface="ISOCPEUR"/>
              </a:rPr>
              <a:t>опір</a:t>
            </a:r>
            <a:r>
              <a:rPr dirty="0" sz="2250" spc="-210" i="1">
                <a:latin typeface="ISOCPEUR"/>
                <a:cs typeface="ISOCPEUR"/>
              </a:rPr>
              <a:t> </a:t>
            </a:r>
            <a:r>
              <a:rPr dirty="0" sz="2250" spc="-120" i="1">
                <a:latin typeface="ISOCPEUR"/>
                <a:cs typeface="ISOCPEUR"/>
              </a:rPr>
              <a:t>(лобовий)</a:t>
            </a:r>
            <a:r>
              <a:rPr dirty="0" sz="2250" spc="-17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конуса: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265" i="1">
                <a:latin typeface="ISOCPEUR"/>
                <a:cs typeface="ISOCPEUR"/>
              </a:rPr>
              <a:t>q</a:t>
            </a:r>
            <a:r>
              <a:rPr dirty="0" baseline="-5376" sz="2325" spc="-397" i="1">
                <a:latin typeface="ISOCPEUR"/>
                <a:cs typeface="ISOCPEUR"/>
              </a:rPr>
              <a:t>c</a:t>
            </a:r>
            <a:r>
              <a:rPr dirty="0" sz="2250" spc="-265" i="1">
                <a:latin typeface="ISOCPEUR"/>
                <a:cs typeface="ISOCPEUR"/>
              </a:rPr>
              <a:t>=Q</a:t>
            </a:r>
            <a:r>
              <a:rPr dirty="0" baseline="-5376" sz="2325" spc="-397" i="1">
                <a:latin typeface="ISOCPEUR"/>
                <a:cs typeface="ISOCPEUR"/>
              </a:rPr>
              <a:t>c</a:t>
            </a:r>
            <a:r>
              <a:rPr dirty="0" sz="2250" spc="-265" i="1">
                <a:latin typeface="ISOCPEUR"/>
                <a:cs typeface="ISOCPEUR"/>
              </a:rPr>
              <a:t>/A</a:t>
            </a:r>
            <a:r>
              <a:rPr dirty="0" baseline="-5376" sz="2325" spc="-397" i="1">
                <a:latin typeface="ISOCPEUR"/>
                <a:cs typeface="ISOCPEUR"/>
              </a:rPr>
              <a:t>c</a:t>
            </a:r>
            <a:r>
              <a:rPr dirty="0" sz="2250" spc="-265" i="1">
                <a:latin typeface="ISOCPEUR"/>
                <a:cs typeface="ISOCPEUR"/>
              </a:rPr>
              <a:t>,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52" name="object 152" descr=""/>
          <p:cNvSpPr txBox="1"/>
          <p:nvPr/>
        </p:nvSpPr>
        <p:spPr>
          <a:xfrm>
            <a:off x="11306897" y="2972333"/>
            <a:ext cx="4566285" cy="5678170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51130" marR="484505">
              <a:lnSpc>
                <a:spcPct val="87200"/>
              </a:lnSpc>
              <a:spcBef>
                <a:spcPts val="459"/>
              </a:spcBef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29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Q/c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2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вимірюване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осьове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навантаження,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яке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діє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конус;</a:t>
            </a:r>
            <a:r>
              <a:rPr dirty="0" sz="2250" spc="560" i="1">
                <a:latin typeface="ISOCPEUR"/>
                <a:cs typeface="ISOCPEUR"/>
              </a:rPr>
              <a:t>  </a:t>
            </a:r>
            <a:r>
              <a:rPr dirty="0" sz="2250" spc="-204" i="1">
                <a:latin typeface="ISOCPEUR"/>
                <a:cs typeface="ISOCPEUR"/>
              </a:rPr>
              <a:t>A</a:t>
            </a:r>
            <a:r>
              <a:rPr dirty="0" baseline="-5376" sz="2325" spc="-307" i="1">
                <a:latin typeface="ISOCPEUR"/>
                <a:cs typeface="ISOCPEUR"/>
              </a:rPr>
              <a:t>c</a:t>
            </a:r>
            <a:r>
              <a:rPr dirty="0" baseline="-5376" sz="2325" spc="-22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повна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пл</a:t>
            </a:r>
            <a:r>
              <a:rPr dirty="0" sz="2250" spc="-715" i="1">
                <a:latin typeface="ISOCPEUR"/>
                <a:cs typeface="ISOCPEUR"/>
              </a:rPr>
              <a:t>о</a:t>
            </a:r>
            <a:r>
              <a:rPr dirty="0" sz="2250" spc="-80" i="1">
                <a:latin typeface="ISOCPEUR"/>
                <a:cs typeface="ISOCPEUR"/>
              </a:rPr>
              <a:t>ща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конуса.</a:t>
            </a:r>
            <a:endParaRPr sz="2250">
              <a:latin typeface="ISOCPEUR"/>
              <a:cs typeface="ISOCPEUR"/>
            </a:endParaRPr>
          </a:p>
          <a:p>
            <a:pPr marL="330200">
              <a:lnSpc>
                <a:spcPts val="2065"/>
              </a:lnSpc>
            </a:pP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3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сили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тертя:</a:t>
            </a:r>
            <a:endParaRPr sz="2250">
              <a:latin typeface="ISOCPEUR"/>
              <a:cs typeface="ISOCPEUR"/>
            </a:endParaRPr>
          </a:p>
          <a:p>
            <a:pPr marL="1125855">
              <a:lnSpc>
                <a:spcPts val="2070"/>
              </a:lnSpc>
            </a:pPr>
            <a:r>
              <a:rPr dirty="0" sz="2250" spc="-135" i="1">
                <a:latin typeface="ISOCPEUR"/>
                <a:cs typeface="ISOCPEUR"/>
              </a:rPr>
              <a:t>f</a:t>
            </a:r>
            <a:r>
              <a:rPr dirty="0" baseline="-5376" sz="2325" spc="-202" i="1">
                <a:latin typeface="ISOCPEUR"/>
                <a:cs typeface="ISOCPEUR"/>
              </a:rPr>
              <a:t>s</a:t>
            </a:r>
            <a:r>
              <a:rPr dirty="0" sz="2250" spc="-135" i="1">
                <a:latin typeface="ISOCPEUR"/>
                <a:cs typeface="ISOCPEUR"/>
              </a:rPr>
              <a:t>=F</a:t>
            </a:r>
            <a:r>
              <a:rPr dirty="0" baseline="-5376" sz="2325" spc="-202" i="1">
                <a:latin typeface="ISOCPEUR"/>
                <a:cs typeface="ISOCPEUR"/>
              </a:rPr>
              <a:t>s</a:t>
            </a:r>
            <a:r>
              <a:rPr dirty="0" sz="2250" spc="-135" i="1">
                <a:latin typeface="ISOCPEUR"/>
                <a:cs typeface="ISOCPEUR"/>
              </a:rPr>
              <a:t>/A</a:t>
            </a:r>
            <a:r>
              <a:rPr dirty="0" baseline="-5376" sz="2325" spc="-202" i="1">
                <a:latin typeface="ISOCPEUR"/>
                <a:cs typeface="ISOCPEUR"/>
              </a:rPr>
              <a:t>s</a:t>
            </a:r>
            <a:r>
              <a:rPr dirty="0" sz="2250" spc="-135" i="1">
                <a:latin typeface="ISOCPEUR"/>
                <a:cs typeface="ISOCPEUR"/>
              </a:rPr>
              <a:t>,</a:t>
            </a:r>
            <a:endParaRPr sz="2250">
              <a:latin typeface="ISOCPEUR"/>
              <a:cs typeface="ISOCPEUR"/>
            </a:endParaRPr>
          </a:p>
          <a:p>
            <a:pPr marL="113664" marR="30480">
              <a:lnSpc>
                <a:spcPts val="2360"/>
              </a:lnSpc>
              <a:spcBef>
                <a:spcPts val="15"/>
              </a:spcBef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60" i="1">
                <a:latin typeface="ISOCPEUR"/>
                <a:cs typeface="ISOCPEUR"/>
              </a:rPr>
              <a:t> </a:t>
            </a:r>
            <a:r>
              <a:rPr dirty="0" sz="2250" spc="-195" i="1">
                <a:latin typeface="ISOCPEUR"/>
                <a:cs typeface="ISOCPEUR"/>
              </a:rPr>
              <a:t>F</a:t>
            </a:r>
            <a:r>
              <a:rPr dirty="0" baseline="-5376" sz="2325" spc="-292" i="1">
                <a:latin typeface="ISOCPEUR"/>
                <a:cs typeface="ISOCPEUR"/>
              </a:rPr>
              <a:t>s</a:t>
            </a:r>
            <a:r>
              <a:rPr dirty="0" baseline="-5376" sz="2325" spc="-6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вимірювана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сила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тертя,</a:t>
            </a:r>
            <a:r>
              <a:rPr dirty="0" sz="2250" spc="5" i="1">
                <a:latin typeface="ISOCPEUR"/>
                <a:cs typeface="ISOCPEUR"/>
              </a:rPr>
              <a:t> </a:t>
            </a:r>
            <a:r>
              <a:rPr dirty="0" sz="2250" spc="-725" i="1">
                <a:latin typeface="ISOCPEUR"/>
                <a:cs typeface="ISOCPEUR"/>
              </a:rPr>
              <a:t>щ</a:t>
            </a:r>
            <a:r>
              <a:rPr dirty="0" sz="2250" spc="-90" i="1">
                <a:latin typeface="ISOCPEUR"/>
                <a:cs typeface="ISOCPEUR"/>
              </a:rPr>
              <a:t>о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sz="2250" spc="-70" i="1">
                <a:latin typeface="ISOCPEUR"/>
                <a:cs typeface="ISOCPEUR"/>
              </a:rPr>
              <a:t>діє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муфті;</a:t>
            </a:r>
            <a:endParaRPr sz="2250">
              <a:latin typeface="ISOCPEUR"/>
              <a:cs typeface="ISOCPEUR"/>
            </a:endParaRPr>
          </a:p>
          <a:p>
            <a:pPr marL="113664">
              <a:lnSpc>
                <a:spcPts val="2150"/>
              </a:lnSpc>
            </a:pPr>
            <a:r>
              <a:rPr dirty="0" sz="2250" spc="-210" i="1">
                <a:latin typeface="ISOCPEUR"/>
                <a:cs typeface="ISOCPEUR"/>
              </a:rPr>
              <a:t>A</a:t>
            </a:r>
            <a:r>
              <a:rPr dirty="0" baseline="-5376" sz="2325" spc="-315" i="1">
                <a:latin typeface="ISOCPEUR"/>
                <a:cs typeface="ISOCPEUR"/>
              </a:rPr>
              <a:t>s</a:t>
            </a:r>
            <a:r>
              <a:rPr dirty="0" baseline="-5376" sz="23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пл</a:t>
            </a:r>
            <a:r>
              <a:rPr dirty="0" sz="2250" spc="-715" i="1">
                <a:latin typeface="ISOCPEUR"/>
                <a:cs typeface="ISOCPEUR"/>
              </a:rPr>
              <a:t>о</a:t>
            </a:r>
            <a:r>
              <a:rPr dirty="0" sz="2250" spc="-80" i="1">
                <a:latin typeface="ISOCPEUR"/>
                <a:cs typeface="ISOCPEUR"/>
              </a:rPr>
              <a:t>ща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муфти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тертя.</a:t>
            </a:r>
            <a:endParaRPr sz="2250">
              <a:latin typeface="ISOCPEUR"/>
              <a:cs typeface="ISOCPEUR"/>
            </a:endParaRPr>
          </a:p>
          <a:p>
            <a:pPr marL="845185" marR="1807210" indent="-553085">
              <a:lnSpc>
                <a:spcPts val="2560"/>
              </a:lnSpc>
              <a:spcBef>
                <a:spcPts val="30"/>
              </a:spcBef>
            </a:pPr>
            <a:r>
              <a:rPr dirty="0" sz="2250" spc="-490" i="1">
                <a:latin typeface="ISOCPEUR"/>
                <a:cs typeface="ISOCPEUR"/>
              </a:rPr>
              <a:t>-</a:t>
            </a:r>
            <a:r>
              <a:rPr dirty="0" sz="2250" spc="-85" i="1">
                <a:latin typeface="ISOCPEUR"/>
                <a:cs typeface="ISOCPEUR"/>
              </a:rPr>
              <a:t>коефіцієнти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тертя: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120" i="1">
                <a:latin typeface="ISOCPEUR"/>
                <a:cs typeface="ISOCPEUR"/>
              </a:rPr>
              <a:t>R</a:t>
            </a:r>
            <a:r>
              <a:rPr dirty="0" baseline="-16129" sz="2325" spc="-179" i="1">
                <a:latin typeface="ISOCPEUR"/>
                <a:cs typeface="ISOCPEUR"/>
              </a:rPr>
              <a:t>f</a:t>
            </a:r>
            <a:r>
              <a:rPr dirty="0" sz="2250" spc="-120" i="1">
                <a:latin typeface="ISOCPEUR"/>
                <a:cs typeface="ISOCPEUR"/>
              </a:rPr>
              <a:t>=f</a:t>
            </a:r>
            <a:r>
              <a:rPr dirty="0" baseline="-5376" sz="2325" spc="-179" i="1">
                <a:latin typeface="ISOCPEUR"/>
                <a:cs typeface="ISOCPEUR"/>
              </a:rPr>
              <a:t>s</a:t>
            </a:r>
            <a:r>
              <a:rPr dirty="0" sz="2250" spc="-120" i="1">
                <a:latin typeface="ISOCPEUR"/>
                <a:cs typeface="ISOCPEUR"/>
              </a:rPr>
              <a:t>/q</a:t>
            </a:r>
            <a:r>
              <a:rPr dirty="0" baseline="-5376" sz="2325" spc="-179" i="1">
                <a:latin typeface="ISOCPEUR"/>
                <a:cs typeface="ISOCPEUR"/>
              </a:rPr>
              <a:t>c</a:t>
            </a:r>
            <a:r>
              <a:rPr dirty="0" sz="2250" spc="-120" i="1">
                <a:latin typeface="ISOCPEUR"/>
                <a:cs typeface="ISOCPEUR"/>
              </a:rPr>
              <a:t>,</a:t>
            </a:r>
            <a:endParaRPr sz="2250">
              <a:latin typeface="ISOCPEUR"/>
              <a:cs typeface="ISOCPEUR"/>
            </a:endParaRPr>
          </a:p>
          <a:p>
            <a:pPr marL="100330">
              <a:lnSpc>
                <a:spcPts val="2090"/>
              </a:lnSpc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35" i="1">
                <a:latin typeface="ISOCPEUR"/>
                <a:cs typeface="ISOCPEUR"/>
              </a:rPr>
              <a:t> </a:t>
            </a:r>
            <a:r>
              <a:rPr dirty="0" sz="2250" spc="-250" i="1">
                <a:latin typeface="ISOCPEUR"/>
                <a:cs typeface="ISOCPEUR"/>
              </a:rPr>
              <a:t>q</a:t>
            </a:r>
            <a:r>
              <a:rPr dirty="0" baseline="-5376" sz="2325" spc="-375" i="1">
                <a:latin typeface="ISOCPEUR"/>
                <a:cs typeface="ISOCPEUR"/>
              </a:rPr>
              <a:t>c</a:t>
            </a:r>
            <a:r>
              <a:rPr dirty="0" baseline="-5376" sz="2325" spc="-22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350" i="1">
                <a:latin typeface="ISOCPEUR"/>
                <a:cs typeface="ISOCPEUR"/>
              </a:rPr>
              <a:t> </a:t>
            </a:r>
            <a:r>
              <a:rPr dirty="0" sz="2250" spc="-195" i="1">
                <a:latin typeface="ISOCPEUR"/>
                <a:cs typeface="ISOCPEUR"/>
              </a:rPr>
              <a:t>F</a:t>
            </a:r>
            <a:r>
              <a:rPr dirty="0" baseline="-5376" sz="2325" spc="-292" i="1">
                <a:latin typeface="ISOCPEUR"/>
                <a:cs typeface="ISOCPEUR"/>
              </a:rPr>
              <a:t>s</a:t>
            </a:r>
            <a:r>
              <a:rPr dirty="0" baseline="-5376" sz="2325" spc="-22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визначені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одній</a:t>
            </a:r>
            <a:endParaRPr sz="2250">
              <a:latin typeface="ISOCPEUR"/>
              <a:cs typeface="ISOCPEUR"/>
            </a:endParaRPr>
          </a:p>
          <a:p>
            <a:pPr marL="100330">
              <a:lnSpc>
                <a:spcPts val="2355"/>
              </a:lnSpc>
            </a:pPr>
            <a:r>
              <a:rPr dirty="0" sz="2250" spc="-80" i="1">
                <a:latin typeface="ISOCPEUR"/>
                <a:cs typeface="ISOCPEUR"/>
              </a:rPr>
              <a:t>глибині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виражені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відсотках.</a:t>
            </a:r>
            <a:endParaRPr sz="2250">
              <a:latin typeface="ISOCPEUR"/>
              <a:cs typeface="ISOCPEUR"/>
            </a:endParaRPr>
          </a:p>
          <a:p>
            <a:pPr marL="974725" marR="1819275" indent="-694690">
              <a:lnSpc>
                <a:spcPct val="78500"/>
              </a:lnSpc>
              <a:spcBef>
                <a:spcPts val="409"/>
              </a:spcBef>
            </a:pPr>
            <a:r>
              <a:rPr dirty="0" sz="2250" spc="-490" i="1">
                <a:latin typeface="ISOCPEUR"/>
                <a:cs typeface="ISOCPEUR"/>
              </a:rPr>
              <a:t>-</a:t>
            </a:r>
            <a:r>
              <a:rPr dirty="0" sz="2250" spc="-85" i="1">
                <a:latin typeface="ISOCPEUR"/>
                <a:cs typeface="ISOCPEUR"/>
              </a:rPr>
              <a:t>коефіцієнти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тертя: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130" i="1">
                <a:latin typeface="ISOCPEUR"/>
                <a:cs typeface="ISOCPEUR"/>
              </a:rPr>
              <a:t>l</a:t>
            </a:r>
            <a:r>
              <a:rPr dirty="0" baseline="-16129" sz="2325" spc="-195" i="1">
                <a:latin typeface="ISOCPEUR"/>
                <a:cs typeface="ISOCPEUR"/>
              </a:rPr>
              <a:t>f</a:t>
            </a:r>
            <a:r>
              <a:rPr dirty="0" sz="2250" spc="-130" i="1">
                <a:latin typeface="ISOCPEUR"/>
                <a:cs typeface="ISOCPEUR"/>
              </a:rPr>
              <a:t>=q</a:t>
            </a:r>
            <a:r>
              <a:rPr dirty="0" baseline="-5376" sz="2325" spc="-195" i="1">
                <a:latin typeface="ISOCPEUR"/>
                <a:cs typeface="ISOCPEUR"/>
              </a:rPr>
              <a:t>c</a:t>
            </a:r>
            <a:r>
              <a:rPr dirty="0" sz="2250" spc="-130" i="1">
                <a:latin typeface="ISOCPEUR"/>
                <a:cs typeface="ISOCPEUR"/>
              </a:rPr>
              <a:t>/f</a:t>
            </a:r>
            <a:r>
              <a:rPr dirty="0" baseline="-5376" sz="2325" spc="-195" i="1">
                <a:latin typeface="ISOCPEUR"/>
                <a:cs typeface="ISOCPEUR"/>
              </a:rPr>
              <a:t>s</a:t>
            </a:r>
            <a:r>
              <a:rPr dirty="0" sz="2250" spc="-130" i="1">
                <a:latin typeface="ISOCPEUR"/>
                <a:cs typeface="ISOCPEUR"/>
              </a:rPr>
              <a:t>,</a:t>
            </a:r>
            <a:endParaRPr sz="2250">
              <a:latin typeface="ISOCPEUR"/>
              <a:cs typeface="ISOCPEUR"/>
            </a:endParaRPr>
          </a:p>
          <a:p>
            <a:pPr marL="38100">
              <a:lnSpc>
                <a:spcPts val="2090"/>
              </a:lnSpc>
            </a:pP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245" i="1">
                <a:latin typeface="ISOCPEUR"/>
                <a:cs typeface="ISOCPEUR"/>
              </a:rPr>
              <a:t> </a:t>
            </a:r>
            <a:r>
              <a:rPr dirty="0" sz="2250" spc="-250" i="1">
                <a:latin typeface="ISOCPEUR"/>
                <a:cs typeface="ISOCPEUR"/>
              </a:rPr>
              <a:t>q</a:t>
            </a:r>
            <a:r>
              <a:rPr dirty="0" baseline="-5376" sz="2325" spc="-375" i="1">
                <a:latin typeface="ISOCPEUR"/>
                <a:cs typeface="ISOCPEUR"/>
              </a:rPr>
              <a:t>c</a:t>
            </a:r>
            <a:r>
              <a:rPr dirty="0" baseline="-5376" sz="2325" spc="-22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350" i="1">
                <a:latin typeface="ISOCPEUR"/>
                <a:cs typeface="ISOCPEUR"/>
              </a:rPr>
              <a:t> </a:t>
            </a:r>
            <a:r>
              <a:rPr dirty="0" sz="2250" spc="-190" i="1">
                <a:latin typeface="ISOCPEUR"/>
                <a:cs typeface="ISOCPEUR"/>
              </a:rPr>
              <a:t>f</a:t>
            </a:r>
            <a:r>
              <a:rPr dirty="0" baseline="-5376" sz="2325" spc="-284" i="1">
                <a:latin typeface="ISOCPEUR"/>
                <a:cs typeface="ISOCPEUR"/>
              </a:rPr>
              <a:t>s</a:t>
            </a:r>
            <a:r>
              <a:rPr dirty="0" baseline="-5376" sz="2325" spc="-22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визначені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одній</a:t>
            </a:r>
            <a:endParaRPr sz="2250">
              <a:latin typeface="ISOCPEUR"/>
              <a:cs typeface="ISOCPEUR"/>
            </a:endParaRPr>
          </a:p>
          <a:p>
            <a:pPr marL="38100">
              <a:lnSpc>
                <a:spcPts val="2355"/>
              </a:lnSpc>
            </a:pPr>
            <a:r>
              <a:rPr dirty="0" sz="2250" spc="-10" i="1">
                <a:latin typeface="ISOCPEUR"/>
                <a:cs typeface="ISOCPEUR"/>
              </a:rPr>
              <a:t>глибині.</a:t>
            </a:r>
            <a:endParaRPr sz="2250">
              <a:latin typeface="ISOCPEUR"/>
              <a:cs typeface="ISOCPEUR"/>
            </a:endParaRPr>
          </a:p>
          <a:p>
            <a:pPr marL="41910" marR="565150" indent="-4445">
              <a:lnSpc>
                <a:spcPts val="2420"/>
              </a:lnSpc>
              <a:spcBef>
                <a:spcPts val="140"/>
              </a:spcBef>
            </a:pPr>
            <a:r>
              <a:rPr dirty="0" sz="2250" spc="-80" i="1">
                <a:latin typeface="ISOCPEUR"/>
                <a:cs typeface="ISOCPEUR"/>
              </a:rPr>
              <a:t>Уніфікована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контсрукція</a:t>
            </a:r>
            <a:r>
              <a:rPr dirty="0" sz="2250" spc="-550" i="1">
                <a:latin typeface="ISOCPEUR"/>
                <a:cs typeface="ISOCPEUR"/>
              </a:rPr>
              <a:t> </a:t>
            </a:r>
            <a:r>
              <a:rPr dirty="0" sz="2250" spc="-140" i="1">
                <a:latin typeface="ISOCPEUR"/>
                <a:cs typeface="ISOCPEUR"/>
              </a:rPr>
              <a:t>п</a:t>
            </a:r>
            <a:r>
              <a:rPr dirty="0" sz="2250" spc="-425" i="1">
                <a:latin typeface="ISOCPEUR"/>
                <a:cs typeface="ISOCPEUR"/>
              </a:rPr>
              <a:t>'</a:t>
            </a:r>
            <a:r>
              <a:rPr dirty="0" sz="2250" spc="75" i="1">
                <a:latin typeface="ISOCPEUR"/>
                <a:cs typeface="ISOCPEUR"/>
              </a:rPr>
              <a:t>єзонду</a:t>
            </a:r>
            <a:r>
              <a:rPr dirty="0" sz="2250" spc="-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(CPTU)</a:t>
            </a:r>
            <a:r>
              <a:rPr dirty="0" sz="2250" spc="-17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</a:t>
            </a:r>
            <a:r>
              <a:rPr dirty="0" sz="2250" spc="-3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EN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1997-</a:t>
            </a:r>
            <a:r>
              <a:rPr dirty="0" sz="2250" spc="-85" i="1">
                <a:latin typeface="ISOCPEUR"/>
                <a:cs typeface="ISOCPEUR"/>
              </a:rPr>
              <a:t>2-</a:t>
            </a:r>
            <a:r>
              <a:rPr dirty="0" sz="2250" spc="-20" i="1">
                <a:latin typeface="ISOCPEUR"/>
                <a:cs typeface="ISOCPEUR"/>
              </a:rPr>
              <a:t>2009</a:t>
            </a:r>
            <a:endParaRPr sz="2250">
              <a:latin typeface="ISOCPEUR"/>
              <a:cs typeface="ISOCPEUR"/>
            </a:endParaRPr>
          </a:p>
          <a:p>
            <a:pPr marL="38100">
              <a:lnSpc>
                <a:spcPts val="2390"/>
              </a:lnSpc>
            </a:pPr>
            <a:r>
              <a:rPr dirty="0" sz="2250" spc="-90" i="1">
                <a:latin typeface="ISOCPEUR"/>
                <a:cs typeface="ISOCPEUR"/>
              </a:rPr>
              <a:t>представлена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рис.7.</a:t>
            </a:r>
            <a:endParaRPr sz="2250">
              <a:latin typeface="ISOCPEUR"/>
              <a:cs typeface="ISOCPEUR"/>
            </a:endParaRPr>
          </a:p>
        </p:txBody>
      </p:sp>
      <p:grpSp>
        <p:nvGrpSpPr>
          <p:cNvPr id="153" name="object 153" descr=""/>
          <p:cNvGrpSpPr/>
          <p:nvPr/>
        </p:nvGrpSpPr>
        <p:grpSpPr>
          <a:xfrm>
            <a:off x="11909020" y="8684268"/>
            <a:ext cx="2201545" cy="2569845"/>
            <a:chOff x="11909020" y="8684268"/>
            <a:chExt cx="2201545" cy="2569845"/>
          </a:xfrm>
        </p:grpSpPr>
        <p:sp>
          <p:nvSpPr>
            <p:cNvPr id="154" name="object 154" descr=""/>
            <p:cNvSpPr/>
            <p:nvPr/>
          </p:nvSpPr>
          <p:spPr>
            <a:xfrm>
              <a:off x="12681773" y="9465118"/>
              <a:ext cx="193675" cy="14604"/>
            </a:xfrm>
            <a:custGeom>
              <a:avLst/>
              <a:gdLst/>
              <a:ahLst/>
              <a:cxnLst/>
              <a:rect l="l" t="t" r="r" b="b"/>
              <a:pathLst>
                <a:path w="193675" h="14604">
                  <a:moveTo>
                    <a:pt x="0" y="0"/>
                  </a:moveTo>
                  <a:lnTo>
                    <a:pt x="0" y="14167"/>
                  </a:lnTo>
                  <a:lnTo>
                    <a:pt x="193282" y="14167"/>
                  </a:lnTo>
                  <a:lnTo>
                    <a:pt x="0" y="0"/>
                  </a:lnTo>
                  <a:close/>
                </a:path>
                <a:path w="193675" h="14604">
                  <a:moveTo>
                    <a:pt x="193282" y="0"/>
                  </a:moveTo>
                  <a:lnTo>
                    <a:pt x="0" y="0"/>
                  </a:lnTo>
                  <a:lnTo>
                    <a:pt x="193282" y="14167"/>
                  </a:lnTo>
                  <a:lnTo>
                    <a:pt x="193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12681774" y="9465117"/>
              <a:ext cx="193675" cy="14604"/>
            </a:xfrm>
            <a:custGeom>
              <a:avLst/>
              <a:gdLst/>
              <a:ahLst/>
              <a:cxnLst/>
              <a:rect l="l" t="t" r="r" b="b"/>
              <a:pathLst>
                <a:path w="193675" h="14604">
                  <a:moveTo>
                    <a:pt x="193282" y="0"/>
                  </a:moveTo>
                  <a:lnTo>
                    <a:pt x="0" y="0"/>
                  </a:lnTo>
                  <a:lnTo>
                    <a:pt x="193282" y="14167"/>
                  </a:lnTo>
                  <a:lnTo>
                    <a:pt x="193282" y="0"/>
                  </a:lnTo>
                  <a:close/>
                </a:path>
                <a:path w="193675" h="14604">
                  <a:moveTo>
                    <a:pt x="0" y="0"/>
                  </a:moveTo>
                  <a:lnTo>
                    <a:pt x="193282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12495574" y="9465118"/>
              <a:ext cx="186690" cy="14604"/>
            </a:xfrm>
            <a:custGeom>
              <a:avLst/>
              <a:gdLst/>
              <a:ahLst/>
              <a:cxnLst/>
              <a:rect l="l" t="t" r="r" b="b"/>
              <a:pathLst>
                <a:path w="186690" h="14604">
                  <a:moveTo>
                    <a:pt x="0" y="0"/>
                  </a:moveTo>
                  <a:lnTo>
                    <a:pt x="0" y="14167"/>
                  </a:lnTo>
                  <a:lnTo>
                    <a:pt x="186199" y="14167"/>
                  </a:lnTo>
                  <a:lnTo>
                    <a:pt x="0" y="0"/>
                  </a:lnTo>
                  <a:close/>
                </a:path>
                <a:path w="186690" h="14604">
                  <a:moveTo>
                    <a:pt x="186199" y="0"/>
                  </a:moveTo>
                  <a:lnTo>
                    <a:pt x="0" y="0"/>
                  </a:lnTo>
                  <a:lnTo>
                    <a:pt x="186199" y="14167"/>
                  </a:lnTo>
                  <a:lnTo>
                    <a:pt x="18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12495575" y="9465117"/>
              <a:ext cx="186690" cy="14604"/>
            </a:xfrm>
            <a:custGeom>
              <a:avLst/>
              <a:gdLst/>
              <a:ahLst/>
              <a:cxnLst/>
              <a:rect l="l" t="t" r="r" b="b"/>
              <a:pathLst>
                <a:path w="186690" h="14604">
                  <a:moveTo>
                    <a:pt x="186199" y="0"/>
                  </a:moveTo>
                  <a:lnTo>
                    <a:pt x="0" y="0"/>
                  </a:lnTo>
                  <a:lnTo>
                    <a:pt x="186199" y="14167"/>
                  </a:lnTo>
                  <a:lnTo>
                    <a:pt x="186199" y="0"/>
                  </a:lnTo>
                  <a:close/>
                </a:path>
                <a:path w="186690" h="14604">
                  <a:moveTo>
                    <a:pt x="0" y="0"/>
                  </a:moveTo>
                  <a:lnTo>
                    <a:pt x="186199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12827494" y="9479285"/>
              <a:ext cx="47625" cy="25400"/>
            </a:xfrm>
            <a:custGeom>
              <a:avLst/>
              <a:gdLst/>
              <a:ahLst/>
              <a:cxnLst/>
              <a:rect l="l" t="t" r="r" b="b"/>
              <a:pathLst>
                <a:path w="47625" h="25400">
                  <a:moveTo>
                    <a:pt x="0" y="0"/>
                  </a:moveTo>
                  <a:lnTo>
                    <a:pt x="0" y="25298"/>
                  </a:lnTo>
                  <a:lnTo>
                    <a:pt x="47561" y="25298"/>
                  </a:lnTo>
                  <a:lnTo>
                    <a:pt x="0" y="0"/>
                  </a:lnTo>
                  <a:close/>
                </a:path>
                <a:path w="47625" h="25400">
                  <a:moveTo>
                    <a:pt x="47561" y="0"/>
                  </a:moveTo>
                  <a:lnTo>
                    <a:pt x="0" y="0"/>
                  </a:lnTo>
                  <a:lnTo>
                    <a:pt x="47561" y="25298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2827495" y="9479285"/>
              <a:ext cx="47625" cy="25400"/>
            </a:xfrm>
            <a:custGeom>
              <a:avLst/>
              <a:gdLst/>
              <a:ahLst/>
              <a:cxnLst/>
              <a:rect l="l" t="t" r="r" b="b"/>
              <a:pathLst>
                <a:path w="47625" h="25400">
                  <a:moveTo>
                    <a:pt x="47561" y="0"/>
                  </a:moveTo>
                  <a:lnTo>
                    <a:pt x="0" y="0"/>
                  </a:lnTo>
                  <a:lnTo>
                    <a:pt x="47561" y="25298"/>
                  </a:lnTo>
                  <a:lnTo>
                    <a:pt x="47561" y="0"/>
                  </a:lnTo>
                  <a:close/>
                </a:path>
                <a:path w="47625" h="25400">
                  <a:moveTo>
                    <a:pt x="0" y="0"/>
                  </a:moveTo>
                  <a:lnTo>
                    <a:pt x="47561" y="25298"/>
                  </a:ln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12495574" y="9479285"/>
              <a:ext cx="52705" cy="25400"/>
            </a:xfrm>
            <a:custGeom>
              <a:avLst/>
              <a:gdLst/>
              <a:ahLst/>
              <a:cxnLst/>
              <a:rect l="l" t="t" r="r" b="b"/>
              <a:pathLst>
                <a:path w="52704" h="25400">
                  <a:moveTo>
                    <a:pt x="0" y="0"/>
                  </a:moveTo>
                  <a:lnTo>
                    <a:pt x="0" y="25298"/>
                  </a:lnTo>
                  <a:lnTo>
                    <a:pt x="52621" y="25298"/>
                  </a:lnTo>
                  <a:lnTo>
                    <a:pt x="0" y="0"/>
                  </a:lnTo>
                  <a:close/>
                </a:path>
                <a:path w="52704" h="25400">
                  <a:moveTo>
                    <a:pt x="52621" y="0"/>
                  </a:moveTo>
                  <a:lnTo>
                    <a:pt x="0" y="0"/>
                  </a:lnTo>
                  <a:lnTo>
                    <a:pt x="52621" y="25298"/>
                  </a:lnTo>
                  <a:lnTo>
                    <a:pt x="5262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12495575" y="9479285"/>
              <a:ext cx="52705" cy="25400"/>
            </a:xfrm>
            <a:custGeom>
              <a:avLst/>
              <a:gdLst/>
              <a:ahLst/>
              <a:cxnLst/>
              <a:rect l="l" t="t" r="r" b="b"/>
              <a:pathLst>
                <a:path w="52704" h="25400">
                  <a:moveTo>
                    <a:pt x="52621" y="0"/>
                  </a:moveTo>
                  <a:lnTo>
                    <a:pt x="0" y="0"/>
                  </a:lnTo>
                  <a:lnTo>
                    <a:pt x="52621" y="25298"/>
                  </a:lnTo>
                  <a:lnTo>
                    <a:pt x="52621" y="0"/>
                  </a:lnTo>
                  <a:close/>
                </a:path>
                <a:path w="52704" h="25400">
                  <a:moveTo>
                    <a:pt x="0" y="0"/>
                  </a:moveTo>
                  <a:lnTo>
                    <a:pt x="52621" y="25298"/>
                  </a:lnTo>
                  <a:lnTo>
                    <a:pt x="0" y="2529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12681773" y="9504584"/>
              <a:ext cx="193675" cy="15240"/>
            </a:xfrm>
            <a:custGeom>
              <a:avLst/>
              <a:gdLst/>
              <a:ahLst/>
              <a:cxnLst/>
              <a:rect l="l" t="t" r="r" b="b"/>
              <a:pathLst>
                <a:path w="193675" h="15240">
                  <a:moveTo>
                    <a:pt x="0" y="0"/>
                  </a:moveTo>
                  <a:lnTo>
                    <a:pt x="0" y="15179"/>
                  </a:lnTo>
                  <a:lnTo>
                    <a:pt x="193282" y="15179"/>
                  </a:lnTo>
                  <a:lnTo>
                    <a:pt x="0" y="0"/>
                  </a:lnTo>
                  <a:close/>
                </a:path>
                <a:path w="193675" h="15240">
                  <a:moveTo>
                    <a:pt x="193282" y="0"/>
                  </a:moveTo>
                  <a:lnTo>
                    <a:pt x="0" y="0"/>
                  </a:lnTo>
                  <a:lnTo>
                    <a:pt x="193282" y="15179"/>
                  </a:lnTo>
                  <a:lnTo>
                    <a:pt x="193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12681774" y="9504583"/>
              <a:ext cx="193675" cy="15240"/>
            </a:xfrm>
            <a:custGeom>
              <a:avLst/>
              <a:gdLst/>
              <a:ahLst/>
              <a:cxnLst/>
              <a:rect l="l" t="t" r="r" b="b"/>
              <a:pathLst>
                <a:path w="193675" h="15240">
                  <a:moveTo>
                    <a:pt x="193282" y="0"/>
                  </a:moveTo>
                  <a:lnTo>
                    <a:pt x="0" y="0"/>
                  </a:lnTo>
                  <a:lnTo>
                    <a:pt x="193282" y="15179"/>
                  </a:lnTo>
                  <a:lnTo>
                    <a:pt x="193282" y="0"/>
                  </a:lnTo>
                  <a:close/>
                </a:path>
                <a:path w="193675" h="15240">
                  <a:moveTo>
                    <a:pt x="0" y="0"/>
                  </a:moveTo>
                  <a:lnTo>
                    <a:pt x="193282" y="15179"/>
                  </a:lnTo>
                  <a:lnTo>
                    <a:pt x="0" y="151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12495574" y="9504584"/>
              <a:ext cx="186690" cy="15240"/>
            </a:xfrm>
            <a:custGeom>
              <a:avLst/>
              <a:gdLst/>
              <a:ahLst/>
              <a:cxnLst/>
              <a:rect l="l" t="t" r="r" b="b"/>
              <a:pathLst>
                <a:path w="186690" h="15240">
                  <a:moveTo>
                    <a:pt x="0" y="0"/>
                  </a:moveTo>
                  <a:lnTo>
                    <a:pt x="0" y="15179"/>
                  </a:lnTo>
                  <a:lnTo>
                    <a:pt x="186199" y="15179"/>
                  </a:lnTo>
                  <a:lnTo>
                    <a:pt x="0" y="0"/>
                  </a:lnTo>
                  <a:close/>
                </a:path>
                <a:path w="186690" h="15240">
                  <a:moveTo>
                    <a:pt x="186199" y="0"/>
                  </a:moveTo>
                  <a:lnTo>
                    <a:pt x="0" y="0"/>
                  </a:lnTo>
                  <a:lnTo>
                    <a:pt x="186199" y="15179"/>
                  </a:lnTo>
                  <a:lnTo>
                    <a:pt x="1861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12495575" y="9504583"/>
              <a:ext cx="186690" cy="15240"/>
            </a:xfrm>
            <a:custGeom>
              <a:avLst/>
              <a:gdLst/>
              <a:ahLst/>
              <a:cxnLst/>
              <a:rect l="l" t="t" r="r" b="b"/>
              <a:pathLst>
                <a:path w="186690" h="15240">
                  <a:moveTo>
                    <a:pt x="186199" y="0"/>
                  </a:moveTo>
                  <a:lnTo>
                    <a:pt x="0" y="0"/>
                  </a:lnTo>
                  <a:lnTo>
                    <a:pt x="186199" y="15179"/>
                  </a:lnTo>
                  <a:lnTo>
                    <a:pt x="186199" y="0"/>
                  </a:lnTo>
                  <a:close/>
                </a:path>
                <a:path w="186690" h="15240">
                  <a:moveTo>
                    <a:pt x="0" y="0"/>
                  </a:moveTo>
                  <a:lnTo>
                    <a:pt x="186199" y="15179"/>
                  </a:lnTo>
                  <a:lnTo>
                    <a:pt x="0" y="1517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12681773" y="10651125"/>
              <a:ext cx="192405" cy="9525"/>
            </a:xfrm>
            <a:custGeom>
              <a:avLst/>
              <a:gdLst/>
              <a:ahLst/>
              <a:cxnLst/>
              <a:rect l="l" t="t" r="r" b="b"/>
              <a:pathLst>
                <a:path w="192404" h="9525">
                  <a:moveTo>
                    <a:pt x="0" y="0"/>
                  </a:moveTo>
                  <a:lnTo>
                    <a:pt x="0" y="9107"/>
                  </a:lnTo>
                  <a:lnTo>
                    <a:pt x="192270" y="9107"/>
                  </a:lnTo>
                  <a:lnTo>
                    <a:pt x="0" y="0"/>
                  </a:lnTo>
                  <a:close/>
                </a:path>
                <a:path w="192404" h="9525">
                  <a:moveTo>
                    <a:pt x="192270" y="0"/>
                  </a:moveTo>
                  <a:lnTo>
                    <a:pt x="0" y="0"/>
                  </a:lnTo>
                  <a:lnTo>
                    <a:pt x="192270" y="9107"/>
                  </a:lnTo>
                  <a:lnTo>
                    <a:pt x="1922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12681774" y="10651124"/>
              <a:ext cx="192405" cy="9525"/>
            </a:xfrm>
            <a:custGeom>
              <a:avLst/>
              <a:gdLst/>
              <a:ahLst/>
              <a:cxnLst/>
              <a:rect l="l" t="t" r="r" b="b"/>
              <a:pathLst>
                <a:path w="192404" h="9525">
                  <a:moveTo>
                    <a:pt x="192270" y="0"/>
                  </a:moveTo>
                  <a:lnTo>
                    <a:pt x="0" y="0"/>
                  </a:lnTo>
                  <a:lnTo>
                    <a:pt x="192270" y="9107"/>
                  </a:lnTo>
                  <a:lnTo>
                    <a:pt x="192270" y="0"/>
                  </a:lnTo>
                  <a:close/>
                </a:path>
                <a:path w="192404" h="9525">
                  <a:moveTo>
                    <a:pt x="0" y="0"/>
                  </a:moveTo>
                  <a:lnTo>
                    <a:pt x="192270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2496586" y="10651125"/>
              <a:ext cx="185420" cy="9525"/>
            </a:xfrm>
            <a:custGeom>
              <a:avLst/>
              <a:gdLst/>
              <a:ahLst/>
              <a:cxnLst/>
              <a:rect l="l" t="t" r="r" b="b"/>
              <a:pathLst>
                <a:path w="185420" h="9525">
                  <a:moveTo>
                    <a:pt x="0" y="0"/>
                  </a:moveTo>
                  <a:lnTo>
                    <a:pt x="0" y="9107"/>
                  </a:lnTo>
                  <a:lnTo>
                    <a:pt x="185187" y="9107"/>
                  </a:lnTo>
                  <a:lnTo>
                    <a:pt x="0" y="0"/>
                  </a:lnTo>
                  <a:close/>
                </a:path>
                <a:path w="185420" h="9525">
                  <a:moveTo>
                    <a:pt x="185187" y="0"/>
                  </a:moveTo>
                  <a:lnTo>
                    <a:pt x="0" y="0"/>
                  </a:lnTo>
                  <a:lnTo>
                    <a:pt x="185187" y="9107"/>
                  </a:lnTo>
                  <a:lnTo>
                    <a:pt x="1851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2496587" y="10651124"/>
              <a:ext cx="185420" cy="9525"/>
            </a:xfrm>
            <a:custGeom>
              <a:avLst/>
              <a:gdLst/>
              <a:ahLst/>
              <a:cxnLst/>
              <a:rect l="l" t="t" r="r" b="b"/>
              <a:pathLst>
                <a:path w="185420" h="9525">
                  <a:moveTo>
                    <a:pt x="185187" y="0"/>
                  </a:moveTo>
                  <a:lnTo>
                    <a:pt x="0" y="0"/>
                  </a:lnTo>
                  <a:lnTo>
                    <a:pt x="185187" y="9107"/>
                  </a:lnTo>
                  <a:lnTo>
                    <a:pt x="185187" y="0"/>
                  </a:lnTo>
                  <a:close/>
                </a:path>
                <a:path w="185420" h="9525">
                  <a:moveTo>
                    <a:pt x="0" y="0"/>
                  </a:moveTo>
                  <a:lnTo>
                    <a:pt x="185187" y="9107"/>
                  </a:lnTo>
                  <a:lnTo>
                    <a:pt x="0" y="910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2822435" y="10660232"/>
              <a:ext cx="52069" cy="28575"/>
            </a:xfrm>
            <a:custGeom>
              <a:avLst/>
              <a:gdLst/>
              <a:ahLst/>
              <a:cxnLst/>
              <a:rect l="l" t="t" r="r" b="b"/>
              <a:pathLst>
                <a:path w="52070" h="28575">
                  <a:moveTo>
                    <a:pt x="0" y="0"/>
                  </a:moveTo>
                  <a:lnTo>
                    <a:pt x="0" y="28334"/>
                  </a:lnTo>
                  <a:lnTo>
                    <a:pt x="51609" y="28334"/>
                  </a:lnTo>
                  <a:lnTo>
                    <a:pt x="0" y="0"/>
                  </a:lnTo>
                  <a:close/>
                </a:path>
                <a:path w="52070" h="28575">
                  <a:moveTo>
                    <a:pt x="51609" y="0"/>
                  </a:moveTo>
                  <a:lnTo>
                    <a:pt x="0" y="0"/>
                  </a:lnTo>
                  <a:lnTo>
                    <a:pt x="51609" y="28334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12822435" y="10660232"/>
              <a:ext cx="52069" cy="28575"/>
            </a:xfrm>
            <a:custGeom>
              <a:avLst/>
              <a:gdLst/>
              <a:ahLst/>
              <a:cxnLst/>
              <a:rect l="l" t="t" r="r" b="b"/>
              <a:pathLst>
                <a:path w="52070" h="28575">
                  <a:moveTo>
                    <a:pt x="51609" y="0"/>
                  </a:moveTo>
                  <a:lnTo>
                    <a:pt x="0" y="0"/>
                  </a:lnTo>
                  <a:lnTo>
                    <a:pt x="51609" y="28334"/>
                  </a:lnTo>
                  <a:lnTo>
                    <a:pt x="51609" y="0"/>
                  </a:lnTo>
                  <a:close/>
                </a:path>
                <a:path w="52070" h="28575">
                  <a:moveTo>
                    <a:pt x="0" y="0"/>
                  </a:moveTo>
                  <a:lnTo>
                    <a:pt x="5160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12496586" y="10660232"/>
              <a:ext cx="52069" cy="28575"/>
            </a:xfrm>
            <a:custGeom>
              <a:avLst/>
              <a:gdLst/>
              <a:ahLst/>
              <a:cxnLst/>
              <a:rect l="l" t="t" r="r" b="b"/>
              <a:pathLst>
                <a:path w="52070" h="28575">
                  <a:moveTo>
                    <a:pt x="0" y="0"/>
                  </a:moveTo>
                  <a:lnTo>
                    <a:pt x="0" y="28334"/>
                  </a:lnTo>
                  <a:lnTo>
                    <a:pt x="51609" y="28334"/>
                  </a:lnTo>
                  <a:lnTo>
                    <a:pt x="0" y="0"/>
                  </a:lnTo>
                  <a:close/>
                </a:path>
                <a:path w="52070" h="28575">
                  <a:moveTo>
                    <a:pt x="51609" y="0"/>
                  </a:moveTo>
                  <a:lnTo>
                    <a:pt x="0" y="0"/>
                  </a:lnTo>
                  <a:lnTo>
                    <a:pt x="51609" y="28334"/>
                  </a:lnTo>
                  <a:lnTo>
                    <a:pt x="516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2496587" y="10660232"/>
              <a:ext cx="52069" cy="28575"/>
            </a:xfrm>
            <a:custGeom>
              <a:avLst/>
              <a:gdLst/>
              <a:ahLst/>
              <a:cxnLst/>
              <a:rect l="l" t="t" r="r" b="b"/>
              <a:pathLst>
                <a:path w="52070" h="28575">
                  <a:moveTo>
                    <a:pt x="51609" y="0"/>
                  </a:moveTo>
                  <a:lnTo>
                    <a:pt x="0" y="0"/>
                  </a:lnTo>
                  <a:lnTo>
                    <a:pt x="51609" y="28334"/>
                  </a:lnTo>
                  <a:lnTo>
                    <a:pt x="51609" y="0"/>
                  </a:lnTo>
                  <a:close/>
                </a:path>
                <a:path w="52070" h="28575">
                  <a:moveTo>
                    <a:pt x="0" y="0"/>
                  </a:moveTo>
                  <a:lnTo>
                    <a:pt x="51609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2681773" y="10688567"/>
              <a:ext cx="192405" cy="14604"/>
            </a:xfrm>
            <a:custGeom>
              <a:avLst/>
              <a:gdLst/>
              <a:ahLst/>
              <a:cxnLst/>
              <a:rect l="l" t="t" r="r" b="b"/>
              <a:pathLst>
                <a:path w="192404" h="14604">
                  <a:moveTo>
                    <a:pt x="0" y="0"/>
                  </a:moveTo>
                  <a:lnTo>
                    <a:pt x="0" y="14167"/>
                  </a:lnTo>
                  <a:lnTo>
                    <a:pt x="192270" y="14167"/>
                  </a:lnTo>
                  <a:lnTo>
                    <a:pt x="0" y="0"/>
                  </a:lnTo>
                  <a:close/>
                </a:path>
                <a:path w="192404" h="14604">
                  <a:moveTo>
                    <a:pt x="192270" y="0"/>
                  </a:moveTo>
                  <a:lnTo>
                    <a:pt x="0" y="0"/>
                  </a:lnTo>
                  <a:lnTo>
                    <a:pt x="192270" y="14167"/>
                  </a:lnTo>
                  <a:lnTo>
                    <a:pt x="1922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12681774" y="10688567"/>
              <a:ext cx="192405" cy="14604"/>
            </a:xfrm>
            <a:custGeom>
              <a:avLst/>
              <a:gdLst/>
              <a:ahLst/>
              <a:cxnLst/>
              <a:rect l="l" t="t" r="r" b="b"/>
              <a:pathLst>
                <a:path w="192404" h="14604">
                  <a:moveTo>
                    <a:pt x="192270" y="0"/>
                  </a:moveTo>
                  <a:lnTo>
                    <a:pt x="0" y="0"/>
                  </a:lnTo>
                  <a:lnTo>
                    <a:pt x="192270" y="14167"/>
                  </a:lnTo>
                  <a:lnTo>
                    <a:pt x="192270" y="0"/>
                  </a:lnTo>
                  <a:close/>
                </a:path>
                <a:path w="192404" h="14604">
                  <a:moveTo>
                    <a:pt x="0" y="0"/>
                  </a:moveTo>
                  <a:lnTo>
                    <a:pt x="192270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12496586" y="10688567"/>
              <a:ext cx="185420" cy="14604"/>
            </a:xfrm>
            <a:custGeom>
              <a:avLst/>
              <a:gdLst/>
              <a:ahLst/>
              <a:cxnLst/>
              <a:rect l="l" t="t" r="r" b="b"/>
              <a:pathLst>
                <a:path w="185420" h="14604">
                  <a:moveTo>
                    <a:pt x="0" y="0"/>
                  </a:moveTo>
                  <a:lnTo>
                    <a:pt x="0" y="14167"/>
                  </a:lnTo>
                  <a:lnTo>
                    <a:pt x="185187" y="14167"/>
                  </a:lnTo>
                  <a:lnTo>
                    <a:pt x="0" y="0"/>
                  </a:lnTo>
                  <a:close/>
                </a:path>
                <a:path w="185420" h="14604">
                  <a:moveTo>
                    <a:pt x="185187" y="0"/>
                  </a:moveTo>
                  <a:lnTo>
                    <a:pt x="0" y="0"/>
                  </a:lnTo>
                  <a:lnTo>
                    <a:pt x="185187" y="14167"/>
                  </a:lnTo>
                  <a:lnTo>
                    <a:pt x="1851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12496587" y="10688567"/>
              <a:ext cx="185420" cy="14604"/>
            </a:xfrm>
            <a:custGeom>
              <a:avLst/>
              <a:gdLst/>
              <a:ahLst/>
              <a:cxnLst/>
              <a:rect l="l" t="t" r="r" b="b"/>
              <a:pathLst>
                <a:path w="185420" h="14604">
                  <a:moveTo>
                    <a:pt x="185187" y="0"/>
                  </a:moveTo>
                  <a:lnTo>
                    <a:pt x="0" y="0"/>
                  </a:lnTo>
                  <a:lnTo>
                    <a:pt x="185187" y="14167"/>
                  </a:lnTo>
                  <a:lnTo>
                    <a:pt x="185187" y="0"/>
                  </a:lnTo>
                  <a:close/>
                </a:path>
                <a:path w="185420" h="14604">
                  <a:moveTo>
                    <a:pt x="0" y="0"/>
                  </a:moveTo>
                  <a:lnTo>
                    <a:pt x="185187" y="14167"/>
                  </a:lnTo>
                  <a:lnTo>
                    <a:pt x="0" y="1416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12495575" y="8797229"/>
              <a:ext cx="379730" cy="2299335"/>
            </a:xfrm>
            <a:custGeom>
              <a:avLst/>
              <a:gdLst/>
              <a:ahLst/>
              <a:cxnLst/>
              <a:rect l="l" t="t" r="r" b="b"/>
              <a:pathLst>
                <a:path w="379729" h="2299334">
                  <a:moveTo>
                    <a:pt x="0" y="10119"/>
                  </a:moveTo>
                  <a:lnTo>
                    <a:pt x="0" y="2028962"/>
                  </a:lnTo>
                  <a:lnTo>
                    <a:pt x="186199" y="2299153"/>
                  </a:lnTo>
                  <a:lnTo>
                    <a:pt x="379481" y="2025926"/>
                  </a:lnTo>
                  <a:lnTo>
                    <a:pt x="379481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12445989" y="8739548"/>
              <a:ext cx="481965" cy="1963420"/>
            </a:xfrm>
            <a:custGeom>
              <a:avLst/>
              <a:gdLst/>
              <a:ahLst/>
              <a:cxnLst/>
              <a:rect l="l" t="t" r="r" b="b"/>
              <a:pathLst>
                <a:path w="481965" h="1963420">
                  <a:moveTo>
                    <a:pt x="477641" y="53633"/>
                  </a:moveTo>
                  <a:lnTo>
                    <a:pt x="265131" y="53633"/>
                  </a:lnTo>
                  <a:lnTo>
                    <a:pt x="208461" y="100183"/>
                  </a:lnTo>
                  <a:lnTo>
                    <a:pt x="160900" y="0"/>
                  </a:lnTo>
                  <a:lnTo>
                    <a:pt x="95123" y="64764"/>
                  </a:lnTo>
                  <a:lnTo>
                    <a:pt x="0" y="64764"/>
                  </a:lnTo>
                </a:path>
                <a:path w="481965" h="1963420">
                  <a:moveTo>
                    <a:pt x="429067" y="379481"/>
                  </a:moveTo>
                  <a:lnTo>
                    <a:pt x="48573" y="379481"/>
                  </a:lnTo>
                </a:path>
                <a:path w="481965" h="1963420">
                  <a:moveTo>
                    <a:pt x="481688" y="554549"/>
                  </a:moveTo>
                  <a:lnTo>
                    <a:pt x="261083" y="554549"/>
                  </a:lnTo>
                  <a:lnTo>
                    <a:pt x="214533" y="598063"/>
                  </a:lnTo>
                  <a:lnTo>
                    <a:pt x="164948" y="500915"/>
                  </a:lnTo>
                  <a:lnTo>
                    <a:pt x="82980" y="566692"/>
                  </a:lnTo>
                  <a:lnTo>
                    <a:pt x="5059" y="566692"/>
                  </a:lnTo>
                </a:path>
                <a:path w="481965" h="1963420">
                  <a:moveTo>
                    <a:pt x="1011" y="625385"/>
                  </a:moveTo>
                  <a:lnTo>
                    <a:pt x="91075" y="625385"/>
                  </a:lnTo>
                  <a:lnTo>
                    <a:pt x="160900" y="562644"/>
                  </a:lnTo>
                  <a:lnTo>
                    <a:pt x="212509" y="660804"/>
                  </a:lnTo>
                  <a:lnTo>
                    <a:pt x="265131" y="612230"/>
                  </a:lnTo>
                  <a:lnTo>
                    <a:pt x="475617" y="612230"/>
                  </a:lnTo>
                </a:path>
                <a:path w="481965" h="1963420">
                  <a:moveTo>
                    <a:pt x="429067" y="725569"/>
                  </a:moveTo>
                  <a:lnTo>
                    <a:pt x="49585" y="725569"/>
                  </a:lnTo>
                </a:path>
                <a:path w="481965" h="1963420">
                  <a:moveTo>
                    <a:pt x="430079" y="780214"/>
                  </a:moveTo>
                  <a:lnTo>
                    <a:pt x="46549" y="780214"/>
                  </a:lnTo>
                </a:path>
                <a:path w="481965" h="1963420">
                  <a:moveTo>
                    <a:pt x="102207" y="739736"/>
                  </a:moveTo>
                  <a:lnTo>
                    <a:pt x="381505" y="739736"/>
                  </a:lnTo>
                  <a:lnTo>
                    <a:pt x="381505" y="765035"/>
                  </a:lnTo>
                  <a:lnTo>
                    <a:pt x="102207" y="765035"/>
                  </a:lnTo>
                  <a:lnTo>
                    <a:pt x="102207" y="739736"/>
                  </a:lnTo>
                </a:path>
                <a:path w="481965" h="1963420">
                  <a:moveTo>
                    <a:pt x="102207" y="1920683"/>
                  </a:moveTo>
                  <a:lnTo>
                    <a:pt x="376445" y="1920683"/>
                  </a:lnTo>
                  <a:lnTo>
                    <a:pt x="376445" y="1949018"/>
                  </a:lnTo>
                  <a:lnTo>
                    <a:pt x="102207" y="1949018"/>
                  </a:lnTo>
                  <a:lnTo>
                    <a:pt x="102207" y="1920683"/>
                  </a:lnTo>
                </a:path>
                <a:path w="481965" h="1963420">
                  <a:moveTo>
                    <a:pt x="50597" y="1911576"/>
                  </a:moveTo>
                  <a:lnTo>
                    <a:pt x="428055" y="1911576"/>
                  </a:lnTo>
                  <a:lnTo>
                    <a:pt x="428055" y="1963185"/>
                  </a:lnTo>
                  <a:lnTo>
                    <a:pt x="50597" y="1963185"/>
                  </a:lnTo>
                  <a:lnTo>
                    <a:pt x="50597" y="19115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12495575" y="10736128"/>
              <a:ext cx="377825" cy="40640"/>
            </a:xfrm>
            <a:custGeom>
              <a:avLst/>
              <a:gdLst/>
              <a:ahLst/>
              <a:cxnLst/>
              <a:rect l="l" t="t" r="r" b="b"/>
              <a:pathLst>
                <a:path w="377825" h="40640">
                  <a:moveTo>
                    <a:pt x="0" y="16191"/>
                  </a:moveTo>
                  <a:lnTo>
                    <a:pt x="16191" y="0"/>
                  </a:lnTo>
                </a:path>
                <a:path w="377825" h="40640">
                  <a:moveTo>
                    <a:pt x="8095" y="40478"/>
                  </a:moveTo>
                  <a:lnTo>
                    <a:pt x="48573" y="0"/>
                  </a:lnTo>
                </a:path>
                <a:path w="377825" h="40640">
                  <a:moveTo>
                    <a:pt x="40478" y="40478"/>
                  </a:moveTo>
                  <a:lnTo>
                    <a:pt x="80956" y="0"/>
                  </a:lnTo>
                </a:path>
                <a:path w="377825" h="40640">
                  <a:moveTo>
                    <a:pt x="72860" y="40478"/>
                  </a:moveTo>
                  <a:lnTo>
                    <a:pt x="113338" y="0"/>
                  </a:lnTo>
                </a:path>
                <a:path w="377825" h="40640">
                  <a:moveTo>
                    <a:pt x="104230" y="40478"/>
                  </a:moveTo>
                  <a:lnTo>
                    <a:pt x="145720" y="0"/>
                  </a:lnTo>
                </a:path>
                <a:path w="377825" h="40640">
                  <a:moveTo>
                    <a:pt x="136613" y="40478"/>
                  </a:moveTo>
                  <a:lnTo>
                    <a:pt x="178103" y="0"/>
                  </a:lnTo>
                </a:path>
                <a:path w="377825" h="40640">
                  <a:moveTo>
                    <a:pt x="168995" y="40478"/>
                  </a:moveTo>
                  <a:lnTo>
                    <a:pt x="186199" y="23274"/>
                  </a:lnTo>
                  <a:lnTo>
                    <a:pt x="209473" y="0"/>
                  </a:lnTo>
                </a:path>
                <a:path w="377825" h="40640">
                  <a:moveTo>
                    <a:pt x="201378" y="40478"/>
                  </a:moveTo>
                  <a:lnTo>
                    <a:pt x="241856" y="0"/>
                  </a:lnTo>
                </a:path>
                <a:path w="377825" h="40640">
                  <a:moveTo>
                    <a:pt x="233760" y="40478"/>
                  </a:moveTo>
                  <a:lnTo>
                    <a:pt x="274238" y="0"/>
                  </a:lnTo>
                </a:path>
                <a:path w="377825" h="40640">
                  <a:moveTo>
                    <a:pt x="265131" y="40478"/>
                  </a:moveTo>
                  <a:lnTo>
                    <a:pt x="306621" y="0"/>
                  </a:lnTo>
                </a:path>
                <a:path w="377825" h="40640">
                  <a:moveTo>
                    <a:pt x="297513" y="40478"/>
                  </a:moveTo>
                  <a:lnTo>
                    <a:pt x="339003" y="0"/>
                  </a:lnTo>
                </a:path>
                <a:path w="377825" h="40640">
                  <a:moveTo>
                    <a:pt x="329896" y="40478"/>
                  </a:moveTo>
                  <a:lnTo>
                    <a:pt x="370374" y="0"/>
                  </a:lnTo>
                </a:path>
                <a:path w="377825" h="40640">
                  <a:moveTo>
                    <a:pt x="362278" y="40478"/>
                  </a:moveTo>
                  <a:lnTo>
                    <a:pt x="377457" y="263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12492539" y="9943770"/>
              <a:ext cx="655320" cy="882015"/>
            </a:xfrm>
            <a:custGeom>
              <a:avLst/>
              <a:gdLst/>
              <a:ahLst/>
              <a:cxnLst/>
              <a:rect l="l" t="t" r="r" b="b"/>
              <a:pathLst>
                <a:path w="655319" h="882015">
                  <a:moveTo>
                    <a:pt x="3035" y="792357"/>
                  </a:moveTo>
                  <a:lnTo>
                    <a:pt x="380493" y="792357"/>
                  </a:lnTo>
                  <a:lnTo>
                    <a:pt x="380493" y="832835"/>
                  </a:lnTo>
                  <a:lnTo>
                    <a:pt x="3035" y="832835"/>
                  </a:lnTo>
                  <a:lnTo>
                    <a:pt x="3035" y="792357"/>
                  </a:lnTo>
                </a:path>
                <a:path w="655319" h="882015">
                  <a:moveTo>
                    <a:pt x="380493" y="881409"/>
                  </a:moveTo>
                  <a:lnTo>
                    <a:pt x="0" y="881409"/>
                  </a:lnTo>
                </a:path>
                <a:path w="655319" h="882015">
                  <a:moveTo>
                    <a:pt x="654732" y="0"/>
                  </a:moveTo>
                  <a:lnTo>
                    <a:pt x="325848" y="0"/>
                  </a:lnTo>
                </a:path>
                <a:path w="655319" h="882015">
                  <a:moveTo>
                    <a:pt x="637529" y="571752"/>
                  </a:moveTo>
                  <a:lnTo>
                    <a:pt x="316740" y="71241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11909655" y="8955094"/>
              <a:ext cx="1315085" cy="2298700"/>
            </a:xfrm>
            <a:custGeom>
              <a:avLst/>
              <a:gdLst/>
              <a:ahLst/>
              <a:cxnLst/>
              <a:rect l="l" t="t" r="r" b="b"/>
              <a:pathLst>
                <a:path w="1315084" h="2298700">
                  <a:moveTo>
                    <a:pt x="581872" y="161912"/>
                  </a:moveTo>
                  <a:lnTo>
                    <a:pt x="0" y="161912"/>
                  </a:lnTo>
                </a:path>
                <a:path w="1315084" h="2298700">
                  <a:moveTo>
                    <a:pt x="774142" y="2142301"/>
                  </a:moveTo>
                  <a:lnTo>
                    <a:pt x="10119" y="2142301"/>
                  </a:lnTo>
                </a:path>
                <a:path w="1315084" h="2298700">
                  <a:moveTo>
                    <a:pt x="582883" y="1871098"/>
                  </a:moveTo>
                  <a:lnTo>
                    <a:pt x="582883" y="2294093"/>
                  </a:lnTo>
                </a:path>
                <a:path w="1315084" h="2298700">
                  <a:moveTo>
                    <a:pt x="968437" y="1869074"/>
                  </a:moveTo>
                  <a:lnTo>
                    <a:pt x="968437" y="2294093"/>
                  </a:lnTo>
                </a:path>
                <a:path w="1315084" h="2298700">
                  <a:moveTo>
                    <a:pt x="968437" y="2287010"/>
                  </a:moveTo>
                  <a:lnTo>
                    <a:pt x="584907" y="2287010"/>
                  </a:lnTo>
                </a:path>
                <a:path w="1315084" h="2298700">
                  <a:moveTo>
                    <a:pt x="586931" y="1696030"/>
                  </a:moveTo>
                  <a:lnTo>
                    <a:pt x="206438" y="1696030"/>
                  </a:lnTo>
                </a:path>
                <a:path w="1315084" h="2298700">
                  <a:moveTo>
                    <a:pt x="586931" y="1747640"/>
                  </a:moveTo>
                  <a:lnTo>
                    <a:pt x="206438" y="1747640"/>
                  </a:lnTo>
                </a:path>
                <a:path w="1315084" h="2298700">
                  <a:moveTo>
                    <a:pt x="585919" y="1871098"/>
                  </a:moveTo>
                  <a:lnTo>
                    <a:pt x="207450" y="1871098"/>
                  </a:lnTo>
                </a:path>
                <a:path w="1315084" h="2298700">
                  <a:moveTo>
                    <a:pt x="631457" y="2298141"/>
                  </a:moveTo>
                  <a:lnTo>
                    <a:pt x="584907" y="2287010"/>
                  </a:lnTo>
                  <a:lnTo>
                    <a:pt x="632469" y="2272842"/>
                  </a:lnTo>
                </a:path>
                <a:path w="1315084" h="2298700">
                  <a:moveTo>
                    <a:pt x="916827" y="2297129"/>
                  </a:moveTo>
                  <a:lnTo>
                    <a:pt x="968437" y="2287010"/>
                  </a:lnTo>
                  <a:lnTo>
                    <a:pt x="915815" y="2275878"/>
                  </a:lnTo>
                </a:path>
                <a:path w="1315084" h="2298700">
                  <a:moveTo>
                    <a:pt x="1291249" y="1742580"/>
                  </a:moveTo>
                  <a:lnTo>
                    <a:pt x="1314524" y="1742580"/>
                  </a:lnTo>
                  <a:lnTo>
                    <a:pt x="1314524" y="2130157"/>
                  </a:lnTo>
                  <a:lnTo>
                    <a:pt x="1284166" y="2130157"/>
                  </a:lnTo>
                </a:path>
                <a:path w="1315084" h="2298700">
                  <a:moveTo>
                    <a:pt x="1314524" y="1864014"/>
                  </a:moveTo>
                  <a:lnTo>
                    <a:pt x="1288214" y="1864014"/>
                  </a:lnTo>
                </a:path>
                <a:path w="1315084" h="2298700">
                  <a:moveTo>
                    <a:pt x="963377" y="1809369"/>
                  </a:moveTo>
                  <a:lnTo>
                    <a:pt x="1012963" y="1809369"/>
                  </a:lnTo>
                </a:path>
                <a:path w="1315084" h="2298700">
                  <a:moveTo>
                    <a:pt x="584907" y="270191"/>
                  </a:moveTo>
                  <a:lnTo>
                    <a:pt x="965401" y="270191"/>
                  </a:lnTo>
                  <a:lnTo>
                    <a:pt x="916827" y="258047"/>
                  </a:lnTo>
                </a:path>
                <a:path w="1315084" h="2298700">
                  <a:moveTo>
                    <a:pt x="965401" y="270191"/>
                  </a:moveTo>
                  <a:lnTo>
                    <a:pt x="913792" y="279298"/>
                  </a:lnTo>
                </a:path>
                <a:path w="1315084" h="2298700">
                  <a:moveTo>
                    <a:pt x="584907" y="270191"/>
                  </a:moveTo>
                  <a:lnTo>
                    <a:pt x="631457" y="256023"/>
                  </a:lnTo>
                </a:path>
                <a:path w="1315084" h="2298700">
                  <a:moveTo>
                    <a:pt x="585919" y="270191"/>
                  </a:moveTo>
                  <a:lnTo>
                    <a:pt x="632469" y="281322"/>
                  </a:lnTo>
                </a:path>
                <a:path w="1315084" h="2298700">
                  <a:moveTo>
                    <a:pt x="903672" y="0"/>
                  </a:moveTo>
                  <a:lnTo>
                    <a:pt x="123964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12681774" y="8684903"/>
              <a:ext cx="0" cy="2411730"/>
            </a:xfrm>
            <a:custGeom>
              <a:avLst/>
              <a:gdLst/>
              <a:ahLst/>
              <a:cxnLst/>
              <a:rect l="l" t="t" r="r" b="b"/>
              <a:pathLst>
                <a:path w="0" h="2411729">
                  <a:moveTo>
                    <a:pt x="0" y="0"/>
                  </a:moveTo>
                  <a:lnTo>
                    <a:pt x="0" y="2411480"/>
                  </a:lnTo>
                </a:path>
              </a:pathLst>
            </a:custGeom>
            <a:ln w="3175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12101926" y="9117006"/>
              <a:ext cx="391160" cy="1668145"/>
            </a:xfrm>
            <a:custGeom>
              <a:avLst/>
              <a:gdLst/>
              <a:ahLst/>
              <a:cxnLst/>
              <a:rect l="l" t="t" r="r" b="b"/>
              <a:pathLst>
                <a:path w="391159" h="1668145">
                  <a:moveTo>
                    <a:pt x="13155" y="0"/>
                  </a:moveTo>
                  <a:lnTo>
                    <a:pt x="13155" y="1534118"/>
                  </a:lnTo>
                </a:path>
                <a:path w="391159" h="1668145">
                  <a:moveTo>
                    <a:pt x="14167" y="1534118"/>
                  </a:moveTo>
                  <a:lnTo>
                    <a:pt x="24286" y="1486556"/>
                  </a:lnTo>
                </a:path>
                <a:path w="391159" h="1668145">
                  <a:moveTo>
                    <a:pt x="13155" y="1534118"/>
                  </a:moveTo>
                  <a:lnTo>
                    <a:pt x="0" y="1489592"/>
                  </a:lnTo>
                </a:path>
                <a:path w="391159" h="1668145">
                  <a:moveTo>
                    <a:pt x="204414" y="1667695"/>
                  </a:moveTo>
                  <a:lnTo>
                    <a:pt x="204414" y="1534118"/>
                  </a:lnTo>
                  <a:lnTo>
                    <a:pt x="204414" y="1421791"/>
                  </a:lnTo>
                </a:path>
                <a:path w="391159" h="1668145">
                  <a:moveTo>
                    <a:pt x="213521" y="1612038"/>
                  </a:moveTo>
                  <a:lnTo>
                    <a:pt x="204414" y="1585727"/>
                  </a:lnTo>
                  <a:lnTo>
                    <a:pt x="196318" y="1616086"/>
                  </a:lnTo>
                </a:path>
                <a:path w="391159" h="1668145">
                  <a:moveTo>
                    <a:pt x="195306" y="1501735"/>
                  </a:moveTo>
                  <a:lnTo>
                    <a:pt x="204414" y="1534118"/>
                  </a:lnTo>
                  <a:lnTo>
                    <a:pt x="217569" y="1501735"/>
                  </a:lnTo>
                </a:path>
                <a:path w="391159" h="1668145">
                  <a:moveTo>
                    <a:pt x="122446" y="1534118"/>
                  </a:moveTo>
                  <a:lnTo>
                    <a:pt x="122446" y="399720"/>
                  </a:lnTo>
                </a:path>
                <a:path w="391159" h="1668145">
                  <a:moveTo>
                    <a:pt x="390613" y="402756"/>
                  </a:moveTo>
                  <a:lnTo>
                    <a:pt x="102207" y="40275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5" name="object 18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384260" y="9358862"/>
              <a:ext cx="111314" cy="240844"/>
            </a:xfrm>
            <a:prstGeom prst="rect">
              <a:avLst/>
            </a:prstGeom>
          </p:spPr>
        </p:pic>
        <p:sp>
          <p:nvSpPr>
            <p:cNvPr id="186" name="object 186" descr=""/>
            <p:cNvSpPr/>
            <p:nvPr/>
          </p:nvSpPr>
          <p:spPr>
            <a:xfrm>
              <a:off x="12495575" y="10412304"/>
              <a:ext cx="379095" cy="22860"/>
            </a:xfrm>
            <a:custGeom>
              <a:avLst/>
              <a:gdLst/>
              <a:ahLst/>
              <a:cxnLst/>
              <a:rect l="l" t="t" r="r" b="b"/>
              <a:pathLst>
                <a:path w="379095" h="22859">
                  <a:moveTo>
                    <a:pt x="330908" y="0"/>
                  </a:moveTo>
                  <a:lnTo>
                    <a:pt x="378469" y="13155"/>
                  </a:lnTo>
                  <a:lnTo>
                    <a:pt x="0" y="13155"/>
                  </a:lnTo>
                </a:path>
                <a:path w="379095" h="22859">
                  <a:moveTo>
                    <a:pt x="378469" y="13155"/>
                  </a:moveTo>
                  <a:lnTo>
                    <a:pt x="327872" y="22262"/>
                  </a:lnTo>
                </a:path>
                <a:path w="379095" h="22859">
                  <a:moveTo>
                    <a:pt x="47561" y="22262"/>
                  </a:moveTo>
                  <a:lnTo>
                    <a:pt x="0" y="13155"/>
                  </a:lnTo>
                  <a:lnTo>
                    <a:pt x="52621" y="3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7" name="object 18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423726" y="10619754"/>
              <a:ext cx="71848" cy="242868"/>
            </a:xfrm>
            <a:prstGeom prst="rect">
              <a:avLst/>
            </a:prstGeom>
          </p:spPr>
        </p:pic>
        <p:sp>
          <p:nvSpPr>
            <p:cNvPr id="188" name="object 188" descr=""/>
            <p:cNvSpPr/>
            <p:nvPr/>
          </p:nvSpPr>
          <p:spPr>
            <a:xfrm>
              <a:off x="11974420" y="9117006"/>
              <a:ext cx="2135505" cy="1981835"/>
            </a:xfrm>
            <a:custGeom>
              <a:avLst/>
              <a:gdLst/>
              <a:ahLst/>
              <a:cxnLst/>
              <a:rect l="l" t="t" r="r" b="b"/>
              <a:pathLst>
                <a:path w="2135505" h="1981834">
                  <a:moveTo>
                    <a:pt x="162924" y="1585727"/>
                  </a:moveTo>
                  <a:lnTo>
                    <a:pt x="162924" y="1980388"/>
                  </a:lnTo>
                </a:path>
                <a:path w="2135505" h="1981834">
                  <a:moveTo>
                    <a:pt x="0" y="1980388"/>
                  </a:moveTo>
                  <a:lnTo>
                    <a:pt x="0" y="0"/>
                  </a:lnTo>
                </a:path>
                <a:path w="2135505" h="1981834">
                  <a:moveTo>
                    <a:pt x="154828" y="1609002"/>
                  </a:moveTo>
                  <a:lnTo>
                    <a:pt x="162924" y="1585727"/>
                  </a:lnTo>
                  <a:lnTo>
                    <a:pt x="170007" y="1611026"/>
                  </a:lnTo>
                </a:path>
                <a:path w="2135505" h="1981834">
                  <a:moveTo>
                    <a:pt x="149768" y="1932827"/>
                  </a:moveTo>
                  <a:lnTo>
                    <a:pt x="162924" y="1980388"/>
                  </a:lnTo>
                  <a:lnTo>
                    <a:pt x="173043" y="1931815"/>
                  </a:lnTo>
                </a:path>
                <a:path w="2135505" h="1981834">
                  <a:moveTo>
                    <a:pt x="173043" y="1749663"/>
                  </a:moveTo>
                  <a:lnTo>
                    <a:pt x="162924" y="1709185"/>
                  </a:lnTo>
                  <a:lnTo>
                    <a:pt x="150780" y="1752699"/>
                  </a:lnTo>
                </a:path>
                <a:path w="2135505" h="1981834">
                  <a:moveTo>
                    <a:pt x="151792" y="1681863"/>
                  </a:moveTo>
                  <a:lnTo>
                    <a:pt x="162924" y="1709185"/>
                  </a:lnTo>
                  <a:lnTo>
                    <a:pt x="172031" y="1669719"/>
                  </a:lnTo>
                </a:path>
                <a:path w="2135505" h="1981834">
                  <a:moveTo>
                    <a:pt x="2096763" y="1582691"/>
                  </a:moveTo>
                  <a:lnTo>
                    <a:pt x="2135217" y="1582691"/>
                  </a:lnTo>
                  <a:lnTo>
                    <a:pt x="2135217" y="1981400"/>
                  </a:lnTo>
                  <a:lnTo>
                    <a:pt x="2100811" y="1981400"/>
                  </a:lnTo>
                </a:path>
                <a:path w="2135505" h="1981834">
                  <a:moveTo>
                    <a:pt x="642589" y="1848835"/>
                  </a:moveTo>
                  <a:lnTo>
                    <a:pt x="630445" y="1867050"/>
                  </a:lnTo>
                  <a:lnTo>
                    <a:pt x="666875" y="1842763"/>
                  </a:lnTo>
                  <a:lnTo>
                    <a:pt x="707354" y="1842763"/>
                  </a:lnTo>
                  <a:lnTo>
                    <a:pt x="751879" y="1842763"/>
                  </a:lnTo>
                  <a:lnTo>
                    <a:pt x="787298" y="1867050"/>
                  </a:lnTo>
                </a:path>
                <a:path w="2135505" h="1981834">
                  <a:moveTo>
                    <a:pt x="630445" y="1867050"/>
                  </a:moveTo>
                  <a:lnTo>
                    <a:pt x="650684" y="1863002"/>
                  </a:lnTo>
                </a:path>
                <a:path w="2135505" h="1981834">
                  <a:moveTo>
                    <a:pt x="757951" y="1857942"/>
                  </a:moveTo>
                  <a:lnTo>
                    <a:pt x="787298" y="1867050"/>
                  </a:lnTo>
                  <a:lnTo>
                    <a:pt x="772118" y="18427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9" name="object 189" descr=""/>
          <p:cNvSpPr txBox="1"/>
          <p:nvPr/>
        </p:nvSpPr>
        <p:spPr>
          <a:xfrm>
            <a:off x="13154006" y="8844415"/>
            <a:ext cx="407034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Штанга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0" name="object 190" descr=""/>
          <p:cNvSpPr txBox="1"/>
          <p:nvPr/>
        </p:nvSpPr>
        <p:spPr>
          <a:xfrm>
            <a:off x="13165137" y="9276519"/>
            <a:ext cx="675640" cy="284480"/>
          </a:xfrm>
          <a:prstGeom prst="rect">
            <a:avLst/>
          </a:prstGeom>
        </p:spPr>
        <p:txBody>
          <a:bodyPr wrap="square" lIns="0" tIns="31115" rIns="0" bIns="0" rtlCol="0" vert="horz">
            <a:spAutoFit/>
          </a:bodyPr>
          <a:lstStyle/>
          <a:p>
            <a:pPr marL="12700" marR="5080">
              <a:lnSpc>
                <a:spcPts val="950"/>
              </a:lnSpc>
              <a:spcBef>
                <a:spcPts val="245"/>
              </a:spcBef>
            </a:pPr>
            <a:r>
              <a:rPr dirty="0" sz="900" spc="-10" i="1">
                <a:latin typeface="ISOCPEUR"/>
                <a:cs typeface="ISOCPEUR"/>
              </a:rPr>
              <a:t>З'єднувальна</a:t>
            </a:r>
            <a:r>
              <a:rPr dirty="0" sz="900" spc="-10" i="1">
                <a:latin typeface="ISOCPEUR"/>
                <a:cs typeface="ISOCPEUR"/>
              </a:rPr>
              <a:t> муфта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1" name="object 191" descr=""/>
          <p:cNvSpPr txBox="1"/>
          <p:nvPr/>
        </p:nvSpPr>
        <p:spPr>
          <a:xfrm>
            <a:off x="13172220" y="9849284"/>
            <a:ext cx="67881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5" i="1">
                <a:latin typeface="ISOCPEUR"/>
                <a:cs typeface="ISOCPEUR"/>
              </a:rPr>
              <a:t>Муфта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тертя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2" name="object 192" descr=""/>
          <p:cNvSpPr txBox="1"/>
          <p:nvPr/>
        </p:nvSpPr>
        <p:spPr>
          <a:xfrm>
            <a:off x="13253177" y="10739801"/>
            <a:ext cx="42799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частина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3" name="object 193" descr=""/>
          <p:cNvSpPr txBox="1"/>
          <p:nvPr/>
        </p:nvSpPr>
        <p:spPr>
          <a:xfrm>
            <a:off x="13261272" y="10857187"/>
            <a:ext cx="427990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>
              <a:lnSpc>
                <a:spcPts val="940"/>
              </a:lnSpc>
              <a:spcBef>
                <a:spcPts val="254"/>
              </a:spcBef>
            </a:pPr>
            <a:r>
              <a:rPr dirty="0" sz="900" spc="-10" i="1">
                <a:latin typeface="ISOCPEUR"/>
                <a:cs typeface="ISOCPEUR"/>
              </a:rPr>
              <a:t>Конічна</a:t>
            </a:r>
            <a:r>
              <a:rPr dirty="0" sz="900" spc="-10" i="1">
                <a:latin typeface="ISOCPEUR"/>
                <a:cs typeface="ISOCPEUR"/>
              </a:rPr>
              <a:t> частина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4" name="object 194" descr=""/>
          <p:cNvSpPr txBox="1"/>
          <p:nvPr/>
        </p:nvSpPr>
        <p:spPr>
          <a:xfrm>
            <a:off x="14119631" y="10736950"/>
            <a:ext cx="137160" cy="3067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10" i="1">
                <a:latin typeface="ISOCPEUR"/>
                <a:cs typeface="ISOCPEUR"/>
              </a:rPr>
              <a:t>Конус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5" name="object 195" descr=""/>
          <p:cNvSpPr txBox="1"/>
          <p:nvPr/>
        </p:nvSpPr>
        <p:spPr>
          <a:xfrm>
            <a:off x="12575068" y="9066033"/>
            <a:ext cx="20320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d</a:t>
            </a:r>
            <a:r>
              <a:rPr dirty="0" baseline="-18518" sz="900" spc="-37" i="1">
                <a:latin typeface="ISOCPEUR"/>
                <a:cs typeface="ISOCPEUR"/>
              </a:rPr>
              <a:t>p</a:t>
            </a:r>
            <a:endParaRPr baseline="-18518" sz="900">
              <a:latin typeface="ISOCPEUR"/>
              <a:cs typeface="ISOCPEUR"/>
            </a:endParaRPr>
          </a:p>
        </p:txBody>
      </p:sp>
      <p:sp>
        <p:nvSpPr>
          <p:cNvPr id="196" name="object 196" descr=""/>
          <p:cNvSpPr txBox="1"/>
          <p:nvPr/>
        </p:nvSpPr>
        <p:spPr>
          <a:xfrm>
            <a:off x="12816354" y="9123863"/>
            <a:ext cx="386080" cy="12255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  <a:tabLst>
                <a:tab pos="372110" algn="l"/>
              </a:tabLst>
            </a:pPr>
            <a:r>
              <a:rPr dirty="0" u="sng" sz="60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600">
              <a:latin typeface="Times New Roman"/>
              <a:cs typeface="Times New Roman"/>
            </a:endParaRPr>
          </a:p>
        </p:txBody>
      </p:sp>
      <p:sp>
        <p:nvSpPr>
          <p:cNvPr id="197" name="object 197" descr=""/>
          <p:cNvSpPr txBox="1"/>
          <p:nvPr/>
        </p:nvSpPr>
        <p:spPr>
          <a:xfrm>
            <a:off x="12656580" y="10273291"/>
            <a:ext cx="1238885" cy="5111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400">
              <a:lnSpc>
                <a:spcPts val="1010"/>
              </a:lnSpc>
              <a:spcBef>
                <a:spcPts val="105"/>
              </a:spcBef>
            </a:pPr>
            <a:r>
              <a:rPr dirty="0" baseline="3086" sz="1350" spc="-37" i="1">
                <a:latin typeface="ISOCPEUR"/>
                <a:cs typeface="ISOCPEUR"/>
              </a:rPr>
              <a:t>d</a:t>
            </a:r>
            <a:r>
              <a:rPr dirty="0" sz="600" spc="-25" i="1">
                <a:latin typeface="ISOCPEUR"/>
                <a:cs typeface="ISOCPEUR"/>
              </a:rPr>
              <a:t>s</a:t>
            </a:r>
            <a:endParaRPr sz="600">
              <a:latin typeface="ISOCPEUR"/>
              <a:cs typeface="ISOCPEUR"/>
            </a:endParaRPr>
          </a:p>
          <a:p>
            <a:pPr marL="535305" marR="141605">
              <a:lnSpc>
                <a:spcPts val="940"/>
              </a:lnSpc>
              <a:spcBef>
                <a:spcPts val="80"/>
              </a:spcBef>
            </a:pPr>
            <a:r>
              <a:rPr dirty="0" sz="900" spc="-10" i="1">
                <a:latin typeface="ISOCPEUR"/>
                <a:cs typeface="ISOCPEUR"/>
              </a:rPr>
              <a:t>Ущільнююче</a:t>
            </a:r>
            <a:r>
              <a:rPr dirty="0" sz="900" spc="-10" i="1">
                <a:latin typeface="ISOCPEUR"/>
                <a:cs typeface="ISOCPEUR"/>
              </a:rPr>
              <a:t> кільце</a:t>
            </a:r>
            <a:endParaRPr sz="900">
              <a:latin typeface="ISOCPEUR"/>
              <a:cs typeface="ISOCPEUR"/>
            </a:endParaRPr>
          </a:p>
          <a:p>
            <a:pPr marL="235585">
              <a:lnSpc>
                <a:spcPts val="844"/>
              </a:lnSpc>
            </a:pPr>
            <a:r>
              <a:rPr dirty="0" baseline="-21604" sz="1350" spc="-44" i="1">
                <a:latin typeface="ISOCPEUR"/>
                <a:cs typeface="ISOCPEUR"/>
              </a:rPr>
              <a:t>Фільтр</a:t>
            </a:r>
            <a:r>
              <a:rPr dirty="0" baseline="-21604" sz="1350" spc="-8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Циліндрична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98" name="object 198" descr=""/>
          <p:cNvSpPr txBox="1"/>
          <p:nvPr/>
        </p:nvSpPr>
        <p:spPr>
          <a:xfrm>
            <a:off x="12534691" y="11082852"/>
            <a:ext cx="30226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3086" sz="1350" spc="-15" i="1">
                <a:latin typeface="ISOCPEUR"/>
                <a:cs typeface="ISOCPEUR"/>
              </a:rPr>
              <a:t>d</a:t>
            </a:r>
            <a:r>
              <a:rPr dirty="0" sz="600" spc="-10" i="1">
                <a:latin typeface="ISOCPEUR"/>
                <a:cs typeface="ISOCPEUR"/>
              </a:rPr>
              <a:t>c</a:t>
            </a:r>
            <a:r>
              <a:rPr dirty="0" baseline="3086" sz="1350" spc="-15" i="1">
                <a:latin typeface="ISOCPEUR"/>
                <a:cs typeface="ISOCPEUR"/>
              </a:rPr>
              <a:t>=d</a:t>
            </a:r>
            <a:r>
              <a:rPr dirty="0" sz="600" spc="-10" i="1">
                <a:latin typeface="ISOCPEUR"/>
                <a:cs typeface="ISOCPEUR"/>
              </a:rPr>
              <a:t>u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199" name="object 199" descr=""/>
          <p:cNvSpPr txBox="1"/>
          <p:nvPr/>
        </p:nvSpPr>
        <p:spPr>
          <a:xfrm>
            <a:off x="12593671" y="10811390"/>
            <a:ext cx="109220" cy="158115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850" spc="-25" i="1">
                <a:latin typeface="ISOCPEUR"/>
                <a:cs typeface="ISOCPEUR"/>
              </a:rPr>
              <a:t>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00" name="object 200" descr=""/>
          <p:cNvSpPr txBox="1"/>
          <p:nvPr/>
        </p:nvSpPr>
        <p:spPr>
          <a:xfrm>
            <a:off x="12664461" y="10865755"/>
            <a:ext cx="60325" cy="1187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10" i="1">
                <a:latin typeface="ISOCPEUR"/>
                <a:cs typeface="ISOCPEUR"/>
              </a:rPr>
              <a:t>і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01" name="object 201" descr=""/>
          <p:cNvSpPr txBox="1"/>
          <p:nvPr/>
        </p:nvSpPr>
        <p:spPr>
          <a:xfrm>
            <a:off x="12014292" y="10915001"/>
            <a:ext cx="132080" cy="1384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69"/>
              </a:lnSpc>
            </a:pPr>
            <a:r>
              <a:rPr dirty="0" baseline="3267" sz="1275" spc="-37" i="1">
                <a:latin typeface="ISOCPEUR"/>
                <a:cs typeface="ISOCPEUR"/>
              </a:rPr>
              <a:t>h</a:t>
            </a:r>
            <a:r>
              <a:rPr dirty="0" sz="600" spc="-25" i="1">
                <a:latin typeface="ISOCPEUR"/>
                <a:cs typeface="ISOCPEUR"/>
              </a:rPr>
              <a:t>c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02" name="object 202" descr=""/>
          <p:cNvSpPr txBox="1"/>
          <p:nvPr/>
        </p:nvSpPr>
        <p:spPr>
          <a:xfrm>
            <a:off x="11998100" y="10657207"/>
            <a:ext cx="133350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80"/>
              </a:lnSpc>
            </a:pPr>
            <a:r>
              <a:rPr dirty="0" baseline="3267" sz="1275" spc="-37" i="1">
                <a:latin typeface="ISOCPEUR"/>
                <a:cs typeface="ISOCPEUR"/>
              </a:rPr>
              <a:t>h</a:t>
            </a:r>
            <a:r>
              <a:rPr dirty="0" sz="600" spc="-25" i="1">
                <a:latin typeface="ISOCPEUR"/>
                <a:cs typeface="ISOCPEUR"/>
              </a:rPr>
              <a:t>е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03" name="object 203" descr=""/>
          <p:cNvSpPr txBox="1"/>
          <p:nvPr/>
        </p:nvSpPr>
        <p:spPr>
          <a:xfrm>
            <a:off x="12306745" y="10664290"/>
            <a:ext cx="132080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69"/>
              </a:lnSpc>
            </a:pPr>
            <a:r>
              <a:rPr dirty="0" baseline="3267" sz="1275" spc="-37" i="1">
                <a:latin typeface="ISOCPEUR"/>
                <a:cs typeface="ISOCPEUR"/>
              </a:rPr>
              <a:t>h</a:t>
            </a:r>
            <a:r>
              <a:rPr dirty="0" sz="600" spc="-25" i="1">
                <a:latin typeface="ISOCPEUR"/>
                <a:cs typeface="ISOCPEUR"/>
              </a:rPr>
              <a:t>u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04" name="object 204" descr=""/>
          <p:cNvSpPr txBox="1"/>
          <p:nvPr/>
        </p:nvSpPr>
        <p:spPr>
          <a:xfrm>
            <a:off x="12190371" y="10495291"/>
            <a:ext cx="147320" cy="117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15"/>
              </a:lnSpc>
            </a:pPr>
            <a:r>
              <a:rPr dirty="0" sz="850" spc="-25" i="1">
                <a:latin typeface="ISOCPEUR"/>
                <a:cs typeface="ISOCPEUR"/>
              </a:rPr>
              <a:t>e</a:t>
            </a:r>
            <a:r>
              <a:rPr dirty="0" baseline="-18518" sz="900" spc="-37" i="1">
                <a:latin typeface="ISOCPEUR"/>
                <a:cs typeface="ISOCPEUR"/>
              </a:rPr>
              <a:t>i</a:t>
            </a:r>
            <a:endParaRPr baseline="-18518" sz="900">
              <a:latin typeface="ISOCPEUR"/>
              <a:cs typeface="ISOCPEUR"/>
            </a:endParaRPr>
          </a:p>
        </p:txBody>
      </p:sp>
      <p:sp>
        <p:nvSpPr>
          <p:cNvPr id="205" name="object 205" descr=""/>
          <p:cNvSpPr txBox="1"/>
          <p:nvPr/>
        </p:nvSpPr>
        <p:spPr>
          <a:xfrm>
            <a:off x="11827561" y="9509118"/>
            <a:ext cx="427990" cy="99504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40" i="1">
                <a:latin typeface="ISOCPEUR"/>
                <a:cs typeface="ISOCPEUR"/>
              </a:rPr>
              <a:t>Зонд</a:t>
            </a:r>
            <a:r>
              <a:rPr dirty="0" sz="900" spc="-7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(спектрометр)</a:t>
            </a:r>
            <a:endParaRPr sz="900">
              <a:latin typeface="ISOCPEUR"/>
              <a:cs typeface="ISOCPEUR"/>
            </a:endParaRPr>
          </a:p>
          <a:p>
            <a:pPr marL="441959" marR="355600" indent="88900">
              <a:lnSpc>
                <a:spcPts val="919"/>
              </a:lnSpc>
              <a:spcBef>
                <a:spcPts val="355"/>
              </a:spcBef>
            </a:pPr>
            <a:r>
              <a:rPr dirty="0" sz="850" spc="-25" i="1">
                <a:latin typeface="ISOCPEUR"/>
                <a:cs typeface="ISOCPEUR"/>
              </a:rPr>
              <a:t>l</a:t>
            </a:r>
            <a:r>
              <a:rPr dirty="0" baseline="-18518" sz="900" spc="-37" i="1">
                <a:latin typeface="ISOCPEUR"/>
                <a:cs typeface="ISOCPEUR"/>
              </a:rPr>
              <a:t>p</a:t>
            </a:r>
            <a:r>
              <a:rPr dirty="0" baseline="-18518" sz="900" spc="-37" i="1">
                <a:latin typeface="ISOCPEUR"/>
                <a:cs typeface="ISOCPEUR"/>
              </a:rPr>
              <a:t> </a:t>
            </a:r>
            <a:r>
              <a:rPr dirty="0" sz="850" spc="-25" i="1">
                <a:latin typeface="ISOCPEUR"/>
                <a:cs typeface="ISOCPEUR"/>
              </a:rPr>
              <a:t>l</a:t>
            </a:r>
            <a:r>
              <a:rPr dirty="0" baseline="-13888" sz="900" spc="-37" i="1">
                <a:latin typeface="ISOCPEUR"/>
                <a:cs typeface="ISOCPEUR"/>
              </a:rPr>
              <a:t>q</a:t>
            </a:r>
            <a:endParaRPr baseline="-13888" sz="900">
              <a:latin typeface="ISOCPEUR"/>
              <a:cs typeface="ISOCPEUR"/>
            </a:endParaRPr>
          </a:p>
        </p:txBody>
      </p:sp>
      <p:sp>
        <p:nvSpPr>
          <p:cNvPr id="206" name="object 206" descr=""/>
          <p:cNvSpPr txBox="1"/>
          <p:nvPr/>
        </p:nvSpPr>
        <p:spPr>
          <a:xfrm>
            <a:off x="12294602" y="9403395"/>
            <a:ext cx="147320" cy="1187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915"/>
              </a:lnSpc>
            </a:pPr>
            <a:r>
              <a:rPr dirty="0" sz="850" spc="-25" i="1">
                <a:latin typeface="ISOCPEUR"/>
                <a:cs typeface="ISOCPEUR"/>
              </a:rPr>
              <a:t>e</a:t>
            </a:r>
            <a:r>
              <a:rPr dirty="0" baseline="-18518" sz="900" spc="-37" i="1">
                <a:latin typeface="ISOCPEUR"/>
                <a:cs typeface="ISOCPEUR"/>
              </a:rPr>
              <a:t>i</a:t>
            </a:r>
            <a:endParaRPr baseline="-18518" sz="900">
              <a:latin typeface="ISOCPEUR"/>
              <a:cs typeface="ISOCPEUR"/>
            </a:endParaRPr>
          </a:p>
        </p:txBody>
      </p:sp>
      <p:sp>
        <p:nvSpPr>
          <p:cNvPr id="207" name="object 207" descr=""/>
          <p:cNvSpPr txBox="1"/>
          <p:nvPr/>
        </p:nvSpPr>
        <p:spPr>
          <a:xfrm>
            <a:off x="11255047" y="11213515"/>
            <a:ext cx="4217035" cy="119316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789"/>
              </a:lnSpc>
              <a:spcBef>
                <a:spcPts val="110"/>
              </a:spcBef>
            </a:pPr>
            <a:r>
              <a:rPr dirty="0" sz="1500" spc="-80" i="1">
                <a:latin typeface="ISOCPEUR"/>
                <a:cs typeface="ISOCPEUR"/>
              </a:rPr>
              <a:t>Рис.7</a:t>
            </a:r>
            <a:r>
              <a:rPr dirty="0" sz="1500" spc="-55" i="1">
                <a:latin typeface="ISOCPEUR"/>
                <a:cs typeface="ISOCPEUR"/>
              </a:rPr>
              <a:t> Уніфікована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конструкція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п'єзонду</a:t>
            </a:r>
            <a:endParaRPr sz="1500">
              <a:latin typeface="ISOCPEUR"/>
              <a:cs typeface="ISOCPEUR"/>
            </a:endParaRPr>
          </a:p>
          <a:p>
            <a:pPr marL="60325" marR="413384" indent="6985">
              <a:lnSpc>
                <a:spcPts val="2350"/>
              </a:lnSpc>
              <a:spcBef>
                <a:spcPts val="359"/>
              </a:spcBef>
            </a:pPr>
            <a:r>
              <a:rPr dirty="0" sz="2250" spc="-90" i="1">
                <a:latin typeface="ISOCPEUR"/>
                <a:cs typeface="ISOCPEUR"/>
              </a:rPr>
              <a:t>Для</a:t>
            </a:r>
            <a:r>
              <a:rPr dirty="0" sz="2250" spc="-229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CPTU</a:t>
            </a:r>
            <a:r>
              <a:rPr dirty="0" sz="2250" spc="-229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використовуються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наступні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додаткові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визначення:</a:t>
            </a:r>
            <a:endParaRPr sz="2250">
              <a:latin typeface="ISOCPEUR"/>
              <a:cs typeface="ISOCPEUR"/>
            </a:endParaRPr>
          </a:p>
          <a:p>
            <a:pPr marL="60325">
              <a:lnSpc>
                <a:spcPts val="2330"/>
              </a:lnSpc>
            </a:pPr>
            <a:r>
              <a:rPr dirty="0" sz="2250" spc="-625" i="1">
                <a:latin typeface="ISOCPEUR"/>
                <a:cs typeface="ISOCPEUR"/>
              </a:rPr>
              <a:t>-</a:t>
            </a:r>
            <a:r>
              <a:rPr dirty="0" sz="2250" spc="-80" i="1">
                <a:latin typeface="ISOCPEUR"/>
                <a:cs typeface="ISOCPEUR"/>
              </a:rPr>
              <a:t>коефіцієнт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пл</a:t>
            </a:r>
            <a:r>
              <a:rPr dirty="0" sz="2250" spc="-695" i="1">
                <a:latin typeface="ISOCPEUR"/>
                <a:cs typeface="ISOCPEUR"/>
              </a:rPr>
              <a:t>ощ</a:t>
            </a:r>
            <a:r>
              <a:rPr dirty="0" sz="2250" spc="-60" i="1">
                <a:latin typeface="ISOCPEUR"/>
                <a:cs typeface="ISOCPEUR"/>
              </a:rPr>
              <a:t>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конуса:</a:t>
            </a:r>
            <a:r>
              <a:rPr dirty="0" sz="2250" spc="-360" i="1">
                <a:latin typeface="ISOCPEUR"/>
                <a:cs typeface="ISOCPEUR"/>
              </a:rPr>
              <a:t> </a:t>
            </a:r>
            <a:r>
              <a:rPr dirty="0" sz="2150" spc="-10" i="1">
                <a:latin typeface="ISOCPEUR"/>
                <a:cs typeface="ISOCPEUR"/>
              </a:rPr>
              <a:t>α=A</a:t>
            </a:r>
            <a:r>
              <a:rPr dirty="0" baseline="-3703" sz="2250" spc="-15" i="1">
                <a:latin typeface="ISOCPEUR"/>
                <a:cs typeface="ISOCPEUR"/>
              </a:rPr>
              <a:t>n</a:t>
            </a:r>
            <a:r>
              <a:rPr dirty="0" sz="2150" spc="-10" i="1">
                <a:latin typeface="ISOCPEUR"/>
                <a:cs typeface="ISOCPEUR"/>
              </a:rPr>
              <a:t>/A</a:t>
            </a:r>
            <a:r>
              <a:rPr dirty="0" baseline="-3703" sz="2250" spc="-15" i="1">
                <a:latin typeface="ISOCPEUR"/>
                <a:cs typeface="ISOCPEUR"/>
              </a:rPr>
              <a:t>c</a:t>
            </a:r>
            <a:endParaRPr baseline="-3703" sz="2250">
              <a:latin typeface="ISOCPEUR"/>
              <a:cs typeface="ISOCPEUR"/>
            </a:endParaRPr>
          </a:p>
        </p:txBody>
      </p:sp>
      <p:grpSp>
        <p:nvGrpSpPr>
          <p:cNvPr id="208" name="object 208" descr=""/>
          <p:cNvGrpSpPr/>
          <p:nvPr/>
        </p:nvGrpSpPr>
        <p:grpSpPr>
          <a:xfrm>
            <a:off x="1830480" y="10370675"/>
            <a:ext cx="13648055" cy="3018155"/>
            <a:chOff x="1830480" y="10370675"/>
            <a:chExt cx="13648055" cy="3018155"/>
          </a:xfrm>
        </p:grpSpPr>
        <p:sp>
          <p:nvSpPr>
            <p:cNvPr id="209" name="object 209" descr=""/>
            <p:cNvSpPr/>
            <p:nvPr/>
          </p:nvSpPr>
          <p:spPr>
            <a:xfrm>
              <a:off x="15437318" y="12225721"/>
              <a:ext cx="40005" cy="109855"/>
            </a:xfrm>
            <a:custGeom>
              <a:avLst/>
              <a:gdLst/>
              <a:ahLst/>
              <a:cxnLst/>
              <a:rect l="l" t="t" r="r" b="b"/>
              <a:pathLst>
                <a:path w="40005" h="109854">
                  <a:moveTo>
                    <a:pt x="34406" y="0"/>
                  </a:moveTo>
                  <a:lnTo>
                    <a:pt x="27322" y="6071"/>
                  </a:lnTo>
                  <a:lnTo>
                    <a:pt x="31370" y="12143"/>
                  </a:lnTo>
                  <a:lnTo>
                    <a:pt x="39466" y="6071"/>
                  </a:lnTo>
                  <a:lnTo>
                    <a:pt x="34406" y="0"/>
                  </a:lnTo>
                </a:path>
                <a:path w="40005" h="109854">
                  <a:moveTo>
                    <a:pt x="12143" y="85003"/>
                  </a:moveTo>
                  <a:lnTo>
                    <a:pt x="8095" y="78932"/>
                  </a:lnTo>
                  <a:lnTo>
                    <a:pt x="15179" y="72860"/>
                  </a:lnTo>
                  <a:lnTo>
                    <a:pt x="20239" y="78932"/>
                  </a:lnTo>
                  <a:lnTo>
                    <a:pt x="16191" y="91075"/>
                  </a:lnTo>
                  <a:lnTo>
                    <a:pt x="7083" y="103219"/>
                  </a:lnTo>
                  <a:lnTo>
                    <a:pt x="0" y="10929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0" name="object 21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33655" y="10372838"/>
              <a:ext cx="3374538" cy="3012579"/>
            </a:xfrm>
            <a:prstGeom prst="rect">
              <a:avLst/>
            </a:prstGeom>
          </p:spPr>
        </p:pic>
        <p:sp>
          <p:nvSpPr>
            <p:cNvPr id="211" name="object 211" descr=""/>
            <p:cNvSpPr/>
            <p:nvPr/>
          </p:nvSpPr>
          <p:spPr>
            <a:xfrm>
              <a:off x="1833655" y="10373850"/>
              <a:ext cx="3420745" cy="3011805"/>
            </a:xfrm>
            <a:custGeom>
              <a:avLst/>
              <a:gdLst/>
              <a:ahLst/>
              <a:cxnLst/>
              <a:rect l="l" t="t" r="r" b="b"/>
              <a:pathLst>
                <a:path w="3420745" h="3011805">
                  <a:moveTo>
                    <a:pt x="0" y="0"/>
                  </a:moveTo>
                  <a:lnTo>
                    <a:pt x="0" y="3011567"/>
                  </a:lnTo>
                  <a:lnTo>
                    <a:pt x="3420395" y="3011567"/>
                  </a:lnTo>
                  <a:lnTo>
                    <a:pt x="342039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2" name="object 212" descr=""/>
          <p:cNvSpPr txBox="1"/>
          <p:nvPr/>
        </p:nvSpPr>
        <p:spPr>
          <a:xfrm>
            <a:off x="11258425" y="12384492"/>
            <a:ext cx="4147820" cy="66992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2700" marR="5080">
              <a:lnSpc>
                <a:spcPts val="2350"/>
              </a:lnSpc>
              <a:spcBef>
                <a:spcPts val="484"/>
              </a:spcBef>
            </a:pP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поровий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тиск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65" i="1">
                <a:latin typeface="ISOCPEUR"/>
                <a:cs typeface="ISOCPEUR"/>
              </a:rPr>
              <a:t>u,</a:t>
            </a:r>
            <a:r>
              <a:rPr dirty="0" sz="2250" spc="-35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виміряний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при</a:t>
            </a:r>
            <a:r>
              <a:rPr dirty="0" sz="2250" spc="-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заглибленні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зонду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який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виникає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в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3" name="object 213" descr=""/>
          <p:cNvSpPr txBox="1"/>
          <p:nvPr/>
        </p:nvSpPr>
        <p:spPr>
          <a:xfrm>
            <a:off x="11258425" y="12981544"/>
            <a:ext cx="3690620" cy="670560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marL="12700" marR="5080">
              <a:lnSpc>
                <a:spcPts val="2360"/>
              </a:lnSpc>
              <a:spcBef>
                <a:spcPts val="480"/>
              </a:spcBef>
            </a:pPr>
            <a:r>
              <a:rPr dirty="0" sz="2250" spc="-65" i="1">
                <a:latin typeface="ISOCPEUR"/>
                <a:cs typeface="ISOCPEUR"/>
              </a:rPr>
              <a:t>місці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305" i="1">
                <a:latin typeface="ISOCPEUR"/>
                <a:cs typeface="ISOCPEUR"/>
              </a:rPr>
              <a:t>з</a:t>
            </a:r>
            <a:r>
              <a:rPr dirty="0" sz="2250" spc="-585" i="1">
                <a:latin typeface="ISOCPEUR"/>
                <a:cs typeface="ISOCPEUR"/>
              </a:rPr>
              <a:t>'</a:t>
            </a:r>
            <a:r>
              <a:rPr dirty="0" sz="2250" spc="-80" i="1">
                <a:latin typeface="ISOCPEUR"/>
                <a:cs typeface="ISOCPEUR"/>
              </a:rPr>
              <a:t>єднанн</a:t>
            </a:r>
            <a:r>
              <a:rPr dirty="0" sz="2250" spc="-70" i="1">
                <a:latin typeface="ISOCPEUR"/>
                <a:cs typeface="ISOCPEUR"/>
              </a:rPr>
              <a:t>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конуса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муфти</a:t>
            </a:r>
            <a:r>
              <a:rPr dirty="0" sz="2250" spc="-10" i="1">
                <a:latin typeface="ISOCPEUR"/>
                <a:cs typeface="ISOCPEUR"/>
              </a:rPr>
              <a:t> тертя;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4" name="object 214" descr=""/>
          <p:cNvSpPr txBox="1"/>
          <p:nvPr/>
        </p:nvSpPr>
        <p:spPr>
          <a:xfrm>
            <a:off x="2588025" y="924144"/>
            <a:ext cx="180086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90" i="1">
                <a:latin typeface="ISOCPEUR"/>
                <a:cs typeface="ISOCPEUR"/>
              </a:rPr>
              <a:t>Еталонна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паля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5" name="object 215" descr=""/>
          <p:cNvSpPr txBox="1"/>
          <p:nvPr/>
        </p:nvSpPr>
        <p:spPr>
          <a:xfrm>
            <a:off x="17185006" y="12723810"/>
            <a:ext cx="279781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магістерська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16" name="object 216" descr=""/>
          <p:cNvSpPr txBox="1"/>
          <p:nvPr/>
        </p:nvSpPr>
        <p:spPr>
          <a:xfrm>
            <a:off x="698712" y="1515123"/>
            <a:ext cx="5857875" cy="252285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83185" marR="5080" indent="-7620">
              <a:lnSpc>
                <a:spcPts val="2350"/>
              </a:lnSpc>
              <a:spcBef>
                <a:spcPts val="484"/>
              </a:spcBef>
            </a:pPr>
            <a:r>
              <a:rPr dirty="0" sz="2250" spc="-85" i="1">
                <a:latin typeface="ISOCPEUR"/>
                <a:cs typeface="ISOCPEUR"/>
              </a:rPr>
              <a:t>Паля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еталонна</a:t>
            </a:r>
            <a:r>
              <a:rPr dirty="0" sz="2250" spc="-16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57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стандартизована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конструкція,</a:t>
            </a:r>
            <a:r>
              <a:rPr dirty="0" sz="2250" spc="-10" i="1">
                <a:latin typeface="ISOCPEUR"/>
                <a:cs typeface="ISOCPEUR"/>
              </a:rPr>
              <a:t>  </a:t>
            </a:r>
            <a:r>
              <a:rPr dirty="0" sz="2250" spc="-710" i="1">
                <a:latin typeface="ISOCPEUR"/>
                <a:cs typeface="ISOCPEUR"/>
              </a:rPr>
              <a:t>щ</a:t>
            </a:r>
            <a:r>
              <a:rPr dirty="0" sz="2250" spc="-75" i="1">
                <a:latin typeface="ISOCPEUR"/>
                <a:cs typeface="ISOCPEUR"/>
              </a:rPr>
              <a:t>о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складається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інвентарної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складеної</a:t>
            </a:r>
            <a:endParaRPr sz="2250">
              <a:latin typeface="ISOCPEUR"/>
              <a:cs typeface="ISOCPEUR"/>
            </a:endParaRPr>
          </a:p>
          <a:p>
            <a:pPr marL="76200" marR="254000">
              <a:lnSpc>
                <a:spcPts val="2350"/>
              </a:lnSpc>
            </a:pPr>
            <a:r>
              <a:rPr dirty="0" sz="2250" spc="-85" i="1">
                <a:latin typeface="ISOCPEUR"/>
                <a:cs typeface="ISOCPEUR"/>
              </a:rPr>
              <a:t>металевої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14" i="1">
                <a:latin typeface="ISOCPEUR"/>
                <a:cs typeface="ISOCPEUR"/>
              </a:rPr>
              <a:t>труби,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нижній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кінець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якої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закритий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конічним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наконечником.</a:t>
            </a:r>
            <a:r>
              <a:rPr dirty="0" sz="2250" spc="-484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Зовнішній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діаметр</a:t>
            </a:r>
            <a:endParaRPr sz="2250">
              <a:latin typeface="ISOCPEUR"/>
              <a:cs typeface="ISOCPEUR"/>
            </a:endParaRPr>
          </a:p>
          <a:p>
            <a:pPr marL="76200" marR="156210">
              <a:lnSpc>
                <a:spcPts val="2490"/>
              </a:lnSpc>
              <a:spcBef>
                <a:spcPts val="35"/>
              </a:spcBef>
            </a:pPr>
            <a:r>
              <a:rPr dirty="0" sz="2250" spc="-85" i="1">
                <a:latin typeface="ISOCPEUR"/>
                <a:cs typeface="ISOCPEUR"/>
              </a:rPr>
              <a:t>стандартної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еталонної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2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–</a:t>
            </a:r>
            <a:r>
              <a:rPr dirty="0" sz="2250" spc="-63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114</a:t>
            </a:r>
            <a:r>
              <a:rPr dirty="0" sz="2250" spc="-25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мм</a:t>
            </a:r>
            <a:r>
              <a:rPr dirty="0" sz="2250" spc="-375" i="1">
                <a:latin typeface="ISOCPEUR"/>
                <a:cs typeface="ISOCPEUR"/>
              </a:rPr>
              <a:t> </a:t>
            </a:r>
            <a:r>
              <a:rPr dirty="0" sz="2250" spc="-120" i="1">
                <a:latin typeface="ISOCPEUR"/>
                <a:cs typeface="ISOCPEUR"/>
              </a:rPr>
              <a:t>(ДСТУ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i="1">
                <a:latin typeface="ISOCPEUR"/>
                <a:cs typeface="ISOCPEUR"/>
              </a:rPr>
              <a:t>Б</a:t>
            </a:r>
            <a:r>
              <a:rPr dirty="0" sz="2250" spc="-5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В.2.1-</a:t>
            </a:r>
            <a:r>
              <a:rPr dirty="0" sz="2250" spc="-25" i="1">
                <a:latin typeface="ISOCPEUR"/>
                <a:cs typeface="ISOCPEUR"/>
              </a:rPr>
              <a:t>1)</a:t>
            </a:r>
            <a:endParaRPr sz="2250">
              <a:latin typeface="ISOCPEUR"/>
              <a:cs typeface="ISOCPEUR"/>
            </a:endParaRPr>
          </a:p>
          <a:p>
            <a:pPr marL="12700" marR="390525">
              <a:lnSpc>
                <a:spcPts val="2350"/>
              </a:lnSpc>
              <a:spcBef>
                <a:spcPts val="175"/>
              </a:spcBef>
            </a:pPr>
            <a:r>
              <a:rPr dirty="0" sz="2250" spc="-75" i="1">
                <a:latin typeface="ISOCPEUR"/>
                <a:cs typeface="ISOCPEUR"/>
              </a:rPr>
              <a:t>Польові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допомогою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еталонної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виконуються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методом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навантаження: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7" name="object 217" descr=""/>
          <p:cNvSpPr txBox="1"/>
          <p:nvPr/>
        </p:nvSpPr>
        <p:spPr>
          <a:xfrm>
            <a:off x="877828" y="3965057"/>
            <a:ext cx="487045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50545" algn="l"/>
              </a:tabLst>
            </a:pPr>
            <a:r>
              <a:rPr dirty="0" sz="2250" spc="-50" i="1">
                <a:latin typeface="ISOCPEUR"/>
                <a:cs typeface="ISOCPEUR"/>
              </a:rPr>
              <a:t>-</a:t>
            </a:r>
            <a:r>
              <a:rPr dirty="0" sz="2250" i="1">
                <a:latin typeface="ISOCPEUR"/>
                <a:cs typeface="ISOCPEUR"/>
              </a:rPr>
              <a:t>	</a:t>
            </a:r>
            <a:r>
              <a:rPr dirty="0" sz="2250" spc="-85" i="1">
                <a:latin typeface="ISOCPEUR"/>
                <a:cs typeface="ISOCPEUR"/>
              </a:rPr>
              <a:t>статичне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навантаження.</a:t>
            </a:r>
            <a:r>
              <a:rPr dirty="0" sz="2250" spc="-4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Переважно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8" name="object 218" descr=""/>
          <p:cNvSpPr txBox="1"/>
          <p:nvPr/>
        </p:nvSpPr>
        <p:spPr>
          <a:xfrm>
            <a:off x="698712" y="4264595"/>
            <a:ext cx="5901690" cy="66992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2700" marR="5080">
              <a:lnSpc>
                <a:spcPts val="2350"/>
              </a:lnSpc>
              <a:spcBef>
                <a:spcPts val="484"/>
              </a:spcBef>
            </a:pPr>
            <a:r>
              <a:rPr dirty="0" sz="2250" spc="-85" i="1">
                <a:latin typeface="ISOCPEUR"/>
                <a:cs typeface="ISOCPEUR"/>
              </a:rPr>
              <a:t>використовується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великих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споруд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наявністю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великої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кількості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фундаменті.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19" name="object 219" descr=""/>
          <p:cNvSpPr txBox="1"/>
          <p:nvPr/>
        </p:nvSpPr>
        <p:spPr>
          <a:xfrm>
            <a:off x="673312" y="4861647"/>
            <a:ext cx="978852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Являється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більш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складною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відповідно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дорогою.</a:t>
            </a:r>
            <a:r>
              <a:rPr dirty="0" sz="2250" spc="30" i="1">
                <a:latin typeface="ISOCPEUR"/>
                <a:cs typeface="ISOCPEUR"/>
              </a:rPr>
              <a:t> </a:t>
            </a:r>
            <a:r>
              <a:rPr dirty="0" baseline="-14814" sz="3375" spc="-150" i="1">
                <a:latin typeface="ISOCPEUR"/>
                <a:cs typeface="ISOCPEUR"/>
              </a:rPr>
              <a:t>та</a:t>
            </a:r>
            <a:r>
              <a:rPr dirty="0" baseline="-14814" sz="3375" spc="-930" i="1">
                <a:latin typeface="ISOCPEUR"/>
                <a:cs typeface="ISOCPEUR"/>
              </a:rPr>
              <a:t> </a:t>
            </a:r>
            <a:r>
              <a:rPr dirty="0" baseline="-14814" sz="3375" spc="-127" i="1">
                <a:latin typeface="ISOCPEUR"/>
                <a:cs typeface="ISOCPEUR"/>
              </a:rPr>
              <a:t>локальне</a:t>
            </a:r>
            <a:r>
              <a:rPr dirty="0" baseline="-14814" sz="3375" spc="-930" i="1">
                <a:latin typeface="ISOCPEUR"/>
                <a:cs typeface="ISOCPEUR"/>
              </a:rPr>
              <a:t> </a:t>
            </a:r>
            <a:r>
              <a:rPr dirty="0" baseline="-14814" sz="3375" spc="-142" i="1">
                <a:latin typeface="ISOCPEUR"/>
                <a:cs typeface="ISOCPEUR"/>
              </a:rPr>
              <a:t>тертя</a:t>
            </a:r>
            <a:r>
              <a:rPr dirty="0" baseline="-14814" sz="3375" spc="-450" i="1">
                <a:latin typeface="ISOCPEUR"/>
                <a:cs typeface="ISOCPEUR"/>
              </a:rPr>
              <a:t> </a:t>
            </a:r>
            <a:r>
              <a:rPr dirty="0" baseline="-14814" sz="3375" spc="-97" i="1">
                <a:latin typeface="ISOCPEUR"/>
                <a:cs typeface="ISOCPEUR"/>
              </a:rPr>
              <a:t>(fs)</a:t>
            </a:r>
            <a:r>
              <a:rPr dirty="0" baseline="-14814" sz="3375" spc="-247" i="1">
                <a:latin typeface="ISOCPEUR"/>
                <a:cs typeface="ISOCPEUR"/>
              </a:rPr>
              <a:t> </a:t>
            </a:r>
            <a:r>
              <a:rPr dirty="0" baseline="-14814" sz="3375" spc="-104" i="1">
                <a:latin typeface="ISOCPEUR"/>
                <a:cs typeface="ISOCPEUR"/>
              </a:rPr>
              <a:t>під</a:t>
            </a:r>
            <a:r>
              <a:rPr dirty="0" baseline="-14814" sz="3375" spc="-922" i="1">
                <a:latin typeface="ISOCPEUR"/>
                <a:cs typeface="ISOCPEUR"/>
              </a:rPr>
              <a:t> </a:t>
            </a:r>
            <a:r>
              <a:rPr dirty="0" baseline="-14814" sz="3375" spc="-37" i="1">
                <a:latin typeface="ISOCPEUR"/>
                <a:cs typeface="ISOCPEUR"/>
              </a:rPr>
              <a:t>час</a:t>
            </a:r>
            <a:endParaRPr baseline="-14814" sz="3375">
              <a:latin typeface="ISOCPEUR"/>
              <a:cs typeface="ISOCPEUR"/>
            </a:endParaRPr>
          </a:p>
        </p:txBody>
      </p:sp>
      <p:sp>
        <p:nvSpPr>
          <p:cNvPr id="220" name="object 220" descr=""/>
          <p:cNvSpPr txBox="1"/>
          <p:nvPr/>
        </p:nvSpPr>
        <p:spPr>
          <a:xfrm>
            <a:off x="852428" y="5160172"/>
            <a:ext cx="911860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  <a:tabLst>
                <a:tab pos="575945" algn="l"/>
              </a:tabLst>
            </a:pPr>
            <a:r>
              <a:rPr dirty="0" sz="2250" spc="-50" i="1">
                <a:latin typeface="ISOCPEUR"/>
                <a:cs typeface="ISOCPEUR"/>
              </a:rPr>
              <a:t>-</a:t>
            </a:r>
            <a:r>
              <a:rPr dirty="0" sz="2250" i="1">
                <a:latin typeface="ISOCPEUR"/>
                <a:cs typeface="ISOCPEUR"/>
              </a:rPr>
              <a:t>	</a:t>
            </a:r>
            <a:r>
              <a:rPr dirty="0" sz="2250" spc="-85" i="1">
                <a:latin typeface="ISOCPEUR"/>
                <a:cs typeface="ISOCPEUR"/>
              </a:rPr>
              <a:t>динамічне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навантаження.</a:t>
            </a:r>
            <a:r>
              <a:rPr dirty="0" sz="2250" spc="-52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Має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більш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широке</a:t>
            </a:r>
            <a:r>
              <a:rPr dirty="0" sz="2250" spc="-295" i="1">
                <a:latin typeface="ISOCPEUR"/>
                <a:cs typeface="ISOCPEUR"/>
              </a:rPr>
              <a:t> </a:t>
            </a:r>
            <a:r>
              <a:rPr dirty="0" baseline="-16049" sz="3375" spc="-127" i="1">
                <a:latin typeface="ISOCPEUR"/>
                <a:cs typeface="ISOCPEUR"/>
              </a:rPr>
              <a:t>просування</a:t>
            </a:r>
            <a:r>
              <a:rPr dirty="0" baseline="-16049" sz="3375" spc="-907" i="1">
                <a:latin typeface="ISOCPEUR"/>
                <a:cs typeface="ISOCPEUR"/>
              </a:rPr>
              <a:t> </a:t>
            </a:r>
            <a:r>
              <a:rPr dirty="0" baseline="-16049" sz="3375" spc="-127" i="1">
                <a:latin typeface="ISOCPEUR"/>
                <a:cs typeface="ISOCPEUR"/>
              </a:rPr>
              <a:t>конусу</a:t>
            </a:r>
            <a:r>
              <a:rPr dirty="0" baseline="-16049" sz="3375" spc="-900" i="1">
                <a:latin typeface="ISOCPEUR"/>
                <a:cs typeface="ISOCPEUR"/>
              </a:rPr>
              <a:t> </a:t>
            </a:r>
            <a:r>
              <a:rPr dirty="0" baseline="-16049" sz="3375" spc="-120" i="1">
                <a:latin typeface="ISOCPEUR"/>
                <a:cs typeface="ISOCPEUR"/>
              </a:rPr>
              <a:t>в</a:t>
            </a:r>
            <a:r>
              <a:rPr dirty="0" baseline="-16049" sz="3375" spc="-907" i="1">
                <a:latin typeface="ISOCPEUR"/>
                <a:cs typeface="ISOCPEUR"/>
              </a:rPr>
              <a:t> </a:t>
            </a:r>
            <a:r>
              <a:rPr dirty="0" baseline="-16049" sz="3375" spc="-15" i="1">
                <a:latin typeface="ISOCPEUR"/>
                <a:cs typeface="ISOCPEUR"/>
              </a:rPr>
              <a:t>грунт.</a:t>
            </a:r>
            <a:endParaRPr baseline="-16049" sz="3375">
              <a:latin typeface="ISOCPEUR"/>
              <a:cs typeface="ISOCPEUR"/>
            </a:endParaRPr>
          </a:p>
        </p:txBody>
      </p:sp>
      <p:sp>
        <p:nvSpPr>
          <p:cNvPr id="221" name="object 221" descr=""/>
          <p:cNvSpPr txBox="1"/>
          <p:nvPr/>
        </p:nvSpPr>
        <p:spPr>
          <a:xfrm>
            <a:off x="698712" y="5459709"/>
            <a:ext cx="5728970" cy="96837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12700" marR="5080" indent="13970">
              <a:lnSpc>
                <a:spcPts val="2350"/>
              </a:lnSpc>
              <a:spcBef>
                <a:spcPts val="484"/>
              </a:spcBef>
            </a:pPr>
            <a:r>
              <a:rPr dirty="0" sz="2250" spc="-85" i="1">
                <a:latin typeface="ISOCPEUR"/>
                <a:cs typeface="ISOCPEUR"/>
              </a:rPr>
              <a:t>розповсюдження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рахунок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доступної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вартості.</a:t>
            </a:r>
            <a:r>
              <a:rPr dirty="0" sz="2250" spc="56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Під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час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випробувань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фіксуються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результати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за </a:t>
            </a:r>
            <a:r>
              <a:rPr dirty="0" sz="2250" spc="-90" i="1">
                <a:latin typeface="ISOCPEUR"/>
                <a:cs typeface="ISOCPEUR"/>
              </a:rPr>
              <a:t>допомогою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відлікової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системи,</a:t>
            </a:r>
            <a:r>
              <a:rPr dirty="0" sz="2250" spc="-53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обладнаної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22" name="object 222" descr=""/>
          <p:cNvSpPr txBox="1"/>
          <p:nvPr/>
        </p:nvSpPr>
        <p:spPr>
          <a:xfrm>
            <a:off x="673312" y="6355286"/>
            <a:ext cx="730440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2250" spc="-90" i="1">
                <a:latin typeface="ISOCPEUR"/>
                <a:cs typeface="ISOCPEUR"/>
              </a:rPr>
              <a:t>приладами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64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вимірювань.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Ведеться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спеціальний</a:t>
            </a:r>
            <a:r>
              <a:rPr dirty="0" sz="2250" spc="135" i="1">
                <a:latin typeface="ISOCPEUR"/>
                <a:cs typeface="ISOCPEUR"/>
              </a:rPr>
              <a:t> </a:t>
            </a:r>
            <a:r>
              <a:rPr dirty="0" baseline="-16049" sz="3375" spc="-15" i="1">
                <a:latin typeface="ISOCPEUR"/>
                <a:cs typeface="ISOCPEUR"/>
              </a:rPr>
              <a:t>здатність.</a:t>
            </a:r>
            <a:endParaRPr baseline="-16049" sz="3375">
              <a:latin typeface="ISOCPEUR"/>
              <a:cs typeface="ISOCPEUR"/>
            </a:endParaRPr>
          </a:p>
        </p:txBody>
      </p:sp>
      <p:sp>
        <p:nvSpPr>
          <p:cNvPr id="223" name="object 223" descr=""/>
          <p:cNvSpPr txBox="1"/>
          <p:nvPr/>
        </p:nvSpPr>
        <p:spPr>
          <a:xfrm>
            <a:off x="698712" y="6654824"/>
            <a:ext cx="5824220" cy="1566545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26670" marR="5080" indent="-14604">
              <a:lnSpc>
                <a:spcPts val="2350"/>
              </a:lnSpc>
              <a:spcBef>
                <a:spcPts val="484"/>
              </a:spcBef>
            </a:pPr>
            <a:r>
              <a:rPr dirty="0" sz="2250" spc="-130" i="1">
                <a:latin typeface="ISOCPEUR"/>
                <a:cs typeface="ISOCPEUR"/>
              </a:rPr>
              <a:t>журнал,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де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результати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досліджень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оформляються</a:t>
            </a:r>
            <a:r>
              <a:rPr dirty="0" sz="2250" spc="560" i="1">
                <a:latin typeface="ISOCPEUR"/>
                <a:cs typeface="ISOCPEUR"/>
              </a:rPr>
              <a:t>  </a:t>
            </a:r>
            <a:r>
              <a:rPr dirty="0" sz="2250" spc="-80" i="1">
                <a:latin typeface="ISOCPEUR"/>
                <a:cs typeface="ISOCPEUR"/>
              </a:rPr>
              <a:t>у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вигляді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наочних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графіків.</a:t>
            </a:r>
            <a:endParaRPr sz="2250">
              <a:latin typeface="ISOCPEUR"/>
              <a:cs typeface="ISOCPEUR"/>
            </a:endParaRPr>
          </a:p>
          <a:p>
            <a:pPr marL="12700">
              <a:lnSpc>
                <a:spcPts val="2160"/>
              </a:lnSpc>
            </a:pPr>
            <a:r>
              <a:rPr dirty="0" sz="2250" spc="-70" i="1">
                <a:latin typeface="ISOCPEUR"/>
                <a:cs typeface="ISOCPEUR"/>
              </a:rPr>
              <a:t>Під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час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випробування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ґрунтів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еталонною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пальою</a:t>
            </a:r>
            <a:endParaRPr sz="2250">
              <a:latin typeface="ISOCPEUR"/>
              <a:cs typeface="ISOCPEUR"/>
            </a:endParaRPr>
          </a:p>
          <a:p>
            <a:pPr marL="12700" marR="140970">
              <a:lnSpc>
                <a:spcPts val="2350"/>
              </a:lnSpc>
              <a:spcBef>
                <a:spcPts val="200"/>
              </a:spcBef>
            </a:pPr>
            <a:r>
              <a:rPr dirty="0" sz="2250" spc="-70" i="1">
                <a:latin typeface="ISOCPEUR"/>
                <a:cs typeface="ISOCPEUR"/>
              </a:rPr>
              <a:t>її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занурення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виконують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без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ударів,</a:t>
            </a:r>
            <a:r>
              <a:rPr dirty="0" sz="2250" spc="-54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рівномірно,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ступенями</a:t>
            </a:r>
            <a:r>
              <a:rPr dirty="0" sz="2250" spc="-58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навантаження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відповідно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до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значень,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224" name="object 224" descr=""/>
          <p:cNvSpPr txBox="1"/>
          <p:nvPr/>
        </p:nvSpPr>
        <p:spPr>
          <a:xfrm>
            <a:off x="673312" y="8148464"/>
            <a:ext cx="1050480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встановлених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програмою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випробувань.</a:t>
            </a:r>
            <a:r>
              <a:rPr dirty="0" sz="2250" spc="-53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59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кожному</a:t>
            </a:r>
            <a:r>
              <a:rPr dirty="0" baseline="-24691" sz="3375" spc="-157" i="1">
                <a:latin typeface="ISOCPEUR"/>
                <a:cs typeface="ISOCPEUR"/>
              </a:rPr>
              <a:t>вимірює</a:t>
            </a:r>
            <a:r>
              <a:rPr dirty="0" baseline="-24691" sz="3375" spc="-900" i="1">
                <a:latin typeface="ISOCPEUR"/>
                <a:cs typeface="ISOCPEUR"/>
              </a:rPr>
              <a:t> </a:t>
            </a:r>
            <a:r>
              <a:rPr dirty="0" baseline="-24691" sz="3375" spc="-120" i="1">
                <a:latin typeface="ISOCPEUR"/>
                <a:cs typeface="ISOCPEUR"/>
              </a:rPr>
              <a:t>значення</a:t>
            </a:r>
            <a:r>
              <a:rPr dirty="0" baseline="-24691" sz="3375" spc="-892" i="1">
                <a:latin typeface="ISOCPEUR"/>
                <a:cs typeface="ISOCPEUR"/>
              </a:rPr>
              <a:t> </a:t>
            </a:r>
            <a:r>
              <a:rPr dirty="0" baseline="-24691" sz="3375" spc="-127" i="1">
                <a:latin typeface="ISOCPEUR"/>
                <a:cs typeface="ISOCPEUR"/>
              </a:rPr>
              <a:t>порового</a:t>
            </a:r>
            <a:r>
              <a:rPr dirty="0" baseline="-24691" sz="3375" spc="-900" i="1">
                <a:latin typeface="ISOCPEUR"/>
                <a:cs typeface="ISOCPEUR"/>
              </a:rPr>
              <a:t> </a:t>
            </a:r>
            <a:r>
              <a:rPr dirty="0" baseline="-24691" sz="3375" spc="-127" i="1">
                <a:latin typeface="ISOCPEUR"/>
                <a:cs typeface="ISOCPEUR"/>
              </a:rPr>
              <a:t>тиску</a:t>
            </a:r>
            <a:r>
              <a:rPr dirty="0" baseline="-24691" sz="3375" spc="-150" i="1">
                <a:latin typeface="ISOCPEUR"/>
                <a:cs typeface="ISOCPEUR"/>
              </a:rPr>
              <a:t> </a:t>
            </a:r>
            <a:r>
              <a:rPr dirty="0" baseline="-24691" sz="3375" spc="-30" i="1">
                <a:latin typeface="ISOCPEUR"/>
                <a:cs typeface="ISOCPEUR"/>
              </a:rPr>
              <a:t>(u</a:t>
            </a:r>
            <a:r>
              <a:rPr dirty="0" baseline="-51971" sz="2325" spc="-30" i="1">
                <a:latin typeface="ISOCPEUR"/>
                <a:cs typeface="ISOCPEUR"/>
              </a:rPr>
              <a:t>2</a:t>
            </a:r>
            <a:r>
              <a:rPr dirty="0" baseline="-24691" sz="3375" spc="-30" i="1">
                <a:latin typeface="ISOCPEUR"/>
                <a:cs typeface="ISOCPEUR"/>
              </a:rPr>
              <a:t>)</a:t>
            </a:r>
            <a:endParaRPr baseline="-24691" sz="3375">
              <a:latin typeface="ISOCPEUR"/>
              <a:cs typeface="ISOCPEUR"/>
            </a:endParaRPr>
          </a:p>
        </p:txBody>
      </p:sp>
      <p:sp>
        <p:nvSpPr>
          <p:cNvPr id="225" name="object 225" descr=""/>
          <p:cNvSpPr txBox="1"/>
          <p:nvPr/>
        </p:nvSpPr>
        <p:spPr>
          <a:xfrm>
            <a:off x="673312" y="8446990"/>
            <a:ext cx="10260965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етапі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занурення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виконують</a:t>
            </a:r>
            <a:r>
              <a:rPr dirty="0" sz="2250" spc="-63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декілька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60" i="1">
                <a:latin typeface="ISOCPEUR"/>
                <a:cs typeface="ISOCPEUR"/>
              </a:rPr>
              <a:t>контрольних</a:t>
            </a:r>
            <a:r>
              <a:rPr dirty="0" sz="2250" spc="175" i="1">
                <a:latin typeface="ISOCPEUR"/>
                <a:cs typeface="ISOCPEUR"/>
              </a:rPr>
              <a:t> </a:t>
            </a:r>
            <a:r>
              <a:rPr dirty="0" baseline="-27160" sz="3375" spc="-150" i="1">
                <a:latin typeface="ISOCPEUR"/>
                <a:cs typeface="ISOCPEUR"/>
              </a:rPr>
              <a:t>та</a:t>
            </a:r>
            <a:r>
              <a:rPr dirty="0" baseline="-27160" sz="3375" spc="-944" i="1">
                <a:latin typeface="ISOCPEUR"/>
                <a:cs typeface="ISOCPEUR"/>
              </a:rPr>
              <a:t> </a:t>
            </a:r>
            <a:r>
              <a:rPr dirty="0" baseline="-27160" sz="3375" spc="-135" i="1">
                <a:latin typeface="ISOCPEUR"/>
                <a:cs typeface="ISOCPEUR"/>
              </a:rPr>
              <a:t>надає</a:t>
            </a:r>
            <a:r>
              <a:rPr dirty="0" baseline="-27160" sz="3375" spc="-937" i="1">
                <a:latin typeface="ISOCPEUR"/>
                <a:cs typeface="ISOCPEUR"/>
              </a:rPr>
              <a:t> </a:t>
            </a:r>
            <a:r>
              <a:rPr dirty="0" baseline="-27160" sz="3375" spc="-135" i="1">
                <a:latin typeface="ISOCPEUR"/>
                <a:cs typeface="ISOCPEUR"/>
              </a:rPr>
              <a:t>додаткову</a:t>
            </a:r>
            <a:r>
              <a:rPr dirty="0" baseline="-27160" sz="3375" spc="-944" i="1">
                <a:latin typeface="ISOCPEUR"/>
                <a:cs typeface="ISOCPEUR"/>
              </a:rPr>
              <a:t> </a:t>
            </a:r>
            <a:r>
              <a:rPr dirty="0" baseline="-27160" sz="3375" spc="-127" i="1">
                <a:latin typeface="ISOCPEUR"/>
                <a:cs typeface="ISOCPEUR"/>
              </a:rPr>
              <a:t>інформацію</a:t>
            </a:r>
            <a:r>
              <a:rPr dirty="0" baseline="-27160" sz="3375" spc="-937" i="1">
                <a:latin typeface="ISOCPEUR"/>
                <a:cs typeface="ISOCPEUR"/>
              </a:rPr>
              <a:t> </a:t>
            </a:r>
            <a:r>
              <a:rPr dirty="0" baseline="-27160" sz="3375" spc="-37" i="1">
                <a:latin typeface="ISOCPEUR"/>
                <a:cs typeface="ISOCPEUR"/>
              </a:rPr>
              <a:t>про</a:t>
            </a:r>
            <a:endParaRPr baseline="-27160" sz="3375">
              <a:latin typeface="ISOCPEUR"/>
              <a:cs typeface="ISOCPEUR"/>
            </a:endParaRPr>
          </a:p>
        </p:txBody>
      </p:sp>
      <p:sp>
        <p:nvSpPr>
          <p:cNvPr id="226" name="object 226" descr=""/>
          <p:cNvSpPr txBox="1"/>
          <p:nvPr/>
        </p:nvSpPr>
        <p:spPr>
          <a:xfrm>
            <a:off x="673312" y="8746528"/>
            <a:ext cx="956691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2250" spc="-100" i="1">
                <a:latin typeface="ISOCPEUR"/>
                <a:cs typeface="ISOCPEUR"/>
              </a:rPr>
              <a:t>вимірювань:</a:t>
            </a:r>
            <a:r>
              <a:rPr dirty="0" sz="2250" spc="-434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перший</a:t>
            </a:r>
            <a:r>
              <a:rPr dirty="0" sz="2250" spc="-23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одразу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після</a:t>
            </a:r>
            <a:r>
              <a:rPr dirty="0" sz="2250" spc="-640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застосування</a:t>
            </a:r>
            <a:r>
              <a:rPr dirty="0" sz="2250" spc="295" i="1">
                <a:latin typeface="ISOCPEUR"/>
                <a:cs typeface="ISOCPEUR"/>
              </a:rPr>
              <a:t> </a:t>
            </a:r>
            <a:r>
              <a:rPr dirty="0" baseline="-25925" sz="3375" spc="-112" i="1">
                <a:latin typeface="ISOCPEUR"/>
                <a:cs typeface="ISOCPEUR"/>
              </a:rPr>
              <a:t>гідрогеологічні</a:t>
            </a:r>
            <a:r>
              <a:rPr dirty="0" baseline="-25925" sz="3375" spc="-967" i="1">
                <a:latin typeface="ISOCPEUR"/>
                <a:cs typeface="ISOCPEUR"/>
              </a:rPr>
              <a:t> </a:t>
            </a:r>
            <a:r>
              <a:rPr dirty="0" baseline="-25925" sz="3375" spc="-165" i="1">
                <a:latin typeface="ISOCPEUR"/>
                <a:cs typeface="ISOCPEUR"/>
              </a:rPr>
              <a:t>умови,</a:t>
            </a:r>
            <a:r>
              <a:rPr dirty="0" baseline="-25925" sz="3375" spc="-900" i="1">
                <a:latin typeface="ISOCPEUR"/>
                <a:cs typeface="ISOCPEUR"/>
              </a:rPr>
              <a:t> </a:t>
            </a:r>
            <a:r>
              <a:rPr dirty="0" baseline="-25925" sz="3375" spc="-120" i="1">
                <a:latin typeface="ISOCPEUR"/>
                <a:cs typeface="ISOCPEUR"/>
              </a:rPr>
              <a:t>такі</a:t>
            </a:r>
            <a:r>
              <a:rPr dirty="0" baseline="-25925" sz="3375" spc="-960" i="1">
                <a:latin typeface="ISOCPEUR"/>
                <a:cs typeface="ISOCPEUR"/>
              </a:rPr>
              <a:t> </a:t>
            </a:r>
            <a:r>
              <a:rPr dirty="0" baseline="-25925" sz="3375" spc="-37" i="1">
                <a:latin typeface="ISOCPEUR"/>
                <a:cs typeface="ISOCPEUR"/>
              </a:rPr>
              <a:t>як</a:t>
            </a:r>
            <a:endParaRPr baseline="-25925" sz="3375">
              <a:latin typeface="ISOCPEUR"/>
              <a:cs typeface="ISOCPEUR"/>
            </a:endParaRPr>
          </a:p>
        </p:txBody>
      </p:sp>
      <p:sp>
        <p:nvSpPr>
          <p:cNvPr id="227" name="object 227" descr=""/>
          <p:cNvSpPr txBox="1"/>
          <p:nvPr/>
        </p:nvSpPr>
        <p:spPr>
          <a:xfrm>
            <a:off x="698712" y="9045054"/>
            <a:ext cx="5857240" cy="1247775"/>
          </a:xfrm>
          <a:prstGeom prst="rect">
            <a:avLst/>
          </a:prstGeom>
        </p:spPr>
        <p:txBody>
          <a:bodyPr wrap="square" lIns="0" tIns="50165" rIns="0" bIns="0" rtlCol="0" vert="horz">
            <a:spAutoFit/>
          </a:bodyPr>
          <a:lstStyle/>
          <a:p>
            <a:pPr marL="12700" marR="5080">
              <a:lnSpc>
                <a:spcPct val="89700"/>
              </a:lnSpc>
              <a:spcBef>
                <a:spcPts val="395"/>
              </a:spcBef>
            </a:pPr>
            <a:r>
              <a:rPr dirty="0" sz="2250" spc="-105" i="1">
                <a:latin typeface="ISOCPEUR"/>
                <a:cs typeface="ISOCPEUR"/>
              </a:rPr>
              <a:t>навантаження,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потім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два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вимірювання</a:t>
            </a:r>
            <a:r>
              <a:rPr dirty="0" sz="2250" spc="-13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50" i="1">
                <a:latin typeface="ISOCPEUR"/>
                <a:cs typeface="ISOCPEUR"/>
              </a:rPr>
              <a:t>з</a:t>
            </a:r>
            <a:r>
              <a:rPr dirty="0" sz="2250" spc="56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інтервалом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15</a:t>
            </a:r>
            <a:r>
              <a:rPr dirty="0" sz="2250" spc="-215" i="1">
                <a:latin typeface="ISOCPEUR"/>
                <a:cs typeface="ISOCPEUR"/>
              </a:rPr>
              <a:t> </a:t>
            </a:r>
            <a:r>
              <a:rPr dirty="0" sz="2250" spc="-110" i="1">
                <a:latin typeface="ISOCPEUR"/>
                <a:cs typeface="ISOCPEUR"/>
              </a:rPr>
              <a:t>хвилин,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40" i="1">
                <a:latin typeface="ISOCPEUR"/>
                <a:cs typeface="ISOCPEUR"/>
              </a:rPr>
              <a:t>і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наступні</a:t>
            </a:r>
            <a:r>
              <a:rPr dirty="0" sz="2250" spc="-19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інтервалом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sz="2250" spc="-85" i="1">
                <a:latin typeface="ISOCPEUR"/>
                <a:cs typeface="ISOCPEUR"/>
              </a:rPr>
              <a:t>30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хвилин</a:t>
            </a:r>
            <a:r>
              <a:rPr dirty="0" sz="2250" spc="-175" i="1">
                <a:latin typeface="ISOCPEUR"/>
                <a:cs typeface="ISOCPEUR"/>
              </a:rPr>
              <a:t> </a:t>
            </a:r>
            <a:r>
              <a:rPr dirty="0" sz="2250" spc="-130" i="1">
                <a:latin typeface="ISOCPEUR"/>
                <a:cs typeface="ISOCPEUR"/>
              </a:rPr>
              <a:t>(до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умовної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стабілізації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деформації).</a:t>
            </a:r>
            <a:endParaRPr sz="2250">
              <a:latin typeface="ISOCPEUR"/>
              <a:cs typeface="ISOCPEUR"/>
            </a:endParaRPr>
          </a:p>
          <a:p>
            <a:pPr algn="ctr" marL="9525">
              <a:lnSpc>
                <a:spcPct val="100000"/>
              </a:lnSpc>
              <a:spcBef>
                <a:spcPts val="254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конструкції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еталонної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палі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28" name="object 228" descr=""/>
          <p:cNvSpPr txBox="1"/>
          <p:nvPr/>
        </p:nvSpPr>
        <p:spPr>
          <a:xfrm>
            <a:off x="1013088" y="13314326"/>
            <a:ext cx="520700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1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85" i="1">
                <a:latin typeface="ISOCPEUR"/>
                <a:cs typeface="ISOCPEUR"/>
              </a:rPr>
              <a:t>труба;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2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ніпель;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3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75" i="1">
                <a:latin typeface="ISOCPEUR"/>
                <a:cs typeface="ISOCPEUR"/>
              </a:rPr>
              <a:t>оголовок;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4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2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глухий</a:t>
            </a:r>
            <a:r>
              <a:rPr dirty="0" sz="1500" spc="-415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накінечник;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5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0" i="1">
                <a:latin typeface="ISOCPEUR"/>
                <a:cs typeface="ISOCPEUR"/>
              </a:rPr>
              <a:t>-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29" name="object 229" descr=""/>
          <p:cNvSpPr txBox="1"/>
          <p:nvPr/>
        </p:nvSpPr>
        <p:spPr>
          <a:xfrm>
            <a:off x="981718" y="13513680"/>
            <a:ext cx="5267960" cy="654685"/>
          </a:xfrm>
          <a:prstGeom prst="rect">
            <a:avLst/>
          </a:prstGeom>
        </p:spPr>
        <p:txBody>
          <a:bodyPr wrap="square" lIns="0" tIns="45085" rIns="0" bIns="0" rtlCol="0" vert="horz">
            <a:spAutoFit/>
          </a:bodyPr>
          <a:lstStyle/>
          <a:p>
            <a:pPr algn="ctr" marL="12700" marR="5080" indent="2540">
              <a:lnSpc>
                <a:spcPts val="1570"/>
              </a:lnSpc>
              <a:spcBef>
                <a:spcPts val="355"/>
              </a:spcBef>
            </a:pPr>
            <a:r>
              <a:rPr dirty="0" sz="1500" spc="-90" i="1">
                <a:latin typeface="ISOCPEUR"/>
                <a:cs typeface="ISOCPEUR"/>
              </a:rPr>
              <a:t>муфта;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6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14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рухомий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накінечник;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7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14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датчик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зусилля;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8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0" i="1">
                <a:latin typeface="ISOCPEUR"/>
                <a:cs typeface="ISOCPEUR"/>
              </a:rPr>
              <a:t>-</a:t>
            </a:r>
            <a:r>
              <a:rPr dirty="0" sz="1500" spc="500" i="1">
                <a:latin typeface="ISOCPEUR"/>
                <a:cs typeface="ISOCPEUR"/>
              </a:rPr>
              <a:t>     </a:t>
            </a:r>
            <a:r>
              <a:rPr dirty="0" sz="1500" spc="-70" i="1">
                <a:latin typeface="ISOCPEUR"/>
                <a:cs typeface="ISOCPEUR"/>
              </a:rPr>
              <a:t>накінечник;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9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0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войлочна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прокладка;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50" i="1">
                <a:latin typeface="ISOCPEUR"/>
                <a:cs typeface="ISOCPEUR"/>
              </a:rPr>
              <a:t>10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-</a:t>
            </a:r>
            <a:r>
              <a:rPr dirty="0" sz="1500" spc="-10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болт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кріплення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датчику</a:t>
            </a:r>
            <a:r>
              <a:rPr dirty="0" sz="1500" spc="50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зусилля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до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накінечнику.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30" name="object 230" descr=""/>
          <p:cNvSpPr/>
          <p:nvPr/>
        </p:nvSpPr>
        <p:spPr>
          <a:xfrm>
            <a:off x="20090269" y="3372"/>
            <a:ext cx="0" cy="14197965"/>
          </a:xfrm>
          <a:custGeom>
            <a:avLst/>
            <a:gdLst/>
            <a:ahLst/>
            <a:cxnLst/>
            <a:rect l="l" t="t" r="r" b="b"/>
            <a:pathLst>
              <a:path w="0" h="14197965">
                <a:moveTo>
                  <a:pt x="0" y="14197677"/>
                </a:moveTo>
                <a:lnTo>
                  <a:pt x="0" y="14197677"/>
                </a:lnTo>
                <a:lnTo>
                  <a:pt x="0" y="14197677"/>
                </a:lnTo>
              </a:path>
              <a:path w="0" h="14197965">
                <a:moveTo>
                  <a:pt x="0" y="0"/>
                </a:moveTo>
                <a:lnTo>
                  <a:pt x="0" y="0"/>
                </a:lnTo>
                <a:lnTo>
                  <a:pt x="0" y="14197677"/>
                </a:lnTo>
              </a:path>
              <a:path w="0" h="14197965">
                <a:moveTo>
                  <a:pt x="0" y="14197677"/>
                </a:move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 descr=""/>
          <p:cNvSpPr txBox="1"/>
          <p:nvPr/>
        </p:nvSpPr>
        <p:spPr>
          <a:xfrm>
            <a:off x="17224675" y="12998678"/>
            <a:ext cx="276098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" name="object 233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232" name="object 232" descr=""/>
          <p:cNvSpPr txBox="1"/>
          <p:nvPr/>
        </p:nvSpPr>
        <p:spPr>
          <a:xfrm>
            <a:off x="17287620" y="13688500"/>
            <a:ext cx="1263015" cy="39878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algn="ctr" marL="12700" marR="5080">
              <a:lnSpc>
                <a:spcPct val="92600"/>
              </a:lnSpc>
              <a:spcBef>
                <a:spcPts val="200"/>
              </a:spcBef>
            </a:pPr>
            <a:r>
              <a:rPr dirty="0" sz="850" i="1">
                <a:latin typeface="ISOCPEUR"/>
                <a:cs typeface="ISOCPEUR"/>
              </a:rPr>
              <a:t>Огляд</a:t>
            </a:r>
            <a:r>
              <a:rPr dirty="0" sz="850" spc="8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методів</a:t>
            </a:r>
            <a:r>
              <a:rPr dirty="0" sz="850" spc="8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визначення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несучої</a:t>
            </a:r>
            <a:r>
              <a:rPr dirty="0" sz="850" spc="8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здатності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spc="-20" i="1">
                <a:latin typeface="ISOCPEUR"/>
                <a:cs typeface="ISOCPEUR"/>
              </a:rPr>
              <a:t>паль </a:t>
            </a:r>
            <a:r>
              <a:rPr dirty="0" sz="850" i="1">
                <a:latin typeface="ISOCPEUR"/>
                <a:cs typeface="ISOCPEUR"/>
              </a:rPr>
              <a:t>польовими</a:t>
            </a:r>
            <a:r>
              <a:rPr dirty="0" sz="850" spc="7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методами</a:t>
            </a:r>
            <a:endParaRPr sz="8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9107" y="336"/>
            <a:ext cx="20084415" cy="6350"/>
            <a:chOff x="9107" y="336"/>
            <a:chExt cx="20084415" cy="6350"/>
          </a:xfrm>
        </p:grpSpPr>
        <p:sp>
          <p:nvSpPr>
            <p:cNvPr id="3" name="object 3" descr=""/>
            <p:cNvSpPr/>
            <p:nvPr/>
          </p:nvSpPr>
          <p:spPr>
            <a:xfrm>
              <a:off x="12143" y="3372"/>
              <a:ext cx="20078700" cy="0"/>
            </a:xfrm>
            <a:custGeom>
              <a:avLst/>
              <a:gdLst/>
              <a:ahLst/>
              <a:cxnLst/>
              <a:rect l="l" t="t" r="r" b="b"/>
              <a:pathLst>
                <a:path w="20078700" h="0">
                  <a:moveTo>
                    <a:pt x="0" y="0"/>
                  </a:moveTo>
                  <a:lnTo>
                    <a:pt x="200781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9105" y="341"/>
              <a:ext cx="20084415" cy="6350"/>
            </a:xfrm>
            <a:custGeom>
              <a:avLst/>
              <a:gdLst/>
              <a:ahLst/>
              <a:cxnLst/>
              <a:rect l="l" t="t" r="r" b="b"/>
              <a:pathLst>
                <a:path w="20084415" h="635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20084415" h="6350">
                  <a:moveTo>
                    <a:pt x="20084200" y="3035"/>
                  </a:moveTo>
                  <a:lnTo>
                    <a:pt x="20083311" y="889"/>
                  </a:lnTo>
                  <a:lnTo>
                    <a:pt x="20081152" y="0"/>
                  </a:lnTo>
                  <a:lnTo>
                    <a:pt x="20079005" y="889"/>
                  </a:lnTo>
                  <a:lnTo>
                    <a:pt x="20078116" y="3035"/>
                  </a:lnTo>
                  <a:lnTo>
                    <a:pt x="20079005" y="5181"/>
                  </a:lnTo>
                  <a:lnTo>
                    <a:pt x="20081152" y="6070"/>
                  </a:lnTo>
                  <a:lnTo>
                    <a:pt x="20083311" y="5181"/>
                  </a:lnTo>
                  <a:lnTo>
                    <a:pt x="2008420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20090270" y="337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0" h="0">
                  <a:moveTo>
                    <a:pt x="0" y="0"/>
                  </a:move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6" name="object 6" descr=""/>
          <p:cNvGrpSpPr/>
          <p:nvPr/>
        </p:nvGrpSpPr>
        <p:grpSpPr>
          <a:xfrm>
            <a:off x="8968" y="197"/>
            <a:ext cx="20085050" cy="14204315"/>
            <a:chOff x="8968" y="197"/>
            <a:chExt cx="20085050" cy="14204315"/>
          </a:xfrm>
        </p:grpSpPr>
        <p:sp>
          <p:nvSpPr>
            <p:cNvPr id="7" name="object 7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20078127" y="14197677"/>
                  </a:moveTo>
                  <a:lnTo>
                    <a:pt x="20078127" y="14197677"/>
                  </a:lnTo>
                  <a:lnTo>
                    <a:pt x="20078127" y="14197677"/>
                  </a:lnTo>
                </a:path>
                <a:path w="20078700" h="14197965">
                  <a:moveTo>
                    <a:pt x="20078127" y="0"/>
                  </a:moveTo>
                  <a:lnTo>
                    <a:pt x="20078127" y="0"/>
                  </a:lnTo>
                  <a:lnTo>
                    <a:pt x="20078127" y="14197677"/>
                  </a:lnTo>
                </a:path>
                <a:path w="20078700" h="14197965">
                  <a:moveTo>
                    <a:pt x="0" y="14197677"/>
                  </a:moveTo>
                  <a:lnTo>
                    <a:pt x="20078127" y="14197677"/>
                  </a:lnTo>
                  <a:lnTo>
                    <a:pt x="0" y="14197677"/>
                  </a:lnTo>
                  <a:lnTo>
                    <a:pt x="0" y="0"/>
                  </a:ln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0"/>
                  </a:moveTo>
                  <a:lnTo>
                    <a:pt x="20078127" y="0"/>
                  </a:lnTo>
                  <a:lnTo>
                    <a:pt x="20078127" y="14197677"/>
                  </a:lnTo>
                </a:path>
                <a:path w="20078700" h="14197965">
                  <a:moveTo>
                    <a:pt x="15560776" y="13122985"/>
                  </a:moveTo>
                  <a:lnTo>
                    <a:pt x="17114121" y="13122985"/>
                  </a:lnTo>
                </a:path>
                <a:path w="20078700" h="14197965">
                  <a:moveTo>
                    <a:pt x="15560776" y="13002563"/>
                  </a:moveTo>
                  <a:lnTo>
                    <a:pt x="17114121" y="13002563"/>
                  </a:lnTo>
                </a:path>
                <a:path w="20078700" h="14197965">
                  <a:moveTo>
                    <a:pt x="15560776" y="12883152"/>
                  </a:moveTo>
                  <a:lnTo>
                    <a:pt x="17114121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5572919" y="12767115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3345" y="478652"/>
                  </a:lnTo>
                </a:path>
                <a:path w="4422775" h="1315084">
                  <a:moveTo>
                    <a:pt x="1553345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3345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5572919" y="1348458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5572919" y="12767115"/>
              <a:ext cx="239395" cy="1315085"/>
            </a:xfrm>
            <a:custGeom>
              <a:avLst/>
              <a:gdLst/>
              <a:ahLst/>
              <a:cxnLst/>
              <a:rect l="l" t="t" r="r" b="b"/>
              <a:pathLst>
                <a:path w="239394" h="1315084">
                  <a:moveTo>
                    <a:pt x="238820" y="0"/>
                  </a:moveTo>
                  <a:lnTo>
                    <a:pt x="238820" y="598063"/>
                  </a:lnTo>
                </a:path>
                <a:path w="239394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5572919" y="13603998"/>
              <a:ext cx="1553845" cy="358775"/>
            </a:xfrm>
            <a:custGeom>
              <a:avLst/>
              <a:gdLst/>
              <a:ahLst/>
              <a:cxnLst/>
              <a:rect l="l" t="t" r="r" b="b"/>
              <a:pathLst>
                <a:path w="1553844" h="358775">
                  <a:moveTo>
                    <a:pt x="0" y="238820"/>
                  </a:moveTo>
                  <a:lnTo>
                    <a:pt x="1553345" y="238820"/>
                  </a:lnTo>
                </a:path>
                <a:path w="1553844" h="358775">
                  <a:moveTo>
                    <a:pt x="0" y="0"/>
                  </a:moveTo>
                  <a:lnTo>
                    <a:pt x="1553345" y="0"/>
                  </a:lnTo>
                </a:path>
                <a:path w="1553844" h="358775">
                  <a:moveTo>
                    <a:pt x="0" y="119410"/>
                  </a:moveTo>
                  <a:lnTo>
                    <a:pt x="1553345" y="119410"/>
                  </a:lnTo>
                </a:path>
                <a:path w="1553844" h="358775">
                  <a:moveTo>
                    <a:pt x="0" y="358230"/>
                  </a:moveTo>
                  <a:lnTo>
                    <a:pt x="1553345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6050561" y="12767115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8652" y="0"/>
                  </a:moveTo>
                  <a:lnTo>
                    <a:pt x="478652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9832" y="0"/>
                  </a:moveTo>
                  <a:lnTo>
                    <a:pt x="239832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6852025" y="1384281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6779164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6779164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6421946" y="1384281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634908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634908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5990854" y="1384281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591900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591900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5572919" y="13723409"/>
              <a:ext cx="4422775" cy="120014"/>
            </a:xfrm>
            <a:custGeom>
              <a:avLst/>
              <a:gdLst/>
              <a:ahLst/>
              <a:cxnLst/>
              <a:rect l="l" t="t" r="r" b="b"/>
              <a:pathLst>
                <a:path w="4422775" h="120015">
                  <a:moveTo>
                    <a:pt x="275250" y="119410"/>
                  </a:moveTo>
                  <a:lnTo>
                    <a:pt x="0" y="119410"/>
                  </a:lnTo>
                </a:path>
                <a:path w="4422775" h="120015">
                  <a:moveTo>
                    <a:pt x="4422227" y="0"/>
                  </a:moveTo>
                  <a:lnTo>
                    <a:pt x="42188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97188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97188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936166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92888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92888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8931585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885872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885872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8501506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84286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84286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807041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79985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79985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7640335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75674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75674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721025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71373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71373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6780177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670731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670731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6350098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62772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162772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15920018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1584715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1584715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15572919" y="13723409"/>
              <a:ext cx="1553845" cy="239395"/>
            </a:xfrm>
            <a:custGeom>
              <a:avLst/>
              <a:gdLst/>
              <a:ahLst/>
              <a:cxnLst/>
              <a:rect l="l" t="t" r="r" b="b"/>
              <a:pathLst>
                <a:path w="1553844" h="239394">
                  <a:moveTo>
                    <a:pt x="203402" y="0"/>
                  </a:moveTo>
                  <a:lnTo>
                    <a:pt x="0" y="0"/>
                  </a:lnTo>
                </a:path>
                <a:path w="1553844" h="239394">
                  <a:moveTo>
                    <a:pt x="1553345" y="238820"/>
                  </a:moveTo>
                  <a:lnTo>
                    <a:pt x="1279106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16779164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16779164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16421946" y="1396222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16349085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16349085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5990854" y="1396222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5919006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15919006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15572919" y="13365178"/>
              <a:ext cx="3227705" cy="597535"/>
            </a:xfrm>
            <a:custGeom>
              <a:avLst/>
              <a:gdLst/>
              <a:ahLst/>
              <a:cxnLst/>
              <a:rect l="l" t="t" r="r" b="b"/>
              <a:pathLst>
                <a:path w="3227705" h="597534">
                  <a:moveTo>
                    <a:pt x="275250" y="597051"/>
                  </a:moveTo>
                  <a:lnTo>
                    <a:pt x="0" y="597051"/>
                  </a:lnTo>
                </a:path>
                <a:path w="3227705" h="597534">
                  <a:moveTo>
                    <a:pt x="3227112" y="0"/>
                  </a:moveTo>
                  <a:lnTo>
                    <a:pt x="3227112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87990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87990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18800032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430079"/>
                  </a:moveTo>
                  <a:lnTo>
                    <a:pt x="0" y="716461"/>
                  </a:lnTo>
                </a:path>
                <a:path w="1195705" h="716915">
                  <a:moveTo>
                    <a:pt x="1195114" y="0"/>
                  </a:moveTo>
                  <a:lnTo>
                    <a:pt x="99171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97188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197188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1936166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192888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192888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18931585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1885872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1885872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8501506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84286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84286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807041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179985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179985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17640335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756747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756747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721025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71373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71373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6780177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670731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670731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16350098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162772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162772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15920018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584715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584715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15572919" y="13365178"/>
              <a:ext cx="1553845" cy="120014"/>
            </a:xfrm>
            <a:custGeom>
              <a:avLst/>
              <a:gdLst/>
              <a:ahLst/>
              <a:cxnLst/>
              <a:rect l="l" t="t" r="r" b="b"/>
              <a:pathLst>
                <a:path w="1553844" h="120015">
                  <a:moveTo>
                    <a:pt x="203402" y="0"/>
                  </a:moveTo>
                  <a:lnTo>
                    <a:pt x="0" y="0"/>
                  </a:lnTo>
                </a:path>
                <a:path w="1553844" h="120015">
                  <a:moveTo>
                    <a:pt x="1553345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16779164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16779164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6421946" y="1348458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6349085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6349085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5990854" y="1348458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5919006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5919006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15572919" y="13484588"/>
              <a:ext cx="1553845" cy="120014"/>
            </a:xfrm>
            <a:custGeom>
              <a:avLst/>
              <a:gdLst/>
              <a:ahLst/>
              <a:cxnLst/>
              <a:rect l="l" t="t" r="r" b="b"/>
              <a:pathLst>
                <a:path w="1553844" h="120015">
                  <a:moveTo>
                    <a:pt x="275250" y="0"/>
                  </a:moveTo>
                  <a:lnTo>
                    <a:pt x="0" y="0"/>
                  </a:lnTo>
                </a:path>
                <a:path w="1553844" h="120015">
                  <a:moveTo>
                    <a:pt x="1553345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6779164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6779164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6421946" y="1360399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6349085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6349085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15990854" y="1360399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15919006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15919006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15572919" y="13603998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" name="object 115" descr=""/>
          <p:cNvSpPr txBox="1"/>
          <p:nvPr/>
        </p:nvSpPr>
        <p:spPr>
          <a:xfrm>
            <a:off x="17193508" y="12724823"/>
            <a:ext cx="27628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6" name="object 116" descr=""/>
          <p:cNvSpPr txBox="1"/>
          <p:nvPr/>
        </p:nvSpPr>
        <p:spPr>
          <a:xfrm>
            <a:off x="18921920" y="13741122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143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7" name="object 117" descr=""/>
          <p:cNvSpPr txBox="1"/>
          <p:nvPr/>
        </p:nvSpPr>
        <p:spPr>
          <a:xfrm>
            <a:off x="16067206" y="13380169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18" name="object 118" descr=""/>
          <p:cNvSpPr txBox="1"/>
          <p:nvPr/>
        </p:nvSpPr>
        <p:spPr>
          <a:xfrm>
            <a:off x="15578433" y="13364157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19" name="object 119" descr=""/>
          <p:cNvGrpSpPr/>
          <p:nvPr/>
        </p:nvGrpSpPr>
        <p:grpSpPr>
          <a:xfrm>
            <a:off x="18797810" y="13363590"/>
            <a:ext cx="1200150" cy="361950"/>
            <a:chOff x="18797810" y="13363590"/>
            <a:chExt cx="1200150" cy="361950"/>
          </a:xfrm>
        </p:grpSpPr>
        <p:sp>
          <p:nvSpPr>
            <p:cNvPr id="120" name="object 120" descr=""/>
            <p:cNvSpPr/>
            <p:nvPr/>
          </p:nvSpPr>
          <p:spPr>
            <a:xfrm>
              <a:off x="18800033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19158264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" name="object 122" descr=""/>
          <p:cNvSpPr txBox="1"/>
          <p:nvPr/>
        </p:nvSpPr>
        <p:spPr>
          <a:xfrm>
            <a:off x="18808583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48196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14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3" name="object 123" descr=""/>
          <p:cNvSpPr txBox="1"/>
          <p:nvPr/>
        </p:nvSpPr>
        <p:spPr>
          <a:xfrm>
            <a:off x="15628019" y="1322418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24" name="object 124" descr=""/>
          <p:cNvSpPr txBox="1"/>
          <p:nvPr/>
        </p:nvSpPr>
        <p:spPr>
          <a:xfrm>
            <a:off x="15530214" y="13463278"/>
            <a:ext cx="1009015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25" name="object 125" descr=""/>
          <p:cNvSpPr txBox="1"/>
          <p:nvPr/>
        </p:nvSpPr>
        <p:spPr>
          <a:xfrm>
            <a:off x="15553033" y="13954125"/>
            <a:ext cx="9620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41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5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26" name="object 126" descr=""/>
          <p:cNvSpPr/>
          <p:nvPr/>
        </p:nvSpPr>
        <p:spPr>
          <a:xfrm>
            <a:off x="489784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19505362" y="0"/>
                </a:move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" name="object 127" descr=""/>
          <p:cNvSpPr txBox="1"/>
          <p:nvPr/>
        </p:nvSpPr>
        <p:spPr>
          <a:xfrm>
            <a:off x="12170192" y="7460337"/>
            <a:ext cx="681990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85" i="1">
                <a:latin typeface="ISOCPEUR"/>
                <a:cs typeface="ISOCPEUR"/>
              </a:rPr>
              <a:t>Визначення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несучої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здатністі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висячої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палі,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710" i="1">
                <a:latin typeface="ISOCPEUR"/>
                <a:cs typeface="ISOCPEUR"/>
              </a:rPr>
              <a:t>щ</a:t>
            </a:r>
            <a:r>
              <a:rPr dirty="0" sz="2250" spc="-75" i="1">
                <a:latin typeface="ISOCPEUR"/>
                <a:cs typeface="ISOCPEUR"/>
              </a:rPr>
              <a:t>о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працює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на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28" name="object 128" descr=""/>
          <p:cNvSpPr txBox="1"/>
          <p:nvPr/>
        </p:nvSpPr>
        <p:spPr>
          <a:xfrm>
            <a:off x="12118583" y="9563172"/>
            <a:ext cx="7017384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1329055" algn="l"/>
              </a:tabLst>
            </a:pPr>
            <a:r>
              <a:rPr dirty="0" sz="2250" spc="-254" i="1">
                <a:latin typeface="ISOCPEUR"/>
                <a:cs typeface="ISOCPEUR"/>
              </a:rPr>
              <a:t>де:γ</a:t>
            </a:r>
            <a:r>
              <a:rPr dirty="0" baseline="-5376" sz="2325" spc="-382" i="1">
                <a:latin typeface="ISOCPEUR"/>
                <a:cs typeface="ISOCPEUR"/>
              </a:rPr>
              <a:t>с</a:t>
            </a:r>
            <a:r>
              <a:rPr dirty="0" baseline="-5376" sz="2325" spc="22" i="1">
                <a:latin typeface="ISOCPEUR"/>
                <a:cs typeface="ISOCPEUR"/>
              </a:rPr>
              <a:t> </a:t>
            </a:r>
            <a:r>
              <a:rPr dirty="0" sz="2250" spc="-665" i="1">
                <a:latin typeface="ISOCPEUR"/>
                <a:cs typeface="ISOCPEUR"/>
              </a:rPr>
              <a:t>,</a:t>
            </a:r>
            <a:r>
              <a:rPr dirty="0" sz="2250" spc="-430" i="1">
                <a:latin typeface="ISOCPEUR"/>
                <a:cs typeface="ISOCPEUR"/>
              </a:rPr>
              <a:t>γ</a:t>
            </a:r>
            <a:r>
              <a:rPr dirty="0" baseline="-5376" sz="2325" spc="-22" i="1">
                <a:latin typeface="ISOCPEUR"/>
                <a:cs typeface="ISOCPEUR"/>
              </a:rPr>
              <a:t>с</a:t>
            </a:r>
            <a:r>
              <a:rPr dirty="0" baseline="-5376" sz="2325" i="1">
                <a:latin typeface="ISOCPEUR"/>
                <a:cs typeface="ISOCPEUR"/>
              </a:rPr>
              <a:t>	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54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коефіцієнти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умов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роботи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ґрунту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відповідно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під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29" name="object 129" descr=""/>
          <p:cNvSpPr txBox="1"/>
          <p:nvPr/>
        </p:nvSpPr>
        <p:spPr>
          <a:xfrm>
            <a:off x="12118583" y="9706228"/>
            <a:ext cx="4021454" cy="52641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657225">
              <a:lnSpc>
                <a:spcPts val="1530"/>
              </a:lnSpc>
              <a:spcBef>
                <a:spcPts val="135"/>
              </a:spcBef>
              <a:tabLst>
                <a:tab pos="1118235" algn="l"/>
              </a:tabLst>
            </a:pPr>
            <a:r>
              <a:rPr dirty="0" sz="1550" spc="-50" i="1">
                <a:latin typeface="ISOCPEUR"/>
                <a:cs typeface="ISOCPEUR"/>
              </a:rPr>
              <a:t>R</a:t>
            </a:r>
            <a:r>
              <a:rPr dirty="0" sz="1550" i="1">
                <a:latin typeface="ISOCPEUR"/>
                <a:cs typeface="ISOCPEUR"/>
              </a:rPr>
              <a:t>	</a:t>
            </a:r>
            <a:r>
              <a:rPr dirty="0" sz="1550" spc="-50" i="1">
                <a:latin typeface="ISOCPEUR"/>
                <a:cs typeface="ISOCPEUR"/>
              </a:rPr>
              <a:t>f</a:t>
            </a:r>
            <a:endParaRPr sz="1550">
              <a:latin typeface="ISOCPEUR"/>
              <a:cs typeface="ISOCPEUR"/>
            </a:endParaRPr>
          </a:p>
          <a:p>
            <a:pPr marL="12700">
              <a:lnSpc>
                <a:spcPts val="2370"/>
              </a:lnSpc>
            </a:pPr>
            <a:r>
              <a:rPr dirty="0" sz="2250" spc="-85" i="1">
                <a:latin typeface="ISOCPEUR"/>
                <a:cs typeface="ISOCPEUR"/>
              </a:rPr>
              <a:t>нижнім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кінцем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її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бічній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12093183" y="10178439"/>
            <a:ext cx="7366634" cy="180848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38100" marR="723265">
              <a:lnSpc>
                <a:spcPts val="2490"/>
              </a:lnSpc>
              <a:spcBef>
                <a:spcPts val="375"/>
              </a:spcBef>
            </a:pPr>
            <a:r>
              <a:rPr dirty="0" sz="2250" spc="-100" i="1">
                <a:latin typeface="ISOCPEUR"/>
                <a:cs typeface="ISOCPEUR"/>
              </a:rPr>
              <a:t>поверхні,</a:t>
            </a:r>
            <a:r>
              <a:rPr dirty="0" sz="2250" spc="-570" i="1">
                <a:latin typeface="ISOCPEUR"/>
                <a:cs typeface="ISOCPEUR"/>
              </a:rPr>
              <a:t> </a:t>
            </a:r>
            <a:r>
              <a:rPr dirty="0" sz="2250" spc="-710" i="1">
                <a:latin typeface="ISOCPEUR"/>
                <a:cs typeface="ISOCPEUR"/>
              </a:rPr>
              <a:t>щ</a:t>
            </a:r>
            <a:r>
              <a:rPr dirty="0" sz="2250" spc="-75" i="1">
                <a:latin typeface="ISOCPEUR"/>
                <a:cs typeface="ISOCPEUR"/>
              </a:rPr>
              <a:t>о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залежать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від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умов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занурення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паль</a:t>
            </a:r>
            <a:r>
              <a:rPr dirty="0" sz="2250" spc="-13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(табл.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sz="2250" spc="-100" i="1">
                <a:latin typeface="ISOCPEUR"/>
                <a:cs typeface="ISOCPEUR"/>
              </a:rPr>
              <a:t>Н.2.3.</a:t>
            </a:r>
            <a:r>
              <a:rPr dirty="0" sz="2250" spc="-150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ДБН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В.1.2-</a:t>
            </a:r>
            <a:r>
              <a:rPr dirty="0" sz="2250" spc="-80" i="1">
                <a:latin typeface="ISOCPEUR"/>
                <a:cs typeface="ISOCPEUR"/>
              </a:rPr>
              <a:t>10-</a:t>
            </a:r>
            <a:r>
              <a:rPr dirty="0" sz="2250" spc="-10" i="1">
                <a:latin typeface="ISOCPEUR"/>
                <a:cs typeface="ISOCPEUR"/>
              </a:rPr>
              <a:t>2009);</a:t>
            </a:r>
            <a:endParaRPr sz="2250">
              <a:latin typeface="ISOCPEUR"/>
              <a:cs typeface="ISOCPEUR"/>
            </a:endParaRPr>
          </a:p>
          <a:p>
            <a:pPr marL="82550">
              <a:lnSpc>
                <a:spcPts val="1930"/>
              </a:lnSpc>
            </a:pPr>
            <a:r>
              <a:rPr dirty="0" sz="2250" spc="-90" i="1">
                <a:latin typeface="ISOCPEUR"/>
                <a:cs typeface="ISOCPEUR"/>
              </a:rPr>
              <a:t>R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-</a:t>
            </a:r>
            <a:r>
              <a:rPr dirty="0" sz="2250" spc="-2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розрахунковий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опір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ґрунту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під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нижнім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кінцем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палі</a:t>
            </a:r>
            <a:r>
              <a:rPr dirty="0" sz="2250" spc="-13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(табл.</a:t>
            </a:r>
            <a:endParaRPr sz="2250">
              <a:latin typeface="ISOCPEUR"/>
              <a:cs typeface="ISOCPEUR"/>
            </a:endParaRPr>
          </a:p>
          <a:p>
            <a:pPr marL="82550">
              <a:lnSpc>
                <a:spcPts val="2065"/>
              </a:lnSpc>
            </a:pPr>
            <a:r>
              <a:rPr dirty="0" sz="2250" spc="-95" i="1">
                <a:latin typeface="ISOCPEUR"/>
                <a:cs typeface="ISOCPEUR"/>
              </a:rPr>
              <a:t>Н.2.1.</a:t>
            </a:r>
            <a:r>
              <a:rPr dirty="0" sz="2250" spc="-19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ДБН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В.1.2-</a:t>
            </a:r>
            <a:r>
              <a:rPr dirty="0" sz="2250" spc="-80" i="1">
                <a:latin typeface="ISOCPEUR"/>
                <a:cs typeface="ISOCPEUR"/>
              </a:rPr>
              <a:t>10-</a:t>
            </a:r>
            <a:r>
              <a:rPr dirty="0" sz="2250" spc="-70" i="1">
                <a:latin typeface="ISOCPEUR"/>
                <a:cs typeface="ISOCPEUR"/>
              </a:rPr>
              <a:t>2009),</a:t>
            </a:r>
            <a:r>
              <a:rPr dirty="0" sz="2250" spc="-12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кН.</a:t>
            </a:r>
            <a:endParaRPr sz="2250">
              <a:latin typeface="ISOCPEUR"/>
              <a:cs typeface="ISOCPEUR"/>
            </a:endParaRPr>
          </a:p>
          <a:p>
            <a:pPr marL="73025">
              <a:lnSpc>
                <a:spcPts val="2125"/>
              </a:lnSpc>
            </a:pPr>
            <a:r>
              <a:rPr dirty="0" sz="2250" spc="-200" i="1">
                <a:latin typeface="ISOCPEUR"/>
                <a:cs typeface="ISOCPEUR"/>
              </a:rPr>
              <a:t>A-</a:t>
            </a:r>
            <a:r>
              <a:rPr dirty="0" sz="2250" spc="-90" i="1">
                <a:latin typeface="ISOCPEUR"/>
                <a:cs typeface="ISOCPEUR"/>
              </a:rPr>
              <a:t>пл</a:t>
            </a:r>
            <a:r>
              <a:rPr dirty="0" sz="2250" spc="-715" i="1">
                <a:latin typeface="ISOCPEUR"/>
                <a:cs typeface="ISOCPEUR"/>
              </a:rPr>
              <a:t>о</a:t>
            </a:r>
            <a:r>
              <a:rPr dirty="0" sz="2250" spc="-80" i="1">
                <a:latin typeface="ISOCPEUR"/>
                <a:cs typeface="ISOCPEUR"/>
              </a:rPr>
              <a:t>ща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спирання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на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грунт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або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розширення,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м2;</a:t>
            </a:r>
            <a:endParaRPr sz="2250">
              <a:latin typeface="ISOCPEUR"/>
              <a:cs typeface="ISOCPEUR"/>
            </a:endParaRPr>
          </a:p>
          <a:p>
            <a:pPr marL="41910">
              <a:lnSpc>
                <a:spcPts val="2655"/>
              </a:lnSpc>
            </a:pPr>
            <a:r>
              <a:rPr dirty="0" sz="2250" spc="-434" i="1">
                <a:latin typeface="ISOCPEUR"/>
                <a:cs typeface="ISOCPEUR"/>
              </a:rPr>
              <a:t>h</a:t>
            </a:r>
            <a:r>
              <a:rPr dirty="0" baseline="-16129" sz="2325" spc="-652" i="1">
                <a:latin typeface="ISOCPEUR"/>
                <a:cs typeface="ISOCPEUR"/>
              </a:rPr>
              <a:t>i</a:t>
            </a:r>
            <a:r>
              <a:rPr dirty="0" sz="2250" spc="-434" i="1">
                <a:latin typeface="ISOCPEUR"/>
                <a:cs typeface="ISOCPEUR"/>
              </a:rPr>
              <a:t>-</a:t>
            </a:r>
            <a:r>
              <a:rPr dirty="0" sz="2250" spc="-85" i="1">
                <a:latin typeface="ISOCPEUR"/>
                <a:cs typeface="ISOCPEUR"/>
              </a:rPr>
              <a:t>то</a:t>
            </a:r>
            <a:r>
              <a:rPr dirty="0" sz="2250" spc="-710" i="1">
                <a:latin typeface="ISOCPEUR"/>
                <a:cs typeface="ISOCPEUR"/>
              </a:rPr>
              <a:t>вщ</a:t>
            </a:r>
            <a:r>
              <a:rPr dirty="0" sz="2250" spc="-85" i="1">
                <a:latin typeface="ISOCPEUR"/>
                <a:cs typeface="ISOCPEUR"/>
              </a:rPr>
              <a:t>ин</a:t>
            </a:r>
            <a:r>
              <a:rPr dirty="0" sz="2250" spc="-75" i="1">
                <a:latin typeface="ISOCPEUR"/>
                <a:cs typeface="ISOCPEUR"/>
              </a:rPr>
              <a:t>а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434" i="1">
                <a:latin typeface="ISOCPEUR"/>
                <a:cs typeface="ISOCPEUR"/>
              </a:rPr>
              <a:t>і-</a:t>
            </a:r>
            <a:r>
              <a:rPr dirty="0" sz="2250" spc="-85" i="1">
                <a:latin typeface="ISOCPEUR"/>
                <a:cs typeface="ISOCPEUR"/>
              </a:rPr>
              <a:t>го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шару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114" i="1">
                <a:latin typeface="ISOCPEUR"/>
                <a:cs typeface="ISOCPEUR"/>
              </a:rPr>
              <a:t>ґрунту,</a:t>
            </a:r>
            <a:r>
              <a:rPr dirty="0" sz="2250" spc="-54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м.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/>
          <p:nvPr/>
        </p:nvSpPr>
        <p:spPr>
          <a:xfrm>
            <a:off x="12143" y="3372"/>
            <a:ext cx="20078700" cy="14197965"/>
          </a:xfrm>
          <a:custGeom>
            <a:avLst/>
            <a:gdLst/>
            <a:ahLst/>
            <a:cxnLst/>
            <a:rect l="l" t="t" r="r" b="b"/>
            <a:pathLst>
              <a:path w="20078700" h="14197965">
                <a:moveTo>
                  <a:pt x="0" y="0"/>
                </a:moveTo>
                <a:lnTo>
                  <a:pt x="0" y="14197677"/>
                </a:lnTo>
              </a:path>
              <a:path w="20078700" h="14197965">
                <a:moveTo>
                  <a:pt x="20078127" y="0"/>
                </a:moveTo>
                <a:lnTo>
                  <a:pt x="20078127" y="14197677"/>
                </a:lnTo>
              </a:path>
              <a:path w="20078700" h="14197965">
                <a:moveTo>
                  <a:pt x="477641" y="14078267"/>
                </a:moveTo>
                <a:lnTo>
                  <a:pt x="19983003" y="140782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 descr=""/>
          <p:cNvSpPr txBox="1"/>
          <p:nvPr/>
        </p:nvSpPr>
        <p:spPr>
          <a:xfrm>
            <a:off x="12116458" y="7758863"/>
            <a:ext cx="7480934" cy="1834514"/>
          </a:xfrm>
          <a:prstGeom prst="rect">
            <a:avLst/>
          </a:prstGeom>
        </p:spPr>
        <p:txBody>
          <a:bodyPr wrap="square" lIns="0" tIns="61594" rIns="0" bIns="0" rtlCol="0" vert="horz">
            <a:spAutoFit/>
          </a:bodyPr>
          <a:lstStyle/>
          <a:p>
            <a:pPr marL="66040" marR="4057015">
              <a:lnSpc>
                <a:spcPts val="2350"/>
              </a:lnSpc>
              <a:spcBef>
                <a:spcPts val="484"/>
              </a:spcBef>
            </a:pPr>
            <a:r>
              <a:rPr dirty="0" sz="2250" spc="-90" i="1">
                <a:latin typeface="ISOCPEUR"/>
                <a:cs typeface="ISOCPEUR"/>
              </a:rPr>
              <a:t>вертикальне</a:t>
            </a:r>
            <a:r>
              <a:rPr dirty="0" sz="2250" spc="-55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навантаження.</a:t>
            </a:r>
            <a:r>
              <a:rPr dirty="0" sz="2250" spc="-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Використана</a:t>
            </a:r>
            <a:r>
              <a:rPr dirty="0" sz="2250" spc="-56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формула:</a:t>
            </a:r>
            <a:endParaRPr sz="2250">
              <a:latin typeface="ISOCPEUR"/>
              <a:cs typeface="ISOCPEUR"/>
            </a:endParaRPr>
          </a:p>
          <a:p>
            <a:pPr marL="2670810">
              <a:lnSpc>
                <a:spcPts val="2005"/>
              </a:lnSpc>
            </a:pPr>
            <a:r>
              <a:rPr dirty="0" sz="2250" spc="-150" i="1">
                <a:latin typeface="ISOCPEUR"/>
                <a:cs typeface="ISOCPEUR"/>
              </a:rPr>
              <a:t>Fd=γ</a:t>
            </a:r>
            <a:r>
              <a:rPr dirty="0" baseline="-5376" sz="2325" spc="-225" i="1">
                <a:latin typeface="ISOCPEUR"/>
                <a:cs typeface="ISOCPEUR"/>
              </a:rPr>
              <a:t>с</a:t>
            </a:r>
            <a:r>
              <a:rPr dirty="0" sz="2250" spc="-150" i="1">
                <a:latin typeface="ISOCPEUR"/>
                <a:cs typeface="ISOCPEUR"/>
              </a:rPr>
              <a:t>(γ</a:t>
            </a:r>
            <a:r>
              <a:rPr dirty="0" baseline="-5376" sz="2325" spc="-225" i="1">
                <a:latin typeface="ISOCPEUR"/>
                <a:cs typeface="ISOCPEUR"/>
              </a:rPr>
              <a:t>с</a:t>
            </a:r>
            <a:r>
              <a:rPr dirty="0" baseline="-16129" sz="2325" spc="-225" i="1">
                <a:latin typeface="ISOCPEUR"/>
                <a:cs typeface="ISOCPEUR"/>
              </a:rPr>
              <a:t>R</a:t>
            </a:r>
            <a:r>
              <a:rPr dirty="0" sz="2250" spc="-150" i="1">
                <a:latin typeface="ISOCPEUR"/>
                <a:cs typeface="ISOCPEUR"/>
              </a:rPr>
              <a:t>RA+uΣγ</a:t>
            </a:r>
            <a:r>
              <a:rPr dirty="0" baseline="-5376" sz="2325" spc="-225" i="1">
                <a:latin typeface="ISOCPEUR"/>
                <a:cs typeface="ISOCPEUR"/>
              </a:rPr>
              <a:t>с</a:t>
            </a:r>
            <a:r>
              <a:rPr dirty="0" baseline="-16129" sz="2325" spc="-225" i="1">
                <a:latin typeface="ISOCPEUR"/>
                <a:cs typeface="ISOCPEUR"/>
              </a:rPr>
              <a:t>f</a:t>
            </a:r>
            <a:r>
              <a:rPr dirty="0" sz="2250" spc="-150" i="1">
                <a:latin typeface="ISOCPEUR"/>
                <a:cs typeface="ISOCPEUR"/>
              </a:rPr>
              <a:t>h</a:t>
            </a:r>
            <a:r>
              <a:rPr dirty="0" baseline="-16129" sz="2325" spc="-225" i="1">
                <a:latin typeface="ISOCPEUR"/>
                <a:cs typeface="ISOCPEUR"/>
              </a:rPr>
              <a:t>i</a:t>
            </a:r>
            <a:r>
              <a:rPr dirty="0" sz="2250" spc="-150" i="1">
                <a:latin typeface="ISOCPEUR"/>
                <a:cs typeface="ISOCPEUR"/>
              </a:rPr>
              <a:t>f</a:t>
            </a:r>
            <a:r>
              <a:rPr dirty="0" baseline="-16129" sz="2325" spc="-225" i="1">
                <a:latin typeface="ISOCPEUR"/>
                <a:cs typeface="ISOCPEUR"/>
              </a:rPr>
              <a:t>i</a:t>
            </a:r>
            <a:r>
              <a:rPr dirty="0" sz="2250" spc="-150" i="1">
                <a:latin typeface="ISOCPEUR"/>
                <a:cs typeface="ISOCPEUR"/>
              </a:rPr>
              <a:t>)</a:t>
            </a:r>
            <a:endParaRPr sz="2250">
              <a:latin typeface="ISOCPEUR"/>
              <a:cs typeface="ISOCPEUR"/>
            </a:endParaRPr>
          </a:p>
          <a:p>
            <a:pPr marL="45085">
              <a:lnSpc>
                <a:spcPts val="2285"/>
              </a:lnSpc>
            </a:pPr>
            <a:r>
              <a:rPr dirty="0" sz="2250" spc="-245" i="1">
                <a:latin typeface="ISOCPEUR"/>
                <a:cs typeface="ISOCPEUR"/>
              </a:rPr>
              <a:t>u-</a:t>
            </a:r>
            <a:r>
              <a:rPr dirty="0" sz="2250" spc="-75" i="1">
                <a:latin typeface="ISOCPEUR"/>
                <a:cs typeface="ISOCPEUR"/>
              </a:rPr>
              <a:t>зовнішній</a:t>
            </a:r>
            <a:r>
              <a:rPr dirty="0" sz="2250" spc="-59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периметр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поперечного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перерізу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палі</a:t>
            </a:r>
            <a:r>
              <a:rPr dirty="0" sz="2250" spc="-580" i="1">
                <a:latin typeface="ISOCPEUR"/>
                <a:cs typeface="ISOCPEUR"/>
              </a:rPr>
              <a:t> </a:t>
            </a:r>
            <a:r>
              <a:rPr dirty="0" sz="2250" spc="-25" i="1">
                <a:latin typeface="ISOCPEUR"/>
                <a:cs typeface="ISOCPEUR"/>
              </a:rPr>
              <a:t>м;</a:t>
            </a:r>
            <a:endParaRPr sz="2250">
              <a:latin typeface="ISOCPEUR"/>
              <a:cs typeface="ISOCPEUR"/>
            </a:endParaRPr>
          </a:p>
          <a:p>
            <a:pPr marL="42545" marR="30480" indent="-5080">
              <a:lnSpc>
                <a:spcPts val="2420"/>
              </a:lnSpc>
              <a:spcBef>
                <a:spcPts val="55"/>
              </a:spcBef>
            </a:pPr>
            <a:r>
              <a:rPr dirty="0" sz="2250" spc="-430" i="1">
                <a:latin typeface="ISOCPEUR"/>
                <a:cs typeface="ISOCPEUR"/>
              </a:rPr>
              <a:t>f</a:t>
            </a:r>
            <a:r>
              <a:rPr dirty="0" baseline="-16129" sz="2325" spc="-644" i="1">
                <a:latin typeface="ISOCPEUR"/>
                <a:cs typeface="ISOCPEUR"/>
              </a:rPr>
              <a:t>i</a:t>
            </a:r>
            <a:r>
              <a:rPr dirty="0" sz="2250" spc="-430" i="1">
                <a:latin typeface="ISOCPEUR"/>
                <a:cs typeface="ISOCPEUR"/>
              </a:rPr>
              <a:t>-</a:t>
            </a:r>
            <a:r>
              <a:rPr dirty="0" sz="2250" spc="-85" i="1">
                <a:latin typeface="ISOCPEUR"/>
                <a:cs typeface="ISOCPEUR"/>
              </a:rPr>
              <a:t>розрахунковий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5" i="1">
                <a:latin typeface="ISOCPEUR"/>
                <a:cs typeface="ISOCPEUR"/>
              </a:rPr>
              <a:t>опір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425" i="1">
                <a:latin typeface="ISOCPEUR"/>
                <a:cs typeface="ISOCPEUR"/>
              </a:rPr>
              <a:t>і-</a:t>
            </a:r>
            <a:r>
              <a:rPr dirty="0" sz="2250" spc="-85" i="1">
                <a:latin typeface="ISOCPEUR"/>
                <a:cs typeface="ISOCPEUR"/>
              </a:rPr>
              <a:t>го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95" i="1">
                <a:latin typeface="ISOCPEUR"/>
                <a:cs typeface="ISOCPEUR"/>
              </a:rPr>
              <a:t>шару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ґрунту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по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бічній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поверхні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палі</a:t>
            </a:r>
            <a:r>
              <a:rPr dirty="0" sz="2250" spc="560" i="1">
                <a:latin typeface="ISOCPEUR"/>
                <a:cs typeface="ISOCPEUR"/>
              </a:rPr>
              <a:t>   </a:t>
            </a:r>
            <a:r>
              <a:rPr dirty="0" sz="2250" spc="-140" i="1">
                <a:latin typeface="ISOCPEUR"/>
                <a:cs typeface="ISOCPEUR"/>
              </a:rPr>
              <a:t>(табл.</a:t>
            </a:r>
            <a:r>
              <a:rPr dirty="0" sz="2250" spc="-55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Н.2.2.</a:t>
            </a:r>
            <a:r>
              <a:rPr dirty="0" sz="2250" spc="-18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ДБН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105" i="1">
                <a:latin typeface="ISOCPEUR"/>
                <a:cs typeface="ISOCPEUR"/>
              </a:rPr>
              <a:t>В.1.2-</a:t>
            </a:r>
            <a:r>
              <a:rPr dirty="0" sz="2250" spc="-80" i="1">
                <a:latin typeface="ISOCPEUR"/>
                <a:cs typeface="ISOCPEUR"/>
              </a:rPr>
              <a:t>10-</a:t>
            </a:r>
            <a:r>
              <a:rPr dirty="0" sz="2250" spc="-70" i="1">
                <a:latin typeface="ISOCPEUR"/>
                <a:cs typeface="ISOCPEUR"/>
              </a:rPr>
              <a:t>2009),</a:t>
            </a:r>
            <a:r>
              <a:rPr dirty="0" sz="2250" spc="-114" i="1">
                <a:latin typeface="ISOCPEUR"/>
                <a:cs typeface="ISOCPEUR"/>
              </a:rPr>
              <a:t> </a:t>
            </a:r>
            <a:r>
              <a:rPr dirty="0" sz="2250" spc="-20" i="1">
                <a:latin typeface="ISOCPEUR"/>
                <a:cs typeface="ISOCPEUR"/>
              </a:rPr>
              <a:t>кПа;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133" name="object 133" descr=""/>
          <p:cNvSpPr txBox="1"/>
          <p:nvPr/>
        </p:nvSpPr>
        <p:spPr>
          <a:xfrm>
            <a:off x="17224675" y="12998678"/>
            <a:ext cx="2760980" cy="23622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35560" marR="5080" indent="-23495">
              <a:lnSpc>
                <a:spcPts val="780"/>
              </a:lnSpc>
              <a:spcBef>
                <a:spcPts val="204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-55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" name="object 134" descr=""/>
          <p:cNvSpPr txBox="1"/>
          <p:nvPr/>
        </p:nvSpPr>
        <p:spPr>
          <a:xfrm>
            <a:off x="18134623" y="13198033"/>
            <a:ext cx="89598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" name="object 135" descr=""/>
          <p:cNvSpPr txBox="1"/>
          <p:nvPr/>
        </p:nvSpPr>
        <p:spPr>
          <a:xfrm>
            <a:off x="17188448" y="13355077"/>
            <a:ext cx="1459230" cy="48450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557530" marR="39370" indent="-438150">
              <a:lnSpc>
                <a:spcPts val="1180"/>
              </a:lnSpc>
              <a:spcBef>
                <a:spcPts val="250"/>
              </a:spcBef>
            </a:pPr>
            <a:r>
              <a:rPr dirty="0" sz="1100" spc="-10" i="1">
                <a:latin typeface="ISOCPEUR"/>
                <a:cs typeface="ISOCPEUR"/>
              </a:rPr>
              <a:t>Науково-дослідницька</a:t>
            </a:r>
            <a:r>
              <a:rPr dirty="0" sz="1100" spc="-10" i="1">
                <a:latin typeface="ISOCPEUR"/>
                <a:cs typeface="ISOCPEUR"/>
              </a:rPr>
              <a:t> частина</a:t>
            </a:r>
            <a:endParaRPr sz="11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850" i="1">
                <a:latin typeface="ISOCPEUR"/>
                <a:cs typeface="ISOCPEUR"/>
              </a:rPr>
              <a:t>Визначення</a:t>
            </a:r>
            <a:r>
              <a:rPr dirty="0" sz="850" spc="9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несучої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здатності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17527452" y="13800827"/>
            <a:ext cx="79946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>
                <a:latin typeface="ISOCPEUR"/>
                <a:cs typeface="ISOCPEUR"/>
              </a:rPr>
              <a:t>буронабивних</a:t>
            </a:r>
            <a:r>
              <a:rPr dirty="0" sz="850" spc="90">
                <a:latin typeface="ISOCPEUR"/>
                <a:cs typeface="ISOCPEUR"/>
              </a:rPr>
              <a:t> </a:t>
            </a:r>
            <a:r>
              <a:rPr dirty="0" sz="850" spc="-25">
                <a:latin typeface="ISOCPEUR"/>
                <a:cs typeface="ISOCPEUR"/>
              </a:rPr>
              <a:t>та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7362504" y="13920238"/>
            <a:ext cx="112966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>
                <a:latin typeface="ISOCPEUR"/>
                <a:cs typeface="ISOCPEUR"/>
              </a:rPr>
              <a:t>частотрамбованих</a:t>
            </a:r>
            <a:r>
              <a:rPr dirty="0" sz="850" spc="130">
                <a:latin typeface="ISOCPEUR"/>
                <a:cs typeface="ISOCPEUR"/>
              </a:rPr>
              <a:t> </a:t>
            </a:r>
            <a:r>
              <a:rPr dirty="0" sz="850" spc="-20">
                <a:latin typeface="ISOCPEUR"/>
                <a:cs typeface="ISOCPEUR"/>
              </a:rPr>
              <a:t>паль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8" name="object 138" descr=""/>
          <p:cNvGrpSpPr/>
          <p:nvPr/>
        </p:nvGrpSpPr>
        <p:grpSpPr>
          <a:xfrm>
            <a:off x="578062" y="820255"/>
            <a:ext cx="15757525" cy="6222365"/>
            <a:chOff x="578062" y="820255"/>
            <a:chExt cx="15757525" cy="6222365"/>
          </a:xfrm>
        </p:grpSpPr>
        <p:sp>
          <p:nvSpPr>
            <p:cNvPr id="139" name="object 139" descr=""/>
            <p:cNvSpPr/>
            <p:nvPr/>
          </p:nvSpPr>
          <p:spPr>
            <a:xfrm>
              <a:off x="1815440" y="824065"/>
              <a:ext cx="72390" cy="6214745"/>
            </a:xfrm>
            <a:custGeom>
              <a:avLst/>
              <a:gdLst/>
              <a:ahLst/>
              <a:cxnLst/>
              <a:rect l="l" t="t" r="r" b="b"/>
              <a:pathLst>
                <a:path w="72389" h="6214745">
                  <a:moveTo>
                    <a:pt x="71848" y="0"/>
                  </a:moveTo>
                  <a:lnTo>
                    <a:pt x="71848" y="6214393"/>
                  </a:lnTo>
                </a:path>
                <a:path w="72389" h="6214745">
                  <a:moveTo>
                    <a:pt x="0" y="6214393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16004010" y="5038842"/>
              <a:ext cx="331470" cy="904240"/>
            </a:xfrm>
            <a:custGeom>
              <a:avLst/>
              <a:gdLst/>
              <a:ahLst/>
              <a:cxnLst/>
              <a:rect l="l" t="t" r="r" b="b"/>
              <a:pathLst>
                <a:path w="331469" h="904239">
                  <a:moveTo>
                    <a:pt x="330908" y="903672"/>
                  </a:moveTo>
                  <a:lnTo>
                    <a:pt x="0" y="903672"/>
                  </a:lnTo>
                </a:path>
                <a:path w="331469" h="904239">
                  <a:moveTo>
                    <a:pt x="328884" y="838907"/>
                  </a:moveTo>
                  <a:lnTo>
                    <a:pt x="0" y="838907"/>
                  </a:lnTo>
                </a:path>
                <a:path w="331469" h="904239">
                  <a:moveTo>
                    <a:pt x="326860" y="774142"/>
                  </a:moveTo>
                  <a:lnTo>
                    <a:pt x="0" y="774142"/>
                  </a:lnTo>
                </a:path>
                <a:path w="331469" h="904239">
                  <a:moveTo>
                    <a:pt x="324836" y="709377"/>
                  </a:moveTo>
                  <a:lnTo>
                    <a:pt x="0" y="709377"/>
                  </a:lnTo>
                </a:path>
                <a:path w="331469" h="904239">
                  <a:moveTo>
                    <a:pt x="321800" y="645624"/>
                  </a:moveTo>
                  <a:lnTo>
                    <a:pt x="0" y="645624"/>
                  </a:lnTo>
                </a:path>
                <a:path w="331469" h="904239">
                  <a:moveTo>
                    <a:pt x="319776" y="580860"/>
                  </a:moveTo>
                  <a:lnTo>
                    <a:pt x="0" y="580860"/>
                  </a:lnTo>
                </a:path>
                <a:path w="331469" h="904239">
                  <a:moveTo>
                    <a:pt x="317752" y="516095"/>
                  </a:moveTo>
                  <a:lnTo>
                    <a:pt x="0" y="516095"/>
                  </a:lnTo>
                </a:path>
                <a:path w="331469" h="904239">
                  <a:moveTo>
                    <a:pt x="315728" y="451330"/>
                  </a:moveTo>
                  <a:lnTo>
                    <a:pt x="0" y="451330"/>
                  </a:lnTo>
                </a:path>
                <a:path w="331469" h="904239">
                  <a:moveTo>
                    <a:pt x="313704" y="387577"/>
                  </a:moveTo>
                  <a:lnTo>
                    <a:pt x="0" y="387577"/>
                  </a:lnTo>
                </a:path>
                <a:path w="331469" h="904239">
                  <a:moveTo>
                    <a:pt x="310669" y="322812"/>
                  </a:moveTo>
                  <a:lnTo>
                    <a:pt x="0" y="322812"/>
                  </a:lnTo>
                </a:path>
                <a:path w="331469" h="904239">
                  <a:moveTo>
                    <a:pt x="308645" y="258047"/>
                  </a:moveTo>
                  <a:lnTo>
                    <a:pt x="0" y="258047"/>
                  </a:lnTo>
                </a:path>
                <a:path w="331469" h="904239">
                  <a:moveTo>
                    <a:pt x="306621" y="193282"/>
                  </a:moveTo>
                  <a:lnTo>
                    <a:pt x="0" y="193282"/>
                  </a:lnTo>
                </a:path>
                <a:path w="331469" h="904239">
                  <a:moveTo>
                    <a:pt x="304597" y="129529"/>
                  </a:moveTo>
                  <a:lnTo>
                    <a:pt x="0" y="129529"/>
                  </a:lnTo>
                </a:path>
                <a:path w="331469" h="904239">
                  <a:moveTo>
                    <a:pt x="302573" y="64764"/>
                  </a:moveTo>
                  <a:lnTo>
                    <a:pt x="0" y="64764"/>
                  </a:lnTo>
                </a:path>
                <a:path w="331469" h="904239">
                  <a:moveTo>
                    <a:pt x="30054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1887289" y="4983185"/>
              <a:ext cx="14415769" cy="1003935"/>
            </a:xfrm>
            <a:custGeom>
              <a:avLst/>
              <a:gdLst/>
              <a:ahLst/>
              <a:cxnLst/>
              <a:rect l="l" t="t" r="r" b="b"/>
              <a:pathLst>
                <a:path w="14415769" h="1003935">
                  <a:moveTo>
                    <a:pt x="0" y="0"/>
                  </a:moveTo>
                  <a:lnTo>
                    <a:pt x="14415247" y="0"/>
                  </a:lnTo>
                </a:path>
                <a:path w="14415769" h="1003935">
                  <a:moveTo>
                    <a:pt x="0" y="1003855"/>
                  </a:moveTo>
                  <a:lnTo>
                    <a:pt x="14291789" y="10038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581872" y="2258000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" name="object 143" descr=""/>
          <p:cNvSpPr txBox="1"/>
          <p:nvPr/>
        </p:nvSpPr>
        <p:spPr>
          <a:xfrm>
            <a:off x="1312184" y="5029330"/>
            <a:ext cx="435609" cy="4394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ІГЕ-5</a:t>
            </a:r>
            <a:endParaRPr sz="750">
              <a:latin typeface="ISOCPEUR"/>
              <a:cs typeface="ISOCPEUR"/>
            </a:endParaRPr>
          </a:p>
          <a:p>
            <a:pPr marL="38100" marR="30480">
              <a:lnSpc>
                <a:spcPts val="780"/>
              </a:lnSpc>
              <a:spcBef>
                <a:spcPts val="65"/>
              </a:spcBef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r>
              <a:rPr dirty="0" sz="750" spc="-10" i="1">
                <a:latin typeface="ISOCPEUR"/>
                <a:cs typeface="ISOCPEUR"/>
              </a:rPr>
              <a:t> 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=0,72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785"/>
              </a:lnSpc>
            </a:pPr>
            <a:r>
              <a:rPr dirty="0" sz="750" spc="-10" i="1">
                <a:latin typeface="ISOCPEUR"/>
                <a:cs typeface="ISOCPEUR"/>
              </a:rPr>
              <a:t>h=4,2м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/>
          <p:nvPr/>
        </p:nvSpPr>
        <p:spPr>
          <a:xfrm>
            <a:off x="581872" y="2258000"/>
            <a:ext cx="995044" cy="932180"/>
          </a:xfrm>
          <a:custGeom>
            <a:avLst/>
            <a:gdLst/>
            <a:ahLst/>
            <a:cxnLst/>
            <a:rect l="l" t="t" r="r" b="b"/>
            <a:pathLst>
              <a:path w="995044" h="932180">
                <a:moveTo>
                  <a:pt x="994748" y="932007"/>
                </a:moveTo>
                <a:lnTo>
                  <a:pt x="0" y="932007"/>
                </a:lnTo>
              </a:path>
              <a:path w="995044" h="932180">
                <a:moveTo>
                  <a:pt x="994748" y="406804"/>
                </a:moveTo>
                <a:lnTo>
                  <a:pt x="0" y="406804"/>
                </a:lnTo>
              </a:path>
              <a:path w="995044" h="932180">
                <a:moveTo>
                  <a:pt x="994748" y="0"/>
                </a:moveTo>
                <a:lnTo>
                  <a:pt x="0" y="0"/>
                </a:lnTo>
              </a:path>
              <a:path w="995044" h="932180">
                <a:moveTo>
                  <a:pt x="994748" y="812596"/>
                </a:moveTo>
                <a:lnTo>
                  <a:pt x="0" y="8125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 descr=""/>
          <p:cNvSpPr txBox="1"/>
          <p:nvPr/>
        </p:nvSpPr>
        <p:spPr>
          <a:xfrm>
            <a:off x="1266646" y="3856478"/>
            <a:ext cx="365125" cy="4394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4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ІГЕ-4</a:t>
            </a:r>
            <a:endParaRPr sz="750">
              <a:latin typeface="ISOCPEUR"/>
              <a:cs typeface="ISOCPEUR"/>
            </a:endParaRPr>
          </a:p>
          <a:p>
            <a:pPr marL="38100" marR="30480">
              <a:lnSpc>
                <a:spcPts val="780"/>
              </a:lnSpc>
              <a:spcBef>
                <a:spcPts val="70"/>
              </a:spcBef>
            </a:pPr>
            <a:r>
              <a:rPr dirty="0" sz="750" spc="-10" i="1">
                <a:latin typeface="ISOCPEUR"/>
                <a:cs typeface="ISOCPEUR"/>
              </a:rPr>
              <a:t>Супісок</a:t>
            </a:r>
            <a:r>
              <a:rPr dirty="0" sz="750" spc="-10" i="1">
                <a:latin typeface="ISOCPEUR"/>
                <a:cs typeface="ISOCPEUR"/>
              </a:rPr>
              <a:t> 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=0,49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775"/>
              </a:lnSpc>
            </a:pPr>
            <a:r>
              <a:rPr dirty="0" sz="750" spc="-10" i="1">
                <a:latin typeface="ISOCPEUR"/>
                <a:cs typeface="ISOCPEUR"/>
              </a:rPr>
              <a:t>h=7,5м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6" name="object 146" descr=""/>
          <p:cNvSpPr txBox="1"/>
          <p:nvPr/>
        </p:nvSpPr>
        <p:spPr>
          <a:xfrm>
            <a:off x="607967" y="2654280"/>
            <a:ext cx="38481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ІГЕ-2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7" name="object 147" descr=""/>
          <p:cNvSpPr txBox="1"/>
          <p:nvPr/>
        </p:nvSpPr>
        <p:spPr>
          <a:xfrm>
            <a:off x="1140152" y="2661364"/>
            <a:ext cx="36512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=0,48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h=1,7м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8" name="object 148" descr=""/>
          <p:cNvSpPr txBox="1"/>
          <p:nvPr/>
        </p:nvSpPr>
        <p:spPr>
          <a:xfrm>
            <a:off x="613026" y="2311228"/>
            <a:ext cx="39116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10" i="1">
                <a:latin typeface="ISOCPEUR"/>
                <a:cs typeface="ISOCPEUR"/>
              </a:rPr>
              <a:t>Насипний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9" name="object 149" descr=""/>
          <p:cNvSpPr txBox="1"/>
          <p:nvPr/>
        </p:nvSpPr>
        <p:spPr>
          <a:xfrm>
            <a:off x="1164540" y="2318312"/>
            <a:ext cx="290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h=1,7м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0" name="object 150" descr=""/>
          <p:cNvSpPr txBox="1"/>
          <p:nvPr/>
        </p:nvSpPr>
        <p:spPr>
          <a:xfrm>
            <a:off x="613026" y="3193650"/>
            <a:ext cx="50482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30" i="1">
                <a:latin typeface="ISOCPEUR"/>
                <a:cs typeface="ISOCPEUR"/>
              </a:rPr>
              <a:t>Пісок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мілкий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" name="object 151" descr=""/>
          <p:cNvSpPr txBox="1"/>
          <p:nvPr/>
        </p:nvSpPr>
        <p:spPr>
          <a:xfrm>
            <a:off x="1170612" y="3199721"/>
            <a:ext cx="3016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h=0,5м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2" name="object 152" descr=""/>
          <p:cNvSpPr/>
          <p:nvPr/>
        </p:nvSpPr>
        <p:spPr>
          <a:xfrm>
            <a:off x="1815440" y="824065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 descr=""/>
          <p:cNvSpPr txBox="1"/>
          <p:nvPr/>
        </p:nvSpPr>
        <p:spPr>
          <a:xfrm>
            <a:off x="1700874" y="586115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" name="object 154" descr=""/>
          <p:cNvSpPr txBox="1"/>
          <p:nvPr/>
        </p:nvSpPr>
        <p:spPr>
          <a:xfrm>
            <a:off x="14231095" y="472664"/>
            <a:ext cx="86741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500" spc="-10" i="1">
                <a:latin typeface="ISOCPEUR"/>
                <a:cs typeface="ISOCPEUR"/>
              </a:rPr>
              <a:t>%(F</a:t>
            </a:r>
            <a:r>
              <a:rPr dirty="0" baseline="-15873" sz="1575" spc="-15" i="1">
                <a:latin typeface="ISOCPEUR"/>
                <a:cs typeface="ISOCPEUR"/>
              </a:rPr>
              <a:t>dr</a:t>
            </a:r>
            <a:r>
              <a:rPr dirty="0" sz="1500" spc="-10" i="1">
                <a:latin typeface="ISOCPEUR"/>
                <a:cs typeface="ISOCPEUR"/>
              </a:rPr>
              <a:t>/F</a:t>
            </a:r>
            <a:r>
              <a:rPr dirty="0" baseline="-15873" sz="1575" spc="-15" i="1">
                <a:latin typeface="ISOCPEUR"/>
                <a:cs typeface="ISOCPEUR"/>
              </a:rPr>
              <a:t>d</a:t>
            </a:r>
            <a:r>
              <a:rPr dirty="0" sz="1500" spc="-10" i="1">
                <a:latin typeface="ISOCPEUR"/>
                <a:cs typeface="ISOCPEUR"/>
              </a:rPr>
              <a:t>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55" name="object 155" descr=""/>
          <p:cNvSpPr txBox="1"/>
          <p:nvPr/>
        </p:nvSpPr>
        <p:spPr>
          <a:xfrm>
            <a:off x="15943820" y="598055"/>
            <a:ext cx="224154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d.g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56" name="object 156" descr=""/>
          <p:cNvSpPr txBox="1"/>
          <p:nvPr/>
        </p:nvSpPr>
        <p:spPr>
          <a:xfrm>
            <a:off x="15807715" y="502009"/>
            <a:ext cx="82740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319405" algn="l"/>
              </a:tabLst>
            </a:pPr>
            <a:r>
              <a:rPr dirty="0" sz="1500" spc="-50" i="1">
                <a:latin typeface="ISOCPEUR"/>
                <a:cs typeface="ISOCPEUR"/>
              </a:rPr>
              <a:t>F</a:t>
            </a:r>
            <a:r>
              <a:rPr dirty="0" sz="1500" i="1">
                <a:latin typeface="ISOCPEUR"/>
                <a:cs typeface="ISOCPEUR"/>
              </a:rPr>
              <a:t>	</a:t>
            </a:r>
            <a:r>
              <a:rPr dirty="0" baseline="29100" sz="1575" spc="-104" i="1">
                <a:latin typeface="ISOCPEUR"/>
                <a:cs typeface="ISOCPEUR"/>
              </a:rPr>
              <a:t>I</a:t>
            </a:r>
            <a:r>
              <a:rPr dirty="0" sz="1500" spc="-70" i="1">
                <a:latin typeface="ISOCPEUR"/>
                <a:cs typeface="ISOCPEUR"/>
              </a:rPr>
              <a:t>),</a:t>
            </a:r>
            <a:r>
              <a:rPr dirty="0" sz="1500" spc="-14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</p:txBody>
      </p:sp>
      <p:grpSp>
        <p:nvGrpSpPr>
          <p:cNvPr id="157" name="object 157" descr=""/>
          <p:cNvGrpSpPr/>
          <p:nvPr/>
        </p:nvGrpSpPr>
        <p:grpSpPr>
          <a:xfrm>
            <a:off x="580284" y="822477"/>
            <a:ext cx="998219" cy="2249805"/>
            <a:chOff x="580284" y="822477"/>
            <a:chExt cx="998219" cy="2249805"/>
          </a:xfrm>
        </p:grpSpPr>
        <p:sp>
          <p:nvSpPr>
            <p:cNvPr id="158" name="object 158" descr=""/>
            <p:cNvSpPr/>
            <p:nvPr/>
          </p:nvSpPr>
          <p:spPr>
            <a:xfrm>
              <a:off x="581872" y="824065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004867" y="3023035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64764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1004867" y="3023035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0" y="0"/>
                  </a:moveTo>
                  <a:lnTo>
                    <a:pt x="64764" y="0"/>
                  </a:lnTo>
                  <a:lnTo>
                    <a:pt x="32382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1037250" y="3023035"/>
              <a:ext cx="32384" cy="47625"/>
            </a:xfrm>
            <a:custGeom>
              <a:avLst/>
              <a:gdLst/>
              <a:ahLst/>
              <a:cxnLst/>
              <a:rect l="l" t="t" r="r" b="b"/>
              <a:pathLst>
                <a:path w="32384" h="47625">
                  <a:moveTo>
                    <a:pt x="0" y="47561"/>
                  </a:moveTo>
                  <a:lnTo>
                    <a:pt x="323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2" name="object 162" descr=""/>
          <p:cNvSpPr txBox="1"/>
          <p:nvPr/>
        </p:nvSpPr>
        <p:spPr>
          <a:xfrm>
            <a:off x="613026" y="877294"/>
            <a:ext cx="3911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Насипний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" name="object 163" descr=""/>
          <p:cNvSpPr txBox="1"/>
          <p:nvPr/>
        </p:nvSpPr>
        <p:spPr>
          <a:xfrm>
            <a:off x="1164540" y="884377"/>
            <a:ext cx="3016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h=6,0м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" name="object 164" descr=""/>
          <p:cNvSpPr txBox="1"/>
          <p:nvPr/>
        </p:nvSpPr>
        <p:spPr>
          <a:xfrm>
            <a:off x="1097751" y="2958877"/>
            <a:ext cx="116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W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5" name="object 165" descr=""/>
          <p:cNvGrpSpPr/>
          <p:nvPr/>
        </p:nvGrpSpPr>
        <p:grpSpPr>
          <a:xfrm>
            <a:off x="1572810" y="820255"/>
            <a:ext cx="15513685" cy="6219190"/>
            <a:chOff x="1572810" y="820255"/>
            <a:chExt cx="15513685" cy="6219190"/>
          </a:xfrm>
        </p:grpSpPr>
        <p:sp>
          <p:nvSpPr>
            <p:cNvPr id="166" name="object 166" descr=""/>
            <p:cNvSpPr/>
            <p:nvPr/>
          </p:nvSpPr>
          <p:spPr>
            <a:xfrm>
              <a:off x="14589302" y="3103991"/>
              <a:ext cx="948690" cy="64135"/>
            </a:xfrm>
            <a:custGeom>
              <a:avLst/>
              <a:gdLst/>
              <a:ahLst/>
              <a:cxnLst/>
              <a:rect l="l" t="t" r="r" b="b"/>
              <a:pathLst>
                <a:path w="948690" h="64135">
                  <a:moveTo>
                    <a:pt x="943138" y="63752"/>
                  </a:moveTo>
                  <a:lnTo>
                    <a:pt x="0" y="63752"/>
                  </a:lnTo>
                </a:path>
                <a:path w="948690" h="64135">
                  <a:moveTo>
                    <a:pt x="94819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1887289" y="3190007"/>
              <a:ext cx="14284960" cy="0"/>
            </a:xfrm>
            <a:custGeom>
              <a:avLst/>
              <a:gdLst/>
              <a:ahLst/>
              <a:cxnLst/>
              <a:rect l="l" t="t" r="r" b="b"/>
              <a:pathLst>
                <a:path w="14284960" h="0">
                  <a:moveTo>
                    <a:pt x="0" y="0"/>
                  </a:moveTo>
                  <a:lnTo>
                    <a:pt x="1428470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6004011" y="2716414"/>
              <a:ext cx="1061085" cy="4322445"/>
            </a:xfrm>
            <a:custGeom>
              <a:avLst/>
              <a:gdLst/>
              <a:ahLst/>
              <a:cxnLst/>
              <a:rect l="l" t="t" r="r" b="b"/>
              <a:pathLst>
                <a:path w="1061084" h="4322445">
                  <a:moveTo>
                    <a:pt x="776166" y="4322044"/>
                  </a:moveTo>
                  <a:lnTo>
                    <a:pt x="417935" y="4322044"/>
                  </a:lnTo>
                  <a:lnTo>
                    <a:pt x="323824" y="4322044"/>
                  </a:lnTo>
                  <a:lnTo>
                    <a:pt x="257035" y="4322044"/>
                  </a:lnTo>
                  <a:lnTo>
                    <a:pt x="0" y="4322044"/>
                  </a:lnTo>
                </a:path>
                <a:path w="1061084" h="4322445">
                  <a:moveTo>
                    <a:pt x="752891" y="4258291"/>
                  </a:moveTo>
                  <a:lnTo>
                    <a:pt x="409840" y="4258291"/>
                  </a:lnTo>
                  <a:lnTo>
                    <a:pt x="318764" y="4258291"/>
                  </a:lnTo>
                  <a:lnTo>
                    <a:pt x="252987" y="4258291"/>
                  </a:lnTo>
                  <a:lnTo>
                    <a:pt x="0" y="4258291"/>
                  </a:lnTo>
                </a:path>
                <a:path w="1061084" h="4322445">
                  <a:moveTo>
                    <a:pt x="729616" y="4193526"/>
                  </a:moveTo>
                  <a:lnTo>
                    <a:pt x="401744" y="4193526"/>
                  </a:lnTo>
                  <a:lnTo>
                    <a:pt x="313704" y="4193526"/>
                  </a:lnTo>
                  <a:lnTo>
                    <a:pt x="249951" y="4193526"/>
                  </a:lnTo>
                  <a:lnTo>
                    <a:pt x="0" y="4193526"/>
                  </a:lnTo>
                </a:path>
                <a:path w="1061084" h="4322445">
                  <a:moveTo>
                    <a:pt x="707354" y="4128761"/>
                  </a:moveTo>
                  <a:lnTo>
                    <a:pt x="393649" y="4128761"/>
                  </a:lnTo>
                  <a:lnTo>
                    <a:pt x="308645" y="4128761"/>
                  </a:lnTo>
                  <a:lnTo>
                    <a:pt x="245904" y="4128761"/>
                  </a:lnTo>
                  <a:lnTo>
                    <a:pt x="0" y="4128761"/>
                  </a:lnTo>
                </a:path>
                <a:path w="1061084" h="4322445">
                  <a:moveTo>
                    <a:pt x="684079" y="4063996"/>
                  </a:moveTo>
                  <a:lnTo>
                    <a:pt x="385553" y="4063996"/>
                  </a:lnTo>
                  <a:lnTo>
                    <a:pt x="303585" y="4063996"/>
                  </a:lnTo>
                  <a:lnTo>
                    <a:pt x="241856" y="4063996"/>
                  </a:lnTo>
                  <a:lnTo>
                    <a:pt x="0" y="4063996"/>
                  </a:lnTo>
                </a:path>
                <a:path w="1061084" h="4322445">
                  <a:moveTo>
                    <a:pt x="660804" y="4000243"/>
                  </a:moveTo>
                  <a:lnTo>
                    <a:pt x="377457" y="4000243"/>
                  </a:lnTo>
                  <a:lnTo>
                    <a:pt x="298525" y="4000243"/>
                  </a:lnTo>
                  <a:lnTo>
                    <a:pt x="238820" y="4000243"/>
                  </a:lnTo>
                  <a:lnTo>
                    <a:pt x="0" y="4000243"/>
                  </a:lnTo>
                </a:path>
                <a:path w="1061084" h="4322445">
                  <a:moveTo>
                    <a:pt x="637529" y="3935478"/>
                  </a:moveTo>
                  <a:lnTo>
                    <a:pt x="369362" y="3935478"/>
                  </a:lnTo>
                  <a:lnTo>
                    <a:pt x="293465" y="3935478"/>
                  </a:lnTo>
                  <a:lnTo>
                    <a:pt x="234772" y="3935478"/>
                  </a:lnTo>
                  <a:lnTo>
                    <a:pt x="0" y="3935478"/>
                  </a:lnTo>
                </a:path>
                <a:path w="1061084" h="4322445">
                  <a:moveTo>
                    <a:pt x="615266" y="3870713"/>
                  </a:moveTo>
                  <a:lnTo>
                    <a:pt x="361266" y="3870713"/>
                  </a:lnTo>
                  <a:lnTo>
                    <a:pt x="287394" y="3870713"/>
                  </a:lnTo>
                  <a:lnTo>
                    <a:pt x="230724" y="3870713"/>
                  </a:lnTo>
                  <a:lnTo>
                    <a:pt x="0" y="3870713"/>
                  </a:lnTo>
                </a:path>
                <a:path w="1061084" h="4322445">
                  <a:moveTo>
                    <a:pt x="591991" y="3805949"/>
                  </a:moveTo>
                  <a:lnTo>
                    <a:pt x="352159" y="3805949"/>
                  </a:lnTo>
                  <a:lnTo>
                    <a:pt x="282334" y="3805949"/>
                  </a:lnTo>
                  <a:lnTo>
                    <a:pt x="226677" y="3805949"/>
                  </a:lnTo>
                  <a:lnTo>
                    <a:pt x="0" y="3805949"/>
                  </a:lnTo>
                </a:path>
                <a:path w="1061084" h="4322445">
                  <a:moveTo>
                    <a:pt x="568716" y="3742196"/>
                  </a:moveTo>
                  <a:lnTo>
                    <a:pt x="344063" y="3742196"/>
                  </a:lnTo>
                  <a:lnTo>
                    <a:pt x="277274" y="3742196"/>
                  </a:lnTo>
                  <a:lnTo>
                    <a:pt x="223641" y="3742196"/>
                  </a:lnTo>
                  <a:lnTo>
                    <a:pt x="0" y="3742196"/>
                  </a:lnTo>
                </a:path>
                <a:path w="1061084" h="4322445">
                  <a:moveTo>
                    <a:pt x="545441" y="3677431"/>
                  </a:moveTo>
                  <a:lnTo>
                    <a:pt x="335967" y="3677431"/>
                  </a:lnTo>
                  <a:lnTo>
                    <a:pt x="272214" y="3677431"/>
                  </a:lnTo>
                  <a:lnTo>
                    <a:pt x="219593" y="3677431"/>
                  </a:lnTo>
                  <a:lnTo>
                    <a:pt x="0" y="3677431"/>
                  </a:lnTo>
                </a:path>
                <a:path w="1061084" h="4322445">
                  <a:moveTo>
                    <a:pt x="523178" y="3612666"/>
                  </a:moveTo>
                  <a:lnTo>
                    <a:pt x="327872" y="3612666"/>
                  </a:lnTo>
                  <a:lnTo>
                    <a:pt x="267155" y="3612666"/>
                  </a:lnTo>
                  <a:lnTo>
                    <a:pt x="215545" y="3612666"/>
                  </a:lnTo>
                  <a:lnTo>
                    <a:pt x="0" y="3612666"/>
                  </a:lnTo>
                </a:path>
                <a:path w="1061084" h="4322445">
                  <a:moveTo>
                    <a:pt x="372398" y="3547901"/>
                  </a:moveTo>
                  <a:lnTo>
                    <a:pt x="271202" y="3547901"/>
                  </a:lnTo>
                  <a:lnTo>
                    <a:pt x="226677" y="3547901"/>
                  </a:lnTo>
                  <a:lnTo>
                    <a:pt x="183163" y="3547901"/>
                  </a:lnTo>
                  <a:lnTo>
                    <a:pt x="0" y="3547901"/>
                  </a:lnTo>
                </a:path>
                <a:path w="1061084" h="4322445">
                  <a:moveTo>
                    <a:pt x="361266" y="3484148"/>
                  </a:moveTo>
                  <a:lnTo>
                    <a:pt x="267155" y="3484148"/>
                  </a:lnTo>
                  <a:lnTo>
                    <a:pt x="223641" y="3484148"/>
                  </a:lnTo>
                  <a:lnTo>
                    <a:pt x="181139" y="3484148"/>
                  </a:lnTo>
                  <a:lnTo>
                    <a:pt x="0" y="3484148"/>
                  </a:lnTo>
                </a:path>
                <a:path w="1061084" h="4322445">
                  <a:moveTo>
                    <a:pt x="351147" y="3419383"/>
                  </a:moveTo>
                  <a:lnTo>
                    <a:pt x="264119" y="3419383"/>
                  </a:lnTo>
                  <a:lnTo>
                    <a:pt x="220605" y="3419383"/>
                  </a:lnTo>
                  <a:lnTo>
                    <a:pt x="179115" y="3419383"/>
                  </a:lnTo>
                  <a:lnTo>
                    <a:pt x="0" y="3419383"/>
                  </a:lnTo>
                </a:path>
                <a:path w="1061084" h="4322445">
                  <a:moveTo>
                    <a:pt x="340015" y="3354618"/>
                  </a:moveTo>
                  <a:lnTo>
                    <a:pt x="260071" y="3354618"/>
                  </a:lnTo>
                  <a:lnTo>
                    <a:pt x="218581" y="3354618"/>
                  </a:lnTo>
                  <a:lnTo>
                    <a:pt x="177091" y="3354618"/>
                  </a:lnTo>
                  <a:lnTo>
                    <a:pt x="0" y="3354618"/>
                  </a:lnTo>
                </a:path>
                <a:path w="1061084" h="4322445">
                  <a:moveTo>
                    <a:pt x="329896" y="3289853"/>
                  </a:moveTo>
                  <a:lnTo>
                    <a:pt x="257035" y="3289853"/>
                  </a:lnTo>
                  <a:lnTo>
                    <a:pt x="215545" y="3289853"/>
                  </a:lnTo>
                  <a:lnTo>
                    <a:pt x="175067" y="3289853"/>
                  </a:lnTo>
                  <a:lnTo>
                    <a:pt x="0" y="3289853"/>
                  </a:lnTo>
                </a:path>
                <a:path w="1061084" h="4322445">
                  <a:moveTo>
                    <a:pt x="450318" y="3226100"/>
                  </a:moveTo>
                  <a:lnTo>
                    <a:pt x="443234" y="3226100"/>
                  </a:lnTo>
                  <a:lnTo>
                    <a:pt x="428055" y="3226100"/>
                  </a:lnTo>
                  <a:lnTo>
                    <a:pt x="330908" y="3226100"/>
                  </a:lnTo>
                </a:path>
                <a:path w="1061084" h="4322445">
                  <a:moveTo>
                    <a:pt x="449306" y="3161336"/>
                  </a:moveTo>
                  <a:lnTo>
                    <a:pt x="442222" y="3161336"/>
                  </a:lnTo>
                  <a:lnTo>
                    <a:pt x="426031" y="3161336"/>
                  </a:lnTo>
                  <a:lnTo>
                    <a:pt x="328884" y="3161336"/>
                  </a:lnTo>
                </a:path>
                <a:path w="1061084" h="4322445">
                  <a:moveTo>
                    <a:pt x="447282" y="3096571"/>
                  </a:moveTo>
                  <a:lnTo>
                    <a:pt x="440198" y="3096571"/>
                  </a:lnTo>
                  <a:lnTo>
                    <a:pt x="424007" y="3096571"/>
                  </a:lnTo>
                  <a:lnTo>
                    <a:pt x="326860" y="3096571"/>
                  </a:lnTo>
                </a:path>
                <a:path w="1061084" h="4322445">
                  <a:moveTo>
                    <a:pt x="445258" y="3031806"/>
                  </a:moveTo>
                  <a:lnTo>
                    <a:pt x="439186" y="3031806"/>
                  </a:lnTo>
                  <a:lnTo>
                    <a:pt x="421983" y="3031806"/>
                  </a:lnTo>
                  <a:lnTo>
                    <a:pt x="324836" y="3031806"/>
                  </a:lnTo>
                </a:path>
                <a:path w="1061084" h="4322445">
                  <a:moveTo>
                    <a:pt x="444246" y="2968053"/>
                  </a:moveTo>
                  <a:lnTo>
                    <a:pt x="437162" y="2968053"/>
                  </a:lnTo>
                  <a:lnTo>
                    <a:pt x="420971" y="2968053"/>
                  </a:lnTo>
                  <a:lnTo>
                    <a:pt x="321800" y="2968053"/>
                  </a:lnTo>
                </a:path>
                <a:path w="1061084" h="4322445">
                  <a:moveTo>
                    <a:pt x="442222" y="2903288"/>
                  </a:moveTo>
                  <a:lnTo>
                    <a:pt x="436151" y="2903288"/>
                  </a:lnTo>
                  <a:lnTo>
                    <a:pt x="418947" y="2903288"/>
                  </a:lnTo>
                  <a:lnTo>
                    <a:pt x="319776" y="2903288"/>
                  </a:lnTo>
                </a:path>
                <a:path w="1061084" h="4322445">
                  <a:moveTo>
                    <a:pt x="440198" y="2838523"/>
                  </a:moveTo>
                  <a:lnTo>
                    <a:pt x="434127" y="2838523"/>
                  </a:lnTo>
                  <a:lnTo>
                    <a:pt x="416923" y="2838523"/>
                  </a:lnTo>
                  <a:lnTo>
                    <a:pt x="317752" y="2838523"/>
                  </a:lnTo>
                </a:path>
                <a:path w="1061084" h="4322445">
                  <a:moveTo>
                    <a:pt x="439186" y="2773758"/>
                  </a:moveTo>
                  <a:lnTo>
                    <a:pt x="433115" y="2773758"/>
                  </a:lnTo>
                  <a:lnTo>
                    <a:pt x="414900" y="2773758"/>
                  </a:lnTo>
                  <a:lnTo>
                    <a:pt x="315728" y="2773758"/>
                  </a:lnTo>
                </a:path>
                <a:path w="1061084" h="4322445">
                  <a:moveTo>
                    <a:pt x="437162" y="2710005"/>
                  </a:moveTo>
                  <a:lnTo>
                    <a:pt x="431091" y="2710005"/>
                  </a:lnTo>
                  <a:lnTo>
                    <a:pt x="412876" y="2710005"/>
                  </a:lnTo>
                  <a:lnTo>
                    <a:pt x="313704" y="2710005"/>
                  </a:lnTo>
                </a:path>
                <a:path w="1061084" h="4322445">
                  <a:moveTo>
                    <a:pt x="435139" y="2645240"/>
                  </a:moveTo>
                  <a:lnTo>
                    <a:pt x="430079" y="2645240"/>
                  </a:lnTo>
                  <a:lnTo>
                    <a:pt x="411864" y="2645240"/>
                  </a:lnTo>
                  <a:lnTo>
                    <a:pt x="310669" y="2645240"/>
                  </a:lnTo>
                </a:path>
                <a:path w="1061084" h="4322445">
                  <a:moveTo>
                    <a:pt x="434127" y="2580475"/>
                  </a:moveTo>
                  <a:lnTo>
                    <a:pt x="428055" y="2580475"/>
                  </a:lnTo>
                  <a:lnTo>
                    <a:pt x="409840" y="2580475"/>
                  </a:lnTo>
                  <a:lnTo>
                    <a:pt x="308645" y="2580475"/>
                  </a:lnTo>
                </a:path>
                <a:path w="1061084" h="4322445">
                  <a:moveTo>
                    <a:pt x="432103" y="2515711"/>
                  </a:moveTo>
                  <a:lnTo>
                    <a:pt x="427043" y="2515711"/>
                  </a:lnTo>
                  <a:lnTo>
                    <a:pt x="407816" y="2515711"/>
                  </a:lnTo>
                  <a:lnTo>
                    <a:pt x="306621" y="2515711"/>
                  </a:lnTo>
                </a:path>
                <a:path w="1061084" h="4322445">
                  <a:moveTo>
                    <a:pt x="430079" y="2451958"/>
                  </a:moveTo>
                  <a:lnTo>
                    <a:pt x="425019" y="2451958"/>
                  </a:lnTo>
                  <a:lnTo>
                    <a:pt x="405792" y="2451958"/>
                  </a:lnTo>
                  <a:lnTo>
                    <a:pt x="304597" y="2451958"/>
                  </a:lnTo>
                </a:path>
                <a:path w="1061084" h="4322445">
                  <a:moveTo>
                    <a:pt x="429067" y="2387193"/>
                  </a:moveTo>
                  <a:lnTo>
                    <a:pt x="424007" y="2387193"/>
                  </a:lnTo>
                  <a:lnTo>
                    <a:pt x="403768" y="2387193"/>
                  </a:lnTo>
                  <a:lnTo>
                    <a:pt x="302573" y="2387193"/>
                  </a:lnTo>
                </a:path>
                <a:path w="1061084" h="4322445">
                  <a:moveTo>
                    <a:pt x="427043" y="2322428"/>
                  </a:moveTo>
                  <a:lnTo>
                    <a:pt x="421983" y="2322428"/>
                  </a:lnTo>
                  <a:lnTo>
                    <a:pt x="401744" y="2322428"/>
                  </a:lnTo>
                  <a:lnTo>
                    <a:pt x="300549" y="2322428"/>
                  </a:lnTo>
                </a:path>
                <a:path w="1061084" h="4322445">
                  <a:moveTo>
                    <a:pt x="638541" y="2257663"/>
                  </a:moveTo>
                  <a:lnTo>
                    <a:pt x="636517" y="2257663"/>
                  </a:lnTo>
                  <a:lnTo>
                    <a:pt x="598063" y="2257663"/>
                  </a:lnTo>
                  <a:lnTo>
                    <a:pt x="482700" y="2257663"/>
                  </a:lnTo>
                  <a:lnTo>
                    <a:pt x="0" y="2257663"/>
                  </a:lnTo>
                </a:path>
                <a:path w="1061084" h="4322445">
                  <a:moveTo>
                    <a:pt x="625385" y="2193910"/>
                  </a:moveTo>
                  <a:lnTo>
                    <a:pt x="624373" y="2193910"/>
                  </a:lnTo>
                  <a:lnTo>
                    <a:pt x="584907" y="2193910"/>
                  </a:lnTo>
                  <a:lnTo>
                    <a:pt x="471569" y="2193910"/>
                  </a:lnTo>
                  <a:lnTo>
                    <a:pt x="0" y="2193910"/>
                  </a:lnTo>
                </a:path>
                <a:path w="1061084" h="4322445">
                  <a:moveTo>
                    <a:pt x="612230" y="2129145"/>
                  </a:moveTo>
                  <a:lnTo>
                    <a:pt x="611218" y="2129145"/>
                  </a:lnTo>
                  <a:lnTo>
                    <a:pt x="571752" y="2129145"/>
                  </a:lnTo>
                  <a:lnTo>
                    <a:pt x="460437" y="2129145"/>
                  </a:lnTo>
                  <a:lnTo>
                    <a:pt x="0" y="2129145"/>
                  </a:lnTo>
                </a:path>
                <a:path w="1061084" h="4322445">
                  <a:moveTo>
                    <a:pt x="599075" y="2064380"/>
                  </a:moveTo>
                  <a:lnTo>
                    <a:pt x="558597" y="2064380"/>
                  </a:lnTo>
                  <a:lnTo>
                    <a:pt x="448294" y="2064380"/>
                  </a:lnTo>
                  <a:lnTo>
                    <a:pt x="0" y="2064380"/>
                  </a:lnTo>
                </a:path>
                <a:path w="1061084" h="4322445">
                  <a:moveTo>
                    <a:pt x="586931" y="1999615"/>
                  </a:moveTo>
                  <a:lnTo>
                    <a:pt x="545441" y="1999615"/>
                  </a:lnTo>
                  <a:lnTo>
                    <a:pt x="437162" y="1999615"/>
                  </a:lnTo>
                  <a:lnTo>
                    <a:pt x="0" y="1999615"/>
                  </a:lnTo>
                </a:path>
                <a:path w="1061084" h="4322445">
                  <a:moveTo>
                    <a:pt x="573776" y="1935862"/>
                  </a:moveTo>
                  <a:lnTo>
                    <a:pt x="531274" y="1935862"/>
                  </a:lnTo>
                  <a:lnTo>
                    <a:pt x="426031" y="1935862"/>
                  </a:lnTo>
                  <a:lnTo>
                    <a:pt x="0" y="1935862"/>
                  </a:lnTo>
                </a:path>
                <a:path w="1061084" h="4322445">
                  <a:moveTo>
                    <a:pt x="560621" y="1871098"/>
                  </a:moveTo>
                  <a:lnTo>
                    <a:pt x="518119" y="1871098"/>
                  </a:lnTo>
                  <a:lnTo>
                    <a:pt x="414900" y="1871098"/>
                  </a:lnTo>
                  <a:lnTo>
                    <a:pt x="0" y="1871098"/>
                  </a:lnTo>
                </a:path>
                <a:path w="1061084" h="4322445">
                  <a:moveTo>
                    <a:pt x="547465" y="1806333"/>
                  </a:moveTo>
                  <a:lnTo>
                    <a:pt x="504963" y="1806333"/>
                  </a:lnTo>
                  <a:lnTo>
                    <a:pt x="402756" y="1806333"/>
                  </a:lnTo>
                  <a:lnTo>
                    <a:pt x="0" y="1806333"/>
                  </a:lnTo>
                </a:path>
                <a:path w="1061084" h="4322445">
                  <a:moveTo>
                    <a:pt x="534310" y="1741568"/>
                  </a:moveTo>
                  <a:lnTo>
                    <a:pt x="491808" y="1741568"/>
                  </a:lnTo>
                  <a:lnTo>
                    <a:pt x="391625" y="1741568"/>
                  </a:lnTo>
                  <a:lnTo>
                    <a:pt x="0" y="1741568"/>
                  </a:lnTo>
                </a:path>
                <a:path w="1061084" h="4322445">
                  <a:moveTo>
                    <a:pt x="521154" y="1677815"/>
                  </a:moveTo>
                  <a:lnTo>
                    <a:pt x="478652" y="1677815"/>
                  </a:lnTo>
                  <a:lnTo>
                    <a:pt x="380493" y="1677815"/>
                  </a:lnTo>
                  <a:lnTo>
                    <a:pt x="0" y="1677815"/>
                  </a:lnTo>
                </a:path>
                <a:path w="1061084" h="4322445">
                  <a:moveTo>
                    <a:pt x="507999" y="1613050"/>
                  </a:moveTo>
                  <a:lnTo>
                    <a:pt x="465497" y="1613050"/>
                  </a:lnTo>
                  <a:lnTo>
                    <a:pt x="369362" y="1613050"/>
                  </a:lnTo>
                  <a:lnTo>
                    <a:pt x="0" y="1613050"/>
                  </a:lnTo>
                </a:path>
                <a:path w="1061084" h="4322445">
                  <a:moveTo>
                    <a:pt x="494844" y="1548285"/>
                  </a:moveTo>
                  <a:lnTo>
                    <a:pt x="451330" y="1548285"/>
                  </a:lnTo>
                  <a:lnTo>
                    <a:pt x="357218" y="1548285"/>
                  </a:lnTo>
                  <a:lnTo>
                    <a:pt x="0" y="1548285"/>
                  </a:lnTo>
                </a:path>
                <a:path w="1061084" h="4322445">
                  <a:moveTo>
                    <a:pt x="482700" y="1483520"/>
                  </a:moveTo>
                  <a:lnTo>
                    <a:pt x="438174" y="1483520"/>
                  </a:lnTo>
                  <a:lnTo>
                    <a:pt x="346087" y="1483520"/>
                  </a:lnTo>
                  <a:lnTo>
                    <a:pt x="0" y="1483520"/>
                  </a:lnTo>
                </a:path>
                <a:path w="1061084" h="4322445">
                  <a:moveTo>
                    <a:pt x="469545" y="1419767"/>
                  </a:moveTo>
                  <a:lnTo>
                    <a:pt x="425019" y="1419767"/>
                  </a:lnTo>
                  <a:lnTo>
                    <a:pt x="334955" y="1419767"/>
                  </a:lnTo>
                  <a:lnTo>
                    <a:pt x="0" y="1419767"/>
                  </a:lnTo>
                </a:path>
                <a:path w="1061084" h="4322445">
                  <a:moveTo>
                    <a:pt x="456390" y="1355002"/>
                  </a:moveTo>
                  <a:lnTo>
                    <a:pt x="411864" y="1355002"/>
                  </a:lnTo>
                  <a:lnTo>
                    <a:pt x="322812" y="1355002"/>
                  </a:lnTo>
                  <a:lnTo>
                    <a:pt x="0" y="1355002"/>
                  </a:lnTo>
                </a:path>
                <a:path w="1061084" h="4322445">
                  <a:moveTo>
                    <a:pt x="443234" y="1290237"/>
                  </a:moveTo>
                  <a:lnTo>
                    <a:pt x="398708" y="1290237"/>
                  </a:lnTo>
                  <a:lnTo>
                    <a:pt x="311681" y="1290237"/>
                  </a:lnTo>
                  <a:lnTo>
                    <a:pt x="0" y="1290237"/>
                  </a:lnTo>
                </a:path>
                <a:path w="1061084" h="4322445">
                  <a:moveTo>
                    <a:pt x="430079" y="1225473"/>
                  </a:moveTo>
                  <a:lnTo>
                    <a:pt x="385553" y="1225473"/>
                  </a:lnTo>
                  <a:lnTo>
                    <a:pt x="300549" y="1225473"/>
                  </a:lnTo>
                  <a:lnTo>
                    <a:pt x="0" y="1225473"/>
                  </a:lnTo>
                </a:path>
                <a:path w="1061084" h="4322445">
                  <a:moveTo>
                    <a:pt x="416923" y="1161720"/>
                  </a:moveTo>
                  <a:lnTo>
                    <a:pt x="371386" y="1161720"/>
                  </a:lnTo>
                  <a:lnTo>
                    <a:pt x="289418" y="1161720"/>
                  </a:lnTo>
                  <a:lnTo>
                    <a:pt x="0" y="1161720"/>
                  </a:lnTo>
                </a:path>
                <a:path w="1061084" h="4322445">
                  <a:moveTo>
                    <a:pt x="403768" y="1096955"/>
                  </a:moveTo>
                  <a:lnTo>
                    <a:pt x="358230" y="1096955"/>
                  </a:lnTo>
                  <a:lnTo>
                    <a:pt x="277274" y="1096955"/>
                  </a:lnTo>
                  <a:lnTo>
                    <a:pt x="0" y="1096955"/>
                  </a:lnTo>
                </a:path>
                <a:path w="1061084" h="4322445">
                  <a:moveTo>
                    <a:pt x="390613" y="1032190"/>
                  </a:moveTo>
                  <a:lnTo>
                    <a:pt x="345075" y="1032190"/>
                  </a:lnTo>
                  <a:lnTo>
                    <a:pt x="266143" y="1032190"/>
                  </a:lnTo>
                  <a:lnTo>
                    <a:pt x="0" y="1032190"/>
                  </a:lnTo>
                </a:path>
                <a:path w="1061084" h="4322445">
                  <a:moveTo>
                    <a:pt x="378469" y="967425"/>
                  </a:moveTo>
                  <a:lnTo>
                    <a:pt x="331920" y="967425"/>
                  </a:lnTo>
                  <a:lnTo>
                    <a:pt x="255011" y="967425"/>
                  </a:lnTo>
                  <a:lnTo>
                    <a:pt x="0" y="967425"/>
                  </a:lnTo>
                </a:path>
                <a:path w="1061084" h="4322445">
                  <a:moveTo>
                    <a:pt x="365314" y="903672"/>
                  </a:moveTo>
                  <a:lnTo>
                    <a:pt x="318764" y="903672"/>
                  </a:lnTo>
                  <a:lnTo>
                    <a:pt x="243880" y="903672"/>
                  </a:lnTo>
                  <a:lnTo>
                    <a:pt x="0" y="903672"/>
                  </a:lnTo>
                </a:path>
                <a:path w="1061084" h="4322445">
                  <a:moveTo>
                    <a:pt x="352159" y="838907"/>
                  </a:moveTo>
                  <a:lnTo>
                    <a:pt x="304597" y="838907"/>
                  </a:lnTo>
                  <a:lnTo>
                    <a:pt x="231736" y="838907"/>
                  </a:lnTo>
                  <a:lnTo>
                    <a:pt x="0" y="838907"/>
                  </a:lnTo>
                </a:path>
                <a:path w="1061084" h="4322445">
                  <a:moveTo>
                    <a:pt x="339003" y="774142"/>
                  </a:moveTo>
                  <a:lnTo>
                    <a:pt x="291441" y="774142"/>
                  </a:lnTo>
                  <a:lnTo>
                    <a:pt x="220605" y="774142"/>
                  </a:lnTo>
                  <a:lnTo>
                    <a:pt x="0" y="774142"/>
                  </a:lnTo>
                </a:path>
                <a:path w="1061084" h="4322445">
                  <a:moveTo>
                    <a:pt x="325848" y="709377"/>
                  </a:moveTo>
                  <a:lnTo>
                    <a:pt x="278286" y="709377"/>
                  </a:lnTo>
                  <a:lnTo>
                    <a:pt x="209473" y="709377"/>
                  </a:lnTo>
                  <a:lnTo>
                    <a:pt x="0" y="709377"/>
                  </a:lnTo>
                </a:path>
                <a:path w="1061084" h="4322445">
                  <a:moveTo>
                    <a:pt x="312692" y="645624"/>
                  </a:moveTo>
                  <a:lnTo>
                    <a:pt x="265131" y="645624"/>
                  </a:lnTo>
                  <a:lnTo>
                    <a:pt x="197330" y="645624"/>
                  </a:lnTo>
                  <a:lnTo>
                    <a:pt x="0" y="645624"/>
                  </a:lnTo>
                </a:path>
                <a:path w="1061084" h="4322445">
                  <a:moveTo>
                    <a:pt x="299537" y="580860"/>
                  </a:moveTo>
                  <a:lnTo>
                    <a:pt x="251975" y="580860"/>
                  </a:lnTo>
                  <a:lnTo>
                    <a:pt x="186199" y="580860"/>
                  </a:lnTo>
                  <a:lnTo>
                    <a:pt x="0" y="580860"/>
                  </a:lnTo>
                </a:path>
                <a:path w="1061084" h="4322445">
                  <a:moveTo>
                    <a:pt x="286382" y="516095"/>
                  </a:moveTo>
                  <a:lnTo>
                    <a:pt x="238820" y="516095"/>
                  </a:lnTo>
                  <a:lnTo>
                    <a:pt x="175067" y="516095"/>
                  </a:lnTo>
                  <a:lnTo>
                    <a:pt x="0" y="516095"/>
                  </a:lnTo>
                </a:path>
                <a:path w="1061084" h="4322445">
                  <a:moveTo>
                    <a:pt x="1002843" y="451330"/>
                  </a:moveTo>
                  <a:lnTo>
                    <a:pt x="739736" y="451330"/>
                  </a:lnTo>
                  <a:lnTo>
                    <a:pt x="427043" y="451330"/>
                  </a:lnTo>
                  <a:lnTo>
                    <a:pt x="391625" y="451330"/>
                  </a:lnTo>
                  <a:lnTo>
                    <a:pt x="0" y="451330"/>
                  </a:lnTo>
                </a:path>
                <a:path w="1061084" h="4322445">
                  <a:moveTo>
                    <a:pt x="892541" y="387577"/>
                  </a:moveTo>
                  <a:lnTo>
                    <a:pt x="624373" y="387577"/>
                  </a:lnTo>
                </a:path>
                <a:path w="1061084" h="4322445">
                  <a:moveTo>
                    <a:pt x="294477" y="387577"/>
                  </a:moveTo>
                  <a:lnTo>
                    <a:pt x="0" y="387577"/>
                  </a:lnTo>
                </a:path>
                <a:path w="1061084" h="4322445">
                  <a:moveTo>
                    <a:pt x="624373" y="387577"/>
                  </a:moveTo>
                  <a:lnTo>
                    <a:pt x="301561" y="387577"/>
                  </a:lnTo>
                </a:path>
                <a:path w="1061084" h="4322445">
                  <a:moveTo>
                    <a:pt x="937066" y="322812"/>
                  </a:moveTo>
                  <a:lnTo>
                    <a:pt x="465497" y="322812"/>
                  </a:lnTo>
                  <a:lnTo>
                    <a:pt x="208461" y="322812"/>
                  </a:lnTo>
                  <a:lnTo>
                    <a:pt x="107266" y="322812"/>
                  </a:lnTo>
                  <a:lnTo>
                    <a:pt x="0" y="322812"/>
                  </a:lnTo>
                </a:path>
                <a:path w="1061084" h="4322445">
                  <a:moveTo>
                    <a:pt x="961353" y="258047"/>
                  </a:moveTo>
                  <a:lnTo>
                    <a:pt x="478652" y="258047"/>
                  </a:lnTo>
                  <a:lnTo>
                    <a:pt x="215545" y="258047"/>
                  </a:lnTo>
                  <a:lnTo>
                    <a:pt x="111314" y="258047"/>
                  </a:lnTo>
                  <a:lnTo>
                    <a:pt x="0" y="258047"/>
                  </a:lnTo>
                </a:path>
                <a:path w="1061084" h="4322445">
                  <a:moveTo>
                    <a:pt x="986652" y="194294"/>
                  </a:moveTo>
                  <a:lnTo>
                    <a:pt x="491808" y="194294"/>
                  </a:lnTo>
                  <a:lnTo>
                    <a:pt x="221617" y="194294"/>
                  </a:lnTo>
                  <a:lnTo>
                    <a:pt x="116374" y="194294"/>
                  </a:lnTo>
                  <a:lnTo>
                    <a:pt x="0" y="194294"/>
                  </a:lnTo>
                </a:path>
                <a:path w="1061084" h="4322445">
                  <a:moveTo>
                    <a:pt x="1010939" y="129529"/>
                  </a:moveTo>
                  <a:lnTo>
                    <a:pt x="504963" y="129529"/>
                  </a:lnTo>
                  <a:lnTo>
                    <a:pt x="227689" y="129529"/>
                  </a:lnTo>
                  <a:lnTo>
                    <a:pt x="120422" y="129529"/>
                  </a:lnTo>
                  <a:lnTo>
                    <a:pt x="0" y="129529"/>
                  </a:lnTo>
                </a:path>
                <a:path w="1061084" h="4322445">
                  <a:moveTo>
                    <a:pt x="1036238" y="64764"/>
                  </a:moveTo>
                  <a:lnTo>
                    <a:pt x="518119" y="64764"/>
                  </a:lnTo>
                  <a:lnTo>
                    <a:pt x="233760" y="64764"/>
                  </a:lnTo>
                  <a:lnTo>
                    <a:pt x="124470" y="64764"/>
                  </a:lnTo>
                  <a:lnTo>
                    <a:pt x="0" y="64764"/>
                  </a:lnTo>
                </a:path>
                <a:path w="1061084" h="4322445">
                  <a:moveTo>
                    <a:pt x="1060525" y="0"/>
                  </a:moveTo>
                  <a:lnTo>
                    <a:pt x="531274" y="0"/>
                  </a:lnTo>
                  <a:lnTo>
                    <a:pt x="240844" y="0"/>
                  </a:lnTo>
                  <a:lnTo>
                    <a:pt x="129529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887289" y="824065"/>
              <a:ext cx="15198090" cy="2246630"/>
            </a:xfrm>
            <a:custGeom>
              <a:avLst/>
              <a:gdLst/>
              <a:ahLst/>
              <a:cxnLst/>
              <a:rect l="l" t="t" r="r" b="b"/>
              <a:pathLst>
                <a:path w="15198090" h="2246630">
                  <a:moveTo>
                    <a:pt x="0" y="2246532"/>
                  </a:moveTo>
                  <a:lnTo>
                    <a:pt x="14952593" y="2246532"/>
                  </a:lnTo>
                </a:path>
                <a:path w="15198090" h="2246630">
                  <a:moveTo>
                    <a:pt x="0" y="1840739"/>
                  </a:moveTo>
                  <a:lnTo>
                    <a:pt x="15197485" y="1840739"/>
                  </a:lnTo>
                </a:path>
                <a:path w="15198090" h="2246630">
                  <a:moveTo>
                    <a:pt x="0" y="0"/>
                  </a:moveTo>
                  <a:lnTo>
                    <a:pt x="141167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576620" y="824065"/>
              <a:ext cx="239395" cy="2366010"/>
            </a:xfrm>
            <a:custGeom>
              <a:avLst/>
              <a:gdLst/>
              <a:ahLst/>
              <a:cxnLst/>
              <a:rect l="l" t="t" r="r" b="b"/>
              <a:pathLst>
                <a:path w="239394" h="2366010">
                  <a:moveTo>
                    <a:pt x="0" y="2365942"/>
                  </a:moveTo>
                  <a:lnTo>
                    <a:pt x="238820" y="2365942"/>
                  </a:lnTo>
                </a:path>
                <a:path w="239394" h="2366010">
                  <a:moveTo>
                    <a:pt x="0" y="2246532"/>
                  </a:moveTo>
                  <a:lnTo>
                    <a:pt x="238820" y="2246532"/>
                  </a:lnTo>
                </a:path>
                <a:path w="239394" h="2366010">
                  <a:moveTo>
                    <a:pt x="0" y="1840739"/>
                  </a:moveTo>
                  <a:lnTo>
                    <a:pt x="238820" y="1840739"/>
                  </a:lnTo>
                </a:path>
                <a:path w="239394" h="2366010">
                  <a:moveTo>
                    <a:pt x="0" y="1433935"/>
                  </a:moveTo>
                  <a:lnTo>
                    <a:pt x="238820" y="1433935"/>
                  </a:lnTo>
                </a:path>
                <a:path w="239394" h="236601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" name="object 171" descr=""/>
          <p:cNvSpPr txBox="1"/>
          <p:nvPr/>
        </p:nvSpPr>
        <p:spPr>
          <a:xfrm>
            <a:off x="1750460" y="685023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2" name="object 172" descr=""/>
          <p:cNvSpPr txBox="1"/>
          <p:nvPr/>
        </p:nvSpPr>
        <p:spPr>
          <a:xfrm>
            <a:off x="1726173" y="252373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3" name="object 173" descr=""/>
          <p:cNvSpPr txBox="1"/>
          <p:nvPr/>
        </p:nvSpPr>
        <p:spPr>
          <a:xfrm>
            <a:off x="1730221" y="3013523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4" name="object 174" descr=""/>
          <p:cNvSpPr txBox="1"/>
          <p:nvPr/>
        </p:nvSpPr>
        <p:spPr>
          <a:xfrm>
            <a:off x="1726173" y="3076264"/>
            <a:ext cx="96520" cy="2146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4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  <a:p>
            <a:pPr marL="16510">
              <a:lnSpc>
                <a:spcPts val="740"/>
              </a:lnSpc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5" name="object 175" descr=""/>
          <p:cNvSpPr txBox="1"/>
          <p:nvPr/>
        </p:nvSpPr>
        <p:spPr>
          <a:xfrm>
            <a:off x="1726173" y="4842119"/>
            <a:ext cx="96520" cy="241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  <a:p>
            <a:pPr marL="16510">
              <a:lnSpc>
                <a:spcPts val="850"/>
              </a:lnSpc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6" name="object 176" descr=""/>
          <p:cNvGrpSpPr/>
          <p:nvPr/>
        </p:nvGrpSpPr>
        <p:grpSpPr>
          <a:xfrm>
            <a:off x="1829349" y="822795"/>
            <a:ext cx="605155" cy="6217285"/>
            <a:chOff x="1829349" y="822795"/>
            <a:chExt cx="605155" cy="6217285"/>
          </a:xfrm>
        </p:grpSpPr>
        <p:sp>
          <p:nvSpPr>
            <p:cNvPr id="177" name="object 177" descr=""/>
            <p:cNvSpPr/>
            <p:nvPr/>
          </p:nvSpPr>
          <p:spPr>
            <a:xfrm>
              <a:off x="1830619" y="824065"/>
              <a:ext cx="602615" cy="6214745"/>
            </a:xfrm>
            <a:custGeom>
              <a:avLst/>
              <a:gdLst/>
              <a:ahLst/>
              <a:cxnLst/>
              <a:rect l="l" t="t" r="r" b="b"/>
              <a:pathLst>
                <a:path w="602614" h="6214745">
                  <a:moveTo>
                    <a:pt x="71848" y="0"/>
                  </a:moveTo>
                  <a:lnTo>
                    <a:pt x="602111" y="0"/>
                  </a:lnTo>
                </a:path>
                <a:path w="602614" h="6214745">
                  <a:moveTo>
                    <a:pt x="0" y="6214393"/>
                  </a:moveTo>
                  <a:lnTo>
                    <a:pt x="602111" y="6214393"/>
                  </a:lnTo>
                </a:path>
                <a:path w="602614" h="6214745">
                  <a:moveTo>
                    <a:pt x="572764" y="59705"/>
                  </a:moveTo>
                  <a:lnTo>
                    <a:pt x="572764" y="61546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2393264" y="824065"/>
              <a:ext cx="20320" cy="60325"/>
            </a:xfrm>
            <a:custGeom>
              <a:avLst/>
              <a:gdLst/>
              <a:ahLst/>
              <a:cxnLst/>
              <a:rect l="l" t="t" r="r" b="b"/>
              <a:pathLst>
                <a:path w="20319" h="60325">
                  <a:moveTo>
                    <a:pt x="10119" y="0"/>
                  </a:moveTo>
                  <a:lnTo>
                    <a:pt x="0" y="59705"/>
                  </a:lnTo>
                  <a:lnTo>
                    <a:pt x="20239" y="59705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2393264" y="824065"/>
              <a:ext cx="20320" cy="60325"/>
            </a:xfrm>
            <a:custGeom>
              <a:avLst/>
              <a:gdLst/>
              <a:ahLst/>
              <a:cxnLst/>
              <a:rect l="l" t="t" r="r" b="b"/>
              <a:pathLst>
                <a:path w="20319" h="60325">
                  <a:moveTo>
                    <a:pt x="0" y="59705"/>
                  </a:moveTo>
                  <a:lnTo>
                    <a:pt x="20239" y="59705"/>
                  </a:lnTo>
                  <a:lnTo>
                    <a:pt x="10119" y="0"/>
                  </a:lnTo>
                  <a:lnTo>
                    <a:pt x="0" y="5970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2393264" y="6978753"/>
              <a:ext cx="20320" cy="60325"/>
            </a:xfrm>
            <a:custGeom>
              <a:avLst/>
              <a:gdLst/>
              <a:ahLst/>
              <a:cxnLst/>
              <a:rect l="l" t="t" r="r" b="b"/>
              <a:pathLst>
                <a:path w="20319" h="60325">
                  <a:moveTo>
                    <a:pt x="20239" y="0"/>
                  </a:moveTo>
                  <a:lnTo>
                    <a:pt x="0" y="0"/>
                  </a:lnTo>
                  <a:lnTo>
                    <a:pt x="10119" y="59705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2393264" y="6978753"/>
              <a:ext cx="20320" cy="60325"/>
            </a:xfrm>
            <a:custGeom>
              <a:avLst/>
              <a:gdLst/>
              <a:ahLst/>
              <a:cxnLst/>
              <a:rect l="l" t="t" r="r" b="b"/>
              <a:pathLst>
                <a:path w="20319" h="60325">
                  <a:moveTo>
                    <a:pt x="0" y="0"/>
                  </a:moveTo>
                  <a:lnTo>
                    <a:pt x="20239" y="0"/>
                  </a:lnTo>
                  <a:lnTo>
                    <a:pt x="10119" y="597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2" name="object 182" descr=""/>
          <p:cNvSpPr txBox="1"/>
          <p:nvPr/>
        </p:nvSpPr>
        <p:spPr>
          <a:xfrm>
            <a:off x="2304185" y="3705449"/>
            <a:ext cx="118110" cy="466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Lпалі</a:t>
            </a:r>
            <a:r>
              <a:rPr dirty="0" sz="700" spc="-18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=0...26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" name="object 183" descr=""/>
          <p:cNvSpPr txBox="1"/>
          <p:nvPr/>
        </p:nvSpPr>
        <p:spPr>
          <a:xfrm>
            <a:off x="886253" y="5984612"/>
            <a:ext cx="38481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4" name="object 184" descr=""/>
          <p:cNvSpPr txBox="1"/>
          <p:nvPr/>
        </p:nvSpPr>
        <p:spPr>
          <a:xfrm>
            <a:off x="1418439" y="5990684"/>
            <a:ext cx="3651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5" name="object 185" descr=""/>
          <p:cNvSpPr/>
          <p:nvPr/>
        </p:nvSpPr>
        <p:spPr>
          <a:xfrm>
            <a:off x="1815440" y="6297710"/>
            <a:ext cx="14966315" cy="744855"/>
          </a:xfrm>
          <a:custGeom>
            <a:avLst/>
            <a:gdLst/>
            <a:ahLst/>
            <a:cxnLst/>
            <a:rect l="l" t="t" r="r" b="b"/>
            <a:pathLst>
              <a:path w="14966315" h="744854">
                <a:moveTo>
                  <a:pt x="71848" y="0"/>
                </a:moveTo>
                <a:lnTo>
                  <a:pt x="14372745" y="0"/>
                </a:lnTo>
              </a:path>
              <a:path w="14966315" h="744854">
                <a:moveTo>
                  <a:pt x="0" y="740748"/>
                </a:moveTo>
                <a:lnTo>
                  <a:pt x="14965748" y="74479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 descr=""/>
          <p:cNvSpPr txBox="1"/>
          <p:nvPr/>
        </p:nvSpPr>
        <p:spPr>
          <a:xfrm>
            <a:off x="1700874" y="5943122"/>
            <a:ext cx="11048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7" name="object 187" descr=""/>
          <p:cNvSpPr txBox="1"/>
          <p:nvPr/>
        </p:nvSpPr>
        <p:spPr>
          <a:xfrm>
            <a:off x="1700874" y="6912571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" name="object 188" descr=""/>
          <p:cNvSpPr txBox="1"/>
          <p:nvPr/>
        </p:nvSpPr>
        <p:spPr>
          <a:xfrm>
            <a:off x="1404271" y="6105864"/>
            <a:ext cx="443865" cy="288925"/>
          </a:xfrm>
          <a:prstGeom prst="rect">
            <a:avLst/>
          </a:prstGeom>
        </p:spPr>
        <p:txBody>
          <a:bodyPr wrap="square" lIns="0" tIns="2984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234"/>
              </a:spcBef>
            </a:pPr>
            <a:r>
              <a:rPr dirty="0" sz="750" spc="-10" i="1">
                <a:latin typeface="ISOCPEUR"/>
                <a:cs typeface="ISOCPEUR"/>
              </a:rPr>
              <a:t>h=1,3м</a:t>
            </a:r>
            <a:r>
              <a:rPr dirty="0" baseline="-29629" sz="1125" spc="-15" i="1">
                <a:latin typeface="ISOCPEUR"/>
                <a:cs typeface="ISOCPEUR"/>
              </a:rPr>
              <a:t>12</a:t>
            </a:r>
            <a:endParaRPr baseline="-29629" sz="1125">
              <a:latin typeface="ISOCPEUR"/>
              <a:cs typeface="ISOCPEUR"/>
            </a:endParaRPr>
          </a:p>
          <a:p>
            <a:pPr algn="r" marR="30480">
              <a:lnSpc>
                <a:spcPct val="100000"/>
              </a:lnSpc>
              <a:spcBef>
                <a:spcPts val="13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" name="object 189" descr=""/>
          <p:cNvSpPr txBox="1"/>
          <p:nvPr/>
        </p:nvSpPr>
        <p:spPr>
          <a:xfrm>
            <a:off x="1294980" y="6391416"/>
            <a:ext cx="435609" cy="4394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ІГЕ-7</a:t>
            </a:r>
            <a:endParaRPr sz="750">
              <a:latin typeface="ISOCPEUR"/>
              <a:cs typeface="ISOCPEUR"/>
            </a:endParaRPr>
          </a:p>
          <a:p>
            <a:pPr marL="38100" marR="30480">
              <a:lnSpc>
                <a:spcPct val="87200"/>
              </a:lnSpc>
              <a:spcBef>
                <a:spcPts val="55"/>
              </a:spcBef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I</a:t>
            </a:r>
            <a:r>
              <a:rPr dirty="0" baseline="-16666" sz="750" spc="-30" i="1">
                <a:latin typeface="ISOCPEUR"/>
                <a:cs typeface="ISOCPEUR"/>
              </a:rPr>
              <a:t>L</a:t>
            </a:r>
            <a:r>
              <a:rPr dirty="0" sz="750" spc="-20" i="1">
                <a:latin typeface="ISOCPEUR"/>
                <a:cs typeface="ISOCPEUR"/>
              </a:rPr>
              <a:t>=0 </a:t>
            </a:r>
            <a:r>
              <a:rPr dirty="0" sz="750" spc="-10" i="1">
                <a:latin typeface="ISOCPEUR"/>
                <a:cs typeface="ISOCPEUR"/>
              </a:rPr>
              <a:t>h</a:t>
            </a:r>
            <a:r>
              <a:rPr dirty="0" baseline="-16666" sz="750" spc="-15" i="1">
                <a:latin typeface="ISOCPEUR"/>
                <a:cs typeface="ISOCPEUR"/>
              </a:rPr>
              <a:t>7</a:t>
            </a:r>
            <a:r>
              <a:rPr dirty="0" sz="750" spc="-10" i="1">
                <a:latin typeface="ISOCPEUR"/>
                <a:cs typeface="ISOCPEUR"/>
              </a:rPr>
              <a:t>=3,1м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" name="object 190" descr=""/>
          <p:cNvSpPr/>
          <p:nvPr/>
        </p:nvSpPr>
        <p:spPr>
          <a:xfrm>
            <a:off x="2658396" y="824065"/>
            <a:ext cx="897890" cy="6216015"/>
          </a:xfrm>
          <a:custGeom>
            <a:avLst/>
            <a:gdLst/>
            <a:ahLst/>
            <a:cxnLst/>
            <a:rect l="l" t="t" r="r" b="b"/>
            <a:pathLst>
              <a:path w="897889" h="6216015">
                <a:moveTo>
                  <a:pt x="0" y="6215405"/>
                </a:moveTo>
                <a:lnTo>
                  <a:pt x="0" y="0"/>
                </a:lnTo>
              </a:path>
              <a:path w="897889" h="6216015">
                <a:moveTo>
                  <a:pt x="897600" y="6215405"/>
                </a:moveTo>
                <a:lnTo>
                  <a:pt x="89760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 descr=""/>
          <p:cNvSpPr txBox="1"/>
          <p:nvPr/>
        </p:nvSpPr>
        <p:spPr>
          <a:xfrm>
            <a:off x="2426126" y="410509"/>
            <a:ext cx="2234565" cy="441959"/>
          </a:xfrm>
          <a:prstGeom prst="rect">
            <a:avLst/>
          </a:prstGeom>
        </p:spPr>
        <p:txBody>
          <a:bodyPr wrap="square" lIns="0" tIns="6096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480"/>
              </a:spcBef>
              <a:tabLst>
                <a:tab pos="956310" algn="l"/>
              </a:tabLst>
            </a:pPr>
            <a:r>
              <a:rPr dirty="0" sz="1500" spc="-50" i="1">
                <a:latin typeface="ISOCPEUR"/>
                <a:cs typeface="ISOCPEUR"/>
              </a:rPr>
              <a:t>R,</a:t>
            </a:r>
            <a:r>
              <a:rPr dirty="0" sz="1500" spc="-16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кПА</a:t>
            </a:r>
            <a:r>
              <a:rPr dirty="0" sz="1500" i="1">
                <a:latin typeface="ISOCPEUR"/>
                <a:cs typeface="ISOCPEUR"/>
              </a:rPr>
              <a:t>	</a:t>
            </a:r>
            <a:r>
              <a:rPr dirty="0" sz="1500" spc="-40" i="1">
                <a:latin typeface="ISOCPEUR"/>
                <a:cs typeface="ISOCPEUR"/>
              </a:rPr>
              <a:t>f,</a:t>
            </a:r>
            <a:r>
              <a:rPr dirty="0" sz="1500" spc="-17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кПА</a:t>
            </a:r>
            <a:r>
              <a:rPr dirty="0" sz="1500" spc="-75" i="1">
                <a:latin typeface="ISOCPEUR"/>
                <a:cs typeface="ISOCPEUR"/>
              </a:rPr>
              <a:t> </a:t>
            </a:r>
            <a:r>
              <a:rPr dirty="0" baseline="1851" sz="2250" spc="-179" i="1">
                <a:latin typeface="ISOCPEUR"/>
                <a:cs typeface="ISOCPEUR"/>
              </a:rPr>
              <a:t>F</a:t>
            </a:r>
            <a:r>
              <a:rPr dirty="0" baseline="-13227" sz="1575" spc="-179" i="1">
                <a:latin typeface="ISOCPEUR"/>
                <a:cs typeface="ISOCPEUR"/>
              </a:rPr>
              <a:t>dr</a:t>
            </a:r>
            <a:r>
              <a:rPr dirty="0" baseline="1851" sz="2250" spc="-179" i="1">
                <a:latin typeface="ISOCPEUR"/>
                <a:cs typeface="ISOCPEUR"/>
              </a:rPr>
              <a:t>,</a:t>
            </a:r>
            <a:r>
              <a:rPr dirty="0" baseline="1851" sz="2250" spc="-607" i="1">
                <a:latin typeface="ISOCPEUR"/>
                <a:cs typeface="ISOCPEUR"/>
              </a:rPr>
              <a:t> </a:t>
            </a:r>
            <a:r>
              <a:rPr dirty="0" baseline="1851" sz="2250" spc="-37" i="1">
                <a:latin typeface="ISOCPEUR"/>
                <a:cs typeface="ISOCPEUR"/>
              </a:rPr>
              <a:t>кН</a:t>
            </a:r>
            <a:endParaRPr baseline="1851" sz="2250">
              <a:latin typeface="ISOCPEUR"/>
              <a:cs typeface="ISOCPEUR"/>
            </a:endParaRPr>
          </a:p>
          <a:p>
            <a:pPr marL="220979">
              <a:lnSpc>
                <a:spcPct val="100000"/>
              </a:lnSpc>
              <a:spcBef>
                <a:spcPts val="195"/>
              </a:spcBef>
              <a:tabLst>
                <a:tab pos="1015365" algn="l"/>
              </a:tabLst>
            </a:pPr>
            <a:r>
              <a:rPr dirty="0" baseline="18518" sz="1125" spc="-75" i="1">
                <a:latin typeface="ISOCPEUR"/>
                <a:cs typeface="ISOCPEUR"/>
              </a:rPr>
              <a:t>0</a:t>
            </a:r>
            <a:r>
              <a:rPr dirty="0" baseline="18518" sz="1125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50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2" name="object 192" descr=""/>
          <p:cNvGrpSpPr/>
          <p:nvPr/>
        </p:nvGrpSpPr>
        <p:grpSpPr>
          <a:xfrm>
            <a:off x="2657761" y="823430"/>
            <a:ext cx="1088390" cy="6217285"/>
            <a:chOff x="2657761" y="823430"/>
            <a:chExt cx="1088390" cy="6217285"/>
          </a:xfrm>
        </p:grpSpPr>
        <p:sp>
          <p:nvSpPr>
            <p:cNvPr id="193" name="object 193" descr=""/>
            <p:cNvSpPr/>
            <p:nvPr/>
          </p:nvSpPr>
          <p:spPr>
            <a:xfrm>
              <a:off x="2658396" y="3190007"/>
              <a:ext cx="550545" cy="3850004"/>
            </a:xfrm>
            <a:custGeom>
              <a:avLst/>
              <a:gdLst/>
              <a:ahLst/>
              <a:cxnLst/>
              <a:rect l="l" t="t" r="r" b="b"/>
              <a:pathLst>
                <a:path w="550544" h="3850004">
                  <a:moveTo>
                    <a:pt x="0" y="3848451"/>
                  </a:moveTo>
                  <a:lnTo>
                    <a:pt x="550501" y="3848451"/>
                  </a:lnTo>
                </a:path>
                <a:path w="550544" h="3850004">
                  <a:moveTo>
                    <a:pt x="287394" y="3107702"/>
                  </a:moveTo>
                  <a:lnTo>
                    <a:pt x="0" y="3107702"/>
                  </a:lnTo>
                  <a:lnTo>
                    <a:pt x="475617" y="3107702"/>
                  </a:lnTo>
                  <a:lnTo>
                    <a:pt x="550501" y="3849463"/>
                  </a:lnTo>
                </a:path>
                <a:path w="550544" h="3850004">
                  <a:moveTo>
                    <a:pt x="203402" y="2797033"/>
                  </a:moveTo>
                  <a:lnTo>
                    <a:pt x="0" y="2797033"/>
                  </a:lnTo>
                  <a:lnTo>
                    <a:pt x="267155" y="2797033"/>
                  </a:lnTo>
                  <a:lnTo>
                    <a:pt x="287394" y="3107702"/>
                  </a:lnTo>
                </a:path>
                <a:path w="550544" h="3850004">
                  <a:moveTo>
                    <a:pt x="85003" y="0"/>
                  </a:moveTo>
                  <a:lnTo>
                    <a:pt x="187211" y="1793177"/>
                  </a:lnTo>
                  <a:lnTo>
                    <a:pt x="0" y="1793177"/>
                  </a:lnTo>
                  <a:lnTo>
                    <a:pt x="160900" y="1793177"/>
                  </a:lnTo>
                  <a:lnTo>
                    <a:pt x="203402" y="27970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2801081" y="3070597"/>
              <a:ext cx="91440" cy="120014"/>
            </a:xfrm>
            <a:custGeom>
              <a:avLst/>
              <a:gdLst/>
              <a:ahLst/>
              <a:cxnLst/>
              <a:rect l="l" t="t" r="r" b="b"/>
              <a:pathLst>
                <a:path w="91439" h="120014">
                  <a:moveTo>
                    <a:pt x="0" y="0"/>
                  </a:moveTo>
                  <a:lnTo>
                    <a:pt x="91075" y="11941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2658396" y="824065"/>
              <a:ext cx="1087120" cy="6216015"/>
            </a:xfrm>
            <a:custGeom>
              <a:avLst/>
              <a:gdLst/>
              <a:ahLst/>
              <a:cxnLst/>
              <a:rect l="l" t="t" r="r" b="b"/>
              <a:pathLst>
                <a:path w="1087120" h="6216015">
                  <a:moveTo>
                    <a:pt x="897600" y="6214393"/>
                  </a:moveTo>
                  <a:lnTo>
                    <a:pt x="1086835" y="6214393"/>
                  </a:lnTo>
                </a:path>
                <a:path w="1087120" h="6216015">
                  <a:moveTo>
                    <a:pt x="986652" y="5473644"/>
                  </a:moveTo>
                  <a:lnTo>
                    <a:pt x="897600" y="5473644"/>
                  </a:lnTo>
                  <a:lnTo>
                    <a:pt x="1075704" y="5473644"/>
                  </a:lnTo>
                  <a:lnTo>
                    <a:pt x="1086835" y="6215405"/>
                  </a:lnTo>
                </a:path>
                <a:path w="1087120" h="6216015">
                  <a:moveTo>
                    <a:pt x="922899" y="5162975"/>
                  </a:moveTo>
                  <a:lnTo>
                    <a:pt x="897600" y="5162975"/>
                  </a:lnTo>
                  <a:lnTo>
                    <a:pt x="984628" y="5162975"/>
                  </a:lnTo>
                  <a:lnTo>
                    <a:pt x="986652" y="5473644"/>
                  </a:lnTo>
                </a:path>
                <a:path w="1087120" h="6216015">
                  <a:moveTo>
                    <a:pt x="964389" y="4159120"/>
                  </a:moveTo>
                  <a:lnTo>
                    <a:pt x="897600" y="4159120"/>
                  </a:lnTo>
                  <a:lnTo>
                    <a:pt x="920875" y="4159120"/>
                  </a:lnTo>
                  <a:lnTo>
                    <a:pt x="922899" y="5162975"/>
                  </a:lnTo>
                </a:path>
                <a:path w="1087120" h="6216015">
                  <a:moveTo>
                    <a:pt x="987664" y="2365942"/>
                  </a:moveTo>
                  <a:lnTo>
                    <a:pt x="897600" y="2365942"/>
                  </a:lnTo>
                  <a:lnTo>
                    <a:pt x="951234" y="2365942"/>
                  </a:lnTo>
                  <a:lnTo>
                    <a:pt x="964389" y="4159120"/>
                  </a:lnTo>
                </a:path>
                <a:path w="1087120" h="6216015">
                  <a:moveTo>
                    <a:pt x="885457" y="0"/>
                  </a:moveTo>
                  <a:lnTo>
                    <a:pt x="885457" y="2246532"/>
                  </a:lnTo>
                  <a:lnTo>
                    <a:pt x="897600" y="2246532"/>
                  </a:lnTo>
                  <a:lnTo>
                    <a:pt x="984628" y="2246532"/>
                  </a:lnTo>
                  <a:lnTo>
                    <a:pt x="987664" y="2365942"/>
                  </a:lnTo>
                </a:path>
                <a:path w="1087120" h="6216015">
                  <a:moveTo>
                    <a:pt x="0" y="1840739"/>
                  </a:moveTo>
                  <a:lnTo>
                    <a:pt x="76908" y="1840739"/>
                  </a:lnTo>
                  <a:lnTo>
                    <a:pt x="81968" y="224653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6" name="object 196" descr=""/>
          <p:cNvSpPr txBox="1"/>
          <p:nvPr/>
        </p:nvSpPr>
        <p:spPr>
          <a:xfrm>
            <a:off x="2907120" y="3028702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" name="object 197" descr=""/>
          <p:cNvSpPr txBox="1"/>
          <p:nvPr/>
        </p:nvSpPr>
        <p:spPr>
          <a:xfrm>
            <a:off x="2726993" y="3145076"/>
            <a:ext cx="365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355</a:t>
            </a:r>
            <a:r>
              <a:rPr dirty="0" sz="750" spc="-1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" name="object 198" descr=""/>
          <p:cNvSpPr txBox="1"/>
          <p:nvPr/>
        </p:nvSpPr>
        <p:spPr>
          <a:xfrm>
            <a:off x="2815033" y="4865394"/>
            <a:ext cx="201295" cy="2127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1750">
              <a:lnSpc>
                <a:spcPts val="73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784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35"/>
              </a:lnSpc>
            </a:pPr>
            <a:r>
              <a:rPr dirty="0" sz="750" spc="-25" i="1">
                <a:latin typeface="ISOCPEUR"/>
                <a:cs typeface="ISOCPEUR"/>
              </a:rPr>
              <a:t>670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" name="object 199" descr=""/>
          <p:cNvSpPr txBox="1"/>
          <p:nvPr/>
        </p:nvSpPr>
        <p:spPr>
          <a:xfrm>
            <a:off x="2848427" y="583990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0" name="object 200" descr=""/>
          <p:cNvSpPr txBox="1"/>
          <p:nvPr/>
        </p:nvSpPr>
        <p:spPr>
          <a:xfrm>
            <a:off x="2934443" y="5950206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1" name="object 201" descr=""/>
          <p:cNvSpPr txBox="1"/>
          <p:nvPr/>
        </p:nvSpPr>
        <p:spPr>
          <a:xfrm>
            <a:off x="2932419" y="6177895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2" name="object 202" descr=""/>
          <p:cNvSpPr txBox="1"/>
          <p:nvPr/>
        </p:nvSpPr>
        <p:spPr>
          <a:xfrm>
            <a:off x="3128737" y="6250755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1990</a:t>
            </a:r>
            <a:endParaRPr sz="750">
              <a:latin typeface="ISOCPEUR"/>
              <a:cs typeface="ISOCPEUR"/>
            </a:endParaRPr>
          </a:p>
        </p:txBody>
      </p:sp>
      <p:graphicFrame>
        <p:nvGraphicFramePr>
          <p:cNvPr id="203" name="object 203" descr=""/>
          <p:cNvGraphicFramePr>
            <a:graphicFrameLocks noGrp="1"/>
          </p:cNvGraphicFramePr>
          <p:nvPr/>
        </p:nvGraphicFramePr>
        <p:xfrm>
          <a:off x="1715257" y="2664804"/>
          <a:ext cx="2125345" cy="403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0330"/>
                <a:gridCol w="71755"/>
                <a:gridCol w="516255"/>
                <a:gridCol w="255270"/>
                <a:gridCol w="508000"/>
                <a:gridCol w="390525"/>
                <a:gridCol w="284480"/>
              </a:tblGrid>
              <a:tr h="116205">
                <a:tc>
                  <a:txBody>
                    <a:bodyPr/>
                    <a:lstStyle/>
                    <a:p>
                      <a:pPr algn="ctr" marL="21590">
                        <a:lnSpc>
                          <a:spcPts val="690"/>
                        </a:lnSpc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3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ts val="750"/>
                        </a:lnSpc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320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7620">
                        <a:lnSpc>
                          <a:spcPts val="64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-</a:t>
                      </a:r>
                      <a:r>
                        <a:rPr dirty="0" sz="750" spc="-60" i="1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64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723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B w="9525">
                      <a:solidFill>
                        <a:srgbClr val="00FF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552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T w="9525">
                      <a:solidFill>
                        <a:srgbClr val="00FF00"/>
                      </a:solidFill>
                      <a:prstDash val="solid"/>
                    </a:lnT>
                    <a:lnB w="9525">
                      <a:solidFill>
                        <a:srgbClr val="00FF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</a:tr>
              <a:tr h="102235">
                <a:tc>
                  <a:txBody>
                    <a:bodyPr/>
                    <a:lstStyle/>
                    <a:p>
                      <a:pPr algn="ctr" marL="19050">
                        <a:lnSpc>
                          <a:spcPts val="894"/>
                        </a:lnSpc>
                        <a:spcBef>
                          <a:spcPts val="135"/>
                        </a:spcBef>
                      </a:pPr>
                      <a:r>
                        <a:rPr dirty="0" sz="750" i="1">
                          <a:latin typeface="ISOCPEUR"/>
                          <a:cs typeface="ISOCPEUR"/>
                        </a:rPr>
                        <a:t>4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17145">
                    <a:lnT w="9525">
                      <a:solidFill>
                        <a:srgbClr val="00FF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ts val="655"/>
                        </a:lnSpc>
                      </a:pPr>
                      <a:r>
                        <a:rPr dirty="0" sz="750" spc="-25" i="1">
                          <a:latin typeface="ISOCPEUR"/>
                          <a:cs typeface="ISOCPEUR"/>
                        </a:rPr>
                        <a:t>340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705"/>
                        </a:lnSpc>
                      </a:pPr>
                      <a:r>
                        <a:rPr dirty="0" sz="750" spc="-35" i="1">
                          <a:latin typeface="ISOCPEUR"/>
                          <a:cs typeface="ISOCPEUR"/>
                        </a:rPr>
                        <a:t>-</a:t>
                      </a:r>
                      <a:r>
                        <a:rPr dirty="0" sz="750" spc="-60" i="1">
                          <a:latin typeface="ISOCPEUR"/>
                          <a:cs typeface="ISOCPEUR"/>
                        </a:rPr>
                        <a:t>5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ts val="710"/>
                        </a:lnSpc>
                      </a:pPr>
                      <a:r>
                        <a:rPr dirty="0" sz="750" spc="-20" i="1">
                          <a:latin typeface="ISOCPEUR"/>
                          <a:cs typeface="ISOCPEUR"/>
                        </a:rPr>
                        <a:t>36,2</a:t>
                      </a:r>
                      <a:endParaRPr sz="75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</a:tbl>
          </a:graphicData>
        </a:graphic>
      </p:graphicFrame>
      <p:sp>
        <p:nvSpPr>
          <p:cNvPr id="204" name="object 204" descr=""/>
          <p:cNvSpPr txBox="1"/>
          <p:nvPr/>
        </p:nvSpPr>
        <p:spPr>
          <a:xfrm>
            <a:off x="3591199" y="3154184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22,3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" name="object 205" descr=""/>
          <p:cNvSpPr/>
          <p:nvPr/>
        </p:nvSpPr>
        <p:spPr>
          <a:xfrm>
            <a:off x="2658396" y="3039226"/>
            <a:ext cx="81280" cy="0"/>
          </a:xfrm>
          <a:custGeom>
            <a:avLst/>
            <a:gdLst/>
            <a:ahLst/>
            <a:cxnLst/>
            <a:rect l="l" t="t" r="r" b="b"/>
            <a:pathLst>
              <a:path w="81280" h="0">
                <a:moveTo>
                  <a:pt x="80956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 descr=""/>
          <p:cNvSpPr/>
          <p:nvPr/>
        </p:nvSpPr>
        <p:spPr>
          <a:xfrm>
            <a:off x="2658396" y="2974462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 descr=""/>
          <p:cNvSpPr/>
          <p:nvPr/>
        </p:nvSpPr>
        <p:spPr>
          <a:xfrm>
            <a:off x="2658396" y="2910709"/>
            <a:ext cx="80010" cy="0"/>
          </a:xfrm>
          <a:custGeom>
            <a:avLst/>
            <a:gdLst/>
            <a:ahLst/>
            <a:cxnLst/>
            <a:rect l="l" t="t" r="r" b="b"/>
            <a:pathLst>
              <a:path w="80010" h="0">
                <a:moveTo>
                  <a:pt x="79944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 descr=""/>
          <p:cNvSpPr/>
          <p:nvPr/>
        </p:nvSpPr>
        <p:spPr>
          <a:xfrm>
            <a:off x="2658396" y="2845944"/>
            <a:ext cx="79375" cy="0"/>
          </a:xfrm>
          <a:custGeom>
            <a:avLst/>
            <a:gdLst/>
            <a:ahLst/>
            <a:cxnLst/>
            <a:rect l="l" t="t" r="r" b="b"/>
            <a:pathLst>
              <a:path w="79375" h="0">
                <a:moveTo>
                  <a:pt x="78932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 descr=""/>
          <p:cNvSpPr/>
          <p:nvPr/>
        </p:nvSpPr>
        <p:spPr>
          <a:xfrm>
            <a:off x="2658396" y="2781179"/>
            <a:ext cx="78105" cy="0"/>
          </a:xfrm>
          <a:custGeom>
            <a:avLst/>
            <a:gdLst/>
            <a:ahLst/>
            <a:cxnLst/>
            <a:rect l="l" t="t" r="r" b="b"/>
            <a:pathLst>
              <a:path w="78105" h="0">
                <a:moveTo>
                  <a:pt x="77920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 descr=""/>
          <p:cNvSpPr/>
          <p:nvPr/>
        </p:nvSpPr>
        <p:spPr>
          <a:xfrm>
            <a:off x="2658396" y="2716414"/>
            <a:ext cx="77470" cy="0"/>
          </a:xfrm>
          <a:custGeom>
            <a:avLst/>
            <a:gdLst/>
            <a:ahLst/>
            <a:cxnLst/>
            <a:rect l="l" t="t" r="r" b="b"/>
            <a:pathLst>
              <a:path w="77469" h="0">
                <a:moveTo>
                  <a:pt x="76908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11" name="object 211" descr=""/>
          <p:cNvGrpSpPr/>
          <p:nvPr/>
        </p:nvGrpSpPr>
        <p:grpSpPr>
          <a:xfrm>
            <a:off x="2657761" y="845693"/>
            <a:ext cx="12888595" cy="6193790"/>
            <a:chOff x="2657761" y="845693"/>
            <a:chExt cx="12888595" cy="6193790"/>
          </a:xfrm>
        </p:grpSpPr>
        <p:sp>
          <p:nvSpPr>
            <p:cNvPr id="212" name="object 212" descr=""/>
            <p:cNvSpPr/>
            <p:nvPr/>
          </p:nvSpPr>
          <p:spPr>
            <a:xfrm>
              <a:off x="2658396" y="3683839"/>
              <a:ext cx="12797155" cy="3354704"/>
            </a:xfrm>
            <a:custGeom>
              <a:avLst/>
              <a:gdLst/>
              <a:ahLst/>
              <a:cxnLst/>
              <a:rect l="l" t="t" r="r" b="b"/>
              <a:pathLst>
                <a:path w="12797155" h="3354704">
                  <a:moveTo>
                    <a:pt x="12309376" y="3354618"/>
                  </a:moveTo>
                  <a:lnTo>
                    <a:pt x="12218300" y="3354618"/>
                  </a:lnTo>
                </a:path>
                <a:path w="12797155" h="3354704">
                  <a:moveTo>
                    <a:pt x="1747640" y="3354618"/>
                  </a:moveTo>
                  <a:lnTo>
                    <a:pt x="1668707" y="3354618"/>
                  </a:lnTo>
                </a:path>
                <a:path w="12797155" h="3354704">
                  <a:moveTo>
                    <a:pt x="12218300" y="3354618"/>
                  </a:moveTo>
                  <a:lnTo>
                    <a:pt x="12194014" y="3354618"/>
                  </a:lnTo>
                </a:path>
                <a:path w="12797155" h="3354704">
                  <a:moveTo>
                    <a:pt x="1883241" y="3354618"/>
                  </a:moveTo>
                  <a:lnTo>
                    <a:pt x="1747640" y="3354618"/>
                  </a:lnTo>
                </a:path>
                <a:path w="12797155" h="3354704">
                  <a:moveTo>
                    <a:pt x="12194014" y="3354618"/>
                  </a:moveTo>
                  <a:lnTo>
                    <a:pt x="12184906" y="3354618"/>
                  </a:lnTo>
                </a:path>
                <a:path w="12797155" h="3354704">
                  <a:moveTo>
                    <a:pt x="1948006" y="3354618"/>
                  </a:moveTo>
                  <a:lnTo>
                    <a:pt x="1883241" y="3354618"/>
                  </a:lnTo>
                </a:path>
                <a:path w="12797155" h="3354704">
                  <a:moveTo>
                    <a:pt x="12184906" y="3354618"/>
                  </a:moveTo>
                  <a:lnTo>
                    <a:pt x="11930906" y="3354618"/>
                  </a:lnTo>
                </a:path>
                <a:path w="12797155" h="3354704">
                  <a:moveTo>
                    <a:pt x="2057297" y="3354618"/>
                  </a:moveTo>
                  <a:lnTo>
                    <a:pt x="1948006" y="3354618"/>
                  </a:lnTo>
                </a:path>
                <a:path w="12797155" h="3354704">
                  <a:moveTo>
                    <a:pt x="10182254" y="3354618"/>
                  </a:moveTo>
                  <a:lnTo>
                    <a:pt x="9936350" y="3354618"/>
                  </a:lnTo>
                </a:path>
                <a:path w="12797155" h="3354704">
                  <a:moveTo>
                    <a:pt x="4607414" y="3354618"/>
                  </a:moveTo>
                  <a:lnTo>
                    <a:pt x="4485980" y="3354618"/>
                  </a:lnTo>
                </a:path>
                <a:path w="12797155" h="3354704">
                  <a:moveTo>
                    <a:pt x="9936350" y="3354618"/>
                  </a:moveTo>
                  <a:lnTo>
                    <a:pt x="9702589" y="3354618"/>
                  </a:lnTo>
                </a:path>
                <a:path w="12797155" h="3354704">
                  <a:moveTo>
                    <a:pt x="4992968" y="3354618"/>
                  </a:moveTo>
                  <a:lnTo>
                    <a:pt x="4607414" y="3354618"/>
                  </a:lnTo>
                </a:path>
                <a:path w="12797155" h="3354704">
                  <a:moveTo>
                    <a:pt x="9702589" y="3354618"/>
                  </a:moveTo>
                  <a:lnTo>
                    <a:pt x="9336263" y="3354618"/>
                  </a:lnTo>
                </a:path>
                <a:path w="12797155" h="3354704">
                  <a:moveTo>
                    <a:pt x="5251015" y="3354618"/>
                  </a:moveTo>
                  <a:lnTo>
                    <a:pt x="4992968" y="3354618"/>
                  </a:lnTo>
                </a:path>
                <a:path w="12797155" h="3354704">
                  <a:moveTo>
                    <a:pt x="9336263" y="3354618"/>
                  </a:moveTo>
                  <a:lnTo>
                    <a:pt x="9195602" y="3354618"/>
                  </a:lnTo>
                </a:path>
                <a:path w="12797155" h="3354704">
                  <a:moveTo>
                    <a:pt x="5513111" y="3354618"/>
                  </a:moveTo>
                  <a:lnTo>
                    <a:pt x="5251015" y="3354618"/>
                  </a:lnTo>
                </a:path>
                <a:path w="12797155" h="3354704">
                  <a:moveTo>
                    <a:pt x="7049253" y="3354618"/>
                  </a:moveTo>
                  <a:lnTo>
                    <a:pt x="6690010" y="3354618"/>
                  </a:lnTo>
                  <a:lnTo>
                    <a:pt x="6361126" y="3354618"/>
                  </a:lnTo>
                  <a:lnTo>
                    <a:pt x="5839971" y="3354618"/>
                  </a:lnTo>
                  <a:lnTo>
                    <a:pt x="5639604" y="3354618"/>
                  </a:lnTo>
                </a:path>
                <a:path w="12797155" h="3354704">
                  <a:moveTo>
                    <a:pt x="12322531" y="3290865"/>
                  </a:moveTo>
                  <a:lnTo>
                    <a:pt x="12221336" y="3290865"/>
                  </a:lnTo>
                </a:path>
                <a:path w="12797155" h="3354704">
                  <a:moveTo>
                    <a:pt x="543417" y="3290865"/>
                  </a:moveTo>
                  <a:lnTo>
                    <a:pt x="0" y="3290865"/>
                  </a:lnTo>
                </a:path>
                <a:path w="12797155" h="3354704">
                  <a:moveTo>
                    <a:pt x="12221336" y="3290865"/>
                  </a:moveTo>
                  <a:lnTo>
                    <a:pt x="12195025" y="3290865"/>
                  </a:lnTo>
                </a:path>
                <a:path w="12797155" h="3354704">
                  <a:moveTo>
                    <a:pt x="1085823" y="3290865"/>
                  </a:moveTo>
                  <a:lnTo>
                    <a:pt x="897600" y="3290865"/>
                  </a:lnTo>
                </a:path>
                <a:path w="12797155" h="3354704">
                  <a:moveTo>
                    <a:pt x="12195025" y="3290865"/>
                  </a:moveTo>
                  <a:lnTo>
                    <a:pt x="12185918" y="3290865"/>
                  </a:lnTo>
                </a:path>
                <a:path w="12797155" h="3354704">
                  <a:moveTo>
                    <a:pt x="1746628" y="3290865"/>
                  </a:moveTo>
                  <a:lnTo>
                    <a:pt x="1668707" y="3290865"/>
                  </a:lnTo>
                </a:path>
                <a:path w="12797155" h="3354704">
                  <a:moveTo>
                    <a:pt x="12185918" y="3290865"/>
                  </a:moveTo>
                  <a:lnTo>
                    <a:pt x="11930906" y="3290865"/>
                  </a:lnTo>
                </a:path>
                <a:path w="12797155" h="3354704">
                  <a:moveTo>
                    <a:pt x="1881217" y="3290865"/>
                  </a:moveTo>
                  <a:lnTo>
                    <a:pt x="1746628" y="3290865"/>
                  </a:lnTo>
                </a:path>
                <a:path w="12797155" h="3354704">
                  <a:moveTo>
                    <a:pt x="10167075" y="3290865"/>
                  </a:moveTo>
                  <a:lnTo>
                    <a:pt x="9924207" y="3290865"/>
                  </a:lnTo>
                </a:path>
                <a:path w="12797155" h="3354704">
                  <a:moveTo>
                    <a:pt x="1943958" y="3290865"/>
                  </a:moveTo>
                  <a:lnTo>
                    <a:pt x="1881217" y="3290865"/>
                  </a:lnTo>
                </a:path>
                <a:path w="12797155" h="3354704">
                  <a:moveTo>
                    <a:pt x="9924207" y="3290865"/>
                  </a:moveTo>
                  <a:lnTo>
                    <a:pt x="9691458" y="3290865"/>
                  </a:lnTo>
                </a:path>
                <a:path w="12797155" h="3354704">
                  <a:moveTo>
                    <a:pt x="2052237" y="3290865"/>
                  </a:moveTo>
                  <a:lnTo>
                    <a:pt x="1943958" y="3290865"/>
                  </a:lnTo>
                </a:path>
                <a:path w="12797155" h="3354704">
                  <a:moveTo>
                    <a:pt x="9691458" y="3290865"/>
                  </a:moveTo>
                  <a:lnTo>
                    <a:pt x="9332215" y="3290865"/>
                  </a:lnTo>
                </a:path>
                <a:path w="12797155" h="3354704">
                  <a:moveTo>
                    <a:pt x="4602354" y="3290865"/>
                  </a:moveTo>
                  <a:lnTo>
                    <a:pt x="4485980" y="3290865"/>
                  </a:lnTo>
                </a:path>
                <a:path w="12797155" h="3354704">
                  <a:moveTo>
                    <a:pt x="9332215" y="3290865"/>
                  </a:moveTo>
                  <a:lnTo>
                    <a:pt x="9195602" y="3290865"/>
                  </a:lnTo>
                </a:path>
                <a:path w="12797155" h="3354704">
                  <a:moveTo>
                    <a:pt x="4979812" y="3290865"/>
                  </a:moveTo>
                  <a:lnTo>
                    <a:pt x="4602354" y="3290865"/>
                  </a:lnTo>
                </a:path>
                <a:path w="12797155" h="3354704">
                  <a:moveTo>
                    <a:pt x="7028002" y="3290865"/>
                  </a:moveTo>
                  <a:lnTo>
                    <a:pt x="6673819" y="3290865"/>
                  </a:lnTo>
                </a:path>
                <a:path w="12797155" h="3354704">
                  <a:moveTo>
                    <a:pt x="5235836" y="3290865"/>
                  </a:moveTo>
                  <a:lnTo>
                    <a:pt x="4979812" y="3290865"/>
                  </a:lnTo>
                </a:path>
                <a:path w="12797155" h="3354704">
                  <a:moveTo>
                    <a:pt x="6673819" y="3290865"/>
                  </a:moveTo>
                  <a:lnTo>
                    <a:pt x="6345947" y="3290865"/>
                  </a:lnTo>
                </a:path>
                <a:path w="12797155" h="3354704">
                  <a:moveTo>
                    <a:pt x="5496919" y="3290865"/>
                  </a:moveTo>
                  <a:lnTo>
                    <a:pt x="5235836" y="3290865"/>
                  </a:lnTo>
                </a:path>
                <a:path w="12797155" h="3354704">
                  <a:moveTo>
                    <a:pt x="6345947" y="3290865"/>
                  </a:moveTo>
                  <a:lnTo>
                    <a:pt x="5832887" y="3290865"/>
                  </a:lnTo>
                  <a:lnTo>
                    <a:pt x="5639604" y="3290865"/>
                  </a:lnTo>
                </a:path>
                <a:path w="12797155" h="3354704">
                  <a:moveTo>
                    <a:pt x="12334675" y="3226100"/>
                  </a:moveTo>
                  <a:lnTo>
                    <a:pt x="12224372" y="3226100"/>
                  </a:lnTo>
                </a:path>
                <a:path w="12797155" h="3354704">
                  <a:moveTo>
                    <a:pt x="537346" y="3226100"/>
                  </a:moveTo>
                  <a:lnTo>
                    <a:pt x="0" y="3226100"/>
                  </a:lnTo>
                </a:path>
                <a:path w="12797155" h="3354704">
                  <a:moveTo>
                    <a:pt x="12224372" y="3226100"/>
                  </a:moveTo>
                  <a:lnTo>
                    <a:pt x="12196037" y="3226100"/>
                  </a:lnTo>
                </a:path>
                <a:path w="12797155" h="3354704">
                  <a:moveTo>
                    <a:pt x="1084811" y="3226100"/>
                  </a:moveTo>
                  <a:lnTo>
                    <a:pt x="897600" y="3226100"/>
                  </a:lnTo>
                </a:path>
                <a:path w="12797155" h="3354704">
                  <a:moveTo>
                    <a:pt x="12196037" y="3226100"/>
                  </a:moveTo>
                  <a:lnTo>
                    <a:pt x="12187942" y="3226100"/>
                  </a:lnTo>
                </a:path>
                <a:path w="12797155" h="3354704">
                  <a:moveTo>
                    <a:pt x="1745616" y="3226100"/>
                  </a:moveTo>
                  <a:lnTo>
                    <a:pt x="1668707" y="3226100"/>
                  </a:lnTo>
                </a:path>
                <a:path w="12797155" h="3354704">
                  <a:moveTo>
                    <a:pt x="12187942" y="3226100"/>
                  </a:moveTo>
                  <a:lnTo>
                    <a:pt x="11930906" y="3226100"/>
                  </a:lnTo>
                </a:path>
                <a:path w="12797155" h="3354704">
                  <a:moveTo>
                    <a:pt x="1879193" y="3226100"/>
                  </a:moveTo>
                  <a:lnTo>
                    <a:pt x="1745616" y="3226100"/>
                  </a:lnTo>
                </a:path>
                <a:path w="12797155" h="3354704">
                  <a:moveTo>
                    <a:pt x="10151896" y="3226100"/>
                  </a:moveTo>
                  <a:lnTo>
                    <a:pt x="9911051" y="3226100"/>
                  </a:lnTo>
                </a:path>
                <a:path w="12797155" h="3354704">
                  <a:moveTo>
                    <a:pt x="1940922" y="3226100"/>
                  </a:moveTo>
                  <a:lnTo>
                    <a:pt x="1879193" y="3226100"/>
                  </a:lnTo>
                </a:path>
                <a:path w="12797155" h="3354704">
                  <a:moveTo>
                    <a:pt x="9911051" y="3226100"/>
                  </a:moveTo>
                  <a:lnTo>
                    <a:pt x="9680326" y="3226100"/>
                  </a:lnTo>
                </a:path>
                <a:path w="12797155" h="3354704">
                  <a:moveTo>
                    <a:pt x="2048189" y="3226100"/>
                  </a:moveTo>
                  <a:lnTo>
                    <a:pt x="1940922" y="3226100"/>
                  </a:lnTo>
                </a:path>
                <a:path w="12797155" h="3354704">
                  <a:moveTo>
                    <a:pt x="9680326" y="3226100"/>
                  </a:moveTo>
                  <a:lnTo>
                    <a:pt x="9327155" y="3226100"/>
                  </a:lnTo>
                </a:path>
                <a:path w="12797155" h="3354704">
                  <a:moveTo>
                    <a:pt x="4596283" y="3226100"/>
                  </a:moveTo>
                  <a:lnTo>
                    <a:pt x="4485980" y="3226100"/>
                  </a:lnTo>
                </a:path>
                <a:path w="12797155" h="3354704">
                  <a:moveTo>
                    <a:pt x="9327155" y="3226100"/>
                  </a:moveTo>
                  <a:lnTo>
                    <a:pt x="9195602" y="3226100"/>
                  </a:lnTo>
                </a:path>
                <a:path w="12797155" h="3354704">
                  <a:moveTo>
                    <a:pt x="4967669" y="3226100"/>
                  </a:moveTo>
                  <a:lnTo>
                    <a:pt x="4596283" y="3226100"/>
                  </a:lnTo>
                </a:path>
                <a:path w="12797155" h="3354704">
                  <a:moveTo>
                    <a:pt x="7007763" y="3226100"/>
                  </a:moveTo>
                  <a:lnTo>
                    <a:pt x="6657628" y="3226100"/>
                  </a:lnTo>
                </a:path>
                <a:path w="12797155" h="3354704">
                  <a:moveTo>
                    <a:pt x="5221669" y="3226100"/>
                  </a:moveTo>
                  <a:lnTo>
                    <a:pt x="4967669" y="3226100"/>
                  </a:lnTo>
                </a:path>
                <a:path w="12797155" h="3354704">
                  <a:moveTo>
                    <a:pt x="6657628" y="3226100"/>
                  </a:moveTo>
                  <a:lnTo>
                    <a:pt x="6330767" y="3226100"/>
                  </a:lnTo>
                </a:path>
                <a:path w="12797155" h="3354704">
                  <a:moveTo>
                    <a:pt x="5480728" y="3226100"/>
                  </a:moveTo>
                  <a:lnTo>
                    <a:pt x="5221669" y="3226100"/>
                  </a:lnTo>
                </a:path>
                <a:path w="12797155" h="3354704">
                  <a:moveTo>
                    <a:pt x="6330767" y="3226100"/>
                  </a:moveTo>
                  <a:lnTo>
                    <a:pt x="5826815" y="3226100"/>
                  </a:lnTo>
                  <a:lnTo>
                    <a:pt x="5639604" y="3226100"/>
                  </a:lnTo>
                </a:path>
                <a:path w="12797155" h="3354704">
                  <a:moveTo>
                    <a:pt x="12347830" y="3161336"/>
                  </a:moveTo>
                  <a:lnTo>
                    <a:pt x="12228420" y="3161336"/>
                  </a:lnTo>
                </a:path>
                <a:path w="12797155" h="3354704">
                  <a:moveTo>
                    <a:pt x="530262" y="3161336"/>
                  </a:moveTo>
                  <a:lnTo>
                    <a:pt x="0" y="3161336"/>
                  </a:lnTo>
                </a:path>
                <a:path w="12797155" h="3354704">
                  <a:moveTo>
                    <a:pt x="12228420" y="3161336"/>
                  </a:moveTo>
                  <a:lnTo>
                    <a:pt x="12198061" y="3161336"/>
                  </a:lnTo>
                </a:path>
                <a:path w="12797155" h="3354704">
                  <a:moveTo>
                    <a:pt x="1083799" y="3161336"/>
                  </a:moveTo>
                  <a:lnTo>
                    <a:pt x="897600" y="3161336"/>
                  </a:lnTo>
                </a:path>
                <a:path w="12797155" h="3354704">
                  <a:moveTo>
                    <a:pt x="12198061" y="3161336"/>
                  </a:moveTo>
                  <a:lnTo>
                    <a:pt x="12188954" y="3161336"/>
                  </a:lnTo>
                </a:path>
                <a:path w="12797155" h="3354704">
                  <a:moveTo>
                    <a:pt x="1744604" y="3161336"/>
                  </a:moveTo>
                  <a:lnTo>
                    <a:pt x="1668707" y="3161336"/>
                  </a:lnTo>
                </a:path>
                <a:path w="12797155" h="3354704">
                  <a:moveTo>
                    <a:pt x="12188954" y="3161336"/>
                  </a:moveTo>
                  <a:lnTo>
                    <a:pt x="11930906" y="3161336"/>
                  </a:lnTo>
                </a:path>
                <a:path w="12797155" h="3354704">
                  <a:moveTo>
                    <a:pt x="1877169" y="3161336"/>
                  </a:moveTo>
                  <a:lnTo>
                    <a:pt x="1744604" y="3161336"/>
                  </a:lnTo>
                </a:path>
                <a:path w="12797155" h="3354704">
                  <a:moveTo>
                    <a:pt x="10136716" y="3161336"/>
                  </a:moveTo>
                  <a:lnTo>
                    <a:pt x="9898908" y="3161336"/>
                  </a:lnTo>
                </a:path>
                <a:path w="12797155" h="3354704">
                  <a:moveTo>
                    <a:pt x="1936874" y="3161336"/>
                  </a:moveTo>
                  <a:lnTo>
                    <a:pt x="1877169" y="3161336"/>
                  </a:lnTo>
                </a:path>
                <a:path w="12797155" h="3354704">
                  <a:moveTo>
                    <a:pt x="9898908" y="3161336"/>
                  </a:moveTo>
                  <a:lnTo>
                    <a:pt x="9670207" y="3161336"/>
                  </a:lnTo>
                </a:path>
                <a:path w="12797155" h="3354704">
                  <a:moveTo>
                    <a:pt x="2043129" y="3161336"/>
                  </a:moveTo>
                  <a:lnTo>
                    <a:pt x="1936874" y="3161336"/>
                  </a:lnTo>
                </a:path>
                <a:path w="12797155" h="3354704">
                  <a:moveTo>
                    <a:pt x="9670207" y="3161336"/>
                  </a:moveTo>
                  <a:lnTo>
                    <a:pt x="9323107" y="3161336"/>
                  </a:lnTo>
                </a:path>
                <a:path w="12797155" h="3354704">
                  <a:moveTo>
                    <a:pt x="4591223" y="3161336"/>
                  </a:moveTo>
                  <a:lnTo>
                    <a:pt x="4485980" y="3161336"/>
                  </a:lnTo>
                </a:path>
                <a:path w="12797155" h="3354704">
                  <a:moveTo>
                    <a:pt x="9323107" y="3161336"/>
                  </a:moveTo>
                  <a:lnTo>
                    <a:pt x="9195602" y="3161336"/>
                  </a:lnTo>
                </a:path>
                <a:path w="12797155" h="3354704">
                  <a:moveTo>
                    <a:pt x="4955525" y="3161336"/>
                  </a:moveTo>
                  <a:lnTo>
                    <a:pt x="4591223" y="3161336"/>
                  </a:lnTo>
                </a:path>
                <a:path w="12797155" h="3354704">
                  <a:moveTo>
                    <a:pt x="6986512" y="3161336"/>
                  </a:moveTo>
                  <a:lnTo>
                    <a:pt x="6640424" y="3161336"/>
                  </a:lnTo>
                </a:path>
                <a:path w="12797155" h="3354704">
                  <a:moveTo>
                    <a:pt x="5207501" y="3161336"/>
                  </a:moveTo>
                  <a:lnTo>
                    <a:pt x="4955525" y="3161336"/>
                  </a:lnTo>
                </a:path>
                <a:path w="12797155" h="3354704">
                  <a:moveTo>
                    <a:pt x="6640424" y="3161336"/>
                  </a:moveTo>
                  <a:lnTo>
                    <a:pt x="6315588" y="3161336"/>
                  </a:lnTo>
                </a:path>
                <a:path w="12797155" h="3354704">
                  <a:moveTo>
                    <a:pt x="5463525" y="3161336"/>
                  </a:moveTo>
                  <a:lnTo>
                    <a:pt x="5207501" y="3161336"/>
                  </a:lnTo>
                </a:path>
                <a:path w="12797155" h="3354704">
                  <a:moveTo>
                    <a:pt x="6315588" y="3161336"/>
                  </a:moveTo>
                  <a:lnTo>
                    <a:pt x="5820744" y="3161336"/>
                  </a:lnTo>
                  <a:lnTo>
                    <a:pt x="5639604" y="3161336"/>
                  </a:lnTo>
                </a:path>
                <a:path w="12797155" h="3354704">
                  <a:moveTo>
                    <a:pt x="12359974" y="3096571"/>
                  </a:moveTo>
                  <a:lnTo>
                    <a:pt x="12231456" y="3096571"/>
                  </a:lnTo>
                </a:path>
                <a:path w="12797155" h="3354704">
                  <a:moveTo>
                    <a:pt x="524190" y="3096571"/>
                  </a:moveTo>
                  <a:lnTo>
                    <a:pt x="0" y="3096571"/>
                  </a:lnTo>
                </a:path>
                <a:path w="12797155" h="3354704">
                  <a:moveTo>
                    <a:pt x="12231456" y="3096571"/>
                  </a:moveTo>
                  <a:lnTo>
                    <a:pt x="12199073" y="3096571"/>
                  </a:lnTo>
                </a:path>
                <a:path w="12797155" h="3354704">
                  <a:moveTo>
                    <a:pt x="1082787" y="3096571"/>
                  </a:moveTo>
                  <a:lnTo>
                    <a:pt x="897600" y="3096571"/>
                  </a:lnTo>
                </a:path>
                <a:path w="12797155" h="3354704">
                  <a:moveTo>
                    <a:pt x="12199073" y="3096571"/>
                  </a:moveTo>
                  <a:lnTo>
                    <a:pt x="12190978" y="3096571"/>
                  </a:lnTo>
                </a:path>
                <a:path w="12797155" h="3354704">
                  <a:moveTo>
                    <a:pt x="1743592" y="3096571"/>
                  </a:moveTo>
                  <a:lnTo>
                    <a:pt x="1668707" y="3096571"/>
                  </a:lnTo>
                </a:path>
                <a:path w="12797155" h="3354704">
                  <a:moveTo>
                    <a:pt x="12190978" y="3096571"/>
                  </a:moveTo>
                  <a:lnTo>
                    <a:pt x="11930906" y="3096571"/>
                  </a:lnTo>
                </a:path>
                <a:path w="12797155" h="3354704">
                  <a:moveTo>
                    <a:pt x="1875145" y="3096571"/>
                  </a:moveTo>
                  <a:lnTo>
                    <a:pt x="1743592" y="3096571"/>
                  </a:lnTo>
                </a:path>
                <a:path w="12797155" h="3354704">
                  <a:moveTo>
                    <a:pt x="10121537" y="3096571"/>
                  </a:moveTo>
                  <a:lnTo>
                    <a:pt x="9886764" y="3096571"/>
                  </a:lnTo>
                </a:path>
                <a:path w="12797155" h="3354704">
                  <a:moveTo>
                    <a:pt x="1933839" y="3096571"/>
                  </a:moveTo>
                  <a:lnTo>
                    <a:pt x="1875145" y="3096571"/>
                  </a:lnTo>
                </a:path>
                <a:path w="12797155" h="3354704">
                  <a:moveTo>
                    <a:pt x="9886764" y="3096571"/>
                  </a:moveTo>
                  <a:lnTo>
                    <a:pt x="9659075" y="3096571"/>
                  </a:lnTo>
                </a:path>
                <a:path w="12797155" h="3354704">
                  <a:moveTo>
                    <a:pt x="2039082" y="3096571"/>
                  </a:moveTo>
                  <a:lnTo>
                    <a:pt x="1933839" y="3096571"/>
                  </a:lnTo>
                </a:path>
                <a:path w="12797155" h="3354704">
                  <a:moveTo>
                    <a:pt x="9659075" y="3096571"/>
                  </a:moveTo>
                  <a:lnTo>
                    <a:pt x="9318048" y="3096571"/>
                  </a:lnTo>
                </a:path>
                <a:path w="12797155" h="3354704">
                  <a:moveTo>
                    <a:pt x="4585151" y="3096571"/>
                  </a:moveTo>
                  <a:lnTo>
                    <a:pt x="4485980" y="3096571"/>
                  </a:lnTo>
                </a:path>
                <a:path w="12797155" h="3354704">
                  <a:moveTo>
                    <a:pt x="9318048" y="3096571"/>
                  </a:moveTo>
                  <a:lnTo>
                    <a:pt x="9195602" y="3096571"/>
                  </a:lnTo>
                </a:path>
                <a:path w="12797155" h="3354704">
                  <a:moveTo>
                    <a:pt x="4942370" y="3096571"/>
                  </a:moveTo>
                  <a:lnTo>
                    <a:pt x="4585151" y="3096571"/>
                  </a:lnTo>
                </a:path>
                <a:path w="12797155" h="3354704">
                  <a:moveTo>
                    <a:pt x="6966273" y="3096571"/>
                  </a:moveTo>
                  <a:lnTo>
                    <a:pt x="6624233" y="3096571"/>
                  </a:lnTo>
                </a:path>
                <a:path w="12797155" h="3354704">
                  <a:moveTo>
                    <a:pt x="5192322" y="3096571"/>
                  </a:moveTo>
                  <a:lnTo>
                    <a:pt x="4942370" y="3096571"/>
                  </a:lnTo>
                </a:path>
                <a:path w="12797155" h="3354704">
                  <a:moveTo>
                    <a:pt x="6624233" y="3096571"/>
                  </a:moveTo>
                  <a:lnTo>
                    <a:pt x="6300409" y="3096571"/>
                  </a:lnTo>
                </a:path>
                <a:path w="12797155" h="3354704">
                  <a:moveTo>
                    <a:pt x="5447334" y="3096571"/>
                  </a:moveTo>
                  <a:lnTo>
                    <a:pt x="5192322" y="3096571"/>
                  </a:lnTo>
                </a:path>
                <a:path w="12797155" h="3354704">
                  <a:moveTo>
                    <a:pt x="6300409" y="3096571"/>
                  </a:moveTo>
                  <a:lnTo>
                    <a:pt x="5813660" y="3096571"/>
                  </a:lnTo>
                  <a:lnTo>
                    <a:pt x="5639604" y="3096571"/>
                  </a:lnTo>
                </a:path>
                <a:path w="12797155" h="3354704">
                  <a:moveTo>
                    <a:pt x="12373129" y="3032818"/>
                  </a:moveTo>
                  <a:lnTo>
                    <a:pt x="12235504" y="3032818"/>
                  </a:lnTo>
                </a:path>
                <a:path w="12797155" h="3354704">
                  <a:moveTo>
                    <a:pt x="518119" y="3032818"/>
                  </a:moveTo>
                  <a:lnTo>
                    <a:pt x="0" y="3032818"/>
                  </a:lnTo>
                </a:path>
                <a:path w="12797155" h="3354704">
                  <a:moveTo>
                    <a:pt x="12235504" y="3032818"/>
                  </a:moveTo>
                  <a:lnTo>
                    <a:pt x="12200085" y="3032818"/>
                  </a:lnTo>
                </a:path>
                <a:path w="12797155" h="3354704">
                  <a:moveTo>
                    <a:pt x="1081776" y="3032818"/>
                  </a:moveTo>
                  <a:lnTo>
                    <a:pt x="897600" y="3032818"/>
                  </a:lnTo>
                </a:path>
                <a:path w="12797155" h="3354704">
                  <a:moveTo>
                    <a:pt x="12200085" y="3032818"/>
                  </a:moveTo>
                  <a:lnTo>
                    <a:pt x="12191990" y="3032818"/>
                  </a:lnTo>
                </a:path>
                <a:path w="12797155" h="3354704">
                  <a:moveTo>
                    <a:pt x="1742580" y="3032818"/>
                  </a:moveTo>
                  <a:lnTo>
                    <a:pt x="1668707" y="3032818"/>
                  </a:lnTo>
                </a:path>
                <a:path w="12797155" h="3354704">
                  <a:moveTo>
                    <a:pt x="12191990" y="3032818"/>
                  </a:moveTo>
                  <a:lnTo>
                    <a:pt x="11930906" y="3032818"/>
                  </a:lnTo>
                </a:path>
                <a:path w="12797155" h="3354704">
                  <a:moveTo>
                    <a:pt x="1873121" y="3032818"/>
                  </a:moveTo>
                  <a:lnTo>
                    <a:pt x="1742580" y="3032818"/>
                  </a:lnTo>
                </a:path>
                <a:path w="12797155" h="3354704">
                  <a:moveTo>
                    <a:pt x="10106358" y="3032818"/>
                  </a:moveTo>
                  <a:lnTo>
                    <a:pt x="9873609" y="3032818"/>
                  </a:lnTo>
                </a:path>
                <a:path w="12797155" h="3354704">
                  <a:moveTo>
                    <a:pt x="1929791" y="3032818"/>
                  </a:moveTo>
                  <a:lnTo>
                    <a:pt x="1873121" y="3032818"/>
                  </a:lnTo>
                </a:path>
                <a:path w="12797155" h="3354704">
                  <a:moveTo>
                    <a:pt x="9873609" y="3032818"/>
                  </a:moveTo>
                  <a:lnTo>
                    <a:pt x="9647944" y="3032818"/>
                  </a:lnTo>
                </a:path>
                <a:path w="12797155" h="3354704">
                  <a:moveTo>
                    <a:pt x="2034022" y="3032818"/>
                  </a:moveTo>
                  <a:lnTo>
                    <a:pt x="1929791" y="3032818"/>
                  </a:lnTo>
                </a:path>
                <a:path w="12797155" h="3354704">
                  <a:moveTo>
                    <a:pt x="9647944" y="3032818"/>
                  </a:moveTo>
                  <a:lnTo>
                    <a:pt x="9314000" y="3032818"/>
                  </a:lnTo>
                </a:path>
                <a:path w="12797155" h="3354704">
                  <a:moveTo>
                    <a:pt x="4580091" y="3032818"/>
                  </a:moveTo>
                  <a:lnTo>
                    <a:pt x="4485980" y="3032818"/>
                  </a:lnTo>
                </a:path>
                <a:path w="12797155" h="3354704">
                  <a:moveTo>
                    <a:pt x="9314000" y="3032818"/>
                  </a:moveTo>
                  <a:lnTo>
                    <a:pt x="9195602" y="3032818"/>
                  </a:lnTo>
                </a:path>
                <a:path w="12797155" h="3354704">
                  <a:moveTo>
                    <a:pt x="4930227" y="3032818"/>
                  </a:moveTo>
                  <a:lnTo>
                    <a:pt x="4580091" y="3032818"/>
                  </a:lnTo>
                </a:path>
                <a:path w="12797155" h="3354704">
                  <a:moveTo>
                    <a:pt x="6945022" y="3032818"/>
                  </a:moveTo>
                  <a:lnTo>
                    <a:pt x="6607030" y="3032818"/>
                  </a:lnTo>
                </a:path>
                <a:path w="12797155" h="3354704">
                  <a:moveTo>
                    <a:pt x="5178155" y="3032818"/>
                  </a:moveTo>
                  <a:lnTo>
                    <a:pt x="4930227" y="3032818"/>
                  </a:lnTo>
                </a:path>
                <a:path w="12797155" h="3354704">
                  <a:moveTo>
                    <a:pt x="6607030" y="3032818"/>
                  </a:moveTo>
                  <a:lnTo>
                    <a:pt x="6286241" y="3032818"/>
                  </a:lnTo>
                </a:path>
                <a:path w="12797155" h="3354704">
                  <a:moveTo>
                    <a:pt x="5430131" y="3032818"/>
                  </a:moveTo>
                  <a:lnTo>
                    <a:pt x="5178155" y="3032818"/>
                  </a:lnTo>
                </a:path>
                <a:path w="12797155" h="3354704">
                  <a:moveTo>
                    <a:pt x="6286241" y="3032818"/>
                  </a:moveTo>
                  <a:lnTo>
                    <a:pt x="5807588" y="3032818"/>
                  </a:lnTo>
                  <a:lnTo>
                    <a:pt x="5639604" y="3032818"/>
                  </a:lnTo>
                </a:path>
                <a:path w="12797155" h="3354704">
                  <a:moveTo>
                    <a:pt x="12385272" y="2968053"/>
                  </a:moveTo>
                  <a:lnTo>
                    <a:pt x="12238539" y="2968053"/>
                  </a:lnTo>
                </a:path>
                <a:path w="12797155" h="3354704">
                  <a:moveTo>
                    <a:pt x="511035" y="2968053"/>
                  </a:moveTo>
                  <a:lnTo>
                    <a:pt x="0" y="2968053"/>
                  </a:lnTo>
                </a:path>
                <a:path w="12797155" h="3354704">
                  <a:moveTo>
                    <a:pt x="12238539" y="2968053"/>
                  </a:moveTo>
                  <a:lnTo>
                    <a:pt x="12201097" y="2968053"/>
                  </a:lnTo>
                </a:path>
                <a:path w="12797155" h="3354704">
                  <a:moveTo>
                    <a:pt x="1080764" y="2968053"/>
                  </a:moveTo>
                  <a:lnTo>
                    <a:pt x="897600" y="2968053"/>
                  </a:lnTo>
                </a:path>
                <a:path w="12797155" h="3354704">
                  <a:moveTo>
                    <a:pt x="12201097" y="2968053"/>
                  </a:moveTo>
                  <a:lnTo>
                    <a:pt x="12194014" y="2968053"/>
                  </a:lnTo>
                </a:path>
                <a:path w="12797155" h="3354704">
                  <a:moveTo>
                    <a:pt x="1741568" y="2968053"/>
                  </a:moveTo>
                  <a:lnTo>
                    <a:pt x="1668707" y="2968053"/>
                  </a:lnTo>
                </a:path>
                <a:path w="12797155" h="3354704">
                  <a:moveTo>
                    <a:pt x="12194014" y="2968053"/>
                  </a:moveTo>
                  <a:lnTo>
                    <a:pt x="11930906" y="2968053"/>
                  </a:lnTo>
                </a:path>
                <a:path w="12797155" h="3354704">
                  <a:moveTo>
                    <a:pt x="1871098" y="2968053"/>
                  </a:moveTo>
                  <a:lnTo>
                    <a:pt x="1741568" y="2968053"/>
                  </a:lnTo>
                </a:path>
                <a:path w="12797155" h="3354704">
                  <a:moveTo>
                    <a:pt x="10091179" y="2968053"/>
                  </a:moveTo>
                  <a:lnTo>
                    <a:pt x="9861466" y="2968053"/>
                  </a:lnTo>
                </a:path>
                <a:path w="12797155" h="3354704">
                  <a:moveTo>
                    <a:pt x="1926755" y="2968053"/>
                  </a:moveTo>
                  <a:lnTo>
                    <a:pt x="1871098" y="2968053"/>
                  </a:lnTo>
                </a:path>
                <a:path w="12797155" h="3354704">
                  <a:moveTo>
                    <a:pt x="9861466" y="2968053"/>
                  </a:moveTo>
                  <a:lnTo>
                    <a:pt x="9637824" y="2968053"/>
                  </a:lnTo>
                </a:path>
                <a:path w="12797155" h="3354704">
                  <a:moveTo>
                    <a:pt x="2029974" y="2968053"/>
                  </a:moveTo>
                  <a:lnTo>
                    <a:pt x="1926755" y="2968053"/>
                  </a:lnTo>
                </a:path>
                <a:path w="12797155" h="3354704">
                  <a:moveTo>
                    <a:pt x="9637824" y="2968053"/>
                  </a:moveTo>
                  <a:lnTo>
                    <a:pt x="9308940" y="2968053"/>
                  </a:lnTo>
                </a:path>
                <a:path w="12797155" h="3354704">
                  <a:moveTo>
                    <a:pt x="4574020" y="2968053"/>
                  </a:moveTo>
                  <a:lnTo>
                    <a:pt x="4485980" y="2968053"/>
                  </a:lnTo>
                </a:path>
                <a:path w="12797155" h="3354704">
                  <a:moveTo>
                    <a:pt x="9308940" y="2968053"/>
                  </a:moveTo>
                  <a:lnTo>
                    <a:pt x="9195602" y="2968053"/>
                  </a:lnTo>
                </a:path>
                <a:path w="12797155" h="3354704">
                  <a:moveTo>
                    <a:pt x="4918083" y="2968053"/>
                  </a:moveTo>
                  <a:lnTo>
                    <a:pt x="4574020" y="2968053"/>
                  </a:lnTo>
                </a:path>
                <a:path w="12797155" h="3354704">
                  <a:moveTo>
                    <a:pt x="6924783" y="2968053"/>
                  </a:moveTo>
                  <a:lnTo>
                    <a:pt x="6590839" y="2968053"/>
                  </a:lnTo>
                </a:path>
                <a:path w="12797155" h="3354704">
                  <a:moveTo>
                    <a:pt x="5162975" y="2968053"/>
                  </a:moveTo>
                  <a:lnTo>
                    <a:pt x="4918083" y="2968053"/>
                  </a:lnTo>
                </a:path>
                <a:path w="12797155" h="3354704">
                  <a:moveTo>
                    <a:pt x="6590839" y="2968053"/>
                  </a:moveTo>
                  <a:lnTo>
                    <a:pt x="6271062" y="2968053"/>
                  </a:lnTo>
                </a:path>
                <a:path w="12797155" h="3354704">
                  <a:moveTo>
                    <a:pt x="5413939" y="2968053"/>
                  </a:moveTo>
                  <a:lnTo>
                    <a:pt x="5162975" y="2968053"/>
                  </a:lnTo>
                </a:path>
                <a:path w="12797155" h="3354704">
                  <a:moveTo>
                    <a:pt x="6271062" y="2968053"/>
                  </a:moveTo>
                  <a:lnTo>
                    <a:pt x="5801517" y="2968053"/>
                  </a:lnTo>
                  <a:lnTo>
                    <a:pt x="5639604" y="2968053"/>
                  </a:lnTo>
                </a:path>
                <a:path w="12797155" h="3354704">
                  <a:moveTo>
                    <a:pt x="12398428" y="2903288"/>
                  </a:moveTo>
                  <a:lnTo>
                    <a:pt x="12241575" y="2903288"/>
                  </a:lnTo>
                </a:path>
                <a:path w="12797155" h="3354704">
                  <a:moveTo>
                    <a:pt x="504963" y="2903288"/>
                  </a:moveTo>
                  <a:lnTo>
                    <a:pt x="0" y="2903288"/>
                  </a:lnTo>
                </a:path>
                <a:path w="12797155" h="3354704">
                  <a:moveTo>
                    <a:pt x="12241575" y="2903288"/>
                  </a:moveTo>
                  <a:lnTo>
                    <a:pt x="12202109" y="2903288"/>
                  </a:lnTo>
                </a:path>
                <a:path w="12797155" h="3354704">
                  <a:moveTo>
                    <a:pt x="1079752" y="2903288"/>
                  </a:moveTo>
                  <a:lnTo>
                    <a:pt x="897600" y="2903288"/>
                  </a:lnTo>
                </a:path>
                <a:path w="12797155" h="3354704">
                  <a:moveTo>
                    <a:pt x="12202109" y="2903288"/>
                  </a:moveTo>
                  <a:lnTo>
                    <a:pt x="12195025" y="2903288"/>
                  </a:lnTo>
                </a:path>
                <a:path w="12797155" h="3354704">
                  <a:moveTo>
                    <a:pt x="1741568" y="2903288"/>
                  </a:moveTo>
                  <a:lnTo>
                    <a:pt x="1668707" y="2903288"/>
                  </a:lnTo>
                </a:path>
                <a:path w="12797155" h="3354704">
                  <a:moveTo>
                    <a:pt x="12195025" y="2903288"/>
                  </a:moveTo>
                  <a:lnTo>
                    <a:pt x="11930906" y="2903288"/>
                  </a:lnTo>
                </a:path>
                <a:path w="12797155" h="3354704">
                  <a:moveTo>
                    <a:pt x="1869074" y="2903288"/>
                  </a:moveTo>
                  <a:lnTo>
                    <a:pt x="1741568" y="2903288"/>
                  </a:lnTo>
                </a:path>
                <a:path w="12797155" h="3354704">
                  <a:moveTo>
                    <a:pt x="10075999" y="2903288"/>
                  </a:moveTo>
                  <a:lnTo>
                    <a:pt x="9849322" y="2903288"/>
                  </a:lnTo>
                </a:path>
                <a:path w="12797155" h="3354704">
                  <a:moveTo>
                    <a:pt x="1922707" y="2903288"/>
                  </a:moveTo>
                  <a:lnTo>
                    <a:pt x="1869074" y="2903288"/>
                  </a:lnTo>
                </a:path>
                <a:path w="12797155" h="3354704">
                  <a:moveTo>
                    <a:pt x="9849322" y="2903288"/>
                  </a:moveTo>
                  <a:lnTo>
                    <a:pt x="9626693" y="2903288"/>
                  </a:lnTo>
                </a:path>
                <a:path w="12797155" h="3354704">
                  <a:moveTo>
                    <a:pt x="2024914" y="2903288"/>
                  </a:moveTo>
                  <a:lnTo>
                    <a:pt x="1922707" y="2903288"/>
                  </a:lnTo>
                </a:path>
                <a:path w="12797155" h="3354704">
                  <a:moveTo>
                    <a:pt x="9626693" y="2903288"/>
                  </a:moveTo>
                  <a:lnTo>
                    <a:pt x="9304892" y="2903288"/>
                  </a:lnTo>
                </a:path>
                <a:path w="12797155" h="3354704">
                  <a:moveTo>
                    <a:pt x="4568960" y="2903288"/>
                  </a:moveTo>
                  <a:lnTo>
                    <a:pt x="4485980" y="2903288"/>
                  </a:lnTo>
                </a:path>
                <a:path w="12797155" h="3354704">
                  <a:moveTo>
                    <a:pt x="9304892" y="2903288"/>
                  </a:moveTo>
                  <a:lnTo>
                    <a:pt x="9195602" y="2903288"/>
                  </a:lnTo>
                </a:path>
                <a:path w="12797155" h="3354704">
                  <a:moveTo>
                    <a:pt x="4904928" y="2903288"/>
                  </a:moveTo>
                  <a:lnTo>
                    <a:pt x="4568960" y="2903288"/>
                  </a:lnTo>
                </a:path>
                <a:path w="12797155" h="3354704">
                  <a:moveTo>
                    <a:pt x="6903532" y="2903288"/>
                  </a:moveTo>
                  <a:lnTo>
                    <a:pt x="6574648" y="2903288"/>
                  </a:lnTo>
                </a:path>
                <a:path w="12797155" h="3354704">
                  <a:moveTo>
                    <a:pt x="5148808" y="2903288"/>
                  </a:moveTo>
                  <a:lnTo>
                    <a:pt x="4904928" y="2903288"/>
                  </a:lnTo>
                </a:path>
                <a:path w="12797155" h="3354704">
                  <a:moveTo>
                    <a:pt x="6574648" y="2903288"/>
                  </a:moveTo>
                  <a:lnTo>
                    <a:pt x="6255883" y="2903288"/>
                  </a:lnTo>
                </a:path>
                <a:path w="12797155" h="3354704">
                  <a:moveTo>
                    <a:pt x="5397748" y="2903288"/>
                  </a:moveTo>
                  <a:lnTo>
                    <a:pt x="5148808" y="2903288"/>
                  </a:lnTo>
                </a:path>
                <a:path w="12797155" h="3354704">
                  <a:moveTo>
                    <a:pt x="6255883" y="2903288"/>
                  </a:moveTo>
                  <a:lnTo>
                    <a:pt x="5794433" y="2903288"/>
                  </a:lnTo>
                  <a:lnTo>
                    <a:pt x="5639604" y="2903288"/>
                  </a:lnTo>
                </a:path>
                <a:path w="12797155" h="3354704">
                  <a:moveTo>
                    <a:pt x="12410571" y="2838523"/>
                  </a:moveTo>
                  <a:lnTo>
                    <a:pt x="12245623" y="2838523"/>
                  </a:lnTo>
                </a:path>
                <a:path w="12797155" h="3354704">
                  <a:moveTo>
                    <a:pt x="498892" y="2838523"/>
                  </a:moveTo>
                  <a:lnTo>
                    <a:pt x="0" y="2838523"/>
                  </a:lnTo>
                </a:path>
                <a:path w="12797155" h="3354704">
                  <a:moveTo>
                    <a:pt x="12245623" y="2838523"/>
                  </a:moveTo>
                  <a:lnTo>
                    <a:pt x="12203121" y="2838523"/>
                  </a:lnTo>
                </a:path>
                <a:path w="12797155" h="3354704">
                  <a:moveTo>
                    <a:pt x="1079752" y="2838523"/>
                  </a:moveTo>
                  <a:lnTo>
                    <a:pt x="897600" y="2838523"/>
                  </a:lnTo>
                </a:path>
                <a:path w="12797155" h="3354704">
                  <a:moveTo>
                    <a:pt x="12203121" y="2838523"/>
                  </a:moveTo>
                  <a:lnTo>
                    <a:pt x="12197049" y="2838523"/>
                  </a:lnTo>
                </a:path>
                <a:path w="12797155" h="3354704">
                  <a:moveTo>
                    <a:pt x="1740556" y="2838523"/>
                  </a:moveTo>
                  <a:lnTo>
                    <a:pt x="1668707" y="2838523"/>
                  </a:lnTo>
                </a:path>
                <a:path w="12797155" h="3354704">
                  <a:moveTo>
                    <a:pt x="12197049" y="2838523"/>
                  </a:moveTo>
                  <a:lnTo>
                    <a:pt x="11930906" y="2838523"/>
                  </a:lnTo>
                </a:path>
                <a:path w="12797155" h="3354704">
                  <a:moveTo>
                    <a:pt x="1867050" y="2838523"/>
                  </a:moveTo>
                  <a:lnTo>
                    <a:pt x="1740556" y="2838523"/>
                  </a:lnTo>
                </a:path>
                <a:path w="12797155" h="3354704">
                  <a:moveTo>
                    <a:pt x="10060820" y="2838523"/>
                  </a:moveTo>
                  <a:lnTo>
                    <a:pt x="9837179" y="2838523"/>
                  </a:lnTo>
                </a:path>
                <a:path w="12797155" h="3354704">
                  <a:moveTo>
                    <a:pt x="1919671" y="2838523"/>
                  </a:moveTo>
                  <a:lnTo>
                    <a:pt x="1867050" y="2838523"/>
                  </a:lnTo>
                </a:path>
                <a:path w="12797155" h="3354704">
                  <a:moveTo>
                    <a:pt x="9837179" y="2838523"/>
                  </a:moveTo>
                  <a:lnTo>
                    <a:pt x="9615561" y="2838523"/>
                  </a:lnTo>
                </a:path>
                <a:path w="12797155" h="3354704">
                  <a:moveTo>
                    <a:pt x="2020866" y="2838523"/>
                  </a:moveTo>
                  <a:lnTo>
                    <a:pt x="1919671" y="2838523"/>
                  </a:lnTo>
                </a:path>
                <a:path w="12797155" h="3354704">
                  <a:moveTo>
                    <a:pt x="9615561" y="2838523"/>
                  </a:moveTo>
                  <a:lnTo>
                    <a:pt x="9299833" y="2838523"/>
                  </a:lnTo>
                </a:path>
                <a:path w="12797155" h="3354704">
                  <a:moveTo>
                    <a:pt x="4562888" y="2838523"/>
                  </a:moveTo>
                  <a:lnTo>
                    <a:pt x="4485980" y="2838523"/>
                  </a:lnTo>
                </a:path>
                <a:path w="12797155" h="3354704">
                  <a:moveTo>
                    <a:pt x="9299833" y="2838523"/>
                  </a:moveTo>
                  <a:lnTo>
                    <a:pt x="9195602" y="2838523"/>
                  </a:lnTo>
                </a:path>
                <a:path w="12797155" h="3354704">
                  <a:moveTo>
                    <a:pt x="4892784" y="2838523"/>
                  </a:moveTo>
                  <a:lnTo>
                    <a:pt x="4562888" y="2838523"/>
                  </a:lnTo>
                </a:path>
                <a:path w="12797155" h="3354704">
                  <a:moveTo>
                    <a:pt x="6883293" y="2838523"/>
                  </a:moveTo>
                  <a:lnTo>
                    <a:pt x="6557444" y="2838523"/>
                  </a:lnTo>
                </a:path>
                <a:path w="12797155" h="3354704">
                  <a:moveTo>
                    <a:pt x="5134641" y="2838523"/>
                  </a:moveTo>
                  <a:lnTo>
                    <a:pt x="4892784" y="2838523"/>
                  </a:lnTo>
                </a:path>
                <a:path w="12797155" h="3354704">
                  <a:moveTo>
                    <a:pt x="6557444" y="2838523"/>
                  </a:moveTo>
                  <a:lnTo>
                    <a:pt x="6240704" y="2838523"/>
                  </a:lnTo>
                </a:path>
                <a:path w="12797155" h="3354704">
                  <a:moveTo>
                    <a:pt x="5380545" y="2838523"/>
                  </a:moveTo>
                  <a:lnTo>
                    <a:pt x="5134641" y="2838523"/>
                  </a:lnTo>
                </a:path>
                <a:path w="12797155" h="3354704">
                  <a:moveTo>
                    <a:pt x="6240704" y="2838523"/>
                  </a:moveTo>
                  <a:lnTo>
                    <a:pt x="5788361" y="2838523"/>
                  </a:lnTo>
                  <a:lnTo>
                    <a:pt x="5639604" y="2838523"/>
                  </a:lnTo>
                </a:path>
                <a:path w="12797155" h="3354704">
                  <a:moveTo>
                    <a:pt x="12423726" y="2774770"/>
                  </a:moveTo>
                  <a:lnTo>
                    <a:pt x="12248659" y="2774770"/>
                  </a:lnTo>
                </a:path>
                <a:path w="12797155" h="3354704">
                  <a:moveTo>
                    <a:pt x="491808" y="2774770"/>
                  </a:moveTo>
                  <a:lnTo>
                    <a:pt x="0" y="2774770"/>
                  </a:lnTo>
                </a:path>
                <a:path w="12797155" h="3354704">
                  <a:moveTo>
                    <a:pt x="12248659" y="2774770"/>
                  </a:moveTo>
                  <a:lnTo>
                    <a:pt x="12204133" y="2774770"/>
                  </a:lnTo>
                </a:path>
                <a:path w="12797155" h="3354704">
                  <a:moveTo>
                    <a:pt x="1078740" y="2774770"/>
                  </a:moveTo>
                  <a:lnTo>
                    <a:pt x="897600" y="2774770"/>
                  </a:lnTo>
                </a:path>
                <a:path w="12797155" h="3354704">
                  <a:moveTo>
                    <a:pt x="12204133" y="2774770"/>
                  </a:moveTo>
                  <a:lnTo>
                    <a:pt x="12198061" y="2774770"/>
                  </a:lnTo>
                </a:path>
                <a:path w="12797155" h="3354704">
                  <a:moveTo>
                    <a:pt x="1739544" y="2774770"/>
                  </a:moveTo>
                  <a:lnTo>
                    <a:pt x="1668707" y="2774770"/>
                  </a:lnTo>
                </a:path>
                <a:path w="12797155" h="3354704">
                  <a:moveTo>
                    <a:pt x="12198061" y="2774770"/>
                  </a:moveTo>
                  <a:lnTo>
                    <a:pt x="11930906" y="2774770"/>
                  </a:lnTo>
                </a:path>
                <a:path w="12797155" h="3354704">
                  <a:moveTo>
                    <a:pt x="1865026" y="2774770"/>
                  </a:moveTo>
                  <a:lnTo>
                    <a:pt x="1739544" y="2774770"/>
                  </a:lnTo>
                </a:path>
                <a:path w="12797155" h="3354704">
                  <a:moveTo>
                    <a:pt x="10045641" y="2774770"/>
                  </a:moveTo>
                  <a:lnTo>
                    <a:pt x="9824023" y="2774770"/>
                  </a:lnTo>
                </a:path>
                <a:path w="12797155" h="3354704">
                  <a:moveTo>
                    <a:pt x="1916635" y="2774770"/>
                  </a:moveTo>
                  <a:lnTo>
                    <a:pt x="1865026" y="2774770"/>
                  </a:lnTo>
                </a:path>
                <a:path w="12797155" h="3354704">
                  <a:moveTo>
                    <a:pt x="9824023" y="2774770"/>
                  </a:moveTo>
                  <a:lnTo>
                    <a:pt x="9605442" y="2774770"/>
                  </a:lnTo>
                </a:path>
                <a:path w="12797155" h="3354704">
                  <a:moveTo>
                    <a:pt x="2015807" y="2774770"/>
                  </a:moveTo>
                  <a:lnTo>
                    <a:pt x="1916635" y="2774770"/>
                  </a:lnTo>
                </a:path>
                <a:path w="12797155" h="3354704">
                  <a:moveTo>
                    <a:pt x="9605442" y="2774770"/>
                  </a:moveTo>
                  <a:lnTo>
                    <a:pt x="9295785" y="2774770"/>
                  </a:lnTo>
                </a:path>
                <a:path w="12797155" h="3354704">
                  <a:moveTo>
                    <a:pt x="4557828" y="2774770"/>
                  </a:moveTo>
                  <a:lnTo>
                    <a:pt x="4485980" y="2774770"/>
                  </a:lnTo>
                </a:path>
                <a:path w="12797155" h="3354704">
                  <a:moveTo>
                    <a:pt x="9295785" y="2774770"/>
                  </a:moveTo>
                  <a:lnTo>
                    <a:pt x="9195602" y="2774770"/>
                  </a:lnTo>
                </a:path>
                <a:path w="12797155" h="3354704">
                  <a:moveTo>
                    <a:pt x="4880641" y="2774770"/>
                  </a:moveTo>
                  <a:lnTo>
                    <a:pt x="4557828" y="2774770"/>
                  </a:lnTo>
                </a:path>
                <a:path w="12797155" h="3354704">
                  <a:moveTo>
                    <a:pt x="6862042" y="2774770"/>
                  </a:moveTo>
                  <a:lnTo>
                    <a:pt x="6541253" y="2774770"/>
                  </a:lnTo>
                </a:path>
                <a:path w="12797155" h="3354704">
                  <a:moveTo>
                    <a:pt x="5119461" y="2774770"/>
                  </a:moveTo>
                  <a:lnTo>
                    <a:pt x="4880641" y="2774770"/>
                  </a:lnTo>
                </a:path>
                <a:path w="12797155" h="3354704">
                  <a:moveTo>
                    <a:pt x="6541253" y="2774770"/>
                  </a:moveTo>
                  <a:lnTo>
                    <a:pt x="6226536" y="2774770"/>
                  </a:lnTo>
                </a:path>
                <a:path w="12797155" h="3354704">
                  <a:moveTo>
                    <a:pt x="5364354" y="2774770"/>
                  </a:moveTo>
                  <a:lnTo>
                    <a:pt x="5119461" y="2774770"/>
                  </a:lnTo>
                </a:path>
                <a:path w="12797155" h="3354704">
                  <a:moveTo>
                    <a:pt x="6226536" y="2774770"/>
                  </a:moveTo>
                  <a:lnTo>
                    <a:pt x="5782290" y="2774770"/>
                  </a:lnTo>
                  <a:lnTo>
                    <a:pt x="5639604" y="2774770"/>
                  </a:lnTo>
                </a:path>
                <a:path w="12797155" h="3354704">
                  <a:moveTo>
                    <a:pt x="12435870" y="2710005"/>
                  </a:moveTo>
                  <a:lnTo>
                    <a:pt x="12251695" y="2710005"/>
                  </a:lnTo>
                </a:path>
                <a:path w="12797155" h="3354704">
                  <a:moveTo>
                    <a:pt x="485736" y="2710005"/>
                  </a:moveTo>
                  <a:lnTo>
                    <a:pt x="0" y="2710005"/>
                  </a:lnTo>
                </a:path>
                <a:path w="12797155" h="3354704">
                  <a:moveTo>
                    <a:pt x="12251695" y="2710005"/>
                  </a:moveTo>
                  <a:lnTo>
                    <a:pt x="12205145" y="2710005"/>
                  </a:lnTo>
                </a:path>
                <a:path w="12797155" h="3354704">
                  <a:moveTo>
                    <a:pt x="1077728" y="2710005"/>
                  </a:moveTo>
                  <a:lnTo>
                    <a:pt x="897600" y="2710005"/>
                  </a:lnTo>
                </a:path>
                <a:path w="12797155" h="3354704">
                  <a:moveTo>
                    <a:pt x="12205145" y="2710005"/>
                  </a:moveTo>
                  <a:lnTo>
                    <a:pt x="12200085" y="2710005"/>
                  </a:lnTo>
                </a:path>
                <a:path w="12797155" h="3354704">
                  <a:moveTo>
                    <a:pt x="1738532" y="2710005"/>
                  </a:moveTo>
                  <a:lnTo>
                    <a:pt x="1668707" y="2710005"/>
                  </a:lnTo>
                </a:path>
                <a:path w="12797155" h="3354704">
                  <a:moveTo>
                    <a:pt x="12200085" y="2710005"/>
                  </a:moveTo>
                  <a:lnTo>
                    <a:pt x="11930906" y="2710005"/>
                  </a:lnTo>
                </a:path>
                <a:path w="12797155" h="3354704">
                  <a:moveTo>
                    <a:pt x="1863002" y="2710005"/>
                  </a:moveTo>
                  <a:lnTo>
                    <a:pt x="1738532" y="2710005"/>
                  </a:lnTo>
                </a:path>
                <a:path w="12797155" h="3354704">
                  <a:moveTo>
                    <a:pt x="10031473" y="2710005"/>
                  </a:moveTo>
                  <a:lnTo>
                    <a:pt x="9811880" y="2710005"/>
                  </a:lnTo>
                </a:path>
                <a:path w="12797155" h="3354704">
                  <a:moveTo>
                    <a:pt x="1912588" y="2710005"/>
                  </a:moveTo>
                  <a:lnTo>
                    <a:pt x="1863002" y="2710005"/>
                  </a:lnTo>
                </a:path>
                <a:path w="12797155" h="3354704">
                  <a:moveTo>
                    <a:pt x="9811880" y="2710005"/>
                  </a:moveTo>
                  <a:lnTo>
                    <a:pt x="9594310" y="2710005"/>
                  </a:lnTo>
                </a:path>
                <a:path w="12797155" h="3354704">
                  <a:moveTo>
                    <a:pt x="2011759" y="2710005"/>
                  </a:moveTo>
                  <a:lnTo>
                    <a:pt x="1912588" y="2710005"/>
                  </a:lnTo>
                </a:path>
                <a:path w="12797155" h="3354704">
                  <a:moveTo>
                    <a:pt x="9594310" y="2710005"/>
                  </a:moveTo>
                  <a:lnTo>
                    <a:pt x="9290725" y="2710005"/>
                  </a:lnTo>
                </a:path>
                <a:path w="12797155" h="3354704">
                  <a:moveTo>
                    <a:pt x="4551757" y="2710005"/>
                  </a:moveTo>
                  <a:lnTo>
                    <a:pt x="4485980" y="2710005"/>
                  </a:lnTo>
                </a:path>
                <a:path w="12797155" h="3354704">
                  <a:moveTo>
                    <a:pt x="9290725" y="2710005"/>
                  </a:moveTo>
                  <a:lnTo>
                    <a:pt x="9195602" y="2710005"/>
                  </a:lnTo>
                </a:path>
                <a:path w="12797155" h="3354704">
                  <a:moveTo>
                    <a:pt x="4867486" y="2710005"/>
                  </a:moveTo>
                  <a:lnTo>
                    <a:pt x="4551757" y="2710005"/>
                  </a:lnTo>
                </a:path>
                <a:path w="12797155" h="3354704">
                  <a:moveTo>
                    <a:pt x="6841803" y="2710005"/>
                  </a:moveTo>
                  <a:lnTo>
                    <a:pt x="6524050" y="2710005"/>
                  </a:lnTo>
                </a:path>
                <a:path w="12797155" h="3354704">
                  <a:moveTo>
                    <a:pt x="5105294" y="2710005"/>
                  </a:moveTo>
                  <a:lnTo>
                    <a:pt x="4867486" y="2710005"/>
                  </a:lnTo>
                </a:path>
                <a:path w="12797155" h="3354704">
                  <a:moveTo>
                    <a:pt x="6524050" y="2710005"/>
                  </a:moveTo>
                  <a:lnTo>
                    <a:pt x="6211357" y="2710005"/>
                  </a:lnTo>
                </a:path>
                <a:path w="12797155" h="3354704">
                  <a:moveTo>
                    <a:pt x="5347151" y="2710005"/>
                  </a:moveTo>
                  <a:lnTo>
                    <a:pt x="5105294" y="2710005"/>
                  </a:lnTo>
                </a:path>
                <a:path w="12797155" h="3354704">
                  <a:moveTo>
                    <a:pt x="6211357" y="2710005"/>
                  </a:moveTo>
                  <a:lnTo>
                    <a:pt x="5775206" y="2710005"/>
                  </a:lnTo>
                  <a:lnTo>
                    <a:pt x="5639604" y="2710005"/>
                  </a:lnTo>
                </a:path>
                <a:path w="12797155" h="3354704">
                  <a:moveTo>
                    <a:pt x="12449025" y="2645240"/>
                  </a:moveTo>
                  <a:lnTo>
                    <a:pt x="12255743" y="2645240"/>
                  </a:lnTo>
                </a:path>
                <a:path w="12797155" h="3354704">
                  <a:moveTo>
                    <a:pt x="478652" y="2645240"/>
                  </a:moveTo>
                  <a:lnTo>
                    <a:pt x="0" y="2645240"/>
                  </a:lnTo>
                </a:path>
                <a:path w="12797155" h="3354704">
                  <a:moveTo>
                    <a:pt x="12255743" y="2645240"/>
                  </a:moveTo>
                  <a:lnTo>
                    <a:pt x="12206157" y="2645240"/>
                  </a:lnTo>
                </a:path>
                <a:path w="12797155" h="3354704">
                  <a:moveTo>
                    <a:pt x="1076716" y="2645240"/>
                  </a:moveTo>
                  <a:lnTo>
                    <a:pt x="897600" y="2645240"/>
                  </a:lnTo>
                </a:path>
                <a:path w="12797155" h="3354704">
                  <a:moveTo>
                    <a:pt x="12206157" y="2645240"/>
                  </a:moveTo>
                  <a:lnTo>
                    <a:pt x="12201097" y="2645240"/>
                  </a:lnTo>
                </a:path>
                <a:path w="12797155" h="3354704">
                  <a:moveTo>
                    <a:pt x="1737520" y="2645240"/>
                  </a:moveTo>
                  <a:lnTo>
                    <a:pt x="1668707" y="2645240"/>
                  </a:lnTo>
                </a:path>
                <a:path w="12797155" h="3354704">
                  <a:moveTo>
                    <a:pt x="12201097" y="2645240"/>
                  </a:moveTo>
                  <a:lnTo>
                    <a:pt x="11930906" y="2645240"/>
                  </a:lnTo>
                </a:path>
                <a:path w="12797155" h="3354704">
                  <a:moveTo>
                    <a:pt x="1860978" y="2645240"/>
                  </a:moveTo>
                  <a:lnTo>
                    <a:pt x="1737520" y="2645240"/>
                  </a:lnTo>
                </a:path>
                <a:path w="12797155" h="3354704">
                  <a:moveTo>
                    <a:pt x="10016294" y="2645240"/>
                  </a:moveTo>
                  <a:lnTo>
                    <a:pt x="9799737" y="2645240"/>
                  </a:lnTo>
                </a:path>
                <a:path w="12797155" h="3354704">
                  <a:moveTo>
                    <a:pt x="1909552" y="2645240"/>
                  </a:moveTo>
                  <a:lnTo>
                    <a:pt x="1860978" y="2645240"/>
                  </a:lnTo>
                </a:path>
                <a:path w="12797155" h="3354704">
                  <a:moveTo>
                    <a:pt x="9799737" y="2645240"/>
                  </a:moveTo>
                  <a:lnTo>
                    <a:pt x="9583179" y="2645240"/>
                  </a:lnTo>
                </a:path>
                <a:path w="12797155" h="3354704">
                  <a:moveTo>
                    <a:pt x="2006699" y="2645240"/>
                  </a:moveTo>
                  <a:lnTo>
                    <a:pt x="1909552" y="2645240"/>
                  </a:lnTo>
                </a:path>
                <a:path w="12797155" h="3354704">
                  <a:moveTo>
                    <a:pt x="9583179" y="2645240"/>
                  </a:moveTo>
                  <a:lnTo>
                    <a:pt x="9286677" y="2645240"/>
                  </a:lnTo>
                </a:path>
                <a:path w="12797155" h="3354704">
                  <a:moveTo>
                    <a:pt x="4545685" y="2645240"/>
                  </a:moveTo>
                  <a:lnTo>
                    <a:pt x="4485980" y="2645240"/>
                  </a:lnTo>
                </a:path>
                <a:path w="12797155" h="3354704">
                  <a:moveTo>
                    <a:pt x="9286677" y="2645240"/>
                  </a:moveTo>
                  <a:lnTo>
                    <a:pt x="9195602" y="2645240"/>
                  </a:lnTo>
                </a:path>
                <a:path w="12797155" h="3354704">
                  <a:moveTo>
                    <a:pt x="4855342" y="2645240"/>
                  </a:moveTo>
                  <a:lnTo>
                    <a:pt x="4545685" y="2645240"/>
                  </a:lnTo>
                </a:path>
                <a:path w="12797155" h="3354704">
                  <a:moveTo>
                    <a:pt x="6820552" y="2645240"/>
                  </a:moveTo>
                  <a:lnTo>
                    <a:pt x="6507859" y="2645240"/>
                  </a:lnTo>
                </a:path>
                <a:path w="12797155" h="3354704">
                  <a:moveTo>
                    <a:pt x="5091127" y="2645240"/>
                  </a:moveTo>
                  <a:lnTo>
                    <a:pt x="4855342" y="2645240"/>
                  </a:lnTo>
                </a:path>
                <a:path w="12797155" h="3354704">
                  <a:moveTo>
                    <a:pt x="6507859" y="2645240"/>
                  </a:moveTo>
                  <a:lnTo>
                    <a:pt x="6196178" y="2645240"/>
                  </a:lnTo>
                </a:path>
                <a:path w="12797155" h="3354704">
                  <a:moveTo>
                    <a:pt x="5330959" y="2645240"/>
                  </a:moveTo>
                  <a:lnTo>
                    <a:pt x="5091127" y="2645240"/>
                  </a:lnTo>
                </a:path>
                <a:path w="12797155" h="3354704">
                  <a:moveTo>
                    <a:pt x="6196178" y="2645240"/>
                  </a:moveTo>
                  <a:lnTo>
                    <a:pt x="5769134" y="2645240"/>
                  </a:lnTo>
                  <a:lnTo>
                    <a:pt x="5639604" y="2645240"/>
                  </a:lnTo>
                </a:path>
                <a:path w="12797155" h="3354704">
                  <a:moveTo>
                    <a:pt x="12293185" y="2580475"/>
                  </a:moveTo>
                  <a:lnTo>
                    <a:pt x="12133296" y="2580475"/>
                  </a:lnTo>
                </a:path>
                <a:path w="12797155" h="3354704">
                  <a:moveTo>
                    <a:pt x="285370" y="2580475"/>
                  </a:moveTo>
                  <a:lnTo>
                    <a:pt x="0" y="2580475"/>
                  </a:lnTo>
                </a:path>
                <a:path w="12797155" h="3354704">
                  <a:moveTo>
                    <a:pt x="12133296" y="2580475"/>
                  </a:moveTo>
                  <a:lnTo>
                    <a:pt x="12092818" y="2580475"/>
                  </a:lnTo>
                </a:path>
                <a:path w="12797155" h="3354704">
                  <a:moveTo>
                    <a:pt x="985640" y="2580475"/>
                  </a:moveTo>
                  <a:lnTo>
                    <a:pt x="897600" y="2580475"/>
                  </a:lnTo>
                </a:path>
                <a:path w="12797155" h="3354704">
                  <a:moveTo>
                    <a:pt x="12092818" y="2580475"/>
                  </a:moveTo>
                  <a:lnTo>
                    <a:pt x="12088771" y="2580475"/>
                  </a:lnTo>
                </a:path>
                <a:path w="12797155" h="3354704">
                  <a:moveTo>
                    <a:pt x="1702102" y="2580475"/>
                  </a:moveTo>
                  <a:lnTo>
                    <a:pt x="1668707" y="2580475"/>
                  </a:lnTo>
                </a:path>
                <a:path w="12797155" h="3354704">
                  <a:moveTo>
                    <a:pt x="12088771" y="2580475"/>
                  </a:moveTo>
                  <a:lnTo>
                    <a:pt x="11930906" y="2580475"/>
                  </a:lnTo>
                </a:path>
                <a:path w="12797155" h="3354704">
                  <a:moveTo>
                    <a:pt x="1763831" y="2580475"/>
                  </a:moveTo>
                  <a:lnTo>
                    <a:pt x="1702102" y="2580475"/>
                  </a:lnTo>
                </a:path>
                <a:path w="12797155" h="3354704">
                  <a:moveTo>
                    <a:pt x="9885752" y="2580475"/>
                  </a:moveTo>
                  <a:lnTo>
                    <a:pt x="9703601" y="2580475"/>
                  </a:lnTo>
                </a:path>
                <a:path w="12797155" h="3354704">
                  <a:moveTo>
                    <a:pt x="1787106" y="2580475"/>
                  </a:moveTo>
                  <a:lnTo>
                    <a:pt x="1763831" y="2580475"/>
                  </a:lnTo>
                </a:path>
                <a:path w="12797155" h="3354704">
                  <a:moveTo>
                    <a:pt x="9703601" y="2580475"/>
                  </a:moveTo>
                  <a:lnTo>
                    <a:pt x="9516390" y="2580475"/>
                  </a:lnTo>
                </a:path>
                <a:path w="12797155" h="3354704">
                  <a:moveTo>
                    <a:pt x="1835679" y="2580475"/>
                  </a:moveTo>
                  <a:lnTo>
                    <a:pt x="1787106" y="2580475"/>
                  </a:lnTo>
                </a:path>
                <a:path w="12797155" h="3354704">
                  <a:moveTo>
                    <a:pt x="9516390" y="2580475"/>
                  </a:moveTo>
                  <a:lnTo>
                    <a:pt x="9259355" y="2580475"/>
                  </a:lnTo>
                </a:path>
                <a:path w="12797155" h="3354704">
                  <a:moveTo>
                    <a:pt x="4541637" y="2580475"/>
                  </a:moveTo>
                  <a:lnTo>
                    <a:pt x="4485980" y="2580475"/>
                  </a:lnTo>
                </a:path>
                <a:path w="12797155" h="3354704">
                  <a:moveTo>
                    <a:pt x="9259355" y="2580475"/>
                  </a:moveTo>
                  <a:lnTo>
                    <a:pt x="9195602" y="2580475"/>
                  </a:lnTo>
                </a:path>
                <a:path w="12797155" h="3354704">
                  <a:moveTo>
                    <a:pt x="4846235" y="2580475"/>
                  </a:moveTo>
                  <a:lnTo>
                    <a:pt x="4541637" y="2580475"/>
                  </a:lnTo>
                </a:path>
                <a:path w="12797155" h="3354704">
                  <a:moveTo>
                    <a:pt x="6636377" y="2580475"/>
                  </a:moveTo>
                  <a:lnTo>
                    <a:pt x="6366186" y="2580475"/>
                  </a:lnTo>
                </a:path>
                <a:path w="12797155" h="3354704">
                  <a:moveTo>
                    <a:pt x="5081007" y="2580475"/>
                  </a:moveTo>
                  <a:lnTo>
                    <a:pt x="4846235" y="2580475"/>
                  </a:lnTo>
                </a:path>
                <a:path w="12797155" h="3354704">
                  <a:moveTo>
                    <a:pt x="6366186" y="2580475"/>
                  </a:moveTo>
                  <a:lnTo>
                    <a:pt x="6097007" y="2580475"/>
                  </a:lnTo>
                </a:path>
                <a:path w="12797155" h="3354704">
                  <a:moveTo>
                    <a:pt x="5317804" y="2580475"/>
                  </a:moveTo>
                  <a:lnTo>
                    <a:pt x="5081007" y="2580475"/>
                  </a:lnTo>
                </a:path>
                <a:path w="12797155" h="3354704">
                  <a:moveTo>
                    <a:pt x="6097007" y="2580475"/>
                  </a:moveTo>
                  <a:lnTo>
                    <a:pt x="5728656" y="2580475"/>
                  </a:lnTo>
                  <a:lnTo>
                    <a:pt x="5639604" y="2580475"/>
                  </a:lnTo>
                </a:path>
                <a:path w="12797155" h="3354704">
                  <a:moveTo>
                    <a:pt x="12300268" y="2516723"/>
                  </a:moveTo>
                  <a:lnTo>
                    <a:pt x="12133296" y="2516723"/>
                  </a:lnTo>
                </a:path>
                <a:path w="12797155" h="3354704">
                  <a:moveTo>
                    <a:pt x="281322" y="2516723"/>
                  </a:moveTo>
                  <a:lnTo>
                    <a:pt x="0" y="2516723"/>
                  </a:lnTo>
                </a:path>
                <a:path w="12797155" h="3354704">
                  <a:moveTo>
                    <a:pt x="12133296" y="2516723"/>
                  </a:moveTo>
                  <a:lnTo>
                    <a:pt x="12091806" y="2516723"/>
                  </a:lnTo>
                </a:path>
                <a:path w="12797155" h="3354704">
                  <a:moveTo>
                    <a:pt x="985640" y="2516723"/>
                  </a:moveTo>
                  <a:lnTo>
                    <a:pt x="897600" y="2516723"/>
                  </a:lnTo>
                </a:path>
                <a:path w="12797155" h="3354704">
                  <a:moveTo>
                    <a:pt x="12091806" y="2516723"/>
                  </a:moveTo>
                  <a:lnTo>
                    <a:pt x="12088771" y="2516723"/>
                  </a:lnTo>
                </a:path>
                <a:path w="12797155" h="3354704">
                  <a:moveTo>
                    <a:pt x="1702102" y="2516723"/>
                  </a:moveTo>
                  <a:lnTo>
                    <a:pt x="1668707" y="2516723"/>
                  </a:lnTo>
                </a:path>
                <a:path w="12797155" h="3354704">
                  <a:moveTo>
                    <a:pt x="12088771" y="2516723"/>
                  </a:moveTo>
                  <a:lnTo>
                    <a:pt x="11930906" y="2516723"/>
                  </a:lnTo>
                </a:path>
                <a:path w="12797155" h="3354704">
                  <a:moveTo>
                    <a:pt x="1762819" y="2516723"/>
                  </a:moveTo>
                  <a:lnTo>
                    <a:pt x="1702102" y="2516723"/>
                  </a:lnTo>
                </a:path>
                <a:path w="12797155" h="3354704">
                  <a:moveTo>
                    <a:pt x="9878669" y="2516723"/>
                  </a:moveTo>
                  <a:lnTo>
                    <a:pt x="9696518" y="2516723"/>
                  </a:lnTo>
                </a:path>
                <a:path w="12797155" h="3354704">
                  <a:moveTo>
                    <a:pt x="1786094" y="2516723"/>
                  </a:moveTo>
                  <a:lnTo>
                    <a:pt x="1762819" y="2516723"/>
                  </a:lnTo>
                </a:path>
                <a:path w="12797155" h="3354704">
                  <a:moveTo>
                    <a:pt x="9696518" y="2516723"/>
                  </a:moveTo>
                  <a:lnTo>
                    <a:pt x="9511330" y="2516723"/>
                  </a:lnTo>
                </a:path>
                <a:path w="12797155" h="3354704">
                  <a:moveTo>
                    <a:pt x="1833655" y="2516723"/>
                  </a:moveTo>
                  <a:lnTo>
                    <a:pt x="1786094" y="2516723"/>
                  </a:lnTo>
                </a:path>
                <a:path w="12797155" h="3354704">
                  <a:moveTo>
                    <a:pt x="9511330" y="2516723"/>
                  </a:moveTo>
                  <a:lnTo>
                    <a:pt x="9257331" y="2516723"/>
                  </a:lnTo>
                </a:path>
                <a:path w="12797155" h="3354704">
                  <a:moveTo>
                    <a:pt x="4539613" y="2516723"/>
                  </a:moveTo>
                  <a:lnTo>
                    <a:pt x="4485980" y="2516723"/>
                  </a:lnTo>
                </a:path>
                <a:path w="12797155" h="3354704">
                  <a:moveTo>
                    <a:pt x="9257331" y="2516723"/>
                  </a:moveTo>
                  <a:lnTo>
                    <a:pt x="9195602" y="2516723"/>
                  </a:lnTo>
                </a:path>
                <a:path w="12797155" h="3354704">
                  <a:moveTo>
                    <a:pt x="4841175" y="2516723"/>
                  </a:moveTo>
                  <a:lnTo>
                    <a:pt x="4539613" y="2516723"/>
                  </a:lnTo>
                </a:path>
                <a:path w="12797155" h="3354704">
                  <a:moveTo>
                    <a:pt x="6623221" y="2516723"/>
                  </a:moveTo>
                  <a:lnTo>
                    <a:pt x="6356066" y="2516723"/>
                  </a:lnTo>
                </a:path>
                <a:path w="12797155" h="3354704">
                  <a:moveTo>
                    <a:pt x="5075948" y="2516723"/>
                  </a:moveTo>
                  <a:lnTo>
                    <a:pt x="4841175" y="2516723"/>
                  </a:lnTo>
                </a:path>
                <a:path w="12797155" h="3354704">
                  <a:moveTo>
                    <a:pt x="6356066" y="2516723"/>
                  </a:moveTo>
                  <a:lnTo>
                    <a:pt x="6090935" y="2516723"/>
                  </a:lnTo>
                </a:path>
                <a:path w="12797155" h="3354704">
                  <a:moveTo>
                    <a:pt x="5307684" y="2516723"/>
                  </a:moveTo>
                  <a:lnTo>
                    <a:pt x="5075948" y="2516723"/>
                  </a:lnTo>
                </a:path>
                <a:path w="12797155" h="3354704">
                  <a:moveTo>
                    <a:pt x="6090935" y="2516723"/>
                  </a:moveTo>
                  <a:lnTo>
                    <a:pt x="5725620" y="2516723"/>
                  </a:lnTo>
                  <a:lnTo>
                    <a:pt x="5639604" y="2516723"/>
                  </a:lnTo>
                </a:path>
                <a:path w="12797155" h="3354704">
                  <a:moveTo>
                    <a:pt x="12308364" y="2451958"/>
                  </a:moveTo>
                  <a:lnTo>
                    <a:pt x="12133296" y="2451958"/>
                  </a:lnTo>
                </a:path>
                <a:path w="12797155" h="3354704">
                  <a:moveTo>
                    <a:pt x="277274" y="2451958"/>
                  </a:moveTo>
                  <a:lnTo>
                    <a:pt x="0" y="2451958"/>
                  </a:lnTo>
                </a:path>
                <a:path w="12797155" h="3354704">
                  <a:moveTo>
                    <a:pt x="12133296" y="2451958"/>
                  </a:moveTo>
                  <a:lnTo>
                    <a:pt x="12091806" y="2451958"/>
                  </a:lnTo>
                </a:path>
                <a:path w="12797155" h="3354704">
                  <a:moveTo>
                    <a:pt x="985640" y="2451958"/>
                  </a:moveTo>
                  <a:lnTo>
                    <a:pt x="897600" y="2451958"/>
                  </a:lnTo>
                </a:path>
                <a:path w="12797155" h="3354704">
                  <a:moveTo>
                    <a:pt x="12091806" y="2451958"/>
                  </a:moveTo>
                  <a:lnTo>
                    <a:pt x="12087759" y="2451958"/>
                  </a:lnTo>
                </a:path>
                <a:path w="12797155" h="3354704">
                  <a:moveTo>
                    <a:pt x="1701090" y="2451958"/>
                  </a:moveTo>
                  <a:lnTo>
                    <a:pt x="1668707" y="2451958"/>
                  </a:lnTo>
                </a:path>
                <a:path w="12797155" h="3354704">
                  <a:moveTo>
                    <a:pt x="12087759" y="2451958"/>
                  </a:moveTo>
                  <a:lnTo>
                    <a:pt x="11930906" y="2451958"/>
                  </a:lnTo>
                </a:path>
                <a:path w="12797155" h="3354704">
                  <a:moveTo>
                    <a:pt x="1761807" y="2451958"/>
                  </a:moveTo>
                  <a:lnTo>
                    <a:pt x="1701090" y="2451958"/>
                  </a:lnTo>
                </a:path>
                <a:path w="12797155" h="3354704">
                  <a:moveTo>
                    <a:pt x="9871585" y="2451958"/>
                  </a:moveTo>
                  <a:lnTo>
                    <a:pt x="9689434" y="2451958"/>
                  </a:lnTo>
                </a:path>
                <a:path w="12797155" h="3354704">
                  <a:moveTo>
                    <a:pt x="1784070" y="2451958"/>
                  </a:moveTo>
                  <a:lnTo>
                    <a:pt x="1761807" y="2451958"/>
                  </a:lnTo>
                </a:path>
                <a:path w="12797155" h="3354704">
                  <a:moveTo>
                    <a:pt x="9689434" y="2451958"/>
                  </a:moveTo>
                  <a:lnTo>
                    <a:pt x="9506271" y="2451958"/>
                  </a:lnTo>
                </a:path>
                <a:path w="12797155" h="3354704">
                  <a:moveTo>
                    <a:pt x="1830620" y="2451958"/>
                  </a:moveTo>
                  <a:lnTo>
                    <a:pt x="1784070" y="2451958"/>
                  </a:lnTo>
                </a:path>
                <a:path w="12797155" h="3354704">
                  <a:moveTo>
                    <a:pt x="9506271" y="2451958"/>
                  </a:moveTo>
                  <a:lnTo>
                    <a:pt x="9255307" y="2451958"/>
                  </a:lnTo>
                </a:path>
                <a:path w="12797155" h="3354704">
                  <a:moveTo>
                    <a:pt x="4536577" y="2451958"/>
                  </a:moveTo>
                  <a:lnTo>
                    <a:pt x="4485980" y="2451958"/>
                  </a:lnTo>
                </a:path>
                <a:path w="12797155" h="3354704">
                  <a:moveTo>
                    <a:pt x="9255307" y="2451958"/>
                  </a:moveTo>
                  <a:lnTo>
                    <a:pt x="9195602" y="2451958"/>
                  </a:lnTo>
                </a:path>
                <a:path w="12797155" h="3354704">
                  <a:moveTo>
                    <a:pt x="4836115" y="2451958"/>
                  </a:moveTo>
                  <a:lnTo>
                    <a:pt x="4536577" y="2451958"/>
                  </a:lnTo>
                </a:path>
                <a:path w="12797155" h="3354704">
                  <a:moveTo>
                    <a:pt x="6611078" y="2451958"/>
                  </a:moveTo>
                  <a:lnTo>
                    <a:pt x="6346958" y="2451958"/>
                  </a:lnTo>
                </a:path>
                <a:path w="12797155" h="3354704">
                  <a:moveTo>
                    <a:pt x="5070888" y="2451958"/>
                  </a:moveTo>
                  <a:lnTo>
                    <a:pt x="4836115" y="2451958"/>
                  </a:lnTo>
                </a:path>
                <a:path w="12797155" h="3354704">
                  <a:moveTo>
                    <a:pt x="6346958" y="2451958"/>
                  </a:moveTo>
                  <a:lnTo>
                    <a:pt x="6083851" y="2451958"/>
                  </a:lnTo>
                </a:path>
                <a:path w="12797155" h="3354704">
                  <a:moveTo>
                    <a:pt x="5297565" y="2451958"/>
                  </a:moveTo>
                  <a:lnTo>
                    <a:pt x="5070888" y="2451958"/>
                  </a:lnTo>
                </a:path>
                <a:path w="12797155" h="3354704">
                  <a:moveTo>
                    <a:pt x="6083851" y="2451958"/>
                  </a:moveTo>
                  <a:lnTo>
                    <a:pt x="5722584" y="2451958"/>
                  </a:lnTo>
                  <a:lnTo>
                    <a:pt x="5639604" y="2451958"/>
                  </a:lnTo>
                </a:path>
                <a:path w="12797155" h="3354704">
                  <a:moveTo>
                    <a:pt x="12316460" y="2387193"/>
                  </a:moveTo>
                  <a:lnTo>
                    <a:pt x="12133296" y="2387193"/>
                  </a:lnTo>
                </a:path>
                <a:path w="12797155" h="3354704">
                  <a:moveTo>
                    <a:pt x="273226" y="2387193"/>
                  </a:moveTo>
                  <a:lnTo>
                    <a:pt x="0" y="2387193"/>
                  </a:lnTo>
                </a:path>
                <a:path w="12797155" h="3354704">
                  <a:moveTo>
                    <a:pt x="12133296" y="2387193"/>
                  </a:moveTo>
                  <a:lnTo>
                    <a:pt x="12090794" y="2387193"/>
                  </a:lnTo>
                </a:path>
                <a:path w="12797155" h="3354704">
                  <a:moveTo>
                    <a:pt x="984628" y="2387193"/>
                  </a:moveTo>
                  <a:lnTo>
                    <a:pt x="897600" y="2387193"/>
                  </a:lnTo>
                </a:path>
                <a:path w="12797155" h="3354704">
                  <a:moveTo>
                    <a:pt x="12090794" y="2387193"/>
                  </a:moveTo>
                  <a:lnTo>
                    <a:pt x="12087759" y="2387193"/>
                  </a:lnTo>
                </a:path>
                <a:path w="12797155" h="3354704">
                  <a:moveTo>
                    <a:pt x="1701090" y="2387193"/>
                  </a:moveTo>
                  <a:lnTo>
                    <a:pt x="1668707" y="2387193"/>
                  </a:lnTo>
                </a:path>
                <a:path w="12797155" h="3354704">
                  <a:moveTo>
                    <a:pt x="12087759" y="2387193"/>
                  </a:moveTo>
                  <a:lnTo>
                    <a:pt x="11930906" y="2387193"/>
                  </a:lnTo>
                </a:path>
                <a:path w="12797155" h="3354704">
                  <a:moveTo>
                    <a:pt x="1760795" y="2387193"/>
                  </a:moveTo>
                  <a:lnTo>
                    <a:pt x="1701090" y="2387193"/>
                  </a:lnTo>
                </a:path>
                <a:path w="12797155" h="3354704">
                  <a:moveTo>
                    <a:pt x="9864501" y="2387193"/>
                  </a:moveTo>
                  <a:lnTo>
                    <a:pt x="9683362" y="2387193"/>
                  </a:lnTo>
                </a:path>
                <a:path w="12797155" h="3354704">
                  <a:moveTo>
                    <a:pt x="1782046" y="2387193"/>
                  </a:moveTo>
                  <a:lnTo>
                    <a:pt x="1760795" y="2387193"/>
                  </a:lnTo>
                </a:path>
                <a:path w="12797155" h="3354704">
                  <a:moveTo>
                    <a:pt x="9683362" y="2387193"/>
                  </a:moveTo>
                  <a:lnTo>
                    <a:pt x="9501211" y="2387193"/>
                  </a:lnTo>
                </a:path>
                <a:path w="12797155" h="3354704">
                  <a:moveTo>
                    <a:pt x="1828596" y="2387193"/>
                  </a:moveTo>
                  <a:lnTo>
                    <a:pt x="1782046" y="2387193"/>
                  </a:lnTo>
                </a:path>
                <a:path w="12797155" h="3354704">
                  <a:moveTo>
                    <a:pt x="9501211" y="2387193"/>
                  </a:moveTo>
                  <a:lnTo>
                    <a:pt x="9253283" y="2387193"/>
                  </a:lnTo>
                </a:path>
                <a:path w="12797155" h="3354704">
                  <a:moveTo>
                    <a:pt x="4534554" y="2387193"/>
                  </a:moveTo>
                  <a:lnTo>
                    <a:pt x="4485980" y="2387193"/>
                  </a:lnTo>
                </a:path>
                <a:path w="12797155" h="3354704">
                  <a:moveTo>
                    <a:pt x="9253283" y="2387193"/>
                  </a:moveTo>
                  <a:lnTo>
                    <a:pt x="9195602" y="2387193"/>
                  </a:lnTo>
                </a:path>
                <a:path w="12797155" h="3354704">
                  <a:moveTo>
                    <a:pt x="4830043" y="2387193"/>
                  </a:moveTo>
                  <a:lnTo>
                    <a:pt x="4534554" y="2387193"/>
                  </a:lnTo>
                </a:path>
                <a:path w="12797155" h="3354704">
                  <a:moveTo>
                    <a:pt x="6597922" y="2387193"/>
                  </a:moveTo>
                  <a:lnTo>
                    <a:pt x="6337851" y="2387193"/>
                  </a:lnTo>
                </a:path>
                <a:path w="12797155" h="3354704">
                  <a:moveTo>
                    <a:pt x="5065828" y="2387193"/>
                  </a:moveTo>
                  <a:lnTo>
                    <a:pt x="4830043" y="2387193"/>
                  </a:lnTo>
                </a:path>
                <a:path w="12797155" h="3354704">
                  <a:moveTo>
                    <a:pt x="6337851" y="2387193"/>
                  </a:moveTo>
                  <a:lnTo>
                    <a:pt x="6077779" y="2387193"/>
                  </a:lnTo>
                </a:path>
                <a:path w="12797155" h="3354704">
                  <a:moveTo>
                    <a:pt x="5287445" y="2387193"/>
                  </a:moveTo>
                  <a:lnTo>
                    <a:pt x="5065828" y="2387193"/>
                  </a:lnTo>
                </a:path>
                <a:path w="12797155" h="3354704">
                  <a:moveTo>
                    <a:pt x="6077779" y="2387193"/>
                  </a:moveTo>
                  <a:lnTo>
                    <a:pt x="5719549" y="2387193"/>
                  </a:lnTo>
                  <a:lnTo>
                    <a:pt x="5639604" y="2387193"/>
                  </a:lnTo>
                </a:path>
                <a:path w="12797155" h="3354704">
                  <a:moveTo>
                    <a:pt x="12323543" y="2322428"/>
                  </a:moveTo>
                  <a:lnTo>
                    <a:pt x="12133296" y="2322428"/>
                  </a:lnTo>
                </a:path>
                <a:path w="12797155" h="3354704">
                  <a:moveTo>
                    <a:pt x="269179" y="2322428"/>
                  </a:moveTo>
                  <a:lnTo>
                    <a:pt x="0" y="2322428"/>
                  </a:lnTo>
                </a:path>
                <a:path w="12797155" h="3354704">
                  <a:moveTo>
                    <a:pt x="12133296" y="2322428"/>
                  </a:moveTo>
                  <a:lnTo>
                    <a:pt x="12090794" y="2322428"/>
                  </a:lnTo>
                </a:path>
                <a:path w="12797155" h="3354704">
                  <a:moveTo>
                    <a:pt x="984628" y="2322428"/>
                  </a:moveTo>
                  <a:lnTo>
                    <a:pt x="897600" y="2322428"/>
                  </a:lnTo>
                </a:path>
                <a:path w="12797155" h="3354704">
                  <a:moveTo>
                    <a:pt x="12090794" y="2322428"/>
                  </a:moveTo>
                  <a:lnTo>
                    <a:pt x="12087759" y="2322428"/>
                  </a:lnTo>
                </a:path>
                <a:path w="12797155" h="3354704">
                  <a:moveTo>
                    <a:pt x="1700078" y="2322428"/>
                  </a:moveTo>
                  <a:lnTo>
                    <a:pt x="1668707" y="2322428"/>
                  </a:lnTo>
                </a:path>
                <a:path w="12797155" h="3354704">
                  <a:moveTo>
                    <a:pt x="12087759" y="2322428"/>
                  </a:moveTo>
                  <a:lnTo>
                    <a:pt x="11930906" y="2322428"/>
                  </a:lnTo>
                </a:path>
                <a:path w="12797155" h="3354704">
                  <a:moveTo>
                    <a:pt x="1759783" y="2322428"/>
                  </a:moveTo>
                  <a:lnTo>
                    <a:pt x="1700078" y="2322428"/>
                  </a:lnTo>
                </a:path>
                <a:path w="12797155" h="3354704">
                  <a:moveTo>
                    <a:pt x="9857418" y="2322428"/>
                  </a:moveTo>
                  <a:lnTo>
                    <a:pt x="9676278" y="2322428"/>
                  </a:lnTo>
                </a:path>
                <a:path w="12797155" h="3354704">
                  <a:moveTo>
                    <a:pt x="1781034" y="2322428"/>
                  </a:moveTo>
                  <a:lnTo>
                    <a:pt x="1759783" y="2322428"/>
                  </a:lnTo>
                </a:path>
                <a:path w="12797155" h="3354704">
                  <a:moveTo>
                    <a:pt x="9676278" y="2322428"/>
                  </a:moveTo>
                  <a:lnTo>
                    <a:pt x="9496151" y="2322428"/>
                  </a:lnTo>
                </a:path>
                <a:path w="12797155" h="3354704">
                  <a:moveTo>
                    <a:pt x="1826572" y="2322428"/>
                  </a:moveTo>
                  <a:lnTo>
                    <a:pt x="1781034" y="2322428"/>
                  </a:lnTo>
                </a:path>
                <a:path w="12797155" h="3354704">
                  <a:moveTo>
                    <a:pt x="9496151" y="2322428"/>
                  </a:moveTo>
                  <a:lnTo>
                    <a:pt x="9251259" y="2322428"/>
                  </a:lnTo>
                </a:path>
                <a:path w="12797155" h="3354704">
                  <a:moveTo>
                    <a:pt x="4531518" y="2322428"/>
                  </a:moveTo>
                  <a:lnTo>
                    <a:pt x="4485980" y="2322428"/>
                  </a:lnTo>
                </a:path>
                <a:path w="12797155" h="3354704">
                  <a:moveTo>
                    <a:pt x="9251259" y="2322428"/>
                  </a:moveTo>
                  <a:lnTo>
                    <a:pt x="9195602" y="2322428"/>
                  </a:lnTo>
                </a:path>
                <a:path w="12797155" h="3354704">
                  <a:moveTo>
                    <a:pt x="4824984" y="2322428"/>
                  </a:moveTo>
                  <a:lnTo>
                    <a:pt x="4531518" y="2322428"/>
                  </a:lnTo>
                </a:path>
                <a:path w="12797155" h="3354704">
                  <a:moveTo>
                    <a:pt x="6584767" y="2322428"/>
                  </a:moveTo>
                  <a:lnTo>
                    <a:pt x="6327731" y="2322428"/>
                  </a:lnTo>
                </a:path>
                <a:path w="12797155" h="3354704">
                  <a:moveTo>
                    <a:pt x="5060768" y="2322428"/>
                  </a:moveTo>
                  <a:lnTo>
                    <a:pt x="4824984" y="2322428"/>
                  </a:lnTo>
                </a:path>
                <a:path w="12797155" h="3354704">
                  <a:moveTo>
                    <a:pt x="6327731" y="2322428"/>
                  </a:moveTo>
                  <a:lnTo>
                    <a:pt x="6071708" y="2322428"/>
                  </a:lnTo>
                </a:path>
                <a:path w="12797155" h="3354704">
                  <a:moveTo>
                    <a:pt x="5278338" y="2322428"/>
                  </a:moveTo>
                  <a:lnTo>
                    <a:pt x="5060768" y="2322428"/>
                  </a:lnTo>
                </a:path>
                <a:path w="12797155" h="3354704">
                  <a:moveTo>
                    <a:pt x="6071708" y="2322428"/>
                  </a:moveTo>
                  <a:lnTo>
                    <a:pt x="5716513" y="2322428"/>
                  </a:lnTo>
                  <a:lnTo>
                    <a:pt x="5639604" y="2322428"/>
                  </a:lnTo>
                </a:path>
                <a:path w="12797155" h="3354704">
                  <a:moveTo>
                    <a:pt x="12572483" y="2258675"/>
                  </a:moveTo>
                  <a:lnTo>
                    <a:pt x="12481408" y="2258675"/>
                  </a:lnTo>
                </a:path>
                <a:path w="12797155" h="3354704">
                  <a:moveTo>
                    <a:pt x="201378" y="2258675"/>
                  </a:moveTo>
                  <a:lnTo>
                    <a:pt x="0" y="2258675"/>
                  </a:lnTo>
                </a:path>
                <a:path w="12797155" h="3354704">
                  <a:moveTo>
                    <a:pt x="12481408" y="2258675"/>
                  </a:moveTo>
                  <a:lnTo>
                    <a:pt x="12452061" y="2258675"/>
                  </a:lnTo>
                </a:path>
                <a:path w="12797155" h="3354704">
                  <a:moveTo>
                    <a:pt x="922899" y="2258675"/>
                  </a:moveTo>
                  <a:lnTo>
                    <a:pt x="897600" y="2258675"/>
                  </a:lnTo>
                </a:path>
                <a:path w="12797155" h="3354704">
                  <a:moveTo>
                    <a:pt x="12452061" y="2258675"/>
                  </a:moveTo>
                  <a:lnTo>
                    <a:pt x="12292173" y="2258675"/>
                  </a:lnTo>
                </a:path>
                <a:path w="12797155" h="3354704">
                  <a:moveTo>
                    <a:pt x="1695018" y="2258675"/>
                  </a:moveTo>
                  <a:lnTo>
                    <a:pt x="1668707" y="2258675"/>
                  </a:lnTo>
                </a:path>
                <a:path w="12797155" h="3354704">
                  <a:moveTo>
                    <a:pt x="12292173" y="2258675"/>
                  </a:moveTo>
                  <a:lnTo>
                    <a:pt x="11930906" y="2258675"/>
                  </a:lnTo>
                </a:path>
                <a:path w="12797155" h="3354704">
                  <a:moveTo>
                    <a:pt x="2068428" y="2258675"/>
                  </a:moveTo>
                  <a:lnTo>
                    <a:pt x="1695018" y="2258675"/>
                  </a:lnTo>
                </a:path>
                <a:path w="12797155" h="3354704">
                  <a:moveTo>
                    <a:pt x="10853178" y="2258675"/>
                  </a:moveTo>
                  <a:lnTo>
                    <a:pt x="10142788" y="2258675"/>
                  </a:lnTo>
                </a:path>
                <a:path w="12797155" h="3354704">
                  <a:moveTo>
                    <a:pt x="2449934" y="2258675"/>
                  </a:moveTo>
                  <a:lnTo>
                    <a:pt x="2068428" y="2258675"/>
                  </a:lnTo>
                </a:path>
                <a:path w="12797155" h="3354704">
                  <a:moveTo>
                    <a:pt x="10142788" y="2258675"/>
                  </a:moveTo>
                  <a:lnTo>
                    <a:pt x="9709673" y="2258675"/>
                  </a:lnTo>
                </a:path>
                <a:path w="12797155" h="3354704">
                  <a:moveTo>
                    <a:pt x="3255447" y="2258675"/>
                  </a:moveTo>
                  <a:lnTo>
                    <a:pt x="2449934" y="2258675"/>
                  </a:lnTo>
                </a:path>
                <a:path w="12797155" h="3354704">
                  <a:moveTo>
                    <a:pt x="9709673" y="2258675"/>
                  </a:moveTo>
                  <a:lnTo>
                    <a:pt x="9245187" y="2258675"/>
                  </a:lnTo>
                </a:path>
                <a:path w="12797155" h="3354704">
                  <a:moveTo>
                    <a:pt x="4530506" y="2258675"/>
                  </a:moveTo>
                  <a:lnTo>
                    <a:pt x="4485980" y="2258675"/>
                  </a:lnTo>
                </a:path>
                <a:path w="12797155" h="3354704">
                  <a:moveTo>
                    <a:pt x="9245187" y="2258675"/>
                  </a:moveTo>
                  <a:lnTo>
                    <a:pt x="9195602" y="2258675"/>
                  </a:lnTo>
                </a:path>
                <a:path w="12797155" h="3354704">
                  <a:moveTo>
                    <a:pt x="4819924" y="2258675"/>
                  </a:moveTo>
                  <a:lnTo>
                    <a:pt x="4530506" y="2258675"/>
                  </a:lnTo>
                </a:path>
                <a:path w="12797155" h="3354704">
                  <a:moveTo>
                    <a:pt x="8005547" y="2258675"/>
                  </a:moveTo>
                  <a:lnTo>
                    <a:pt x="6988536" y="2258675"/>
                  </a:lnTo>
                </a:path>
                <a:path w="12797155" h="3354704">
                  <a:moveTo>
                    <a:pt x="5054697" y="2258675"/>
                  </a:moveTo>
                  <a:lnTo>
                    <a:pt x="4819924" y="2258675"/>
                  </a:lnTo>
                </a:path>
                <a:path w="12797155" h="3354704">
                  <a:moveTo>
                    <a:pt x="6988536" y="2258675"/>
                  </a:moveTo>
                  <a:lnTo>
                    <a:pt x="6373269" y="2258675"/>
                  </a:lnTo>
                </a:path>
                <a:path w="12797155" h="3354704">
                  <a:moveTo>
                    <a:pt x="5266194" y="2258675"/>
                  </a:moveTo>
                  <a:lnTo>
                    <a:pt x="5054697" y="2258675"/>
                  </a:lnTo>
                </a:path>
                <a:path w="12797155" h="3354704">
                  <a:moveTo>
                    <a:pt x="6373269" y="2258675"/>
                  </a:moveTo>
                  <a:lnTo>
                    <a:pt x="5710441" y="2258675"/>
                  </a:lnTo>
                  <a:lnTo>
                    <a:pt x="5639604" y="2258675"/>
                  </a:lnTo>
                </a:path>
                <a:path w="12797155" h="3354704">
                  <a:moveTo>
                    <a:pt x="12572483" y="2193910"/>
                  </a:moveTo>
                  <a:lnTo>
                    <a:pt x="12481408" y="2193910"/>
                  </a:lnTo>
                </a:path>
                <a:path w="12797155" h="3354704">
                  <a:moveTo>
                    <a:pt x="198342" y="2193910"/>
                  </a:moveTo>
                  <a:lnTo>
                    <a:pt x="0" y="2193910"/>
                  </a:lnTo>
                </a:path>
                <a:path w="12797155" h="3354704">
                  <a:moveTo>
                    <a:pt x="12481408" y="2193910"/>
                  </a:moveTo>
                  <a:lnTo>
                    <a:pt x="12452061" y="2193910"/>
                  </a:lnTo>
                </a:path>
                <a:path w="12797155" h="3354704">
                  <a:moveTo>
                    <a:pt x="922899" y="2193910"/>
                  </a:moveTo>
                  <a:lnTo>
                    <a:pt x="897600" y="2193910"/>
                  </a:lnTo>
                </a:path>
                <a:path w="12797155" h="3354704">
                  <a:moveTo>
                    <a:pt x="12452061" y="2193910"/>
                  </a:moveTo>
                  <a:lnTo>
                    <a:pt x="12292173" y="2193910"/>
                  </a:lnTo>
                </a:path>
                <a:path w="12797155" h="3354704">
                  <a:moveTo>
                    <a:pt x="1695018" y="2193910"/>
                  </a:moveTo>
                  <a:lnTo>
                    <a:pt x="1668707" y="2193910"/>
                  </a:lnTo>
                </a:path>
                <a:path w="12797155" h="3354704">
                  <a:moveTo>
                    <a:pt x="12292173" y="2193910"/>
                  </a:moveTo>
                  <a:lnTo>
                    <a:pt x="11930906" y="2193910"/>
                  </a:lnTo>
                </a:path>
                <a:path w="12797155" h="3354704">
                  <a:moveTo>
                    <a:pt x="2063368" y="2193910"/>
                  </a:moveTo>
                  <a:lnTo>
                    <a:pt x="1695018" y="2193910"/>
                  </a:lnTo>
                </a:path>
                <a:path w="12797155" h="3354704">
                  <a:moveTo>
                    <a:pt x="10829903" y="2193910"/>
                  </a:moveTo>
                  <a:lnTo>
                    <a:pt x="10128621" y="2193910"/>
                  </a:lnTo>
                </a:path>
                <a:path w="12797155" h="3354704">
                  <a:moveTo>
                    <a:pt x="2438802" y="2193910"/>
                  </a:moveTo>
                  <a:lnTo>
                    <a:pt x="2063368" y="2193910"/>
                  </a:lnTo>
                </a:path>
                <a:path w="12797155" h="3354704">
                  <a:moveTo>
                    <a:pt x="10128621" y="2193910"/>
                  </a:moveTo>
                  <a:lnTo>
                    <a:pt x="9702589" y="2193910"/>
                  </a:lnTo>
                </a:path>
                <a:path w="12797155" h="3354704">
                  <a:moveTo>
                    <a:pt x="3233184" y="2193910"/>
                  </a:moveTo>
                  <a:lnTo>
                    <a:pt x="2438802" y="2193910"/>
                  </a:lnTo>
                </a:path>
                <a:path w="12797155" h="3354704">
                  <a:moveTo>
                    <a:pt x="9702589" y="2193910"/>
                  </a:moveTo>
                  <a:lnTo>
                    <a:pt x="9245187" y="2193910"/>
                  </a:lnTo>
                </a:path>
                <a:path w="12797155" h="3354704">
                  <a:moveTo>
                    <a:pt x="4530506" y="2193910"/>
                  </a:moveTo>
                  <a:lnTo>
                    <a:pt x="4485980" y="2193910"/>
                  </a:lnTo>
                </a:path>
                <a:path w="12797155" h="3354704">
                  <a:moveTo>
                    <a:pt x="9245187" y="2193910"/>
                  </a:moveTo>
                  <a:lnTo>
                    <a:pt x="9195602" y="2193910"/>
                  </a:lnTo>
                </a:path>
                <a:path w="12797155" h="3354704">
                  <a:moveTo>
                    <a:pt x="4814864" y="2193910"/>
                  </a:moveTo>
                  <a:lnTo>
                    <a:pt x="4530506" y="2193910"/>
                  </a:lnTo>
                </a:path>
                <a:path w="12797155" h="3354704">
                  <a:moveTo>
                    <a:pt x="7972152" y="2193910"/>
                  </a:moveTo>
                  <a:lnTo>
                    <a:pt x="6970321" y="2193910"/>
                  </a:lnTo>
                </a:path>
                <a:path w="12797155" h="3354704">
                  <a:moveTo>
                    <a:pt x="5046601" y="2193910"/>
                  </a:moveTo>
                  <a:lnTo>
                    <a:pt x="4814864" y="2193910"/>
                  </a:lnTo>
                </a:path>
                <a:path w="12797155" h="3354704">
                  <a:moveTo>
                    <a:pt x="6970321" y="2193910"/>
                  </a:moveTo>
                  <a:lnTo>
                    <a:pt x="6363150" y="2193910"/>
                  </a:lnTo>
                </a:path>
                <a:path w="12797155" h="3354704">
                  <a:moveTo>
                    <a:pt x="5254051" y="2193910"/>
                  </a:moveTo>
                  <a:lnTo>
                    <a:pt x="5046601" y="2193910"/>
                  </a:lnTo>
                </a:path>
                <a:path w="12797155" h="3354704">
                  <a:moveTo>
                    <a:pt x="6363150" y="2193910"/>
                  </a:moveTo>
                  <a:lnTo>
                    <a:pt x="5709429" y="2193910"/>
                  </a:lnTo>
                  <a:lnTo>
                    <a:pt x="5639604" y="2193910"/>
                  </a:lnTo>
                </a:path>
                <a:path w="12797155" h="3354704">
                  <a:moveTo>
                    <a:pt x="12572483" y="2129145"/>
                  </a:moveTo>
                  <a:lnTo>
                    <a:pt x="12481408" y="2129145"/>
                  </a:lnTo>
                </a:path>
                <a:path w="12797155" h="3354704">
                  <a:moveTo>
                    <a:pt x="196318" y="2129145"/>
                  </a:moveTo>
                  <a:lnTo>
                    <a:pt x="0" y="2129145"/>
                  </a:lnTo>
                </a:path>
                <a:path w="12797155" h="3354704">
                  <a:moveTo>
                    <a:pt x="12481408" y="2129145"/>
                  </a:moveTo>
                  <a:lnTo>
                    <a:pt x="12452061" y="2129145"/>
                  </a:lnTo>
                </a:path>
                <a:path w="12797155" h="3354704">
                  <a:moveTo>
                    <a:pt x="922899" y="2129145"/>
                  </a:moveTo>
                  <a:lnTo>
                    <a:pt x="897600" y="2129145"/>
                  </a:lnTo>
                </a:path>
                <a:path w="12797155" h="3354704">
                  <a:moveTo>
                    <a:pt x="12452061" y="2129145"/>
                  </a:moveTo>
                  <a:lnTo>
                    <a:pt x="12293185" y="2129145"/>
                  </a:lnTo>
                </a:path>
                <a:path w="12797155" h="3354704">
                  <a:moveTo>
                    <a:pt x="1695018" y="2129145"/>
                  </a:moveTo>
                  <a:lnTo>
                    <a:pt x="1668707" y="2129145"/>
                  </a:lnTo>
                </a:path>
                <a:path w="12797155" h="3354704">
                  <a:moveTo>
                    <a:pt x="12293185" y="2129145"/>
                  </a:moveTo>
                  <a:lnTo>
                    <a:pt x="11930906" y="2129145"/>
                  </a:lnTo>
                </a:path>
                <a:path w="12797155" h="3354704">
                  <a:moveTo>
                    <a:pt x="2057297" y="2129145"/>
                  </a:moveTo>
                  <a:lnTo>
                    <a:pt x="1695018" y="2129145"/>
                  </a:lnTo>
                </a:path>
                <a:path w="12797155" h="3354704">
                  <a:moveTo>
                    <a:pt x="10806628" y="2129145"/>
                  </a:moveTo>
                  <a:lnTo>
                    <a:pt x="10114453" y="2129145"/>
                  </a:lnTo>
                </a:path>
                <a:path w="12797155" h="3354704">
                  <a:moveTo>
                    <a:pt x="2427671" y="2129145"/>
                  </a:moveTo>
                  <a:lnTo>
                    <a:pt x="2057297" y="2129145"/>
                  </a:lnTo>
                </a:path>
                <a:path w="12797155" h="3354704">
                  <a:moveTo>
                    <a:pt x="10114453" y="2129145"/>
                  </a:moveTo>
                  <a:lnTo>
                    <a:pt x="9695506" y="2129145"/>
                  </a:lnTo>
                </a:path>
                <a:path w="12797155" h="3354704">
                  <a:moveTo>
                    <a:pt x="3211933" y="2129145"/>
                  </a:moveTo>
                  <a:lnTo>
                    <a:pt x="2427671" y="2129145"/>
                  </a:lnTo>
                </a:path>
                <a:path w="12797155" h="3354704">
                  <a:moveTo>
                    <a:pt x="9695506" y="2129145"/>
                  </a:moveTo>
                  <a:lnTo>
                    <a:pt x="9244175" y="2129145"/>
                  </a:lnTo>
                </a:path>
                <a:path w="12797155" h="3354704">
                  <a:moveTo>
                    <a:pt x="4529494" y="2129145"/>
                  </a:moveTo>
                  <a:lnTo>
                    <a:pt x="4485980" y="2129145"/>
                  </a:lnTo>
                </a:path>
                <a:path w="12797155" h="3354704">
                  <a:moveTo>
                    <a:pt x="9244175" y="2129145"/>
                  </a:moveTo>
                  <a:lnTo>
                    <a:pt x="9195602" y="2129145"/>
                  </a:lnTo>
                </a:path>
                <a:path w="12797155" h="3354704">
                  <a:moveTo>
                    <a:pt x="4810816" y="2129145"/>
                  </a:moveTo>
                  <a:lnTo>
                    <a:pt x="4529494" y="2129145"/>
                  </a:lnTo>
                </a:path>
                <a:path w="12797155" h="3354704">
                  <a:moveTo>
                    <a:pt x="7938758" y="2129145"/>
                  </a:moveTo>
                  <a:lnTo>
                    <a:pt x="6952105" y="2129145"/>
                  </a:lnTo>
                </a:path>
                <a:path w="12797155" h="3354704">
                  <a:moveTo>
                    <a:pt x="5039517" y="2129145"/>
                  </a:moveTo>
                  <a:lnTo>
                    <a:pt x="4810816" y="2129145"/>
                  </a:lnTo>
                </a:path>
                <a:path w="12797155" h="3354704">
                  <a:moveTo>
                    <a:pt x="6952105" y="2129145"/>
                  </a:moveTo>
                  <a:lnTo>
                    <a:pt x="6353030" y="2129145"/>
                  </a:lnTo>
                </a:path>
                <a:path w="12797155" h="3354704">
                  <a:moveTo>
                    <a:pt x="5241908" y="2129145"/>
                  </a:moveTo>
                  <a:lnTo>
                    <a:pt x="5039517" y="2129145"/>
                  </a:lnTo>
                </a:path>
                <a:path w="12797155" h="3354704">
                  <a:moveTo>
                    <a:pt x="6353030" y="2129145"/>
                  </a:moveTo>
                  <a:lnTo>
                    <a:pt x="5708417" y="2129145"/>
                  </a:lnTo>
                  <a:lnTo>
                    <a:pt x="5639604" y="2129145"/>
                  </a:lnTo>
                </a:path>
                <a:path w="12797155" h="3354704">
                  <a:moveTo>
                    <a:pt x="12572483" y="2064380"/>
                  </a:moveTo>
                  <a:lnTo>
                    <a:pt x="12481408" y="2064380"/>
                  </a:lnTo>
                </a:path>
                <a:path w="12797155" h="3354704">
                  <a:moveTo>
                    <a:pt x="193282" y="2064380"/>
                  </a:moveTo>
                  <a:lnTo>
                    <a:pt x="0" y="2064380"/>
                  </a:lnTo>
                </a:path>
                <a:path w="12797155" h="3354704">
                  <a:moveTo>
                    <a:pt x="12481408" y="2064380"/>
                  </a:moveTo>
                  <a:lnTo>
                    <a:pt x="12452061" y="2064380"/>
                  </a:lnTo>
                </a:path>
                <a:path w="12797155" h="3354704">
                  <a:moveTo>
                    <a:pt x="921887" y="2064380"/>
                  </a:moveTo>
                  <a:lnTo>
                    <a:pt x="897600" y="2064380"/>
                  </a:lnTo>
                </a:path>
                <a:path w="12797155" h="3354704">
                  <a:moveTo>
                    <a:pt x="12452061" y="2064380"/>
                  </a:moveTo>
                  <a:lnTo>
                    <a:pt x="12293185" y="2064380"/>
                  </a:lnTo>
                </a:path>
                <a:path w="12797155" h="3354704">
                  <a:moveTo>
                    <a:pt x="1694006" y="2064380"/>
                  </a:moveTo>
                  <a:lnTo>
                    <a:pt x="1668707" y="2064380"/>
                  </a:lnTo>
                </a:path>
                <a:path w="12797155" h="3354704">
                  <a:moveTo>
                    <a:pt x="12293185" y="2064380"/>
                  </a:moveTo>
                  <a:lnTo>
                    <a:pt x="11930906" y="2064380"/>
                  </a:lnTo>
                </a:path>
                <a:path w="12797155" h="3354704">
                  <a:moveTo>
                    <a:pt x="2052237" y="2064380"/>
                  </a:moveTo>
                  <a:lnTo>
                    <a:pt x="1694006" y="2064380"/>
                  </a:lnTo>
                </a:path>
                <a:path w="12797155" h="3354704">
                  <a:moveTo>
                    <a:pt x="10784365" y="2064380"/>
                  </a:moveTo>
                  <a:lnTo>
                    <a:pt x="10101298" y="2064380"/>
                  </a:lnTo>
                </a:path>
                <a:path w="12797155" h="3354704">
                  <a:moveTo>
                    <a:pt x="2416539" y="2064380"/>
                  </a:moveTo>
                  <a:lnTo>
                    <a:pt x="2052237" y="2064380"/>
                  </a:lnTo>
                </a:path>
                <a:path w="12797155" h="3354704">
                  <a:moveTo>
                    <a:pt x="10101298" y="2064380"/>
                  </a:moveTo>
                  <a:lnTo>
                    <a:pt x="9688422" y="2064380"/>
                  </a:lnTo>
                </a:path>
                <a:path w="12797155" h="3354704">
                  <a:moveTo>
                    <a:pt x="3190682" y="2064380"/>
                  </a:moveTo>
                  <a:lnTo>
                    <a:pt x="2416539" y="2064380"/>
                  </a:lnTo>
                </a:path>
                <a:path w="12797155" h="3354704">
                  <a:moveTo>
                    <a:pt x="9688422" y="2064380"/>
                  </a:moveTo>
                  <a:lnTo>
                    <a:pt x="9244175" y="2064380"/>
                  </a:lnTo>
                </a:path>
                <a:path w="12797155" h="3354704">
                  <a:moveTo>
                    <a:pt x="4529494" y="2064380"/>
                  </a:moveTo>
                  <a:lnTo>
                    <a:pt x="4485980" y="2064380"/>
                  </a:lnTo>
                </a:path>
                <a:path w="12797155" h="3354704">
                  <a:moveTo>
                    <a:pt x="9244175" y="2064380"/>
                  </a:moveTo>
                  <a:lnTo>
                    <a:pt x="9195602" y="2064380"/>
                  </a:lnTo>
                </a:path>
                <a:path w="12797155" h="3354704">
                  <a:moveTo>
                    <a:pt x="4805757" y="2064380"/>
                  </a:moveTo>
                  <a:lnTo>
                    <a:pt x="4529494" y="2064380"/>
                  </a:lnTo>
                </a:path>
                <a:path w="12797155" h="3354704">
                  <a:moveTo>
                    <a:pt x="7904352" y="2064380"/>
                  </a:moveTo>
                  <a:lnTo>
                    <a:pt x="6933890" y="2064380"/>
                  </a:lnTo>
                </a:path>
                <a:path w="12797155" h="3354704">
                  <a:moveTo>
                    <a:pt x="5031422" y="2064380"/>
                  </a:moveTo>
                  <a:lnTo>
                    <a:pt x="4805757" y="2064380"/>
                  </a:lnTo>
                </a:path>
                <a:path w="12797155" h="3354704">
                  <a:moveTo>
                    <a:pt x="6933890" y="2064380"/>
                  </a:moveTo>
                  <a:lnTo>
                    <a:pt x="6342911" y="2064380"/>
                  </a:lnTo>
                </a:path>
                <a:path w="12797155" h="3354704">
                  <a:moveTo>
                    <a:pt x="5229764" y="2064380"/>
                  </a:moveTo>
                  <a:lnTo>
                    <a:pt x="5031422" y="2064380"/>
                  </a:lnTo>
                </a:path>
                <a:path w="12797155" h="3354704">
                  <a:moveTo>
                    <a:pt x="6342911" y="2064380"/>
                  </a:moveTo>
                  <a:lnTo>
                    <a:pt x="5707405" y="2064380"/>
                  </a:lnTo>
                  <a:lnTo>
                    <a:pt x="5639604" y="2064380"/>
                  </a:lnTo>
                </a:path>
                <a:path w="12797155" h="3354704">
                  <a:moveTo>
                    <a:pt x="12573495" y="2000627"/>
                  </a:moveTo>
                  <a:lnTo>
                    <a:pt x="12481408" y="2000627"/>
                  </a:lnTo>
                </a:path>
                <a:path w="12797155" h="3354704">
                  <a:moveTo>
                    <a:pt x="190246" y="2000627"/>
                  </a:moveTo>
                  <a:lnTo>
                    <a:pt x="0" y="2000627"/>
                  </a:lnTo>
                </a:path>
                <a:path w="12797155" h="3354704">
                  <a:moveTo>
                    <a:pt x="12481408" y="2000627"/>
                  </a:moveTo>
                  <a:lnTo>
                    <a:pt x="12453073" y="2000627"/>
                  </a:lnTo>
                </a:path>
                <a:path w="12797155" h="3354704">
                  <a:moveTo>
                    <a:pt x="921887" y="2000627"/>
                  </a:moveTo>
                  <a:lnTo>
                    <a:pt x="897600" y="2000627"/>
                  </a:lnTo>
                </a:path>
                <a:path w="12797155" h="3354704">
                  <a:moveTo>
                    <a:pt x="12453073" y="2000627"/>
                  </a:moveTo>
                  <a:lnTo>
                    <a:pt x="12293185" y="2000627"/>
                  </a:lnTo>
                </a:path>
                <a:path w="12797155" h="3354704">
                  <a:moveTo>
                    <a:pt x="1694006" y="2000627"/>
                  </a:moveTo>
                  <a:lnTo>
                    <a:pt x="1668707" y="2000627"/>
                  </a:lnTo>
                </a:path>
                <a:path w="12797155" h="3354704">
                  <a:moveTo>
                    <a:pt x="12293185" y="2000627"/>
                  </a:moveTo>
                  <a:lnTo>
                    <a:pt x="11930906" y="2000627"/>
                  </a:lnTo>
                </a:path>
                <a:path w="12797155" h="3354704">
                  <a:moveTo>
                    <a:pt x="2046165" y="2000627"/>
                  </a:moveTo>
                  <a:lnTo>
                    <a:pt x="1694006" y="2000627"/>
                  </a:lnTo>
                </a:path>
                <a:path w="12797155" h="3354704">
                  <a:moveTo>
                    <a:pt x="10761090" y="2000627"/>
                  </a:moveTo>
                  <a:lnTo>
                    <a:pt x="10087131" y="2000627"/>
                  </a:lnTo>
                </a:path>
                <a:path w="12797155" h="3354704">
                  <a:moveTo>
                    <a:pt x="2405408" y="2000627"/>
                  </a:moveTo>
                  <a:lnTo>
                    <a:pt x="2046165" y="2000627"/>
                  </a:lnTo>
                </a:path>
                <a:path w="12797155" h="3354704">
                  <a:moveTo>
                    <a:pt x="10087131" y="2000627"/>
                  </a:moveTo>
                  <a:lnTo>
                    <a:pt x="9681338" y="2000627"/>
                  </a:lnTo>
                </a:path>
                <a:path w="12797155" h="3354704">
                  <a:moveTo>
                    <a:pt x="3169431" y="2000627"/>
                  </a:moveTo>
                  <a:lnTo>
                    <a:pt x="2405408" y="2000627"/>
                  </a:lnTo>
                </a:path>
                <a:path w="12797155" h="3354704">
                  <a:moveTo>
                    <a:pt x="9681338" y="2000627"/>
                  </a:moveTo>
                  <a:lnTo>
                    <a:pt x="9243163" y="2000627"/>
                  </a:lnTo>
                </a:path>
                <a:path w="12797155" h="3354704">
                  <a:moveTo>
                    <a:pt x="4528482" y="2000627"/>
                  </a:moveTo>
                  <a:lnTo>
                    <a:pt x="4485980" y="2000627"/>
                  </a:lnTo>
                </a:path>
                <a:path w="12797155" h="3354704">
                  <a:moveTo>
                    <a:pt x="9243163" y="2000627"/>
                  </a:moveTo>
                  <a:lnTo>
                    <a:pt x="9195602" y="2000627"/>
                  </a:lnTo>
                </a:path>
                <a:path w="12797155" h="3354704">
                  <a:moveTo>
                    <a:pt x="4800697" y="2000627"/>
                  </a:moveTo>
                  <a:lnTo>
                    <a:pt x="4528482" y="2000627"/>
                  </a:lnTo>
                </a:path>
                <a:path w="12797155" h="3354704">
                  <a:moveTo>
                    <a:pt x="7870957" y="2000627"/>
                  </a:moveTo>
                  <a:lnTo>
                    <a:pt x="6914663" y="2000627"/>
                  </a:lnTo>
                </a:path>
                <a:path w="12797155" h="3354704">
                  <a:moveTo>
                    <a:pt x="5023326" y="2000627"/>
                  </a:moveTo>
                  <a:lnTo>
                    <a:pt x="4800697" y="2000627"/>
                  </a:lnTo>
                </a:path>
                <a:path w="12797155" h="3354704">
                  <a:moveTo>
                    <a:pt x="6914663" y="2000627"/>
                  </a:moveTo>
                  <a:lnTo>
                    <a:pt x="6332791" y="2000627"/>
                  </a:lnTo>
                </a:path>
                <a:path w="12797155" h="3354704">
                  <a:moveTo>
                    <a:pt x="5217621" y="2000627"/>
                  </a:moveTo>
                  <a:lnTo>
                    <a:pt x="5023326" y="2000627"/>
                  </a:lnTo>
                </a:path>
                <a:path w="12797155" h="3354704">
                  <a:moveTo>
                    <a:pt x="6332791" y="2000627"/>
                  </a:moveTo>
                  <a:lnTo>
                    <a:pt x="5706393" y="2000627"/>
                  </a:lnTo>
                  <a:lnTo>
                    <a:pt x="5639604" y="2000627"/>
                  </a:lnTo>
                </a:path>
                <a:path w="12797155" h="3354704">
                  <a:moveTo>
                    <a:pt x="12573495" y="1935862"/>
                  </a:moveTo>
                  <a:lnTo>
                    <a:pt x="12481408" y="1935862"/>
                  </a:lnTo>
                </a:path>
                <a:path w="12797155" h="3354704">
                  <a:moveTo>
                    <a:pt x="187211" y="1935862"/>
                  </a:moveTo>
                  <a:lnTo>
                    <a:pt x="0" y="1935862"/>
                  </a:lnTo>
                </a:path>
                <a:path w="12797155" h="3354704">
                  <a:moveTo>
                    <a:pt x="12481408" y="1935862"/>
                  </a:moveTo>
                  <a:lnTo>
                    <a:pt x="12453073" y="1935862"/>
                  </a:lnTo>
                </a:path>
                <a:path w="12797155" h="3354704">
                  <a:moveTo>
                    <a:pt x="921887" y="1935862"/>
                  </a:moveTo>
                  <a:lnTo>
                    <a:pt x="897600" y="1935862"/>
                  </a:lnTo>
                </a:path>
                <a:path w="12797155" h="3354704">
                  <a:moveTo>
                    <a:pt x="12453073" y="1935862"/>
                  </a:moveTo>
                  <a:lnTo>
                    <a:pt x="12293185" y="1935862"/>
                  </a:lnTo>
                </a:path>
                <a:path w="12797155" h="3354704">
                  <a:moveTo>
                    <a:pt x="1694006" y="1935862"/>
                  </a:moveTo>
                  <a:lnTo>
                    <a:pt x="1668707" y="1935862"/>
                  </a:lnTo>
                </a:path>
                <a:path w="12797155" h="3354704">
                  <a:moveTo>
                    <a:pt x="12293185" y="1935862"/>
                  </a:moveTo>
                  <a:lnTo>
                    <a:pt x="11930906" y="1935862"/>
                  </a:lnTo>
                </a:path>
                <a:path w="12797155" h="3354704">
                  <a:moveTo>
                    <a:pt x="2041105" y="1935862"/>
                  </a:moveTo>
                  <a:lnTo>
                    <a:pt x="1694006" y="1935862"/>
                  </a:lnTo>
                </a:path>
                <a:path w="12797155" h="3354704">
                  <a:moveTo>
                    <a:pt x="10737815" y="1935862"/>
                  </a:moveTo>
                  <a:lnTo>
                    <a:pt x="10072963" y="1935862"/>
                  </a:lnTo>
                </a:path>
                <a:path w="12797155" h="3354704">
                  <a:moveTo>
                    <a:pt x="2395288" y="1935862"/>
                  </a:moveTo>
                  <a:lnTo>
                    <a:pt x="2041105" y="1935862"/>
                  </a:lnTo>
                </a:path>
                <a:path w="12797155" h="3354704">
                  <a:moveTo>
                    <a:pt x="10072963" y="1935862"/>
                  </a:moveTo>
                  <a:lnTo>
                    <a:pt x="9674255" y="1935862"/>
                  </a:lnTo>
                </a:path>
                <a:path w="12797155" h="3354704">
                  <a:moveTo>
                    <a:pt x="3147168" y="1935862"/>
                  </a:moveTo>
                  <a:lnTo>
                    <a:pt x="2395288" y="1935862"/>
                  </a:lnTo>
                </a:path>
                <a:path w="12797155" h="3354704">
                  <a:moveTo>
                    <a:pt x="9674255" y="1935862"/>
                  </a:moveTo>
                  <a:lnTo>
                    <a:pt x="9242151" y="1935862"/>
                  </a:lnTo>
                </a:path>
                <a:path w="12797155" h="3354704">
                  <a:moveTo>
                    <a:pt x="4527470" y="1935862"/>
                  </a:moveTo>
                  <a:lnTo>
                    <a:pt x="4485980" y="1935862"/>
                  </a:lnTo>
                </a:path>
                <a:path w="12797155" h="3354704">
                  <a:moveTo>
                    <a:pt x="9242151" y="1935862"/>
                  </a:moveTo>
                  <a:lnTo>
                    <a:pt x="9195602" y="1935862"/>
                  </a:lnTo>
                </a:path>
                <a:path w="12797155" h="3354704">
                  <a:moveTo>
                    <a:pt x="4796649" y="1935862"/>
                  </a:moveTo>
                  <a:lnTo>
                    <a:pt x="4527470" y="1935862"/>
                  </a:lnTo>
                </a:path>
                <a:path w="12797155" h="3354704">
                  <a:moveTo>
                    <a:pt x="7836551" y="1935862"/>
                  </a:moveTo>
                  <a:lnTo>
                    <a:pt x="6896448" y="1935862"/>
                  </a:lnTo>
                </a:path>
                <a:path w="12797155" h="3354704">
                  <a:moveTo>
                    <a:pt x="5016242" y="1935862"/>
                  </a:moveTo>
                  <a:lnTo>
                    <a:pt x="4796649" y="1935862"/>
                  </a:lnTo>
                </a:path>
                <a:path w="12797155" h="3354704">
                  <a:moveTo>
                    <a:pt x="6896448" y="1935862"/>
                  </a:moveTo>
                  <a:lnTo>
                    <a:pt x="6322672" y="1935862"/>
                  </a:lnTo>
                </a:path>
                <a:path w="12797155" h="3354704">
                  <a:moveTo>
                    <a:pt x="5204465" y="1935862"/>
                  </a:moveTo>
                  <a:lnTo>
                    <a:pt x="5016242" y="1935862"/>
                  </a:lnTo>
                </a:path>
                <a:path w="12797155" h="3354704">
                  <a:moveTo>
                    <a:pt x="6322672" y="1935862"/>
                  </a:moveTo>
                  <a:lnTo>
                    <a:pt x="5705381" y="1935862"/>
                  </a:lnTo>
                  <a:lnTo>
                    <a:pt x="5639604" y="1935862"/>
                  </a:lnTo>
                </a:path>
                <a:path w="12797155" h="3354704">
                  <a:moveTo>
                    <a:pt x="12573495" y="1871098"/>
                  </a:moveTo>
                  <a:lnTo>
                    <a:pt x="12481408" y="1871098"/>
                  </a:lnTo>
                </a:path>
                <a:path w="12797155" h="3354704">
                  <a:moveTo>
                    <a:pt x="185187" y="1871098"/>
                  </a:moveTo>
                  <a:lnTo>
                    <a:pt x="0" y="1871098"/>
                  </a:lnTo>
                </a:path>
                <a:path w="12797155" h="3354704">
                  <a:moveTo>
                    <a:pt x="12481408" y="1871098"/>
                  </a:moveTo>
                  <a:lnTo>
                    <a:pt x="12453073" y="1871098"/>
                  </a:lnTo>
                </a:path>
                <a:path w="12797155" h="3354704">
                  <a:moveTo>
                    <a:pt x="921887" y="1871098"/>
                  </a:moveTo>
                  <a:lnTo>
                    <a:pt x="897600" y="1871098"/>
                  </a:lnTo>
                </a:path>
                <a:path w="12797155" h="3354704">
                  <a:moveTo>
                    <a:pt x="12453073" y="1871098"/>
                  </a:moveTo>
                  <a:lnTo>
                    <a:pt x="12293185" y="1871098"/>
                  </a:lnTo>
                </a:path>
                <a:path w="12797155" h="3354704">
                  <a:moveTo>
                    <a:pt x="1692994" y="1871098"/>
                  </a:moveTo>
                  <a:lnTo>
                    <a:pt x="1668707" y="1871098"/>
                  </a:lnTo>
                </a:path>
                <a:path w="12797155" h="3354704">
                  <a:moveTo>
                    <a:pt x="12293185" y="1871098"/>
                  </a:moveTo>
                  <a:lnTo>
                    <a:pt x="11930906" y="1871098"/>
                  </a:lnTo>
                </a:path>
                <a:path w="12797155" h="3354704">
                  <a:moveTo>
                    <a:pt x="2035034" y="1871098"/>
                  </a:moveTo>
                  <a:lnTo>
                    <a:pt x="1692994" y="1871098"/>
                  </a:lnTo>
                </a:path>
                <a:path w="12797155" h="3354704">
                  <a:moveTo>
                    <a:pt x="10714541" y="1871098"/>
                  </a:moveTo>
                  <a:lnTo>
                    <a:pt x="10059808" y="1871098"/>
                  </a:lnTo>
                </a:path>
                <a:path w="12797155" h="3354704">
                  <a:moveTo>
                    <a:pt x="2384157" y="1871098"/>
                  </a:moveTo>
                  <a:lnTo>
                    <a:pt x="2035034" y="1871098"/>
                  </a:lnTo>
                </a:path>
                <a:path w="12797155" h="3354704">
                  <a:moveTo>
                    <a:pt x="10059808" y="1871098"/>
                  </a:moveTo>
                  <a:lnTo>
                    <a:pt x="9667171" y="1871098"/>
                  </a:lnTo>
                </a:path>
                <a:path w="12797155" h="3354704">
                  <a:moveTo>
                    <a:pt x="3125917" y="1871098"/>
                  </a:moveTo>
                  <a:lnTo>
                    <a:pt x="2384157" y="1871098"/>
                  </a:lnTo>
                </a:path>
                <a:path w="12797155" h="3354704">
                  <a:moveTo>
                    <a:pt x="9667171" y="1871098"/>
                  </a:moveTo>
                  <a:lnTo>
                    <a:pt x="9242151" y="1871098"/>
                  </a:lnTo>
                </a:path>
                <a:path w="12797155" h="3354704">
                  <a:moveTo>
                    <a:pt x="4527470" y="1871098"/>
                  </a:moveTo>
                  <a:lnTo>
                    <a:pt x="4485980" y="1871098"/>
                  </a:lnTo>
                </a:path>
                <a:path w="12797155" h="3354704">
                  <a:moveTo>
                    <a:pt x="9242151" y="1871098"/>
                  </a:moveTo>
                  <a:lnTo>
                    <a:pt x="9195602" y="1871098"/>
                  </a:lnTo>
                </a:path>
                <a:path w="12797155" h="3354704">
                  <a:moveTo>
                    <a:pt x="4791589" y="1871098"/>
                  </a:moveTo>
                  <a:lnTo>
                    <a:pt x="4527470" y="1871098"/>
                  </a:lnTo>
                </a:path>
                <a:path w="12797155" h="3354704">
                  <a:moveTo>
                    <a:pt x="7803157" y="1871098"/>
                  </a:moveTo>
                  <a:lnTo>
                    <a:pt x="6878233" y="1871098"/>
                  </a:lnTo>
                </a:path>
                <a:path w="12797155" h="3354704">
                  <a:moveTo>
                    <a:pt x="5008147" y="1871098"/>
                  </a:moveTo>
                  <a:lnTo>
                    <a:pt x="4791589" y="1871098"/>
                  </a:lnTo>
                </a:path>
                <a:path w="12797155" h="3354704">
                  <a:moveTo>
                    <a:pt x="6878233" y="1871098"/>
                  </a:moveTo>
                  <a:lnTo>
                    <a:pt x="6312552" y="1871098"/>
                  </a:lnTo>
                </a:path>
                <a:path w="12797155" h="3354704">
                  <a:moveTo>
                    <a:pt x="5192322" y="1871098"/>
                  </a:moveTo>
                  <a:lnTo>
                    <a:pt x="5008147" y="1871098"/>
                  </a:lnTo>
                </a:path>
                <a:path w="12797155" h="3354704">
                  <a:moveTo>
                    <a:pt x="6312552" y="1871098"/>
                  </a:moveTo>
                  <a:lnTo>
                    <a:pt x="5704369" y="1871098"/>
                  </a:lnTo>
                  <a:lnTo>
                    <a:pt x="5639604" y="1871098"/>
                  </a:lnTo>
                </a:path>
                <a:path w="12797155" h="3354704">
                  <a:moveTo>
                    <a:pt x="12574507" y="1806333"/>
                  </a:moveTo>
                  <a:lnTo>
                    <a:pt x="12481408" y="1806333"/>
                  </a:lnTo>
                </a:path>
                <a:path w="12797155" h="3354704">
                  <a:moveTo>
                    <a:pt x="182151" y="1806333"/>
                  </a:moveTo>
                  <a:lnTo>
                    <a:pt x="0" y="1806333"/>
                  </a:lnTo>
                </a:path>
                <a:path w="12797155" h="3354704">
                  <a:moveTo>
                    <a:pt x="12481408" y="1806333"/>
                  </a:moveTo>
                  <a:lnTo>
                    <a:pt x="12453073" y="1806333"/>
                  </a:lnTo>
                </a:path>
                <a:path w="12797155" h="3354704">
                  <a:moveTo>
                    <a:pt x="921887" y="1806333"/>
                  </a:moveTo>
                  <a:lnTo>
                    <a:pt x="897600" y="1806333"/>
                  </a:lnTo>
                </a:path>
                <a:path w="12797155" h="3354704">
                  <a:moveTo>
                    <a:pt x="12453073" y="1806333"/>
                  </a:moveTo>
                  <a:lnTo>
                    <a:pt x="12294197" y="1806333"/>
                  </a:lnTo>
                </a:path>
                <a:path w="12797155" h="3354704">
                  <a:moveTo>
                    <a:pt x="1692994" y="1806333"/>
                  </a:moveTo>
                  <a:lnTo>
                    <a:pt x="1668707" y="1806333"/>
                  </a:lnTo>
                </a:path>
                <a:path w="12797155" h="3354704">
                  <a:moveTo>
                    <a:pt x="12294197" y="1806333"/>
                  </a:moveTo>
                  <a:lnTo>
                    <a:pt x="11930906" y="1806333"/>
                  </a:lnTo>
                </a:path>
                <a:path w="12797155" h="3354704">
                  <a:moveTo>
                    <a:pt x="2029974" y="1806333"/>
                  </a:moveTo>
                  <a:lnTo>
                    <a:pt x="1692994" y="1806333"/>
                  </a:lnTo>
                </a:path>
                <a:path w="12797155" h="3354704">
                  <a:moveTo>
                    <a:pt x="10691266" y="1806333"/>
                  </a:moveTo>
                  <a:lnTo>
                    <a:pt x="10045641" y="1806333"/>
                  </a:lnTo>
                </a:path>
                <a:path w="12797155" h="3354704">
                  <a:moveTo>
                    <a:pt x="2373025" y="1806333"/>
                  </a:moveTo>
                  <a:lnTo>
                    <a:pt x="2029974" y="1806333"/>
                  </a:lnTo>
                </a:path>
                <a:path w="12797155" h="3354704">
                  <a:moveTo>
                    <a:pt x="10045641" y="1806333"/>
                  </a:moveTo>
                  <a:lnTo>
                    <a:pt x="9660087" y="1806333"/>
                  </a:lnTo>
                </a:path>
                <a:path w="12797155" h="3354704">
                  <a:moveTo>
                    <a:pt x="3104666" y="1806333"/>
                  </a:moveTo>
                  <a:lnTo>
                    <a:pt x="2373025" y="1806333"/>
                  </a:lnTo>
                </a:path>
                <a:path w="12797155" h="3354704">
                  <a:moveTo>
                    <a:pt x="9660087" y="1806333"/>
                  </a:moveTo>
                  <a:lnTo>
                    <a:pt x="9241139" y="1806333"/>
                  </a:lnTo>
                </a:path>
                <a:path w="12797155" h="3354704">
                  <a:moveTo>
                    <a:pt x="4526458" y="1806333"/>
                  </a:moveTo>
                  <a:lnTo>
                    <a:pt x="4485980" y="1806333"/>
                  </a:lnTo>
                </a:path>
                <a:path w="12797155" h="3354704">
                  <a:moveTo>
                    <a:pt x="9241139" y="1806333"/>
                  </a:moveTo>
                  <a:lnTo>
                    <a:pt x="9195602" y="1806333"/>
                  </a:lnTo>
                </a:path>
                <a:path w="12797155" h="3354704">
                  <a:moveTo>
                    <a:pt x="4787541" y="1806333"/>
                  </a:moveTo>
                  <a:lnTo>
                    <a:pt x="4526458" y="1806333"/>
                  </a:lnTo>
                </a:path>
                <a:path w="12797155" h="3354704">
                  <a:moveTo>
                    <a:pt x="7769762" y="1806333"/>
                  </a:moveTo>
                  <a:lnTo>
                    <a:pt x="6860018" y="1806333"/>
                  </a:lnTo>
                </a:path>
                <a:path w="12797155" h="3354704">
                  <a:moveTo>
                    <a:pt x="5001063" y="1806333"/>
                  </a:moveTo>
                  <a:lnTo>
                    <a:pt x="4787541" y="1806333"/>
                  </a:lnTo>
                </a:path>
                <a:path w="12797155" h="3354704">
                  <a:moveTo>
                    <a:pt x="6860018" y="1806333"/>
                  </a:moveTo>
                  <a:lnTo>
                    <a:pt x="6302433" y="1806333"/>
                  </a:lnTo>
                </a:path>
                <a:path w="12797155" h="3354704">
                  <a:moveTo>
                    <a:pt x="5180179" y="1806333"/>
                  </a:moveTo>
                  <a:lnTo>
                    <a:pt x="5001063" y="1806333"/>
                  </a:lnTo>
                </a:path>
                <a:path w="12797155" h="3354704">
                  <a:moveTo>
                    <a:pt x="6302433" y="1806333"/>
                  </a:moveTo>
                  <a:lnTo>
                    <a:pt x="5703357" y="1806333"/>
                  </a:lnTo>
                  <a:lnTo>
                    <a:pt x="5639604" y="1806333"/>
                  </a:lnTo>
                </a:path>
                <a:path w="12797155" h="3354704">
                  <a:moveTo>
                    <a:pt x="12574507" y="1742580"/>
                  </a:moveTo>
                  <a:lnTo>
                    <a:pt x="12481408" y="1742580"/>
                  </a:lnTo>
                </a:path>
                <a:path w="12797155" h="3354704">
                  <a:moveTo>
                    <a:pt x="179115" y="1742580"/>
                  </a:moveTo>
                  <a:lnTo>
                    <a:pt x="0" y="1742580"/>
                  </a:lnTo>
                </a:path>
                <a:path w="12797155" h="3354704">
                  <a:moveTo>
                    <a:pt x="12481408" y="1742580"/>
                  </a:moveTo>
                  <a:lnTo>
                    <a:pt x="12453073" y="1742580"/>
                  </a:lnTo>
                </a:path>
                <a:path w="12797155" h="3354704">
                  <a:moveTo>
                    <a:pt x="921887" y="1742580"/>
                  </a:moveTo>
                  <a:lnTo>
                    <a:pt x="897600" y="1742580"/>
                  </a:lnTo>
                </a:path>
                <a:path w="12797155" h="3354704">
                  <a:moveTo>
                    <a:pt x="12453073" y="1742580"/>
                  </a:moveTo>
                  <a:lnTo>
                    <a:pt x="12294197" y="1742580"/>
                  </a:lnTo>
                </a:path>
                <a:path w="12797155" h="3354704">
                  <a:moveTo>
                    <a:pt x="1691982" y="1742580"/>
                  </a:moveTo>
                  <a:lnTo>
                    <a:pt x="1668707" y="1742580"/>
                  </a:lnTo>
                </a:path>
                <a:path w="12797155" h="3354704">
                  <a:moveTo>
                    <a:pt x="12294197" y="1742580"/>
                  </a:moveTo>
                  <a:lnTo>
                    <a:pt x="11930906" y="1742580"/>
                  </a:lnTo>
                </a:path>
                <a:path w="12797155" h="3354704">
                  <a:moveTo>
                    <a:pt x="2023902" y="1742580"/>
                  </a:moveTo>
                  <a:lnTo>
                    <a:pt x="1691982" y="1742580"/>
                  </a:lnTo>
                </a:path>
                <a:path w="12797155" h="3354704">
                  <a:moveTo>
                    <a:pt x="10669003" y="1742580"/>
                  </a:moveTo>
                  <a:lnTo>
                    <a:pt x="10031473" y="1742580"/>
                  </a:lnTo>
                </a:path>
                <a:path w="12797155" h="3354704">
                  <a:moveTo>
                    <a:pt x="2361894" y="1742580"/>
                  </a:moveTo>
                  <a:lnTo>
                    <a:pt x="2023902" y="1742580"/>
                  </a:lnTo>
                </a:path>
                <a:path w="12797155" h="3354704">
                  <a:moveTo>
                    <a:pt x="10031473" y="1742580"/>
                  </a:moveTo>
                  <a:lnTo>
                    <a:pt x="9653004" y="1742580"/>
                  </a:lnTo>
                </a:path>
                <a:path w="12797155" h="3354704">
                  <a:moveTo>
                    <a:pt x="3083415" y="1742580"/>
                  </a:moveTo>
                  <a:lnTo>
                    <a:pt x="2361894" y="1742580"/>
                  </a:lnTo>
                </a:path>
                <a:path w="12797155" h="3354704">
                  <a:moveTo>
                    <a:pt x="9653004" y="1742580"/>
                  </a:moveTo>
                  <a:lnTo>
                    <a:pt x="9240127" y="1742580"/>
                  </a:lnTo>
                </a:path>
                <a:path w="12797155" h="3354704">
                  <a:moveTo>
                    <a:pt x="4526458" y="1742580"/>
                  </a:moveTo>
                  <a:lnTo>
                    <a:pt x="4485980" y="1742580"/>
                  </a:lnTo>
                </a:path>
                <a:path w="12797155" h="3354704">
                  <a:moveTo>
                    <a:pt x="9240127" y="1742580"/>
                  </a:moveTo>
                  <a:lnTo>
                    <a:pt x="9195602" y="1742580"/>
                  </a:lnTo>
                </a:path>
                <a:path w="12797155" h="3354704">
                  <a:moveTo>
                    <a:pt x="4782482" y="1742580"/>
                  </a:moveTo>
                  <a:lnTo>
                    <a:pt x="4526458" y="1742580"/>
                  </a:lnTo>
                </a:path>
                <a:path w="12797155" h="3354704">
                  <a:moveTo>
                    <a:pt x="7735356" y="1742580"/>
                  </a:moveTo>
                  <a:lnTo>
                    <a:pt x="6841803" y="1742580"/>
                  </a:lnTo>
                </a:path>
                <a:path w="12797155" h="3354704">
                  <a:moveTo>
                    <a:pt x="4992968" y="1742580"/>
                  </a:moveTo>
                  <a:lnTo>
                    <a:pt x="4782482" y="1742580"/>
                  </a:lnTo>
                </a:path>
                <a:path w="12797155" h="3354704">
                  <a:moveTo>
                    <a:pt x="6841803" y="1742580"/>
                  </a:moveTo>
                  <a:lnTo>
                    <a:pt x="6292313" y="1742580"/>
                  </a:lnTo>
                </a:path>
                <a:path w="12797155" h="3354704">
                  <a:moveTo>
                    <a:pt x="5168035" y="1742580"/>
                  </a:moveTo>
                  <a:lnTo>
                    <a:pt x="4992968" y="1742580"/>
                  </a:lnTo>
                </a:path>
                <a:path w="12797155" h="3354704">
                  <a:moveTo>
                    <a:pt x="6292313" y="1742580"/>
                  </a:moveTo>
                  <a:lnTo>
                    <a:pt x="5702345" y="1742580"/>
                  </a:lnTo>
                  <a:lnTo>
                    <a:pt x="5639604" y="1742580"/>
                  </a:lnTo>
                </a:path>
                <a:path w="12797155" h="3354704">
                  <a:moveTo>
                    <a:pt x="12574507" y="1677815"/>
                  </a:moveTo>
                  <a:lnTo>
                    <a:pt x="12481408" y="1677815"/>
                  </a:lnTo>
                </a:path>
                <a:path w="12797155" h="3354704">
                  <a:moveTo>
                    <a:pt x="177091" y="1677815"/>
                  </a:moveTo>
                  <a:lnTo>
                    <a:pt x="0" y="1677815"/>
                  </a:lnTo>
                </a:path>
                <a:path w="12797155" h="3354704">
                  <a:moveTo>
                    <a:pt x="12481408" y="1677815"/>
                  </a:moveTo>
                  <a:lnTo>
                    <a:pt x="12453073" y="1677815"/>
                  </a:lnTo>
                </a:path>
                <a:path w="12797155" h="3354704">
                  <a:moveTo>
                    <a:pt x="921887" y="1677815"/>
                  </a:moveTo>
                  <a:lnTo>
                    <a:pt x="897600" y="1677815"/>
                  </a:lnTo>
                </a:path>
                <a:path w="12797155" h="3354704">
                  <a:moveTo>
                    <a:pt x="12453073" y="1677815"/>
                  </a:moveTo>
                  <a:lnTo>
                    <a:pt x="12294197" y="1677815"/>
                  </a:lnTo>
                </a:path>
                <a:path w="12797155" h="3354704">
                  <a:moveTo>
                    <a:pt x="1691982" y="1677815"/>
                  </a:moveTo>
                  <a:lnTo>
                    <a:pt x="1668707" y="1677815"/>
                  </a:lnTo>
                </a:path>
                <a:path w="12797155" h="3354704">
                  <a:moveTo>
                    <a:pt x="12294197" y="1677815"/>
                  </a:moveTo>
                  <a:lnTo>
                    <a:pt x="11930906" y="1677815"/>
                  </a:lnTo>
                </a:path>
                <a:path w="12797155" h="3354704">
                  <a:moveTo>
                    <a:pt x="2018842" y="1677815"/>
                  </a:moveTo>
                  <a:lnTo>
                    <a:pt x="1691982" y="1677815"/>
                  </a:lnTo>
                </a:path>
                <a:path w="12797155" h="3354704">
                  <a:moveTo>
                    <a:pt x="10645728" y="1677815"/>
                  </a:moveTo>
                  <a:lnTo>
                    <a:pt x="10018318" y="1677815"/>
                  </a:lnTo>
                </a:path>
                <a:path w="12797155" h="3354704">
                  <a:moveTo>
                    <a:pt x="2350763" y="1677815"/>
                  </a:moveTo>
                  <a:lnTo>
                    <a:pt x="2018842" y="1677815"/>
                  </a:lnTo>
                </a:path>
                <a:path w="12797155" h="3354704">
                  <a:moveTo>
                    <a:pt x="10018318" y="1677815"/>
                  </a:moveTo>
                  <a:lnTo>
                    <a:pt x="9645920" y="1677815"/>
                  </a:lnTo>
                </a:path>
                <a:path w="12797155" h="3354704">
                  <a:moveTo>
                    <a:pt x="3061152" y="1677815"/>
                  </a:moveTo>
                  <a:lnTo>
                    <a:pt x="2350763" y="1677815"/>
                  </a:lnTo>
                </a:path>
                <a:path w="12797155" h="3354704">
                  <a:moveTo>
                    <a:pt x="9645920" y="1677815"/>
                  </a:moveTo>
                  <a:lnTo>
                    <a:pt x="9240127" y="1677815"/>
                  </a:lnTo>
                </a:path>
                <a:path w="12797155" h="3354704">
                  <a:moveTo>
                    <a:pt x="4525446" y="1677815"/>
                  </a:moveTo>
                  <a:lnTo>
                    <a:pt x="4485980" y="1677815"/>
                  </a:lnTo>
                </a:path>
                <a:path w="12797155" h="3354704">
                  <a:moveTo>
                    <a:pt x="9240127" y="1677815"/>
                  </a:moveTo>
                  <a:lnTo>
                    <a:pt x="9195602" y="1677815"/>
                  </a:lnTo>
                </a:path>
                <a:path w="12797155" h="3354704">
                  <a:moveTo>
                    <a:pt x="4777422" y="1677815"/>
                  </a:moveTo>
                  <a:lnTo>
                    <a:pt x="4525446" y="1677815"/>
                  </a:lnTo>
                </a:path>
                <a:path w="12797155" h="3354704">
                  <a:moveTo>
                    <a:pt x="7701961" y="1677815"/>
                  </a:moveTo>
                  <a:lnTo>
                    <a:pt x="6822576" y="1677815"/>
                  </a:lnTo>
                </a:path>
                <a:path w="12797155" h="3354704">
                  <a:moveTo>
                    <a:pt x="4984872" y="1677815"/>
                  </a:moveTo>
                  <a:lnTo>
                    <a:pt x="4777422" y="1677815"/>
                  </a:lnTo>
                </a:path>
                <a:path w="12797155" h="3354704">
                  <a:moveTo>
                    <a:pt x="6822576" y="1677815"/>
                  </a:moveTo>
                  <a:lnTo>
                    <a:pt x="6282194" y="1677815"/>
                  </a:lnTo>
                </a:path>
                <a:path w="12797155" h="3354704">
                  <a:moveTo>
                    <a:pt x="5155892" y="1677815"/>
                  </a:moveTo>
                  <a:lnTo>
                    <a:pt x="4984872" y="1677815"/>
                  </a:lnTo>
                </a:path>
                <a:path w="12797155" h="3354704">
                  <a:moveTo>
                    <a:pt x="6282194" y="1677815"/>
                  </a:moveTo>
                  <a:lnTo>
                    <a:pt x="5702345" y="1677815"/>
                  </a:lnTo>
                  <a:lnTo>
                    <a:pt x="5639604" y="1677815"/>
                  </a:lnTo>
                </a:path>
                <a:path w="12797155" h="3354704">
                  <a:moveTo>
                    <a:pt x="12575519" y="1613050"/>
                  </a:moveTo>
                  <a:lnTo>
                    <a:pt x="12480396" y="1613050"/>
                  </a:lnTo>
                </a:path>
                <a:path w="12797155" h="3354704">
                  <a:moveTo>
                    <a:pt x="174055" y="1613050"/>
                  </a:moveTo>
                  <a:lnTo>
                    <a:pt x="0" y="1613050"/>
                  </a:lnTo>
                </a:path>
                <a:path w="12797155" h="3354704">
                  <a:moveTo>
                    <a:pt x="12480396" y="1613050"/>
                  </a:moveTo>
                  <a:lnTo>
                    <a:pt x="12453073" y="1613050"/>
                  </a:lnTo>
                </a:path>
                <a:path w="12797155" h="3354704">
                  <a:moveTo>
                    <a:pt x="921887" y="1613050"/>
                  </a:moveTo>
                  <a:lnTo>
                    <a:pt x="897600" y="1613050"/>
                  </a:lnTo>
                </a:path>
                <a:path w="12797155" h="3354704">
                  <a:moveTo>
                    <a:pt x="12453073" y="1613050"/>
                  </a:moveTo>
                  <a:lnTo>
                    <a:pt x="12294197" y="1613050"/>
                  </a:lnTo>
                </a:path>
                <a:path w="12797155" h="3354704">
                  <a:moveTo>
                    <a:pt x="1691982" y="1613050"/>
                  </a:moveTo>
                  <a:lnTo>
                    <a:pt x="1668707" y="1613050"/>
                  </a:lnTo>
                </a:path>
                <a:path w="12797155" h="3354704">
                  <a:moveTo>
                    <a:pt x="12294197" y="1613050"/>
                  </a:moveTo>
                  <a:lnTo>
                    <a:pt x="11930906" y="1613050"/>
                  </a:lnTo>
                </a:path>
                <a:path w="12797155" h="3354704">
                  <a:moveTo>
                    <a:pt x="2012771" y="1613050"/>
                  </a:moveTo>
                  <a:lnTo>
                    <a:pt x="1691982" y="1613050"/>
                  </a:lnTo>
                </a:path>
                <a:path w="12797155" h="3354704">
                  <a:moveTo>
                    <a:pt x="10622453" y="1613050"/>
                  </a:moveTo>
                  <a:lnTo>
                    <a:pt x="10004151" y="1613050"/>
                  </a:lnTo>
                </a:path>
                <a:path w="12797155" h="3354704">
                  <a:moveTo>
                    <a:pt x="2340643" y="1613050"/>
                  </a:moveTo>
                  <a:lnTo>
                    <a:pt x="2012771" y="1613050"/>
                  </a:lnTo>
                </a:path>
                <a:path w="12797155" h="3354704">
                  <a:moveTo>
                    <a:pt x="10004151" y="1613050"/>
                  </a:moveTo>
                  <a:lnTo>
                    <a:pt x="9638836" y="1613050"/>
                  </a:lnTo>
                </a:path>
                <a:path w="12797155" h="3354704">
                  <a:moveTo>
                    <a:pt x="3039901" y="1613050"/>
                  </a:moveTo>
                  <a:lnTo>
                    <a:pt x="2340643" y="1613050"/>
                  </a:lnTo>
                </a:path>
                <a:path w="12797155" h="3354704">
                  <a:moveTo>
                    <a:pt x="9638836" y="1613050"/>
                  </a:moveTo>
                  <a:lnTo>
                    <a:pt x="9239116" y="1613050"/>
                  </a:lnTo>
                </a:path>
                <a:path w="12797155" h="3354704">
                  <a:moveTo>
                    <a:pt x="4524434" y="1613050"/>
                  </a:moveTo>
                  <a:lnTo>
                    <a:pt x="4485980" y="1613050"/>
                  </a:lnTo>
                </a:path>
                <a:path w="12797155" h="3354704">
                  <a:moveTo>
                    <a:pt x="9239116" y="1613050"/>
                  </a:moveTo>
                  <a:lnTo>
                    <a:pt x="9195602" y="1613050"/>
                  </a:lnTo>
                </a:path>
                <a:path w="12797155" h="3354704">
                  <a:moveTo>
                    <a:pt x="4773374" y="1613050"/>
                  </a:moveTo>
                  <a:lnTo>
                    <a:pt x="4524434" y="1613050"/>
                  </a:lnTo>
                </a:path>
                <a:path w="12797155" h="3354704">
                  <a:moveTo>
                    <a:pt x="7668567" y="1613050"/>
                  </a:moveTo>
                  <a:lnTo>
                    <a:pt x="6804361" y="1613050"/>
                  </a:lnTo>
                </a:path>
                <a:path w="12797155" h="3354704">
                  <a:moveTo>
                    <a:pt x="4977788" y="1613050"/>
                  </a:moveTo>
                  <a:lnTo>
                    <a:pt x="4773374" y="1613050"/>
                  </a:lnTo>
                </a:path>
                <a:path w="12797155" h="3354704">
                  <a:moveTo>
                    <a:pt x="6804361" y="1613050"/>
                  </a:moveTo>
                  <a:lnTo>
                    <a:pt x="6272074" y="1613050"/>
                  </a:lnTo>
                </a:path>
                <a:path w="12797155" h="3354704">
                  <a:moveTo>
                    <a:pt x="5143748" y="1613050"/>
                  </a:moveTo>
                  <a:lnTo>
                    <a:pt x="4977788" y="1613050"/>
                  </a:lnTo>
                </a:path>
                <a:path w="12797155" h="3354704">
                  <a:moveTo>
                    <a:pt x="6272074" y="1613050"/>
                  </a:moveTo>
                  <a:lnTo>
                    <a:pt x="5701334" y="1613050"/>
                  </a:lnTo>
                  <a:lnTo>
                    <a:pt x="5639604" y="1613050"/>
                  </a:lnTo>
                </a:path>
                <a:path w="12797155" h="3354704">
                  <a:moveTo>
                    <a:pt x="12575519" y="1548285"/>
                  </a:moveTo>
                  <a:lnTo>
                    <a:pt x="12480396" y="1548285"/>
                  </a:lnTo>
                </a:path>
                <a:path w="12797155" h="3354704">
                  <a:moveTo>
                    <a:pt x="171019" y="1548285"/>
                  </a:moveTo>
                  <a:lnTo>
                    <a:pt x="0" y="1548285"/>
                  </a:lnTo>
                </a:path>
                <a:path w="12797155" h="3354704">
                  <a:moveTo>
                    <a:pt x="12480396" y="1548285"/>
                  </a:moveTo>
                  <a:lnTo>
                    <a:pt x="12453073" y="1548285"/>
                  </a:lnTo>
                </a:path>
                <a:path w="12797155" h="3354704">
                  <a:moveTo>
                    <a:pt x="921887" y="1548285"/>
                  </a:moveTo>
                  <a:lnTo>
                    <a:pt x="897600" y="1548285"/>
                  </a:lnTo>
                </a:path>
                <a:path w="12797155" h="3354704">
                  <a:moveTo>
                    <a:pt x="12453073" y="1548285"/>
                  </a:moveTo>
                  <a:lnTo>
                    <a:pt x="12295209" y="1548285"/>
                  </a:lnTo>
                </a:path>
                <a:path w="12797155" h="3354704">
                  <a:moveTo>
                    <a:pt x="1690970" y="1548285"/>
                  </a:moveTo>
                  <a:lnTo>
                    <a:pt x="1668707" y="1548285"/>
                  </a:lnTo>
                </a:path>
                <a:path w="12797155" h="3354704">
                  <a:moveTo>
                    <a:pt x="12295209" y="1548285"/>
                  </a:moveTo>
                  <a:lnTo>
                    <a:pt x="11930906" y="1548285"/>
                  </a:lnTo>
                </a:path>
                <a:path w="12797155" h="3354704">
                  <a:moveTo>
                    <a:pt x="2007711" y="1548285"/>
                  </a:moveTo>
                  <a:lnTo>
                    <a:pt x="1690970" y="1548285"/>
                  </a:lnTo>
                </a:path>
                <a:path w="12797155" h="3354704">
                  <a:moveTo>
                    <a:pt x="10599178" y="1548285"/>
                  </a:moveTo>
                  <a:lnTo>
                    <a:pt x="9989983" y="1548285"/>
                  </a:lnTo>
                </a:path>
                <a:path w="12797155" h="3354704">
                  <a:moveTo>
                    <a:pt x="2329512" y="1548285"/>
                  </a:moveTo>
                  <a:lnTo>
                    <a:pt x="2007711" y="1548285"/>
                  </a:lnTo>
                </a:path>
                <a:path w="12797155" h="3354704">
                  <a:moveTo>
                    <a:pt x="9989983" y="1548285"/>
                  </a:moveTo>
                  <a:lnTo>
                    <a:pt x="9631753" y="1548285"/>
                  </a:lnTo>
                </a:path>
                <a:path w="12797155" h="3354704">
                  <a:moveTo>
                    <a:pt x="3018650" y="1548285"/>
                  </a:moveTo>
                  <a:lnTo>
                    <a:pt x="2329512" y="1548285"/>
                  </a:lnTo>
                </a:path>
                <a:path w="12797155" h="3354704">
                  <a:moveTo>
                    <a:pt x="9631753" y="1548285"/>
                  </a:moveTo>
                  <a:lnTo>
                    <a:pt x="9239116" y="1548285"/>
                  </a:lnTo>
                </a:path>
                <a:path w="12797155" h="3354704">
                  <a:moveTo>
                    <a:pt x="4524434" y="1548285"/>
                  </a:moveTo>
                  <a:lnTo>
                    <a:pt x="4485980" y="1548285"/>
                  </a:lnTo>
                </a:path>
                <a:path w="12797155" h="3354704">
                  <a:moveTo>
                    <a:pt x="9239116" y="1548285"/>
                  </a:moveTo>
                  <a:lnTo>
                    <a:pt x="9195602" y="1548285"/>
                  </a:lnTo>
                </a:path>
                <a:path w="12797155" h="3354704">
                  <a:moveTo>
                    <a:pt x="4768314" y="1548285"/>
                  </a:moveTo>
                  <a:lnTo>
                    <a:pt x="4524434" y="1548285"/>
                  </a:lnTo>
                </a:path>
                <a:path w="12797155" h="3354704">
                  <a:moveTo>
                    <a:pt x="7634161" y="1548285"/>
                  </a:moveTo>
                  <a:lnTo>
                    <a:pt x="6786145" y="1548285"/>
                  </a:lnTo>
                </a:path>
                <a:path w="12797155" h="3354704">
                  <a:moveTo>
                    <a:pt x="4969693" y="1548285"/>
                  </a:moveTo>
                  <a:lnTo>
                    <a:pt x="4768314" y="1548285"/>
                  </a:lnTo>
                </a:path>
                <a:path w="12797155" h="3354704">
                  <a:moveTo>
                    <a:pt x="6786145" y="1548285"/>
                  </a:moveTo>
                  <a:lnTo>
                    <a:pt x="6261955" y="1548285"/>
                  </a:lnTo>
                </a:path>
                <a:path w="12797155" h="3354704">
                  <a:moveTo>
                    <a:pt x="5131605" y="1548285"/>
                  </a:moveTo>
                  <a:lnTo>
                    <a:pt x="4969693" y="1548285"/>
                  </a:lnTo>
                </a:path>
                <a:path w="12797155" h="3354704">
                  <a:moveTo>
                    <a:pt x="6261955" y="1548285"/>
                  </a:moveTo>
                  <a:lnTo>
                    <a:pt x="5700322" y="1548285"/>
                  </a:lnTo>
                  <a:lnTo>
                    <a:pt x="5639604" y="1548285"/>
                  </a:lnTo>
                </a:path>
                <a:path w="12797155" h="3354704">
                  <a:moveTo>
                    <a:pt x="12575519" y="1484532"/>
                  </a:moveTo>
                  <a:lnTo>
                    <a:pt x="12480396" y="1484532"/>
                  </a:lnTo>
                </a:path>
                <a:path w="12797155" h="3354704">
                  <a:moveTo>
                    <a:pt x="167983" y="1484532"/>
                  </a:moveTo>
                  <a:lnTo>
                    <a:pt x="0" y="1484532"/>
                  </a:lnTo>
                </a:path>
                <a:path w="12797155" h="3354704">
                  <a:moveTo>
                    <a:pt x="12480396" y="1484532"/>
                  </a:moveTo>
                  <a:lnTo>
                    <a:pt x="12453073" y="1484532"/>
                  </a:lnTo>
                </a:path>
                <a:path w="12797155" h="3354704">
                  <a:moveTo>
                    <a:pt x="921887" y="1484532"/>
                  </a:moveTo>
                  <a:lnTo>
                    <a:pt x="897600" y="1484532"/>
                  </a:lnTo>
                </a:path>
                <a:path w="12797155" h="3354704">
                  <a:moveTo>
                    <a:pt x="12453073" y="1484532"/>
                  </a:moveTo>
                  <a:lnTo>
                    <a:pt x="12295209" y="1484532"/>
                  </a:lnTo>
                </a:path>
                <a:path w="12797155" h="3354704">
                  <a:moveTo>
                    <a:pt x="1690970" y="1484532"/>
                  </a:moveTo>
                  <a:lnTo>
                    <a:pt x="1668707" y="1484532"/>
                  </a:lnTo>
                </a:path>
                <a:path w="12797155" h="3354704">
                  <a:moveTo>
                    <a:pt x="12295209" y="1484532"/>
                  </a:moveTo>
                  <a:lnTo>
                    <a:pt x="11930906" y="1484532"/>
                  </a:lnTo>
                </a:path>
                <a:path w="12797155" h="3354704">
                  <a:moveTo>
                    <a:pt x="2002651" y="1484532"/>
                  </a:moveTo>
                  <a:lnTo>
                    <a:pt x="1690970" y="1484532"/>
                  </a:lnTo>
                </a:path>
                <a:path w="12797155" h="3354704">
                  <a:moveTo>
                    <a:pt x="10576915" y="1484532"/>
                  </a:moveTo>
                  <a:lnTo>
                    <a:pt x="9976828" y="1484532"/>
                  </a:lnTo>
                </a:path>
                <a:path w="12797155" h="3354704">
                  <a:moveTo>
                    <a:pt x="2318380" y="1484532"/>
                  </a:moveTo>
                  <a:lnTo>
                    <a:pt x="2002651" y="1484532"/>
                  </a:lnTo>
                </a:path>
                <a:path w="12797155" h="3354704">
                  <a:moveTo>
                    <a:pt x="9976828" y="1484532"/>
                  </a:moveTo>
                  <a:lnTo>
                    <a:pt x="9624669" y="1484532"/>
                  </a:lnTo>
                </a:path>
                <a:path w="12797155" h="3354704">
                  <a:moveTo>
                    <a:pt x="2997399" y="1484532"/>
                  </a:moveTo>
                  <a:lnTo>
                    <a:pt x="2318380" y="1484532"/>
                  </a:lnTo>
                </a:path>
                <a:path w="12797155" h="3354704">
                  <a:moveTo>
                    <a:pt x="9624669" y="1484532"/>
                  </a:moveTo>
                  <a:lnTo>
                    <a:pt x="9238104" y="1484532"/>
                  </a:lnTo>
                </a:path>
                <a:path w="12797155" h="3354704">
                  <a:moveTo>
                    <a:pt x="4523422" y="1484532"/>
                  </a:moveTo>
                  <a:lnTo>
                    <a:pt x="4485980" y="1484532"/>
                  </a:lnTo>
                </a:path>
                <a:path w="12797155" h="3354704">
                  <a:moveTo>
                    <a:pt x="9238104" y="1484532"/>
                  </a:moveTo>
                  <a:lnTo>
                    <a:pt x="9195602" y="1484532"/>
                  </a:lnTo>
                </a:path>
                <a:path w="12797155" h="3354704">
                  <a:moveTo>
                    <a:pt x="4763255" y="1484532"/>
                  </a:moveTo>
                  <a:lnTo>
                    <a:pt x="4523422" y="1484532"/>
                  </a:lnTo>
                </a:path>
                <a:path w="12797155" h="3354704">
                  <a:moveTo>
                    <a:pt x="7600766" y="1484532"/>
                  </a:moveTo>
                  <a:lnTo>
                    <a:pt x="6767930" y="1484532"/>
                  </a:lnTo>
                </a:path>
                <a:path w="12797155" h="3354704">
                  <a:moveTo>
                    <a:pt x="4962609" y="1484532"/>
                  </a:moveTo>
                  <a:lnTo>
                    <a:pt x="4763255" y="1484532"/>
                  </a:lnTo>
                </a:path>
                <a:path w="12797155" h="3354704">
                  <a:moveTo>
                    <a:pt x="6767930" y="1484532"/>
                  </a:moveTo>
                  <a:lnTo>
                    <a:pt x="6251835" y="1484532"/>
                  </a:lnTo>
                </a:path>
                <a:path w="12797155" h="3354704">
                  <a:moveTo>
                    <a:pt x="5118450" y="1484532"/>
                  </a:moveTo>
                  <a:lnTo>
                    <a:pt x="4962609" y="1484532"/>
                  </a:lnTo>
                </a:path>
                <a:path w="12797155" h="3354704">
                  <a:moveTo>
                    <a:pt x="6251835" y="1484532"/>
                  </a:moveTo>
                  <a:lnTo>
                    <a:pt x="5699310" y="1484532"/>
                  </a:lnTo>
                  <a:lnTo>
                    <a:pt x="5639604" y="1484532"/>
                  </a:lnTo>
                </a:path>
                <a:path w="12797155" h="3354704">
                  <a:moveTo>
                    <a:pt x="12575519" y="1419767"/>
                  </a:moveTo>
                  <a:lnTo>
                    <a:pt x="12480396" y="1419767"/>
                  </a:lnTo>
                </a:path>
                <a:path w="12797155" h="3354704">
                  <a:moveTo>
                    <a:pt x="165960" y="1419767"/>
                  </a:moveTo>
                  <a:lnTo>
                    <a:pt x="0" y="1419767"/>
                  </a:lnTo>
                </a:path>
                <a:path w="12797155" h="3354704">
                  <a:moveTo>
                    <a:pt x="12480396" y="1419767"/>
                  </a:moveTo>
                  <a:lnTo>
                    <a:pt x="12453073" y="1419767"/>
                  </a:lnTo>
                </a:path>
                <a:path w="12797155" h="3354704">
                  <a:moveTo>
                    <a:pt x="920875" y="1419767"/>
                  </a:moveTo>
                  <a:lnTo>
                    <a:pt x="897600" y="1419767"/>
                  </a:lnTo>
                </a:path>
                <a:path w="12797155" h="3354704">
                  <a:moveTo>
                    <a:pt x="12453073" y="1419767"/>
                  </a:moveTo>
                  <a:lnTo>
                    <a:pt x="12295209" y="1419767"/>
                  </a:lnTo>
                </a:path>
                <a:path w="12797155" h="3354704">
                  <a:moveTo>
                    <a:pt x="1690970" y="1419767"/>
                  </a:moveTo>
                  <a:lnTo>
                    <a:pt x="1668707" y="1419767"/>
                  </a:lnTo>
                </a:path>
                <a:path w="12797155" h="3354704">
                  <a:moveTo>
                    <a:pt x="12295209" y="1419767"/>
                  </a:moveTo>
                  <a:lnTo>
                    <a:pt x="11930906" y="1419767"/>
                  </a:lnTo>
                </a:path>
                <a:path w="12797155" h="3354704">
                  <a:moveTo>
                    <a:pt x="1996580" y="1419767"/>
                  </a:moveTo>
                  <a:lnTo>
                    <a:pt x="1690970" y="1419767"/>
                  </a:lnTo>
                </a:path>
                <a:path w="12797155" h="3354704">
                  <a:moveTo>
                    <a:pt x="10553640" y="1419767"/>
                  </a:moveTo>
                  <a:lnTo>
                    <a:pt x="9962661" y="1419767"/>
                  </a:lnTo>
                </a:path>
                <a:path w="12797155" h="3354704">
                  <a:moveTo>
                    <a:pt x="2307249" y="1419767"/>
                  </a:moveTo>
                  <a:lnTo>
                    <a:pt x="1996580" y="1419767"/>
                  </a:lnTo>
                </a:path>
                <a:path w="12797155" h="3354704">
                  <a:moveTo>
                    <a:pt x="9962661" y="1419767"/>
                  </a:moveTo>
                  <a:lnTo>
                    <a:pt x="9617585" y="1419767"/>
                  </a:lnTo>
                </a:path>
                <a:path w="12797155" h="3354704">
                  <a:moveTo>
                    <a:pt x="2975137" y="1419767"/>
                  </a:moveTo>
                  <a:lnTo>
                    <a:pt x="2307249" y="1419767"/>
                  </a:lnTo>
                </a:path>
                <a:path w="12797155" h="3354704">
                  <a:moveTo>
                    <a:pt x="9617585" y="1419767"/>
                  </a:moveTo>
                  <a:lnTo>
                    <a:pt x="9237092" y="1419767"/>
                  </a:lnTo>
                </a:path>
                <a:path w="12797155" h="3354704">
                  <a:moveTo>
                    <a:pt x="4523422" y="1419767"/>
                  </a:moveTo>
                  <a:lnTo>
                    <a:pt x="4485980" y="1419767"/>
                  </a:lnTo>
                </a:path>
                <a:path w="12797155" h="3354704">
                  <a:moveTo>
                    <a:pt x="9237092" y="1419767"/>
                  </a:moveTo>
                  <a:lnTo>
                    <a:pt x="9195602" y="1419767"/>
                  </a:lnTo>
                </a:path>
                <a:path w="12797155" h="3354704">
                  <a:moveTo>
                    <a:pt x="4759207" y="1419767"/>
                  </a:moveTo>
                  <a:lnTo>
                    <a:pt x="4523422" y="1419767"/>
                  </a:lnTo>
                </a:path>
                <a:path w="12797155" h="3354704">
                  <a:moveTo>
                    <a:pt x="7566360" y="1419767"/>
                  </a:moveTo>
                  <a:lnTo>
                    <a:pt x="6749715" y="1419767"/>
                  </a:lnTo>
                </a:path>
                <a:path w="12797155" h="3354704">
                  <a:moveTo>
                    <a:pt x="4954513" y="1419767"/>
                  </a:moveTo>
                  <a:lnTo>
                    <a:pt x="4759207" y="1419767"/>
                  </a:lnTo>
                </a:path>
                <a:path w="12797155" h="3354704">
                  <a:moveTo>
                    <a:pt x="6749715" y="1419767"/>
                  </a:moveTo>
                  <a:lnTo>
                    <a:pt x="6241716" y="1419767"/>
                  </a:lnTo>
                </a:path>
                <a:path w="12797155" h="3354704">
                  <a:moveTo>
                    <a:pt x="5106306" y="1419767"/>
                  </a:moveTo>
                  <a:lnTo>
                    <a:pt x="4954513" y="1419767"/>
                  </a:lnTo>
                </a:path>
                <a:path w="12797155" h="3354704">
                  <a:moveTo>
                    <a:pt x="6241716" y="1419767"/>
                  </a:moveTo>
                  <a:lnTo>
                    <a:pt x="5698298" y="1419767"/>
                  </a:lnTo>
                  <a:lnTo>
                    <a:pt x="5639604" y="1419767"/>
                  </a:lnTo>
                </a:path>
                <a:path w="12797155" h="3354704">
                  <a:moveTo>
                    <a:pt x="12576531" y="1355002"/>
                  </a:moveTo>
                  <a:lnTo>
                    <a:pt x="12480396" y="1355002"/>
                  </a:lnTo>
                </a:path>
                <a:path w="12797155" h="3354704">
                  <a:moveTo>
                    <a:pt x="162924" y="1355002"/>
                  </a:moveTo>
                  <a:lnTo>
                    <a:pt x="0" y="1355002"/>
                  </a:lnTo>
                </a:path>
                <a:path w="12797155" h="3354704">
                  <a:moveTo>
                    <a:pt x="12480396" y="1355002"/>
                  </a:moveTo>
                  <a:lnTo>
                    <a:pt x="12453073" y="1355002"/>
                  </a:lnTo>
                </a:path>
                <a:path w="12797155" h="3354704">
                  <a:moveTo>
                    <a:pt x="920875" y="1355002"/>
                  </a:moveTo>
                  <a:lnTo>
                    <a:pt x="897600" y="1355002"/>
                  </a:lnTo>
                </a:path>
                <a:path w="12797155" h="3354704">
                  <a:moveTo>
                    <a:pt x="12453073" y="1355002"/>
                  </a:moveTo>
                  <a:lnTo>
                    <a:pt x="12295209" y="1355002"/>
                  </a:lnTo>
                </a:path>
                <a:path w="12797155" h="3354704">
                  <a:moveTo>
                    <a:pt x="1689958" y="1355002"/>
                  </a:moveTo>
                  <a:lnTo>
                    <a:pt x="1668707" y="1355002"/>
                  </a:lnTo>
                </a:path>
                <a:path w="12797155" h="3354704">
                  <a:moveTo>
                    <a:pt x="12295209" y="1355002"/>
                  </a:moveTo>
                  <a:lnTo>
                    <a:pt x="11930906" y="1355002"/>
                  </a:lnTo>
                </a:path>
                <a:path w="12797155" h="3354704">
                  <a:moveTo>
                    <a:pt x="1991520" y="1355002"/>
                  </a:moveTo>
                  <a:lnTo>
                    <a:pt x="1689958" y="1355002"/>
                  </a:lnTo>
                </a:path>
                <a:path w="12797155" h="3354704">
                  <a:moveTo>
                    <a:pt x="10530365" y="1355002"/>
                  </a:moveTo>
                  <a:lnTo>
                    <a:pt x="9948493" y="1355002"/>
                  </a:lnTo>
                </a:path>
                <a:path w="12797155" h="3354704">
                  <a:moveTo>
                    <a:pt x="2296117" y="1355002"/>
                  </a:moveTo>
                  <a:lnTo>
                    <a:pt x="1991520" y="1355002"/>
                  </a:lnTo>
                </a:path>
                <a:path w="12797155" h="3354704">
                  <a:moveTo>
                    <a:pt x="9948493" y="1355002"/>
                  </a:moveTo>
                  <a:lnTo>
                    <a:pt x="9610502" y="1355002"/>
                  </a:lnTo>
                </a:path>
                <a:path w="12797155" h="3354704">
                  <a:moveTo>
                    <a:pt x="2953886" y="1355002"/>
                  </a:moveTo>
                  <a:lnTo>
                    <a:pt x="2296117" y="1355002"/>
                  </a:lnTo>
                </a:path>
                <a:path w="12797155" h="3354704">
                  <a:moveTo>
                    <a:pt x="9610502" y="1355002"/>
                  </a:moveTo>
                  <a:lnTo>
                    <a:pt x="9237092" y="1355002"/>
                  </a:lnTo>
                </a:path>
                <a:path w="12797155" h="3354704">
                  <a:moveTo>
                    <a:pt x="4522410" y="1355002"/>
                  </a:moveTo>
                  <a:lnTo>
                    <a:pt x="4485980" y="1355002"/>
                  </a:lnTo>
                </a:path>
                <a:path w="12797155" h="3354704">
                  <a:moveTo>
                    <a:pt x="9237092" y="1355002"/>
                  </a:moveTo>
                  <a:lnTo>
                    <a:pt x="9195602" y="1355002"/>
                  </a:lnTo>
                </a:path>
                <a:path w="12797155" h="3354704">
                  <a:moveTo>
                    <a:pt x="4754147" y="1355002"/>
                  </a:moveTo>
                  <a:lnTo>
                    <a:pt x="4522410" y="1355002"/>
                  </a:lnTo>
                </a:path>
                <a:path w="12797155" h="3354704">
                  <a:moveTo>
                    <a:pt x="7532965" y="1355002"/>
                  </a:moveTo>
                  <a:lnTo>
                    <a:pt x="6730488" y="1355002"/>
                  </a:lnTo>
                </a:path>
                <a:path w="12797155" h="3354704">
                  <a:moveTo>
                    <a:pt x="4946418" y="1355002"/>
                  </a:moveTo>
                  <a:lnTo>
                    <a:pt x="4754147" y="1355002"/>
                  </a:lnTo>
                </a:path>
                <a:path w="12797155" h="3354704">
                  <a:moveTo>
                    <a:pt x="6730488" y="1355002"/>
                  </a:moveTo>
                  <a:lnTo>
                    <a:pt x="6231596" y="1355002"/>
                  </a:lnTo>
                </a:path>
                <a:path w="12797155" h="3354704">
                  <a:moveTo>
                    <a:pt x="5094163" y="1355002"/>
                  </a:moveTo>
                  <a:lnTo>
                    <a:pt x="4946418" y="1355002"/>
                  </a:lnTo>
                </a:path>
                <a:path w="12797155" h="3354704">
                  <a:moveTo>
                    <a:pt x="6231596" y="1355002"/>
                  </a:moveTo>
                  <a:lnTo>
                    <a:pt x="5697286" y="1355002"/>
                  </a:lnTo>
                  <a:lnTo>
                    <a:pt x="5639604" y="1355002"/>
                  </a:lnTo>
                </a:path>
                <a:path w="12797155" h="3354704">
                  <a:moveTo>
                    <a:pt x="12563376" y="1290237"/>
                  </a:moveTo>
                  <a:lnTo>
                    <a:pt x="12487479" y="1290237"/>
                  </a:lnTo>
                </a:path>
                <a:path w="12797155" h="3354704">
                  <a:moveTo>
                    <a:pt x="187211" y="1290237"/>
                  </a:moveTo>
                  <a:lnTo>
                    <a:pt x="0" y="1290237"/>
                  </a:lnTo>
                </a:path>
                <a:path w="12797155" h="3354704">
                  <a:moveTo>
                    <a:pt x="12487479" y="1290237"/>
                  </a:moveTo>
                  <a:lnTo>
                    <a:pt x="12443965" y="1290237"/>
                  </a:lnTo>
                </a:path>
                <a:path w="12797155" h="3354704">
                  <a:moveTo>
                    <a:pt x="938078" y="1290237"/>
                  </a:moveTo>
                  <a:lnTo>
                    <a:pt x="897600" y="1290237"/>
                  </a:lnTo>
                </a:path>
                <a:path w="12797155" h="3354704">
                  <a:moveTo>
                    <a:pt x="12443965" y="1290237"/>
                  </a:moveTo>
                  <a:lnTo>
                    <a:pt x="12393368" y="1290237"/>
                  </a:lnTo>
                  <a:lnTo>
                    <a:pt x="11930906" y="1290237"/>
                  </a:lnTo>
                </a:path>
                <a:path w="12797155" h="3354704">
                  <a:moveTo>
                    <a:pt x="1701090" y="1290237"/>
                  </a:moveTo>
                  <a:lnTo>
                    <a:pt x="1668707" y="1290237"/>
                  </a:lnTo>
                </a:path>
                <a:path w="12797155" h="3354704">
                  <a:moveTo>
                    <a:pt x="10434230" y="1290237"/>
                  </a:moveTo>
                  <a:lnTo>
                    <a:pt x="9948493" y="1290237"/>
                  </a:lnTo>
                </a:path>
                <a:path w="12797155" h="3354704">
                  <a:moveTo>
                    <a:pt x="1971281" y="1290237"/>
                  </a:moveTo>
                  <a:lnTo>
                    <a:pt x="1701090" y="1290237"/>
                  </a:lnTo>
                </a:path>
                <a:path w="12797155" h="3354704">
                  <a:moveTo>
                    <a:pt x="9948493" y="1290237"/>
                  </a:moveTo>
                  <a:lnTo>
                    <a:pt x="9591275" y="1290237"/>
                  </a:lnTo>
                </a:path>
                <a:path w="12797155" h="3354704">
                  <a:moveTo>
                    <a:pt x="2292069" y="1290237"/>
                  </a:moveTo>
                  <a:lnTo>
                    <a:pt x="1971281" y="1290237"/>
                  </a:lnTo>
                </a:path>
                <a:path w="12797155" h="3354704">
                  <a:moveTo>
                    <a:pt x="9591275" y="1290237"/>
                  </a:moveTo>
                  <a:lnTo>
                    <a:pt x="9243163" y="1290237"/>
                  </a:lnTo>
                </a:path>
                <a:path w="12797155" h="3354704">
                  <a:moveTo>
                    <a:pt x="2836499" y="1290237"/>
                  </a:moveTo>
                  <a:lnTo>
                    <a:pt x="2292069" y="1290237"/>
                  </a:lnTo>
                </a:path>
                <a:path w="12797155" h="3354704">
                  <a:moveTo>
                    <a:pt x="9243163" y="1290237"/>
                  </a:moveTo>
                  <a:lnTo>
                    <a:pt x="9195602" y="1290237"/>
                  </a:lnTo>
                </a:path>
                <a:path w="12797155" h="3354704">
                  <a:moveTo>
                    <a:pt x="4517350" y="1290237"/>
                  </a:moveTo>
                  <a:lnTo>
                    <a:pt x="4485980" y="1290237"/>
                  </a:lnTo>
                </a:path>
                <a:path w="12797155" h="3354704">
                  <a:moveTo>
                    <a:pt x="7401412" y="1290237"/>
                  </a:moveTo>
                  <a:lnTo>
                    <a:pt x="6711261" y="1290237"/>
                  </a:lnTo>
                </a:path>
                <a:path w="12797155" h="3354704">
                  <a:moveTo>
                    <a:pt x="4749087" y="1290237"/>
                  </a:moveTo>
                  <a:lnTo>
                    <a:pt x="4517350" y="1290237"/>
                  </a:lnTo>
                </a:path>
                <a:path w="12797155" h="3354704">
                  <a:moveTo>
                    <a:pt x="6711261" y="1290237"/>
                  </a:moveTo>
                  <a:lnTo>
                    <a:pt x="6203261" y="1290237"/>
                  </a:lnTo>
                </a:path>
                <a:path w="12797155" h="3354704">
                  <a:moveTo>
                    <a:pt x="4938322" y="1290237"/>
                  </a:moveTo>
                  <a:lnTo>
                    <a:pt x="4749087" y="1290237"/>
                  </a:lnTo>
                </a:path>
                <a:path w="12797155" h="3354704">
                  <a:moveTo>
                    <a:pt x="6203261" y="1290237"/>
                  </a:moveTo>
                  <a:lnTo>
                    <a:pt x="5705381" y="1290237"/>
                  </a:lnTo>
                </a:path>
                <a:path w="12797155" h="3354704">
                  <a:moveTo>
                    <a:pt x="5079995" y="1290237"/>
                  </a:moveTo>
                  <a:lnTo>
                    <a:pt x="4938322" y="1290237"/>
                  </a:lnTo>
                </a:path>
                <a:path w="12797155" h="3354704">
                  <a:moveTo>
                    <a:pt x="5705381" y="1290237"/>
                  </a:moveTo>
                  <a:lnTo>
                    <a:pt x="5639604" y="1290237"/>
                  </a:lnTo>
                </a:path>
                <a:path w="12797155" h="3354704">
                  <a:moveTo>
                    <a:pt x="12574507" y="1226485"/>
                  </a:moveTo>
                  <a:lnTo>
                    <a:pt x="12501647" y="1226485"/>
                  </a:lnTo>
                </a:path>
                <a:path w="12797155" h="3354704">
                  <a:moveTo>
                    <a:pt x="183163" y="1226485"/>
                  </a:moveTo>
                  <a:lnTo>
                    <a:pt x="0" y="1226485"/>
                  </a:lnTo>
                </a:path>
                <a:path w="12797155" h="3354704">
                  <a:moveTo>
                    <a:pt x="12501647" y="1226485"/>
                  </a:moveTo>
                  <a:lnTo>
                    <a:pt x="12460157" y="1226485"/>
                  </a:lnTo>
                </a:path>
                <a:path w="12797155" h="3354704">
                  <a:moveTo>
                    <a:pt x="956294" y="1226485"/>
                  </a:moveTo>
                  <a:lnTo>
                    <a:pt x="897600" y="1226485"/>
                  </a:lnTo>
                </a:path>
                <a:path w="12797155" h="3354704">
                  <a:moveTo>
                    <a:pt x="12460157" y="1226485"/>
                  </a:moveTo>
                  <a:lnTo>
                    <a:pt x="12410571" y="1226485"/>
                  </a:lnTo>
                  <a:lnTo>
                    <a:pt x="11930906" y="1226485"/>
                  </a:lnTo>
                </a:path>
                <a:path w="12797155" h="3354704">
                  <a:moveTo>
                    <a:pt x="1700078" y="1226485"/>
                  </a:moveTo>
                  <a:lnTo>
                    <a:pt x="1668707" y="1226485"/>
                  </a:lnTo>
                </a:path>
                <a:path w="12797155" h="3354704">
                  <a:moveTo>
                    <a:pt x="10400836" y="1226485"/>
                  </a:moveTo>
                  <a:lnTo>
                    <a:pt x="9927242" y="1226485"/>
                  </a:lnTo>
                </a:path>
                <a:path w="12797155" h="3354704">
                  <a:moveTo>
                    <a:pt x="1965209" y="1226485"/>
                  </a:moveTo>
                  <a:lnTo>
                    <a:pt x="1700078" y="1226485"/>
                  </a:lnTo>
                </a:path>
                <a:path w="12797155" h="3354704">
                  <a:moveTo>
                    <a:pt x="9927242" y="1226485"/>
                  </a:moveTo>
                  <a:lnTo>
                    <a:pt x="9580143" y="1226485"/>
                  </a:lnTo>
                </a:path>
                <a:path w="12797155" h="3354704">
                  <a:moveTo>
                    <a:pt x="2279926" y="1226485"/>
                  </a:moveTo>
                  <a:lnTo>
                    <a:pt x="1965209" y="1226485"/>
                  </a:lnTo>
                </a:path>
                <a:path w="12797155" h="3354704">
                  <a:moveTo>
                    <a:pt x="9580143" y="1226485"/>
                  </a:moveTo>
                  <a:lnTo>
                    <a:pt x="9242151" y="1226485"/>
                  </a:lnTo>
                </a:path>
                <a:path w="12797155" h="3354704">
                  <a:moveTo>
                    <a:pt x="2813224" y="1226485"/>
                  </a:moveTo>
                  <a:lnTo>
                    <a:pt x="2279926" y="1226485"/>
                  </a:lnTo>
                </a:path>
                <a:path w="12797155" h="3354704">
                  <a:moveTo>
                    <a:pt x="9242151" y="1226485"/>
                  </a:moveTo>
                  <a:lnTo>
                    <a:pt x="9195602" y="1226485"/>
                  </a:lnTo>
                </a:path>
                <a:path w="12797155" h="3354704">
                  <a:moveTo>
                    <a:pt x="4515327" y="1226485"/>
                  </a:moveTo>
                  <a:lnTo>
                    <a:pt x="4485980" y="1226485"/>
                  </a:lnTo>
                </a:path>
                <a:path w="12797155" h="3354704">
                  <a:moveTo>
                    <a:pt x="7353850" y="1226485"/>
                  </a:moveTo>
                  <a:lnTo>
                    <a:pt x="6680902" y="1226485"/>
                  </a:lnTo>
                </a:path>
                <a:path w="12797155" h="3354704">
                  <a:moveTo>
                    <a:pt x="4738968" y="1226485"/>
                  </a:moveTo>
                  <a:lnTo>
                    <a:pt x="4515327" y="1226485"/>
                  </a:lnTo>
                </a:path>
                <a:path w="12797155" h="3354704">
                  <a:moveTo>
                    <a:pt x="6680902" y="1226485"/>
                  </a:moveTo>
                  <a:lnTo>
                    <a:pt x="6188082" y="1226485"/>
                  </a:lnTo>
                </a:path>
                <a:path w="12797155" h="3354704">
                  <a:moveTo>
                    <a:pt x="4920107" y="1226485"/>
                  </a:moveTo>
                  <a:lnTo>
                    <a:pt x="4738968" y="1226485"/>
                  </a:lnTo>
                </a:path>
                <a:path w="12797155" h="3354704">
                  <a:moveTo>
                    <a:pt x="6188082" y="1226485"/>
                  </a:moveTo>
                  <a:lnTo>
                    <a:pt x="5704369" y="1226485"/>
                  </a:lnTo>
                </a:path>
                <a:path w="12797155" h="3354704">
                  <a:moveTo>
                    <a:pt x="5055709" y="1226485"/>
                  </a:moveTo>
                  <a:lnTo>
                    <a:pt x="4920107" y="1226485"/>
                  </a:lnTo>
                </a:path>
                <a:path w="12797155" h="3354704">
                  <a:moveTo>
                    <a:pt x="5704369" y="1226485"/>
                  </a:moveTo>
                  <a:lnTo>
                    <a:pt x="5639604" y="1226485"/>
                  </a:lnTo>
                </a:path>
                <a:path w="12797155" h="3354704">
                  <a:moveTo>
                    <a:pt x="12586651" y="1161720"/>
                  </a:moveTo>
                  <a:lnTo>
                    <a:pt x="12515814" y="1161720"/>
                  </a:lnTo>
                </a:path>
                <a:path w="12797155" h="3354704">
                  <a:moveTo>
                    <a:pt x="180127" y="1161720"/>
                  </a:moveTo>
                  <a:lnTo>
                    <a:pt x="0" y="1161720"/>
                  </a:lnTo>
                </a:path>
                <a:path w="12797155" h="3354704">
                  <a:moveTo>
                    <a:pt x="12515814" y="1161720"/>
                  </a:moveTo>
                  <a:lnTo>
                    <a:pt x="12476348" y="1161720"/>
                  </a:lnTo>
                </a:path>
                <a:path w="12797155" h="3354704">
                  <a:moveTo>
                    <a:pt x="963377" y="1161720"/>
                  </a:moveTo>
                  <a:lnTo>
                    <a:pt x="897600" y="1161720"/>
                  </a:lnTo>
                </a:path>
                <a:path w="12797155" h="3354704">
                  <a:moveTo>
                    <a:pt x="12476348" y="1161720"/>
                  </a:moveTo>
                  <a:lnTo>
                    <a:pt x="12427774" y="1161720"/>
                  </a:lnTo>
                </a:path>
                <a:path w="12797155" h="3354704">
                  <a:moveTo>
                    <a:pt x="1699066" y="1161720"/>
                  </a:moveTo>
                  <a:lnTo>
                    <a:pt x="1668707" y="1161720"/>
                  </a:lnTo>
                </a:path>
                <a:path w="12797155" h="3354704">
                  <a:moveTo>
                    <a:pt x="12427774" y="1161720"/>
                  </a:moveTo>
                  <a:lnTo>
                    <a:pt x="11930906" y="1161720"/>
                  </a:lnTo>
                </a:path>
                <a:path w="12797155" h="3354704">
                  <a:moveTo>
                    <a:pt x="1959137" y="1161720"/>
                  </a:moveTo>
                  <a:lnTo>
                    <a:pt x="1699066" y="1161720"/>
                  </a:lnTo>
                </a:path>
                <a:path w="12797155" h="3354704">
                  <a:moveTo>
                    <a:pt x="10367441" y="1161720"/>
                  </a:moveTo>
                  <a:lnTo>
                    <a:pt x="9907003" y="1161720"/>
                  </a:lnTo>
                </a:path>
                <a:path w="12797155" h="3354704">
                  <a:moveTo>
                    <a:pt x="2267783" y="1161720"/>
                  </a:moveTo>
                  <a:lnTo>
                    <a:pt x="1959137" y="1161720"/>
                  </a:lnTo>
                </a:path>
                <a:path w="12797155" h="3354704">
                  <a:moveTo>
                    <a:pt x="9907003" y="1161720"/>
                  </a:moveTo>
                  <a:lnTo>
                    <a:pt x="9569012" y="1161720"/>
                  </a:lnTo>
                </a:path>
                <a:path w="12797155" h="3354704">
                  <a:moveTo>
                    <a:pt x="2790961" y="1161720"/>
                  </a:moveTo>
                  <a:lnTo>
                    <a:pt x="2267783" y="1161720"/>
                  </a:lnTo>
                </a:path>
                <a:path w="12797155" h="3354704">
                  <a:moveTo>
                    <a:pt x="9569012" y="1161720"/>
                  </a:moveTo>
                  <a:lnTo>
                    <a:pt x="9240127" y="1161720"/>
                  </a:lnTo>
                </a:path>
                <a:path w="12797155" h="3354704">
                  <a:moveTo>
                    <a:pt x="4514315" y="1161720"/>
                  </a:moveTo>
                  <a:lnTo>
                    <a:pt x="4485980" y="1161720"/>
                  </a:lnTo>
                </a:path>
                <a:path w="12797155" h="3354704">
                  <a:moveTo>
                    <a:pt x="9240127" y="1161720"/>
                  </a:moveTo>
                  <a:lnTo>
                    <a:pt x="9195602" y="1161720"/>
                  </a:lnTo>
                </a:path>
                <a:path w="12797155" h="3354704">
                  <a:moveTo>
                    <a:pt x="4729860" y="1161720"/>
                  </a:moveTo>
                  <a:lnTo>
                    <a:pt x="4514315" y="1161720"/>
                  </a:lnTo>
                </a:path>
                <a:path w="12797155" h="3354704">
                  <a:moveTo>
                    <a:pt x="7306288" y="1161720"/>
                  </a:moveTo>
                  <a:lnTo>
                    <a:pt x="6651556" y="1161720"/>
                  </a:lnTo>
                </a:path>
                <a:path w="12797155" h="3354704">
                  <a:moveTo>
                    <a:pt x="4902904" y="1161720"/>
                  </a:moveTo>
                  <a:lnTo>
                    <a:pt x="4729860" y="1161720"/>
                  </a:lnTo>
                </a:path>
                <a:path w="12797155" h="3354704">
                  <a:moveTo>
                    <a:pt x="6651556" y="1161720"/>
                  </a:moveTo>
                  <a:lnTo>
                    <a:pt x="6171891" y="1161720"/>
                  </a:lnTo>
                </a:path>
                <a:path w="12797155" h="3354704">
                  <a:moveTo>
                    <a:pt x="5030410" y="1161720"/>
                  </a:moveTo>
                  <a:lnTo>
                    <a:pt x="4902904" y="1161720"/>
                  </a:lnTo>
                </a:path>
                <a:path w="12797155" h="3354704">
                  <a:moveTo>
                    <a:pt x="6171891" y="1161720"/>
                  </a:moveTo>
                  <a:lnTo>
                    <a:pt x="5702345" y="1161720"/>
                  </a:lnTo>
                  <a:lnTo>
                    <a:pt x="5639604" y="1161720"/>
                  </a:lnTo>
                </a:path>
                <a:path w="12797155" h="3354704">
                  <a:moveTo>
                    <a:pt x="12598794" y="1096955"/>
                  </a:moveTo>
                  <a:lnTo>
                    <a:pt x="12529981" y="1096955"/>
                  </a:lnTo>
                </a:path>
                <a:path w="12797155" h="3354704">
                  <a:moveTo>
                    <a:pt x="176079" y="1096955"/>
                  </a:moveTo>
                  <a:lnTo>
                    <a:pt x="0" y="1096955"/>
                  </a:lnTo>
                </a:path>
                <a:path w="12797155" h="3354704">
                  <a:moveTo>
                    <a:pt x="12529981" y="1096955"/>
                  </a:moveTo>
                  <a:lnTo>
                    <a:pt x="12492539" y="1096955"/>
                  </a:lnTo>
                </a:path>
                <a:path w="12797155" h="3354704">
                  <a:moveTo>
                    <a:pt x="963377" y="1096955"/>
                  </a:moveTo>
                  <a:lnTo>
                    <a:pt x="897600" y="1096955"/>
                  </a:lnTo>
                </a:path>
                <a:path w="12797155" h="3354704">
                  <a:moveTo>
                    <a:pt x="12492539" y="1096955"/>
                  </a:moveTo>
                  <a:lnTo>
                    <a:pt x="12444977" y="1096955"/>
                  </a:lnTo>
                </a:path>
                <a:path w="12797155" h="3354704">
                  <a:moveTo>
                    <a:pt x="1699066" y="1096955"/>
                  </a:moveTo>
                  <a:lnTo>
                    <a:pt x="1668707" y="1096955"/>
                  </a:lnTo>
                </a:path>
                <a:path w="12797155" h="3354704">
                  <a:moveTo>
                    <a:pt x="12444977" y="1096955"/>
                  </a:moveTo>
                  <a:lnTo>
                    <a:pt x="11930906" y="1096955"/>
                  </a:lnTo>
                </a:path>
                <a:path w="12797155" h="3354704">
                  <a:moveTo>
                    <a:pt x="1953066" y="1096955"/>
                  </a:moveTo>
                  <a:lnTo>
                    <a:pt x="1699066" y="1096955"/>
                  </a:lnTo>
                </a:path>
                <a:path w="12797155" h="3354704">
                  <a:moveTo>
                    <a:pt x="10334047" y="1096955"/>
                  </a:moveTo>
                  <a:lnTo>
                    <a:pt x="9885752" y="1096955"/>
                  </a:lnTo>
                </a:path>
                <a:path w="12797155" h="3354704">
                  <a:moveTo>
                    <a:pt x="2255639" y="1096955"/>
                  </a:moveTo>
                  <a:lnTo>
                    <a:pt x="1953066" y="1096955"/>
                  </a:lnTo>
                </a:path>
                <a:path w="12797155" h="3354704">
                  <a:moveTo>
                    <a:pt x="9885752" y="1096955"/>
                  </a:moveTo>
                  <a:lnTo>
                    <a:pt x="9557880" y="1096955"/>
                  </a:lnTo>
                </a:path>
                <a:path w="12797155" h="3354704">
                  <a:moveTo>
                    <a:pt x="2767686" y="1096955"/>
                  </a:moveTo>
                  <a:lnTo>
                    <a:pt x="2255639" y="1096955"/>
                  </a:lnTo>
                </a:path>
                <a:path w="12797155" h="3354704">
                  <a:moveTo>
                    <a:pt x="9557880" y="1096955"/>
                  </a:moveTo>
                  <a:lnTo>
                    <a:pt x="9239116" y="1096955"/>
                  </a:lnTo>
                </a:path>
                <a:path w="12797155" h="3354704">
                  <a:moveTo>
                    <a:pt x="4513303" y="1096955"/>
                  </a:moveTo>
                  <a:lnTo>
                    <a:pt x="4485980" y="1096955"/>
                  </a:lnTo>
                </a:path>
                <a:path w="12797155" h="3354704">
                  <a:moveTo>
                    <a:pt x="9239116" y="1096955"/>
                  </a:moveTo>
                  <a:lnTo>
                    <a:pt x="9195602" y="1096955"/>
                  </a:lnTo>
                </a:path>
                <a:path w="12797155" h="3354704">
                  <a:moveTo>
                    <a:pt x="4719741" y="1096955"/>
                  </a:moveTo>
                  <a:lnTo>
                    <a:pt x="4513303" y="1096955"/>
                  </a:lnTo>
                </a:path>
                <a:path w="12797155" h="3354704">
                  <a:moveTo>
                    <a:pt x="7257715" y="1096955"/>
                  </a:moveTo>
                  <a:lnTo>
                    <a:pt x="6621197" y="1096955"/>
                  </a:lnTo>
                </a:path>
                <a:path w="12797155" h="3354704">
                  <a:moveTo>
                    <a:pt x="4884689" y="1096955"/>
                  </a:moveTo>
                  <a:lnTo>
                    <a:pt x="4719741" y="1096955"/>
                  </a:lnTo>
                </a:path>
                <a:path w="12797155" h="3354704">
                  <a:moveTo>
                    <a:pt x="6621197" y="1096955"/>
                  </a:moveTo>
                  <a:lnTo>
                    <a:pt x="6156712" y="1096955"/>
                  </a:lnTo>
                </a:path>
                <a:path w="12797155" h="3354704">
                  <a:moveTo>
                    <a:pt x="5006123" y="1096955"/>
                  </a:moveTo>
                  <a:lnTo>
                    <a:pt x="4884689" y="1096955"/>
                  </a:lnTo>
                </a:path>
                <a:path w="12797155" h="3354704">
                  <a:moveTo>
                    <a:pt x="6156712" y="1096955"/>
                  </a:moveTo>
                  <a:lnTo>
                    <a:pt x="5700322" y="1096955"/>
                  </a:lnTo>
                  <a:lnTo>
                    <a:pt x="5639604" y="1096955"/>
                  </a:lnTo>
                </a:path>
                <a:path w="12797155" h="3354704">
                  <a:moveTo>
                    <a:pt x="12609926" y="1032190"/>
                  </a:moveTo>
                  <a:lnTo>
                    <a:pt x="12545161" y="1032190"/>
                  </a:lnTo>
                </a:path>
                <a:path w="12797155" h="3354704">
                  <a:moveTo>
                    <a:pt x="172031" y="1032190"/>
                  </a:moveTo>
                  <a:lnTo>
                    <a:pt x="0" y="1032190"/>
                  </a:lnTo>
                </a:path>
                <a:path w="12797155" h="3354704">
                  <a:moveTo>
                    <a:pt x="12545161" y="1032190"/>
                  </a:moveTo>
                  <a:lnTo>
                    <a:pt x="12507718" y="1032190"/>
                  </a:lnTo>
                </a:path>
                <a:path w="12797155" h="3354704">
                  <a:moveTo>
                    <a:pt x="962365" y="1032190"/>
                  </a:moveTo>
                  <a:lnTo>
                    <a:pt x="897600" y="1032190"/>
                  </a:lnTo>
                </a:path>
                <a:path w="12797155" h="3354704">
                  <a:moveTo>
                    <a:pt x="12507718" y="1032190"/>
                  </a:moveTo>
                  <a:lnTo>
                    <a:pt x="12462181" y="1032190"/>
                  </a:lnTo>
                </a:path>
                <a:path w="12797155" h="3354704">
                  <a:moveTo>
                    <a:pt x="1698054" y="1032190"/>
                  </a:moveTo>
                  <a:lnTo>
                    <a:pt x="1668707" y="1032190"/>
                  </a:lnTo>
                </a:path>
                <a:path w="12797155" h="3354704">
                  <a:moveTo>
                    <a:pt x="12462181" y="1032190"/>
                  </a:moveTo>
                  <a:lnTo>
                    <a:pt x="11930906" y="1032190"/>
                  </a:lnTo>
                </a:path>
                <a:path w="12797155" h="3354704">
                  <a:moveTo>
                    <a:pt x="1946994" y="1032190"/>
                  </a:moveTo>
                  <a:lnTo>
                    <a:pt x="1698054" y="1032190"/>
                  </a:lnTo>
                </a:path>
                <a:path w="12797155" h="3354704">
                  <a:moveTo>
                    <a:pt x="10299641" y="1032190"/>
                  </a:moveTo>
                  <a:lnTo>
                    <a:pt x="9864501" y="1032190"/>
                  </a:lnTo>
                </a:path>
                <a:path w="12797155" h="3354704">
                  <a:moveTo>
                    <a:pt x="2243496" y="1032190"/>
                  </a:moveTo>
                  <a:lnTo>
                    <a:pt x="1946994" y="1032190"/>
                  </a:lnTo>
                </a:path>
                <a:path w="12797155" h="3354704">
                  <a:moveTo>
                    <a:pt x="9864501" y="1032190"/>
                  </a:moveTo>
                  <a:lnTo>
                    <a:pt x="9547761" y="1032190"/>
                  </a:lnTo>
                </a:path>
                <a:path w="12797155" h="3354704">
                  <a:moveTo>
                    <a:pt x="2744412" y="1032190"/>
                  </a:moveTo>
                  <a:lnTo>
                    <a:pt x="2243496" y="1032190"/>
                  </a:lnTo>
                </a:path>
                <a:path w="12797155" h="3354704">
                  <a:moveTo>
                    <a:pt x="9547761" y="1032190"/>
                  </a:moveTo>
                  <a:lnTo>
                    <a:pt x="9238104" y="1032190"/>
                  </a:lnTo>
                </a:path>
                <a:path w="12797155" h="3354704">
                  <a:moveTo>
                    <a:pt x="4512291" y="1032190"/>
                  </a:moveTo>
                  <a:lnTo>
                    <a:pt x="4485980" y="1032190"/>
                  </a:lnTo>
                </a:path>
                <a:path w="12797155" h="3354704">
                  <a:moveTo>
                    <a:pt x="9238104" y="1032190"/>
                  </a:moveTo>
                  <a:lnTo>
                    <a:pt x="9195602" y="1032190"/>
                  </a:lnTo>
                </a:path>
                <a:path w="12797155" h="3354704">
                  <a:moveTo>
                    <a:pt x="4710633" y="1032190"/>
                  </a:moveTo>
                  <a:lnTo>
                    <a:pt x="4512291" y="1032190"/>
                  </a:lnTo>
                </a:path>
                <a:path w="12797155" h="3354704">
                  <a:moveTo>
                    <a:pt x="7210153" y="1032190"/>
                  </a:moveTo>
                  <a:lnTo>
                    <a:pt x="6591851" y="1032190"/>
                  </a:lnTo>
                </a:path>
                <a:path w="12797155" h="3354704">
                  <a:moveTo>
                    <a:pt x="4867486" y="1032190"/>
                  </a:moveTo>
                  <a:lnTo>
                    <a:pt x="4710633" y="1032190"/>
                  </a:lnTo>
                </a:path>
                <a:path w="12797155" h="3354704">
                  <a:moveTo>
                    <a:pt x="6591851" y="1032190"/>
                  </a:moveTo>
                  <a:lnTo>
                    <a:pt x="6140520" y="1032190"/>
                  </a:lnTo>
                </a:path>
                <a:path w="12797155" h="3354704">
                  <a:moveTo>
                    <a:pt x="4980824" y="1032190"/>
                  </a:moveTo>
                  <a:lnTo>
                    <a:pt x="4867486" y="1032190"/>
                  </a:lnTo>
                </a:path>
                <a:path w="12797155" h="3354704">
                  <a:moveTo>
                    <a:pt x="6140520" y="1032190"/>
                  </a:moveTo>
                  <a:lnTo>
                    <a:pt x="5698298" y="1032190"/>
                  </a:lnTo>
                  <a:lnTo>
                    <a:pt x="5639604" y="1032190"/>
                  </a:lnTo>
                </a:path>
                <a:path w="12797155" h="3354704">
                  <a:moveTo>
                    <a:pt x="12622069" y="968437"/>
                  </a:moveTo>
                  <a:lnTo>
                    <a:pt x="12559328" y="968437"/>
                  </a:lnTo>
                </a:path>
                <a:path w="12797155" h="3354704">
                  <a:moveTo>
                    <a:pt x="168995" y="968437"/>
                  </a:moveTo>
                  <a:lnTo>
                    <a:pt x="0" y="968437"/>
                  </a:lnTo>
                </a:path>
                <a:path w="12797155" h="3354704">
                  <a:moveTo>
                    <a:pt x="12559328" y="968437"/>
                  </a:moveTo>
                  <a:lnTo>
                    <a:pt x="12523910" y="968437"/>
                  </a:lnTo>
                </a:path>
                <a:path w="12797155" h="3354704">
                  <a:moveTo>
                    <a:pt x="962365" y="968437"/>
                  </a:moveTo>
                  <a:lnTo>
                    <a:pt x="897600" y="968437"/>
                  </a:lnTo>
                </a:path>
                <a:path w="12797155" h="3354704">
                  <a:moveTo>
                    <a:pt x="12523910" y="968437"/>
                  </a:moveTo>
                  <a:lnTo>
                    <a:pt x="12479384" y="968437"/>
                  </a:lnTo>
                </a:path>
                <a:path w="12797155" h="3354704">
                  <a:moveTo>
                    <a:pt x="1698054" y="968437"/>
                  </a:moveTo>
                  <a:lnTo>
                    <a:pt x="1668707" y="968437"/>
                  </a:lnTo>
                </a:path>
                <a:path w="12797155" h="3354704">
                  <a:moveTo>
                    <a:pt x="12479384" y="968437"/>
                  </a:moveTo>
                  <a:lnTo>
                    <a:pt x="11930906" y="968437"/>
                  </a:lnTo>
                </a:path>
                <a:path w="12797155" h="3354704">
                  <a:moveTo>
                    <a:pt x="1940922" y="968437"/>
                  </a:moveTo>
                  <a:lnTo>
                    <a:pt x="1698054" y="968437"/>
                  </a:lnTo>
                </a:path>
                <a:path w="12797155" h="3354704">
                  <a:moveTo>
                    <a:pt x="10266246" y="968437"/>
                  </a:moveTo>
                  <a:lnTo>
                    <a:pt x="9844262" y="968437"/>
                  </a:lnTo>
                </a:path>
                <a:path w="12797155" h="3354704">
                  <a:moveTo>
                    <a:pt x="2231352" y="968437"/>
                  </a:moveTo>
                  <a:lnTo>
                    <a:pt x="1940922" y="968437"/>
                  </a:lnTo>
                </a:path>
                <a:path w="12797155" h="3354704">
                  <a:moveTo>
                    <a:pt x="9844262" y="968437"/>
                  </a:moveTo>
                  <a:lnTo>
                    <a:pt x="9536629" y="968437"/>
                  </a:lnTo>
                </a:path>
                <a:path w="12797155" h="3354704">
                  <a:moveTo>
                    <a:pt x="2721137" y="968437"/>
                  </a:moveTo>
                  <a:lnTo>
                    <a:pt x="2231352" y="968437"/>
                  </a:lnTo>
                </a:path>
                <a:path w="12797155" h="3354704">
                  <a:moveTo>
                    <a:pt x="9536629" y="968437"/>
                  </a:moveTo>
                  <a:lnTo>
                    <a:pt x="9236080" y="968437"/>
                  </a:lnTo>
                </a:path>
                <a:path w="12797155" h="3354704">
                  <a:moveTo>
                    <a:pt x="4511279" y="968437"/>
                  </a:moveTo>
                  <a:lnTo>
                    <a:pt x="4485980" y="968437"/>
                  </a:lnTo>
                </a:path>
                <a:path w="12797155" h="3354704">
                  <a:moveTo>
                    <a:pt x="9236080" y="968437"/>
                  </a:moveTo>
                  <a:lnTo>
                    <a:pt x="9195602" y="968437"/>
                  </a:lnTo>
                </a:path>
                <a:path w="12797155" h="3354704">
                  <a:moveTo>
                    <a:pt x="4700514" y="968437"/>
                  </a:moveTo>
                  <a:lnTo>
                    <a:pt x="4511279" y="968437"/>
                  </a:lnTo>
                </a:path>
                <a:path w="12797155" h="3354704">
                  <a:moveTo>
                    <a:pt x="7162591" y="968437"/>
                  </a:moveTo>
                  <a:lnTo>
                    <a:pt x="6562504" y="968437"/>
                  </a:lnTo>
                </a:path>
                <a:path w="12797155" h="3354704">
                  <a:moveTo>
                    <a:pt x="4849270" y="968437"/>
                  </a:moveTo>
                  <a:lnTo>
                    <a:pt x="4700514" y="968437"/>
                  </a:lnTo>
                </a:path>
                <a:path w="12797155" h="3354704">
                  <a:moveTo>
                    <a:pt x="6562504" y="968437"/>
                  </a:moveTo>
                  <a:lnTo>
                    <a:pt x="6125341" y="968437"/>
                  </a:lnTo>
                </a:path>
                <a:path w="12797155" h="3354704">
                  <a:moveTo>
                    <a:pt x="4956537" y="968437"/>
                  </a:moveTo>
                  <a:lnTo>
                    <a:pt x="4849270" y="968437"/>
                  </a:lnTo>
                </a:path>
                <a:path w="12797155" h="3354704">
                  <a:moveTo>
                    <a:pt x="6125341" y="968437"/>
                  </a:moveTo>
                  <a:lnTo>
                    <a:pt x="5696274" y="968437"/>
                  </a:lnTo>
                  <a:lnTo>
                    <a:pt x="5639604" y="968437"/>
                  </a:lnTo>
                </a:path>
                <a:path w="12797155" h="3354704">
                  <a:moveTo>
                    <a:pt x="12633200" y="903672"/>
                  </a:moveTo>
                  <a:lnTo>
                    <a:pt x="12573495" y="903672"/>
                  </a:lnTo>
                </a:path>
                <a:path w="12797155" h="3354704">
                  <a:moveTo>
                    <a:pt x="164948" y="903672"/>
                  </a:moveTo>
                  <a:lnTo>
                    <a:pt x="0" y="903672"/>
                  </a:lnTo>
                </a:path>
                <a:path w="12797155" h="3354704">
                  <a:moveTo>
                    <a:pt x="12573495" y="903672"/>
                  </a:moveTo>
                  <a:lnTo>
                    <a:pt x="12540101" y="903672"/>
                  </a:lnTo>
                </a:path>
                <a:path w="12797155" h="3354704">
                  <a:moveTo>
                    <a:pt x="961353" y="903672"/>
                  </a:moveTo>
                  <a:lnTo>
                    <a:pt x="897600" y="903672"/>
                  </a:lnTo>
                </a:path>
                <a:path w="12797155" h="3354704">
                  <a:moveTo>
                    <a:pt x="12540101" y="903672"/>
                  </a:moveTo>
                  <a:lnTo>
                    <a:pt x="12497599" y="903672"/>
                  </a:lnTo>
                </a:path>
                <a:path w="12797155" h="3354704">
                  <a:moveTo>
                    <a:pt x="1697042" y="903672"/>
                  </a:moveTo>
                  <a:lnTo>
                    <a:pt x="1668707" y="903672"/>
                  </a:lnTo>
                </a:path>
                <a:path w="12797155" h="3354704">
                  <a:moveTo>
                    <a:pt x="12497599" y="903672"/>
                  </a:moveTo>
                  <a:lnTo>
                    <a:pt x="11930906" y="903672"/>
                  </a:lnTo>
                </a:path>
                <a:path w="12797155" h="3354704">
                  <a:moveTo>
                    <a:pt x="1934851" y="903672"/>
                  </a:moveTo>
                  <a:lnTo>
                    <a:pt x="1697042" y="903672"/>
                  </a:lnTo>
                </a:path>
                <a:path w="12797155" h="3354704">
                  <a:moveTo>
                    <a:pt x="10232852" y="903672"/>
                  </a:moveTo>
                  <a:lnTo>
                    <a:pt x="9823011" y="903672"/>
                  </a:lnTo>
                </a:path>
                <a:path w="12797155" h="3354704">
                  <a:moveTo>
                    <a:pt x="2219209" y="903672"/>
                  </a:moveTo>
                  <a:lnTo>
                    <a:pt x="1934851" y="903672"/>
                  </a:lnTo>
                </a:path>
                <a:path w="12797155" h="3354704">
                  <a:moveTo>
                    <a:pt x="9823011" y="903672"/>
                  </a:moveTo>
                  <a:lnTo>
                    <a:pt x="9525498" y="903672"/>
                  </a:lnTo>
                </a:path>
                <a:path w="12797155" h="3354704">
                  <a:moveTo>
                    <a:pt x="2697862" y="903672"/>
                  </a:moveTo>
                  <a:lnTo>
                    <a:pt x="2219209" y="903672"/>
                  </a:lnTo>
                </a:path>
                <a:path w="12797155" h="3354704">
                  <a:moveTo>
                    <a:pt x="9525498" y="903672"/>
                  </a:moveTo>
                  <a:lnTo>
                    <a:pt x="9235068" y="903672"/>
                  </a:lnTo>
                </a:path>
                <a:path w="12797155" h="3354704">
                  <a:moveTo>
                    <a:pt x="4509255" y="903672"/>
                  </a:moveTo>
                  <a:lnTo>
                    <a:pt x="4485980" y="903672"/>
                  </a:lnTo>
                </a:path>
                <a:path w="12797155" h="3354704">
                  <a:moveTo>
                    <a:pt x="9235068" y="903672"/>
                  </a:moveTo>
                  <a:lnTo>
                    <a:pt x="9195602" y="903672"/>
                  </a:lnTo>
                </a:path>
                <a:path w="12797155" h="3354704">
                  <a:moveTo>
                    <a:pt x="4690394" y="903672"/>
                  </a:moveTo>
                  <a:lnTo>
                    <a:pt x="4509255" y="903672"/>
                  </a:lnTo>
                </a:path>
                <a:path w="12797155" h="3354704">
                  <a:moveTo>
                    <a:pt x="7115030" y="903672"/>
                  </a:moveTo>
                  <a:lnTo>
                    <a:pt x="6532146" y="903672"/>
                  </a:lnTo>
                </a:path>
                <a:path w="12797155" h="3354704">
                  <a:moveTo>
                    <a:pt x="4832067" y="903672"/>
                  </a:moveTo>
                  <a:lnTo>
                    <a:pt x="4690394" y="903672"/>
                  </a:lnTo>
                </a:path>
                <a:path w="12797155" h="3354704">
                  <a:moveTo>
                    <a:pt x="6532146" y="903672"/>
                  </a:moveTo>
                  <a:lnTo>
                    <a:pt x="6109150" y="903672"/>
                  </a:lnTo>
                </a:path>
                <a:path w="12797155" h="3354704">
                  <a:moveTo>
                    <a:pt x="4931239" y="903672"/>
                  </a:moveTo>
                  <a:lnTo>
                    <a:pt x="4832067" y="903672"/>
                  </a:lnTo>
                </a:path>
                <a:path w="12797155" h="3354704">
                  <a:moveTo>
                    <a:pt x="6109150" y="903672"/>
                  </a:moveTo>
                  <a:lnTo>
                    <a:pt x="5694250" y="903672"/>
                  </a:lnTo>
                  <a:lnTo>
                    <a:pt x="5639604" y="903672"/>
                  </a:lnTo>
                </a:path>
                <a:path w="12797155" h="3354704">
                  <a:moveTo>
                    <a:pt x="12645344" y="838907"/>
                  </a:moveTo>
                  <a:lnTo>
                    <a:pt x="12588675" y="838907"/>
                  </a:lnTo>
                </a:path>
                <a:path w="12797155" h="3354704">
                  <a:moveTo>
                    <a:pt x="160900" y="838907"/>
                  </a:moveTo>
                  <a:lnTo>
                    <a:pt x="0" y="838907"/>
                  </a:lnTo>
                </a:path>
                <a:path w="12797155" h="3354704">
                  <a:moveTo>
                    <a:pt x="12588675" y="838907"/>
                  </a:moveTo>
                  <a:lnTo>
                    <a:pt x="12556292" y="838907"/>
                  </a:lnTo>
                </a:path>
                <a:path w="12797155" h="3354704">
                  <a:moveTo>
                    <a:pt x="961353" y="838907"/>
                  </a:moveTo>
                  <a:lnTo>
                    <a:pt x="897600" y="838907"/>
                  </a:lnTo>
                </a:path>
                <a:path w="12797155" h="3354704">
                  <a:moveTo>
                    <a:pt x="12556292" y="838907"/>
                  </a:moveTo>
                  <a:lnTo>
                    <a:pt x="12514802" y="838907"/>
                  </a:lnTo>
                </a:path>
                <a:path w="12797155" h="3354704">
                  <a:moveTo>
                    <a:pt x="1696030" y="838907"/>
                  </a:moveTo>
                  <a:lnTo>
                    <a:pt x="1668707" y="838907"/>
                  </a:lnTo>
                </a:path>
                <a:path w="12797155" h="3354704">
                  <a:moveTo>
                    <a:pt x="12514802" y="838907"/>
                  </a:moveTo>
                  <a:lnTo>
                    <a:pt x="11930906" y="838907"/>
                  </a:lnTo>
                </a:path>
                <a:path w="12797155" h="3354704">
                  <a:moveTo>
                    <a:pt x="1929791" y="838907"/>
                  </a:moveTo>
                  <a:lnTo>
                    <a:pt x="1696030" y="838907"/>
                  </a:lnTo>
                </a:path>
                <a:path w="12797155" h="3354704">
                  <a:moveTo>
                    <a:pt x="10199457" y="838907"/>
                  </a:moveTo>
                  <a:lnTo>
                    <a:pt x="9801760" y="838907"/>
                  </a:lnTo>
                </a:path>
                <a:path w="12797155" h="3354704">
                  <a:moveTo>
                    <a:pt x="2207065" y="838907"/>
                  </a:moveTo>
                  <a:lnTo>
                    <a:pt x="1929791" y="838907"/>
                  </a:lnTo>
                </a:path>
                <a:path w="12797155" h="3354704">
                  <a:moveTo>
                    <a:pt x="9801760" y="838907"/>
                  </a:moveTo>
                  <a:lnTo>
                    <a:pt x="9514366" y="838907"/>
                  </a:lnTo>
                </a:path>
                <a:path w="12797155" h="3354704">
                  <a:moveTo>
                    <a:pt x="2675599" y="838907"/>
                  </a:moveTo>
                  <a:lnTo>
                    <a:pt x="2207065" y="838907"/>
                  </a:lnTo>
                </a:path>
                <a:path w="12797155" h="3354704">
                  <a:moveTo>
                    <a:pt x="9514366" y="838907"/>
                  </a:moveTo>
                  <a:lnTo>
                    <a:pt x="9234056" y="838907"/>
                  </a:lnTo>
                </a:path>
                <a:path w="12797155" h="3354704">
                  <a:moveTo>
                    <a:pt x="4508243" y="838907"/>
                  </a:moveTo>
                  <a:lnTo>
                    <a:pt x="4485980" y="838907"/>
                  </a:lnTo>
                </a:path>
                <a:path w="12797155" h="3354704">
                  <a:moveTo>
                    <a:pt x="9234056" y="838907"/>
                  </a:moveTo>
                  <a:lnTo>
                    <a:pt x="9195602" y="838907"/>
                  </a:lnTo>
                </a:path>
                <a:path w="12797155" h="3354704">
                  <a:moveTo>
                    <a:pt x="4681287" y="838907"/>
                  </a:moveTo>
                  <a:lnTo>
                    <a:pt x="4508243" y="838907"/>
                  </a:lnTo>
                </a:path>
                <a:path w="12797155" h="3354704">
                  <a:moveTo>
                    <a:pt x="7066456" y="838907"/>
                  </a:moveTo>
                  <a:lnTo>
                    <a:pt x="6502799" y="838907"/>
                  </a:lnTo>
                </a:path>
                <a:path w="12797155" h="3354704">
                  <a:moveTo>
                    <a:pt x="4814864" y="838907"/>
                  </a:moveTo>
                  <a:lnTo>
                    <a:pt x="4681287" y="838907"/>
                  </a:lnTo>
                </a:path>
                <a:path w="12797155" h="3354704">
                  <a:moveTo>
                    <a:pt x="6502799" y="838907"/>
                  </a:moveTo>
                  <a:lnTo>
                    <a:pt x="6093971" y="838907"/>
                  </a:lnTo>
                </a:path>
                <a:path w="12797155" h="3354704">
                  <a:moveTo>
                    <a:pt x="4906952" y="838907"/>
                  </a:moveTo>
                  <a:lnTo>
                    <a:pt x="4814864" y="838907"/>
                  </a:lnTo>
                </a:path>
                <a:path w="12797155" h="3354704">
                  <a:moveTo>
                    <a:pt x="6093971" y="838907"/>
                  </a:moveTo>
                  <a:lnTo>
                    <a:pt x="5692226" y="838907"/>
                  </a:lnTo>
                  <a:lnTo>
                    <a:pt x="5639604" y="838907"/>
                  </a:lnTo>
                </a:path>
                <a:path w="12797155" h="3354704">
                  <a:moveTo>
                    <a:pt x="12656475" y="774142"/>
                  </a:moveTo>
                  <a:lnTo>
                    <a:pt x="12602842" y="774142"/>
                  </a:lnTo>
                </a:path>
                <a:path w="12797155" h="3354704">
                  <a:moveTo>
                    <a:pt x="157864" y="774142"/>
                  </a:moveTo>
                  <a:lnTo>
                    <a:pt x="0" y="774142"/>
                  </a:lnTo>
                </a:path>
                <a:path w="12797155" h="3354704">
                  <a:moveTo>
                    <a:pt x="12602842" y="774142"/>
                  </a:moveTo>
                  <a:lnTo>
                    <a:pt x="12572483" y="774142"/>
                  </a:lnTo>
                </a:path>
                <a:path w="12797155" h="3354704">
                  <a:moveTo>
                    <a:pt x="960341" y="774142"/>
                  </a:moveTo>
                  <a:lnTo>
                    <a:pt x="897600" y="774142"/>
                  </a:lnTo>
                </a:path>
                <a:path w="12797155" h="3354704">
                  <a:moveTo>
                    <a:pt x="12572483" y="774142"/>
                  </a:moveTo>
                  <a:lnTo>
                    <a:pt x="12532005" y="774142"/>
                  </a:lnTo>
                </a:path>
                <a:path w="12797155" h="3354704">
                  <a:moveTo>
                    <a:pt x="1696030" y="774142"/>
                  </a:moveTo>
                  <a:lnTo>
                    <a:pt x="1668707" y="774142"/>
                  </a:lnTo>
                </a:path>
                <a:path w="12797155" h="3354704">
                  <a:moveTo>
                    <a:pt x="12532005" y="774142"/>
                  </a:moveTo>
                  <a:lnTo>
                    <a:pt x="11930906" y="774142"/>
                  </a:lnTo>
                </a:path>
                <a:path w="12797155" h="3354704">
                  <a:moveTo>
                    <a:pt x="1923719" y="774142"/>
                  </a:moveTo>
                  <a:lnTo>
                    <a:pt x="1696030" y="774142"/>
                  </a:lnTo>
                </a:path>
                <a:path w="12797155" h="3354704">
                  <a:moveTo>
                    <a:pt x="10166063" y="774142"/>
                  </a:moveTo>
                  <a:lnTo>
                    <a:pt x="9781521" y="774142"/>
                  </a:lnTo>
                </a:path>
                <a:path w="12797155" h="3354704">
                  <a:moveTo>
                    <a:pt x="2194922" y="774142"/>
                  </a:moveTo>
                  <a:lnTo>
                    <a:pt x="1923719" y="774142"/>
                  </a:lnTo>
                </a:path>
                <a:path w="12797155" h="3354704">
                  <a:moveTo>
                    <a:pt x="9781521" y="774142"/>
                  </a:moveTo>
                  <a:lnTo>
                    <a:pt x="9503235" y="774142"/>
                  </a:lnTo>
                </a:path>
                <a:path w="12797155" h="3354704">
                  <a:moveTo>
                    <a:pt x="2652324" y="774142"/>
                  </a:moveTo>
                  <a:lnTo>
                    <a:pt x="2194922" y="774142"/>
                  </a:lnTo>
                </a:path>
                <a:path w="12797155" h="3354704">
                  <a:moveTo>
                    <a:pt x="9503235" y="774142"/>
                  </a:moveTo>
                  <a:lnTo>
                    <a:pt x="9232032" y="774142"/>
                  </a:lnTo>
                </a:path>
                <a:path w="12797155" h="3354704">
                  <a:moveTo>
                    <a:pt x="4507231" y="774142"/>
                  </a:moveTo>
                  <a:lnTo>
                    <a:pt x="4485980" y="774142"/>
                  </a:lnTo>
                </a:path>
                <a:path w="12797155" h="3354704">
                  <a:moveTo>
                    <a:pt x="9232032" y="774142"/>
                  </a:moveTo>
                  <a:lnTo>
                    <a:pt x="9195602" y="774142"/>
                  </a:lnTo>
                </a:path>
                <a:path w="12797155" h="3354704">
                  <a:moveTo>
                    <a:pt x="4671167" y="774142"/>
                  </a:moveTo>
                  <a:lnTo>
                    <a:pt x="4507231" y="774142"/>
                  </a:lnTo>
                </a:path>
                <a:path w="12797155" h="3354704">
                  <a:moveTo>
                    <a:pt x="7018894" y="774142"/>
                  </a:moveTo>
                  <a:lnTo>
                    <a:pt x="6472440" y="774142"/>
                  </a:lnTo>
                </a:path>
                <a:path w="12797155" h="3354704">
                  <a:moveTo>
                    <a:pt x="4796649" y="774142"/>
                  </a:moveTo>
                  <a:lnTo>
                    <a:pt x="4671167" y="774142"/>
                  </a:lnTo>
                </a:path>
                <a:path w="12797155" h="3354704">
                  <a:moveTo>
                    <a:pt x="6472440" y="774142"/>
                  </a:moveTo>
                  <a:lnTo>
                    <a:pt x="6078791" y="774142"/>
                  </a:lnTo>
                </a:path>
                <a:path w="12797155" h="3354704">
                  <a:moveTo>
                    <a:pt x="4882665" y="774142"/>
                  </a:moveTo>
                  <a:lnTo>
                    <a:pt x="4796649" y="774142"/>
                  </a:lnTo>
                </a:path>
                <a:path w="12797155" h="3354704">
                  <a:moveTo>
                    <a:pt x="6078791" y="774142"/>
                  </a:moveTo>
                  <a:lnTo>
                    <a:pt x="5690202" y="774142"/>
                  </a:lnTo>
                  <a:lnTo>
                    <a:pt x="5639604" y="774142"/>
                  </a:lnTo>
                </a:path>
                <a:path w="12797155" h="3354704">
                  <a:moveTo>
                    <a:pt x="12668619" y="710389"/>
                  </a:moveTo>
                  <a:lnTo>
                    <a:pt x="12617009" y="710389"/>
                  </a:lnTo>
                </a:path>
                <a:path w="12797155" h="3354704">
                  <a:moveTo>
                    <a:pt x="153816" y="710389"/>
                  </a:moveTo>
                  <a:lnTo>
                    <a:pt x="0" y="710389"/>
                  </a:lnTo>
                </a:path>
                <a:path w="12797155" h="3354704">
                  <a:moveTo>
                    <a:pt x="12617009" y="710389"/>
                  </a:moveTo>
                  <a:lnTo>
                    <a:pt x="12588675" y="710389"/>
                  </a:lnTo>
                </a:path>
                <a:path w="12797155" h="3354704">
                  <a:moveTo>
                    <a:pt x="960341" y="710389"/>
                  </a:moveTo>
                  <a:lnTo>
                    <a:pt x="897600" y="710389"/>
                  </a:lnTo>
                </a:path>
                <a:path w="12797155" h="3354704">
                  <a:moveTo>
                    <a:pt x="12588675" y="710389"/>
                  </a:moveTo>
                  <a:lnTo>
                    <a:pt x="12549208" y="710389"/>
                  </a:lnTo>
                </a:path>
                <a:path w="12797155" h="3354704">
                  <a:moveTo>
                    <a:pt x="1695018" y="710389"/>
                  </a:moveTo>
                  <a:lnTo>
                    <a:pt x="1668707" y="710389"/>
                  </a:lnTo>
                </a:path>
                <a:path w="12797155" h="3354704">
                  <a:moveTo>
                    <a:pt x="12549208" y="710389"/>
                  </a:moveTo>
                  <a:lnTo>
                    <a:pt x="11930906" y="710389"/>
                  </a:lnTo>
                </a:path>
                <a:path w="12797155" h="3354704">
                  <a:moveTo>
                    <a:pt x="1917647" y="710389"/>
                  </a:moveTo>
                  <a:lnTo>
                    <a:pt x="1695018" y="710389"/>
                  </a:lnTo>
                </a:path>
                <a:path w="12797155" h="3354704">
                  <a:moveTo>
                    <a:pt x="10132669" y="710389"/>
                  </a:moveTo>
                  <a:lnTo>
                    <a:pt x="9760270" y="710389"/>
                  </a:lnTo>
                </a:path>
                <a:path w="12797155" h="3354704">
                  <a:moveTo>
                    <a:pt x="2182779" y="710389"/>
                  </a:moveTo>
                  <a:lnTo>
                    <a:pt x="1917647" y="710389"/>
                  </a:lnTo>
                </a:path>
                <a:path w="12797155" h="3354704">
                  <a:moveTo>
                    <a:pt x="9760270" y="710389"/>
                  </a:moveTo>
                  <a:lnTo>
                    <a:pt x="9493115" y="710389"/>
                  </a:lnTo>
                </a:path>
                <a:path w="12797155" h="3354704">
                  <a:moveTo>
                    <a:pt x="2629049" y="710389"/>
                  </a:moveTo>
                  <a:lnTo>
                    <a:pt x="2182779" y="710389"/>
                  </a:lnTo>
                </a:path>
                <a:path w="12797155" h="3354704">
                  <a:moveTo>
                    <a:pt x="9493115" y="710389"/>
                  </a:moveTo>
                  <a:lnTo>
                    <a:pt x="9231020" y="710389"/>
                  </a:lnTo>
                </a:path>
                <a:path w="12797155" h="3354704">
                  <a:moveTo>
                    <a:pt x="4506219" y="710389"/>
                  </a:moveTo>
                  <a:lnTo>
                    <a:pt x="4485980" y="710389"/>
                  </a:lnTo>
                </a:path>
                <a:path w="12797155" h="3354704">
                  <a:moveTo>
                    <a:pt x="9231020" y="710389"/>
                  </a:moveTo>
                  <a:lnTo>
                    <a:pt x="9195602" y="710389"/>
                  </a:lnTo>
                </a:path>
                <a:path w="12797155" h="3354704">
                  <a:moveTo>
                    <a:pt x="4662059" y="710389"/>
                  </a:moveTo>
                  <a:lnTo>
                    <a:pt x="4506219" y="710389"/>
                  </a:lnTo>
                </a:path>
                <a:path w="12797155" h="3354704">
                  <a:moveTo>
                    <a:pt x="6971332" y="710389"/>
                  </a:moveTo>
                  <a:lnTo>
                    <a:pt x="6443094" y="710389"/>
                  </a:lnTo>
                </a:path>
                <a:path w="12797155" h="3354704">
                  <a:moveTo>
                    <a:pt x="4779446" y="710389"/>
                  </a:moveTo>
                  <a:lnTo>
                    <a:pt x="4662059" y="710389"/>
                  </a:lnTo>
                </a:path>
                <a:path w="12797155" h="3354704">
                  <a:moveTo>
                    <a:pt x="6443094" y="710389"/>
                  </a:moveTo>
                  <a:lnTo>
                    <a:pt x="6062600" y="710389"/>
                  </a:lnTo>
                </a:path>
                <a:path w="12797155" h="3354704">
                  <a:moveTo>
                    <a:pt x="4857366" y="710389"/>
                  </a:moveTo>
                  <a:lnTo>
                    <a:pt x="4779446" y="710389"/>
                  </a:lnTo>
                </a:path>
                <a:path w="12797155" h="3354704">
                  <a:moveTo>
                    <a:pt x="6062600" y="710389"/>
                  </a:moveTo>
                  <a:lnTo>
                    <a:pt x="5689190" y="710389"/>
                  </a:lnTo>
                  <a:lnTo>
                    <a:pt x="5639604" y="710389"/>
                  </a:lnTo>
                </a:path>
                <a:path w="12797155" h="3354704">
                  <a:moveTo>
                    <a:pt x="12680762" y="645624"/>
                  </a:moveTo>
                  <a:lnTo>
                    <a:pt x="12632188" y="645624"/>
                  </a:lnTo>
                </a:path>
                <a:path w="12797155" h="3354704">
                  <a:moveTo>
                    <a:pt x="149768" y="645624"/>
                  </a:moveTo>
                  <a:lnTo>
                    <a:pt x="0" y="645624"/>
                  </a:lnTo>
                </a:path>
                <a:path w="12797155" h="3354704">
                  <a:moveTo>
                    <a:pt x="12632188" y="645624"/>
                  </a:moveTo>
                  <a:lnTo>
                    <a:pt x="12603854" y="645624"/>
                  </a:lnTo>
                </a:path>
                <a:path w="12797155" h="3354704">
                  <a:moveTo>
                    <a:pt x="959329" y="645624"/>
                  </a:moveTo>
                  <a:lnTo>
                    <a:pt x="897600" y="645624"/>
                  </a:lnTo>
                </a:path>
                <a:path w="12797155" h="3354704">
                  <a:moveTo>
                    <a:pt x="12603854" y="645624"/>
                  </a:moveTo>
                  <a:lnTo>
                    <a:pt x="12566412" y="645624"/>
                  </a:lnTo>
                </a:path>
                <a:path w="12797155" h="3354704">
                  <a:moveTo>
                    <a:pt x="1694006" y="645624"/>
                  </a:moveTo>
                  <a:lnTo>
                    <a:pt x="1668707" y="645624"/>
                  </a:lnTo>
                </a:path>
                <a:path w="12797155" h="3354704">
                  <a:moveTo>
                    <a:pt x="12566412" y="645624"/>
                  </a:moveTo>
                  <a:lnTo>
                    <a:pt x="11930906" y="645624"/>
                  </a:lnTo>
                </a:path>
                <a:path w="12797155" h="3354704">
                  <a:moveTo>
                    <a:pt x="1911576" y="645624"/>
                  </a:moveTo>
                  <a:lnTo>
                    <a:pt x="1694006" y="645624"/>
                  </a:lnTo>
                </a:path>
                <a:path w="12797155" h="3354704">
                  <a:moveTo>
                    <a:pt x="10099274" y="645624"/>
                  </a:moveTo>
                  <a:lnTo>
                    <a:pt x="9739019" y="645624"/>
                  </a:lnTo>
                </a:path>
                <a:path w="12797155" h="3354704">
                  <a:moveTo>
                    <a:pt x="2170635" y="645624"/>
                  </a:moveTo>
                  <a:lnTo>
                    <a:pt x="1911576" y="645624"/>
                  </a:lnTo>
                </a:path>
                <a:path w="12797155" h="3354704">
                  <a:moveTo>
                    <a:pt x="9739019" y="645624"/>
                  </a:moveTo>
                  <a:lnTo>
                    <a:pt x="9481984" y="645624"/>
                  </a:lnTo>
                </a:path>
                <a:path w="12797155" h="3354704">
                  <a:moveTo>
                    <a:pt x="2605774" y="645624"/>
                  </a:moveTo>
                  <a:lnTo>
                    <a:pt x="2170635" y="645624"/>
                  </a:lnTo>
                </a:path>
                <a:path w="12797155" h="3354704">
                  <a:moveTo>
                    <a:pt x="9481984" y="645624"/>
                  </a:moveTo>
                  <a:lnTo>
                    <a:pt x="9230008" y="645624"/>
                  </a:lnTo>
                </a:path>
                <a:path w="12797155" h="3354704">
                  <a:moveTo>
                    <a:pt x="4505207" y="645624"/>
                  </a:moveTo>
                  <a:lnTo>
                    <a:pt x="4485980" y="645624"/>
                  </a:lnTo>
                </a:path>
                <a:path w="12797155" h="3354704">
                  <a:moveTo>
                    <a:pt x="9230008" y="645624"/>
                  </a:moveTo>
                  <a:lnTo>
                    <a:pt x="9195602" y="645624"/>
                  </a:lnTo>
                </a:path>
                <a:path w="12797155" h="3354704">
                  <a:moveTo>
                    <a:pt x="4651940" y="645624"/>
                  </a:moveTo>
                  <a:lnTo>
                    <a:pt x="4505207" y="645624"/>
                  </a:lnTo>
                </a:path>
                <a:path w="12797155" h="3354704">
                  <a:moveTo>
                    <a:pt x="6923771" y="645624"/>
                  </a:moveTo>
                  <a:lnTo>
                    <a:pt x="6413747" y="645624"/>
                  </a:lnTo>
                </a:path>
                <a:path w="12797155" h="3354704">
                  <a:moveTo>
                    <a:pt x="4761231" y="645624"/>
                  </a:moveTo>
                  <a:lnTo>
                    <a:pt x="4651940" y="645624"/>
                  </a:lnTo>
                </a:path>
                <a:path w="12797155" h="3354704">
                  <a:moveTo>
                    <a:pt x="6413747" y="645624"/>
                  </a:moveTo>
                  <a:lnTo>
                    <a:pt x="6047421" y="645624"/>
                  </a:lnTo>
                </a:path>
                <a:path w="12797155" h="3354704">
                  <a:moveTo>
                    <a:pt x="4833079" y="645624"/>
                  </a:moveTo>
                  <a:lnTo>
                    <a:pt x="4761231" y="645624"/>
                  </a:lnTo>
                </a:path>
                <a:path w="12797155" h="3354704">
                  <a:moveTo>
                    <a:pt x="6047421" y="645624"/>
                  </a:moveTo>
                  <a:lnTo>
                    <a:pt x="5687166" y="645624"/>
                  </a:lnTo>
                  <a:lnTo>
                    <a:pt x="5639604" y="645624"/>
                  </a:lnTo>
                </a:path>
                <a:path w="12797155" h="3354704">
                  <a:moveTo>
                    <a:pt x="12691894" y="580860"/>
                  </a:moveTo>
                  <a:lnTo>
                    <a:pt x="12646356" y="580860"/>
                  </a:lnTo>
                </a:path>
                <a:path w="12797155" h="3354704">
                  <a:moveTo>
                    <a:pt x="146732" y="580860"/>
                  </a:moveTo>
                  <a:lnTo>
                    <a:pt x="0" y="580860"/>
                  </a:lnTo>
                </a:path>
                <a:path w="12797155" h="3354704">
                  <a:moveTo>
                    <a:pt x="12646356" y="580860"/>
                  </a:moveTo>
                  <a:lnTo>
                    <a:pt x="12620045" y="580860"/>
                  </a:lnTo>
                </a:path>
                <a:path w="12797155" h="3354704">
                  <a:moveTo>
                    <a:pt x="959329" y="580860"/>
                  </a:moveTo>
                  <a:lnTo>
                    <a:pt x="897600" y="580860"/>
                  </a:lnTo>
                </a:path>
                <a:path w="12797155" h="3354704">
                  <a:moveTo>
                    <a:pt x="12620045" y="580860"/>
                  </a:moveTo>
                  <a:lnTo>
                    <a:pt x="12583615" y="580860"/>
                  </a:lnTo>
                </a:path>
                <a:path w="12797155" h="3354704">
                  <a:moveTo>
                    <a:pt x="1694006" y="580860"/>
                  </a:moveTo>
                  <a:lnTo>
                    <a:pt x="1668707" y="580860"/>
                  </a:lnTo>
                </a:path>
                <a:path w="12797155" h="3354704">
                  <a:moveTo>
                    <a:pt x="12583615" y="580860"/>
                  </a:moveTo>
                  <a:lnTo>
                    <a:pt x="11930906" y="580860"/>
                  </a:lnTo>
                </a:path>
                <a:path w="12797155" h="3354704">
                  <a:moveTo>
                    <a:pt x="1905504" y="580860"/>
                  </a:moveTo>
                  <a:lnTo>
                    <a:pt x="1694006" y="580860"/>
                  </a:lnTo>
                </a:path>
                <a:path w="12797155" h="3354704">
                  <a:moveTo>
                    <a:pt x="10064868" y="580860"/>
                  </a:moveTo>
                  <a:lnTo>
                    <a:pt x="9718780" y="580860"/>
                  </a:lnTo>
                </a:path>
                <a:path w="12797155" h="3354704">
                  <a:moveTo>
                    <a:pt x="2158492" y="580860"/>
                  </a:moveTo>
                  <a:lnTo>
                    <a:pt x="1905504" y="580860"/>
                  </a:lnTo>
                </a:path>
                <a:path w="12797155" h="3354704">
                  <a:moveTo>
                    <a:pt x="9718780" y="580860"/>
                  </a:moveTo>
                  <a:lnTo>
                    <a:pt x="9470852" y="580860"/>
                  </a:lnTo>
                </a:path>
                <a:path w="12797155" h="3354704">
                  <a:moveTo>
                    <a:pt x="2583511" y="580860"/>
                  </a:moveTo>
                  <a:lnTo>
                    <a:pt x="2158492" y="580860"/>
                  </a:lnTo>
                </a:path>
                <a:path w="12797155" h="3354704">
                  <a:moveTo>
                    <a:pt x="9470852" y="580860"/>
                  </a:moveTo>
                  <a:lnTo>
                    <a:pt x="9227984" y="580860"/>
                  </a:lnTo>
                </a:path>
                <a:path w="12797155" h="3354704">
                  <a:moveTo>
                    <a:pt x="4504195" y="580860"/>
                  </a:moveTo>
                  <a:lnTo>
                    <a:pt x="4485980" y="580860"/>
                  </a:lnTo>
                </a:path>
                <a:path w="12797155" h="3354704">
                  <a:moveTo>
                    <a:pt x="9227984" y="580860"/>
                  </a:moveTo>
                  <a:lnTo>
                    <a:pt x="9195602" y="580860"/>
                  </a:lnTo>
                </a:path>
                <a:path w="12797155" h="3354704">
                  <a:moveTo>
                    <a:pt x="4642832" y="580860"/>
                  </a:moveTo>
                  <a:lnTo>
                    <a:pt x="4504195" y="580860"/>
                  </a:lnTo>
                </a:path>
                <a:path w="12797155" h="3354704">
                  <a:moveTo>
                    <a:pt x="6875197" y="580860"/>
                  </a:moveTo>
                  <a:lnTo>
                    <a:pt x="6383389" y="580860"/>
                  </a:lnTo>
                </a:path>
                <a:path w="12797155" h="3354704">
                  <a:moveTo>
                    <a:pt x="4744028" y="580860"/>
                  </a:moveTo>
                  <a:lnTo>
                    <a:pt x="4642832" y="580860"/>
                  </a:lnTo>
                </a:path>
                <a:path w="12797155" h="3354704">
                  <a:moveTo>
                    <a:pt x="6383389" y="580860"/>
                  </a:moveTo>
                  <a:lnTo>
                    <a:pt x="6031230" y="580860"/>
                  </a:lnTo>
                </a:path>
                <a:path w="12797155" h="3354704">
                  <a:moveTo>
                    <a:pt x="4807780" y="580860"/>
                  </a:moveTo>
                  <a:lnTo>
                    <a:pt x="4744028" y="580860"/>
                  </a:lnTo>
                </a:path>
                <a:path w="12797155" h="3354704">
                  <a:moveTo>
                    <a:pt x="6031230" y="580860"/>
                  </a:moveTo>
                  <a:lnTo>
                    <a:pt x="5685142" y="580860"/>
                  </a:lnTo>
                  <a:lnTo>
                    <a:pt x="5639604" y="580860"/>
                  </a:lnTo>
                </a:path>
                <a:path w="12797155" h="3354704">
                  <a:moveTo>
                    <a:pt x="12704037" y="516095"/>
                  </a:moveTo>
                  <a:lnTo>
                    <a:pt x="12660523" y="516095"/>
                  </a:lnTo>
                </a:path>
                <a:path w="12797155" h="3354704">
                  <a:moveTo>
                    <a:pt x="142685" y="516095"/>
                  </a:moveTo>
                  <a:lnTo>
                    <a:pt x="0" y="516095"/>
                  </a:lnTo>
                </a:path>
                <a:path w="12797155" h="3354704">
                  <a:moveTo>
                    <a:pt x="12660523" y="516095"/>
                  </a:moveTo>
                  <a:lnTo>
                    <a:pt x="12636236" y="516095"/>
                  </a:lnTo>
                </a:path>
                <a:path w="12797155" h="3354704">
                  <a:moveTo>
                    <a:pt x="958317" y="516095"/>
                  </a:moveTo>
                  <a:lnTo>
                    <a:pt x="897600" y="516095"/>
                  </a:lnTo>
                </a:path>
                <a:path w="12797155" h="3354704">
                  <a:moveTo>
                    <a:pt x="12636236" y="516095"/>
                  </a:moveTo>
                  <a:lnTo>
                    <a:pt x="12600818" y="516095"/>
                  </a:lnTo>
                </a:path>
                <a:path w="12797155" h="3354704">
                  <a:moveTo>
                    <a:pt x="1692994" y="516095"/>
                  </a:moveTo>
                  <a:lnTo>
                    <a:pt x="1668707" y="516095"/>
                  </a:lnTo>
                </a:path>
                <a:path w="12797155" h="3354704">
                  <a:moveTo>
                    <a:pt x="12600818" y="516095"/>
                  </a:moveTo>
                  <a:lnTo>
                    <a:pt x="11930906" y="516095"/>
                  </a:lnTo>
                </a:path>
                <a:path w="12797155" h="3354704">
                  <a:moveTo>
                    <a:pt x="1899432" y="516095"/>
                  </a:moveTo>
                  <a:lnTo>
                    <a:pt x="1692994" y="516095"/>
                  </a:lnTo>
                </a:path>
                <a:path w="12797155" h="3354704">
                  <a:moveTo>
                    <a:pt x="10031473" y="516095"/>
                  </a:moveTo>
                  <a:lnTo>
                    <a:pt x="9697529" y="516095"/>
                  </a:lnTo>
                </a:path>
                <a:path w="12797155" h="3354704">
                  <a:moveTo>
                    <a:pt x="2146348" y="516095"/>
                  </a:moveTo>
                  <a:lnTo>
                    <a:pt x="1899432" y="516095"/>
                  </a:lnTo>
                </a:path>
                <a:path w="12797155" h="3354704">
                  <a:moveTo>
                    <a:pt x="9697529" y="516095"/>
                  </a:moveTo>
                  <a:lnTo>
                    <a:pt x="9459721" y="516095"/>
                  </a:lnTo>
                </a:path>
                <a:path w="12797155" h="3354704">
                  <a:moveTo>
                    <a:pt x="2560236" y="516095"/>
                  </a:moveTo>
                  <a:lnTo>
                    <a:pt x="2146348" y="516095"/>
                  </a:lnTo>
                </a:path>
                <a:path w="12797155" h="3354704">
                  <a:moveTo>
                    <a:pt x="9459721" y="516095"/>
                  </a:moveTo>
                  <a:lnTo>
                    <a:pt x="9226972" y="516095"/>
                  </a:lnTo>
                </a:path>
                <a:path w="12797155" h="3354704">
                  <a:moveTo>
                    <a:pt x="4502171" y="516095"/>
                  </a:moveTo>
                  <a:lnTo>
                    <a:pt x="4485980" y="516095"/>
                  </a:lnTo>
                </a:path>
                <a:path w="12797155" h="3354704">
                  <a:moveTo>
                    <a:pt x="9226972" y="516095"/>
                  </a:moveTo>
                  <a:lnTo>
                    <a:pt x="9195602" y="516095"/>
                  </a:lnTo>
                </a:path>
                <a:path w="12797155" h="3354704">
                  <a:moveTo>
                    <a:pt x="4632713" y="516095"/>
                  </a:moveTo>
                  <a:lnTo>
                    <a:pt x="4502171" y="516095"/>
                  </a:lnTo>
                </a:path>
                <a:path w="12797155" h="3354704">
                  <a:moveTo>
                    <a:pt x="6827635" y="516095"/>
                  </a:moveTo>
                  <a:lnTo>
                    <a:pt x="6354042" y="516095"/>
                  </a:lnTo>
                </a:path>
                <a:path w="12797155" h="3354704">
                  <a:moveTo>
                    <a:pt x="4725812" y="516095"/>
                  </a:moveTo>
                  <a:lnTo>
                    <a:pt x="4632713" y="516095"/>
                  </a:lnTo>
                </a:path>
                <a:path w="12797155" h="3354704">
                  <a:moveTo>
                    <a:pt x="6354042" y="516095"/>
                  </a:moveTo>
                  <a:lnTo>
                    <a:pt x="6016050" y="516095"/>
                  </a:lnTo>
                </a:path>
                <a:path w="12797155" h="3354704">
                  <a:moveTo>
                    <a:pt x="4783494" y="516095"/>
                  </a:moveTo>
                  <a:lnTo>
                    <a:pt x="4725812" y="516095"/>
                  </a:lnTo>
                </a:path>
                <a:path w="12797155" h="3354704">
                  <a:moveTo>
                    <a:pt x="6016050" y="516095"/>
                  </a:moveTo>
                  <a:lnTo>
                    <a:pt x="5683118" y="516095"/>
                  </a:lnTo>
                  <a:lnTo>
                    <a:pt x="5639604" y="516095"/>
                  </a:lnTo>
                </a:path>
                <a:path w="12797155" h="3354704">
                  <a:moveTo>
                    <a:pt x="12715168" y="452342"/>
                  </a:moveTo>
                  <a:lnTo>
                    <a:pt x="12674690" y="452342"/>
                  </a:lnTo>
                </a:path>
                <a:path w="12797155" h="3354704">
                  <a:moveTo>
                    <a:pt x="139649" y="452342"/>
                  </a:moveTo>
                  <a:lnTo>
                    <a:pt x="0" y="452342"/>
                  </a:lnTo>
                </a:path>
                <a:path w="12797155" h="3354704">
                  <a:moveTo>
                    <a:pt x="12674690" y="452342"/>
                  </a:moveTo>
                  <a:lnTo>
                    <a:pt x="12652427" y="452342"/>
                  </a:lnTo>
                </a:path>
                <a:path w="12797155" h="3354704">
                  <a:moveTo>
                    <a:pt x="958317" y="452342"/>
                  </a:moveTo>
                  <a:lnTo>
                    <a:pt x="897600" y="452342"/>
                  </a:lnTo>
                </a:path>
                <a:path w="12797155" h="3354704">
                  <a:moveTo>
                    <a:pt x="12652427" y="452342"/>
                  </a:moveTo>
                  <a:lnTo>
                    <a:pt x="12618021" y="452342"/>
                  </a:lnTo>
                </a:path>
                <a:path w="12797155" h="3354704">
                  <a:moveTo>
                    <a:pt x="1691982" y="452342"/>
                  </a:moveTo>
                  <a:lnTo>
                    <a:pt x="1668707" y="452342"/>
                  </a:lnTo>
                </a:path>
                <a:path w="12797155" h="3354704">
                  <a:moveTo>
                    <a:pt x="12618021" y="452342"/>
                  </a:moveTo>
                  <a:lnTo>
                    <a:pt x="11930906" y="452342"/>
                  </a:lnTo>
                </a:path>
                <a:path w="12797155" h="3354704">
                  <a:moveTo>
                    <a:pt x="1893361" y="452342"/>
                  </a:moveTo>
                  <a:lnTo>
                    <a:pt x="1691982" y="452342"/>
                  </a:lnTo>
                </a:path>
                <a:path w="12797155" h="3354704">
                  <a:moveTo>
                    <a:pt x="9998079" y="452342"/>
                  </a:moveTo>
                  <a:lnTo>
                    <a:pt x="9676278" y="452342"/>
                  </a:lnTo>
                </a:path>
                <a:path w="12797155" h="3354704">
                  <a:moveTo>
                    <a:pt x="2134205" y="452342"/>
                  </a:moveTo>
                  <a:lnTo>
                    <a:pt x="1893361" y="452342"/>
                  </a:lnTo>
                </a:path>
                <a:path w="12797155" h="3354704">
                  <a:moveTo>
                    <a:pt x="9676278" y="452342"/>
                  </a:moveTo>
                  <a:lnTo>
                    <a:pt x="9449601" y="452342"/>
                  </a:lnTo>
                </a:path>
                <a:path w="12797155" h="3354704">
                  <a:moveTo>
                    <a:pt x="2536962" y="452342"/>
                  </a:moveTo>
                  <a:lnTo>
                    <a:pt x="2134205" y="452342"/>
                  </a:lnTo>
                </a:path>
                <a:path w="12797155" h="3354704">
                  <a:moveTo>
                    <a:pt x="9449601" y="452342"/>
                  </a:moveTo>
                  <a:lnTo>
                    <a:pt x="9225960" y="452342"/>
                  </a:lnTo>
                </a:path>
                <a:path w="12797155" h="3354704">
                  <a:moveTo>
                    <a:pt x="4501159" y="452342"/>
                  </a:moveTo>
                  <a:lnTo>
                    <a:pt x="4485980" y="452342"/>
                  </a:lnTo>
                </a:path>
                <a:path w="12797155" h="3354704">
                  <a:moveTo>
                    <a:pt x="9225960" y="452342"/>
                  </a:moveTo>
                  <a:lnTo>
                    <a:pt x="9195602" y="452342"/>
                  </a:lnTo>
                </a:path>
                <a:path w="12797155" h="3354704">
                  <a:moveTo>
                    <a:pt x="4623605" y="452342"/>
                  </a:moveTo>
                  <a:lnTo>
                    <a:pt x="4501159" y="452342"/>
                  </a:lnTo>
                </a:path>
                <a:path w="12797155" h="3354704">
                  <a:moveTo>
                    <a:pt x="6780074" y="452342"/>
                  </a:moveTo>
                  <a:lnTo>
                    <a:pt x="6323684" y="452342"/>
                  </a:lnTo>
                </a:path>
                <a:path w="12797155" h="3354704">
                  <a:moveTo>
                    <a:pt x="4708609" y="452342"/>
                  </a:moveTo>
                  <a:lnTo>
                    <a:pt x="4623605" y="452342"/>
                  </a:lnTo>
                </a:path>
                <a:path w="12797155" h="3354704">
                  <a:moveTo>
                    <a:pt x="6323684" y="452342"/>
                  </a:moveTo>
                  <a:lnTo>
                    <a:pt x="5999859" y="452342"/>
                  </a:lnTo>
                </a:path>
                <a:path w="12797155" h="3354704">
                  <a:moveTo>
                    <a:pt x="4758195" y="452342"/>
                  </a:moveTo>
                  <a:lnTo>
                    <a:pt x="4708609" y="452342"/>
                  </a:lnTo>
                </a:path>
                <a:path w="12797155" h="3354704">
                  <a:moveTo>
                    <a:pt x="5999859" y="452342"/>
                  </a:moveTo>
                  <a:lnTo>
                    <a:pt x="5681094" y="452342"/>
                  </a:lnTo>
                  <a:lnTo>
                    <a:pt x="5639604" y="452342"/>
                  </a:lnTo>
                </a:path>
                <a:path w="12797155" h="3354704">
                  <a:moveTo>
                    <a:pt x="12727312" y="387577"/>
                  </a:moveTo>
                  <a:lnTo>
                    <a:pt x="12689870" y="387577"/>
                  </a:lnTo>
                </a:path>
                <a:path w="12797155" h="3354704">
                  <a:moveTo>
                    <a:pt x="135601" y="387577"/>
                  </a:moveTo>
                  <a:lnTo>
                    <a:pt x="0" y="387577"/>
                  </a:lnTo>
                </a:path>
                <a:path w="12797155" h="3354704">
                  <a:moveTo>
                    <a:pt x="12689870" y="387577"/>
                  </a:moveTo>
                  <a:lnTo>
                    <a:pt x="12668619" y="387577"/>
                  </a:lnTo>
                </a:path>
                <a:path w="12797155" h="3354704">
                  <a:moveTo>
                    <a:pt x="957305" y="387577"/>
                  </a:moveTo>
                  <a:lnTo>
                    <a:pt x="897600" y="387577"/>
                  </a:lnTo>
                </a:path>
                <a:path w="12797155" h="3354704">
                  <a:moveTo>
                    <a:pt x="12668619" y="387577"/>
                  </a:moveTo>
                  <a:lnTo>
                    <a:pt x="12635224" y="387577"/>
                  </a:lnTo>
                </a:path>
                <a:path w="12797155" h="3354704">
                  <a:moveTo>
                    <a:pt x="1691982" y="387577"/>
                  </a:moveTo>
                  <a:lnTo>
                    <a:pt x="1668707" y="387577"/>
                  </a:lnTo>
                </a:path>
                <a:path w="12797155" h="3354704">
                  <a:moveTo>
                    <a:pt x="12635224" y="387577"/>
                  </a:moveTo>
                  <a:lnTo>
                    <a:pt x="11930906" y="387577"/>
                  </a:lnTo>
                </a:path>
                <a:path w="12797155" h="3354704">
                  <a:moveTo>
                    <a:pt x="1887289" y="387577"/>
                  </a:moveTo>
                  <a:lnTo>
                    <a:pt x="1691982" y="387577"/>
                  </a:lnTo>
                </a:path>
                <a:path w="12797155" h="3354704">
                  <a:moveTo>
                    <a:pt x="9964685" y="387577"/>
                  </a:moveTo>
                  <a:lnTo>
                    <a:pt x="9656039" y="387577"/>
                  </a:lnTo>
                </a:path>
                <a:path w="12797155" h="3354704">
                  <a:moveTo>
                    <a:pt x="2122062" y="387577"/>
                  </a:moveTo>
                  <a:lnTo>
                    <a:pt x="1887289" y="387577"/>
                  </a:lnTo>
                </a:path>
                <a:path w="12797155" h="3354704">
                  <a:moveTo>
                    <a:pt x="9656039" y="387577"/>
                  </a:moveTo>
                  <a:lnTo>
                    <a:pt x="9438470" y="387577"/>
                  </a:lnTo>
                </a:path>
                <a:path w="12797155" h="3354704">
                  <a:moveTo>
                    <a:pt x="2513687" y="387577"/>
                  </a:moveTo>
                  <a:lnTo>
                    <a:pt x="2122062" y="387577"/>
                  </a:lnTo>
                </a:path>
                <a:path w="12797155" h="3354704">
                  <a:moveTo>
                    <a:pt x="9438470" y="387577"/>
                  </a:moveTo>
                  <a:lnTo>
                    <a:pt x="9223936" y="387577"/>
                  </a:lnTo>
                </a:path>
                <a:path w="12797155" h="3354704">
                  <a:moveTo>
                    <a:pt x="4500147" y="387577"/>
                  </a:moveTo>
                  <a:lnTo>
                    <a:pt x="4485980" y="387577"/>
                  </a:lnTo>
                </a:path>
                <a:path w="12797155" h="3354704">
                  <a:moveTo>
                    <a:pt x="9223936" y="387577"/>
                  </a:moveTo>
                  <a:lnTo>
                    <a:pt x="9195602" y="387577"/>
                  </a:lnTo>
                </a:path>
                <a:path w="12797155" h="3354704">
                  <a:moveTo>
                    <a:pt x="4613486" y="387577"/>
                  </a:moveTo>
                  <a:lnTo>
                    <a:pt x="4500147" y="387577"/>
                  </a:lnTo>
                </a:path>
                <a:path w="12797155" h="3354704">
                  <a:moveTo>
                    <a:pt x="6732512" y="387577"/>
                  </a:moveTo>
                  <a:lnTo>
                    <a:pt x="6294337" y="387577"/>
                  </a:lnTo>
                </a:path>
                <a:path w="12797155" h="3354704">
                  <a:moveTo>
                    <a:pt x="4691406" y="387577"/>
                  </a:moveTo>
                  <a:lnTo>
                    <a:pt x="4613486" y="387577"/>
                  </a:lnTo>
                </a:path>
                <a:path w="12797155" h="3354704">
                  <a:moveTo>
                    <a:pt x="6294337" y="387577"/>
                  </a:moveTo>
                  <a:lnTo>
                    <a:pt x="5984680" y="387577"/>
                  </a:lnTo>
                </a:path>
                <a:path w="12797155" h="3354704">
                  <a:moveTo>
                    <a:pt x="4733908" y="387577"/>
                  </a:moveTo>
                  <a:lnTo>
                    <a:pt x="4691406" y="387577"/>
                  </a:lnTo>
                </a:path>
                <a:path w="12797155" h="3354704">
                  <a:moveTo>
                    <a:pt x="5984680" y="387577"/>
                  </a:moveTo>
                  <a:lnTo>
                    <a:pt x="5679071" y="387577"/>
                  </a:lnTo>
                  <a:lnTo>
                    <a:pt x="5639604" y="387577"/>
                  </a:lnTo>
                </a:path>
                <a:path w="12797155" h="3354704">
                  <a:moveTo>
                    <a:pt x="12738443" y="322812"/>
                  </a:moveTo>
                  <a:lnTo>
                    <a:pt x="12704037" y="322812"/>
                  </a:lnTo>
                </a:path>
                <a:path w="12797155" h="3354704">
                  <a:moveTo>
                    <a:pt x="131553" y="322812"/>
                  </a:moveTo>
                  <a:lnTo>
                    <a:pt x="0" y="322812"/>
                  </a:lnTo>
                </a:path>
                <a:path w="12797155" h="3354704">
                  <a:moveTo>
                    <a:pt x="12704037" y="322812"/>
                  </a:moveTo>
                  <a:lnTo>
                    <a:pt x="12684810" y="322812"/>
                  </a:lnTo>
                </a:path>
                <a:path w="12797155" h="3354704">
                  <a:moveTo>
                    <a:pt x="957305" y="322812"/>
                  </a:moveTo>
                  <a:lnTo>
                    <a:pt x="897600" y="322812"/>
                  </a:lnTo>
                </a:path>
                <a:path w="12797155" h="3354704">
                  <a:moveTo>
                    <a:pt x="12684810" y="322812"/>
                  </a:moveTo>
                  <a:lnTo>
                    <a:pt x="12653439" y="322812"/>
                  </a:lnTo>
                </a:path>
                <a:path w="12797155" h="3354704">
                  <a:moveTo>
                    <a:pt x="1690970" y="322812"/>
                  </a:moveTo>
                  <a:lnTo>
                    <a:pt x="1668707" y="322812"/>
                  </a:lnTo>
                </a:path>
                <a:path w="12797155" h="3354704">
                  <a:moveTo>
                    <a:pt x="12653439" y="322812"/>
                  </a:moveTo>
                  <a:lnTo>
                    <a:pt x="11930906" y="322812"/>
                  </a:lnTo>
                </a:path>
                <a:path w="12797155" h="3354704">
                  <a:moveTo>
                    <a:pt x="1881217" y="322812"/>
                  </a:moveTo>
                  <a:lnTo>
                    <a:pt x="1690970" y="322812"/>
                  </a:lnTo>
                </a:path>
                <a:path w="12797155" h="3354704">
                  <a:moveTo>
                    <a:pt x="9931290" y="322812"/>
                  </a:moveTo>
                  <a:lnTo>
                    <a:pt x="9634788" y="322812"/>
                  </a:lnTo>
                </a:path>
                <a:path w="12797155" h="3354704">
                  <a:moveTo>
                    <a:pt x="2109918" y="322812"/>
                  </a:moveTo>
                  <a:lnTo>
                    <a:pt x="1881217" y="322812"/>
                  </a:lnTo>
                </a:path>
                <a:path w="12797155" h="3354704">
                  <a:moveTo>
                    <a:pt x="9634788" y="322812"/>
                  </a:moveTo>
                  <a:lnTo>
                    <a:pt x="9427338" y="322812"/>
                  </a:lnTo>
                </a:path>
                <a:path w="12797155" h="3354704">
                  <a:moveTo>
                    <a:pt x="2490412" y="322812"/>
                  </a:moveTo>
                  <a:lnTo>
                    <a:pt x="2109918" y="322812"/>
                  </a:lnTo>
                </a:path>
                <a:path w="12797155" h="3354704">
                  <a:moveTo>
                    <a:pt x="9427338" y="322812"/>
                  </a:moveTo>
                  <a:lnTo>
                    <a:pt x="9222924" y="322812"/>
                  </a:lnTo>
                </a:path>
                <a:path w="12797155" h="3354704">
                  <a:moveTo>
                    <a:pt x="4499135" y="322812"/>
                  </a:moveTo>
                  <a:lnTo>
                    <a:pt x="4485980" y="322812"/>
                  </a:lnTo>
                </a:path>
                <a:path w="12797155" h="3354704">
                  <a:moveTo>
                    <a:pt x="9222924" y="322812"/>
                  </a:moveTo>
                  <a:lnTo>
                    <a:pt x="9195602" y="322812"/>
                  </a:lnTo>
                </a:path>
                <a:path w="12797155" h="3354704">
                  <a:moveTo>
                    <a:pt x="4603366" y="322812"/>
                  </a:moveTo>
                  <a:lnTo>
                    <a:pt x="4499135" y="322812"/>
                  </a:lnTo>
                </a:path>
                <a:path w="12797155" h="3354704">
                  <a:moveTo>
                    <a:pt x="6683938" y="322812"/>
                  </a:moveTo>
                  <a:lnTo>
                    <a:pt x="6263978" y="322812"/>
                  </a:lnTo>
                </a:path>
                <a:path w="12797155" h="3354704">
                  <a:moveTo>
                    <a:pt x="4673191" y="322812"/>
                  </a:moveTo>
                  <a:lnTo>
                    <a:pt x="4603366" y="322812"/>
                  </a:lnTo>
                </a:path>
                <a:path w="12797155" h="3354704">
                  <a:moveTo>
                    <a:pt x="6263978" y="322812"/>
                  </a:moveTo>
                  <a:lnTo>
                    <a:pt x="5968489" y="322812"/>
                  </a:lnTo>
                </a:path>
                <a:path w="12797155" h="3354704">
                  <a:moveTo>
                    <a:pt x="4708609" y="322812"/>
                  </a:moveTo>
                  <a:lnTo>
                    <a:pt x="4673191" y="322812"/>
                  </a:lnTo>
                </a:path>
                <a:path w="12797155" h="3354704">
                  <a:moveTo>
                    <a:pt x="5968489" y="322812"/>
                  </a:moveTo>
                  <a:lnTo>
                    <a:pt x="5677047" y="322812"/>
                  </a:lnTo>
                  <a:lnTo>
                    <a:pt x="5639604" y="322812"/>
                  </a:lnTo>
                </a:path>
                <a:path w="12797155" h="3354704">
                  <a:moveTo>
                    <a:pt x="12750587" y="258047"/>
                  </a:moveTo>
                  <a:lnTo>
                    <a:pt x="12718204" y="258047"/>
                  </a:lnTo>
                </a:path>
                <a:path w="12797155" h="3354704">
                  <a:moveTo>
                    <a:pt x="128517" y="258047"/>
                  </a:moveTo>
                  <a:lnTo>
                    <a:pt x="0" y="258047"/>
                  </a:lnTo>
                </a:path>
                <a:path w="12797155" h="3354704">
                  <a:moveTo>
                    <a:pt x="12718204" y="258047"/>
                  </a:moveTo>
                  <a:lnTo>
                    <a:pt x="12699989" y="258047"/>
                  </a:lnTo>
                </a:path>
                <a:path w="12797155" h="3354704">
                  <a:moveTo>
                    <a:pt x="956294" y="258047"/>
                  </a:moveTo>
                  <a:lnTo>
                    <a:pt x="897600" y="258047"/>
                  </a:lnTo>
                </a:path>
                <a:path w="12797155" h="3354704">
                  <a:moveTo>
                    <a:pt x="12699989" y="258047"/>
                  </a:moveTo>
                  <a:lnTo>
                    <a:pt x="12670643" y="258047"/>
                  </a:lnTo>
                </a:path>
                <a:path w="12797155" h="3354704">
                  <a:moveTo>
                    <a:pt x="1689958" y="258047"/>
                  </a:moveTo>
                  <a:lnTo>
                    <a:pt x="1668707" y="258047"/>
                  </a:lnTo>
                </a:path>
                <a:path w="12797155" h="3354704">
                  <a:moveTo>
                    <a:pt x="12670643" y="258047"/>
                  </a:moveTo>
                  <a:lnTo>
                    <a:pt x="11930906" y="258047"/>
                  </a:lnTo>
                </a:path>
                <a:path w="12797155" h="3354704">
                  <a:moveTo>
                    <a:pt x="1875145" y="258047"/>
                  </a:moveTo>
                  <a:lnTo>
                    <a:pt x="1689958" y="258047"/>
                  </a:lnTo>
                </a:path>
                <a:path w="12797155" h="3354704">
                  <a:moveTo>
                    <a:pt x="9897896" y="258047"/>
                  </a:moveTo>
                  <a:lnTo>
                    <a:pt x="9613538" y="258047"/>
                  </a:lnTo>
                </a:path>
                <a:path w="12797155" h="3354704">
                  <a:moveTo>
                    <a:pt x="2096763" y="258047"/>
                  </a:moveTo>
                  <a:lnTo>
                    <a:pt x="1875145" y="258047"/>
                  </a:lnTo>
                </a:path>
                <a:path w="12797155" h="3354704">
                  <a:moveTo>
                    <a:pt x="9613538" y="258047"/>
                  </a:moveTo>
                  <a:lnTo>
                    <a:pt x="9416207" y="258047"/>
                  </a:lnTo>
                </a:path>
                <a:path w="12797155" h="3354704">
                  <a:moveTo>
                    <a:pt x="2468149" y="258047"/>
                  </a:moveTo>
                  <a:lnTo>
                    <a:pt x="2096763" y="258047"/>
                  </a:lnTo>
                </a:path>
                <a:path w="12797155" h="3354704">
                  <a:moveTo>
                    <a:pt x="9416207" y="258047"/>
                  </a:moveTo>
                  <a:lnTo>
                    <a:pt x="9220900" y="258047"/>
                  </a:lnTo>
                </a:path>
                <a:path w="12797155" h="3354704">
                  <a:moveTo>
                    <a:pt x="4498123" y="258047"/>
                  </a:moveTo>
                  <a:lnTo>
                    <a:pt x="4485980" y="258047"/>
                  </a:lnTo>
                </a:path>
                <a:path w="12797155" h="3354704">
                  <a:moveTo>
                    <a:pt x="9220900" y="258047"/>
                  </a:moveTo>
                  <a:lnTo>
                    <a:pt x="9195602" y="258047"/>
                  </a:lnTo>
                </a:path>
                <a:path w="12797155" h="3354704">
                  <a:moveTo>
                    <a:pt x="4594259" y="258047"/>
                  </a:moveTo>
                  <a:lnTo>
                    <a:pt x="4498123" y="258047"/>
                  </a:lnTo>
                </a:path>
                <a:path w="12797155" h="3354704">
                  <a:moveTo>
                    <a:pt x="6636377" y="258047"/>
                  </a:moveTo>
                  <a:lnTo>
                    <a:pt x="6234632" y="258047"/>
                  </a:lnTo>
                </a:path>
                <a:path w="12797155" h="3354704">
                  <a:moveTo>
                    <a:pt x="4655988" y="258047"/>
                  </a:moveTo>
                  <a:lnTo>
                    <a:pt x="4594259" y="258047"/>
                  </a:lnTo>
                </a:path>
                <a:path w="12797155" h="3354704">
                  <a:moveTo>
                    <a:pt x="6234632" y="258047"/>
                  </a:moveTo>
                  <a:lnTo>
                    <a:pt x="5953309" y="258047"/>
                  </a:lnTo>
                </a:path>
                <a:path w="12797155" h="3354704">
                  <a:moveTo>
                    <a:pt x="4684322" y="258047"/>
                  </a:moveTo>
                  <a:lnTo>
                    <a:pt x="4655988" y="258047"/>
                  </a:lnTo>
                </a:path>
                <a:path w="12797155" h="3354704">
                  <a:moveTo>
                    <a:pt x="5953309" y="258047"/>
                  </a:moveTo>
                  <a:lnTo>
                    <a:pt x="5676035" y="258047"/>
                  </a:lnTo>
                  <a:lnTo>
                    <a:pt x="5639604" y="258047"/>
                  </a:lnTo>
                </a:path>
                <a:path w="12797155" h="3354704">
                  <a:moveTo>
                    <a:pt x="12762730" y="194294"/>
                  </a:moveTo>
                  <a:lnTo>
                    <a:pt x="12733384" y="194294"/>
                  </a:lnTo>
                </a:path>
                <a:path w="12797155" h="3354704">
                  <a:moveTo>
                    <a:pt x="124470" y="194294"/>
                  </a:moveTo>
                  <a:lnTo>
                    <a:pt x="0" y="194294"/>
                  </a:lnTo>
                </a:path>
                <a:path w="12797155" h="3354704">
                  <a:moveTo>
                    <a:pt x="12733384" y="194294"/>
                  </a:moveTo>
                  <a:lnTo>
                    <a:pt x="12716180" y="194294"/>
                  </a:lnTo>
                </a:path>
                <a:path w="12797155" h="3354704">
                  <a:moveTo>
                    <a:pt x="956294" y="194294"/>
                  </a:moveTo>
                  <a:lnTo>
                    <a:pt x="897600" y="194294"/>
                  </a:lnTo>
                </a:path>
                <a:path w="12797155" h="3354704">
                  <a:moveTo>
                    <a:pt x="12716180" y="194294"/>
                  </a:moveTo>
                  <a:lnTo>
                    <a:pt x="12687846" y="194294"/>
                  </a:lnTo>
                </a:path>
                <a:path w="12797155" h="3354704">
                  <a:moveTo>
                    <a:pt x="1689958" y="194294"/>
                  </a:moveTo>
                  <a:lnTo>
                    <a:pt x="1668707" y="194294"/>
                  </a:lnTo>
                </a:path>
                <a:path w="12797155" h="3354704">
                  <a:moveTo>
                    <a:pt x="12687846" y="194294"/>
                  </a:moveTo>
                  <a:lnTo>
                    <a:pt x="11930906" y="194294"/>
                  </a:lnTo>
                </a:path>
                <a:path w="12797155" h="3354704">
                  <a:moveTo>
                    <a:pt x="1869074" y="194294"/>
                  </a:moveTo>
                  <a:lnTo>
                    <a:pt x="1689958" y="194294"/>
                  </a:lnTo>
                </a:path>
                <a:path w="12797155" h="3354704">
                  <a:moveTo>
                    <a:pt x="9864501" y="194294"/>
                  </a:moveTo>
                  <a:lnTo>
                    <a:pt x="9593298" y="194294"/>
                  </a:lnTo>
                </a:path>
                <a:path w="12797155" h="3354704">
                  <a:moveTo>
                    <a:pt x="2084619" y="194294"/>
                  </a:moveTo>
                  <a:lnTo>
                    <a:pt x="1869074" y="194294"/>
                  </a:lnTo>
                </a:path>
                <a:path w="12797155" h="3354704">
                  <a:moveTo>
                    <a:pt x="9593298" y="194294"/>
                  </a:moveTo>
                  <a:lnTo>
                    <a:pt x="9405076" y="194294"/>
                  </a:lnTo>
                </a:path>
                <a:path w="12797155" h="3354704">
                  <a:moveTo>
                    <a:pt x="2444874" y="194294"/>
                  </a:moveTo>
                  <a:lnTo>
                    <a:pt x="2084619" y="194294"/>
                  </a:lnTo>
                </a:path>
                <a:path w="12797155" h="3354704">
                  <a:moveTo>
                    <a:pt x="9405076" y="194294"/>
                  </a:moveTo>
                  <a:lnTo>
                    <a:pt x="9219888" y="194294"/>
                  </a:lnTo>
                </a:path>
                <a:path w="12797155" h="3354704">
                  <a:moveTo>
                    <a:pt x="4496099" y="194294"/>
                  </a:moveTo>
                  <a:lnTo>
                    <a:pt x="4485980" y="194294"/>
                  </a:lnTo>
                </a:path>
                <a:path w="12797155" h="3354704">
                  <a:moveTo>
                    <a:pt x="9219888" y="194294"/>
                  </a:moveTo>
                  <a:lnTo>
                    <a:pt x="9195602" y="194294"/>
                  </a:lnTo>
                </a:path>
                <a:path w="12797155" h="3354704">
                  <a:moveTo>
                    <a:pt x="4584139" y="194294"/>
                  </a:moveTo>
                  <a:lnTo>
                    <a:pt x="4496099" y="194294"/>
                  </a:lnTo>
                </a:path>
                <a:path w="12797155" h="3354704">
                  <a:moveTo>
                    <a:pt x="6588815" y="194294"/>
                  </a:moveTo>
                  <a:lnTo>
                    <a:pt x="6205285" y="194294"/>
                  </a:lnTo>
                </a:path>
                <a:path w="12797155" h="3354704">
                  <a:moveTo>
                    <a:pt x="4637773" y="194294"/>
                  </a:moveTo>
                  <a:lnTo>
                    <a:pt x="4584139" y="194294"/>
                  </a:lnTo>
                </a:path>
                <a:path w="12797155" h="3354704">
                  <a:moveTo>
                    <a:pt x="6205285" y="194294"/>
                  </a:moveTo>
                  <a:lnTo>
                    <a:pt x="5937118" y="194294"/>
                  </a:lnTo>
                </a:path>
                <a:path w="12797155" h="3354704">
                  <a:moveTo>
                    <a:pt x="4659024" y="194294"/>
                  </a:moveTo>
                  <a:lnTo>
                    <a:pt x="4637773" y="194294"/>
                  </a:lnTo>
                </a:path>
                <a:path w="12797155" h="3354704">
                  <a:moveTo>
                    <a:pt x="5937118" y="194294"/>
                  </a:moveTo>
                  <a:lnTo>
                    <a:pt x="5674011" y="194294"/>
                  </a:lnTo>
                  <a:lnTo>
                    <a:pt x="5639604" y="194294"/>
                  </a:lnTo>
                </a:path>
                <a:path w="12797155" h="3354704">
                  <a:moveTo>
                    <a:pt x="12773862" y="129529"/>
                  </a:moveTo>
                  <a:lnTo>
                    <a:pt x="12747551" y="129529"/>
                  </a:lnTo>
                </a:path>
                <a:path w="12797155" h="3354704">
                  <a:moveTo>
                    <a:pt x="120422" y="129529"/>
                  </a:moveTo>
                  <a:lnTo>
                    <a:pt x="0" y="129529"/>
                  </a:lnTo>
                </a:path>
                <a:path w="12797155" h="3354704">
                  <a:moveTo>
                    <a:pt x="12747551" y="129529"/>
                  </a:moveTo>
                  <a:lnTo>
                    <a:pt x="12732372" y="129529"/>
                  </a:lnTo>
                </a:path>
                <a:path w="12797155" h="3354704">
                  <a:moveTo>
                    <a:pt x="955282" y="129529"/>
                  </a:moveTo>
                  <a:lnTo>
                    <a:pt x="897600" y="129529"/>
                  </a:lnTo>
                </a:path>
                <a:path w="12797155" h="3354704">
                  <a:moveTo>
                    <a:pt x="12732372" y="129529"/>
                  </a:moveTo>
                  <a:lnTo>
                    <a:pt x="12705049" y="129529"/>
                  </a:lnTo>
                </a:path>
                <a:path w="12797155" h="3354704">
                  <a:moveTo>
                    <a:pt x="1688946" y="129529"/>
                  </a:moveTo>
                  <a:lnTo>
                    <a:pt x="1668707" y="129529"/>
                  </a:lnTo>
                </a:path>
                <a:path w="12797155" h="3354704">
                  <a:moveTo>
                    <a:pt x="12705049" y="129529"/>
                  </a:moveTo>
                  <a:lnTo>
                    <a:pt x="11930906" y="129529"/>
                  </a:lnTo>
                </a:path>
                <a:path w="12797155" h="3354704">
                  <a:moveTo>
                    <a:pt x="1863002" y="129529"/>
                  </a:moveTo>
                  <a:lnTo>
                    <a:pt x="1688946" y="129529"/>
                  </a:lnTo>
                </a:path>
                <a:path w="12797155" h="3354704">
                  <a:moveTo>
                    <a:pt x="9830095" y="129529"/>
                  </a:moveTo>
                  <a:lnTo>
                    <a:pt x="9572048" y="129529"/>
                  </a:lnTo>
                </a:path>
                <a:path w="12797155" h="3354704">
                  <a:moveTo>
                    <a:pt x="2072476" y="129529"/>
                  </a:moveTo>
                  <a:lnTo>
                    <a:pt x="1863002" y="129529"/>
                  </a:lnTo>
                </a:path>
                <a:path w="12797155" h="3354704">
                  <a:moveTo>
                    <a:pt x="9572048" y="129529"/>
                  </a:moveTo>
                  <a:lnTo>
                    <a:pt x="9394956" y="129529"/>
                  </a:lnTo>
                </a:path>
                <a:path w="12797155" h="3354704">
                  <a:moveTo>
                    <a:pt x="2421599" y="129529"/>
                  </a:moveTo>
                  <a:lnTo>
                    <a:pt x="2072476" y="129529"/>
                  </a:lnTo>
                </a:path>
                <a:path w="12797155" h="3354704">
                  <a:moveTo>
                    <a:pt x="9394956" y="129529"/>
                  </a:moveTo>
                  <a:lnTo>
                    <a:pt x="9218876" y="129529"/>
                  </a:lnTo>
                </a:path>
                <a:path w="12797155" h="3354704">
                  <a:moveTo>
                    <a:pt x="4495087" y="129529"/>
                  </a:moveTo>
                  <a:lnTo>
                    <a:pt x="4485980" y="129529"/>
                  </a:lnTo>
                </a:path>
                <a:path w="12797155" h="3354704">
                  <a:moveTo>
                    <a:pt x="9218876" y="129529"/>
                  </a:moveTo>
                  <a:lnTo>
                    <a:pt x="9195602" y="129529"/>
                  </a:lnTo>
                </a:path>
                <a:path w="12797155" h="3354704">
                  <a:moveTo>
                    <a:pt x="4575032" y="129529"/>
                  </a:moveTo>
                  <a:lnTo>
                    <a:pt x="4495087" y="129529"/>
                  </a:lnTo>
                </a:path>
                <a:path w="12797155" h="3354704">
                  <a:moveTo>
                    <a:pt x="6541253" y="129529"/>
                  </a:moveTo>
                  <a:lnTo>
                    <a:pt x="6174927" y="129529"/>
                  </a:lnTo>
                </a:path>
                <a:path w="12797155" h="3354704">
                  <a:moveTo>
                    <a:pt x="4620569" y="129529"/>
                  </a:moveTo>
                  <a:lnTo>
                    <a:pt x="4575032" y="129529"/>
                  </a:lnTo>
                </a:path>
                <a:path w="12797155" h="3354704">
                  <a:moveTo>
                    <a:pt x="6174927" y="129529"/>
                  </a:moveTo>
                  <a:lnTo>
                    <a:pt x="5921939" y="129529"/>
                  </a:lnTo>
                </a:path>
                <a:path w="12797155" h="3354704">
                  <a:moveTo>
                    <a:pt x="4634737" y="129529"/>
                  </a:moveTo>
                  <a:lnTo>
                    <a:pt x="4620569" y="129529"/>
                  </a:lnTo>
                </a:path>
                <a:path w="12797155" h="3354704">
                  <a:moveTo>
                    <a:pt x="5921939" y="129529"/>
                  </a:moveTo>
                  <a:lnTo>
                    <a:pt x="5671987" y="129529"/>
                  </a:lnTo>
                  <a:lnTo>
                    <a:pt x="5639604" y="129529"/>
                  </a:lnTo>
                </a:path>
                <a:path w="12797155" h="3354704">
                  <a:moveTo>
                    <a:pt x="12786005" y="64764"/>
                  </a:moveTo>
                  <a:lnTo>
                    <a:pt x="12761718" y="64764"/>
                  </a:lnTo>
                </a:path>
                <a:path w="12797155" h="3354704">
                  <a:moveTo>
                    <a:pt x="117386" y="64764"/>
                  </a:moveTo>
                  <a:lnTo>
                    <a:pt x="0" y="64764"/>
                  </a:lnTo>
                </a:path>
                <a:path w="12797155" h="3354704">
                  <a:moveTo>
                    <a:pt x="12761718" y="64764"/>
                  </a:moveTo>
                  <a:lnTo>
                    <a:pt x="12748563" y="64764"/>
                  </a:lnTo>
                </a:path>
                <a:path w="12797155" h="3354704">
                  <a:moveTo>
                    <a:pt x="955282" y="64764"/>
                  </a:moveTo>
                  <a:lnTo>
                    <a:pt x="897600" y="64764"/>
                  </a:lnTo>
                </a:path>
                <a:path w="12797155" h="3354704">
                  <a:moveTo>
                    <a:pt x="12748563" y="64764"/>
                  </a:moveTo>
                  <a:lnTo>
                    <a:pt x="12722252" y="64764"/>
                  </a:lnTo>
                </a:path>
                <a:path w="12797155" h="3354704">
                  <a:moveTo>
                    <a:pt x="1687934" y="64764"/>
                  </a:moveTo>
                  <a:lnTo>
                    <a:pt x="1668707" y="64764"/>
                  </a:lnTo>
                </a:path>
                <a:path w="12797155" h="3354704">
                  <a:moveTo>
                    <a:pt x="12722252" y="64764"/>
                  </a:moveTo>
                  <a:lnTo>
                    <a:pt x="11930906" y="64764"/>
                  </a:lnTo>
                </a:path>
                <a:path w="12797155" h="3354704">
                  <a:moveTo>
                    <a:pt x="1857942" y="64764"/>
                  </a:moveTo>
                  <a:lnTo>
                    <a:pt x="1687934" y="64764"/>
                  </a:lnTo>
                </a:path>
                <a:path w="12797155" h="3354704">
                  <a:moveTo>
                    <a:pt x="9796701" y="64764"/>
                  </a:moveTo>
                  <a:lnTo>
                    <a:pt x="9550797" y="64764"/>
                  </a:lnTo>
                </a:path>
                <a:path w="12797155" h="3354704">
                  <a:moveTo>
                    <a:pt x="2060332" y="64764"/>
                  </a:moveTo>
                  <a:lnTo>
                    <a:pt x="1857942" y="64764"/>
                  </a:lnTo>
                </a:path>
                <a:path w="12797155" h="3354704">
                  <a:moveTo>
                    <a:pt x="9550797" y="64764"/>
                  </a:moveTo>
                  <a:lnTo>
                    <a:pt x="9383825" y="64764"/>
                  </a:lnTo>
                </a:path>
                <a:path w="12797155" h="3354704">
                  <a:moveTo>
                    <a:pt x="2398324" y="64764"/>
                  </a:moveTo>
                  <a:lnTo>
                    <a:pt x="2060332" y="64764"/>
                  </a:lnTo>
                </a:path>
                <a:path w="12797155" h="3354704">
                  <a:moveTo>
                    <a:pt x="9383825" y="64764"/>
                  </a:moveTo>
                  <a:lnTo>
                    <a:pt x="9216853" y="64764"/>
                  </a:lnTo>
                </a:path>
                <a:path w="12797155" h="3354704">
                  <a:moveTo>
                    <a:pt x="4494076" y="64764"/>
                  </a:moveTo>
                  <a:lnTo>
                    <a:pt x="4485980" y="64764"/>
                  </a:lnTo>
                </a:path>
                <a:path w="12797155" h="3354704">
                  <a:moveTo>
                    <a:pt x="9216853" y="64764"/>
                  </a:moveTo>
                  <a:lnTo>
                    <a:pt x="9195602" y="64764"/>
                  </a:lnTo>
                </a:path>
                <a:path w="12797155" h="3354704">
                  <a:moveTo>
                    <a:pt x="4564912" y="64764"/>
                  </a:moveTo>
                  <a:lnTo>
                    <a:pt x="4494076" y="64764"/>
                  </a:lnTo>
                </a:path>
                <a:path w="12797155" h="3354704">
                  <a:moveTo>
                    <a:pt x="6492679" y="64764"/>
                  </a:moveTo>
                  <a:lnTo>
                    <a:pt x="6145580" y="64764"/>
                  </a:lnTo>
                </a:path>
                <a:path w="12797155" h="3354704">
                  <a:moveTo>
                    <a:pt x="4603366" y="64764"/>
                  </a:moveTo>
                  <a:lnTo>
                    <a:pt x="4564912" y="64764"/>
                  </a:lnTo>
                </a:path>
                <a:path w="12797155" h="3354704">
                  <a:moveTo>
                    <a:pt x="6145580" y="64764"/>
                  </a:moveTo>
                  <a:lnTo>
                    <a:pt x="5905748" y="64764"/>
                  </a:lnTo>
                </a:path>
                <a:path w="12797155" h="3354704">
                  <a:moveTo>
                    <a:pt x="4609438" y="64764"/>
                  </a:moveTo>
                  <a:lnTo>
                    <a:pt x="4603366" y="64764"/>
                  </a:lnTo>
                </a:path>
                <a:path w="12797155" h="3354704">
                  <a:moveTo>
                    <a:pt x="5905748" y="64764"/>
                  </a:moveTo>
                  <a:lnTo>
                    <a:pt x="5669963" y="64764"/>
                  </a:lnTo>
                  <a:lnTo>
                    <a:pt x="5639604" y="64764"/>
                  </a:lnTo>
                </a:path>
                <a:path w="12797155" h="3354704">
                  <a:moveTo>
                    <a:pt x="12797137" y="0"/>
                  </a:moveTo>
                  <a:lnTo>
                    <a:pt x="12776897" y="0"/>
                  </a:lnTo>
                </a:path>
                <a:path w="12797155" h="3354704">
                  <a:moveTo>
                    <a:pt x="113338" y="0"/>
                  </a:moveTo>
                  <a:lnTo>
                    <a:pt x="0" y="0"/>
                  </a:lnTo>
                </a:path>
                <a:path w="12797155" h="3354704">
                  <a:moveTo>
                    <a:pt x="12776897" y="0"/>
                  </a:moveTo>
                  <a:lnTo>
                    <a:pt x="12764754" y="0"/>
                  </a:lnTo>
                </a:path>
                <a:path w="12797155" h="3354704">
                  <a:moveTo>
                    <a:pt x="954270" y="0"/>
                  </a:moveTo>
                  <a:lnTo>
                    <a:pt x="897600" y="0"/>
                  </a:lnTo>
                </a:path>
                <a:path w="12797155" h="3354704">
                  <a:moveTo>
                    <a:pt x="12764754" y="0"/>
                  </a:moveTo>
                  <a:lnTo>
                    <a:pt x="12739455" y="0"/>
                  </a:lnTo>
                </a:path>
                <a:path w="12797155" h="3354704">
                  <a:moveTo>
                    <a:pt x="1687934" y="0"/>
                  </a:moveTo>
                  <a:lnTo>
                    <a:pt x="1668707" y="0"/>
                  </a:lnTo>
                </a:path>
                <a:path w="12797155" h="3354704">
                  <a:moveTo>
                    <a:pt x="12739455" y="0"/>
                  </a:moveTo>
                  <a:lnTo>
                    <a:pt x="11930906" y="0"/>
                  </a:lnTo>
                </a:path>
                <a:path w="12797155" h="3354704">
                  <a:moveTo>
                    <a:pt x="1851871" y="0"/>
                  </a:moveTo>
                  <a:lnTo>
                    <a:pt x="1687934" y="0"/>
                  </a:lnTo>
                </a:path>
                <a:path w="12797155" h="3354704">
                  <a:moveTo>
                    <a:pt x="9763306" y="0"/>
                  </a:moveTo>
                  <a:lnTo>
                    <a:pt x="9530558" y="0"/>
                  </a:lnTo>
                </a:path>
                <a:path w="12797155" h="3354704">
                  <a:moveTo>
                    <a:pt x="2048189" y="0"/>
                  </a:moveTo>
                  <a:lnTo>
                    <a:pt x="1851871" y="0"/>
                  </a:lnTo>
                </a:path>
                <a:path w="12797155" h="3354704">
                  <a:moveTo>
                    <a:pt x="9530558" y="0"/>
                  </a:moveTo>
                  <a:lnTo>
                    <a:pt x="9372693" y="0"/>
                  </a:lnTo>
                </a:path>
                <a:path w="12797155" h="3354704">
                  <a:moveTo>
                    <a:pt x="2376061" y="0"/>
                  </a:moveTo>
                  <a:lnTo>
                    <a:pt x="2048189" y="0"/>
                  </a:lnTo>
                </a:path>
                <a:path w="12797155" h="3354704">
                  <a:moveTo>
                    <a:pt x="9372693" y="0"/>
                  </a:moveTo>
                  <a:lnTo>
                    <a:pt x="9215841" y="0"/>
                  </a:lnTo>
                </a:path>
                <a:path w="12797155" h="3354704">
                  <a:moveTo>
                    <a:pt x="4493064" y="0"/>
                  </a:moveTo>
                  <a:lnTo>
                    <a:pt x="4485980" y="0"/>
                  </a:lnTo>
                </a:path>
                <a:path w="12797155" h="3354704">
                  <a:moveTo>
                    <a:pt x="9215841" y="0"/>
                  </a:moveTo>
                  <a:lnTo>
                    <a:pt x="9195602" y="0"/>
                  </a:lnTo>
                </a:path>
                <a:path w="12797155" h="3354704">
                  <a:moveTo>
                    <a:pt x="4555805" y="0"/>
                  </a:moveTo>
                  <a:lnTo>
                    <a:pt x="4493064" y="0"/>
                  </a:lnTo>
                </a:path>
                <a:path w="12797155" h="3354704">
                  <a:moveTo>
                    <a:pt x="6445118" y="0"/>
                  </a:moveTo>
                  <a:lnTo>
                    <a:pt x="6115222" y="0"/>
                  </a:lnTo>
                </a:path>
                <a:path w="12797155" h="3354704">
                  <a:moveTo>
                    <a:pt x="4585151" y="0"/>
                  </a:moveTo>
                  <a:lnTo>
                    <a:pt x="4555805" y="0"/>
                  </a:lnTo>
                </a:path>
                <a:path w="12797155" h="3354704">
                  <a:moveTo>
                    <a:pt x="6115222" y="0"/>
                  </a:moveTo>
                  <a:lnTo>
                    <a:pt x="589056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7243041" y="36833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2658396" y="3555322"/>
              <a:ext cx="12820650" cy="128905"/>
            </a:xfrm>
            <a:custGeom>
              <a:avLst/>
              <a:gdLst/>
              <a:ahLst/>
              <a:cxnLst/>
              <a:rect l="l" t="t" r="r" b="b"/>
              <a:pathLst>
                <a:path w="12820650" h="128904">
                  <a:moveTo>
                    <a:pt x="5890568" y="128517"/>
                  </a:moveTo>
                  <a:lnTo>
                    <a:pt x="5667939" y="128517"/>
                  </a:lnTo>
                  <a:lnTo>
                    <a:pt x="5639604" y="128517"/>
                  </a:lnTo>
                </a:path>
                <a:path w="12820650" h="128904">
                  <a:moveTo>
                    <a:pt x="12809280" y="64764"/>
                  </a:moveTo>
                  <a:lnTo>
                    <a:pt x="12791065" y="64764"/>
                  </a:lnTo>
                </a:path>
                <a:path w="12820650" h="128904">
                  <a:moveTo>
                    <a:pt x="109290" y="64764"/>
                  </a:moveTo>
                  <a:lnTo>
                    <a:pt x="0" y="64764"/>
                  </a:lnTo>
                </a:path>
                <a:path w="12820650" h="128904">
                  <a:moveTo>
                    <a:pt x="12791065" y="64764"/>
                  </a:moveTo>
                  <a:lnTo>
                    <a:pt x="12780945" y="64764"/>
                  </a:lnTo>
                </a:path>
                <a:path w="12820650" h="128904">
                  <a:moveTo>
                    <a:pt x="954270" y="64764"/>
                  </a:moveTo>
                  <a:lnTo>
                    <a:pt x="897600" y="64764"/>
                  </a:lnTo>
                </a:path>
                <a:path w="12820650" h="128904">
                  <a:moveTo>
                    <a:pt x="12780945" y="64764"/>
                  </a:moveTo>
                  <a:lnTo>
                    <a:pt x="12756658" y="64764"/>
                  </a:lnTo>
                </a:path>
                <a:path w="12820650" h="128904">
                  <a:moveTo>
                    <a:pt x="1686922" y="64764"/>
                  </a:moveTo>
                  <a:lnTo>
                    <a:pt x="1668707" y="64764"/>
                  </a:lnTo>
                </a:path>
                <a:path w="12820650" h="128904">
                  <a:moveTo>
                    <a:pt x="12756658" y="64764"/>
                  </a:moveTo>
                  <a:lnTo>
                    <a:pt x="11930906" y="64764"/>
                  </a:lnTo>
                </a:path>
                <a:path w="12820650" h="128904">
                  <a:moveTo>
                    <a:pt x="1845799" y="64764"/>
                  </a:moveTo>
                  <a:lnTo>
                    <a:pt x="1686922" y="64764"/>
                  </a:lnTo>
                </a:path>
                <a:path w="12820650" h="128904">
                  <a:moveTo>
                    <a:pt x="9729912" y="64764"/>
                  </a:moveTo>
                  <a:lnTo>
                    <a:pt x="9509307" y="64764"/>
                  </a:lnTo>
                </a:path>
                <a:path w="12820650" h="128904">
                  <a:moveTo>
                    <a:pt x="2036046" y="64764"/>
                  </a:moveTo>
                  <a:lnTo>
                    <a:pt x="1845799" y="64764"/>
                  </a:lnTo>
                </a:path>
                <a:path w="12820650" h="128904">
                  <a:moveTo>
                    <a:pt x="9509307" y="64764"/>
                  </a:moveTo>
                  <a:lnTo>
                    <a:pt x="9361562" y="64764"/>
                  </a:lnTo>
                </a:path>
                <a:path w="12820650" h="128904">
                  <a:moveTo>
                    <a:pt x="2352786" y="64764"/>
                  </a:moveTo>
                  <a:lnTo>
                    <a:pt x="2036046" y="64764"/>
                  </a:lnTo>
                </a:path>
                <a:path w="12820650" h="128904">
                  <a:moveTo>
                    <a:pt x="9361562" y="64764"/>
                  </a:moveTo>
                  <a:lnTo>
                    <a:pt x="9214829" y="64764"/>
                  </a:lnTo>
                </a:path>
                <a:path w="12820650" h="128904">
                  <a:moveTo>
                    <a:pt x="4492052" y="64764"/>
                  </a:moveTo>
                  <a:lnTo>
                    <a:pt x="4485980" y="64764"/>
                  </a:lnTo>
                </a:path>
                <a:path w="12820650" h="128904">
                  <a:moveTo>
                    <a:pt x="9214829" y="64764"/>
                  </a:moveTo>
                  <a:lnTo>
                    <a:pt x="9195602" y="64764"/>
                  </a:lnTo>
                </a:path>
                <a:path w="12820650" h="128904">
                  <a:moveTo>
                    <a:pt x="4545685" y="64764"/>
                  </a:moveTo>
                  <a:lnTo>
                    <a:pt x="4492052" y="64764"/>
                  </a:lnTo>
                </a:path>
                <a:path w="12820650" h="128904">
                  <a:moveTo>
                    <a:pt x="6397556" y="64764"/>
                  </a:moveTo>
                  <a:lnTo>
                    <a:pt x="6085875" y="64764"/>
                  </a:lnTo>
                </a:path>
                <a:path w="12820650" h="128904">
                  <a:moveTo>
                    <a:pt x="4559852" y="64764"/>
                  </a:moveTo>
                  <a:lnTo>
                    <a:pt x="4545685" y="64764"/>
                  </a:lnTo>
                </a:path>
                <a:path w="12820650" h="128904">
                  <a:moveTo>
                    <a:pt x="6085875" y="64764"/>
                  </a:moveTo>
                  <a:lnTo>
                    <a:pt x="5874377" y="64764"/>
                  </a:lnTo>
                </a:path>
                <a:path w="12820650" h="128904">
                  <a:moveTo>
                    <a:pt x="4567948" y="64764"/>
                  </a:moveTo>
                  <a:lnTo>
                    <a:pt x="4559852" y="64764"/>
                  </a:lnTo>
                </a:path>
                <a:path w="12820650" h="128904">
                  <a:moveTo>
                    <a:pt x="5874377" y="64764"/>
                  </a:moveTo>
                  <a:lnTo>
                    <a:pt x="5665915" y="64764"/>
                  </a:lnTo>
                  <a:lnTo>
                    <a:pt x="5639604" y="64764"/>
                  </a:lnTo>
                </a:path>
                <a:path w="12820650" h="128904">
                  <a:moveTo>
                    <a:pt x="12820411" y="0"/>
                  </a:moveTo>
                  <a:lnTo>
                    <a:pt x="12805232" y="0"/>
                  </a:lnTo>
                </a:path>
                <a:path w="12820650" h="128904">
                  <a:moveTo>
                    <a:pt x="106254" y="0"/>
                  </a:moveTo>
                  <a:lnTo>
                    <a:pt x="0" y="0"/>
                  </a:lnTo>
                </a:path>
                <a:path w="12820650" h="128904">
                  <a:moveTo>
                    <a:pt x="12805232" y="0"/>
                  </a:moveTo>
                  <a:lnTo>
                    <a:pt x="12796125" y="0"/>
                  </a:lnTo>
                </a:path>
                <a:path w="12820650" h="128904">
                  <a:moveTo>
                    <a:pt x="954270" y="0"/>
                  </a:moveTo>
                  <a:lnTo>
                    <a:pt x="897600" y="0"/>
                  </a:lnTo>
                </a:path>
                <a:path w="12820650" h="128904">
                  <a:moveTo>
                    <a:pt x="12796125" y="0"/>
                  </a:moveTo>
                  <a:lnTo>
                    <a:pt x="12773862" y="0"/>
                  </a:lnTo>
                </a:path>
                <a:path w="12820650" h="128904">
                  <a:moveTo>
                    <a:pt x="1686922" y="0"/>
                  </a:moveTo>
                  <a:lnTo>
                    <a:pt x="1668707" y="0"/>
                  </a:lnTo>
                </a:path>
                <a:path w="12820650" h="128904">
                  <a:moveTo>
                    <a:pt x="12773862" y="0"/>
                  </a:moveTo>
                  <a:lnTo>
                    <a:pt x="11930906" y="0"/>
                  </a:lnTo>
                </a:path>
                <a:path w="12820650" h="128904">
                  <a:moveTo>
                    <a:pt x="1839727" y="0"/>
                  </a:moveTo>
                  <a:lnTo>
                    <a:pt x="1686922" y="0"/>
                  </a:lnTo>
                </a:path>
                <a:path w="12820650" h="128904">
                  <a:moveTo>
                    <a:pt x="9696518" y="0"/>
                  </a:moveTo>
                  <a:lnTo>
                    <a:pt x="9488056" y="0"/>
                  </a:lnTo>
                </a:path>
                <a:path w="12820650" h="128904">
                  <a:moveTo>
                    <a:pt x="2023902" y="0"/>
                  </a:moveTo>
                  <a:lnTo>
                    <a:pt x="1839727" y="0"/>
                  </a:lnTo>
                </a:path>
                <a:path w="12820650" h="128904">
                  <a:moveTo>
                    <a:pt x="9488056" y="0"/>
                  </a:moveTo>
                  <a:lnTo>
                    <a:pt x="9350430" y="0"/>
                  </a:lnTo>
                </a:path>
                <a:path w="12820650" h="128904">
                  <a:moveTo>
                    <a:pt x="2329512" y="0"/>
                  </a:moveTo>
                  <a:lnTo>
                    <a:pt x="2023902" y="0"/>
                  </a:lnTo>
                </a:path>
                <a:path w="12820650" h="128904">
                  <a:moveTo>
                    <a:pt x="9350430" y="0"/>
                  </a:moveTo>
                  <a:lnTo>
                    <a:pt x="9212805" y="0"/>
                  </a:lnTo>
                </a:path>
                <a:path w="12820650" h="128904">
                  <a:moveTo>
                    <a:pt x="4490028" y="0"/>
                  </a:moveTo>
                  <a:lnTo>
                    <a:pt x="4485980" y="0"/>
                  </a:lnTo>
                </a:path>
                <a:path w="12820650" h="128904">
                  <a:moveTo>
                    <a:pt x="9212805" y="0"/>
                  </a:moveTo>
                  <a:lnTo>
                    <a:pt x="9195602" y="0"/>
                  </a:lnTo>
                </a:path>
                <a:path w="12820650" h="128904">
                  <a:moveTo>
                    <a:pt x="4535566" y="0"/>
                  </a:moveTo>
                  <a:lnTo>
                    <a:pt x="4490028" y="0"/>
                  </a:lnTo>
                </a:path>
                <a:path w="12820650" h="128904">
                  <a:moveTo>
                    <a:pt x="6349994" y="0"/>
                  </a:moveTo>
                  <a:lnTo>
                    <a:pt x="60565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7193456" y="35548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2658396" y="3425792"/>
              <a:ext cx="12844780" cy="129539"/>
            </a:xfrm>
            <a:custGeom>
              <a:avLst/>
              <a:gdLst/>
              <a:ahLst/>
              <a:cxnLst/>
              <a:rect l="l" t="t" r="r" b="b"/>
              <a:pathLst>
                <a:path w="12844780" h="129539">
                  <a:moveTo>
                    <a:pt x="6056528" y="129529"/>
                  </a:moveTo>
                  <a:lnTo>
                    <a:pt x="5859198" y="129529"/>
                  </a:lnTo>
                </a:path>
                <a:path w="12844780" h="129539">
                  <a:moveTo>
                    <a:pt x="4549733" y="129529"/>
                  </a:moveTo>
                  <a:lnTo>
                    <a:pt x="4535566" y="129529"/>
                  </a:lnTo>
                </a:path>
                <a:path w="12844780" h="129539">
                  <a:moveTo>
                    <a:pt x="5859198" y="129529"/>
                  </a:moveTo>
                  <a:lnTo>
                    <a:pt x="5663891" y="129529"/>
                  </a:lnTo>
                  <a:lnTo>
                    <a:pt x="5639604" y="129529"/>
                  </a:lnTo>
                </a:path>
                <a:path w="12844780" h="129539">
                  <a:moveTo>
                    <a:pt x="12832555" y="64764"/>
                  </a:moveTo>
                  <a:lnTo>
                    <a:pt x="12819399" y="64764"/>
                  </a:lnTo>
                </a:path>
                <a:path w="12844780" h="129539">
                  <a:moveTo>
                    <a:pt x="102207" y="64764"/>
                  </a:moveTo>
                  <a:lnTo>
                    <a:pt x="0" y="64764"/>
                  </a:lnTo>
                </a:path>
                <a:path w="12844780" h="129539">
                  <a:moveTo>
                    <a:pt x="12819399" y="64764"/>
                  </a:moveTo>
                  <a:lnTo>
                    <a:pt x="12812316" y="64764"/>
                  </a:lnTo>
                </a:path>
                <a:path w="12844780" h="129539">
                  <a:moveTo>
                    <a:pt x="953258" y="64764"/>
                  </a:moveTo>
                  <a:lnTo>
                    <a:pt x="897600" y="64764"/>
                  </a:lnTo>
                </a:path>
                <a:path w="12844780" h="129539">
                  <a:moveTo>
                    <a:pt x="12812316" y="64764"/>
                  </a:moveTo>
                  <a:lnTo>
                    <a:pt x="12791065" y="64764"/>
                  </a:lnTo>
                </a:path>
                <a:path w="12844780" h="129539">
                  <a:moveTo>
                    <a:pt x="1685910" y="64764"/>
                  </a:moveTo>
                  <a:lnTo>
                    <a:pt x="1668707" y="64764"/>
                  </a:lnTo>
                </a:path>
                <a:path w="12844780" h="129539">
                  <a:moveTo>
                    <a:pt x="12791065" y="64764"/>
                  </a:moveTo>
                  <a:lnTo>
                    <a:pt x="11930906" y="64764"/>
                  </a:lnTo>
                </a:path>
                <a:path w="12844780" h="129539">
                  <a:moveTo>
                    <a:pt x="1833655" y="64764"/>
                  </a:moveTo>
                  <a:lnTo>
                    <a:pt x="1685910" y="64764"/>
                  </a:lnTo>
                </a:path>
                <a:path w="12844780" h="129539">
                  <a:moveTo>
                    <a:pt x="9663123" y="64764"/>
                  </a:moveTo>
                  <a:lnTo>
                    <a:pt x="9467817" y="64764"/>
                  </a:lnTo>
                </a:path>
                <a:path w="12844780" h="129539">
                  <a:moveTo>
                    <a:pt x="2011759" y="64764"/>
                  </a:moveTo>
                  <a:lnTo>
                    <a:pt x="1833655" y="64764"/>
                  </a:lnTo>
                </a:path>
                <a:path w="12844780" h="129539">
                  <a:moveTo>
                    <a:pt x="9467817" y="64764"/>
                  </a:moveTo>
                  <a:lnTo>
                    <a:pt x="9340311" y="64764"/>
                  </a:lnTo>
                </a:path>
                <a:path w="12844780" h="129539">
                  <a:moveTo>
                    <a:pt x="2306237" y="64764"/>
                  </a:moveTo>
                  <a:lnTo>
                    <a:pt x="2011759" y="64764"/>
                  </a:lnTo>
                </a:path>
                <a:path w="12844780" h="129539">
                  <a:moveTo>
                    <a:pt x="9340311" y="64764"/>
                  </a:moveTo>
                  <a:lnTo>
                    <a:pt x="9211793" y="64764"/>
                  </a:lnTo>
                </a:path>
                <a:path w="12844780" h="129539">
                  <a:moveTo>
                    <a:pt x="4489016" y="64764"/>
                  </a:moveTo>
                  <a:lnTo>
                    <a:pt x="4485980" y="64764"/>
                  </a:lnTo>
                </a:path>
                <a:path w="12844780" h="129539">
                  <a:moveTo>
                    <a:pt x="9211793" y="64764"/>
                  </a:moveTo>
                  <a:lnTo>
                    <a:pt x="9195602" y="64764"/>
                  </a:lnTo>
                </a:path>
                <a:path w="12844780" h="129539">
                  <a:moveTo>
                    <a:pt x="4510267" y="64764"/>
                  </a:moveTo>
                  <a:lnTo>
                    <a:pt x="4489016" y="64764"/>
                  </a:lnTo>
                </a:path>
                <a:path w="12844780" h="129539">
                  <a:moveTo>
                    <a:pt x="6301421" y="64764"/>
                  </a:moveTo>
                  <a:lnTo>
                    <a:pt x="6026170" y="64764"/>
                  </a:lnTo>
                </a:path>
                <a:path w="12844780" h="129539">
                  <a:moveTo>
                    <a:pt x="4526458" y="64764"/>
                  </a:moveTo>
                  <a:lnTo>
                    <a:pt x="4510267" y="64764"/>
                  </a:lnTo>
                </a:path>
                <a:path w="12844780" h="129539">
                  <a:moveTo>
                    <a:pt x="6026170" y="64764"/>
                  </a:moveTo>
                  <a:lnTo>
                    <a:pt x="5844019" y="64764"/>
                  </a:lnTo>
                </a:path>
                <a:path w="12844780" h="129539">
                  <a:moveTo>
                    <a:pt x="4532530" y="64764"/>
                  </a:moveTo>
                  <a:lnTo>
                    <a:pt x="4526458" y="64764"/>
                  </a:lnTo>
                </a:path>
                <a:path w="12844780" h="129539">
                  <a:moveTo>
                    <a:pt x="5844019" y="64764"/>
                  </a:moveTo>
                  <a:lnTo>
                    <a:pt x="5661867" y="64764"/>
                  </a:lnTo>
                  <a:lnTo>
                    <a:pt x="5639604" y="64764"/>
                  </a:lnTo>
                </a:path>
                <a:path w="12844780" h="129539">
                  <a:moveTo>
                    <a:pt x="12844698" y="0"/>
                  </a:moveTo>
                  <a:lnTo>
                    <a:pt x="12834579" y="0"/>
                  </a:lnTo>
                </a:path>
                <a:path w="12844780" h="129539">
                  <a:moveTo>
                    <a:pt x="98159" y="0"/>
                  </a:moveTo>
                  <a:lnTo>
                    <a:pt x="0" y="0"/>
                  </a:lnTo>
                </a:path>
                <a:path w="12844780" h="129539">
                  <a:moveTo>
                    <a:pt x="12834579" y="0"/>
                  </a:moveTo>
                  <a:lnTo>
                    <a:pt x="12828507" y="0"/>
                  </a:lnTo>
                </a:path>
                <a:path w="12844780" h="129539">
                  <a:moveTo>
                    <a:pt x="953258" y="0"/>
                  </a:moveTo>
                  <a:lnTo>
                    <a:pt x="897600" y="0"/>
                  </a:lnTo>
                </a:path>
                <a:path w="12844780" h="129539">
                  <a:moveTo>
                    <a:pt x="12828507" y="0"/>
                  </a:moveTo>
                  <a:lnTo>
                    <a:pt x="12809280" y="0"/>
                  </a:lnTo>
                </a:path>
                <a:path w="12844780" h="129539">
                  <a:moveTo>
                    <a:pt x="1684899" y="0"/>
                  </a:moveTo>
                  <a:lnTo>
                    <a:pt x="1668707" y="0"/>
                  </a:lnTo>
                </a:path>
                <a:path w="12844780" h="129539">
                  <a:moveTo>
                    <a:pt x="12809280" y="0"/>
                  </a:moveTo>
                  <a:lnTo>
                    <a:pt x="11930906" y="0"/>
                  </a:lnTo>
                </a:path>
                <a:path w="12844780" h="129539">
                  <a:moveTo>
                    <a:pt x="1827584" y="0"/>
                  </a:moveTo>
                  <a:lnTo>
                    <a:pt x="1684899" y="0"/>
                  </a:lnTo>
                </a:path>
                <a:path w="12844780" h="129539">
                  <a:moveTo>
                    <a:pt x="9628717" y="0"/>
                  </a:moveTo>
                  <a:lnTo>
                    <a:pt x="9446566" y="0"/>
                  </a:lnTo>
                </a:path>
                <a:path w="12844780" h="129539">
                  <a:moveTo>
                    <a:pt x="1999615" y="0"/>
                  </a:moveTo>
                  <a:lnTo>
                    <a:pt x="1827584" y="0"/>
                  </a:lnTo>
                </a:path>
                <a:path w="12844780" h="129539">
                  <a:moveTo>
                    <a:pt x="9446566" y="0"/>
                  </a:moveTo>
                  <a:lnTo>
                    <a:pt x="9329179" y="0"/>
                  </a:lnTo>
                </a:path>
                <a:path w="12844780" h="129539">
                  <a:moveTo>
                    <a:pt x="2282962" y="0"/>
                  </a:moveTo>
                  <a:lnTo>
                    <a:pt x="1999615" y="0"/>
                  </a:lnTo>
                </a:path>
                <a:path w="12844780" h="129539">
                  <a:moveTo>
                    <a:pt x="9329179" y="0"/>
                  </a:moveTo>
                  <a:lnTo>
                    <a:pt x="921078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7143870" y="34252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2658396" y="1362423"/>
              <a:ext cx="12887325" cy="2063750"/>
            </a:xfrm>
            <a:custGeom>
              <a:avLst/>
              <a:gdLst/>
              <a:ahLst/>
              <a:cxnLst/>
              <a:rect l="l" t="t" r="r" b="b"/>
              <a:pathLst>
                <a:path w="12887325" h="2063750">
                  <a:moveTo>
                    <a:pt x="9210781" y="2063368"/>
                  </a:moveTo>
                  <a:lnTo>
                    <a:pt x="9195602" y="2063368"/>
                  </a:lnTo>
                </a:path>
                <a:path w="12887325" h="2063750">
                  <a:moveTo>
                    <a:pt x="4514315" y="2063368"/>
                  </a:moveTo>
                  <a:lnTo>
                    <a:pt x="4488004" y="2063368"/>
                  </a:lnTo>
                </a:path>
                <a:path w="12887325" h="2063750">
                  <a:moveTo>
                    <a:pt x="6253859" y="2063368"/>
                  </a:moveTo>
                  <a:lnTo>
                    <a:pt x="5996823" y="2063368"/>
                  </a:lnTo>
                </a:path>
                <a:path w="12887325" h="2063750">
                  <a:moveTo>
                    <a:pt x="4516338" y="2063368"/>
                  </a:moveTo>
                  <a:lnTo>
                    <a:pt x="4514315" y="2063368"/>
                  </a:lnTo>
                </a:path>
                <a:path w="12887325" h="2063750">
                  <a:moveTo>
                    <a:pt x="5996823" y="2063368"/>
                  </a:moveTo>
                  <a:lnTo>
                    <a:pt x="5827827" y="2063368"/>
                  </a:lnTo>
                  <a:lnTo>
                    <a:pt x="5660855" y="2063368"/>
                  </a:lnTo>
                  <a:lnTo>
                    <a:pt x="5639604" y="2063368"/>
                  </a:lnTo>
                </a:path>
                <a:path w="12887325" h="2063750">
                  <a:moveTo>
                    <a:pt x="12855830" y="1999615"/>
                  </a:moveTo>
                  <a:lnTo>
                    <a:pt x="12848746" y="1999615"/>
                  </a:lnTo>
                </a:path>
                <a:path w="12887325" h="2063750">
                  <a:moveTo>
                    <a:pt x="95123" y="1999615"/>
                  </a:moveTo>
                  <a:lnTo>
                    <a:pt x="0" y="1999615"/>
                  </a:lnTo>
                </a:path>
                <a:path w="12887325" h="2063750">
                  <a:moveTo>
                    <a:pt x="12848746" y="1999615"/>
                  </a:moveTo>
                  <a:lnTo>
                    <a:pt x="12844698" y="1999615"/>
                  </a:lnTo>
                </a:path>
                <a:path w="12887325" h="2063750">
                  <a:moveTo>
                    <a:pt x="952246" y="1999615"/>
                  </a:moveTo>
                  <a:lnTo>
                    <a:pt x="897600" y="1999615"/>
                  </a:lnTo>
                </a:path>
                <a:path w="12887325" h="2063750">
                  <a:moveTo>
                    <a:pt x="12844698" y="1999615"/>
                  </a:moveTo>
                  <a:lnTo>
                    <a:pt x="12826483" y="1999615"/>
                  </a:lnTo>
                </a:path>
                <a:path w="12887325" h="2063750">
                  <a:moveTo>
                    <a:pt x="1684899" y="1999615"/>
                  </a:moveTo>
                  <a:lnTo>
                    <a:pt x="1668707" y="1999615"/>
                  </a:lnTo>
                </a:path>
                <a:path w="12887325" h="2063750">
                  <a:moveTo>
                    <a:pt x="12826483" y="1999615"/>
                  </a:moveTo>
                  <a:lnTo>
                    <a:pt x="11930906" y="1999615"/>
                  </a:lnTo>
                </a:path>
                <a:path w="12887325" h="2063750">
                  <a:moveTo>
                    <a:pt x="1821512" y="1999615"/>
                  </a:moveTo>
                  <a:lnTo>
                    <a:pt x="1684899" y="1999615"/>
                  </a:lnTo>
                </a:path>
                <a:path w="12887325" h="2063750">
                  <a:moveTo>
                    <a:pt x="9595322" y="1999615"/>
                  </a:moveTo>
                  <a:lnTo>
                    <a:pt x="9425315" y="1999615"/>
                  </a:lnTo>
                </a:path>
                <a:path w="12887325" h="2063750">
                  <a:moveTo>
                    <a:pt x="1987472" y="1999615"/>
                  </a:moveTo>
                  <a:lnTo>
                    <a:pt x="1821512" y="1999615"/>
                  </a:lnTo>
                </a:path>
                <a:path w="12887325" h="2063750">
                  <a:moveTo>
                    <a:pt x="9425315" y="1999615"/>
                  </a:moveTo>
                  <a:lnTo>
                    <a:pt x="9318048" y="1999615"/>
                  </a:lnTo>
                </a:path>
                <a:path w="12887325" h="2063750">
                  <a:moveTo>
                    <a:pt x="2260699" y="1999615"/>
                  </a:moveTo>
                  <a:lnTo>
                    <a:pt x="1987472" y="1999615"/>
                  </a:lnTo>
                </a:path>
                <a:path w="12887325" h="2063750">
                  <a:moveTo>
                    <a:pt x="9318048" y="1999615"/>
                  </a:moveTo>
                  <a:lnTo>
                    <a:pt x="9208757" y="1999615"/>
                  </a:lnTo>
                </a:path>
                <a:path w="12887325" h="2063750">
                  <a:moveTo>
                    <a:pt x="4485980" y="1999615"/>
                  </a:moveTo>
                  <a:lnTo>
                    <a:pt x="4460681" y="1999615"/>
                  </a:lnTo>
                </a:path>
                <a:path w="12887325" h="2063750">
                  <a:moveTo>
                    <a:pt x="9208757" y="1999615"/>
                  </a:moveTo>
                  <a:lnTo>
                    <a:pt x="9195602" y="1999615"/>
                  </a:lnTo>
                </a:path>
                <a:path w="12887325" h="2063750">
                  <a:moveTo>
                    <a:pt x="4497111" y="1999615"/>
                  </a:moveTo>
                  <a:lnTo>
                    <a:pt x="4486992" y="1999615"/>
                  </a:lnTo>
                </a:path>
                <a:path w="12887325" h="2063750">
                  <a:moveTo>
                    <a:pt x="6206297" y="1999615"/>
                  </a:moveTo>
                  <a:lnTo>
                    <a:pt x="5966465" y="1999615"/>
                  </a:lnTo>
                </a:path>
                <a:path w="12887325" h="2063750">
                  <a:moveTo>
                    <a:pt x="4507231" y="1999615"/>
                  </a:moveTo>
                  <a:lnTo>
                    <a:pt x="4497111" y="1999615"/>
                  </a:lnTo>
                </a:path>
                <a:path w="12887325" h="2063750">
                  <a:moveTo>
                    <a:pt x="5966465" y="1999615"/>
                  </a:moveTo>
                  <a:lnTo>
                    <a:pt x="5812648" y="1999615"/>
                  </a:lnTo>
                  <a:lnTo>
                    <a:pt x="5658832" y="1999615"/>
                  </a:lnTo>
                  <a:lnTo>
                    <a:pt x="5639604" y="1999615"/>
                  </a:lnTo>
                </a:path>
                <a:path w="12887325" h="2063750">
                  <a:moveTo>
                    <a:pt x="12867973" y="1934851"/>
                  </a:moveTo>
                  <a:lnTo>
                    <a:pt x="12862913" y="1934851"/>
                  </a:lnTo>
                </a:path>
                <a:path w="12887325" h="2063750">
                  <a:moveTo>
                    <a:pt x="91075" y="1934851"/>
                  </a:moveTo>
                  <a:lnTo>
                    <a:pt x="0" y="1934851"/>
                  </a:lnTo>
                </a:path>
                <a:path w="12887325" h="2063750">
                  <a:moveTo>
                    <a:pt x="12862913" y="1934851"/>
                  </a:moveTo>
                  <a:lnTo>
                    <a:pt x="12860889" y="1934851"/>
                  </a:lnTo>
                </a:path>
                <a:path w="12887325" h="2063750">
                  <a:moveTo>
                    <a:pt x="952246" y="1934851"/>
                  </a:moveTo>
                  <a:lnTo>
                    <a:pt x="897600" y="1934851"/>
                  </a:lnTo>
                </a:path>
                <a:path w="12887325" h="2063750">
                  <a:moveTo>
                    <a:pt x="12860889" y="1934851"/>
                  </a:moveTo>
                  <a:lnTo>
                    <a:pt x="12843686" y="1934851"/>
                  </a:lnTo>
                </a:path>
                <a:path w="12887325" h="2063750">
                  <a:moveTo>
                    <a:pt x="1683887" y="1934851"/>
                  </a:moveTo>
                  <a:lnTo>
                    <a:pt x="1668707" y="1934851"/>
                  </a:lnTo>
                </a:path>
                <a:path w="12887325" h="2063750">
                  <a:moveTo>
                    <a:pt x="12843686" y="1934851"/>
                  </a:moveTo>
                  <a:lnTo>
                    <a:pt x="11930906" y="1934851"/>
                  </a:lnTo>
                </a:path>
                <a:path w="12887325" h="2063750">
                  <a:moveTo>
                    <a:pt x="1815440" y="1934851"/>
                  </a:moveTo>
                  <a:lnTo>
                    <a:pt x="1683887" y="1934851"/>
                  </a:lnTo>
                </a:path>
                <a:path w="12887325" h="2063750">
                  <a:moveTo>
                    <a:pt x="9561928" y="1934851"/>
                  </a:moveTo>
                  <a:lnTo>
                    <a:pt x="9405076" y="1934851"/>
                  </a:lnTo>
                </a:path>
                <a:path w="12887325" h="2063750">
                  <a:moveTo>
                    <a:pt x="1975329" y="1934851"/>
                  </a:moveTo>
                  <a:lnTo>
                    <a:pt x="1815440" y="1934851"/>
                  </a:lnTo>
                </a:path>
                <a:path w="12887325" h="2063750">
                  <a:moveTo>
                    <a:pt x="9405076" y="1934851"/>
                  </a:moveTo>
                  <a:lnTo>
                    <a:pt x="9306916" y="1934851"/>
                  </a:lnTo>
                </a:path>
                <a:path w="12887325" h="2063750">
                  <a:moveTo>
                    <a:pt x="2237424" y="1934851"/>
                  </a:moveTo>
                  <a:lnTo>
                    <a:pt x="1975329" y="1934851"/>
                  </a:lnTo>
                </a:path>
                <a:path w="12887325" h="2063750">
                  <a:moveTo>
                    <a:pt x="9306916" y="1934851"/>
                  </a:moveTo>
                  <a:lnTo>
                    <a:pt x="9207745" y="1934851"/>
                  </a:lnTo>
                </a:path>
                <a:path w="12887325" h="2063750">
                  <a:moveTo>
                    <a:pt x="4479908" y="1934851"/>
                  </a:moveTo>
                  <a:lnTo>
                    <a:pt x="4436394" y="1934851"/>
                  </a:lnTo>
                </a:path>
                <a:path w="12887325" h="2063750">
                  <a:moveTo>
                    <a:pt x="9207745" y="1934851"/>
                  </a:moveTo>
                  <a:lnTo>
                    <a:pt x="9195602" y="1934851"/>
                  </a:lnTo>
                </a:path>
                <a:path w="12887325" h="2063750">
                  <a:moveTo>
                    <a:pt x="4485980" y="1934851"/>
                  </a:moveTo>
                  <a:lnTo>
                    <a:pt x="4479908" y="1934851"/>
                  </a:lnTo>
                </a:path>
                <a:path w="12887325" h="2063750">
                  <a:moveTo>
                    <a:pt x="6158736" y="1934851"/>
                  </a:moveTo>
                  <a:lnTo>
                    <a:pt x="5937118" y="1934851"/>
                  </a:lnTo>
                </a:path>
                <a:path w="12887325" h="2063750">
                  <a:moveTo>
                    <a:pt x="4497111" y="1934851"/>
                  </a:moveTo>
                  <a:lnTo>
                    <a:pt x="4485980" y="1934851"/>
                  </a:lnTo>
                </a:path>
                <a:path w="12887325" h="2063750">
                  <a:moveTo>
                    <a:pt x="5937118" y="1934851"/>
                  </a:moveTo>
                  <a:lnTo>
                    <a:pt x="5796457" y="1934851"/>
                  </a:lnTo>
                  <a:lnTo>
                    <a:pt x="5656808" y="1934851"/>
                  </a:lnTo>
                  <a:lnTo>
                    <a:pt x="5639604" y="1934851"/>
                  </a:lnTo>
                </a:path>
                <a:path w="12887325" h="2063750">
                  <a:moveTo>
                    <a:pt x="12879105" y="1870086"/>
                  </a:moveTo>
                  <a:lnTo>
                    <a:pt x="12878093" y="1870086"/>
                  </a:lnTo>
                </a:path>
                <a:path w="12887325" h="2063750">
                  <a:moveTo>
                    <a:pt x="88039" y="1870086"/>
                  </a:moveTo>
                  <a:lnTo>
                    <a:pt x="0" y="1870086"/>
                  </a:lnTo>
                </a:path>
                <a:path w="12887325" h="2063750">
                  <a:moveTo>
                    <a:pt x="12878093" y="1870086"/>
                  </a:moveTo>
                  <a:lnTo>
                    <a:pt x="12877081" y="1870086"/>
                  </a:lnTo>
                </a:path>
                <a:path w="12887325" h="2063750">
                  <a:moveTo>
                    <a:pt x="951234" y="1870086"/>
                  </a:moveTo>
                  <a:lnTo>
                    <a:pt x="897600" y="1870086"/>
                  </a:lnTo>
                </a:path>
                <a:path w="12887325" h="2063750">
                  <a:moveTo>
                    <a:pt x="12877081" y="1870086"/>
                  </a:moveTo>
                  <a:lnTo>
                    <a:pt x="12860889" y="1870086"/>
                  </a:lnTo>
                </a:path>
                <a:path w="12887325" h="2063750">
                  <a:moveTo>
                    <a:pt x="1682875" y="1870086"/>
                  </a:moveTo>
                  <a:lnTo>
                    <a:pt x="1668707" y="1870086"/>
                  </a:lnTo>
                </a:path>
                <a:path w="12887325" h="2063750">
                  <a:moveTo>
                    <a:pt x="12860889" y="1870086"/>
                  </a:moveTo>
                  <a:lnTo>
                    <a:pt x="11930906" y="1870086"/>
                  </a:lnTo>
                </a:path>
                <a:path w="12887325" h="2063750">
                  <a:moveTo>
                    <a:pt x="1809369" y="1870086"/>
                  </a:moveTo>
                  <a:lnTo>
                    <a:pt x="1682875" y="1870086"/>
                  </a:lnTo>
                </a:path>
                <a:path w="12887325" h="2063750">
                  <a:moveTo>
                    <a:pt x="9528534" y="1870086"/>
                  </a:moveTo>
                  <a:lnTo>
                    <a:pt x="9383825" y="1870086"/>
                  </a:lnTo>
                </a:path>
                <a:path w="12887325" h="2063750">
                  <a:moveTo>
                    <a:pt x="1963185" y="1870086"/>
                  </a:moveTo>
                  <a:lnTo>
                    <a:pt x="1809369" y="1870086"/>
                  </a:lnTo>
                </a:path>
                <a:path w="12887325" h="2063750">
                  <a:moveTo>
                    <a:pt x="9383825" y="1870086"/>
                  </a:moveTo>
                  <a:lnTo>
                    <a:pt x="9295785" y="1870086"/>
                  </a:lnTo>
                </a:path>
                <a:path w="12887325" h="2063750">
                  <a:moveTo>
                    <a:pt x="2214149" y="1870086"/>
                  </a:moveTo>
                  <a:lnTo>
                    <a:pt x="1963185" y="1870086"/>
                  </a:lnTo>
                </a:path>
                <a:path w="12887325" h="2063750">
                  <a:moveTo>
                    <a:pt x="9295785" y="1870086"/>
                  </a:moveTo>
                  <a:lnTo>
                    <a:pt x="9205721" y="1870086"/>
                  </a:lnTo>
                </a:path>
                <a:path w="12887325" h="2063750">
                  <a:moveTo>
                    <a:pt x="4461693" y="1870086"/>
                  </a:moveTo>
                  <a:lnTo>
                    <a:pt x="4411096" y="1870086"/>
                  </a:lnTo>
                </a:path>
                <a:path w="12887325" h="2063750">
                  <a:moveTo>
                    <a:pt x="9205721" y="1870086"/>
                  </a:moveTo>
                  <a:lnTo>
                    <a:pt x="9195602" y="1870086"/>
                  </a:lnTo>
                </a:path>
                <a:path w="12887325" h="2063750">
                  <a:moveTo>
                    <a:pt x="4484968" y="1870086"/>
                  </a:moveTo>
                  <a:lnTo>
                    <a:pt x="4461693" y="1870086"/>
                  </a:lnTo>
                </a:path>
                <a:path w="12887325" h="2063750">
                  <a:moveTo>
                    <a:pt x="6110162" y="1870086"/>
                  </a:moveTo>
                  <a:lnTo>
                    <a:pt x="5907772" y="1870086"/>
                  </a:lnTo>
                </a:path>
                <a:path w="12887325" h="2063750">
                  <a:moveTo>
                    <a:pt x="4488004" y="1870086"/>
                  </a:moveTo>
                  <a:lnTo>
                    <a:pt x="4485980" y="1870086"/>
                  </a:lnTo>
                </a:path>
                <a:path w="12887325" h="2063750">
                  <a:moveTo>
                    <a:pt x="5907772" y="1870086"/>
                  </a:moveTo>
                  <a:lnTo>
                    <a:pt x="5781278" y="1870086"/>
                  </a:lnTo>
                  <a:lnTo>
                    <a:pt x="5654784" y="1870086"/>
                  </a:lnTo>
                  <a:lnTo>
                    <a:pt x="5639604" y="1870086"/>
                  </a:lnTo>
                </a:path>
                <a:path w="12887325" h="2063750">
                  <a:moveTo>
                    <a:pt x="12887200" y="1805321"/>
                  </a:moveTo>
                  <a:lnTo>
                    <a:pt x="12874045" y="1805321"/>
                  </a:lnTo>
                </a:path>
                <a:path w="12887325" h="2063750">
                  <a:moveTo>
                    <a:pt x="212509" y="1805321"/>
                  </a:moveTo>
                  <a:lnTo>
                    <a:pt x="0" y="1805321"/>
                  </a:lnTo>
                </a:path>
                <a:path w="12887325" h="2063750">
                  <a:moveTo>
                    <a:pt x="10195410" y="1805321"/>
                  </a:moveTo>
                  <a:lnTo>
                    <a:pt x="9723840" y="1805321"/>
                  </a:lnTo>
                </a:path>
                <a:path w="12887325" h="2063750">
                  <a:moveTo>
                    <a:pt x="216557" y="1805321"/>
                  </a:moveTo>
                  <a:lnTo>
                    <a:pt x="212509" y="1805321"/>
                  </a:lnTo>
                </a:path>
                <a:path w="12887325" h="2063750">
                  <a:moveTo>
                    <a:pt x="9723840" y="1805321"/>
                  </a:moveTo>
                  <a:lnTo>
                    <a:pt x="9317036" y="1805321"/>
                  </a:lnTo>
                </a:path>
                <a:path w="12887325" h="2063750">
                  <a:moveTo>
                    <a:pt x="228701" y="1805321"/>
                  </a:moveTo>
                  <a:lnTo>
                    <a:pt x="216557" y="1805321"/>
                  </a:lnTo>
                </a:path>
                <a:path w="12887325" h="2063750">
                  <a:moveTo>
                    <a:pt x="9317036" y="1805321"/>
                  </a:moveTo>
                  <a:lnTo>
                    <a:pt x="9220900" y="1805321"/>
                  </a:lnTo>
                </a:path>
                <a:path w="12887325" h="2063750">
                  <a:moveTo>
                    <a:pt x="251975" y="1805321"/>
                  </a:moveTo>
                  <a:lnTo>
                    <a:pt x="228701" y="1805321"/>
                  </a:lnTo>
                </a:path>
                <a:path w="12887325" h="2063750">
                  <a:moveTo>
                    <a:pt x="9220900" y="1805321"/>
                  </a:moveTo>
                  <a:lnTo>
                    <a:pt x="9195602" y="1805321"/>
                  </a:lnTo>
                </a:path>
                <a:path w="12887325" h="2063750">
                  <a:moveTo>
                    <a:pt x="270191" y="1805321"/>
                  </a:moveTo>
                  <a:lnTo>
                    <a:pt x="251975" y="1805321"/>
                  </a:lnTo>
                </a:path>
                <a:path w="12887325" h="2063750">
                  <a:moveTo>
                    <a:pt x="7069492" y="1805321"/>
                  </a:moveTo>
                  <a:lnTo>
                    <a:pt x="6405652" y="1805321"/>
                  </a:lnTo>
                </a:path>
                <a:path w="12887325" h="2063750">
                  <a:moveTo>
                    <a:pt x="986652" y="1805321"/>
                  </a:moveTo>
                  <a:lnTo>
                    <a:pt x="897600" y="1805321"/>
                  </a:lnTo>
                </a:path>
                <a:path w="12887325" h="2063750">
                  <a:moveTo>
                    <a:pt x="6405652" y="1805321"/>
                  </a:moveTo>
                  <a:lnTo>
                    <a:pt x="5815684" y="1805321"/>
                  </a:lnTo>
                </a:path>
                <a:path w="12887325" h="2063750">
                  <a:moveTo>
                    <a:pt x="1706150" y="1805321"/>
                  </a:moveTo>
                  <a:lnTo>
                    <a:pt x="1668707" y="1805321"/>
                  </a:lnTo>
                </a:path>
                <a:path w="12887325" h="2063750">
                  <a:moveTo>
                    <a:pt x="5815684" y="1805321"/>
                  </a:moveTo>
                  <a:lnTo>
                    <a:pt x="5676035" y="1805321"/>
                  </a:lnTo>
                </a:path>
                <a:path w="12887325" h="2063750">
                  <a:moveTo>
                    <a:pt x="1849847" y="1805321"/>
                  </a:moveTo>
                  <a:lnTo>
                    <a:pt x="1706150" y="1805321"/>
                  </a:lnTo>
                </a:path>
                <a:path w="12887325" h="2063750">
                  <a:moveTo>
                    <a:pt x="5676035" y="1805321"/>
                  </a:moveTo>
                  <a:lnTo>
                    <a:pt x="5639604" y="1805321"/>
                  </a:lnTo>
                </a:path>
                <a:path w="12887325" h="2063750">
                  <a:moveTo>
                    <a:pt x="2466125" y="1805321"/>
                  </a:moveTo>
                  <a:lnTo>
                    <a:pt x="1849847" y="1805321"/>
                  </a:lnTo>
                </a:path>
                <a:path w="12887325" h="2063750">
                  <a:moveTo>
                    <a:pt x="4485980" y="1805321"/>
                  </a:moveTo>
                  <a:lnTo>
                    <a:pt x="4481932" y="1805321"/>
                  </a:lnTo>
                </a:path>
                <a:path w="12887325" h="2063750">
                  <a:moveTo>
                    <a:pt x="3190682" y="1805321"/>
                  </a:moveTo>
                  <a:lnTo>
                    <a:pt x="2466125" y="1805321"/>
                  </a:lnTo>
                </a:path>
                <a:path w="12887325" h="2063750">
                  <a:moveTo>
                    <a:pt x="4481932" y="1805321"/>
                  </a:moveTo>
                  <a:lnTo>
                    <a:pt x="4478896" y="1805321"/>
                  </a:lnTo>
                  <a:lnTo>
                    <a:pt x="4445502" y="1805321"/>
                  </a:lnTo>
                  <a:lnTo>
                    <a:pt x="4387821" y="1805321"/>
                  </a:lnTo>
                </a:path>
                <a:path w="12887325" h="2063750">
                  <a:moveTo>
                    <a:pt x="12887200" y="1741568"/>
                  </a:moveTo>
                  <a:lnTo>
                    <a:pt x="12879105" y="1741568"/>
                  </a:lnTo>
                </a:path>
                <a:path w="12887325" h="2063750">
                  <a:moveTo>
                    <a:pt x="160900" y="1741568"/>
                  </a:moveTo>
                  <a:lnTo>
                    <a:pt x="0" y="1741568"/>
                  </a:lnTo>
                </a:path>
                <a:path w="12887325" h="2063750">
                  <a:moveTo>
                    <a:pt x="10065880" y="1741568"/>
                  </a:moveTo>
                  <a:lnTo>
                    <a:pt x="9633777" y="1741568"/>
                  </a:lnTo>
                </a:path>
                <a:path w="12887325" h="2063750">
                  <a:moveTo>
                    <a:pt x="167983" y="1741568"/>
                  </a:moveTo>
                  <a:lnTo>
                    <a:pt x="160900" y="1741568"/>
                  </a:lnTo>
                </a:path>
                <a:path w="12887325" h="2063750">
                  <a:moveTo>
                    <a:pt x="9633777" y="1741568"/>
                  </a:moveTo>
                  <a:lnTo>
                    <a:pt x="9288701" y="1741568"/>
                  </a:lnTo>
                </a:path>
                <a:path w="12887325" h="2063750">
                  <a:moveTo>
                    <a:pt x="184175" y="1741568"/>
                  </a:moveTo>
                  <a:lnTo>
                    <a:pt x="167983" y="1741568"/>
                  </a:lnTo>
                </a:path>
                <a:path w="12887325" h="2063750">
                  <a:moveTo>
                    <a:pt x="9288701" y="1741568"/>
                  </a:moveTo>
                  <a:lnTo>
                    <a:pt x="9212805" y="1741568"/>
                  </a:lnTo>
                </a:path>
                <a:path w="12887325" h="2063750">
                  <a:moveTo>
                    <a:pt x="216557" y="1741568"/>
                  </a:moveTo>
                  <a:lnTo>
                    <a:pt x="184175" y="1741568"/>
                  </a:lnTo>
                </a:path>
                <a:path w="12887325" h="2063750">
                  <a:moveTo>
                    <a:pt x="9212805" y="1741568"/>
                  </a:moveTo>
                  <a:lnTo>
                    <a:pt x="9195602" y="1741568"/>
                  </a:lnTo>
                </a:path>
                <a:path w="12887325" h="2063750">
                  <a:moveTo>
                    <a:pt x="240844" y="1741568"/>
                  </a:moveTo>
                  <a:lnTo>
                    <a:pt x="216557" y="1741568"/>
                  </a:lnTo>
                </a:path>
                <a:path w="12887325" h="2063750">
                  <a:moveTo>
                    <a:pt x="6882281" y="1741568"/>
                  </a:moveTo>
                  <a:lnTo>
                    <a:pt x="6270050" y="1741568"/>
                  </a:lnTo>
                </a:path>
                <a:path w="12887325" h="2063750">
                  <a:moveTo>
                    <a:pt x="985640" y="1741568"/>
                  </a:moveTo>
                  <a:lnTo>
                    <a:pt x="897600" y="1741568"/>
                  </a:lnTo>
                </a:path>
                <a:path w="12887325" h="2063750">
                  <a:moveTo>
                    <a:pt x="6270050" y="1741568"/>
                  </a:moveTo>
                  <a:lnTo>
                    <a:pt x="5773182" y="1741568"/>
                  </a:lnTo>
                </a:path>
                <a:path w="12887325" h="2063750">
                  <a:moveTo>
                    <a:pt x="1697042" y="1741568"/>
                  </a:moveTo>
                  <a:lnTo>
                    <a:pt x="1668707" y="1741568"/>
                  </a:lnTo>
                </a:path>
                <a:path w="12887325" h="2063750">
                  <a:moveTo>
                    <a:pt x="5773182" y="1741568"/>
                  </a:moveTo>
                  <a:lnTo>
                    <a:pt x="5663891" y="1741568"/>
                  </a:lnTo>
                </a:path>
                <a:path w="12887325" h="2063750">
                  <a:moveTo>
                    <a:pt x="1815440" y="1741568"/>
                  </a:moveTo>
                  <a:lnTo>
                    <a:pt x="1697042" y="1741568"/>
                  </a:lnTo>
                </a:path>
                <a:path w="12887325" h="2063750">
                  <a:moveTo>
                    <a:pt x="5663891" y="1741568"/>
                  </a:moveTo>
                  <a:lnTo>
                    <a:pt x="5639604" y="1741568"/>
                  </a:lnTo>
                </a:path>
                <a:path w="12887325" h="2063750">
                  <a:moveTo>
                    <a:pt x="2350763" y="1741568"/>
                  </a:moveTo>
                  <a:lnTo>
                    <a:pt x="1815440" y="1741568"/>
                  </a:lnTo>
                </a:path>
                <a:path w="12887325" h="2063750">
                  <a:moveTo>
                    <a:pt x="4485980" y="1741568"/>
                  </a:moveTo>
                  <a:lnTo>
                    <a:pt x="4478896" y="1741568"/>
                  </a:lnTo>
                </a:path>
                <a:path w="12887325" h="2063750">
                  <a:moveTo>
                    <a:pt x="3029782" y="1741568"/>
                  </a:moveTo>
                  <a:lnTo>
                    <a:pt x="2350763" y="1741568"/>
                  </a:lnTo>
                </a:path>
                <a:path w="12887325" h="2063750">
                  <a:moveTo>
                    <a:pt x="4478896" y="1741568"/>
                  </a:moveTo>
                  <a:lnTo>
                    <a:pt x="4472825" y="1741568"/>
                  </a:lnTo>
                  <a:lnTo>
                    <a:pt x="4431335" y="1741568"/>
                  </a:lnTo>
                  <a:lnTo>
                    <a:pt x="4365558" y="1741568"/>
                  </a:lnTo>
                </a:path>
                <a:path w="12887325" h="2063750">
                  <a:moveTo>
                    <a:pt x="12882140" y="1676803"/>
                  </a:moveTo>
                  <a:lnTo>
                    <a:pt x="11930906" y="1676803"/>
                  </a:lnTo>
                </a:path>
                <a:path w="12887325" h="2063750">
                  <a:moveTo>
                    <a:pt x="9946470" y="1676803"/>
                  </a:moveTo>
                  <a:lnTo>
                    <a:pt x="9480972" y="1676803"/>
                  </a:lnTo>
                </a:path>
                <a:path w="12887325" h="2063750">
                  <a:moveTo>
                    <a:pt x="1680851" y="1676803"/>
                  </a:moveTo>
                  <a:lnTo>
                    <a:pt x="1668707" y="1676803"/>
                  </a:lnTo>
                </a:path>
                <a:path w="12887325" h="2063750">
                  <a:moveTo>
                    <a:pt x="9480972" y="1676803"/>
                  </a:moveTo>
                  <a:lnTo>
                    <a:pt x="9253283" y="1676803"/>
                  </a:lnTo>
                </a:path>
                <a:path w="12887325" h="2063750">
                  <a:moveTo>
                    <a:pt x="1765855" y="1676803"/>
                  </a:moveTo>
                  <a:lnTo>
                    <a:pt x="1680851" y="1676803"/>
                  </a:lnTo>
                </a:path>
                <a:path w="12887325" h="2063750">
                  <a:moveTo>
                    <a:pt x="9253283" y="1676803"/>
                  </a:moveTo>
                  <a:lnTo>
                    <a:pt x="9200661" y="1676803"/>
                  </a:lnTo>
                </a:path>
                <a:path w="12887325" h="2063750">
                  <a:moveTo>
                    <a:pt x="2130157" y="1676803"/>
                  </a:moveTo>
                  <a:lnTo>
                    <a:pt x="1765855" y="1676803"/>
                  </a:lnTo>
                </a:path>
                <a:path w="12887325" h="2063750">
                  <a:moveTo>
                    <a:pt x="9200661" y="1676803"/>
                  </a:moveTo>
                  <a:lnTo>
                    <a:pt x="9195602" y="1676803"/>
                  </a:lnTo>
                </a:path>
                <a:path w="12887325" h="2063750">
                  <a:moveTo>
                    <a:pt x="2868882" y="1676803"/>
                  </a:moveTo>
                  <a:lnTo>
                    <a:pt x="2130157" y="1676803"/>
                  </a:lnTo>
                </a:path>
                <a:path w="12887325" h="2063750">
                  <a:moveTo>
                    <a:pt x="6711261" y="1676803"/>
                  </a:moveTo>
                  <a:lnTo>
                    <a:pt x="6044385" y="1676803"/>
                  </a:lnTo>
                </a:path>
                <a:path w="12887325" h="2063750">
                  <a:moveTo>
                    <a:pt x="4425263" y="1676803"/>
                  </a:moveTo>
                  <a:lnTo>
                    <a:pt x="4356450" y="1676803"/>
                  </a:lnTo>
                </a:path>
                <a:path w="12887325" h="2063750">
                  <a:moveTo>
                    <a:pt x="6044385" y="1676803"/>
                  </a:moveTo>
                  <a:lnTo>
                    <a:pt x="5720561" y="1676803"/>
                  </a:lnTo>
                </a:path>
                <a:path w="12887325" h="2063750">
                  <a:moveTo>
                    <a:pt x="4469789" y="1676803"/>
                  </a:moveTo>
                  <a:lnTo>
                    <a:pt x="4425263" y="1676803"/>
                  </a:lnTo>
                </a:path>
                <a:path w="12887325" h="2063750">
                  <a:moveTo>
                    <a:pt x="5720561" y="1676803"/>
                  </a:moveTo>
                  <a:lnTo>
                    <a:pt x="5646688" y="1676803"/>
                  </a:lnTo>
                </a:path>
                <a:path w="12887325" h="2063750">
                  <a:moveTo>
                    <a:pt x="4480920" y="1676803"/>
                  </a:moveTo>
                  <a:lnTo>
                    <a:pt x="4469789" y="1676803"/>
                  </a:lnTo>
                </a:path>
                <a:path w="12887325" h="2063750">
                  <a:moveTo>
                    <a:pt x="5646688" y="1676803"/>
                  </a:moveTo>
                  <a:lnTo>
                    <a:pt x="5639604" y="1676803"/>
                  </a:lnTo>
                </a:path>
                <a:path w="12887325" h="2063750">
                  <a:moveTo>
                    <a:pt x="4485980" y="1676803"/>
                  </a:moveTo>
                  <a:lnTo>
                    <a:pt x="4480920" y="1676803"/>
                  </a:lnTo>
                </a:path>
                <a:path w="12887325" h="2063750">
                  <a:moveTo>
                    <a:pt x="12882140" y="1612038"/>
                  </a:moveTo>
                  <a:lnTo>
                    <a:pt x="11930906" y="1612038"/>
                  </a:lnTo>
                </a:path>
                <a:path w="12887325" h="2063750">
                  <a:moveTo>
                    <a:pt x="9940398" y="1612038"/>
                  </a:moveTo>
                  <a:lnTo>
                    <a:pt x="9478948" y="1612038"/>
                  </a:lnTo>
                </a:path>
                <a:path w="12887325" h="2063750">
                  <a:moveTo>
                    <a:pt x="1680851" y="1612038"/>
                  </a:moveTo>
                  <a:lnTo>
                    <a:pt x="1668707" y="1612038"/>
                  </a:lnTo>
                </a:path>
                <a:path w="12887325" h="2063750">
                  <a:moveTo>
                    <a:pt x="9478948" y="1612038"/>
                  </a:moveTo>
                  <a:lnTo>
                    <a:pt x="9252271" y="1612038"/>
                  </a:lnTo>
                </a:path>
                <a:path w="12887325" h="2063750">
                  <a:moveTo>
                    <a:pt x="1764843" y="1612038"/>
                  </a:moveTo>
                  <a:lnTo>
                    <a:pt x="1680851" y="1612038"/>
                  </a:lnTo>
                </a:path>
                <a:path w="12887325" h="2063750">
                  <a:moveTo>
                    <a:pt x="9252271" y="1612038"/>
                  </a:moveTo>
                  <a:lnTo>
                    <a:pt x="9200661" y="1612038"/>
                  </a:lnTo>
                </a:path>
                <a:path w="12887325" h="2063750">
                  <a:moveTo>
                    <a:pt x="2126109" y="1612038"/>
                  </a:moveTo>
                  <a:lnTo>
                    <a:pt x="1764843" y="1612038"/>
                  </a:lnTo>
                </a:path>
                <a:path w="12887325" h="2063750">
                  <a:moveTo>
                    <a:pt x="9200661" y="1612038"/>
                  </a:moveTo>
                  <a:lnTo>
                    <a:pt x="9195602" y="1612038"/>
                  </a:lnTo>
                </a:path>
                <a:path w="12887325" h="2063750">
                  <a:moveTo>
                    <a:pt x="2857750" y="1612038"/>
                  </a:moveTo>
                  <a:lnTo>
                    <a:pt x="2126109" y="1612038"/>
                  </a:lnTo>
                </a:path>
                <a:path w="12887325" h="2063750">
                  <a:moveTo>
                    <a:pt x="6704177" y="1612038"/>
                  </a:moveTo>
                  <a:lnTo>
                    <a:pt x="6041349" y="1612038"/>
                  </a:lnTo>
                </a:path>
                <a:path w="12887325" h="2063750">
                  <a:moveTo>
                    <a:pt x="4427287" y="1612038"/>
                  </a:moveTo>
                  <a:lnTo>
                    <a:pt x="4360498" y="1612038"/>
                  </a:lnTo>
                </a:path>
                <a:path w="12887325" h="2063750">
                  <a:moveTo>
                    <a:pt x="6041349" y="1612038"/>
                  </a:moveTo>
                  <a:lnTo>
                    <a:pt x="5719549" y="1612038"/>
                  </a:lnTo>
                </a:path>
                <a:path w="12887325" h="2063750">
                  <a:moveTo>
                    <a:pt x="4470801" y="1612038"/>
                  </a:moveTo>
                  <a:lnTo>
                    <a:pt x="4427287" y="1612038"/>
                  </a:lnTo>
                </a:path>
                <a:path w="12887325" h="2063750">
                  <a:moveTo>
                    <a:pt x="5719549" y="1612038"/>
                  </a:moveTo>
                  <a:lnTo>
                    <a:pt x="5646688" y="1612038"/>
                  </a:lnTo>
                </a:path>
                <a:path w="12887325" h="2063750">
                  <a:moveTo>
                    <a:pt x="4481932" y="1612038"/>
                  </a:moveTo>
                  <a:lnTo>
                    <a:pt x="4470801" y="1612038"/>
                  </a:lnTo>
                </a:path>
                <a:path w="12887325" h="2063750">
                  <a:moveTo>
                    <a:pt x="5646688" y="1612038"/>
                  </a:moveTo>
                  <a:lnTo>
                    <a:pt x="5639604" y="1612038"/>
                  </a:lnTo>
                </a:path>
                <a:path w="12887325" h="2063750">
                  <a:moveTo>
                    <a:pt x="4485980" y="1612038"/>
                  </a:moveTo>
                  <a:lnTo>
                    <a:pt x="4481932" y="1612038"/>
                  </a:lnTo>
                </a:path>
                <a:path w="12887325" h="2063750">
                  <a:moveTo>
                    <a:pt x="12882140" y="1548285"/>
                  </a:moveTo>
                  <a:lnTo>
                    <a:pt x="11930906" y="1548285"/>
                  </a:lnTo>
                </a:path>
                <a:path w="12887325" h="2063750">
                  <a:moveTo>
                    <a:pt x="9935338" y="1548285"/>
                  </a:moveTo>
                  <a:lnTo>
                    <a:pt x="9475912" y="1548285"/>
                  </a:lnTo>
                </a:path>
                <a:path w="12887325" h="2063750">
                  <a:moveTo>
                    <a:pt x="1680851" y="1548285"/>
                  </a:moveTo>
                  <a:lnTo>
                    <a:pt x="1668707" y="1548285"/>
                  </a:lnTo>
                </a:path>
                <a:path w="12887325" h="2063750">
                  <a:moveTo>
                    <a:pt x="9475912" y="1548285"/>
                  </a:moveTo>
                  <a:lnTo>
                    <a:pt x="9252271" y="1548285"/>
                  </a:lnTo>
                </a:path>
                <a:path w="12887325" h="2063750">
                  <a:moveTo>
                    <a:pt x="1763831" y="1548285"/>
                  </a:moveTo>
                  <a:lnTo>
                    <a:pt x="1680851" y="1548285"/>
                  </a:lnTo>
                </a:path>
                <a:path w="12887325" h="2063750">
                  <a:moveTo>
                    <a:pt x="9252271" y="1548285"/>
                  </a:moveTo>
                  <a:lnTo>
                    <a:pt x="9200661" y="1548285"/>
                  </a:lnTo>
                </a:path>
                <a:path w="12887325" h="2063750">
                  <a:moveTo>
                    <a:pt x="2121050" y="1548285"/>
                  </a:moveTo>
                  <a:lnTo>
                    <a:pt x="1763831" y="1548285"/>
                  </a:lnTo>
                </a:path>
                <a:path w="12887325" h="2063750">
                  <a:moveTo>
                    <a:pt x="9200661" y="1548285"/>
                  </a:moveTo>
                  <a:lnTo>
                    <a:pt x="9195602" y="1548285"/>
                  </a:lnTo>
                </a:path>
                <a:path w="12887325" h="2063750">
                  <a:moveTo>
                    <a:pt x="2846619" y="1548285"/>
                  </a:moveTo>
                  <a:lnTo>
                    <a:pt x="2121050" y="1548285"/>
                  </a:lnTo>
                </a:path>
                <a:path w="12887325" h="2063750">
                  <a:moveTo>
                    <a:pt x="6697094" y="1548285"/>
                  </a:moveTo>
                  <a:lnTo>
                    <a:pt x="6038313" y="1548285"/>
                  </a:lnTo>
                </a:path>
                <a:path w="12887325" h="2063750">
                  <a:moveTo>
                    <a:pt x="4429311" y="1548285"/>
                  </a:moveTo>
                  <a:lnTo>
                    <a:pt x="4364546" y="1548285"/>
                  </a:lnTo>
                </a:path>
                <a:path w="12887325" h="2063750">
                  <a:moveTo>
                    <a:pt x="6038313" y="1548285"/>
                  </a:moveTo>
                  <a:lnTo>
                    <a:pt x="5719549" y="1548285"/>
                  </a:lnTo>
                </a:path>
                <a:path w="12887325" h="2063750">
                  <a:moveTo>
                    <a:pt x="4470801" y="1548285"/>
                  </a:moveTo>
                  <a:lnTo>
                    <a:pt x="4429311" y="1548285"/>
                  </a:lnTo>
                </a:path>
                <a:path w="12887325" h="2063750">
                  <a:moveTo>
                    <a:pt x="5719549" y="1548285"/>
                  </a:moveTo>
                  <a:lnTo>
                    <a:pt x="5646688" y="1548285"/>
                  </a:lnTo>
                </a:path>
                <a:path w="12887325" h="2063750">
                  <a:moveTo>
                    <a:pt x="4481932" y="1548285"/>
                  </a:moveTo>
                  <a:lnTo>
                    <a:pt x="4470801" y="1548285"/>
                  </a:lnTo>
                </a:path>
                <a:path w="12887325" h="2063750">
                  <a:moveTo>
                    <a:pt x="5646688" y="1548285"/>
                  </a:moveTo>
                  <a:lnTo>
                    <a:pt x="5639604" y="1548285"/>
                  </a:lnTo>
                </a:path>
                <a:path w="12887325" h="2063750">
                  <a:moveTo>
                    <a:pt x="4485980" y="1548285"/>
                  </a:moveTo>
                  <a:lnTo>
                    <a:pt x="4481932" y="1548285"/>
                  </a:lnTo>
                </a:path>
                <a:path w="12887325" h="2063750">
                  <a:moveTo>
                    <a:pt x="12882140" y="1483520"/>
                  </a:moveTo>
                  <a:lnTo>
                    <a:pt x="11930906" y="1483520"/>
                  </a:lnTo>
                </a:path>
                <a:path w="12887325" h="2063750">
                  <a:moveTo>
                    <a:pt x="9930278" y="1483520"/>
                  </a:moveTo>
                  <a:lnTo>
                    <a:pt x="9472876" y="1483520"/>
                  </a:lnTo>
                </a:path>
                <a:path w="12887325" h="2063750">
                  <a:moveTo>
                    <a:pt x="1680851" y="1483520"/>
                  </a:moveTo>
                  <a:lnTo>
                    <a:pt x="1668707" y="1483520"/>
                  </a:lnTo>
                </a:path>
                <a:path w="12887325" h="2063750">
                  <a:moveTo>
                    <a:pt x="9472876" y="1483520"/>
                  </a:moveTo>
                  <a:lnTo>
                    <a:pt x="9252271" y="1483520"/>
                  </a:lnTo>
                </a:path>
                <a:path w="12887325" h="2063750">
                  <a:moveTo>
                    <a:pt x="1762819" y="1483520"/>
                  </a:moveTo>
                  <a:lnTo>
                    <a:pt x="1680851" y="1483520"/>
                  </a:lnTo>
                </a:path>
                <a:path w="12887325" h="2063750">
                  <a:moveTo>
                    <a:pt x="9252271" y="1483520"/>
                  </a:moveTo>
                  <a:lnTo>
                    <a:pt x="9200661" y="1483520"/>
                  </a:lnTo>
                </a:path>
                <a:path w="12887325" h="2063750">
                  <a:moveTo>
                    <a:pt x="2117002" y="1483520"/>
                  </a:moveTo>
                  <a:lnTo>
                    <a:pt x="1762819" y="1483520"/>
                  </a:lnTo>
                </a:path>
                <a:path w="12887325" h="2063750">
                  <a:moveTo>
                    <a:pt x="9200661" y="1483520"/>
                  </a:moveTo>
                  <a:lnTo>
                    <a:pt x="9195602" y="1483520"/>
                  </a:lnTo>
                </a:path>
                <a:path w="12887325" h="2063750">
                  <a:moveTo>
                    <a:pt x="2835487" y="1483520"/>
                  </a:moveTo>
                  <a:lnTo>
                    <a:pt x="2117002" y="1483520"/>
                  </a:lnTo>
                </a:path>
                <a:path w="12887325" h="2063750">
                  <a:moveTo>
                    <a:pt x="6690010" y="1483520"/>
                  </a:moveTo>
                  <a:lnTo>
                    <a:pt x="6035277" y="1483520"/>
                  </a:lnTo>
                </a:path>
                <a:path w="12887325" h="2063750">
                  <a:moveTo>
                    <a:pt x="4432346" y="1483520"/>
                  </a:moveTo>
                  <a:lnTo>
                    <a:pt x="4368594" y="1483520"/>
                  </a:lnTo>
                </a:path>
                <a:path w="12887325" h="2063750">
                  <a:moveTo>
                    <a:pt x="6035277" y="1483520"/>
                  </a:moveTo>
                  <a:lnTo>
                    <a:pt x="5719549" y="1483520"/>
                  </a:lnTo>
                </a:path>
                <a:path w="12887325" h="2063750">
                  <a:moveTo>
                    <a:pt x="4471813" y="1483520"/>
                  </a:moveTo>
                  <a:lnTo>
                    <a:pt x="4432346" y="1483520"/>
                  </a:lnTo>
                </a:path>
                <a:path w="12887325" h="2063750">
                  <a:moveTo>
                    <a:pt x="5719549" y="1483520"/>
                  </a:moveTo>
                  <a:lnTo>
                    <a:pt x="5646688" y="1483520"/>
                  </a:lnTo>
                </a:path>
                <a:path w="12887325" h="2063750">
                  <a:moveTo>
                    <a:pt x="4481932" y="1483520"/>
                  </a:moveTo>
                  <a:lnTo>
                    <a:pt x="4471813" y="1483520"/>
                  </a:lnTo>
                </a:path>
                <a:path w="12887325" h="2063750">
                  <a:moveTo>
                    <a:pt x="5646688" y="1483520"/>
                  </a:moveTo>
                  <a:lnTo>
                    <a:pt x="5639604" y="1483520"/>
                  </a:lnTo>
                </a:path>
                <a:path w="12887325" h="2063750">
                  <a:moveTo>
                    <a:pt x="4485980" y="1483520"/>
                  </a:moveTo>
                  <a:lnTo>
                    <a:pt x="4481932" y="1483520"/>
                  </a:lnTo>
                </a:path>
                <a:path w="12887325" h="2063750">
                  <a:moveTo>
                    <a:pt x="12882140" y="1418755"/>
                  </a:moveTo>
                  <a:lnTo>
                    <a:pt x="11930906" y="1418755"/>
                  </a:lnTo>
                </a:path>
                <a:path w="12887325" h="2063750">
                  <a:moveTo>
                    <a:pt x="9925219" y="1418755"/>
                  </a:moveTo>
                  <a:lnTo>
                    <a:pt x="9470852" y="1418755"/>
                  </a:lnTo>
                </a:path>
                <a:path w="12887325" h="2063750">
                  <a:moveTo>
                    <a:pt x="1680851" y="1418755"/>
                  </a:moveTo>
                  <a:lnTo>
                    <a:pt x="1668707" y="1418755"/>
                  </a:lnTo>
                </a:path>
                <a:path w="12887325" h="2063750">
                  <a:moveTo>
                    <a:pt x="9470852" y="1418755"/>
                  </a:moveTo>
                  <a:lnTo>
                    <a:pt x="9251259" y="1418755"/>
                  </a:lnTo>
                </a:path>
                <a:path w="12887325" h="2063750">
                  <a:moveTo>
                    <a:pt x="1761807" y="1418755"/>
                  </a:moveTo>
                  <a:lnTo>
                    <a:pt x="1680851" y="1418755"/>
                  </a:lnTo>
                </a:path>
                <a:path w="12887325" h="2063750">
                  <a:moveTo>
                    <a:pt x="9251259" y="1418755"/>
                  </a:moveTo>
                  <a:lnTo>
                    <a:pt x="9200661" y="1418755"/>
                  </a:lnTo>
                </a:path>
                <a:path w="12887325" h="2063750">
                  <a:moveTo>
                    <a:pt x="2112954" y="1418755"/>
                  </a:moveTo>
                  <a:lnTo>
                    <a:pt x="1761807" y="1418755"/>
                  </a:lnTo>
                </a:path>
                <a:path w="12887325" h="2063750">
                  <a:moveTo>
                    <a:pt x="9200661" y="1418755"/>
                  </a:moveTo>
                  <a:lnTo>
                    <a:pt x="9195602" y="1418755"/>
                  </a:lnTo>
                </a:path>
                <a:path w="12887325" h="2063750">
                  <a:moveTo>
                    <a:pt x="2824356" y="1418755"/>
                  </a:moveTo>
                  <a:lnTo>
                    <a:pt x="2112954" y="1418755"/>
                  </a:lnTo>
                </a:path>
                <a:path w="12887325" h="2063750">
                  <a:moveTo>
                    <a:pt x="6682926" y="1418755"/>
                  </a:moveTo>
                  <a:lnTo>
                    <a:pt x="6032242" y="1418755"/>
                  </a:lnTo>
                </a:path>
                <a:path w="12887325" h="2063750">
                  <a:moveTo>
                    <a:pt x="4434370" y="1418755"/>
                  </a:moveTo>
                  <a:lnTo>
                    <a:pt x="4372641" y="1418755"/>
                  </a:lnTo>
                </a:path>
                <a:path w="12887325" h="2063750">
                  <a:moveTo>
                    <a:pt x="6032242" y="1418755"/>
                  </a:moveTo>
                  <a:lnTo>
                    <a:pt x="5718537" y="1418755"/>
                  </a:lnTo>
                </a:path>
                <a:path w="12887325" h="2063750">
                  <a:moveTo>
                    <a:pt x="4472825" y="1418755"/>
                  </a:moveTo>
                  <a:lnTo>
                    <a:pt x="4434370" y="1418755"/>
                  </a:lnTo>
                </a:path>
                <a:path w="12887325" h="2063750">
                  <a:moveTo>
                    <a:pt x="5718537" y="1418755"/>
                  </a:moveTo>
                  <a:lnTo>
                    <a:pt x="5646688" y="1418755"/>
                  </a:lnTo>
                </a:path>
                <a:path w="12887325" h="2063750">
                  <a:moveTo>
                    <a:pt x="4481932" y="1418755"/>
                  </a:moveTo>
                  <a:lnTo>
                    <a:pt x="4472825" y="1418755"/>
                  </a:lnTo>
                </a:path>
                <a:path w="12887325" h="2063750">
                  <a:moveTo>
                    <a:pt x="5646688" y="1418755"/>
                  </a:moveTo>
                  <a:lnTo>
                    <a:pt x="5639604" y="1418755"/>
                  </a:lnTo>
                </a:path>
                <a:path w="12887325" h="2063750">
                  <a:moveTo>
                    <a:pt x="4485980" y="1418755"/>
                  </a:moveTo>
                  <a:lnTo>
                    <a:pt x="4481932" y="1418755"/>
                  </a:lnTo>
                </a:path>
                <a:path w="12887325" h="2063750">
                  <a:moveTo>
                    <a:pt x="12882140" y="1353990"/>
                  </a:moveTo>
                  <a:lnTo>
                    <a:pt x="11930906" y="1353990"/>
                  </a:lnTo>
                </a:path>
                <a:path w="12887325" h="2063750">
                  <a:moveTo>
                    <a:pt x="9919147" y="1353990"/>
                  </a:moveTo>
                  <a:lnTo>
                    <a:pt x="9467817" y="1353990"/>
                  </a:lnTo>
                </a:path>
                <a:path w="12887325" h="2063750">
                  <a:moveTo>
                    <a:pt x="1680851" y="1353990"/>
                  </a:moveTo>
                  <a:lnTo>
                    <a:pt x="1668707" y="1353990"/>
                  </a:lnTo>
                </a:path>
                <a:path w="12887325" h="2063750">
                  <a:moveTo>
                    <a:pt x="9467817" y="1353990"/>
                  </a:moveTo>
                  <a:lnTo>
                    <a:pt x="9251259" y="1353990"/>
                  </a:lnTo>
                </a:path>
                <a:path w="12887325" h="2063750">
                  <a:moveTo>
                    <a:pt x="1760795" y="1353990"/>
                  </a:moveTo>
                  <a:lnTo>
                    <a:pt x="1680851" y="1353990"/>
                  </a:lnTo>
                </a:path>
                <a:path w="12887325" h="2063750">
                  <a:moveTo>
                    <a:pt x="9251259" y="1353990"/>
                  </a:moveTo>
                  <a:lnTo>
                    <a:pt x="9200661" y="1353990"/>
                  </a:lnTo>
                </a:path>
                <a:path w="12887325" h="2063750">
                  <a:moveTo>
                    <a:pt x="2108906" y="1353990"/>
                  </a:moveTo>
                  <a:lnTo>
                    <a:pt x="1760795" y="1353990"/>
                  </a:lnTo>
                </a:path>
                <a:path w="12887325" h="2063750">
                  <a:moveTo>
                    <a:pt x="9200661" y="1353990"/>
                  </a:moveTo>
                  <a:lnTo>
                    <a:pt x="9195602" y="1353990"/>
                  </a:lnTo>
                </a:path>
                <a:path w="12887325" h="2063750">
                  <a:moveTo>
                    <a:pt x="2813224" y="1353990"/>
                  </a:moveTo>
                  <a:lnTo>
                    <a:pt x="2108906" y="1353990"/>
                  </a:lnTo>
                </a:path>
                <a:path w="12887325" h="2063750">
                  <a:moveTo>
                    <a:pt x="6674831" y="1353990"/>
                  </a:moveTo>
                  <a:lnTo>
                    <a:pt x="6029206" y="1353990"/>
                  </a:lnTo>
                </a:path>
                <a:path w="12887325" h="2063750">
                  <a:moveTo>
                    <a:pt x="4436394" y="1353990"/>
                  </a:moveTo>
                  <a:lnTo>
                    <a:pt x="4376689" y="1353990"/>
                  </a:lnTo>
                </a:path>
                <a:path w="12887325" h="2063750">
                  <a:moveTo>
                    <a:pt x="6029206" y="1353990"/>
                  </a:moveTo>
                  <a:lnTo>
                    <a:pt x="5718537" y="1353990"/>
                  </a:lnTo>
                </a:path>
                <a:path w="12887325" h="2063750">
                  <a:moveTo>
                    <a:pt x="4473837" y="1353990"/>
                  </a:moveTo>
                  <a:lnTo>
                    <a:pt x="4436394" y="1353990"/>
                  </a:lnTo>
                </a:path>
                <a:path w="12887325" h="2063750">
                  <a:moveTo>
                    <a:pt x="5718537" y="1353990"/>
                  </a:moveTo>
                  <a:lnTo>
                    <a:pt x="5646688" y="1353990"/>
                  </a:lnTo>
                </a:path>
                <a:path w="12887325" h="2063750">
                  <a:moveTo>
                    <a:pt x="4481932" y="1353990"/>
                  </a:moveTo>
                  <a:lnTo>
                    <a:pt x="4473837" y="1353990"/>
                  </a:lnTo>
                </a:path>
                <a:path w="12887325" h="2063750">
                  <a:moveTo>
                    <a:pt x="5646688" y="1353990"/>
                  </a:moveTo>
                  <a:lnTo>
                    <a:pt x="5639604" y="1353990"/>
                  </a:lnTo>
                </a:path>
                <a:path w="12887325" h="2063750">
                  <a:moveTo>
                    <a:pt x="4485980" y="1353990"/>
                  </a:moveTo>
                  <a:lnTo>
                    <a:pt x="4481932" y="1353990"/>
                  </a:lnTo>
                </a:path>
                <a:path w="12887325" h="2063750">
                  <a:moveTo>
                    <a:pt x="9195602" y="1290237"/>
                  </a:moveTo>
                  <a:lnTo>
                    <a:pt x="9193578" y="1290237"/>
                  </a:lnTo>
                  <a:lnTo>
                    <a:pt x="9186494" y="1290237"/>
                  </a:lnTo>
                </a:path>
                <a:path w="12887325" h="2063750">
                  <a:moveTo>
                    <a:pt x="9186494" y="1290237"/>
                  </a:moveTo>
                  <a:lnTo>
                    <a:pt x="9162207" y="1290237"/>
                  </a:lnTo>
                </a:path>
                <a:path w="12887325" h="2063750">
                  <a:moveTo>
                    <a:pt x="4438418" y="1290237"/>
                  </a:moveTo>
                  <a:lnTo>
                    <a:pt x="4380737" y="1290237"/>
                  </a:lnTo>
                </a:path>
                <a:path w="12887325" h="2063750">
                  <a:moveTo>
                    <a:pt x="9162207" y="1290237"/>
                  </a:moveTo>
                  <a:lnTo>
                    <a:pt x="9121729" y="1290237"/>
                  </a:lnTo>
                </a:path>
                <a:path w="12887325" h="2063750">
                  <a:moveTo>
                    <a:pt x="4473837" y="1290237"/>
                  </a:moveTo>
                  <a:lnTo>
                    <a:pt x="4438418" y="1290237"/>
                  </a:lnTo>
                </a:path>
                <a:path w="12887325" h="2063750">
                  <a:moveTo>
                    <a:pt x="5639604" y="1290237"/>
                  </a:moveTo>
                  <a:lnTo>
                    <a:pt x="5634545" y="1290237"/>
                  </a:lnTo>
                </a:path>
                <a:path w="12887325" h="2063750">
                  <a:moveTo>
                    <a:pt x="4481932" y="1290237"/>
                  </a:moveTo>
                  <a:lnTo>
                    <a:pt x="4473837" y="1290237"/>
                  </a:lnTo>
                </a:path>
                <a:path w="12887325" h="2063750">
                  <a:moveTo>
                    <a:pt x="5634545" y="1290237"/>
                  </a:moveTo>
                  <a:lnTo>
                    <a:pt x="5627461" y="1290237"/>
                  </a:lnTo>
                </a:path>
                <a:path w="12887325" h="2063750">
                  <a:moveTo>
                    <a:pt x="4485980" y="1290237"/>
                  </a:moveTo>
                  <a:lnTo>
                    <a:pt x="4481932" y="1290237"/>
                  </a:lnTo>
                </a:path>
                <a:path w="12887325" h="2063750">
                  <a:moveTo>
                    <a:pt x="5627461" y="1290237"/>
                  </a:moveTo>
                  <a:lnTo>
                    <a:pt x="5589007" y="1290237"/>
                  </a:lnTo>
                  <a:lnTo>
                    <a:pt x="5534362" y="1290237"/>
                  </a:lnTo>
                </a:path>
                <a:path w="12887325" h="2063750">
                  <a:moveTo>
                    <a:pt x="9195602" y="1225473"/>
                  </a:moveTo>
                  <a:lnTo>
                    <a:pt x="9193578" y="1225473"/>
                  </a:lnTo>
                  <a:lnTo>
                    <a:pt x="9186494" y="1225473"/>
                  </a:lnTo>
                </a:path>
                <a:path w="12887325" h="2063750">
                  <a:moveTo>
                    <a:pt x="897600" y="1225473"/>
                  </a:moveTo>
                  <a:lnTo>
                    <a:pt x="885457" y="1225473"/>
                  </a:lnTo>
                </a:path>
                <a:path w="12887325" h="2063750">
                  <a:moveTo>
                    <a:pt x="9186494" y="1225473"/>
                  </a:moveTo>
                  <a:lnTo>
                    <a:pt x="9163219" y="1225473"/>
                  </a:lnTo>
                </a:path>
                <a:path w="12887325" h="2063750">
                  <a:moveTo>
                    <a:pt x="4440442" y="1225473"/>
                  </a:moveTo>
                  <a:lnTo>
                    <a:pt x="4384785" y="1225473"/>
                  </a:lnTo>
                </a:path>
                <a:path w="12887325" h="2063750">
                  <a:moveTo>
                    <a:pt x="9163219" y="1225473"/>
                  </a:moveTo>
                  <a:lnTo>
                    <a:pt x="9124765" y="1225473"/>
                  </a:lnTo>
                </a:path>
                <a:path w="12887325" h="2063750">
                  <a:moveTo>
                    <a:pt x="4474848" y="1225473"/>
                  </a:moveTo>
                  <a:lnTo>
                    <a:pt x="4440442" y="1225473"/>
                  </a:lnTo>
                </a:path>
                <a:path w="12887325" h="2063750">
                  <a:moveTo>
                    <a:pt x="5639604" y="1225473"/>
                  </a:moveTo>
                  <a:lnTo>
                    <a:pt x="5634545" y="1225473"/>
                  </a:lnTo>
                </a:path>
                <a:path w="12887325" h="2063750">
                  <a:moveTo>
                    <a:pt x="4481932" y="1225473"/>
                  </a:moveTo>
                  <a:lnTo>
                    <a:pt x="4474848" y="1225473"/>
                  </a:lnTo>
                </a:path>
                <a:path w="12887325" h="2063750">
                  <a:moveTo>
                    <a:pt x="5634545" y="1225473"/>
                  </a:moveTo>
                  <a:lnTo>
                    <a:pt x="5627461" y="1225473"/>
                  </a:lnTo>
                </a:path>
                <a:path w="12887325" h="2063750">
                  <a:moveTo>
                    <a:pt x="4485980" y="1225473"/>
                  </a:moveTo>
                  <a:lnTo>
                    <a:pt x="4481932" y="1225473"/>
                  </a:lnTo>
                </a:path>
                <a:path w="12887325" h="2063750">
                  <a:moveTo>
                    <a:pt x="5627461" y="1225473"/>
                  </a:moveTo>
                  <a:lnTo>
                    <a:pt x="5591031" y="1225473"/>
                  </a:lnTo>
                  <a:lnTo>
                    <a:pt x="5538409" y="1225473"/>
                  </a:lnTo>
                </a:path>
                <a:path w="12887325" h="2063750">
                  <a:moveTo>
                    <a:pt x="9195602" y="1160708"/>
                  </a:moveTo>
                  <a:lnTo>
                    <a:pt x="9193578" y="1160708"/>
                  </a:lnTo>
                </a:path>
                <a:path w="12887325" h="2063750">
                  <a:moveTo>
                    <a:pt x="897600" y="1160708"/>
                  </a:moveTo>
                  <a:lnTo>
                    <a:pt x="885457" y="1160708"/>
                  </a:lnTo>
                </a:path>
                <a:path w="12887325" h="2063750">
                  <a:moveTo>
                    <a:pt x="9193578" y="1160708"/>
                  </a:moveTo>
                  <a:lnTo>
                    <a:pt x="9186494" y="1160708"/>
                  </a:lnTo>
                </a:path>
                <a:path w="12887325" h="2063750">
                  <a:moveTo>
                    <a:pt x="4441454" y="1160708"/>
                  </a:moveTo>
                  <a:lnTo>
                    <a:pt x="4387821" y="1160708"/>
                  </a:lnTo>
                </a:path>
                <a:path w="12887325" h="2063750">
                  <a:moveTo>
                    <a:pt x="9186494" y="1160708"/>
                  </a:moveTo>
                  <a:lnTo>
                    <a:pt x="9165243" y="1160708"/>
                  </a:lnTo>
                </a:path>
                <a:path w="12887325" h="2063750">
                  <a:moveTo>
                    <a:pt x="4474848" y="1160708"/>
                  </a:moveTo>
                  <a:lnTo>
                    <a:pt x="4441454" y="1160708"/>
                  </a:lnTo>
                </a:path>
                <a:path w="12887325" h="2063750">
                  <a:moveTo>
                    <a:pt x="9165243" y="1160708"/>
                  </a:moveTo>
                  <a:lnTo>
                    <a:pt x="9127801" y="1160708"/>
                  </a:lnTo>
                </a:path>
                <a:path w="12887325" h="2063750">
                  <a:moveTo>
                    <a:pt x="4481932" y="1160708"/>
                  </a:moveTo>
                  <a:lnTo>
                    <a:pt x="4474848" y="1160708"/>
                  </a:lnTo>
                </a:path>
                <a:path w="12887325" h="2063750">
                  <a:moveTo>
                    <a:pt x="5639604" y="1160708"/>
                  </a:moveTo>
                  <a:lnTo>
                    <a:pt x="5634545" y="1160708"/>
                  </a:lnTo>
                </a:path>
                <a:path w="12887325" h="2063750">
                  <a:moveTo>
                    <a:pt x="4485980" y="1160708"/>
                  </a:moveTo>
                  <a:lnTo>
                    <a:pt x="4481932" y="1160708"/>
                  </a:lnTo>
                </a:path>
                <a:path w="12887325" h="2063750">
                  <a:moveTo>
                    <a:pt x="5634545" y="1160708"/>
                  </a:moveTo>
                  <a:lnTo>
                    <a:pt x="5628473" y="1160708"/>
                  </a:lnTo>
                  <a:lnTo>
                    <a:pt x="5593055" y="1160708"/>
                  </a:lnTo>
                  <a:lnTo>
                    <a:pt x="5542457" y="1160708"/>
                  </a:lnTo>
                </a:path>
                <a:path w="12887325" h="2063750">
                  <a:moveTo>
                    <a:pt x="9195602" y="1095943"/>
                  </a:moveTo>
                  <a:lnTo>
                    <a:pt x="9193578" y="1095943"/>
                  </a:lnTo>
                </a:path>
                <a:path w="12887325" h="2063750">
                  <a:moveTo>
                    <a:pt x="897600" y="1095943"/>
                  </a:moveTo>
                  <a:lnTo>
                    <a:pt x="885457" y="1095943"/>
                  </a:lnTo>
                </a:path>
                <a:path w="12887325" h="2063750">
                  <a:moveTo>
                    <a:pt x="9193578" y="1095943"/>
                  </a:moveTo>
                  <a:lnTo>
                    <a:pt x="9187506" y="1095943"/>
                  </a:lnTo>
                </a:path>
                <a:path w="12887325" h="2063750">
                  <a:moveTo>
                    <a:pt x="4443478" y="1095943"/>
                  </a:moveTo>
                  <a:lnTo>
                    <a:pt x="4391868" y="1095943"/>
                  </a:lnTo>
                </a:path>
                <a:path w="12887325" h="2063750">
                  <a:moveTo>
                    <a:pt x="9187506" y="1095943"/>
                  </a:moveTo>
                  <a:lnTo>
                    <a:pt x="9166255" y="1095943"/>
                  </a:lnTo>
                </a:path>
                <a:path w="12887325" h="2063750">
                  <a:moveTo>
                    <a:pt x="4475860" y="1095943"/>
                  </a:moveTo>
                  <a:lnTo>
                    <a:pt x="4443478" y="1095943"/>
                  </a:lnTo>
                </a:path>
                <a:path w="12887325" h="2063750">
                  <a:moveTo>
                    <a:pt x="9166255" y="1095943"/>
                  </a:moveTo>
                  <a:lnTo>
                    <a:pt x="9129825" y="1095943"/>
                  </a:lnTo>
                </a:path>
                <a:path w="12887325" h="2063750">
                  <a:moveTo>
                    <a:pt x="4482944" y="1095943"/>
                  </a:moveTo>
                  <a:lnTo>
                    <a:pt x="4475860" y="1095943"/>
                  </a:lnTo>
                </a:path>
                <a:path w="12887325" h="2063750">
                  <a:moveTo>
                    <a:pt x="5639604" y="1095943"/>
                  </a:moveTo>
                  <a:lnTo>
                    <a:pt x="5634545" y="1095943"/>
                  </a:lnTo>
                </a:path>
                <a:path w="12887325" h="2063750">
                  <a:moveTo>
                    <a:pt x="4485980" y="1095943"/>
                  </a:moveTo>
                  <a:lnTo>
                    <a:pt x="4482944" y="1095943"/>
                  </a:lnTo>
                </a:path>
                <a:path w="12887325" h="2063750">
                  <a:moveTo>
                    <a:pt x="5634545" y="1095943"/>
                  </a:moveTo>
                  <a:lnTo>
                    <a:pt x="5628473" y="1095943"/>
                  </a:lnTo>
                  <a:lnTo>
                    <a:pt x="5594067" y="1095943"/>
                  </a:lnTo>
                  <a:lnTo>
                    <a:pt x="5545493" y="1095943"/>
                  </a:lnTo>
                </a:path>
                <a:path w="12887325" h="2063750">
                  <a:moveTo>
                    <a:pt x="9195602" y="1032190"/>
                  </a:moveTo>
                  <a:lnTo>
                    <a:pt x="9193578" y="1032190"/>
                  </a:lnTo>
                </a:path>
                <a:path w="12887325" h="2063750">
                  <a:moveTo>
                    <a:pt x="897600" y="1032190"/>
                  </a:moveTo>
                  <a:lnTo>
                    <a:pt x="885457" y="1032190"/>
                  </a:lnTo>
                </a:path>
                <a:path w="12887325" h="2063750">
                  <a:moveTo>
                    <a:pt x="9193578" y="1032190"/>
                  </a:moveTo>
                  <a:lnTo>
                    <a:pt x="9187506" y="1032190"/>
                  </a:lnTo>
                </a:path>
                <a:path w="12887325" h="2063750">
                  <a:moveTo>
                    <a:pt x="4445502" y="1032190"/>
                  </a:moveTo>
                  <a:lnTo>
                    <a:pt x="4395916" y="1032190"/>
                  </a:lnTo>
                </a:path>
                <a:path w="12887325" h="2063750">
                  <a:moveTo>
                    <a:pt x="9187506" y="1032190"/>
                  </a:moveTo>
                  <a:lnTo>
                    <a:pt x="9167267" y="1032190"/>
                  </a:lnTo>
                </a:path>
                <a:path w="12887325" h="2063750">
                  <a:moveTo>
                    <a:pt x="4475860" y="1032190"/>
                  </a:moveTo>
                  <a:lnTo>
                    <a:pt x="4445502" y="1032190"/>
                  </a:lnTo>
                </a:path>
                <a:path w="12887325" h="2063750">
                  <a:moveTo>
                    <a:pt x="9167267" y="1032190"/>
                  </a:moveTo>
                  <a:lnTo>
                    <a:pt x="9132861" y="1032190"/>
                  </a:lnTo>
                </a:path>
                <a:path w="12887325" h="2063750">
                  <a:moveTo>
                    <a:pt x="4482944" y="1032190"/>
                  </a:moveTo>
                  <a:lnTo>
                    <a:pt x="4475860" y="1032190"/>
                  </a:lnTo>
                </a:path>
                <a:path w="12887325" h="2063750">
                  <a:moveTo>
                    <a:pt x="5639604" y="1032190"/>
                  </a:moveTo>
                  <a:lnTo>
                    <a:pt x="5635557" y="1032190"/>
                  </a:lnTo>
                </a:path>
                <a:path w="12887325" h="2063750">
                  <a:moveTo>
                    <a:pt x="4485980" y="1032190"/>
                  </a:moveTo>
                  <a:lnTo>
                    <a:pt x="4482944" y="1032190"/>
                  </a:lnTo>
                </a:path>
                <a:path w="12887325" h="2063750">
                  <a:moveTo>
                    <a:pt x="5635557" y="1032190"/>
                  </a:moveTo>
                  <a:lnTo>
                    <a:pt x="5628473" y="1032190"/>
                  </a:lnTo>
                  <a:lnTo>
                    <a:pt x="5596091" y="1032190"/>
                  </a:lnTo>
                  <a:lnTo>
                    <a:pt x="5549541" y="1032190"/>
                  </a:lnTo>
                </a:path>
                <a:path w="12887325" h="2063750">
                  <a:moveTo>
                    <a:pt x="9195602" y="967425"/>
                  </a:moveTo>
                  <a:lnTo>
                    <a:pt x="9193578" y="967425"/>
                  </a:lnTo>
                </a:path>
                <a:path w="12887325" h="2063750">
                  <a:moveTo>
                    <a:pt x="897600" y="967425"/>
                  </a:moveTo>
                  <a:lnTo>
                    <a:pt x="885457" y="967425"/>
                  </a:lnTo>
                </a:path>
                <a:path w="12887325" h="2063750">
                  <a:moveTo>
                    <a:pt x="9193578" y="967425"/>
                  </a:moveTo>
                  <a:lnTo>
                    <a:pt x="9187506" y="967425"/>
                  </a:lnTo>
                </a:path>
                <a:path w="12887325" h="2063750">
                  <a:moveTo>
                    <a:pt x="4446514" y="967425"/>
                  </a:moveTo>
                  <a:lnTo>
                    <a:pt x="4398952" y="967425"/>
                  </a:lnTo>
                </a:path>
                <a:path w="12887325" h="2063750">
                  <a:moveTo>
                    <a:pt x="9187506" y="967425"/>
                  </a:moveTo>
                  <a:lnTo>
                    <a:pt x="9168279" y="967425"/>
                  </a:lnTo>
                </a:path>
                <a:path w="12887325" h="2063750">
                  <a:moveTo>
                    <a:pt x="4475860" y="967425"/>
                  </a:moveTo>
                  <a:lnTo>
                    <a:pt x="4446514" y="967425"/>
                  </a:lnTo>
                </a:path>
                <a:path w="12887325" h="2063750">
                  <a:moveTo>
                    <a:pt x="9168279" y="967425"/>
                  </a:moveTo>
                  <a:lnTo>
                    <a:pt x="9134885" y="967425"/>
                  </a:lnTo>
                </a:path>
                <a:path w="12887325" h="2063750">
                  <a:moveTo>
                    <a:pt x="4482944" y="967425"/>
                  </a:moveTo>
                  <a:lnTo>
                    <a:pt x="4475860" y="967425"/>
                  </a:lnTo>
                </a:path>
                <a:path w="12887325" h="2063750">
                  <a:moveTo>
                    <a:pt x="5639604" y="967425"/>
                  </a:moveTo>
                  <a:lnTo>
                    <a:pt x="5635557" y="967425"/>
                  </a:lnTo>
                </a:path>
                <a:path w="12887325" h="2063750">
                  <a:moveTo>
                    <a:pt x="4485980" y="967425"/>
                  </a:moveTo>
                  <a:lnTo>
                    <a:pt x="4482944" y="967425"/>
                  </a:lnTo>
                </a:path>
                <a:path w="12887325" h="2063750">
                  <a:moveTo>
                    <a:pt x="5635557" y="967425"/>
                  </a:moveTo>
                  <a:lnTo>
                    <a:pt x="5629485" y="967425"/>
                  </a:lnTo>
                  <a:lnTo>
                    <a:pt x="5598114" y="967425"/>
                  </a:lnTo>
                  <a:lnTo>
                    <a:pt x="5553589" y="967425"/>
                  </a:lnTo>
                </a:path>
                <a:path w="12887325" h="2063750">
                  <a:moveTo>
                    <a:pt x="9195602" y="902660"/>
                  </a:moveTo>
                  <a:lnTo>
                    <a:pt x="9193578" y="902660"/>
                  </a:lnTo>
                </a:path>
                <a:path w="12887325" h="2063750">
                  <a:moveTo>
                    <a:pt x="897600" y="902660"/>
                  </a:moveTo>
                  <a:lnTo>
                    <a:pt x="885457" y="902660"/>
                  </a:lnTo>
                </a:path>
                <a:path w="12887325" h="2063750">
                  <a:moveTo>
                    <a:pt x="9193578" y="902660"/>
                  </a:moveTo>
                  <a:lnTo>
                    <a:pt x="9188518" y="902660"/>
                  </a:lnTo>
                </a:path>
                <a:path w="12887325" h="2063750">
                  <a:moveTo>
                    <a:pt x="4448538" y="902660"/>
                  </a:moveTo>
                  <a:lnTo>
                    <a:pt x="4403000" y="902660"/>
                  </a:lnTo>
                </a:path>
                <a:path w="12887325" h="2063750">
                  <a:moveTo>
                    <a:pt x="9188518" y="902660"/>
                  </a:moveTo>
                  <a:lnTo>
                    <a:pt x="9169291" y="902660"/>
                  </a:lnTo>
                </a:path>
                <a:path w="12887325" h="2063750">
                  <a:moveTo>
                    <a:pt x="4476872" y="902660"/>
                  </a:moveTo>
                  <a:lnTo>
                    <a:pt x="4448538" y="902660"/>
                  </a:lnTo>
                </a:path>
                <a:path w="12887325" h="2063750">
                  <a:moveTo>
                    <a:pt x="9169291" y="902660"/>
                  </a:moveTo>
                  <a:lnTo>
                    <a:pt x="9137920" y="902660"/>
                  </a:lnTo>
                </a:path>
                <a:path w="12887325" h="2063750">
                  <a:moveTo>
                    <a:pt x="4482944" y="902660"/>
                  </a:moveTo>
                  <a:lnTo>
                    <a:pt x="4476872" y="902660"/>
                  </a:lnTo>
                </a:path>
                <a:path w="12887325" h="2063750">
                  <a:moveTo>
                    <a:pt x="5639604" y="902660"/>
                  </a:moveTo>
                  <a:lnTo>
                    <a:pt x="5635557" y="902660"/>
                  </a:lnTo>
                </a:path>
                <a:path w="12887325" h="2063750">
                  <a:moveTo>
                    <a:pt x="4485980" y="902660"/>
                  </a:moveTo>
                  <a:lnTo>
                    <a:pt x="4482944" y="902660"/>
                  </a:lnTo>
                </a:path>
                <a:path w="12887325" h="2063750">
                  <a:moveTo>
                    <a:pt x="5635557" y="902660"/>
                  </a:moveTo>
                  <a:lnTo>
                    <a:pt x="5629485" y="902660"/>
                  </a:lnTo>
                  <a:lnTo>
                    <a:pt x="5600138" y="902660"/>
                  </a:lnTo>
                  <a:lnTo>
                    <a:pt x="5556624" y="902660"/>
                  </a:lnTo>
                </a:path>
                <a:path w="12887325" h="2063750">
                  <a:moveTo>
                    <a:pt x="9195602" y="837895"/>
                  </a:moveTo>
                  <a:lnTo>
                    <a:pt x="9193578" y="837895"/>
                  </a:lnTo>
                </a:path>
                <a:path w="12887325" h="2063750">
                  <a:moveTo>
                    <a:pt x="897600" y="837895"/>
                  </a:moveTo>
                  <a:lnTo>
                    <a:pt x="885457" y="837895"/>
                  </a:lnTo>
                </a:path>
                <a:path w="12887325" h="2063750">
                  <a:moveTo>
                    <a:pt x="9193578" y="837895"/>
                  </a:moveTo>
                  <a:lnTo>
                    <a:pt x="9188518" y="837895"/>
                  </a:lnTo>
                </a:path>
                <a:path w="12887325" h="2063750">
                  <a:moveTo>
                    <a:pt x="4450562" y="837895"/>
                  </a:moveTo>
                  <a:lnTo>
                    <a:pt x="4407048" y="837895"/>
                  </a:lnTo>
                </a:path>
                <a:path w="12887325" h="2063750">
                  <a:moveTo>
                    <a:pt x="9188518" y="837895"/>
                  </a:moveTo>
                  <a:lnTo>
                    <a:pt x="9170303" y="837895"/>
                  </a:lnTo>
                </a:path>
                <a:path w="12887325" h="2063750">
                  <a:moveTo>
                    <a:pt x="4476872" y="837895"/>
                  </a:moveTo>
                  <a:lnTo>
                    <a:pt x="4450562" y="837895"/>
                  </a:lnTo>
                </a:path>
                <a:path w="12887325" h="2063750">
                  <a:moveTo>
                    <a:pt x="9170303" y="837895"/>
                  </a:moveTo>
                  <a:lnTo>
                    <a:pt x="9139944" y="837895"/>
                  </a:lnTo>
                </a:path>
                <a:path w="12887325" h="2063750">
                  <a:moveTo>
                    <a:pt x="4482944" y="837895"/>
                  </a:moveTo>
                  <a:lnTo>
                    <a:pt x="4476872" y="837895"/>
                  </a:lnTo>
                </a:path>
                <a:path w="12887325" h="2063750">
                  <a:moveTo>
                    <a:pt x="5639604" y="837895"/>
                  </a:moveTo>
                  <a:lnTo>
                    <a:pt x="5635557" y="837895"/>
                  </a:lnTo>
                </a:path>
                <a:path w="12887325" h="2063750">
                  <a:moveTo>
                    <a:pt x="4485980" y="837895"/>
                  </a:moveTo>
                  <a:lnTo>
                    <a:pt x="4482944" y="837895"/>
                  </a:lnTo>
                </a:path>
                <a:path w="12887325" h="2063750">
                  <a:moveTo>
                    <a:pt x="5635557" y="837895"/>
                  </a:moveTo>
                  <a:lnTo>
                    <a:pt x="5630497" y="837895"/>
                  </a:lnTo>
                  <a:lnTo>
                    <a:pt x="5601150" y="837895"/>
                  </a:lnTo>
                  <a:lnTo>
                    <a:pt x="5560672" y="837895"/>
                  </a:lnTo>
                </a:path>
                <a:path w="12887325" h="2063750">
                  <a:moveTo>
                    <a:pt x="9195602" y="774142"/>
                  </a:moveTo>
                  <a:lnTo>
                    <a:pt x="9193578" y="774142"/>
                  </a:lnTo>
                </a:path>
                <a:path w="12887325" h="2063750">
                  <a:moveTo>
                    <a:pt x="897600" y="774142"/>
                  </a:moveTo>
                  <a:lnTo>
                    <a:pt x="885457" y="774142"/>
                  </a:lnTo>
                </a:path>
                <a:path w="12887325" h="2063750">
                  <a:moveTo>
                    <a:pt x="9193578" y="774142"/>
                  </a:moveTo>
                  <a:lnTo>
                    <a:pt x="9188518" y="774142"/>
                  </a:lnTo>
                </a:path>
                <a:path w="12887325" h="2063750">
                  <a:moveTo>
                    <a:pt x="4451574" y="774142"/>
                  </a:moveTo>
                  <a:lnTo>
                    <a:pt x="4410084" y="774142"/>
                  </a:lnTo>
                </a:path>
                <a:path w="12887325" h="2063750">
                  <a:moveTo>
                    <a:pt x="9188518" y="774142"/>
                  </a:moveTo>
                  <a:lnTo>
                    <a:pt x="9172327" y="774142"/>
                  </a:lnTo>
                </a:path>
                <a:path w="12887325" h="2063750">
                  <a:moveTo>
                    <a:pt x="4477884" y="774142"/>
                  </a:moveTo>
                  <a:lnTo>
                    <a:pt x="4451574" y="774142"/>
                  </a:lnTo>
                </a:path>
                <a:path w="12887325" h="2063750">
                  <a:moveTo>
                    <a:pt x="9172327" y="774142"/>
                  </a:moveTo>
                  <a:lnTo>
                    <a:pt x="9142980" y="774142"/>
                  </a:lnTo>
                </a:path>
                <a:path w="12887325" h="2063750">
                  <a:moveTo>
                    <a:pt x="4482944" y="774142"/>
                  </a:moveTo>
                  <a:lnTo>
                    <a:pt x="4477884" y="774142"/>
                  </a:lnTo>
                </a:path>
                <a:path w="12887325" h="2063750">
                  <a:moveTo>
                    <a:pt x="5639604" y="774142"/>
                  </a:moveTo>
                  <a:lnTo>
                    <a:pt x="5635557" y="774142"/>
                  </a:lnTo>
                </a:path>
                <a:path w="12887325" h="2063750">
                  <a:moveTo>
                    <a:pt x="4485980" y="774142"/>
                  </a:moveTo>
                  <a:lnTo>
                    <a:pt x="4482944" y="774142"/>
                  </a:lnTo>
                </a:path>
                <a:path w="12887325" h="2063750">
                  <a:moveTo>
                    <a:pt x="5635557" y="774142"/>
                  </a:moveTo>
                  <a:lnTo>
                    <a:pt x="5630497" y="774142"/>
                  </a:lnTo>
                  <a:lnTo>
                    <a:pt x="5603174" y="774142"/>
                  </a:lnTo>
                  <a:lnTo>
                    <a:pt x="5563708" y="774142"/>
                  </a:lnTo>
                </a:path>
                <a:path w="12887325" h="2063750">
                  <a:moveTo>
                    <a:pt x="9195602" y="709377"/>
                  </a:moveTo>
                  <a:lnTo>
                    <a:pt x="9194590" y="709377"/>
                  </a:lnTo>
                </a:path>
                <a:path w="12887325" h="2063750">
                  <a:moveTo>
                    <a:pt x="897600" y="709377"/>
                  </a:moveTo>
                  <a:lnTo>
                    <a:pt x="885457" y="709377"/>
                  </a:lnTo>
                </a:path>
                <a:path w="12887325" h="2063750">
                  <a:moveTo>
                    <a:pt x="9194590" y="709377"/>
                  </a:moveTo>
                  <a:lnTo>
                    <a:pt x="9189530" y="709377"/>
                  </a:lnTo>
                </a:path>
                <a:path w="12887325" h="2063750">
                  <a:moveTo>
                    <a:pt x="4453597" y="709377"/>
                  </a:moveTo>
                  <a:lnTo>
                    <a:pt x="4414131" y="709377"/>
                  </a:lnTo>
                </a:path>
                <a:path w="12887325" h="2063750">
                  <a:moveTo>
                    <a:pt x="9189530" y="709377"/>
                  </a:moveTo>
                  <a:lnTo>
                    <a:pt x="9173339" y="709377"/>
                  </a:lnTo>
                </a:path>
                <a:path w="12887325" h="2063750">
                  <a:moveTo>
                    <a:pt x="4477884" y="709377"/>
                  </a:moveTo>
                  <a:lnTo>
                    <a:pt x="4453597" y="709377"/>
                  </a:lnTo>
                </a:path>
                <a:path w="12887325" h="2063750">
                  <a:moveTo>
                    <a:pt x="9173339" y="709377"/>
                  </a:moveTo>
                  <a:lnTo>
                    <a:pt x="9146016" y="709377"/>
                  </a:lnTo>
                </a:path>
                <a:path w="12887325" h="2063750">
                  <a:moveTo>
                    <a:pt x="4482944" y="709377"/>
                  </a:moveTo>
                  <a:lnTo>
                    <a:pt x="4477884" y="709377"/>
                  </a:lnTo>
                </a:path>
                <a:path w="12887325" h="2063750">
                  <a:moveTo>
                    <a:pt x="5639604" y="709377"/>
                  </a:moveTo>
                  <a:lnTo>
                    <a:pt x="5635557" y="709377"/>
                  </a:lnTo>
                </a:path>
                <a:path w="12887325" h="2063750">
                  <a:moveTo>
                    <a:pt x="4485980" y="709377"/>
                  </a:moveTo>
                  <a:lnTo>
                    <a:pt x="4482944" y="709377"/>
                  </a:lnTo>
                </a:path>
                <a:path w="12887325" h="2063750">
                  <a:moveTo>
                    <a:pt x="5635557" y="709377"/>
                  </a:moveTo>
                  <a:lnTo>
                    <a:pt x="5631509" y="709377"/>
                  </a:lnTo>
                  <a:lnTo>
                    <a:pt x="5605198" y="709377"/>
                  </a:lnTo>
                  <a:lnTo>
                    <a:pt x="5567756" y="709377"/>
                  </a:lnTo>
                </a:path>
                <a:path w="12887325" h="2063750">
                  <a:moveTo>
                    <a:pt x="9195602" y="644613"/>
                  </a:moveTo>
                  <a:lnTo>
                    <a:pt x="9194590" y="644613"/>
                  </a:lnTo>
                </a:path>
                <a:path w="12887325" h="2063750">
                  <a:moveTo>
                    <a:pt x="897600" y="644613"/>
                  </a:moveTo>
                  <a:lnTo>
                    <a:pt x="885457" y="644613"/>
                  </a:lnTo>
                </a:path>
                <a:path w="12887325" h="2063750">
                  <a:moveTo>
                    <a:pt x="9194590" y="644613"/>
                  </a:moveTo>
                  <a:lnTo>
                    <a:pt x="9189530" y="644613"/>
                  </a:lnTo>
                </a:path>
                <a:path w="12887325" h="2063750">
                  <a:moveTo>
                    <a:pt x="4455621" y="644613"/>
                  </a:moveTo>
                  <a:lnTo>
                    <a:pt x="4418179" y="644613"/>
                  </a:lnTo>
                </a:path>
                <a:path w="12887325" h="2063750">
                  <a:moveTo>
                    <a:pt x="9189530" y="644613"/>
                  </a:moveTo>
                  <a:lnTo>
                    <a:pt x="9174351" y="644613"/>
                  </a:lnTo>
                </a:path>
                <a:path w="12887325" h="2063750">
                  <a:moveTo>
                    <a:pt x="4477884" y="644613"/>
                  </a:moveTo>
                  <a:lnTo>
                    <a:pt x="4455621" y="644613"/>
                  </a:lnTo>
                </a:path>
                <a:path w="12887325" h="2063750">
                  <a:moveTo>
                    <a:pt x="9174351" y="644613"/>
                  </a:moveTo>
                  <a:lnTo>
                    <a:pt x="9148040" y="644613"/>
                  </a:lnTo>
                </a:path>
                <a:path w="12887325" h="2063750">
                  <a:moveTo>
                    <a:pt x="4483956" y="644613"/>
                  </a:moveTo>
                  <a:lnTo>
                    <a:pt x="4477884" y="644613"/>
                  </a:lnTo>
                </a:path>
                <a:path w="12887325" h="2063750">
                  <a:moveTo>
                    <a:pt x="5639604" y="644613"/>
                  </a:moveTo>
                  <a:lnTo>
                    <a:pt x="5636569" y="644613"/>
                  </a:lnTo>
                </a:path>
                <a:path w="12887325" h="2063750">
                  <a:moveTo>
                    <a:pt x="4485980" y="644613"/>
                  </a:moveTo>
                  <a:lnTo>
                    <a:pt x="4483956" y="644613"/>
                  </a:lnTo>
                </a:path>
                <a:path w="12887325" h="2063750">
                  <a:moveTo>
                    <a:pt x="5636569" y="644613"/>
                  </a:moveTo>
                  <a:lnTo>
                    <a:pt x="5631509" y="644613"/>
                  </a:lnTo>
                  <a:lnTo>
                    <a:pt x="5607222" y="644613"/>
                  </a:lnTo>
                  <a:lnTo>
                    <a:pt x="5571804" y="644613"/>
                  </a:lnTo>
                </a:path>
                <a:path w="12887325" h="2063750">
                  <a:moveTo>
                    <a:pt x="9195602" y="579848"/>
                  </a:moveTo>
                  <a:lnTo>
                    <a:pt x="9194590" y="579848"/>
                  </a:lnTo>
                </a:path>
                <a:path w="12887325" h="2063750">
                  <a:moveTo>
                    <a:pt x="897600" y="579848"/>
                  </a:moveTo>
                  <a:lnTo>
                    <a:pt x="885457" y="579848"/>
                  </a:lnTo>
                </a:path>
                <a:path w="12887325" h="2063750">
                  <a:moveTo>
                    <a:pt x="9194590" y="579848"/>
                  </a:moveTo>
                  <a:lnTo>
                    <a:pt x="9189530" y="579848"/>
                  </a:lnTo>
                </a:path>
                <a:path w="12887325" h="2063750">
                  <a:moveTo>
                    <a:pt x="4456633" y="579848"/>
                  </a:moveTo>
                  <a:lnTo>
                    <a:pt x="4421215" y="579848"/>
                  </a:lnTo>
                </a:path>
                <a:path w="12887325" h="2063750">
                  <a:moveTo>
                    <a:pt x="9189530" y="579848"/>
                  </a:moveTo>
                  <a:lnTo>
                    <a:pt x="9175363" y="579848"/>
                  </a:lnTo>
                </a:path>
                <a:path w="12887325" h="2063750">
                  <a:moveTo>
                    <a:pt x="4478896" y="579848"/>
                  </a:moveTo>
                  <a:lnTo>
                    <a:pt x="4456633" y="579848"/>
                  </a:lnTo>
                </a:path>
                <a:path w="12887325" h="2063750">
                  <a:moveTo>
                    <a:pt x="9175363" y="579848"/>
                  </a:moveTo>
                  <a:lnTo>
                    <a:pt x="9151076" y="579848"/>
                  </a:lnTo>
                </a:path>
                <a:path w="12887325" h="2063750">
                  <a:moveTo>
                    <a:pt x="4483956" y="579848"/>
                  </a:moveTo>
                  <a:lnTo>
                    <a:pt x="4478896" y="579848"/>
                  </a:lnTo>
                </a:path>
                <a:path w="12887325" h="2063750">
                  <a:moveTo>
                    <a:pt x="5639604" y="579848"/>
                  </a:moveTo>
                  <a:lnTo>
                    <a:pt x="5636569" y="579848"/>
                  </a:lnTo>
                </a:path>
                <a:path w="12887325" h="2063750">
                  <a:moveTo>
                    <a:pt x="4485980" y="579848"/>
                  </a:moveTo>
                  <a:lnTo>
                    <a:pt x="4483956" y="579848"/>
                  </a:lnTo>
                </a:path>
                <a:path w="12887325" h="2063750">
                  <a:moveTo>
                    <a:pt x="5636569" y="579848"/>
                  </a:moveTo>
                  <a:lnTo>
                    <a:pt x="5631509" y="579848"/>
                  </a:lnTo>
                  <a:lnTo>
                    <a:pt x="5608234" y="579848"/>
                  </a:lnTo>
                  <a:lnTo>
                    <a:pt x="5574840" y="579848"/>
                  </a:lnTo>
                </a:path>
                <a:path w="12887325" h="2063750">
                  <a:moveTo>
                    <a:pt x="9195602" y="516095"/>
                  </a:moveTo>
                  <a:lnTo>
                    <a:pt x="9194590" y="516095"/>
                  </a:lnTo>
                </a:path>
                <a:path w="12887325" h="2063750">
                  <a:moveTo>
                    <a:pt x="897600" y="516095"/>
                  </a:moveTo>
                  <a:lnTo>
                    <a:pt x="885457" y="516095"/>
                  </a:lnTo>
                </a:path>
                <a:path w="12887325" h="2063750">
                  <a:moveTo>
                    <a:pt x="9194590" y="516095"/>
                  </a:moveTo>
                  <a:lnTo>
                    <a:pt x="9190542" y="516095"/>
                  </a:lnTo>
                </a:path>
                <a:path w="12887325" h="2063750">
                  <a:moveTo>
                    <a:pt x="4458657" y="516095"/>
                  </a:moveTo>
                  <a:lnTo>
                    <a:pt x="4425263" y="516095"/>
                  </a:lnTo>
                </a:path>
                <a:path w="12887325" h="2063750">
                  <a:moveTo>
                    <a:pt x="9190542" y="516095"/>
                  </a:moveTo>
                  <a:lnTo>
                    <a:pt x="9176375" y="516095"/>
                  </a:lnTo>
                </a:path>
                <a:path w="12887325" h="2063750">
                  <a:moveTo>
                    <a:pt x="4478896" y="516095"/>
                  </a:moveTo>
                  <a:lnTo>
                    <a:pt x="4458657" y="516095"/>
                  </a:lnTo>
                </a:path>
                <a:path w="12887325" h="2063750">
                  <a:moveTo>
                    <a:pt x="9176375" y="516095"/>
                  </a:moveTo>
                  <a:lnTo>
                    <a:pt x="9153100" y="516095"/>
                  </a:lnTo>
                </a:path>
                <a:path w="12887325" h="2063750">
                  <a:moveTo>
                    <a:pt x="4483956" y="516095"/>
                  </a:moveTo>
                  <a:lnTo>
                    <a:pt x="4478896" y="516095"/>
                  </a:lnTo>
                </a:path>
                <a:path w="12887325" h="2063750">
                  <a:moveTo>
                    <a:pt x="5639604" y="516095"/>
                  </a:moveTo>
                  <a:lnTo>
                    <a:pt x="5636569" y="516095"/>
                  </a:lnTo>
                </a:path>
                <a:path w="12887325" h="2063750">
                  <a:moveTo>
                    <a:pt x="4485980" y="516095"/>
                  </a:moveTo>
                  <a:lnTo>
                    <a:pt x="4483956" y="516095"/>
                  </a:lnTo>
                </a:path>
                <a:path w="12887325" h="2063750">
                  <a:moveTo>
                    <a:pt x="5636569" y="516095"/>
                  </a:moveTo>
                  <a:lnTo>
                    <a:pt x="5632521" y="516095"/>
                  </a:lnTo>
                  <a:lnTo>
                    <a:pt x="5610258" y="516095"/>
                  </a:lnTo>
                  <a:lnTo>
                    <a:pt x="5578887" y="516095"/>
                  </a:lnTo>
                </a:path>
                <a:path w="12887325" h="2063750">
                  <a:moveTo>
                    <a:pt x="9195602" y="451330"/>
                  </a:moveTo>
                  <a:lnTo>
                    <a:pt x="9194590" y="451330"/>
                  </a:lnTo>
                </a:path>
                <a:path w="12887325" h="2063750">
                  <a:moveTo>
                    <a:pt x="897600" y="451330"/>
                  </a:moveTo>
                  <a:lnTo>
                    <a:pt x="885457" y="451330"/>
                  </a:lnTo>
                </a:path>
                <a:path w="12887325" h="2063750">
                  <a:moveTo>
                    <a:pt x="9194590" y="451330"/>
                  </a:moveTo>
                  <a:lnTo>
                    <a:pt x="9190542" y="451330"/>
                  </a:lnTo>
                </a:path>
                <a:path w="12887325" h="2063750">
                  <a:moveTo>
                    <a:pt x="4460681" y="451330"/>
                  </a:moveTo>
                  <a:lnTo>
                    <a:pt x="4429311" y="451330"/>
                  </a:lnTo>
                </a:path>
                <a:path w="12887325" h="2063750">
                  <a:moveTo>
                    <a:pt x="9190542" y="451330"/>
                  </a:moveTo>
                  <a:lnTo>
                    <a:pt x="9177386" y="451330"/>
                  </a:lnTo>
                </a:path>
                <a:path w="12887325" h="2063750">
                  <a:moveTo>
                    <a:pt x="4479908" y="451330"/>
                  </a:moveTo>
                  <a:lnTo>
                    <a:pt x="4460681" y="451330"/>
                  </a:lnTo>
                </a:path>
                <a:path w="12887325" h="2063750">
                  <a:moveTo>
                    <a:pt x="9177386" y="451330"/>
                  </a:moveTo>
                  <a:lnTo>
                    <a:pt x="9156135" y="451330"/>
                  </a:lnTo>
                </a:path>
                <a:path w="12887325" h="2063750">
                  <a:moveTo>
                    <a:pt x="4483956" y="451330"/>
                  </a:moveTo>
                  <a:lnTo>
                    <a:pt x="4479908" y="451330"/>
                  </a:lnTo>
                </a:path>
                <a:path w="12887325" h="2063750">
                  <a:moveTo>
                    <a:pt x="5639604" y="451330"/>
                  </a:moveTo>
                  <a:lnTo>
                    <a:pt x="5636569" y="451330"/>
                  </a:lnTo>
                </a:path>
                <a:path w="12887325" h="2063750">
                  <a:moveTo>
                    <a:pt x="4485980" y="451330"/>
                  </a:moveTo>
                  <a:lnTo>
                    <a:pt x="4483956" y="451330"/>
                  </a:lnTo>
                </a:path>
                <a:path w="12887325" h="2063750">
                  <a:moveTo>
                    <a:pt x="5636569" y="451330"/>
                  </a:moveTo>
                  <a:lnTo>
                    <a:pt x="5632521" y="451330"/>
                  </a:lnTo>
                  <a:lnTo>
                    <a:pt x="5612282" y="451330"/>
                  </a:lnTo>
                  <a:lnTo>
                    <a:pt x="5582935" y="451330"/>
                  </a:lnTo>
                </a:path>
                <a:path w="12887325" h="2063750">
                  <a:moveTo>
                    <a:pt x="9195602" y="386565"/>
                  </a:moveTo>
                  <a:lnTo>
                    <a:pt x="9194590" y="386565"/>
                  </a:lnTo>
                </a:path>
                <a:path w="12887325" h="2063750">
                  <a:moveTo>
                    <a:pt x="897600" y="386565"/>
                  </a:moveTo>
                  <a:lnTo>
                    <a:pt x="885457" y="386565"/>
                  </a:lnTo>
                </a:path>
                <a:path w="12887325" h="2063750">
                  <a:moveTo>
                    <a:pt x="9194590" y="386565"/>
                  </a:moveTo>
                  <a:lnTo>
                    <a:pt x="9190542" y="386565"/>
                  </a:lnTo>
                </a:path>
                <a:path w="12887325" h="2063750">
                  <a:moveTo>
                    <a:pt x="4461693" y="386565"/>
                  </a:moveTo>
                  <a:lnTo>
                    <a:pt x="4432346" y="386565"/>
                  </a:lnTo>
                </a:path>
                <a:path w="12887325" h="2063750">
                  <a:moveTo>
                    <a:pt x="9190542" y="386565"/>
                  </a:moveTo>
                  <a:lnTo>
                    <a:pt x="9179410" y="386565"/>
                  </a:lnTo>
                </a:path>
                <a:path w="12887325" h="2063750">
                  <a:moveTo>
                    <a:pt x="4479908" y="386565"/>
                  </a:moveTo>
                  <a:lnTo>
                    <a:pt x="4461693" y="386565"/>
                  </a:lnTo>
                </a:path>
                <a:path w="12887325" h="2063750">
                  <a:moveTo>
                    <a:pt x="9179410" y="386565"/>
                  </a:moveTo>
                  <a:lnTo>
                    <a:pt x="9158159" y="386565"/>
                  </a:lnTo>
                </a:path>
                <a:path w="12887325" h="2063750">
                  <a:moveTo>
                    <a:pt x="4483956" y="386565"/>
                  </a:moveTo>
                  <a:lnTo>
                    <a:pt x="4479908" y="386565"/>
                  </a:lnTo>
                </a:path>
                <a:path w="12887325" h="2063750">
                  <a:moveTo>
                    <a:pt x="5639604" y="386565"/>
                  </a:moveTo>
                  <a:lnTo>
                    <a:pt x="5636569" y="386565"/>
                  </a:lnTo>
                </a:path>
                <a:path w="12887325" h="2063750">
                  <a:moveTo>
                    <a:pt x="4485980" y="386565"/>
                  </a:moveTo>
                  <a:lnTo>
                    <a:pt x="4483956" y="386565"/>
                  </a:lnTo>
                </a:path>
                <a:path w="12887325" h="2063750">
                  <a:moveTo>
                    <a:pt x="5636569" y="386565"/>
                  </a:moveTo>
                  <a:lnTo>
                    <a:pt x="5633533" y="386565"/>
                  </a:lnTo>
                  <a:lnTo>
                    <a:pt x="5614306" y="386565"/>
                  </a:lnTo>
                  <a:lnTo>
                    <a:pt x="5585971" y="386565"/>
                  </a:lnTo>
                </a:path>
                <a:path w="12887325" h="2063750">
                  <a:moveTo>
                    <a:pt x="9195602" y="321800"/>
                  </a:moveTo>
                  <a:lnTo>
                    <a:pt x="9194590" y="321800"/>
                  </a:lnTo>
                </a:path>
                <a:path w="12887325" h="2063750">
                  <a:moveTo>
                    <a:pt x="897600" y="321800"/>
                  </a:moveTo>
                  <a:lnTo>
                    <a:pt x="885457" y="321800"/>
                  </a:lnTo>
                </a:path>
                <a:path w="12887325" h="2063750">
                  <a:moveTo>
                    <a:pt x="9194590" y="321800"/>
                  </a:moveTo>
                  <a:lnTo>
                    <a:pt x="9191554" y="321800"/>
                  </a:lnTo>
                </a:path>
                <a:path w="12887325" h="2063750">
                  <a:moveTo>
                    <a:pt x="4463717" y="321800"/>
                  </a:moveTo>
                  <a:lnTo>
                    <a:pt x="4436394" y="321800"/>
                  </a:lnTo>
                </a:path>
                <a:path w="12887325" h="2063750">
                  <a:moveTo>
                    <a:pt x="9191554" y="321800"/>
                  </a:moveTo>
                  <a:lnTo>
                    <a:pt x="9180422" y="321800"/>
                  </a:lnTo>
                </a:path>
                <a:path w="12887325" h="2063750">
                  <a:moveTo>
                    <a:pt x="4480920" y="321800"/>
                  </a:moveTo>
                  <a:lnTo>
                    <a:pt x="4463717" y="321800"/>
                  </a:lnTo>
                </a:path>
                <a:path w="12887325" h="2063750">
                  <a:moveTo>
                    <a:pt x="9180422" y="321800"/>
                  </a:moveTo>
                  <a:lnTo>
                    <a:pt x="9161195" y="321800"/>
                  </a:lnTo>
                </a:path>
                <a:path w="12887325" h="2063750">
                  <a:moveTo>
                    <a:pt x="4483956" y="321800"/>
                  </a:moveTo>
                  <a:lnTo>
                    <a:pt x="4480920" y="321800"/>
                  </a:lnTo>
                </a:path>
                <a:path w="12887325" h="2063750">
                  <a:moveTo>
                    <a:pt x="5639604" y="321800"/>
                  </a:moveTo>
                  <a:lnTo>
                    <a:pt x="5636569" y="321800"/>
                  </a:lnTo>
                </a:path>
                <a:path w="12887325" h="2063750">
                  <a:moveTo>
                    <a:pt x="4485980" y="321800"/>
                  </a:moveTo>
                  <a:lnTo>
                    <a:pt x="4483956" y="321800"/>
                  </a:lnTo>
                </a:path>
                <a:path w="12887325" h="2063750">
                  <a:moveTo>
                    <a:pt x="5636569" y="321800"/>
                  </a:moveTo>
                  <a:lnTo>
                    <a:pt x="5633533" y="321800"/>
                  </a:lnTo>
                  <a:lnTo>
                    <a:pt x="5615318" y="321800"/>
                  </a:lnTo>
                  <a:lnTo>
                    <a:pt x="5590019" y="321800"/>
                  </a:lnTo>
                </a:path>
                <a:path w="12887325" h="2063750">
                  <a:moveTo>
                    <a:pt x="9195602" y="258047"/>
                  </a:moveTo>
                  <a:lnTo>
                    <a:pt x="9194590" y="258047"/>
                  </a:lnTo>
                </a:path>
                <a:path w="12887325" h="2063750">
                  <a:moveTo>
                    <a:pt x="897600" y="258047"/>
                  </a:moveTo>
                  <a:lnTo>
                    <a:pt x="885457" y="258047"/>
                  </a:lnTo>
                </a:path>
                <a:path w="12887325" h="2063750">
                  <a:moveTo>
                    <a:pt x="9194590" y="258047"/>
                  </a:moveTo>
                  <a:lnTo>
                    <a:pt x="9191554" y="258047"/>
                  </a:lnTo>
                </a:path>
                <a:path w="12887325" h="2063750">
                  <a:moveTo>
                    <a:pt x="4465741" y="258047"/>
                  </a:moveTo>
                  <a:lnTo>
                    <a:pt x="4440442" y="258047"/>
                  </a:lnTo>
                </a:path>
                <a:path w="12887325" h="2063750">
                  <a:moveTo>
                    <a:pt x="9191554" y="258047"/>
                  </a:moveTo>
                  <a:lnTo>
                    <a:pt x="9181434" y="258047"/>
                  </a:lnTo>
                </a:path>
                <a:path w="12887325" h="2063750">
                  <a:moveTo>
                    <a:pt x="4480920" y="258047"/>
                  </a:moveTo>
                  <a:lnTo>
                    <a:pt x="4465741" y="258047"/>
                  </a:lnTo>
                </a:path>
                <a:path w="12887325" h="2063750">
                  <a:moveTo>
                    <a:pt x="9181434" y="258047"/>
                  </a:moveTo>
                  <a:lnTo>
                    <a:pt x="9163219" y="258047"/>
                  </a:lnTo>
                </a:path>
                <a:path w="12887325" h="2063750">
                  <a:moveTo>
                    <a:pt x="4483956" y="258047"/>
                  </a:moveTo>
                  <a:lnTo>
                    <a:pt x="4480920" y="258047"/>
                  </a:lnTo>
                </a:path>
                <a:path w="12887325" h="2063750">
                  <a:moveTo>
                    <a:pt x="5639604" y="258047"/>
                  </a:moveTo>
                  <a:lnTo>
                    <a:pt x="5637581" y="258047"/>
                  </a:lnTo>
                </a:path>
                <a:path w="12887325" h="2063750">
                  <a:moveTo>
                    <a:pt x="4485980" y="258047"/>
                  </a:moveTo>
                  <a:lnTo>
                    <a:pt x="4483956" y="258047"/>
                  </a:lnTo>
                </a:path>
                <a:path w="12887325" h="2063750">
                  <a:moveTo>
                    <a:pt x="5637581" y="258047"/>
                  </a:moveTo>
                  <a:lnTo>
                    <a:pt x="5633533" y="258047"/>
                  </a:lnTo>
                  <a:lnTo>
                    <a:pt x="5617342" y="258047"/>
                  </a:lnTo>
                  <a:lnTo>
                    <a:pt x="5594067" y="258047"/>
                  </a:lnTo>
                </a:path>
                <a:path w="12887325" h="2063750">
                  <a:moveTo>
                    <a:pt x="9195602" y="193282"/>
                  </a:moveTo>
                  <a:lnTo>
                    <a:pt x="9194590" y="193282"/>
                  </a:lnTo>
                </a:path>
                <a:path w="12887325" h="2063750">
                  <a:moveTo>
                    <a:pt x="897600" y="193282"/>
                  </a:moveTo>
                  <a:lnTo>
                    <a:pt x="885457" y="193282"/>
                  </a:lnTo>
                </a:path>
                <a:path w="12887325" h="2063750">
                  <a:moveTo>
                    <a:pt x="9194590" y="193282"/>
                  </a:moveTo>
                  <a:lnTo>
                    <a:pt x="9191554" y="193282"/>
                  </a:lnTo>
                </a:path>
                <a:path w="12887325" h="2063750">
                  <a:moveTo>
                    <a:pt x="4466753" y="193282"/>
                  </a:moveTo>
                  <a:lnTo>
                    <a:pt x="4443478" y="193282"/>
                  </a:lnTo>
                </a:path>
                <a:path w="12887325" h="2063750">
                  <a:moveTo>
                    <a:pt x="9191554" y="193282"/>
                  </a:moveTo>
                  <a:lnTo>
                    <a:pt x="9182446" y="193282"/>
                  </a:lnTo>
                </a:path>
                <a:path w="12887325" h="2063750">
                  <a:moveTo>
                    <a:pt x="4480920" y="193282"/>
                  </a:moveTo>
                  <a:lnTo>
                    <a:pt x="4466753" y="193282"/>
                  </a:lnTo>
                </a:path>
                <a:path w="12887325" h="2063750">
                  <a:moveTo>
                    <a:pt x="9182446" y="193282"/>
                  </a:moveTo>
                  <a:lnTo>
                    <a:pt x="9166255" y="193282"/>
                  </a:lnTo>
                </a:path>
                <a:path w="12887325" h="2063750">
                  <a:moveTo>
                    <a:pt x="4483956" y="193282"/>
                  </a:moveTo>
                  <a:lnTo>
                    <a:pt x="4480920" y="193282"/>
                  </a:lnTo>
                </a:path>
                <a:path w="12887325" h="2063750">
                  <a:moveTo>
                    <a:pt x="5639604" y="193282"/>
                  </a:moveTo>
                  <a:lnTo>
                    <a:pt x="5637581" y="193282"/>
                  </a:lnTo>
                </a:path>
                <a:path w="12887325" h="2063750">
                  <a:moveTo>
                    <a:pt x="4485980" y="193282"/>
                  </a:moveTo>
                  <a:lnTo>
                    <a:pt x="4483956" y="193282"/>
                  </a:lnTo>
                </a:path>
                <a:path w="12887325" h="2063750">
                  <a:moveTo>
                    <a:pt x="5637581" y="193282"/>
                  </a:moveTo>
                  <a:lnTo>
                    <a:pt x="5634545" y="193282"/>
                  </a:lnTo>
                  <a:lnTo>
                    <a:pt x="5619365" y="193282"/>
                  </a:lnTo>
                  <a:lnTo>
                    <a:pt x="5597103" y="193282"/>
                  </a:lnTo>
                </a:path>
                <a:path w="12887325" h="2063750">
                  <a:moveTo>
                    <a:pt x="9195602" y="128517"/>
                  </a:moveTo>
                  <a:lnTo>
                    <a:pt x="9194590" y="128517"/>
                  </a:lnTo>
                </a:path>
                <a:path w="12887325" h="2063750">
                  <a:moveTo>
                    <a:pt x="897600" y="128517"/>
                  </a:moveTo>
                  <a:lnTo>
                    <a:pt x="885457" y="128517"/>
                  </a:lnTo>
                </a:path>
                <a:path w="12887325" h="2063750">
                  <a:moveTo>
                    <a:pt x="9194590" y="128517"/>
                  </a:moveTo>
                  <a:lnTo>
                    <a:pt x="9192566" y="128517"/>
                  </a:lnTo>
                </a:path>
                <a:path w="12887325" h="2063750">
                  <a:moveTo>
                    <a:pt x="4468777" y="128517"/>
                  </a:moveTo>
                  <a:lnTo>
                    <a:pt x="4447526" y="128517"/>
                  </a:lnTo>
                </a:path>
                <a:path w="12887325" h="2063750">
                  <a:moveTo>
                    <a:pt x="9192566" y="128517"/>
                  </a:moveTo>
                  <a:lnTo>
                    <a:pt x="9183458" y="128517"/>
                  </a:lnTo>
                </a:path>
                <a:path w="12887325" h="2063750">
                  <a:moveTo>
                    <a:pt x="4481932" y="128517"/>
                  </a:moveTo>
                  <a:lnTo>
                    <a:pt x="4468777" y="128517"/>
                  </a:lnTo>
                </a:path>
                <a:path w="12887325" h="2063750">
                  <a:moveTo>
                    <a:pt x="9183458" y="128517"/>
                  </a:moveTo>
                  <a:lnTo>
                    <a:pt x="9169291" y="128517"/>
                  </a:lnTo>
                </a:path>
                <a:path w="12887325" h="2063750">
                  <a:moveTo>
                    <a:pt x="4484968" y="128517"/>
                  </a:moveTo>
                  <a:lnTo>
                    <a:pt x="4481932" y="128517"/>
                  </a:lnTo>
                </a:path>
                <a:path w="12887325" h="2063750">
                  <a:moveTo>
                    <a:pt x="5639604" y="128517"/>
                  </a:moveTo>
                  <a:lnTo>
                    <a:pt x="5637581" y="128517"/>
                  </a:lnTo>
                </a:path>
                <a:path w="12887325" h="2063750">
                  <a:moveTo>
                    <a:pt x="4485980" y="128517"/>
                  </a:moveTo>
                  <a:lnTo>
                    <a:pt x="4484968" y="128517"/>
                  </a:lnTo>
                </a:path>
                <a:path w="12887325" h="2063750">
                  <a:moveTo>
                    <a:pt x="5637581" y="128517"/>
                  </a:moveTo>
                  <a:lnTo>
                    <a:pt x="5634545" y="128517"/>
                  </a:lnTo>
                  <a:lnTo>
                    <a:pt x="5621389" y="128517"/>
                  </a:lnTo>
                  <a:lnTo>
                    <a:pt x="5601150" y="128517"/>
                  </a:lnTo>
                </a:path>
                <a:path w="12887325" h="2063750">
                  <a:moveTo>
                    <a:pt x="9195602" y="63752"/>
                  </a:moveTo>
                  <a:lnTo>
                    <a:pt x="9194590" y="63752"/>
                  </a:lnTo>
                </a:path>
                <a:path w="12887325" h="2063750">
                  <a:moveTo>
                    <a:pt x="897600" y="63752"/>
                  </a:moveTo>
                  <a:lnTo>
                    <a:pt x="885457" y="63752"/>
                  </a:lnTo>
                </a:path>
                <a:path w="12887325" h="2063750">
                  <a:moveTo>
                    <a:pt x="9194590" y="63752"/>
                  </a:moveTo>
                  <a:lnTo>
                    <a:pt x="9192566" y="63752"/>
                  </a:lnTo>
                </a:path>
                <a:path w="12887325" h="2063750">
                  <a:moveTo>
                    <a:pt x="4470801" y="63752"/>
                  </a:moveTo>
                  <a:lnTo>
                    <a:pt x="4451574" y="63752"/>
                  </a:lnTo>
                </a:path>
                <a:path w="12887325" h="2063750">
                  <a:moveTo>
                    <a:pt x="9192566" y="63752"/>
                  </a:moveTo>
                  <a:lnTo>
                    <a:pt x="9184470" y="63752"/>
                  </a:lnTo>
                </a:path>
                <a:path w="12887325" h="2063750">
                  <a:moveTo>
                    <a:pt x="4481932" y="63752"/>
                  </a:moveTo>
                  <a:lnTo>
                    <a:pt x="4470801" y="63752"/>
                  </a:lnTo>
                </a:path>
                <a:path w="12887325" h="2063750">
                  <a:moveTo>
                    <a:pt x="9184470" y="63752"/>
                  </a:moveTo>
                  <a:lnTo>
                    <a:pt x="9171315" y="63752"/>
                  </a:lnTo>
                </a:path>
                <a:path w="12887325" h="2063750">
                  <a:moveTo>
                    <a:pt x="4484968" y="63752"/>
                  </a:moveTo>
                  <a:lnTo>
                    <a:pt x="4481932" y="63752"/>
                  </a:lnTo>
                </a:path>
                <a:path w="12887325" h="2063750">
                  <a:moveTo>
                    <a:pt x="5639604" y="63752"/>
                  </a:moveTo>
                  <a:lnTo>
                    <a:pt x="5637581" y="63752"/>
                  </a:lnTo>
                </a:path>
                <a:path w="12887325" h="2063750">
                  <a:moveTo>
                    <a:pt x="4485980" y="63752"/>
                  </a:moveTo>
                  <a:lnTo>
                    <a:pt x="4484968" y="63752"/>
                  </a:lnTo>
                </a:path>
                <a:path w="12887325" h="2063750">
                  <a:moveTo>
                    <a:pt x="5637581" y="63752"/>
                  </a:moveTo>
                  <a:lnTo>
                    <a:pt x="5635557" y="63752"/>
                  </a:lnTo>
                  <a:lnTo>
                    <a:pt x="5622401" y="63752"/>
                  </a:lnTo>
                  <a:lnTo>
                    <a:pt x="5605198" y="63752"/>
                  </a:lnTo>
                </a:path>
                <a:path w="12887325" h="2063750">
                  <a:moveTo>
                    <a:pt x="9195602" y="0"/>
                  </a:moveTo>
                  <a:lnTo>
                    <a:pt x="9194590" y="0"/>
                  </a:lnTo>
                </a:path>
                <a:path w="12887325" h="2063750">
                  <a:moveTo>
                    <a:pt x="897600" y="0"/>
                  </a:moveTo>
                  <a:lnTo>
                    <a:pt x="885457" y="0"/>
                  </a:lnTo>
                </a:path>
                <a:path w="12887325" h="2063750">
                  <a:moveTo>
                    <a:pt x="9194590" y="0"/>
                  </a:moveTo>
                  <a:lnTo>
                    <a:pt x="9192566" y="0"/>
                  </a:lnTo>
                </a:path>
                <a:path w="12887325" h="2063750">
                  <a:moveTo>
                    <a:pt x="4471813" y="0"/>
                  </a:moveTo>
                  <a:lnTo>
                    <a:pt x="4454609" y="0"/>
                  </a:lnTo>
                </a:path>
                <a:path w="12887325" h="2063750">
                  <a:moveTo>
                    <a:pt x="9192566" y="0"/>
                  </a:moveTo>
                  <a:lnTo>
                    <a:pt x="9185482" y="0"/>
                  </a:lnTo>
                </a:path>
                <a:path w="12887325" h="2063750">
                  <a:moveTo>
                    <a:pt x="4482944" y="0"/>
                  </a:moveTo>
                  <a:lnTo>
                    <a:pt x="4471813" y="0"/>
                  </a:lnTo>
                </a:path>
                <a:path w="12887325" h="2063750">
                  <a:moveTo>
                    <a:pt x="9185482" y="0"/>
                  </a:moveTo>
                  <a:lnTo>
                    <a:pt x="9174351" y="0"/>
                  </a:lnTo>
                </a:path>
                <a:path w="12887325" h="2063750">
                  <a:moveTo>
                    <a:pt x="4484968" y="0"/>
                  </a:moveTo>
                  <a:lnTo>
                    <a:pt x="4482944" y="0"/>
                  </a:lnTo>
                </a:path>
                <a:path w="12887325" h="2063750">
                  <a:moveTo>
                    <a:pt x="5639604" y="0"/>
                  </a:moveTo>
                  <a:lnTo>
                    <a:pt x="5637581" y="0"/>
                  </a:lnTo>
                </a:path>
                <a:path w="12887325" h="2063750">
                  <a:moveTo>
                    <a:pt x="4485980" y="0"/>
                  </a:moveTo>
                  <a:lnTo>
                    <a:pt x="4484968" y="0"/>
                  </a:lnTo>
                </a:path>
                <a:path w="12887325" h="2063750">
                  <a:moveTo>
                    <a:pt x="5637581" y="0"/>
                  </a:moveTo>
                  <a:lnTo>
                    <a:pt x="5635557" y="0"/>
                  </a:lnTo>
                  <a:lnTo>
                    <a:pt x="5624425" y="0"/>
                  </a:lnTo>
                  <a:lnTo>
                    <a:pt x="56082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11853492" y="129715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3543853" y="1297658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8120" y="0"/>
                  </a:lnTo>
                </a:path>
                <a:path w="8310245" h="0">
                  <a:moveTo>
                    <a:pt x="3588379" y="0"/>
                  </a:moveTo>
                  <a:lnTo>
                    <a:pt x="3573200" y="0"/>
                  </a:lnTo>
                </a:path>
                <a:path w="8310245" h="0">
                  <a:moveTo>
                    <a:pt x="8308120" y="0"/>
                  </a:moveTo>
                  <a:lnTo>
                    <a:pt x="8302049" y="0"/>
                  </a:lnTo>
                </a:path>
                <a:path w="8310245" h="0">
                  <a:moveTo>
                    <a:pt x="3597487" y="0"/>
                  </a:moveTo>
                  <a:lnTo>
                    <a:pt x="3588379" y="0"/>
                  </a:lnTo>
                </a:path>
                <a:path w="8310245" h="0">
                  <a:moveTo>
                    <a:pt x="8302049" y="0"/>
                  </a:moveTo>
                  <a:lnTo>
                    <a:pt x="8290917" y="0"/>
                  </a:lnTo>
                </a:path>
                <a:path w="8310245" h="0">
                  <a:moveTo>
                    <a:pt x="3599511" y="0"/>
                  </a:moveTo>
                  <a:lnTo>
                    <a:pt x="3597487" y="0"/>
                  </a:lnTo>
                </a:path>
                <a:path w="8310245" h="0">
                  <a:moveTo>
                    <a:pt x="4754147" y="0"/>
                  </a:moveTo>
                  <a:lnTo>
                    <a:pt x="4752123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2123" y="0"/>
                  </a:moveTo>
                  <a:lnTo>
                    <a:pt x="4751111" y="0"/>
                  </a:lnTo>
                  <a:lnTo>
                    <a:pt x="4740992" y="0"/>
                  </a:lnTo>
                  <a:lnTo>
                    <a:pt x="47268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1853492" y="12323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3543853" y="1232893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8120" y="0"/>
                  </a:lnTo>
                </a:path>
                <a:path w="8310245" h="0">
                  <a:moveTo>
                    <a:pt x="3590403" y="0"/>
                  </a:moveTo>
                  <a:lnTo>
                    <a:pt x="3577248" y="0"/>
                  </a:lnTo>
                </a:path>
                <a:path w="8310245" h="0">
                  <a:moveTo>
                    <a:pt x="8308120" y="0"/>
                  </a:moveTo>
                  <a:lnTo>
                    <a:pt x="8303060" y="0"/>
                  </a:lnTo>
                </a:path>
                <a:path w="8310245" h="0">
                  <a:moveTo>
                    <a:pt x="3597487" y="0"/>
                  </a:moveTo>
                  <a:lnTo>
                    <a:pt x="3590403" y="0"/>
                  </a:lnTo>
                </a:path>
                <a:path w="8310245" h="0">
                  <a:moveTo>
                    <a:pt x="8303060" y="0"/>
                  </a:moveTo>
                  <a:lnTo>
                    <a:pt x="8293953" y="0"/>
                  </a:lnTo>
                </a:path>
                <a:path w="8310245" h="0">
                  <a:moveTo>
                    <a:pt x="3599511" y="0"/>
                  </a:moveTo>
                  <a:lnTo>
                    <a:pt x="3597487" y="0"/>
                  </a:lnTo>
                </a:path>
                <a:path w="8310245" h="0">
                  <a:moveTo>
                    <a:pt x="4754147" y="0"/>
                  </a:moveTo>
                  <a:lnTo>
                    <a:pt x="4752123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2123" y="0"/>
                  </a:moveTo>
                  <a:lnTo>
                    <a:pt x="4751111" y="0"/>
                  </a:lnTo>
                  <a:lnTo>
                    <a:pt x="4743016" y="0"/>
                  </a:lnTo>
                  <a:lnTo>
                    <a:pt x="47298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11853492" y="11676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3543853" y="1168128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8120" y="0"/>
                  </a:lnTo>
                </a:path>
                <a:path w="8310245" h="0">
                  <a:moveTo>
                    <a:pt x="3591415" y="0"/>
                  </a:moveTo>
                  <a:lnTo>
                    <a:pt x="3580283" y="0"/>
                  </a:lnTo>
                </a:path>
                <a:path w="8310245" h="0">
                  <a:moveTo>
                    <a:pt x="8308120" y="0"/>
                  </a:moveTo>
                  <a:lnTo>
                    <a:pt x="8304072" y="0"/>
                  </a:lnTo>
                </a:path>
                <a:path w="8310245" h="0">
                  <a:moveTo>
                    <a:pt x="3598499" y="0"/>
                  </a:moveTo>
                  <a:lnTo>
                    <a:pt x="3591415" y="0"/>
                  </a:lnTo>
                </a:path>
                <a:path w="8310245" h="0">
                  <a:moveTo>
                    <a:pt x="8304072" y="0"/>
                  </a:moveTo>
                  <a:lnTo>
                    <a:pt x="8295977" y="0"/>
                  </a:lnTo>
                </a:path>
                <a:path w="8310245" h="0">
                  <a:moveTo>
                    <a:pt x="3599511" y="0"/>
                  </a:moveTo>
                  <a:lnTo>
                    <a:pt x="3598499" y="0"/>
                  </a:lnTo>
                </a:path>
                <a:path w="8310245" h="0">
                  <a:moveTo>
                    <a:pt x="4754147" y="0"/>
                  </a:moveTo>
                  <a:lnTo>
                    <a:pt x="4753135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3135" y="0"/>
                  </a:moveTo>
                  <a:lnTo>
                    <a:pt x="4751111" y="0"/>
                  </a:lnTo>
                  <a:lnTo>
                    <a:pt x="4744028" y="0"/>
                  </a:lnTo>
                  <a:lnTo>
                    <a:pt x="473390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11853492" y="110387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3543853" y="1104375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9132" y="0"/>
                  </a:lnTo>
                </a:path>
                <a:path w="8310245" h="0">
                  <a:moveTo>
                    <a:pt x="3593439" y="0"/>
                  </a:moveTo>
                  <a:lnTo>
                    <a:pt x="3584331" y="0"/>
                  </a:lnTo>
                </a:path>
                <a:path w="8310245" h="0">
                  <a:moveTo>
                    <a:pt x="8309132" y="0"/>
                  </a:moveTo>
                  <a:lnTo>
                    <a:pt x="8305084" y="0"/>
                  </a:lnTo>
                </a:path>
                <a:path w="8310245" h="0">
                  <a:moveTo>
                    <a:pt x="3598499" y="0"/>
                  </a:moveTo>
                  <a:lnTo>
                    <a:pt x="3593439" y="0"/>
                  </a:lnTo>
                </a:path>
                <a:path w="8310245" h="0">
                  <a:moveTo>
                    <a:pt x="8305084" y="0"/>
                  </a:moveTo>
                  <a:lnTo>
                    <a:pt x="8299013" y="0"/>
                  </a:lnTo>
                </a:path>
                <a:path w="8310245" h="0">
                  <a:moveTo>
                    <a:pt x="3599511" y="0"/>
                  </a:moveTo>
                  <a:lnTo>
                    <a:pt x="3598499" y="0"/>
                  </a:lnTo>
                </a:path>
                <a:path w="8310245" h="0">
                  <a:moveTo>
                    <a:pt x="4754147" y="0"/>
                  </a:moveTo>
                  <a:lnTo>
                    <a:pt x="4753135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3135" y="0"/>
                  </a:moveTo>
                  <a:lnTo>
                    <a:pt x="4752123" y="0"/>
                  </a:lnTo>
                  <a:lnTo>
                    <a:pt x="4746051" y="0"/>
                  </a:lnTo>
                  <a:lnTo>
                    <a:pt x="473795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11853492" y="10391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3543853" y="1039610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9132" y="0"/>
                  </a:lnTo>
                </a:path>
                <a:path w="8310245" h="0">
                  <a:moveTo>
                    <a:pt x="3595463" y="0"/>
                  </a:moveTo>
                  <a:lnTo>
                    <a:pt x="3588379" y="0"/>
                  </a:lnTo>
                </a:path>
                <a:path w="8310245" h="0">
                  <a:moveTo>
                    <a:pt x="8309132" y="0"/>
                  </a:moveTo>
                  <a:lnTo>
                    <a:pt x="8306096" y="0"/>
                  </a:lnTo>
                </a:path>
                <a:path w="8310245" h="0">
                  <a:moveTo>
                    <a:pt x="3599511" y="0"/>
                  </a:moveTo>
                  <a:lnTo>
                    <a:pt x="3595463" y="0"/>
                  </a:lnTo>
                </a:path>
                <a:path w="8310245" h="0">
                  <a:moveTo>
                    <a:pt x="8306096" y="0"/>
                  </a:moveTo>
                  <a:lnTo>
                    <a:pt x="8302049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4147" y="0"/>
                  </a:moveTo>
                  <a:lnTo>
                    <a:pt x="4753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7143870" y="103910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8284845" y="103961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11131" y="0"/>
                  </a:lnTo>
                  <a:lnTo>
                    <a:pt x="708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11853492" y="9743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3543853" y="974846"/>
              <a:ext cx="8310245" cy="0"/>
            </a:xfrm>
            <a:custGeom>
              <a:avLst/>
              <a:gdLst/>
              <a:ahLst/>
              <a:cxnLst/>
              <a:rect l="l" t="t" r="r" b="b"/>
              <a:pathLst>
                <a:path w="8310245" h="0">
                  <a:moveTo>
                    <a:pt x="12143" y="0"/>
                  </a:moveTo>
                  <a:lnTo>
                    <a:pt x="0" y="0"/>
                  </a:lnTo>
                </a:path>
                <a:path w="8310245" h="0">
                  <a:moveTo>
                    <a:pt x="8310144" y="0"/>
                  </a:moveTo>
                  <a:lnTo>
                    <a:pt x="8309132" y="0"/>
                  </a:lnTo>
                </a:path>
                <a:path w="8310245" h="0">
                  <a:moveTo>
                    <a:pt x="3596475" y="0"/>
                  </a:moveTo>
                  <a:lnTo>
                    <a:pt x="3591415" y="0"/>
                  </a:lnTo>
                </a:path>
                <a:path w="8310245" h="0">
                  <a:moveTo>
                    <a:pt x="8309132" y="0"/>
                  </a:moveTo>
                  <a:lnTo>
                    <a:pt x="8307108" y="0"/>
                  </a:lnTo>
                </a:path>
                <a:path w="8310245" h="0">
                  <a:moveTo>
                    <a:pt x="3599511" y="0"/>
                  </a:moveTo>
                  <a:lnTo>
                    <a:pt x="3596475" y="0"/>
                  </a:lnTo>
                </a:path>
                <a:path w="8310245" h="0">
                  <a:moveTo>
                    <a:pt x="8307108" y="0"/>
                  </a:moveTo>
                  <a:lnTo>
                    <a:pt x="8304072" y="0"/>
                  </a:lnTo>
                </a:path>
                <a:path w="8310245" h="0">
                  <a:moveTo>
                    <a:pt x="3600522" y="0"/>
                  </a:moveTo>
                  <a:lnTo>
                    <a:pt x="3599511" y="0"/>
                  </a:lnTo>
                </a:path>
                <a:path w="8310245" h="0">
                  <a:moveTo>
                    <a:pt x="4754147" y="0"/>
                  </a:moveTo>
                  <a:lnTo>
                    <a:pt x="47531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7143864" y="974342"/>
              <a:ext cx="1153795" cy="1270"/>
            </a:xfrm>
            <a:custGeom>
              <a:avLst/>
              <a:gdLst/>
              <a:ahLst/>
              <a:cxnLst/>
              <a:rect l="l" t="t" r="r" b="b"/>
              <a:pathLst>
                <a:path w="1153795" h="1269">
                  <a:moveTo>
                    <a:pt x="1016" y="508"/>
                  </a:moveTo>
                  <a:lnTo>
                    <a:pt x="863" y="152"/>
                  </a:lnTo>
                  <a:lnTo>
                    <a:pt x="508" y="0"/>
                  </a:lnTo>
                  <a:lnTo>
                    <a:pt x="152" y="152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16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  <a:path w="1153795" h="1269">
                  <a:moveTo>
                    <a:pt x="1153629" y="508"/>
                  </a:moveTo>
                  <a:lnTo>
                    <a:pt x="1153477" y="152"/>
                  </a:lnTo>
                  <a:lnTo>
                    <a:pt x="1153121" y="0"/>
                  </a:lnTo>
                  <a:lnTo>
                    <a:pt x="1152766" y="152"/>
                  </a:lnTo>
                  <a:lnTo>
                    <a:pt x="1152613" y="508"/>
                  </a:lnTo>
                  <a:lnTo>
                    <a:pt x="1152766" y="863"/>
                  </a:lnTo>
                  <a:lnTo>
                    <a:pt x="1153121" y="1016"/>
                  </a:lnTo>
                  <a:lnTo>
                    <a:pt x="1153477" y="863"/>
                  </a:lnTo>
                  <a:lnTo>
                    <a:pt x="1153629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8288893" y="97484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4047" y="0"/>
                  </a:ln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1853492" y="909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3543853" y="91008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11853492" y="909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7139316" y="910081"/>
              <a:ext cx="4714875" cy="0"/>
            </a:xfrm>
            <a:custGeom>
              <a:avLst/>
              <a:gdLst/>
              <a:ahLst/>
              <a:cxnLst/>
              <a:rect l="l" t="t" r="r" b="b"/>
              <a:pathLst>
                <a:path w="4714875" h="0">
                  <a:moveTo>
                    <a:pt x="3035" y="0"/>
                  </a:moveTo>
                  <a:lnTo>
                    <a:pt x="0" y="0"/>
                  </a:lnTo>
                </a:path>
                <a:path w="4714875" h="0">
                  <a:moveTo>
                    <a:pt x="4714681" y="0"/>
                  </a:moveTo>
                  <a:lnTo>
                    <a:pt x="4713669" y="0"/>
                  </a:lnTo>
                </a:path>
                <a:path w="4714875" h="0">
                  <a:moveTo>
                    <a:pt x="5059" y="0"/>
                  </a:moveTo>
                  <a:lnTo>
                    <a:pt x="3035" y="0"/>
                  </a:lnTo>
                </a:path>
                <a:path w="4714875" h="0">
                  <a:moveTo>
                    <a:pt x="4713669" y="0"/>
                  </a:moveTo>
                  <a:lnTo>
                    <a:pt x="47116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7143870" y="9095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8296989" y="9100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7143864" y="909585"/>
              <a:ext cx="1153795" cy="1270"/>
            </a:xfrm>
            <a:custGeom>
              <a:avLst/>
              <a:gdLst/>
              <a:ahLst/>
              <a:cxnLst/>
              <a:rect l="l" t="t" r="r" b="b"/>
              <a:pathLst>
                <a:path w="1153795" h="126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  <a:path w="1153795" h="1269">
                  <a:moveTo>
                    <a:pt x="1153629" y="508"/>
                  </a:moveTo>
                  <a:lnTo>
                    <a:pt x="1153477" y="139"/>
                  </a:lnTo>
                  <a:lnTo>
                    <a:pt x="1153121" y="0"/>
                  </a:lnTo>
                  <a:lnTo>
                    <a:pt x="1152766" y="139"/>
                  </a:lnTo>
                  <a:lnTo>
                    <a:pt x="1152613" y="508"/>
                  </a:lnTo>
                  <a:lnTo>
                    <a:pt x="1152766" y="863"/>
                  </a:lnTo>
                  <a:lnTo>
                    <a:pt x="1153121" y="1003"/>
                  </a:lnTo>
                  <a:lnTo>
                    <a:pt x="1153477" y="863"/>
                  </a:lnTo>
                  <a:lnTo>
                    <a:pt x="1153629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8292941" y="91008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2023" y="0"/>
                  </a:lnTo>
                  <a:lnTo>
                    <a:pt x="404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11853492" y="84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3543853" y="846328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11853492" y="84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4" y="147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7143364" y="8463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7143864" y="845831"/>
              <a:ext cx="4711065" cy="1270"/>
            </a:xfrm>
            <a:custGeom>
              <a:avLst/>
              <a:gdLst/>
              <a:ahLst/>
              <a:cxnLst/>
              <a:rect l="l" t="t" r="r" b="b"/>
              <a:pathLst>
                <a:path w="4711065" h="1269">
                  <a:moveTo>
                    <a:pt x="1016" y="508"/>
                  </a:moveTo>
                  <a:lnTo>
                    <a:pt x="863" y="139"/>
                  </a:lnTo>
                  <a:lnTo>
                    <a:pt x="508" y="0"/>
                  </a:lnTo>
                  <a:lnTo>
                    <a:pt x="152" y="139"/>
                  </a:lnTo>
                  <a:lnTo>
                    <a:pt x="0" y="508"/>
                  </a:lnTo>
                  <a:lnTo>
                    <a:pt x="152" y="863"/>
                  </a:lnTo>
                  <a:lnTo>
                    <a:pt x="508" y="1003"/>
                  </a:lnTo>
                  <a:lnTo>
                    <a:pt x="863" y="863"/>
                  </a:lnTo>
                  <a:lnTo>
                    <a:pt x="1016" y="508"/>
                  </a:lnTo>
                  <a:close/>
                </a:path>
                <a:path w="4711065" h="1269">
                  <a:moveTo>
                    <a:pt x="4710633" y="508"/>
                  </a:moveTo>
                  <a:lnTo>
                    <a:pt x="4710481" y="139"/>
                  </a:lnTo>
                  <a:lnTo>
                    <a:pt x="4710125" y="0"/>
                  </a:lnTo>
                  <a:lnTo>
                    <a:pt x="4709769" y="139"/>
                  </a:lnTo>
                  <a:lnTo>
                    <a:pt x="4709617" y="508"/>
                  </a:lnTo>
                  <a:lnTo>
                    <a:pt x="4709769" y="863"/>
                  </a:lnTo>
                  <a:lnTo>
                    <a:pt x="4710125" y="1003"/>
                  </a:lnTo>
                  <a:lnTo>
                    <a:pt x="4710481" y="863"/>
                  </a:lnTo>
                  <a:lnTo>
                    <a:pt x="4710633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11852986" y="8463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7143870" y="84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8296989" y="8463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7143870" y="84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8295977" y="8463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8296482" y="8458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505"/>
                  </a:moveTo>
                  <a:lnTo>
                    <a:pt x="148" y="147"/>
                  </a:lnTo>
                  <a:lnTo>
                    <a:pt x="506" y="0"/>
                  </a:lnTo>
                  <a:lnTo>
                    <a:pt x="863" y="147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4" name="object 254" descr=""/>
          <p:cNvSpPr txBox="1"/>
          <p:nvPr/>
        </p:nvSpPr>
        <p:spPr>
          <a:xfrm>
            <a:off x="3591199" y="4874502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28,1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" name="object 255" descr=""/>
          <p:cNvSpPr txBox="1"/>
          <p:nvPr/>
        </p:nvSpPr>
        <p:spPr>
          <a:xfrm>
            <a:off x="3562865" y="4944326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9,82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6" name="object 256" descr=""/>
          <p:cNvSpPr txBox="1"/>
          <p:nvPr/>
        </p:nvSpPr>
        <p:spPr>
          <a:xfrm>
            <a:off x="3564888" y="5869249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7" name="object 257" descr=""/>
          <p:cNvSpPr txBox="1"/>
          <p:nvPr/>
        </p:nvSpPr>
        <p:spPr>
          <a:xfrm>
            <a:off x="3634713" y="6179919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37,1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8" name="object 258" descr=""/>
          <p:cNvSpPr txBox="1"/>
          <p:nvPr/>
        </p:nvSpPr>
        <p:spPr>
          <a:xfrm>
            <a:off x="2650084" y="2556120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9" name="object 259" descr=""/>
          <p:cNvSpPr/>
          <p:nvPr/>
        </p:nvSpPr>
        <p:spPr>
          <a:xfrm>
            <a:off x="4327104" y="824065"/>
            <a:ext cx="11677015" cy="6218555"/>
          </a:xfrm>
          <a:custGeom>
            <a:avLst/>
            <a:gdLst/>
            <a:ahLst/>
            <a:cxnLst/>
            <a:rect l="l" t="t" r="r" b="b"/>
            <a:pathLst>
              <a:path w="11677015" h="6218555">
                <a:moveTo>
                  <a:pt x="0" y="0"/>
                </a:moveTo>
                <a:lnTo>
                  <a:pt x="0" y="6215405"/>
                </a:lnTo>
              </a:path>
              <a:path w="11677015" h="6218555">
                <a:moveTo>
                  <a:pt x="2817272" y="6216417"/>
                </a:moveTo>
                <a:lnTo>
                  <a:pt x="2817272" y="0"/>
                </a:lnTo>
              </a:path>
              <a:path w="11677015" h="6218555">
                <a:moveTo>
                  <a:pt x="3970897" y="6216417"/>
                </a:moveTo>
                <a:lnTo>
                  <a:pt x="3970897" y="0"/>
                </a:lnTo>
              </a:path>
              <a:path w="11677015" h="6218555">
                <a:moveTo>
                  <a:pt x="7526894" y="6217429"/>
                </a:moveTo>
                <a:lnTo>
                  <a:pt x="7526894" y="0"/>
                </a:lnTo>
              </a:path>
              <a:path w="11677015" h="6218555">
                <a:moveTo>
                  <a:pt x="10262198" y="6218441"/>
                </a:moveTo>
                <a:lnTo>
                  <a:pt x="10262198" y="3035"/>
                </a:lnTo>
              </a:path>
              <a:path w="11677015" h="6218555">
                <a:moveTo>
                  <a:pt x="11676906" y="6218441"/>
                </a:moveTo>
                <a:lnTo>
                  <a:pt x="11676906" y="30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 descr=""/>
          <p:cNvSpPr txBox="1"/>
          <p:nvPr/>
        </p:nvSpPr>
        <p:spPr>
          <a:xfrm>
            <a:off x="6859030" y="317408"/>
            <a:ext cx="660400" cy="520700"/>
          </a:xfrm>
          <a:prstGeom prst="rect">
            <a:avLst/>
          </a:prstGeom>
        </p:spPr>
        <p:txBody>
          <a:bodyPr wrap="square" lIns="0" tIns="11366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94"/>
              </a:spcBef>
            </a:pPr>
            <a:r>
              <a:rPr dirty="0" sz="1500" spc="-120" i="1">
                <a:latin typeface="ISOCPEUR"/>
                <a:cs typeface="ISOCPEUR"/>
              </a:rPr>
              <a:t>F</a:t>
            </a:r>
            <a:r>
              <a:rPr dirty="0" baseline="-15873" sz="1575" spc="-179" i="1">
                <a:latin typeface="ISOCPEUR"/>
                <a:cs typeface="ISOCPEUR"/>
              </a:rPr>
              <a:t>df</a:t>
            </a:r>
            <a:r>
              <a:rPr dirty="0" sz="1500" spc="-120" i="1">
                <a:latin typeface="ISOCPEUR"/>
                <a:cs typeface="ISOCPEUR"/>
              </a:rPr>
              <a:t>,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  <a:p>
            <a:pPr algn="ctr" marR="74930">
              <a:lnSpc>
                <a:spcPct val="100000"/>
              </a:lnSpc>
              <a:spcBef>
                <a:spcPts val="400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1" name="object 261" descr=""/>
          <p:cNvSpPr txBox="1"/>
          <p:nvPr/>
        </p:nvSpPr>
        <p:spPr>
          <a:xfrm>
            <a:off x="8049085" y="328545"/>
            <a:ext cx="610870" cy="502284"/>
          </a:xfrm>
          <a:prstGeom prst="rect">
            <a:avLst/>
          </a:prstGeom>
        </p:spPr>
        <p:txBody>
          <a:bodyPr wrap="square" lIns="0" tIns="10160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00"/>
              </a:spcBef>
            </a:pPr>
            <a:r>
              <a:rPr dirty="0" sz="1500" spc="-145" i="1">
                <a:latin typeface="ISOCPEUR"/>
                <a:cs typeface="ISOCPEUR"/>
              </a:rPr>
              <a:t>F</a:t>
            </a:r>
            <a:r>
              <a:rPr dirty="0" baseline="-15873" sz="1575" spc="-217" i="1">
                <a:latin typeface="ISOCPEUR"/>
                <a:cs typeface="ISOCPEUR"/>
              </a:rPr>
              <a:t>d</a:t>
            </a:r>
            <a:r>
              <a:rPr dirty="0" sz="1500" spc="-145" i="1">
                <a:latin typeface="ISOCPEUR"/>
                <a:cs typeface="ISOCPEUR"/>
              </a:rPr>
              <a:t>,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  <a:p>
            <a:pPr marL="194310">
              <a:lnSpc>
                <a:spcPct val="100000"/>
              </a:lnSpc>
              <a:spcBef>
                <a:spcPts val="350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" name="object 262" descr=""/>
          <p:cNvSpPr txBox="1"/>
          <p:nvPr/>
        </p:nvSpPr>
        <p:spPr>
          <a:xfrm>
            <a:off x="11586867" y="404862"/>
            <a:ext cx="701040" cy="4413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500" spc="-90" i="1">
                <a:latin typeface="ISOCPEUR"/>
                <a:cs typeface="ISOCPEUR"/>
              </a:rPr>
              <a:t>F</a:t>
            </a:r>
            <a:r>
              <a:rPr dirty="0" baseline="-26455" sz="1575" spc="-135" i="1">
                <a:latin typeface="ISOCPEUR"/>
                <a:cs typeface="ISOCPEUR"/>
              </a:rPr>
              <a:t>d.g</a:t>
            </a:r>
            <a:r>
              <a:rPr dirty="0" sz="1500" spc="-90" i="1">
                <a:latin typeface="ISOCPEUR"/>
                <a:cs typeface="ISOCPEUR"/>
              </a:rPr>
              <a:t>,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  <a:p>
            <a:pPr marL="231775">
              <a:lnSpc>
                <a:spcPct val="100000"/>
              </a:lnSpc>
              <a:spcBef>
                <a:spcPts val="560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3" name="object 263" descr=""/>
          <p:cNvSpPr txBox="1"/>
          <p:nvPr/>
        </p:nvSpPr>
        <p:spPr>
          <a:xfrm>
            <a:off x="2240926" y="71069"/>
            <a:ext cx="1291844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80" i="1">
                <a:latin typeface="ISOCPEUR"/>
                <a:cs typeface="ISOCPEUR"/>
              </a:rPr>
              <a:t>Порівняння</a:t>
            </a:r>
            <a:r>
              <a:rPr dirty="0" sz="2250" spc="-60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несучої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здатності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частотрамбованих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глибиною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для</a:t>
            </a:r>
            <a:r>
              <a:rPr dirty="0" sz="2250" spc="-95" i="1">
                <a:latin typeface="ISOCPEUR"/>
                <a:cs typeface="ISOCPEUR"/>
              </a:rPr>
              <a:t> </a:t>
            </a:r>
            <a:r>
              <a:rPr dirty="0" sz="2250" spc="-70" i="1">
                <a:latin typeface="ISOCPEUR"/>
                <a:cs typeface="ISOCPEUR"/>
              </a:rPr>
              <a:t>1,2,3,4</a:t>
            </a:r>
            <a:r>
              <a:rPr dirty="0" sz="2250" spc="-15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проходок</a:t>
            </a:r>
            <a:r>
              <a:rPr dirty="0" sz="2250" spc="-61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робочого</a:t>
            </a:r>
            <a:r>
              <a:rPr dirty="0" sz="2250" spc="-605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інструменту</a:t>
            </a:r>
            <a:endParaRPr sz="2250">
              <a:latin typeface="ISOCPEUR"/>
              <a:cs typeface="ISOCPEUR"/>
            </a:endParaRPr>
          </a:p>
        </p:txBody>
      </p:sp>
      <p:grpSp>
        <p:nvGrpSpPr>
          <p:cNvPr id="264" name="object 264" descr=""/>
          <p:cNvGrpSpPr/>
          <p:nvPr/>
        </p:nvGrpSpPr>
        <p:grpSpPr>
          <a:xfrm>
            <a:off x="2788163" y="820255"/>
            <a:ext cx="15387319" cy="6226175"/>
            <a:chOff x="2788163" y="820255"/>
            <a:chExt cx="15387319" cy="6226175"/>
          </a:xfrm>
        </p:grpSpPr>
        <p:sp>
          <p:nvSpPr>
            <p:cNvPr id="265" name="object 265" descr=""/>
            <p:cNvSpPr/>
            <p:nvPr/>
          </p:nvSpPr>
          <p:spPr>
            <a:xfrm>
              <a:off x="17724328" y="1940247"/>
              <a:ext cx="447675" cy="0"/>
            </a:xfrm>
            <a:custGeom>
              <a:avLst/>
              <a:gdLst/>
              <a:ahLst/>
              <a:cxnLst/>
              <a:rect l="l" t="t" r="r" b="b"/>
              <a:pathLst>
                <a:path w="447675" h="0">
                  <a:moveTo>
                    <a:pt x="0" y="0"/>
                  </a:moveTo>
                  <a:lnTo>
                    <a:pt x="447282" y="0"/>
                  </a:lnTo>
                </a:path>
              </a:pathLst>
            </a:custGeom>
            <a:ln w="7083">
              <a:solidFill>
                <a:srgbClr val="B8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17724328" y="2318717"/>
              <a:ext cx="447675" cy="0"/>
            </a:xfrm>
            <a:custGeom>
              <a:avLst/>
              <a:gdLst/>
              <a:ahLst/>
              <a:cxnLst/>
              <a:rect l="l" t="t" r="r" b="b"/>
              <a:pathLst>
                <a:path w="447675" h="0">
                  <a:moveTo>
                    <a:pt x="0" y="0"/>
                  </a:moveTo>
                  <a:lnTo>
                    <a:pt x="447282" y="0"/>
                  </a:lnTo>
                </a:path>
              </a:pathLst>
            </a:custGeom>
            <a:ln w="7083">
              <a:solidFill>
                <a:srgbClr val="2D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17724328" y="2675936"/>
              <a:ext cx="447675" cy="0"/>
            </a:xfrm>
            <a:custGeom>
              <a:avLst/>
              <a:gdLst/>
              <a:ahLst/>
              <a:cxnLst/>
              <a:rect l="l" t="t" r="r" b="b"/>
              <a:pathLst>
                <a:path w="447675" h="0">
                  <a:moveTo>
                    <a:pt x="0" y="0"/>
                  </a:moveTo>
                  <a:lnTo>
                    <a:pt x="447282" y="0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17724328" y="3013928"/>
              <a:ext cx="447675" cy="0"/>
            </a:xfrm>
            <a:custGeom>
              <a:avLst/>
              <a:gdLst/>
              <a:ahLst/>
              <a:cxnLst/>
              <a:rect l="l" t="t" r="r" b="b"/>
              <a:pathLst>
                <a:path w="447675" h="0">
                  <a:moveTo>
                    <a:pt x="0" y="0"/>
                  </a:moveTo>
                  <a:lnTo>
                    <a:pt x="447282" y="0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4339247" y="824065"/>
              <a:ext cx="11201400" cy="6217920"/>
            </a:xfrm>
            <a:custGeom>
              <a:avLst/>
              <a:gdLst/>
              <a:ahLst/>
              <a:cxnLst/>
              <a:rect l="l" t="t" r="r" b="b"/>
              <a:pathLst>
                <a:path w="11201400" h="6217920">
                  <a:moveTo>
                    <a:pt x="10628525" y="6217429"/>
                  </a:moveTo>
                  <a:lnTo>
                    <a:pt x="10774246" y="5473644"/>
                  </a:lnTo>
                  <a:lnTo>
                    <a:pt x="10608286" y="5473644"/>
                  </a:lnTo>
                  <a:lnTo>
                    <a:pt x="10644716" y="5162975"/>
                  </a:lnTo>
                  <a:lnTo>
                    <a:pt x="10611322" y="5158928"/>
                  </a:lnTo>
                  <a:lnTo>
                    <a:pt x="10614357" y="4159120"/>
                  </a:lnTo>
                  <a:lnTo>
                    <a:pt x="10710493" y="4159120"/>
                  </a:lnTo>
                  <a:lnTo>
                    <a:pt x="11191170" y="2365942"/>
                  </a:lnTo>
                  <a:lnTo>
                    <a:pt x="11201289" y="2246532"/>
                  </a:lnTo>
                  <a:lnTo>
                    <a:pt x="11201289" y="1840739"/>
                  </a:lnTo>
                </a:path>
                <a:path w="11201400" h="6217920">
                  <a:moveTo>
                    <a:pt x="7656424" y="6217429"/>
                  </a:moveTo>
                  <a:lnTo>
                    <a:pt x="7603802" y="5473644"/>
                  </a:lnTo>
                  <a:lnTo>
                    <a:pt x="7579515" y="5473644"/>
                  </a:lnTo>
                  <a:lnTo>
                    <a:pt x="7569396" y="5162975"/>
                  </a:lnTo>
                  <a:lnTo>
                    <a:pt x="7565348" y="5162975"/>
                  </a:lnTo>
                  <a:lnTo>
                    <a:pt x="7555228" y="4159120"/>
                  </a:lnTo>
                  <a:lnTo>
                    <a:pt x="7562312" y="4159120"/>
                  </a:lnTo>
                  <a:lnTo>
                    <a:pt x="7524870" y="2365942"/>
                  </a:lnTo>
                  <a:lnTo>
                    <a:pt x="7543085" y="2365942"/>
                  </a:lnTo>
                  <a:lnTo>
                    <a:pt x="7526894" y="2246532"/>
                  </a:lnTo>
                  <a:lnTo>
                    <a:pt x="7519810" y="2246532"/>
                  </a:lnTo>
                  <a:lnTo>
                    <a:pt x="7519810" y="1840739"/>
                  </a:lnTo>
                  <a:lnTo>
                    <a:pt x="7512726" y="1840739"/>
                  </a:lnTo>
                  <a:lnTo>
                    <a:pt x="7514750" y="0"/>
                  </a:lnTo>
                </a:path>
                <a:path w="11201400" h="6217920">
                  <a:moveTo>
                    <a:pt x="4159120" y="6216417"/>
                  </a:moveTo>
                  <a:lnTo>
                    <a:pt x="4085247" y="5473644"/>
                  </a:lnTo>
                  <a:lnTo>
                    <a:pt x="4048817" y="5473644"/>
                  </a:lnTo>
                  <a:lnTo>
                    <a:pt x="4034650" y="5162975"/>
                  </a:lnTo>
                  <a:lnTo>
                    <a:pt x="4029590" y="5162975"/>
                  </a:lnTo>
                  <a:lnTo>
                    <a:pt x="4015423" y="4159120"/>
                  </a:lnTo>
                  <a:lnTo>
                    <a:pt x="4025542" y="4159120"/>
                  </a:lnTo>
                  <a:lnTo>
                    <a:pt x="3972921" y="2365942"/>
                  </a:lnTo>
                  <a:lnTo>
                    <a:pt x="3999231" y="2365942"/>
                  </a:lnTo>
                  <a:lnTo>
                    <a:pt x="3976968" y="2246532"/>
                  </a:lnTo>
                  <a:lnTo>
                    <a:pt x="3965837" y="2246532"/>
                  </a:lnTo>
                  <a:lnTo>
                    <a:pt x="3965837" y="1840739"/>
                  </a:lnTo>
                  <a:lnTo>
                    <a:pt x="3953694" y="1840739"/>
                  </a:lnTo>
                  <a:lnTo>
                    <a:pt x="3958753" y="0"/>
                  </a:lnTo>
                </a:path>
                <a:path w="11201400" h="6217920">
                  <a:moveTo>
                    <a:pt x="2927575" y="6216417"/>
                  </a:moveTo>
                  <a:lnTo>
                    <a:pt x="2862810" y="5473644"/>
                  </a:lnTo>
                  <a:lnTo>
                    <a:pt x="2850667" y="5162975"/>
                  </a:lnTo>
                  <a:lnTo>
                    <a:pt x="2841559" y="4159120"/>
                  </a:lnTo>
                  <a:lnTo>
                    <a:pt x="2836499" y="4159120"/>
                  </a:lnTo>
                  <a:lnTo>
                    <a:pt x="2803105" y="2365942"/>
                  </a:lnTo>
                  <a:lnTo>
                    <a:pt x="2796021" y="2246532"/>
                  </a:lnTo>
                  <a:lnTo>
                    <a:pt x="2800069" y="2246532"/>
                  </a:lnTo>
                  <a:lnTo>
                    <a:pt x="2801081" y="1840739"/>
                  </a:lnTo>
                  <a:lnTo>
                    <a:pt x="2805129" y="0"/>
                  </a:lnTo>
                </a:path>
                <a:path w="11201400" h="6217920">
                  <a:moveTo>
                    <a:pt x="66788" y="6216417"/>
                  </a:moveTo>
                  <a:lnTo>
                    <a:pt x="56669" y="5473644"/>
                  </a:lnTo>
                  <a:lnTo>
                    <a:pt x="22262" y="5473644"/>
                  </a:lnTo>
                  <a:lnTo>
                    <a:pt x="19227" y="5162975"/>
                  </a:lnTo>
                  <a:lnTo>
                    <a:pt x="15179" y="5162975"/>
                  </a:lnTo>
                  <a:lnTo>
                    <a:pt x="9107" y="4159120"/>
                  </a:lnTo>
                  <a:lnTo>
                    <a:pt x="20239" y="4159120"/>
                  </a:lnTo>
                  <a:lnTo>
                    <a:pt x="2023" y="2365942"/>
                  </a:lnTo>
                  <a:lnTo>
                    <a:pt x="28334" y="2365942"/>
                  </a:lnTo>
                  <a:lnTo>
                    <a:pt x="11131" y="2246532"/>
                  </a:lnTo>
                  <a:lnTo>
                    <a:pt x="0" y="2246532"/>
                  </a:lnTo>
                  <a:lnTo>
                    <a:pt x="0" y="1840739"/>
                  </a:lnTo>
                </a:path>
              </a:pathLst>
            </a:custGeom>
            <a:ln w="7083">
              <a:solidFill>
                <a:srgbClr val="B8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2885073" y="3070597"/>
              <a:ext cx="53975" cy="120014"/>
            </a:xfrm>
            <a:custGeom>
              <a:avLst/>
              <a:gdLst/>
              <a:ahLst/>
              <a:cxnLst/>
              <a:rect l="l" t="t" r="r" b="b"/>
              <a:pathLst>
                <a:path w="53975" h="120014">
                  <a:moveTo>
                    <a:pt x="53633" y="11941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2855726" y="3070597"/>
              <a:ext cx="67310" cy="120014"/>
            </a:xfrm>
            <a:custGeom>
              <a:avLst/>
              <a:gdLst/>
              <a:ahLst/>
              <a:cxnLst/>
              <a:rect l="l" t="t" r="r" b="b"/>
              <a:pathLst>
                <a:path w="67310" h="120014">
                  <a:moveTo>
                    <a:pt x="66788" y="11941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2819296" y="3070597"/>
              <a:ext cx="83185" cy="120014"/>
            </a:xfrm>
            <a:custGeom>
              <a:avLst/>
              <a:gdLst/>
              <a:ahLst/>
              <a:cxnLst/>
              <a:rect l="l" t="t" r="r" b="b"/>
              <a:pathLst>
                <a:path w="83185" h="120014">
                  <a:moveTo>
                    <a:pt x="82980" y="11941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2791973" y="3070597"/>
              <a:ext cx="96520" cy="120014"/>
            </a:xfrm>
            <a:custGeom>
              <a:avLst/>
              <a:gdLst/>
              <a:ahLst/>
              <a:cxnLst/>
              <a:rect l="l" t="t" r="r" b="b"/>
              <a:pathLst>
                <a:path w="96519" h="120014">
                  <a:moveTo>
                    <a:pt x="96135" y="11941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B8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4417167" y="824065"/>
              <a:ext cx="11129010" cy="6218555"/>
            </a:xfrm>
            <a:custGeom>
              <a:avLst/>
              <a:gdLst/>
              <a:ahLst/>
              <a:cxnLst/>
              <a:rect l="l" t="t" r="r" b="b"/>
              <a:pathLst>
                <a:path w="11129010" h="6218555">
                  <a:moveTo>
                    <a:pt x="124470" y="6215405"/>
                  </a:moveTo>
                  <a:lnTo>
                    <a:pt x="101195" y="5473644"/>
                  </a:lnTo>
                  <a:lnTo>
                    <a:pt x="5059" y="5473644"/>
                  </a:lnTo>
                  <a:lnTo>
                    <a:pt x="0" y="5162975"/>
                  </a:lnTo>
                  <a:lnTo>
                    <a:pt x="313704" y="5162975"/>
                  </a:lnTo>
                  <a:lnTo>
                    <a:pt x="227689" y="4159120"/>
                  </a:lnTo>
                  <a:lnTo>
                    <a:pt x="213521" y="4159120"/>
                  </a:lnTo>
                  <a:lnTo>
                    <a:pt x="46549" y="2365942"/>
                  </a:lnTo>
                  <a:lnTo>
                    <a:pt x="103219" y="2365942"/>
                  </a:lnTo>
                  <a:lnTo>
                    <a:pt x="38454" y="2246532"/>
                  </a:lnTo>
                  <a:lnTo>
                    <a:pt x="8095" y="2246532"/>
                  </a:lnTo>
                  <a:lnTo>
                    <a:pt x="2023" y="1840739"/>
                  </a:lnTo>
                </a:path>
                <a:path w="11129010" h="6218555">
                  <a:moveTo>
                    <a:pt x="3234196" y="6216417"/>
                  </a:moveTo>
                  <a:lnTo>
                    <a:pt x="3090499" y="5473644"/>
                  </a:lnTo>
                  <a:lnTo>
                    <a:pt x="3064188" y="5162975"/>
                  </a:lnTo>
                  <a:lnTo>
                    <a:pt x="2991328" y="4159120"/>
                  </a:lnTo>
                  <a:lnTo>
                    <a:pt x="2722149" y="2365942"/>
                  </a:lnTo>
                  <a:lnTo>
                    <a:pt x="2711017" y="2246532"/>
                  </a:lnTo>
                  <a:lnTo>
                    <a:pt x="2715065" y="1840739"/>
                  </a:lnTo>
                  <a:lnTo>
                    <a:pt x="2727208" y="0"/>
                  </a:lnTo>
                </a:path>
                <a:path w="11129010" h="6218555">
                  <a:moveTo>
                    <a:pt x="4602354" y="6216417"/>
                  </a:moveTo>
                  <a:lnTo>
                    <a:pt x="4430323" y="5473644"/>
                  </a:lnTo>
                  <a:lnTo>
                    <a:pt x="4341271" y="5473644"/>
                  </a:lnTo>
                  <a:lnTo>
                    <a:pt x="4310912" y="5162975"/>
                  </a:lnTo>
                  <a:lnTo>
                    <a:pt x="4621581" y="5162975"/>
                  </a:lnTo>
                  <a:lnTo>
                    <a:pt x="4463717" y="4159120"/>
                  </a:lnTo>
                  <a:lnTo>
                    <a:pt x="4446514" y="4159120"/>
                  </a:lnTo>
                  <a:lnTo>
                    <a:pt x="4011375" y="2365942"/>
                  </a:lnTo>
                  <a:lnTo>
                    <a:pt x="4072092" y="2365942"/>
                  </a:lnTo>
                  <a:lnTo>
                    <a:pt x="3993160" y="2246532"/>
                  </a:lnTo>
                  <a:lnTo>
                    <a:pt x="3961789" y="2246532"/>
                  </a:lnTo>
                  <a:lnTo>
                    <a:pt x="3958753" y="1840739"/>
                  </a:lnTo>
                  <a:lnTo>
                    <a:pt x="3868690" y="1840739"/>
                  </a:lnTo>
                  <a:lnTo>
                    <a:pt x="3880833" y="0"/>
                  </a:lnTo>
                </a:path>
                <a:path w="11129010" h="6218555">
                  <a:moveTo>
                    <a:pt x="7943818" y="6217429"/>
                  </a:moveTo>
                  <a:lnTo>
                    <a:pt x="7819348" y="5473644"/>
                  </a:lnTo>
                  <a:lnTo>
                    <a:pt x="7759643" y="5473644"/>
                  </a:lnTo>
                  <a:lnTo>
                    <a:pt x="7735356" y="5162975"/>
                  </a:lnTo>
                  <a:lnTo>
                    <a:pt x="7955961" y="5162975"/>
                  </a:lnTo>
                  <a:lnTo>
                    <a:pt x="7845658" y="4159120"/>
                  </a:lnTo>
                  <a:lnTo>
                    <a:pt x="7833515" y="4159120"/>
                  </a:lnTo>
                  <a:lnTo>
                    <a:pt x="7529930" y="2365942"/>
                  </a:lnTo>
                  <a:lnTo>
                    <a:pt x="7568384" y="2365942"/>
                  </a:lnTo>
                  <a:lnTo>
                    <a:pt x="7515762" y="2246532"/>
                  </a:lnTo>
                  <a:lnTo>
                    <a:pt x="7494511" y="2246532"/>
                  </a:lnTo>
                  <a:lnTo>
                    <a:pt x="7491475" y="1840739"/>
                  </a:lnTo>
                  <a:lnTo>
                    <a:pt x="7427723" y="1840739"/>
                  </a:lnTo>
                  <a:lnTo>
                    <a:pt x="7436830" y="0"/>
                  </a:lnTo>
                </a:path>
                <a:path w="11129010" h="6218555">
                  <a:moveTo>
                    <a:pt x="10459529" y="6218441"/>
                  </a:moveTo>
                  <a:lnTo>
                    <a:pt x="10497983" y="5473644"/>
                  </a:lnTo>
                  <a:lnTo>
                    <a:pt x="10374525" y="5473644"/>
                  </a:lnTo>
                  <a:lnTo>
                    <a:pt x="10374525" y="5162975"/>
                  </a:lnTo>
                  <a:lnTo>
                    <a:pt x="10693290" y="5162975"/>
                  </a:lnTo>
                  <a:lnTo>
                    <a:pt x="10694302" y="4159120"/>
                  </a:lnTo>
                  <a:lnTo>
                    <a:pt x="10683170" y="4159120"/>
                  </a:lnTo>
                  <a:lnTo>
                    <a:pt x="11128429" y="2365942"/>
                  </a:lnTo>
                  <a:lnTo>
                    <a:pt x="11128429" y="1840739"/>
                  </a:lnTo>
                </a:path>
              </a:pathLst>
            </a:custGeom>
            <a:ln w="7083">
              <a:solidFill>
                <a:srgbClr val="2D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4439430" y="824065"/>
              <a:ext cx="11106785" cy="6217920"/>
            </a:xfrm>
            <a:custGeom>
              <a:avLst/>
              <a:gdLst/>
              <a:ahLst/>
              <a:cxnLst/>
              <a:rect l="l" t="t" r="r" b="b"/>
              <a:pathLst>
                <a:path w="11106785" h="6217920">
                  <a:moveTo>
                    <a:pt x="166971" y="6215405"/>
                  </a:moveTo>
                  <a:lnTo>
                    <a:pt x="126493" y="5473644"/>
                  </a:lnTo>
                  <a:lnTo>
                    <a:pt x="7083" y="5473644"/>
                  </a:lnTo>
                  <a:lnTo>
                    <a:pt x="0" y="5162975"/>
                  </a:lnTo>
                  <a:lnTo>
                    <a:pt x="675983" y="5162975"/>
                  </a:lnTo>
                  <a:lnTo>
                    <a:pt x="505975" y="4159120"/>
                  </a:lnTo>
                  <a:lnTo>
                    <a:pt x="513059" y="4159120"/>
                  </a:lnTo>
                  <a:lnTo>
                    <a:pt x="174055" y="2365942"/>
                  </a:lnTo>
                  <a:lnTo>
                    <a:pt x="723545" y="2365942"/>
                  </a:lnTo>
                  <a:lnTo>
                    <a:pt x="511035" y="2246532"/>
                  </a:lnTo>
                  <a:lnTo>
                    <a:pt x="351147" y="2246532"/>
                  </a:lnTo>
                  <a:lnTo>
                    <a:pt x="323824" y="1840739"/>
                  </a:lnTo>
                </a:path>
                <a:path w="11106785" h="6217920">
                  <a:moveTo>
                    <a:pt x="2704946" y="0"/>
                  </a:moveTo>
                  <a:lnTo>
                    <a:pt x="2657384" y="1840739"/>
                  </a:lnTo>
                  <a:lnTo>
                    <a:pt x="2643216" y="2246532"/>
                  </a:lnTo>
                  <a:lnTo>
                    <a:pt x="2669527" y="2365942"/>
                  </a:lnTo>
                  <a:lnTo>
                    <a:pt x="3159312" y="4159120"/>
                  </a:lnTo>
                  <a:lnTo>
                    <a:pt x="3278722" y="5162975"/>
                  </a:lnTo>
                  <a:lnTo>
                    <a:pt x="3303009" y="5473644"/>
                  </a:lnTo>
                  <a:lnTo>
                    <a:pt x="3469981" y="6216417"/>
                  </a:lnTo>
                </a:path>
                <a:path w="11106785" h="6217920">
                  <a:moveTo>
                    <a:pt x="4909988" y="6216417"/>
                  </a:moveTo>
                  <a:lnTo>
                    <a:pt x="4718729" y="5473644"/>
                  </a:lnTo>
                  <a:lnTo>
                    <a:pt x="4589199" y="5473644"/>
                  </a:lnTo>
                  <a:lnTo>
                    <a:pt x="4543661" y="5162975"/>
                  </a:lnTo>
                  <a:lnTo>
                    <a:pt x="5220657" y="5162975"/>
                  </a:lnTo>
                  <a:lnTo>
                    <a:pt x="4934274" y="4159120"/>
                  </a:lnTo>
                  <a:lnTo>
                    <a:pt x="4106498" y="2365942"/>
                  </a:lnTo>
                  <a:lnTo>
                    <a:pt x="4671167" y="2365942"/>
                  </a:lnTo>
                  <a:lnTo>
                    <a:pt x="4420203" y="2246532"/>
                  </a:lnTo>
                  <a:lnTo>
                    <a:pt x="4264363" y="2246532"/>
                  </a:lnTo>
                  <a:lnTo>
                    <a:pt x="4245135" y="1840739"/>
                  </a:lnTo>
                  <a:lnTo>
                    <a:pt x="3807973" y="1840739"/>
                  </a:lnTo>
                  <a:lnTo>
                    <a:pt x="3858570" y="0"/>
                  </a:lnTo>
                </a:path>
                <a:path w="11106785" h="6217920">
                  <a:moveTo>
                    <a:pt x="8155316" y="6217429"/>
                  </a:moveTo>
                  <a:lnTo>
                    <a:pt x="8012630" y="5473644"/>
                  </a:lnTo>
                  <a:lnTo>
                    <a:pt x="7926615" y="5473644"/>
                  </a:lnTo>
                  <a:lnTo>
                    <a:pt x="7893220" y="5162975"/>
                  </a:lnTo>
                  <a:lnTo>
                    <a:pt x="8370861" y="5162975"/>
                  </a:lnTo>
                  <a:lnTo>
                    <a:pt x="8155316" y="4159120"/>
                  </a:lnTo>
                  <a:lnTo>
                    <a:pt x="8170495" y="4159120"/>
                  </a:lnTo>
                  <a:lnTo>
                    <a:pt x="7589635" y="2365942"/>
                  </a:lnTo>
                  <a:lnTo>
                    <a:pt x="7974176" y="2365942"/>
                  </a:lnTo>
                  <a:lnTo>
                    <a:pt x="7807204" y="2246532"/>
                  </a:lnTo>
                  <a:lnTo>
                    <a:pt x="7701961" y="2246532"/>
                  </a:lnTo>
                  <a:lnTo>
                    <a:pt x="7684758" y="1838715"/>
                  </a:lnTo>
                  <a:lnTo>
                    <a:pt x="7381173" y="1840739"/>
                  </a:lnTo>
                  <a:lnTo>
                    <a:pt x="7414567" y="0"/>
                  </a:lnTo>
                </a:path>
                <a:path w="11106785" h="6217920">
                  <a:moveTo>
                    <a:pt x="10403872" y="6217429"/>
                  </a:moveTo>
                  <a:lnTo>
                    <a:pt x="10421075" y="5473644"/>
                  </a:lnTo>
                  <a:lnTo>
                    <a:pt x="10307736" y="5473644"/>
                  </a:lnTo>
                  <a:lnTo>
                    <a:pt x="10306724" y="5162975"/>
                  </a:lnTo>
                  <a:lnTo>
                    <a:pt x="10700373" y="5162975"/>
                  </a:lnTo>
                  <a:lnTo>
                    <a:pt x="10699361" y="4159120"/>
                  </a:lnTo>
                  <a:lnTo>
                    <a:pt x="10704421" y="4159120"/>
                  </a:lnTo>
                  <a:lnTo>
                    <a:pt x="11106166" y="2365942"/>
                  </a:lnTo>
                  <a:lnTo>
                    <a:pt x="11106166" y="1840739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4483956" y="824065"/>
              <a:ext cx="11061700" cy="6217920"/>
            </a:xfrm>
            <a:custGeom>
              <a:avLst/>
              <a:gdLst/>
              <a:ahLst/>
              <a:cxnLst/>
              <a:rect l="l" t="t" r="r" b="b"/>
              <a:pathLst>
                <a:path w="11061700" h="6217920">
                  <a:moveTo>
                    <a:pt x="10368453" y="6217429"/>
                  </a:moveTo>
                  <a:lnTo>
                    <a:pt x="10381609" y="5473644"/>
                  </a:lnTo>
                  <a:lnTo>
                    <a:pt x="10267258" y="5473644"/>
                  </a:lnTo>
                  <a:lnTo>
                    <a:pt x="10265234" y="5162975"/>
                  </a:lnTo>
                  <a:lnTo>
                    <a:pt x="10745911" y="5162975"/>
                  </a:lnTo>
                  <a:lnTo>
                    <a:pt x="10750971" y="4159120"/>
                  </a:lnTo>
                  <a:lnTo>
                    <a:pt x="10735792" y="4159120"/>
                  </a:lnTo>
                  <a:lnTo>
                    <a:pt x="11061640" y="2365942"/>
                  </a:lnTo>
                  <a:lnTo>
                    <a:pt x="11061640" y="1840739"/>
                  </a:lnTo>
                </a:path>
                <a:path w="11061700" h="6217920">
                  <a:moveTo>
                    <a:pt x="8357706" y="6217429"/>
                  </a:moveTo>
                  <a:lnTo>
                    <a:pt x="8182638" y="5473644"/>
                  </a:lnTo>
                  <a:lnTo>
                    <a:pt x="8063228" y="5473644"/>
                  </a:lnTo>
                  <a:lnTo>
                    <a:pt x="8029834" y="5162975"/>
                  </a:lnTo>
                  <a:lnTo>
                    <a:pt x="9043809" y="5162975"/>
                  </a:lnTo>
                  <a:lnTo>
                    <a:pt x="8684566" y="4159120"/>
                  </a:lnTo>
                  <a:lnTo>
                    <a:pt x="8612718" y="4159120"/>
                  </a:lnTo>
                  <a:lnTo>
                    <a:pt x="7680710" y="2365942"/>
                  </a:lnTo>
                  <a:lnTo>
                    <a:pt x="8414375" y="2365942"/>
                  </a:lnTo>
                  <a:lnTo>
                    <a:pt x="8173531" y="2246532"/>
                  </a:lnTo>
                  <a:lnTo>
                    <a:pt x="8122933" y="2246532"/>
                  </a:lnTo>
                  <a:lnTo>
                    <a:pt x="8089539" y="1840739"/>
                  </a:lnTo>
                  <a:lnTo>
                    <a:pt x="7296169" y="1840739"/>
                  </a:lnTo>
                  <a:lnTo>
                    <a:pt x="7370041" y="0"/>
                  </a:lnTo>
                </a:path>
                <a:path w="11061700" h="6217920">
                  <a:moveTo>
                    <a:pt x="5223692" y="6216417"/>
                  </a:moveTo>
                  <a:lnTo>
                    <a:pt x="4984872" y="5473644"/>
                  </a:lnTo>
                  <a:lnTo>
                    <a:pt x="4817900" y="5473644"/>
                  </a:lnTo>
                  <a:lnTo>
                    <a:pt x="4755159" y="5162975"/>
                  </a:lnTo>
                  <a:lnTo>
                    <a:pt x="6204273" y="5162975"/>
                  </a:lnTo>
                  <a:lnTo>
                    <a:pt x="5678059" y="4159120"/>
                  </a:lnTo>
                  <a:lnTo>
                    <a:pt x="5582935" y="4159120"/>
                  </a:lnTo>
                  <a:lnTo>
                    <a:pt x="4253231" y="2365942"/>
                  </a:lnTo>
                  <a:lnTo>
                    <a:pt x="5307684" y="2365942"/>
                  </a:lnTo>
                  <a:lnTo>
                    <a:pt x="4960585" y="2246532"/>
                  </a:lnTo>
                  <a:lnTo>
                    <a:pt x="4889749" y="2246532"/>
                  </a:lnTo>
                  <a:lnTo>
                    <a:pt x="4844211" y="1840739"/>
                  </a:lnTo>
                  <a:lnTo>
                    <a:pt x="3708801" y="1840739"/>
                  </a:lnTo>
                  <a:lnTo>
                    <a:pt x="3814044" y="0"/>
                  </a:lnTo>
                </a:path>
                <a:path w="11061700" h="6217920">
                  <a:moveTo>
                    <a:pt x="3688562" y="6216417"/>
                  </a:moveTo>
                  <a:lnTo>
                    <a:pt x="3497303" y="5473644"/>
                  </a:lnTo>
                  <a:lnTo>
                    <a:pt x="3449742" y="5162975"/>
                  </a:lnTo>
                  <a:lnTo>
                    <a:pt x="3258483" y="4159120"/>
                  </a:lnTo>
                  <a:lnTo>
                    <a:pt x="2569344" y="2365942"/>
                  </a:lnTo>
                  <a:lnTo>
                    <a:pt x="2528866" y="2246532"/>
                  </a:lnTo>
                  <a:lnTo>
                    <a:pt x="2554165" y="1840739"/>
                  </a:lnTo>
                  <a:lnTo>
                    <a:pt x="2660420" y="0"/>
                  </a:lnTo>
                </a:path>
                <a:path w="11061700" h="6217920">
                  <a:moveTo>
                    <a:pt x="231736" y="6215405"/>
                  </a:moveTo>
                  <a:lnTo>
                    <a:pt x="179115" y="5473644"/>
                  </a:lnTo>
                  <a:lnTo>
                    <a:pt x="11131" y="5473644"/>
                  </a:lnTo>
                  <a:lnTo>
                    <a:pt x="0" y="5162975"/>
                  </a:lnTo>
                  <a:lnTo>
                    <a:pt x="1444054" y="5162975"/>
                  </a:lnTo>
                  <a:lnTo>
                    <a:pt x="1110110" y="4159120"/>
                  </a:lnTo>
                  <a:lnTo>
                    <a:pt x="1013975" y="4159120"/>
                  </a:lnTo>
                  <a:lnTo>
                    <a:pt x="373410" y="2365942"/>
                  </a:lnTo>
                  <a:lnTo>
                    <a:pt x="1420779" y="2365942"/>
                  </a:lnTo>
                  <a:lnTo>
                    <a:pt x="1121242" y="2246532"/>
                  </a:lnTo>
                  <a:lnTo>
                    <a:pt x="1049393" y="2246532"/>
                  </a:lnTo>
                  <a:lnTo>
                    <a:pt x="978556" y="1840739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7" name="object 277" descr=""/>
          <p:cNvSpPr txBox="1"/>
          <p:nvPr/>
        </p:nvSpPr>
        <p:spPr>
          <a:xfrm>
            <a:off x="3741980" y="6264922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74,7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78" name="object 278" descr=""/>
          <p:cNvSpPr txBox="1"/>
          <p:nvPr/>
        </p:nvSpPr>
        <p:spPr>
          <a:xfrm>
            <a:off x="4668927" y="6257839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2813,3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79" name="object 279" descr=""/>
          <p:cNvSpPr txBox="1"/>
          <p:nvPr/>
        </p:nvSpPr>
        <p:spPr>
          <a:xfrm>
            <a:off x="4484752" y="6168787"/>
            <a:ext cx="3041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1413,72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0" name="object 280" descr=""/>
          <p:cNvSpPr txBox="1"/>
          <p:nvPr/>
        </p:nvSpPr>
        <p:spPr>
          <a:xfrm>
            <a:off x="4475645" y="5950206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1317,12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1" name="object 281" descr=""/>
          <p:cNvSpPr txBox="1"/>
          <p:nvPr/>
        </p:nvSpPr>
        <p:spPr>
          <a:xfrm>
            <a:off x="5898448" y="5951217"/>
            <a:ext cx="2978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13351,8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2" name="object 282" descr=""/>
          <p:cNvSpPr txBox="1"/>
          <p:nvPr/>
        </p:nvSpPr>
        <p:spPr>
          <a:xfrm>
            <a:off x="5604983" y="4947361"/>
            <a:ext cx="3575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10524,36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3" name="object 283" descr=""/>
          <p:cNvSpPr txBox="1"/>
          <p:nvPr/>
        </p:nvSpPr>
        <p:spPr>
          <a:xfrm>
            <a:off x="5472417" y="4850215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9805,88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4" name="object 284" descr=""/>
          <p:cNvSpPr txBox="1"/>
          <p:nvPr/>
        </p:nvSpPr>
        <p:spPr>
          <a:xfrm>
            <a:off x="4867270" y="3159243"/>
            <a:ext cx="328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4440,16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5" name="object 285" descr=""/>
          <p:cNvSpPr txBox="1"/>
          <p:nvPr/>
        </p:nvSpPr>
        <p:spPr>
          <a:xfrm>
            <a:off x="5831659" y="3160256"/>
            <a:ext cx="3397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13252,31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6" name="object 286" descr=""/>
          <p:cNvSpPr txBox="1"/>
          <p:nvPr/>
        </p:nvSpPr>
        <p:spPr>
          <a:xfrm>
            <a:off x="5640401" y="2985188"/>
            <a:ext cx="3517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10702,75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7" name="object 287" descr=""/>
          <p:cNvSpPr txBox="1"/>
          <p:nvPr/>
        </p:nvSpPr>
        <p:spPr>
          <a:xfrm>
            <a:off x="5509859" y="2898160"/>
            <a:ext cx="3517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10093,96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8" name="object 288" descr=""/>
          <p:cNvSpPr txBox="1"/>
          <p:nvPr/>
        </p:nvSpPr>
        <p:spPr>
          <a:xfrm>
            <a:off x="5455213" y="2631005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9500,2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9" name="object 289" descr=""/>
          <p:cNvSpPr txBox="1"/>
          <p:nvPr/>
        </p:nvSpPr>
        <p:spPr>
          <a:xfrm>
            <a:off x="7961817" y="6268970"/>
            <a:ext cx="363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6933,703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0" name="object 290" descr=""/>
          <p:cNvSpPr txBox="1"/>
          <p:nvPr/>
        </p:nvSpPr>
        <p:spPr>
          <a:xfrm>
            <a:off x="7932470" y="5949193"/>
            <a:ext cx="3695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6566,482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1" name="object 291" descr=""/>
          <p:cNvSpPr txBox="1"/>
          <p:nvPr/>
        </p:nvSpPr>
        <p:spPr>
          <a:xfrm>
            <a:off x="7743235" y="4952422"/>
            <a:ext cx="363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5065,029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2" name="object 292" descr=""/>
          <p:cNvSpPr txBox="1"/>
          <p:nvPr/>
        </p:nvSpPr>
        <p:spPr>
          <a:xfrm>
            <a:off x="6649316" y="3007270"/>
            <a:ext cx="433705" cy="28448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algn="r" marR="56515">
              <a:lnSpc>
                <a:spcPct val="100000"/>
              </a:lnSpc>
              <a:spcBef>
                <a:spcPts val="21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1102,089</a:t>
            </a:r>
            <a:endParaRPr sz="75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120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753,843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3" name="object 293" descr=""/>
          <p:cNvSpPr txBox="1"/>
          <p:nvPr/>
        </p:nvSpPr>
        <p:spPr>
          <a:xfrm>
            <a:off x="6629077" y="2620885"/>
            <a:ext cx="375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884,994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4" name="object 294" descr=""/>
          <p:cNvSpPr txBox="1"/>
          <p:nvPr/>
        </p:nvSpPr>
        <p:spPr>
          <a:xfrm>
            <a:off x="7838359" y="2534870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888,99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5" name="object 295" descr=""/>
          <p:cNvSpPr txBox="1"/>
          <p:nvPr/>
        </p:nvSpPr>
        <p:spPr>
          <a:xfrm>
            <a:off x="9308724" y="2539929"/>
            <a:ext cx="298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8611,20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6" name="object 296" descr=""/>
          <p:cNvSpPr txBox="1"/>
          <p:nvPr/>
        </p:nvSpPr>
        <p:spPr>
          <a:xfrm>
            <a:off x="9356286" y="2927507"/>
            <a:ext cx="309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8991,87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7" name="object 297" descr=""/>
          <p:cNvSpPr txBox="1"/>
          <p:nvPr/>
        </p:nvSpPr>
        <p:spPr>
          <a:xfrm>
            <a:off x="9522246" y="2994295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9600,66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8" name="object 298" descr=""/>
          <p:cNvSpPr txBox="1"/>
          <p:nvPr/>
        </p:nvSpPr>
        <p:spPr>
          <a:xfrm>
            <a:off x="9739816" y="3148112"/>
            <a:ext cx="363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12498,47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9" name="object 299" descr=""/>
          <p:cNvSpPr txBox="1"/>
          <p:nvPr/>
        </p:nvSpPr>
        <p:spPr>
          <a:xfrm>
            <a:off x="8775426" y="3148112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3686,32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0" name="object 300" descr=""/>
          <p:cNvSpPr txBox="1"/>
          <p:nvPr/>
        </p:nvSpPr>
        <p:spPr>
          <a:xfrm>
            <a:off x="9953338" y="4779378"/>
            <a:ext cx="3575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14870,90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1" name="object 301" descr=""/>
          <p:cNvSpPr txBox="1"/>
          <p:nvPr/>
        </p:nvSpPr>
        <p:spPr>
          <a:xfrm>
            <a:off x="10147632" y="4865394"/>
            <a:ext cx="3517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15589,39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2" name="object 302" descr=""/>
          <p:cNvSpPr txBox="1"/>
          <p:nvPr/>
        </p:nvSpPr>
        <p:spPr>
          <a:xfrm>
            <a:off x="10670811" y="5849010"/>
            <a:ext cx="3397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19918,28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3" name="object 303" descr=""/>
          <p:cNvSpPr txBox="1"/>
          <p:nvPr/>
        </p:nvSpPr>
        <p:spPr>
          <a:xfrm>
            <a:off x="9242948" y="5949193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7883,60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4" name="object 304" descr=""/>
          <p:cNvSpPr txBox="1"/>
          <p:nvPr/>
        </p:nvSpPr>
        <p:spPr>
          <a:xfrm>
            <a:off x="9271282" y="6136404"/>
            <a:ext cx="3340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8347,42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5" name="object 305" descr=""/>
          <p:cNvSpPr txBox="1"/>
          <p:nvPr/>
        </p:nvSpPr>
        <p:spPr>
          <a:xfrm>
            <a:off x="9477720" y="6252779"/>
            <a:ext cx="3162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9747,01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6" name="object 306" descr=""/>
          <p:cNvSpPr txBox="1"/>
          <p:nvPr/>
        </p:nvSpPr>
        <p:spPr>
          <a:xfrm>
            <a:off x="3143714" y="6922690"/>
            <a:ext cx="100247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63500">
              <a:lnSpc>
                <a:spcPct val="100000"/>
              </a:lnSpc>
              <a:spcBef>
                <a:spcPts val="105"/>
              </a:spcBef>
              <a:tabLst>
                <a:tab pos="607695" algn="l"/>
                <a:tab pos="1572895" algn="l"/>
                <a:tab pos="4994275" algn="l"/>
                <a:tab pos="6551930" algn="l"/>
                <a:tab pos="9690100" algn="l"/>
              </a:tabLst>
            </a:pPr>
            <a:r>
              <a:rPr dirty="0" sz="750" spc="-20" i="1">
                <a:latin typeface="ISOCPEUR"/>
                <a:cs typeface="ISOCPEUR"/>
              </a:rPr>
              <a:t>2300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11111" sz="1125" spc="-37" i="1">
                <a:latin typeface="ISOCPEUR"/>
                <a:cs typeface="ISOCPEUR"/>
              </a:rPr>
              <a:t>79</a:t>
            </a:r>
            <a:r>
              <a:rPr dirty="0" baseline="11111" sz="1125" i="1">
                <a:latin typeface="ISOCPEUR"/>
                <a:cs typeface="ISOCPEUR"/>
              </a:rPr>
              <a:t>	</a:t>
            </a:r>
            <a:r>
              <a:rPr dirty="0" baseline="3703" sz="1125" spc="-15" i="1">
                <a:latin typeface="ISOCPEUR"/>
                <a:cs typeface="ISOCPEUR"/>
              </a:rPr>
              <a:t>3251,56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7407" sz="1125" spc="-15" i="1">
                <a:latin typeface="ISOCPEUR"/>
                <a:cs typeface="ISOCPEUR"/>
              </a:rPr>
              <a:t>8565,3</a:t>
            </a:r>
            <a:r>
              <a:rPr dirty="0" baseline="7407" sz="1125" i="1">
                <a:latin typeface="ISOCPEUR"/>
                <a:cs typeface="ISOCPEUR"/>
              </a:rPr>
              <a:t>	</a:t>
            </a:r>
            <a:r>
              <a:rPr dirty="0" baseline="7407" sz="1125" spc="-15" i="1">
                <a:latin typeface="ISOCPEUR"/>
                <a:cs typeface="ISOCPEUR"/>
              </a:rPr>
              <a:t>11816,86</a:t>
            </a:r>
            <a:r>
              <a:rPr dirty="0" baseline="7407" sz="1125" i="1">
                <a:latin typeface="ISOCPEUR"/>
                <a:cs typeface="ISOCPEUR"/>
              </a:rPr>
              <a:t>	</a:t>
            </a:r>
            <a:r>
              <a:rPr dirty="0" baseline="7407" sz="1125" spc="-15" i="1">
                <a:latin typeface="ISOCPEUR"/>
                <a:cs typeface="ISOCPEUR"/>
              </a:rPr>
              <a:t>8440,61</a:t>
            </a:r>
            <a:endParaRPr baseline="7407" sz="1125">
              <a:latin typeface="ISOCPEUR"/>
              <a:cs typeface="ISOCPEUR"/>
            </a:endParaRPr>
          </a:p>
        </p:txBody>
      </p:sp>
      <p:sp>
        <p:nvSpPr>
          <p:cNvPr id="307" name="object 307" descr=""/>
          <p:cNvSpPr txBox="1"/>
          <p:nvPr/>
        </p:nvSpPr>
        <p:spPr>
          <a:xfrm>
            <a:off x="12682570" y="6269982"/>
            <a:ext cx="309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6962,15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8" name="object 308" descr=""/>
          <p:cNvSpPr txBox="1"/>
          <p:nvPr/>
        </p:nvSpPr>
        <p:spPr>
          <a:xfrm>
            <a:off x="12524706" y="6158667"/>
            <a:ext cx="3340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5962,44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9" name="object 309" descr=""/>
          <p:cNvSpPr txBox="1"/>
          <p:nvPr/>
        </p:nvSpPr>
        <p:spPr>
          <a:xfrm>
            <a:off x="12519646" y="5953241"/>
            <a:ext cx="3041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5631,14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0" name="object 310" descr=""/>
          <p:cNvSpPr txBox="1"/>
          <p:nvPr/>
        </p:nvSpPr>
        <p:spPr>
          <a:xfrm>
            <a:off x="13459748" y="5950206"/>
            <a:ext cx="363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14227,34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1" name="object 311" descr=""/>
          <p:cNvSpPr txBox="1"/>
          <p:nvPr/>
        </p:nvSpPr>
        <p:spPr>
          <a:xfrm>
            <a:off x="13180451" y="4947361"/>
            <a:ext cx="3276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11135,28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2" name="object 312" descr=""/>
          <p:cNvSpPr txBox="1"/>
          <p:nvPr/>
        </p:nvSpPr>
        <p:spPr>
          <a:xfrm>
            <a:off x="13063064" y="4845155"/>
            <a:ext cx="3517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10622,07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3" name="object 313" descr=""/>
          <p:cNvSpPr txBox="1"/>
          <p:nvPr/>
        </p:nvSpPr>
        <p:spPr>
          <a:xfrm>
            <a:off x="12188738" y="3183530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2633,08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4" name="object 314" descr=""/>
          <p:cNvSpPr txBox="1"/>
          <p:nvPr/>
        </p:nvSpPr>
        <p:spPr>
          <a:xfrm>
            <a:off x="12842458" y="3152160"/>
            <a:ext cx="328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8927,48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5" name="object 315" descr=""/>
          <p:cNvSpPr txBox="1"/>
          <p:nvPr/>
        </p:nvSpPr>
        <p:spPr>
          <a:xfrm>
            <a:off x="12668403" y="2987212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6857,62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6" name="object 316" descr=""/>
          <p:cNvSpPr txBox="1"/>
          <p:nvPr/>
        </p:nvSpPr>
        <p:spPr>
          <a:xfrm>
            <a:off x="12581375" y="2892088"/>
            <a:ext cx="328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6422,77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" name="object 317" descr=""/>
          <p:cNvSpPr txBox="1"/>
          <p:nvPr/>
        </p:nvSpPr>
        <p:spPr>
          <a:xfrm>
            <a:off x="12505479" y="2542965"/>
            <a:ext cx="309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6150,86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" name="object 318" descr=""/>
          <p:cNvSpPr txBox="1"/>
          <p:nvPr/>
        </p:nvSpPr>
        <p:spPr>
          <a:xfrm>
            <a:off x="11434834" y="2544989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635,00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" name="object 319" descr=""/>
          <p:cNvSpPr txBox="1"/>
          <p:nvPr/>
        </p:nvSpPr>
        <p:spPr>
          <a:xfrm>
            <a:off x="15492759" y="254094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0" name="object 320" descr=""/>
          <p:cNvSpPr txBox="1"/>
          <p:nvPr/>
        </p:nvSpPr>
        <p:spPr>
          <a:xfrm>
            <a:off x="15526154" y="295584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1" name="object 321" descr=""/>
          <p:cNvSpPr txBox="1"/>
          <p:nvPr/>
        </p:nvSpPr>
        <p:spPr>
          <a:xfrm>
            <a:off x="15519069" y="307525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2" name="object 322" descr=""/>
          <p:cNvSpPr txBox="1"/>
          <p:nvPr/>
        </p:nvSpPr>
        <p:spPr>
          <a:xfrm>
            <a:off x="15216496" y="4840095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65,94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3" name="object 323" descr=""/>
          <p:cNvSpPr txBox="1"/>
          <p:nvPr/>
        </p:nvSpPr>
        <p:spPr>
          <a:xfrm>
            <a:off x="15213460" y="4940278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67,51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4" name="object 324" descr=""/>
          <p:cNvSpPr txBox="1"/>
          <p:nvPr/>
        </p:nvSpPr>
        <p:spPr>
          <a:xfrm>
            <a:off x="15210425" y="5864190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67,03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5" name="object 325" descr=""/>
          <p:cNvSpPr txBox="1"/>
          <p:nvPr/>
        </p:nvSpPr>
        <p:spPr>
          <a:xfrm>
            <a:off x="14968568" y="6906499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30,01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6" name="object 326" descr=""/>
          <p:cNvSpPr txBox="1"/>
          <p:nvPr/>
        </p:nvSpPr>
        <p:spPr>
          <a:xfrm>
            <a:off x="15103158" y="6251767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34,09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7" name="object 327" descr=""/>
          <p:cNvSpPr txBox="1"/>
          <p:nvPr/>
        </p:nvSpPr>
        <p:spPr>
          <a:xfrm>
            <a:off x="14943269" y="6165751"/>
            <a:ext cx="2146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21,15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8" name="object 328" descr=""/>
          <p:cNvSpPr txBox="1"/>
          <p:nvPr/>
        </p:nvSpPr>
        <p:spPr>
          <a:xfrm>
            <a:off x="14965533" y="5948182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21,20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29" name="object 329" descr=""/>
          <p:cNvGrpSpPr/>
          <p:nvPr/>
        </p:nvGrpSpPr>
        <p:grpSpPr>
          <a:xfrm>
            <a:off x="16105443" y="2660994"/>
            <a:ext cx="983615" cy="4385945"/>
            <a:chOff x="16105443" y="2660994"/>
            <a:chExt cx="983615" cy="4385945"/>
          </a:xfrm>
        </p:grpSpPr>
        <p:sp>
          <p:nvSpPr>
            <p:cNvPr id="330" name="object 330" descr=""/>
            <p:cNvSpPr/>
            <p:nvPr/>
          </p:nvSpPr>
          <p:spPr>
            <a:xfrm>
              <a:off x="16109253" y="2664804"/>
              <a:ext cx="672465" cy="4378325"/>
            </a:xfrm>
            <a:custGeom>
              <a:avLst/>
              <a:gdLst/>
              <a:ahLst/>
              <a:cxnLst/>
              <a:rect l="l" t="t" r="r" b="b"/>
              <a:pathLst>
                <a:path w="672465" h="4378325">
                  <a:moveTo>
                    <a:pt x="27322" y="0"/>
                  </a:moveTo>
                  <a:lnTo>
                    <a:pt x="0" y="405792"/>
                  </a:lnTo>
                  <a:lnTo>
                    <a:pt x="122446" y="405792"/>
                  </a:lnTo>
                  <a:lnTo>
                    <a:pt x="366326" y="525202"/>
                  </a:lnTo>
                  <a:lnTo>
                    <a:pt x="62740" y="525202"/>
                  </a:lnTo>
                  <a:lnTo>
                    <a:pt x="379481" y="2318380"/>
                  </a:lnTo>
                  <a:lnTo>
                    <a:pt x="193282" y="2318380"/>
                  </a:lnTo>
                  <a:lnTo>
                    <a:pt x="227689" y="3322236"/>
                  </a:lnTo>
                  <a:lnTo>
                    <a:pt x="221617" y="3322236"/>
                  </a:lnTo>
                  <a:lnTo>
                    <a:pt x="272214" y="3632905"/>
                  </a:lnTo>
                  <a:lnTo>
                    <a:pt x="406804" y="3632905"/>
                  </a:lnTo>
                  <a:lnTo>
                    <a:pt x="671935" y="4377701"/>
                  </a:lnTo>
                </a:path>
              </a:pathLst>
            </a:custGeom>
            <a:ln w="7083">
              <a:solidFill>
                <a:srgbClr val="B8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16209436" y="2664804"/>
              <a:ext cx="435609" cy="4378325"/>
            </a:xfrm>
            <a:custGeom>
              <a:avLst/>
              <a:gdLst/>
              <a:ahLst/>
              <a:cxnLst/>
              <a:rect l="l" t="t" r="r" b="b"/>
              <a:pathLst>
                <a:path w="435609" h="4378325">
                  <a:moveTo>
                    <a:pt x="213521" y="4377701"/>
                  </a:moveTo>
                  <a:lnTo>
                    <a:pt x="118398" y="3632905"/>
                  </a:lnTo>
                  <a:lnTo>
                    <a:pt x="66788" y="3632905"/>
                  </a:lnTo>
                  <a:lnTo>
                    <a:pt x="50597" y="3322236"/>
                  </a:lnTo>
                  <a:lnTo>
                    <a:pt x="246916" y="3322236"/>
                  </a:lnTo>
                  <a:lnTo>
                    <a:pt x="220605" y="2318380"/>
                  </a:lnTo>
                  <a:lnTo>
                    <a:pt x="435139" y="2318380"/>
                  </a:lnTo>
                  <a:lnTo>
                    <a:pt x="72860" y="525202"/>
                  </a:lnTo>
                  <a:lnTo>
                    <a:pt x="217569" y="525202"/>
                  </a:lnTo>
                  <a:lnTo>
                    <a:pt x="50597" y="405792"/>
                  </a:lnTo>
                  <a:lnTo>
                    <a:pt x="0" y="405792"/>
                  </a:lnTo>
                  <a:lnTo>
                    <a:pt x="40478" y="0"/>
                  </a:lnTo>
                </a:path>
              </a:pathLst>
            </a:custGeom>
            <a:ln w="7083">
              <a:solidFill>
                <a:srgbClr val="2D00B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16218544" y="2664804"/>
              <a:ext cx="565150" cy="4378325"/>
            </a:xfrm>
            <a:custGeom>
              <a:avLst/>
              <a:gdLst/>
              <a:ahLst/>
              <a:cxnLst/>
              <a:rect l="l" t="t" r="r" b="b"/>
              <a:pathLst>
                <a:path w="565150" h="4378325">
                  <a:moveTo>
                    <a:pt x="326860" y="0"/>
                  </a:moveTo>
                  <a:lnTo>
                    <a:pt x="244892" y="405792"/>
                  </a:lnTo>
                  <a:lnTo>
                    <a:pt x="351147" y="405792"/>
                  </a:lnTo>
                  <a:lnTo>
                    <a:pt x="564668" y="525202"/>
                  </a:lnTo>
                  <a:lnTo>
                    <a:pt x="15179" y="525202"/>
                  </a:lnTo>
                  <a:lnTo>
                    <a:pt x="385553" y="2318380"/>
                  </a:lnTo>
                  <a:lnTo>
                    <a:pt x="186199" y="2318380"/>
                  </a:lnTo>
                  <a:lnTo>
                    <a:pt x="214533" y="3322236"/>
                  </a:lnTo>
                  <a:lnTo>
                    <a:pt x="0" y="3322236"/>
                  </a:lnTo>
                  <a:lnTo>
                    <a:pt x="13155" y="3632905"/>
                  </a:lnTo>
                  <a:lnTo>
                    <a:pt x="50597" y="3632905"/>
                  </a:lnTo>
                  <a:lnTo>
                    <a:pt x="109290" y="4377701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16179077" y="2664804"/>
              <a:ext cx="906144" cy="4378325"/>
            </a:xfrm>
            <a:custGeom>
              <a:avLst/>
              <a:gdLst/>
              <a:ahLst/>
              <a:cxnLst/>
              <a:rect l="l" t="t" r="r" b="b"/>
              <a:pathLst>
                <a:path w="906144" h="4378325">
                  <a:moveTo>
                    <a:pt x="905696" y="0"/>
                  </a:moveTo>
                  <a:lnTo>
                    <a:pt x="749855" y="405792"/>
                  </a:lnTo>
                  <a:lnTo>
                    <a:pt x="660804" y="405792"/>
                  </a:lnTo>
                  <a:lnTo>
                    <a:pt x="866230" y="525202"/>
                  </a:lnTo>
                  <a:lnTo>
                    <a:pt x="115362" y="525202"/>
                  </a:lnTo>
                  <a:lnTo>
                    <a:pt x="463473" y="2318380"/>
                  </a:lnTo>
                  <a:lnTo>
                    <a:pt x="245904" y="2318380"/>
                  </a:lnTo>
                  <a:lnTo>
                    <a:pt x="270191" y="3322236"/>
                  </a:lnTo>
                  <a:lnTo>
                    <a:pt x="0" y="3322236"/>
                  </a:lnTo>
                  <a:lnTo>
                    <a:pt x="9107" y="3632905"/>
                  </a:lnTo>
                  <a:lnTo>
                    <a:pt x="38454" y="3632905"/>
                  </a:lnTo>
                  <a:lnTo>
                    <a:pt x="81968" y="4377701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4" name="object 334" descr=""/>
          <p:cNvSpPr txBox="1"/>
          <p:nvPr/>
        </p:nvSpPr>
        <p:spPr>
          <a:xfrm>
            <a:off x="17102774" y="2560168"/>
            <a:ext cx="2978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113,009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5" name="object 335" descr=""/>
          <p:cNvSpPr txBox="1"/>
          <p:nvPr/>
        </p:nvSpPr>
        <p:spPr>
          <a:xfrm>
            <a:off x="16954017" y="2917388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96,663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6" name="object 336" descr=""/>
          <p:cNvSpPr txBox="1"/>
          <p:nvPr/>
        </p:nvSpPr>
        <p:spPr>
          <a:xfrm>
            <a:off x="16924670" y="3004415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87,401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7" name="object 337" descr=""/>
          <p:cNvSpPr txBox="1"/>
          <p:nvPr/>
        </p:nvSpPr>
        <p:spPr>
          <a:xfrm>
            <a:off x="16999554" y="3153172"/>
            <a:ext cx="309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108,877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8" name="object 338" descr=""/>
          <p:cNvSpPr txBox="1"/>
          <p:nvPr/>
        </p:nvSpPr>
        <p:spPr>
          <a:xfrm>
            <a:off x="16285117" y="3146088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30,333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9" name="object 339" descr=""/>
          <p:cNvSpPr txBox="1"/>
          <p:nvPr/>
        </p:nvSpPr>
        <p:spPr>
          <a:xfrm>
            <a:off x="16619061" y="4872478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66,939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0" name="object 340" descr=""/>
          <p:cNvSpPr txBox="1"/>
          <p:nvPr/>
        </p:nvSpPr>
        <p:spPr>
          <a:xfrm>
            <a:off x="16424766" y="4951409"/>
            <a:ext cx="298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44,485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1" name="object 341" descr=""/>
          <p:cNvSpPr txBox="1"/>
          <p:nvPr/>
        </p:nvSpPr>
        <p:spPr>
          <a:xfrm>
            <a:off x="16439945" y="5879369"/>
            <a:ext cx="2927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47,245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2" name="object 342" descr=""/>
          <p:cNvSpPr txBox="1"/>
          <p:nvPr/>
        </p:nvSpPr>
        <p:spPr>
          <a:xfrm>
            <a:off x="16342799" y="5967409"/>
            <a:ext cx="2622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34,115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3" name="object 343" descr=""/>
          <p:cNvSpPr txBox="1"/>
          <p:nvPr/>
        </p:nvSpPr>
        <p:spPr>
          <a:xfrm>
            <a:off x="16351905" y="6150572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39,492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4" name="object 344" descr=""/>
          <p:cNvSpPr txBox="1"/>
          <p:nvPr/>
        </p:nvSpPr>
        <p:spPr>
          <a:xfrm>
            <a:off x="16528997" y="6246707"/>
            <a:ext cx="2921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53,424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5" name="object 345" descr=""/>
          <p:cNvSpPr txBox="1"/>
          <p:nvPr/>
        </p:nvSpPr>
        <p:spPr>
          <a:xfrm>
            <a:off x="16764782" y="6947989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81,295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46" name="object 346" descr=""/>
          <p:cNvGrpSpPr/>
          <p:nvPr/>
        </p:nvGrpSpPr>
        <p:grpSpPr>
          <a:xfrm>
            <a:off x="580284" y="2923090"/>
            <a:ext cx="11094720" cy="11000740"/>
            <a:chOff x="580284" y="2923090"/>
            <a:chExt cx="11094720" cy="11000740"/>
          </a:xfrm>
        </p:grpSpPr>
        <p:sp>
          <p:nvSpPr>
            <p:cNvPr id="347" name="object 347" descr=""/>
            <p:cNvSpPr/>
            <p:nvPr/>
          </p:nvSpPr>
          <p:spPr>
            <a:xfrm>
              <a:off x="1715257" y="2926900"/>
              <a:ext cx="100330" cy="2868930"/>
            </a:xfrm>
            <a:custGeom>
              <a:avLst/>
              <a:gdLst/>
              <a:ahLst/>
              <a:cxnLst/>
              <a:rect l="l" t="t" r="r" b="b"/>
              <a:pathLst>
                <a:path w="100330" h="2868929">
                  <a:moveTo>
                    <a:pt x="100183" y="2868882"/>
                  </a:moveTo>
                  <a:lnTo>
                    <a:pt x="100183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 descr=""/>
            <p:cNvSpPr/>
            <p:nvPr/>
          </p:nvSpPr>
          <p:spPr>
            <a:xfrm>
              <a:off x="581872" y="4983185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 descr=""/>
            <p:cNvSpPr/>
            <p:nvPr/>
          </p:nvSpPr>
          <p:spPr>
            <a:xfrm>
              <a:off x="1576620" y="4983185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581872" y="5987041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 descr=""/>
            <p:cNvSpPr/>
            <p:nvPr/>
          </p:nvSpPr>
          <p:spPr>
            <a:xfrm>
              <a:off x="1576620" y="5987041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581872" y="6297710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1576620" y="6297710"/>
              <a:ext cx="407034" cy="7622540"/>
            </a:xfrm>
            <a:custGeom>
              <a:avLst/>
              <a:gdLst/>
              <a:ahLst/>
              <a:cxnLst/>
              <a:rect l="l" t="t" r="r" b="b"/>
              <a:pathLst>
                <a:path w="407035" h="7622540">
                  <a:moveTo>
                    <a:pt x="0" y="0"/>
                  </a:moveTo>
                  <a:lnTo>
                    <a:pt x="238820" y="0"/>
                  </a:lnTo>
                </a:path>
                <a:path w="407035" h="7622540">
                  <a:moveTo>
                    <a:pt x="406804" y="1407624"/>
                  </a:moveTo>
                  <a:lnTo>
                    <a:pt x="406804" y="7622017"/>
                  </a:lnTo>
                </a:path>
                <a:path w="407035" h="7622540">
                  <a:moveTo>
                    <a:pt x="334955" y="7622017"/>
                  </a:moveTo>
                  <a:lnTo>
                    <a:pt x="334955" y="14076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1983424" y="11864454"/>
              <a:ext cx="9689465" cy="1003935"/>
            </a:xfrm>
            <a:custGeom>
              <a:avLst/>
              <a:gdLst/>
              <a:ahLst/>
              <a:cxnLst/>
              <a:rect l="l" t="t" r="r" b="b"/>
              <a:pathLst>
                <a:path w="9689465" h="1003934">
                  <a:moveTo>
                    <a:pt x="0" y="0"/>
                  </a:moveTo>
                  <a:lnTo>
                    <a:pt x="9689434" y="0"/>
                  </a:lnTo>
                </a:path>
                <a:path w="9689465" h="1003934">
                  <a:moveTo>
                    <a:pt x="0" y="1003855"/>
                  </a:moveTo>
                  <a:lnTo>
                    <a:pt x="9689434" y="10038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678007" y="9139269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678007" y="9139269"/>
              <a:ext cx="1233805" cy="3729354"/>
            </a:xfrm>
            <a:custGeom>
              <a:avLst/>
              <a:gdLst/>
              <a:ahLst/>
              <a:cxnLst/>
              <a:rect l="l" t="t" r="r" b="b"/>
              <a:pathLst>
                <a:path w="1233805" h="3729354">
                  <a:moveTo>
                    <a:pt x="1233568" y="2725185"/>
                  </a:moveTo>
                  <a:lnTo>
                    <a:pt x="0" y="2725185"/>
                  </a:lnTo>
                </a:path>
                <a:path w="1233805" h="3729354">
                  <a:moveTo>
                    <a:pt x="1233568" y="3729040"/>
                  </a:moveTo>
                  <a:lnTo>
                    <a:pt x="0" y="3729040"/>
                  </a:lnTo>
                </a:path>
                <a:path w="1233805" h="3729354">
                  <a:moveTo>
                    <a:pt x="994748" y="932007"/>
                  </a:moveTo>
                  <a:lnTo>
                    <a:pt x="0" y="932007"/>
                  </a:lnTo>
                </a:path>
                <a:path w="1233805" h="3729354">
                  <a:moveTo>
                    <a:pt x="994748" y="406804"/>
                  </a:moveTo>
                  <a:lnTo>
                    <a:pt x="0" y="406804"/>
                  </a:lnTo>
                </a:path>
                <a:path w="1233805" h="3729354">
                  <a:moveTo>
                    <a:pt x="994748" y="0"/>
                  </a:moveTo>
                  <a:lnTo>
                    <a:pt x="0" y="0"/>
                  </a:lnTo>
                </a:path>
                <a:path w="1233805" h="3729354">
                  <a:moveTo>
                    <a:pt x="994748" y="812596"/>
                  </a:moveTo>
                  <a:lnTo>
                    <a:pt x="0" y="8125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7" name="object 357" descr=""/>
          <p:cNvSpPr txBox="1"/>
          <p:nvPr/>
        </p:nvSpPr>
        <p:spPr>
          <a:xfrm>
            <a:off x="1407307" y="11910599"/>
            <a:ext cx="435609" cy="4394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ІГЕ-5</a:t>
            </a:r>
            <a:endParaRPr sz="750">
              <a:latin typeface="ISOCPEUR"/>
              <a:cs typeface="ISOCPEUR"/>
            </a:endParaRPr>
          </a:p>
          <a:p>
            <a:pPr marL="38100" marR="30480">
              <a:lnSpc>
                <a:spcPts val="780"/>
              </a:lnSpc>
              <a:spcBef>
                <a:spcPts val="65"/>
              </a:spcBef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r>
              <a:rPr dirty="0" sz="750" spc="-10" i="1">
                <a:latin typeface="ISOCPEUR"/>
                <a:cs typeface="ISOCPEUR"/>
              </a:rPr>
              <a:t> 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=0,72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785"/>
              </a:lnSpc>
            </a:pPr>
            <a:r>
              <a:rPr dirty="0" sz="750" spc="-10" i="1">
                <a:latin typeface="ISOCPEUR"/>
                <a:cs typeface="ISOCPEUR"/>
              </a:rPr>
              <a:t>h=4,2м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8" name="object 358" descr=""/>
          <p:cNvSpPr txBox="1"/>
          <p:nvPr/>
        </p:nvSpPr>
        <p:spPr>
          <a:xfrm>
            <a:off x="1361769" y="10737747"/>
            <a:ext cx="366395" cy="4394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4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ІГЕ-4</a:t>
            </a:r>
            <a:endParaRPr sz="750">
              <a:latin typeface="ISOCPEUR"/>
              <a:cs typeface="ISOCPEUR"/>
            </a:endParaRPr>
          </a:p>
          <a:p>
            <a:pPr marL="38100" marR="30480">
              <a:lnSpc>
                <a:spcPts val="780"/>
              </a:lnSpc>
              <a:spcBef>
                <a:spcPts val="70"/>
              </a:spcBef>
            </a:pPr>
            <a:r>
              <a:rPr dirty="0" sz="750" spc="-10" i="1">
                <a:latin typeface="ISOCPEUR"/>
                <a:cs typeface="ISOCPEUR"/>
              </a:rPr>
              <a:t>Супісок</a:t>
            </a:r>
            <a:r>
              <a:rPr dirty="0" sz="750" spc="-10" i="1">
                <a:latin typeface="ISOCPEUR"/>
                <a:cs typeface="ISOCPEUR"/>
              </a:rPr>
              <a:t> 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=0,49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775"/>
              </a:lnSpc>
            </a:pPr>
            <a:r>
              <a:rPr dirty="0" sz="750" spc="-10" i="1">
                <a:latin typeface="ISOCPEUR"/>
                <a:cs typeface="ISOCPEUR"/>
              </a:rPr>
              <a:t>h=7,5м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9" name="object 359" descr=""/>
          <p:cNvSpPr txBox="1"/>
          <p:nvPr/>
        </p:nvSpPr>
        <p:spPr>
          <a:xfrm>
            <a:off x="704102" y="9535549"/>
            <a:ext cx="38481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ІГЕ-2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0" name="object 360" descr=""/>
          <p:cNvSpPr txBox="1"/>
          <p:nvPr/>
        </p:nvSpPr>
        <p:spPr>
          <a:xfrm>
            <a:off x="1236287" y="9542633"/>
            <a:ext cx="36512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=0,48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h=1,7м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1" name="object 361" descr=""/>
          <p:cNvSpPr txBox="1"/>
          <p:nvPr/>
        </p:nvSpPr>
        <p:spPr>
          <a:xfrm>
            <a:off x="708150" y="9192497"/>
            <a:ext cx="39116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10" i="1">
                <a:latin typeface="ISOCPEUR"/>
                <a:cs typeface="ISOCPEUR"/>
              </a:rPr>
              <a:t>Насипний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2" name="object 362" descr=""/>
          <p:cNvSpPr txBox="1"/>
          <p:nvPr/>
        </p:nvSpPr>
        <p:spPr>
          <a:xfrm>
            <a:off x="1259663" y="9199581"/>
            <a:ext cx="290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h=1,7м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3" name="object 363" descr=""/>
          <p:cNvSpPr txBox="1"/>
          <p:nvPr/>
        </p:nvSpPr>
        <p:spPr>
          <a:xfrm>
            <a:off x="708150" y="10074919"/>
            <a:ext cx="50482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30" i="1">
                <a:latin typeface="ISOCPEUR"/>
                <a:cs typeface="ISOCPEUR"/>
              </a:rPr>
              <a:t>Пісок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мілкий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4" name="object 364" descr=""/>
          <p:cNvSpPr txBox="1"/>
          <p:nvPr/>
        </p:nvSpPr>
        <p:spPr>
          <a:xfrm>
            <a:off x="1265735" y="10080990"/>
            <a:ext cx="302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h=0,5м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65" name="object 365" descr=""/>
          <p:cNvGrpSpPr/>
          <p:nvPr/>
        </p:nvGrpSpPr>
        <p:grpSpPr>
          <a:xfrm>
            <a:off x="676419" y="7701524"/>
            <a:ext cx="2079625" cy="6219825"/>
            <a:chOff x="676419" y="7701524"/>
            <a:chExt cx="2079625" cy="6219825"/>
          </a:xfrm>
        </p:grpSpPr>
        <p:sp>
          <p:nvSpPr>
            <p:cNvPr id="366" name="object 366" descr=""/>
            <p:cNvSpPr/>
            <p:nvPr/>
          </p:nvSpPr>
          <p:spPr>
            <a:xfrm>
              <a:off x="1911576" y="770533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 descr=""/>
            <p:cNvSpPr/>
            <p:nvPr/>
          </p:nvSpPr>
          <p:spPr>
            <a:xfrm>
              <a:off x="678007" y="7705334"/>
              <a:ext cx="995044" cy="0"/>
            </a:xfrm>
            <a:custGeom>
              <a:avLst/>
              <a:gdLst/>
              <a:ahLst/>
              <a:cxnLst/>
              <a:rect l="l" t="t" r="r" b="b"/>
              <a:pathLst>
                <a:path w="995044" h="0">
                  <a:moveTo>
                    <a:pt x="9947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 descr=""/>
            <p:cNvSpPr/>
            <p:nvPr/>
          </p:nvSpPr>
          <p:spPr>
            <a:xfrm>
              <a:off x="2754531" y="7705334"/>
              <a:ext cx="0" cy="6214745"/>
            </a:xfrm>
            <a:custGeom>
              <a:avLst/>
              <a:gdLst/>
              <a:ahLst/>
              <a:cxnLst/>
              <a:rect l="l" t="t" r="r" b="b"/>
              <a:pathLst>
                <a:path w="0" h="6214744">
                  <a:moveTo>
                    <a:pt x="0" y="62143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1101003" y="9904304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64764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1101003" y="9904304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0" y="0"/>
                  </a:moveTo>
                  <a:lnTo>
                    <a:pt x="64764" y="0"/>
                  </a:lnTo>
                  <a:lnTo>
                    <a:pt x="32382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1133385" y="9904304"/>
              <a:ext cx="32384" cy="47625"/>
            </a:xfrm>
            <a:custGeom>
              <a:avLst/>
              <a:gdLst/>
              <a:ahLst/>
              <a:cxnLst/>
              <a:rect l="l" t="t" r="r" b="b"/>
              <a:pathLst>
                <a:path w="32384" h="47625">
                  <a:moveTo>
                    <a:pt x="0" y="47561"/>
                  </a:moveTo>
                  <a:lnTo>
                    <a:pt x="32382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2" name="object 372" descr=""/>
          <p:cNvSpPr txBox="1"/>
          <p:nvPr/>
        </p:nvSpPr>
        <p:spPr>
          <a:xfrm>
            <a:off x="1797010" y="12742422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3" name="object 373" descr=""/>
          <p:cNvSpPr txBox="1"/>
          <p:nvPr/>
        </p:nvSpPr>
        <p:spPr>
          <a:xfrm>
            <a:off x="708150" y="7758562"/>
            <a:ext cx="3911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Насипний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4" name="object 374" descr=""/>
          <p:cNvSpPr txBox="1"/>
          <p:nvPr/>
        </p:nvSpPr>
        <p:spPr>
          <a:xfrm>
            <a:off x="1259663" y="7765646"/>
            <a:ext cx="302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h=6,0м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5" name="object 375" descr=""/>
          <p:cNvSpPr txBox="1"/>
          <p:nvPr/>
        </p:nvSpPr>
        <p:spPr>
          <a:xfrm>
            <a:off x="1192875" y="9840146"/>
            <a:ext cx="116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W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76" name="object 376" descr=""/>
          <p:cNvGrpSpPr/>
          <p:nvPr/>
        </p:nvGrpSpPr>
        <p:grpSpPr>
          <a:xfrm>
            <a:off x="1668945" y="7701524"/>
            <a:ext cx="10005695" cy="6219825"/>
            <a:chOff x="1668945" y="7701524"/>
            <a:chExt cx="10005695" cy="6219825"/>
          </a:xfrm>
        </p:grpSpPr>
        <p:sp>
          <p:nvSpPr>
            <p:cNvPr id="377" name="object 377" descr=""/>
            <p:cNvSpPr/>
            <p:nvPr/>
          </p:nvSpPr>
          <p:spPr>
            <a:xfrm>
              <a:off x="1983424" y="7705334"/>
              <a:ext cx="9689465" cy="2366010"/>
            </a:xfrm>
            <a:custGeom>
              <a:avLst/>
              <a:gdLst/>
              <a:ahLst/>
              <a:cxnLst/>
              <a:rect l="l" t="t" r="r" b="b"/>
              <a:pathLst>
                <a:path w="9689465" h="2366009">
                  <a:moveTo>
                    <a:pt x="0" y="2365942"/>
                  </a:moveTo>
                  <a:lnTo>
                    <a:pt x="9689434" y="2365942"/>
                  </a:lnTo>
                </a:path>
                <a:path w="9689465" h="2366009">
                  <a:moveTo>
                    <a:pt x="0" y="2246532"/>
                  </a:moveTo>
                  <a:lnTo>
                    <a:pt x="9689434" y="2246532"/>
                  </a:lnTo>
                </a:path>
                <a:path w="9689465" h="2366009">
                  <a:moveTo>
                    <a:pt x="0" y="1840739"/>
                  </a:moveTo>
                  <a:lnTo>
                    <a:pt x="9689434" y="1840739"/>
                  </a:lnTo>
                </a:path>
                <a:path w="9689465" h="2366009">
                  <a:moveTo>
                    <a:pt x="0" y="0"/>
                  </a:moveTo>
                  <a:lnTo>
                    <a:pt x="968943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3652132" y="7705334"/>
              <a:ext cx="8021320" cy="6214745"/>
            </a:xfrm>
            <a:custGeom>
              <a:avLst/>
              <a:gdLst/>
              <a:ahLst/>
              <a:cxnLst/>
              <a:rect l="l" t="t" r="r" b="b"/>
              <a:pathLst>
                <a:path w="8021320" h="6214744">
                  <a:moveTo>
                    <a:pt x="683067" y="6214393"/>
                  </a:moveTo>
                  <a:lnTo>
                    <a:pt x="683067" y="0"/>
                  </a:lnTo>
                </a:path>
                <a:path w="8021320" h="6214744">
                  <a:moveTo>
                    <a:pt x="0" y="6214393"/>
                  </a:moveTo>
                  <a:lnTo>
                    <a:pt x="0" y="0"/>
                  </a:lnTo>
                </a:path>
                <a:path w="8021320" h="6214744">
                  <a:moveTo>
                    <a:pt x="2263735" y="6214393"/>
                  </a:moveTo>
                  <a:lnTo>
                    <a:pt x="2263735" y="0"/>
                  </a:lnTo>
                </a:path>
                <a:path w="8021320" h="6214744">
                  <a:moveTo>
                    <a:pt x="3518554" y="6214393"/>
                  </a:moveTo>
                  <a:lnTo>
                    <a:pt x="3518554" y="0"/>
                  </a:lnTo>
                </a:path>
                <a:path w="8021320" h="6214744">
                  <a:moveTo>
                    <a:pt x="5382569" y="6214393"/>
                  </a:moveTo>
                  <a:lnTo>
                    <a:pt x="5382569" y="0"/>
                  </a:lnTo>
                </a:path>
                <a:path w="8021320" h="6214744">
                  <a:moveTo>
                    <a:pt x="6907580" y="6214393"/>
                  </a:moveTo>
                  <a:lnTo>
                    <a:pt x="6907580" y="0"/>
                  </a:lnTo>
                </a:path>
                <a:path w="8021320" h="6214744">
                  <a:moveTo>
                    <a:pt x="8020726" y="6214393"/>
                  </a:moveTo>
                  <a:lnTo>
                    <a:pt x="802072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1672755" y="7705334"/>
              <a:ext cx="239395" cy="2366010"/>
            </a:xfrm>
            <a:custGeom>
              <a:avLst/>
              <a:gdLst/>
              <a:ahLst/>
              <a:cxnLst/>
              <a:rect l="l" t="t" r="r" b="b"/>
              <a:pathLst>
                <a:path w="239394" h="2366009">
                  <a:moveTo>
                    <a:pt x="0" y="2365942"/>
                  </a:moveTo>
                  <a:lnTo>
                    <a:pt x="238820" y="2365942"/>
                  </a:lnTo>
                </a:path>
                <a:path w="239394" h="2366009">
                  <a:moveTo>
                    <a:pt x="0" y="2246532"/>
                  </a:moveTo>
                  <a:lnTo>
                    <a:pt x="238820" y="2246532"/>
                  </a:lnTo>
                </a:path>
                <a:path w="239394" h="2366009">
                  <a:moveTo>
                    <a:pt x="0" y="1840739"/>
                  </a:moveTo>
                  <a:lnTo>
                    <a:pt x="238820" y="1840739"/>
                  </a:lnTo>
                </a:path>
                <a:path w="239394" h="2366009">
                  <a:moveTo>
                    <a:pt x="0" y="1433935"/>
                  </a:moveTo>
                  <a:lnTo>
                    <a:pt x="238820" y="1433935"/>
                  </a:lnTo>
                </a:path>
                <a:path w="239394" h="2366009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0" name="object 380" descr=""/>
          <p:cNvSpPr txBox="1"/>
          <p:nvPr/>
        </p:nvSpPr>
        <p:spPr>
          <a:xfrm>
            <a:off x="1846595" y="7567303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1" name="object 381" descr=""/>
          <p:cNvSpPr txBox="1"/>
          <p:nvPr/>
        </p:nvSpPr>
        <p:spPr>
          <a:xfrm>
            <a:off x="1822308" y="940500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2" name="object 382" descr=""/>
          <p:cNvSpPr txBox="1"/>
          <p:nvPr/>
        </p:nvSpPr>
        <p:spPr>
          <a:xfrm>
            <a:off x="1825344" y="950620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3" name="object 383" descr=""/>
          <p:cNvSpPr txBox="1"/>
          <p:nvPr/>
        </p:nvSpPr>
        <p:spPr>
          <a:xfrm>
            <a:off x="1822308" y="9811811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4" name="object 384" descr=""/>
          <p:cNvSpPr txBox="1"/>
          <p:nvPr/>
        </p:nvSpPr>
        <p:spPr>
          <a:xfrm>
            <a:off x="1825344" y="989479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5" name="object 385" descr=""/>
          <p:cNvSpPr txBox="1"/>
          <p:nvPr/>
        </p:nvSpPr>
        <p:spPr>
          <a:xfrm>
            <a:off x="1822308" y="9957533"/>
            <a:ext cx="95250" cy="2146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4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  <a:p>
            <a:pPr marL="15240">
              <a:lnSpc>
                <a:spcPts val="740"/>
              </a:lnSpc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6" name="object 386" descr=""/>
          <p:cNvSpPr txBox="1"/>
          <p:nvPr/>
        </p:nvSpPr>
        <p:spPr>
          <a:xfrm>
            <a:off x="1822308" y="11723388"/>
            <a:ext cx="95250" cy="2419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5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  <a:p>
            <a:pPr marL="15240">
              <a:lnSpc>
                <a:spcPts val="850"/>
              </a:lnSpc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7" name="object 387" descr=""/>
          <p:cNvSpPr txBox="1"/>
          <p:nvPr/>
        </p:nvSpPr>
        <p:spPr>
          <a:xfrm>
            <a:off x="3525422" y="759260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60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88" name="object 388" descr=""/>
          <p:cNvGrpSpPr/>
          <p:nvPr/>
        </p:nvGrpSpPr>
        <p:grpSpPr>
          <a:xfrm>
            <a:off x="690904" y="7704064"/>
            <a:ext cx="1839595" cy="6217285"/>
            <a:chOff x="690904" y="7704064"/>
            <a:chExt cx="1839595" cy="6217285"/>
          </a:xfrm>
        </p:grpSpPr>
        <p:sp>
          <p:nvSpPr>
            <p:cNvPr id="389" name="object 389" descr=""/>
            <p:cNvSpPr/>
            <p:nvPr/>
          </p:nvSpPr>
          <p:spPr>
            <a:xfrm>
              <a:off x="692174" y="7705334"/>
              <a:ext cx="1837055" cy="6214745"/>
            </a:xfrm>
            <a:custGeom>
              <a:avLst/>
              <a:gdLst/>
              <a:ahLst/>
              <a:cxnLst/>
              <a:rect l="l" t="t" r="r" b="b"/>
              <a:pathLst>
                <a:path w="1837055" h="6214744">
                  <a:moveTo>
                    <a:pt x="1305417" y="0"/>
                  </a:moveTo>
                  <a:lnTo>
                    <a:pt x="1836691" y="0"/>
                  </a:lnTo>
                </a:path>
                <a:path w="1837055" h="6214744">
                  <a:moveTo>
                    <a:pt x="0" y="6214393"/>
                  </a:moveTo>
                  <a:lnTo>
                    <a:pt x="1836691" y="6214393"/>
                  </a:lnTo>
                </a:path>
                <a:path w="1837055" h="6214744">
                  <a:moveTo>
                    <a:pt x="1806333" y="59705"/>
                  </a:moveTo>
                  <a:lnTo>
                    <a:pt x="1806333" y="61546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2489400" y="7705334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5" h="60325">
                  <a:moveTo>
                    <a:pt x="9107" y="0"/>
                  </a:moveTo>
                  <a:lnTo>
                    <a:pt x="0" y="59705"/>
                  </a:lnTo>
                  <a:lnTo>
                    <a:pt x="19227" y="59705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 descr=""/>
            <p:cNvSpPr/>
            <p:nvPr/>
          </p:nvSpPr>
          <p:spPr>
            <a:xfrm>
              <a:off x="2489400" y="7705334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5" h="60325">
                  <a:moveTo>
                    <a:pt x="0" y="59705"/>
                  </a:moveTo>
                  <a:lnTo>
                    <a:pt x="19227" y="59705"/>
                  </a:lnTo>
                  <a:lnTo>
                    <a:pt x="9107" y="0"/>
                  </a:lnTo>
                  <a:lnTo>
                    <a:pt x="0" y="5970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 descr=""/>
            <p:cNvSpPr/>
            <p:nvPr/>
          </p:nvSpPr>
          <p:spPr>
            <a:xfrm>
              <a:off x="2489400" y="13860022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5" h="60325">
                  <a:moveTo>
                    <a:pt x="19227" y="0"/>
                  </a:moveTo>
                  <a:lnTo>
                    <a:pt x="0" y="0"/>
                  </a:lnTo>
                  <a:lnTo>
                    <a:pt x="9107" y="59705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 descr=""/>
            <p:cNvSpPr/>
            <p:nvPr/>
          </p:nvSpPr>
          <p:spPr>
            <a:xfrm>
              <a:off x="2489400" y="13860022"/>
              <a:ext cx="19685" cy="60325"/>
            </a:xfrm>
            <a:custGeom>
              <a:avLst/>
              <a:gdLst/>
              <a:ahLst/>
              <a:cxnLst/>
              <a:rect l="l" t="t" r="r" b="b"/>
              <a:pathLst>
                <a:path w="19685" h="60325">
                  <a:moveTo>
                    <a:pt x="0" y="0"/>
                  </a:moveTo>
                  <a:lnTo>
                    <a:pt x="19227" y="0"/>
                  </a:lnTo>
                  <a:lnTo>
                    <a:pt x="9107" y="5970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4" name="object 394" descr=""/>
          <p:cNvSpPr txBox="1"/>
          <p:nvPr/>
        </p:nvSpPr>
        <p:spPr>
          <a:xfrm>
            <a:off x="2400320" y="10586718"/>
            <a:ext cx="118110" cy="466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Lпалі</a:t>
            </a:r>
            <a:r>
              <a:rPr dirty="0" sz="700" spc="-18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=0...26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5" name="object 395" descr=""/>
          <p:cNvSpPr txBox="1"/>
          <p:nvPr/>
        </p:nvSpPr>
        <p:spPr>
          <a:xfrm>
            <a:off x="981377" y="12865881"/>
            <a:ext cx="38481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50" i="1">
                <a:latin typeface="ISOCPEUR"/>
                <a:cs typeface="ISOCPEUR"/>
              </a:rPr>
              <a:t>ІГЕ-6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6" name="object 396" descr=""/>
          <p:cNvSpPr txBox="1"/>
          <p:nvPr/>
        </p:nvSpPr>
        <p:spPr>
          <a:xfrm>
            <a:off x="1514574" y="12871953"/>
            <a:ext cx="3651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I</a:t>
            </a:r>
            <a:r>
              <a:rPr dirty="0" baseline="-16666" sz="750" spc="-15" i="1">
                <a:latin typeface="ISOCPEUR"/>
                <a:cs typeface="ISOCPEUR"/>
              </a:rPr>
              <a:t>L</a:t>
            </a:r>
            <a:r>
              <a:rPr dirty="0" sz="750" spc="-10" i="1">
                <a:latin typeface="ISOCPEUR"/>
                <a:cs typeface="ISOCPEUR"/>
              </a:rPr>
              <a:t>=0,42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" name="object 397" descr=""/>
          <p:cNvSpPr/>
          <p:nvPr/>
        </p:nvSpPr>
        <p:spPr>
          <a:xfrm>
            <a:off x="678007" y="13178980"/>
            <a:ext cx="10995025" cy="741045"/>
          </a:xfrm>
          <a:custGeom>
            <a:avLst/>
            <a:gdLst/>
            <a:ahLst/>
            <a:cxnLst/>
            <a:rect l="l" t="t" r="r" b="b"/>
            <a:pathLst>
              <a:path w="10995025" h="741044">
                <a:moveTo>
                  <a:pt x="1305417" y="0"/>
                </a:moveTo>
                <a:lnTo>
                  <a:pt x="10994851" y="0"/>
                </a:lnTo>
              </a:path>
              <a:path w="10995025" h="741044">
                <a:moveTo>
                  <a:pt x="0" y="740748"/>
                </a:moveTo>
                <a:lnTo>
                  <a:pt x="10994851" y="74074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 descr=""/>
          <p:cNvSpPr txBox="1"/>
          <p:nvPr/>
        </p:nvSpPr>
        <p:spPr>
          <a:xfrm>
            <a:off x="1797010" y="12824391"/>
            <a:ext cx="11048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9" name="object 399" descr=""/>
          <p:cNvSpPr txBox="1"/>
          <p:nvPr/>
        </p:nvSpPr>
        <p:spPr>
          <a:xfrm>
            <a:off x="1797010" y="13793840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0" name="object 400" descr=""/>
          <p:cNvSpPr txBox="1"/>
          <p:nvPr/>
        </p:nvSpPr>
        <p:spPr>
          <a:xfrm>
            <a:off x="1391116" y="12987134"/>
            <a:ext cx="553720" cy="725170"/>
          </a:xfrm>
          <a:prstGeom prst="rect">
            <a:avLst/>
          </a:prstGeom>
        </p:spPr>
        <p:txBody>
          <a:bodyPr wrap="square" lIns="0" tIns="29844" rIns="0" bIns="0" rtlCol="0" vert="horz">
            <a:spAutoFit/>
          </a:bodyPr>
          <a:lstStyle/>
          <a:p>
            <a:pPr marL="147320">
              <a:lnSpc>
                <a:spcPct val="100000"/>
              </a:lnSpc>
              <a:spcBef>
                <a:spcPts val="234"/>
              </a:spcBef>
            </a:pPr>
            <a:r>
              <a:rPr dirty="0" sz="750" spc="-10" i="1">
                <a:latin typeface="ISOCPEUR"/>
                <a:cs typeface="ISOCPEUR"/>
              </a:rPr>
              <a:t>h=1,3м</a:t>
            </a:r>
            <a:r>
              <a:rPr dirty="0" baseline="-29629" sz="1125" spc="-15" i="1">
                <a:latin typeface="ISOCPEUR"/>
                <a:cs typeface="ISOCPEUR"/>
              </a:rPr>
              <a:t>12</a:t>
            </a:r>
            <a:endParaRPr baseline="-29629" sz="1125">
              <a:latin typeface="ISOCPEUR"/>
              <a:cs typeface="ISOCPEUR"/>
            </a:endParaRPr>
          </a:p>
          <a:p>
            <a:pPr algn="r" marR="30480">
              <a:lnSpc>
                <a:spcPct val="100000"/>
              </a:lnSpc>
              <a:spcBef>
                <a:spcPts val="13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840"/>
              </a:lnSpc>
              <a:spcBef>
                <a:spcPts val="185"/>
              </a:spcBef>
            </a:pPr>
            <a:r>
              <a:rPr dirty="0" sz="750" spc="-50" i="1">
                <a:latin typeface="ISOCPEUR"/>
                <a:cs typeface="ISOCPEUR"/>
              </a:rPr>
              <a:t>ІГЕ-7</a:t>
            </a:r>
            <a:endParaRPr sz="750">
              <a:latin typeface="ISOCPEUR"/>
              <a:cs typeface="ISOCPEUR"/>
            </a:endParaRPr>
          </a:p>
          <a:p>
            <a:pPr marL="38100" marR="147955">
              <a:lnSpc>
                <a:spcPct val="87200"/>
              </a:lnSpc>
              <a:spcBef>
                <a:spcPts val="55"/>
              </a:spcBef>
            </a:pPr>
            <a:r>
              <a:rPr dirty="0" sz="750" spc="-10" i="1">
                <a:latin typeface="ISOCPEUR"/>
                <a:cs typeface="ISOCPEUR"/>
              </a:rPr>
              <a:t>Суглинок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I</a:t>
            </a:r>
            <a:r>
              <a:rPr dirty="0" baseline="-16666" sz="750" spc="-30" i="1">
                <a:latin typeface="ISOCPEUR"/>
                <a:cs typeface="ISOCPEUR"/>
              </a:rPr>
              <a:t>L</a:t>
            </a:r>
            <a:r>
              <a:rPr dirty="0" sz="750" spc="-20" i="1">
                <a:latin typeface="ISOCPEUR"/>
                <a:cs typeface="ISOCPEUR"/>
              </a:rPr>
              <a:t>=0 </a:t>
            </a:r>
            <a:r>
              <a:rPr dirty="0" sz="750" spc="-10" i="1">
                <a:latin typeface="ISOCPEUR"/>
                <a:cs typeface="ISOCPEUR"/>
              </a:rPr>
              <a:t>h</a:t>
            </a:r>
            <a:r>
              <a:rPr dirty="0" baseline="-16666" sz="750" spc="-15" i="1">
                <a:latin typeface="ISOCPEUR"/>
                <a:cs typeface="ISOCPEUR"/>
              </a:rPr>
              <a:t>7</a:t>
            </a:r>
            <a:r>
              <a:rPr dirty="0" sz="750" spc="-10" i="1">
                <a:latin typeface="ISOCPEUR"/>
                <a:cs typeface="ISOCPEUR"/>
              </a:rPr>
              <a:t>=3,1м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401" name="object 401" descr=""/>
          <p:cNvGrpSpPr/>
          <p:nvPr/>
        </p:nvGrpSpPr>
        <p:grpSpPr>
          <a:xfrm>
            <a:off x="2753896" y="7704699"/>
            <a:ext cx="9199245" cy="6216015"/>
            <a:chOff x="2753896" y="7704699"/>
            <a:chExt cx="9199245" cy="6216015"/>
          </a:xfrm>
        </p:grpSpPr>
        <p:sp>
          <p:nvSpPr>
            <p:cNvPr id="402" name="object 402" descr=""/>
            <p:cNvSpPr/>
            <p:nvPr/>
          </p:nvSpPr>
          <p:spPr>
            <a:xfrm>
              <a:off x="2754531" y="12868310"/>
              <a:ext cx="549910" cy="1051560"/>
            </a:xfrm>
            <a:custGeom>
              <a:avLst/>
              <a:gdLst/>
              <a:ahLst/>
              <a:cxnLst/>
              <a:rect l="l" t="t" r="r" b="b"/>
              <a:pathLst>
                <a:path w="549910" h="1051559">
                  <a:moveTo>
                    <a:pt x="0" y="1051417"/>
                  </a:moveTo>
                  <a:lnTo>
                    <a:pt x="549489" y="1051417"/>
                  </a:lnTo>
                </a:path>
                <a:path w="549910" h="1051559">
                  <a:moveTo>
                    <a:pt x="286382" y="310669"/>
                  </a:moveTo>
                  <a:lnTo>
                    <a:pt x="0" y="310669"/>
                  </a:lnTo>
                  <a:lnTo>
                    <a:pt x="475617" y="310669"/>
                  </a:lnTo>
                  <a:lnTo>
                    <a:pt x="549489" y="1051417"/>
                  </a:lnTo>
                </a:path>
                <a:path w="549910" h="1051559">
                  <a:moveTo>
                    <a:pt x="203402" y="0"/>
                  </a:moveTo>
                  <a:lnTo>
                    <a:pt x="0" y="0"/>
                  </a:lnTo>
                  <a:lnTo>
                    <a:pt x="267155" y="0"/>
                  </a:lnTo>
                  <a:lnTo>
                    <a:pt x="286382" y="310669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 descr=""/>
            <p:cNvSpPr/>
            <p:nvPr/>
          </p:nvSpPr>
          <p:spPr>
            <a:xfrm>
              <a:off x="2754531" y="11864454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19" h="0">
                  <a:moveTo>
                    <a:pt x="0" y="0"/>
                  </a:moveTo>
                  <a:lnTo>
                    <a:pt x="1598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 descr=""/>
            <p:cNvSpPr/>
            <p:nvPr/>
          </p:nvSpPr>
          <p:spPr>
            <a:xfrm>
              <a:off x="2914419" y="11864454"/>
              <a:ext cx="43815" cy="1003935"/>
            </a:xfrm>
            <a:custGeom>
              <a:avLst/>
              <a:gdLst/>
              <a:ahLst/>
              <a:cxnLst/>
              <a:rect l="l" t="t" r="r" b="b"/>
              <a:pathLst>
                <a:path w="43814" h="1003934">
                  <a:moveTo>
                    <a:pt x="0" y="0"/>
                  </a:moveTo>
                  <a:lnTo>
                    <a:pt x="43513" y="1003855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2754531" y="1186445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 h="0">
                  <a:moveTo>
                    <a:pt x="0" y="0"/>
                  </a:moveTo>
                  <a:lnTo>
                    <a:pt x="1872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 descr=""/>
            <p:cNvSpPr/>
            <p:nvPr/>
          </p:nvSpPr>
          <p:spPr>
            <a:xfrm>
              <a:off x="2754531" y="9546074"/>
              <a:ext cx="1085850" cy="4373880"/>
            </a:xfrm>
            <a:custGeom>
              <a:avLst/>
              <a:gdLst/>
              <a:ahLst/>
              <a:cxnLst/>
              <a:rect l="l" t="t" r="r" b="b"/>
              <a:pathLst>
                <a:path w="1085850" h="4373880">
                  <a:moveTo>
                    <a:pt x="233760" y="525202"/>
                  </a:moveTo>
                  <a:lnTo>
                    <a:pt x="0" y="525202"/>
                  </a:lnTo>
                  <a:lnTo>
                    <a:pt x="85003" y="525202"/>
                  </a:lnTo>
                  <a:lnTo>
                    <a:pt x="187211" y="2318380"/>
                  </a:lnTo>
                </a:path>
                <a:path w="1085850" h="4373880">
                  <a:moveTo>
                    <a:pt x="80956" y="405792"/>
                  </a:moveTo>
                  <a:lnTo>
                    <a:pt x="0" y="405792"/>
                  </a:lnTo>
                  <a:lnTo>
                    <a:pt x="142685" y="405792"/>
                  </a:lnTo>
                  <a:lnTo>
                    <a:pt x="233760" y="525202"/>
                  </a:lnTo>
                </a:path>
                <a:path w="1085850" h="4373880">
                  <a:moveTo>
                    <a:pt x="0" y="0"/>
                  </a:moveTo>
                  <a:lnTo>
                    <a:pt x="75896" y="0"/>
                  </a:lnTo>
                  <a:lnTo>
                    <a:pt x="80956" y="405792"/>
                  </a:lnTo>
                </a:path>
                <a:path w="1085850" h="4373880">
                  <a:moveTo>
                    <a:pt x="897600" y="4373653"/>
                  </a:moveTo>
                  <a:lnTo>
                    <a:pt x="1085823" y="4373653"/>
                  </a:lnTo>
                </a:path>
                <a:path w="1085850" h="4373880">
                  <a:moveTo>
                    <a:pt x="985640" y="3632905"/>
                  </a:moveTo>
                  <a:lnTo>
                    <a:pt x="897600" y="3632905"/>
                  </a:lnTo>
                  <a:lnTo>
                    <a:pt x="1075704" y="3632905"/>
                  </a:lnTo>
                  <a:lnTo>
                    <a:pt x="1085823" y="4373653"/>
                  </a:lnTo>
                </a:path>
                <a:path w="1085850" h="4373880">
                  <a:moveTo>
                    <a:pt x="921887" y="3322236"/>
                  </a:moveTo>
                  <a:lnTo>
                    <a:pt x="897600" y="3322236"/>
                  </a:lnTo>
                  <a:lnTo>
                    <a:pt x="983616" y="3322236"/>
                  </a:lnTo>
                  <a:lnTo>
                    <a:pt x="985640" y="3632905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3652132" y="11864454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 h="0">
                  <a:moveTo>
                    <a:pt x="0" y="0"/>
                  </a:moveTo>
                  <a:lnTo>
                    <a:pt x="2327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3675407" y="11864454"/>
              <a:ext cx="1270" cy="1003935"/>
            </a:xfrm>
            <a:custGeom>
              <a:avLst/>
              <a:gdLst/>
              <a:ahLst/>
              <a:cxnLst/>
              <a:rect l="l" t="t" r="r" b="b"/>
              <a:pathLst>
                <a:path w="1270" h="1003934">
                  <a:moveTo>
                    <a:pt x="0" y="0"/>
                  </a:moveTo>
                  <a:lnTo>
                    <a:pt x="1011" y="1003855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3652132" y="11864454"/>
              <a:ext cx="67310" cy="0"/>
            </a:xfrm>
            <a:custGeom>
              <a:avLst/>
              <a:gdLst/>
              <a:ahLst/>
              <a:cxnLst/>
              <a:rect l="l" t="t" r="r" b="b"/>
              <a:pathLst>
                <a:path w="67310" h="0">
                  <a:moveTo>
                    <a:pt x="0" y="0"/>
                  </a:moveTo>
                  <a:lnTo>
                    <a:pt x="6678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3639989" y="7705334"/>
              <a:ext cx="986790" cy="6214745"/>
            </a:xfrm>
            <a:custGeom>
              <a:avLst/>
              <a:gdLst/>
              <a:ahLst/>
              <a:cxnLst/>
              <a:rect l="l" t="t" r="r" b="b"/>
              <a:pathLst>
                <a:path w="986789" h="6214744">
                  <a:moveTo>
                    <a:pt x="102207" y="2365942"/>
                  </a:moveTo>
                  <a:lnTo>
                    <a:pt x="12143" y="2365942"/>
                  </a:lnTo>
                  <a:lnTo>
                    <a:pt x="64764" y="2365942"/>
                  </a:lnTo>
                  <a:lnTo>
                    <a:pt x="78932" y="4159120"/>
                  </a:lnTo>
                </a:path>
                <a:path w="986789" h="6214744">
                  <a:moveTo>
                    <a:pt x="0" y="0"/>
                  </a:moveTo>
                  <a:lnTo>
                    <a:pt x="0" y="2246532"/>
                  </a:lnTo>
                  <a:lnTo>
                    <a:pt x="12143" y="2246532"/>
                  </a:lnTo>
                  <a:lnTo>
                    <a:pt x="98159" y="2246532"/>
                  </a:lnTo>
                  <a:lnTo>
                    <a:pt x="102207" y="2365942"/>
                  </a:lnTo>
                </a:path>
                <a:path w="986789" h="6214744">
                  <a:moveTo>
                    <a:pt x="695210" y="6214393"/>
                  </a:moveTo>
                  <a:lnTo>
                    <a:pt x="986652" y="6214393"/>
                  </a:lnTo>
                </a:path>
                <a:path w="986789" h="6214744">
                  <a:moveTo>
                    <a:pt x="847003" y="5473644"/>
                  </a:moveTo>
                  <a:lnTo>
                    <a:pt x="695210" y="5473644"/>
                  </a:lnTo>
                  <a:lnTo>
                    <a:pt x="947186" y="5473644"/>
                  </a:lnTo>
                  <a:lnTo>
                    <a:pt x="986652" y="6214393"/>
                  </a:lnTo>
                </a:path>
                <a:path w="986789" h="6214744">
                  <a:moveTo>
                    <a:pt x="802477" y="5162975"/>
                  </a:moveTo>
                  <a:lnTo>
                    <a:pt x="695210" y="5162975"/>
                  </a:lnTo>
                  <a:lnTo>
                    <a:pt x="836883" y="5162975"/>
                  </a:lnTo>
                  <a:lnTo>
                    <a:pt x="847003" y="5473644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 descr=""/>
            <p:cNvSpPr/>
            <p:nvPr/>
          </p:nvSpPr>
          <p:spPr>
            <a:xfrm>
              <a:off x="4335199" y="11864454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89" h="0">
                  <a:moveTo>
                    <a:pt x="0" y="0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 descr=""/>
            <p:cNvSpPr/>
            <p:nvPr/>
          </p:nvSpPr>
          <p:spPr>
            <a:xfrm>
              <a:off x="4420203" y="11864454"/>
              <a:ext cx="22860" cy="1003935"/>
            </a:xfrm>
            <a:custGeom>
              <a:avLst/>
              <a:gdLst/>
              <a:ahLst/>
              <a:cxnLst/>
              <a:rect l="l" t="t" r="r" b="b"/>
              <a:pathLst>
                <a:path w="22860" h="1003934">
                  <a:moveTo>
                    <a:pt x="0" y="0"/>
                  </a:moveTo>
                  <a:lnTo>
                    <a:pt x="22262" y="1003855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4335199" y="11864454"/>
              <a:ext cx="99695" cy="0"/>
            </a:xfrm>
            <a:custGeom>
              <a:avLst/>
              <a:gdLst/>
              <a:ahLst/>
              <a:cxnLst/>
              <a:rect l="l" t="t" r="r" b="b"/>
              <a:pathLst>
                <a:path w="99695" h="0">
                  <a:moveTo>
                    <a:pt x="0" y="0"/>
                  </a:moveTo>
                  <a:lnTo>
                    <a:pt x="991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4335199" y="10071276"/>
              <a:ext cx="99695" cy="1793239"/>
            </a:xfrm>
            <a:custGeom>
              <a:avLst/>
              <a:gdLst/>
              <a:ahLst/>
              <a:cxnLst/>
              <a:rect l="l" t="t" r="r" b="b"/>
              <a:pathLst>
                <a:path w="99695" h="1793240">
                  <a:moveTo>
                    <a:pt x="0" y="0"/>
                  </a:moveTo>
                  <a:lnTo>
                    <a:pt x="44525" y="0"/>
                  </a:lnTo>
                  <a:lnTo>
                    <a:pt x="99171" y="1793177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 descr=""/>
            <p:cNvSpPr/>
            <p:nvPr/>
          </p:nvSpPr>
          <p:spPr>
            <a:xfrm>
              <a:off x="4335199" y="10071276"/>
              <a:ext cx="123825" cy="0"/>
            </a:xfrm>
            <a:custGeom>
              <a:avLst/>
              <a:gdLst/>
              <a:ahLst/>
              <a:cxnLst/>
              <a:rect l="l" t="t" r="r" b="b"/>
              <a:pathLst>
                <a:path w="123825" h="0">
                  <a:moveTo>
                    <a:pt x="0" y="0"/>
                  </a:moveTo>
                  <a:lnTo>
                    <a:pt x="12345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 descr=""/>
            <p:cNvSpPr/>
            <p:nvPr/>
          </p:nvSpPr>
          <p:spPr>
            <a:xfrm>
              <a:off x="4335199" y="9951866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 descr=""/>
            <p:cNvSpPr/>
            <p:nvPr/>
          </p:nvSpPr>
          <p:spPr>
            <a:xfrm>
              <a:off x="4411096" y="9951866"/>
              <a:ext cx="47625" cy="120014"/>
            </a:xfrm>
            <a:custGeom>
              <a:avLst/>
              <a:gdLst/>
              <a:ahLst/>
              <a:cxnLst/>
              <a:rect l="l" t="t" r="r" b="b"/>
              <a:pathLst>
                <a:path w="47625" h="120015">
                  <a:moveTo>
                    <a:pt x="0" y="0"/>
                  </a:moveTo>
                  <a:lnTo>
                    <a:pt x="47561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4335199" y="9546074"/>
              <a:ext cx="43815" cy="406400"/>
            </a:xfrm>
            <a:custGeom>
              <a:avLst/>
              <a:gdLst/>
              <a:ahLst/>
              <a:cxnLst/>
              <a:rect l="l" t="t" r="r" b="b"/>
              <a:pathLst>
                <a:path w="43814" h="406400">
                  <a:moveTo>
                    <a:pt x="0" y="405792"/>
                  </a:moveTo>
                  <a:lnTo>
                    <a:pt x="43513" y="405792"/>
                  </a:lnTo>
                </a:path>
                <a:path w="43814" h="406400">
                  <a:moveTo>
                    <a:pt x="0" y="0"/>
                  </a:moveTo>
                  <a:lnTo>
                    <a:pt x="40478" y="0"/>
                  </a:lnTo>
                  <a:lnTo>
                    <a:pt x="43513" y="405792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5915867" y="13919727"/>
              <a:ext cx="248285" cy="0"/>
            </a:xfrm>
            <a:custGeom>
              <a:avLst/>
              <a:gdLst/>
              <a:ahLst/>
              <a:cxnLst/>
              <a:rect l="l" t="t" r="r" b="b"/>
              <a:pathLst>
                <a:path w="248285" h="0">
                  <a:moveTo>
                    <a:pt x="0" y="0"/>
                  </a:moveTo>
                  <a:lnTo>
                    <a:pt x="24792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 descr=""/>
            <p:cNvSpPr/>
            <p:nvPr/>
          </p:nvSpPr>
          <p:spPr>
            <a:xfrm>
              <a:off x="5915867" y="13178979"/>
              <a:ext cx="130810" cy="0"/>
            </a:xfrm>
            <a:custGeom>
              <a:avLst/>
              <a:gdLst/>
              <a:ahLst/>
              <a:cxnLst/>
              <a:rect l="l" t="t" r="r" b="b"/>
              <a:pathLst>
                <a:path w="130810" h="0">
                  <a:moveTo>
                    <a:pt x="0" y="0"/>
                  </a:moveTo>
                  <a:lnTo>
                    <a:pt x="130541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 descr=""/>
            <p:cNvSpPr/>
            <p:nvPr/>
          </p:nvSpPr>
          <p:spPr>
            <a:xfrm>
              <a:off x="6046409" y="13178979"/>
              <a:ext cx="117475" cy="741045"/>
            </a:xfrm>
            <a:custGeom>
              <a:avLst/>
              <a:gdLst/>
              <a:ahLst/>
              <a:cxnLst/>
              <a:rect l="l" t="t" r="r" b="b"/>
              <a:pathLst>
                <a:path w="117475" h="741044">
                  <a:moveTo>
                    <a:pt x="0" y="0"/>
                  </a:moveTo>
                  <a:lnTo>
                    <a:pt x="117386" y="7407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 descr=""/>
            <p:cNvSpPr/>
            <p:nvPr/>
          </p:nvSpPr>
          <p:spPr>
            <a:xfrm>
              <a:off x="5899676" y="7705334"/>
              <a:ext cx="3512820" cy="6214745"/>
            </a:xfrm>
            <a:custGeom>
              <a:avLst/>
              <a:gdLst/>
              <a:ahLst/>
              <a:cxnLst/>
              <a:rect l="l" t="t" r="r" b="b"/>
              <a:pathLst>
                <a:path w="3512820" h="6214744">
                  <a:moveTo>
                    <a:pt x="16191" y="5162975"/>
                  </a:moveTo>
                  <a:lnTo>
                    <a:pt x="123458" y="5162975"/>
                  </a:lnTo>
                  <a:lnTo>
                    <a:pt x="146732" y="5473644"/>
                  </a:lnTo>
                </a:path>
                <a:path w="3512820" h="6214744">
                  <a:moveTo>
                    <a:pt x="16191" y="4159120"/>
                  </a:moveTo>
                  <a:lnTo>
                    <a:pt x="102207" y="4159120"/>
                  </a:lnTo>
                  <a:lnTo>
                    <a:pt x="123458" y="5162975"/>
                  </a:lnTo>
                </a:path>
                <a:path w="3512820" h="6214744">
                  <a:moveTo>
                    <a:pt x="16191" y="2365942"/>
                  </a:moveTo>
                  <a:lnTo>
                    <a:pt x="9107" y="2365942"/>
                  </a:lnTo>
                  <a:lnTo>
                    <a:pt x="102207" y="4159120"/>
                  </a:lnTo>
                </a:path>
                <a:path w="3512820" h="6214744">
                  <a:moveTo>
                    <a:pt x="3035" y="1840739"/>
                  </a:moveTo>
                  <a:lnTo>
                    <a:pt x="0" y="2246532"/>
                  </a:lnTo>
                  <a:lnTo>
                    <a:pt x="9107" y="2365942"/>
                  </a:lnTo>
                </a:path>
                <a:path w="3512820" h="6214744">
                  <a:moveTo>
                    <a:pt x="0" y="2246532"/>
                  </a:moveTo>
                  <a:lnTo>
                    <a:pt x="16191" y="2246532"/>
                  </a:lnTo>
                </a:path>
                <a:path w="3512820" h="6214744">
                  <a:moveTo>
                    <a:pt x="3035" y="1840739"/>
                  </a:moveTo>
                  <a:lnTo>
                    <a:pt x="16191" y="0"/>
                  </a:lnTo>
                </a:path>
                <a:path w="3512820" h="6214744">
                  <a:moveTo>
                    <a:pt x="1271010" y="6214393"/>
                  </a:moveTo>
                  <a:lnTo>
                    <a:pt x="1810381" y="6214393"/>
                  </a:lnTo>
                </a:path>
                <a:path w="3512820" h="6214744">
                  <a:moveTo>
                    <a:pt x="1271010" y="5473644"/>
                  </a:moveTo>
                  <a:lnTo>
                    <a:pt x="1653528" y="5473644"/>
                  </a:lnTo>
                  <a:lnTo>
                    <a:pt x="1810381" y="6214393"/>
                  </a:lnTo>
                </a:path>
                <a:path w="3512820" h="6214744">
                  <a:moveTo>
                    <a:pt x="3135025" y="6214393"/>
                  </a:moveTo>
                  <a:lnTo>
                    <a:pt x="3512483" y="6214393"/>
                  </a:lnTo>
                </a:path>
                <a:path w="3512820" h="6214744">
                  <a:moveTo>
                    <a:pt x="3135025" y="5473644"/>
                  </a:moveTo>
                  <a:lnTo>
                    <a:pt x="3402180" y="5473644"/>
                  </a:lnTo>
                  <a:lnTo>
                    <a:pt x="3512483" y="6214393"/>
                  </a:lnTo>
                </a:path>
                <a:path w="3512820" h="6214744">
                  <a:moveTo>
                    <a:pt x="1553345" y="5473644"/>
                  </a:moveTo>
                  <a:lnTo>
                    <a:pt x="1271010" y="5473644"/>
                  </a:lnTo>
                </a:path>
                <a:path w="3512820" h="6214744">
                  <a:moveTo>
                    <a:pt x="3309080" y="5162975"/>
                  </a:moveTo>
                  <a:lnTo>
                    <a:pt x="3332355" y="5473644"/>
                  </a:lnTo>
                  <a:lnTo>
                    <a:pt x="3135025" y="5473644"/>
                  </a:lnTo>
                </a:path>
                <a:path w="3512820" h="6214744">
                  <a:moveTo>
                    <a:pt x="1271010" y="5162975"/>
                  </a:moveTo>
                  <a:lnTo>
                    <a:pt x="1519950" y="5162975"/>
                  </a:lnTo>
                  <a:lnTo>
                    <a:pt x="1553345" y="5473644"/>
                  </a:lnTo>
                </a:path>
                <a:path w="3512820" h="6214744">
                  <a:moveTo>
                    <a:pt x="3135025" y="5162975"/>
                  </a:moveTo>
                  <a:lnTo>
                    <a:pt x="3309080" y="5162975"/>
                  </a:lnTo>
                </a:path>
                <a:path w="3512820" h="6214744">
                  <a:moveTo>
                    <a:pt x="1271010" y="5162975"/>
                  </a:moveTo>
                  <a:lnTo>
                    <a:pt x="1485544" y="5162975"/>
                  </a:lnTo>
                </a:path>
                <a:path w="3512820" h="6214744">
                  <a:moveTo>
                    <a:pt x="3135025" y="5162975"/>
                  </a:moveTo>
                  <a:lnTo>
                    <a:pt x="3284794" y="5162975"/>
                  </a:lnTo>
                  <a:lnTo>
                    <a:pt x="3254435" y="4159120"/>
                  </a:lnTo>
                </a:path>
                <a:path w="3512820" h="6214744">
                  <a:moveTo>
                    <a:pt x="1271010" y="4159120"/>
                  </a:moveTo>
                  <a:lnTo>
                    <a:pt x="1442030" y="4159120"/>
                  </a:lnTo>
                  <a:lnTo>
                    <a:pt x="1485544" y="5162975"/>
                  </a:lnTo>
                </a:path>
                <a:path w="3512820" h="6214744">
                  <a:moveTo>
                    <a:pt x="3135025" y="4159120"/>
                  </a:moveTo>
                  <a:lnTo>
                    <a:pt x="3254435" y="4159120"/>
                  </a:lnTo>
                </a:path>
                <a:path w="3512820" h="6214744">
                  <a:moveTo>
                    <a:pt x="1271010" y="4159120"/>
                  </a:moveTo>
                  <a:lnTo>
                    <a:pt x="1457209" y="4159120"/>
                  </a:lnTo>
                </a:path>
                <a:path w="3512820" h="6214744">
                  <a:moveTo>
                    <a:pt x="3135025" y="4159120"/>
                  </a:moveTo>
                  <a:lnTo>
                    <a:pt x="3264555" y="4159120"/>
                  </a:lnTo>
                </a:path>
                <a:path w="3512820" h="6214744">
                  <a:moveTo>
                    <a:pt x="1271010" y="2365942"/>
                  </a:moveTo>
                  <a:lnTo>
                    <a:pt x="1309465" y="2365942"/>
                  </a:lnTo>
                  <a:lnTo>
                    <a:pt x="1457209" y="4159120"/>
                  </a:lnTo>
                </a:path>
                <a:path w="3512820" h="6214744">
                  <a:moveTo>
                    <a:pt x="3135025" y="2365942"/>
                  </a:moveTo>
                  <a:lnTo>
                    <a:pt x="3172467" y="2365942"/>
                  </a:lnTo>
                  <a:lnTo>
                    <a:pt x="3264555" y="4159120"/>
                  </a:lnTo>
                </a:path>
                <a:path w="3512820" h="6214744">
                  <a:moveTo>
                    <a:pt x="1271010" y="2365942"/>
                  </a:moveTo>
                  <a:lnTo>
                    <a:pt x="1387385" y="2365942"/>
                  </a:lnTo>
                </a:path>
                <a:path w="3512820" h="6214744">
                  <a:moveTo>
                    <a:pt x="3135025" y="2365942"/>
                  </a:moveTo>
                  <a:lnTo>
                    <a:pt x="3215981" y="2365942"/>
                  </a:lnTo>
                </a:path>
                <a:path w="3512820" h="6214744">
                  <a:moveTo>
                    <a:pt x="1271010" y="2246532"/>
                  </a:moveTo>
                  <a:lnTo>
                    <a:pt x="1330716" y="2246532"/>
                  </a:lnTo>
                  <a:lnTo>
                    <a:pt x="1387385" y="2365942"/>
                  </a:lnTo>
                </a:path>
                <a:path w="3512820" h="6214744">
                  <a:moveTo>
                    <a:pt x="3135025" y="2246532"/>
                  </a:moveTo>
                  <a:lnTo>
                    <a:pt x="3176515" y="2246532"/>
                  </a:lnTo>
                  <a:lnTo>
                    <a:pt x="3215981" y="2365942"/>
                  </a:lnTo>
                </a:path>
                <a:path w="3512820" h="6214744">
                  <a:moveTo>
                    <a:pt x="1271010" y="2246532"/>
                  </a:moveTo>
                  <a:lnTo>
                    <a:pt x="1298333" y="2246532"/>
                  </a:lnTo>
                </a:path>
                <a:path w="3512820" h="6214744">
                  <a:moveTo>
                    <a:pt x="3135025" y="2246532"/>
                  </a:moveTo>
                  <a:lnTo>
                    <a:pt x="3153240" y="2246532"/>
                  </a:lnTo>
                </a:path>
                <a:path w="3512820" h="6214744">
                  <a:moveTo>
                    <a:pt x="1271010" y="1840739"/>
                  </a:moveTo>
                  <a:lnTo>
                    <a:pt x="1298333" y="1840739"/>
                  </a:lnTo>
                  <a:lnTo>
                    <a:pt x="1298333" y="2246532"/>
                  </a:lnTo>
                </a:path>
                <a:path w="3512820" h="6214744">
                  <a:moveTo>
                    <a:pt x="3135025" y="1840739"/>
                  </a:moveTo>
                  <a:lnTo>
                    <a:pt x="3154252" y="1840739"/>
                  </a:lnTo>
                  <a:lnTo>
                    <a:pt x="3153240" y="2246532"/>
                  </a:lnTo>
                </a:path>
                <a:path w="3512820" h="6214744">
                  <a:moveTo>
                    <a:pt x="1271010" y="1840739"/>
                  </a:moveTo>
                  <a:lnTo>
                    <a:pt x="1257855" y="1840739"/>
                  </a:lnTo>
                  <a:lnTo>
                    <a:pt x="1271010" y="0"/>
                  </a:lnTo>
                </a:path>
                <a:path w="3512820" h="6214744">
                  <a:moveTo>
                    <a:pt x="3135025" y="1840739"/>
                  </a:moveTo>
                  <a:lnTo>
                    <a:pt x="3125917" y="1840739"/>
                  </a:lnTo>
                  <a:lnTo>
                    <a:pt x="3135025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10559712" y="9546074"/>
              <a:ext cx="240029" cy="406400"/>
            </a:xfrm>
            <a:custGeom>
              <a:avLst/>
              <a:gdLst/>
              <a:ahLst/>
              <a:cxnLst/>
              <a:rect l="l" t="t" r="r" b="b"/>
              <a:pathLst>
                <a:path w="240029" h="406400">
                  <a:moveTo>
                    <a:pt x="0" y="0"/>
                  </a:moveTo>
                  <a:lnTo>
                    <a:pt x="239832" y="0"/>
                  </a:lnTo>
                </a:path>
                <a:path w="240029" h="406400">
                  <a:moveTo>
                    <a:pt x="0" y="405792"/>
                  </a:moveTo>
                  <a:lnTo>
                    <a:pt x="239832" y="40579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10799545" y="9546074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w="0" h="525779">
                  <a:moveTo>
                    <a:pt x="0" y="525202"/>
                  </a:move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 descr=""/>
            <p:cNvSpPr/>
            <p:nvPr/>
          </p:nvSpPr>
          <p:spPr>
            <a:xfrm>
              <a:off x="10559712" y="11864454"/>
              <a:ext cx="128905" cy="0"/>
            </a:xfrm>
            <a:custGeom>
              <a:avLst/>
              <a:gdLst/>
              <a:ahLst/>
              <a:cxnLst/>
              <a:rect l="l" t="t" r="r" b="b"/>
              <a:pathLst>
                <a:path w="128904" h="0">
                  <a:moveTo>
                    <a:pt x="0" y="0"/>
                  </a:moveTo>
                  <a:lnTo>
                    <a:pt x="12851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 descr=""/>
            <p:cNvSpPr/>
            <p:nvPr/>
          </p:nvSpPr>
          <p:spPr>
            <a:xfrm>
              <a:off x="10688230" y="10071276"/>
              <a:ext cx="111760" cy="1793239"/>
            </a:xfrm>
            <a:custGeom>
              <a:avLst/>
              <a:gdLst/>
              <a:ahLst/>
              <a:cxnLst/>
              <a:rect l="l" t="t" r="r" b="b"/>
              <a:pathLst>
                <a:path w="111759" h="1793240">
                  <a:moveTo>
                    <a:pt x="0" y="1793177"/>
                  </a:moveTo>
                  <a:lnTo>
                    <a:pt x="111314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 descr=""/>
            <p:cNvSpPr/>
            <p:nvPr/>
          </p:nvSpPr>
          <p:spPr>
            <a:xfrm>
              <a:off x="10559712" y="11864454"/>
              <a:ext cx="158115" cy="2055495"/>
            </a:xfrm>
            <a:custGeom>
              <a:avLst/>
              <a:gdLst/>
              <a:ahLst/>
              <a:cxnLst/>
              <a:rect l="l" t="t" r="r" b="b"/>
              <a:pathLst>
                <a:path w="158115" h="2055494">
                  <a:moveTo>
                    <a:pt x="0" y="0"/>
                  </a:moveTo>
                  <a:lnTo>
                    <a:pt x="119410" y="0"/>
                  </a:lnTo>
                </a:path>
                <a:path w="158115" h="2055494">
                  <a:moveTo>
                    <a:pt x="136613" y="1003855"/>
                  </a:moveTo>
                  <a:lnTo>
                    <a:pt x="0" y="1003855"/>
                  </a:lnTo>
                  <a:lnTo>
                    <a:pt x="120422" y="1003855"/>
                  </a:lnTo>
                  <a:lnTo>
                    <a:pt x="119410" y="0"/>
                  </a:lnTo>
                </a:path>
                <a:path w="158115" h="2055494">
                  <a:moveTo>
                    <a:pt x="157864" y="1314524"/>
                  </a:moveTo>
                  <a:lnTo>
                    <a:pt x="0" y="1314524"/>
                  </a:lnTo>
                  <a:lnTo>
                    <a:pt x="128517" y="1314524"/>
                  </a:lnTo>
                  <a:lnTo>
                    <a:pt x="136613" y="1003855"/>
                  </a:lnTo>
                </a:path>
                <a:path w="158115" h="2055494">
                  <a:moveTo>
                    <a:pt x="0" y="2055273"/>
                  </a:moveTo>
                  <a:lnTo>
                    <a:pt x="129529" y="2055273"/>
                  </a:lnTo>
                  <a:lnTo>
                    <a:pt x="157864" y="13145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11672859" y="10071276"/>
              <a:ext cx="279400" cy="3848735"/>
            </a:xfrm>
            <a:custGeom>
              <a:avLst/>
              <a:gdLst/>
              <a:ahLst/>
              <a:cxnLst/>
              <a:rect l="l" t="t" r="r" b="b"/>
              <a:pathLst>
                <a:path w="279400" h="3848734">
                  <a:moveTo>
                    <a:pt x="0" y="3848451"/>
                  </a:moveTo>
                  <a:lnTo>
                    <a:pt x="279298" y="3848451"/>
                  </a:lnTo>
                </a:path>
                <a:path w="279400" h="3848734">
                  <a:moveTo>
                    <a:pt x="166971" y="3107702"/>
                  </a:moveTo>
                  <a:lnTo>
                    <a:pt x="0" y="3107702"/>
                  </a:lnTo>
                  <a:lnTo>
                    <a:pt x="224653" y="3107702"/>
                  </a:lnTo>
                  <a:lnTo>
                    <a:pt x="279298" y="3848451"/>
                  </a:lnTo>
                </a:path>
                <a:path w="279400" h="3848734">
                  <a:moveTo>
                    <a:pt x="133577" y="2797033"/>
                  </a:moveTo>
                  <a:lnTo>
                    <a:pt x="0" y="2797033"/>
                  </a:lnTo>
                  <a:lnTo>
                    <a:pt x="154828" y="2797033"/>
                  </a:lnTo>
                  <a:lnTo>
                    <a:pt x="166971" y="3107702"/>
                  </a:lnTo>
                </a:path>
                <a:path w="279400" h="3848734">
                  <a:moveTo>
                    <a:pt x="0" y="1793177"/>
                  </a:moveTo>
                  <a:lnTo>
                    <a:pt x="132565" y="1793177"/>
                  </a:lnTo>
                </a:path>
                <a:path w="279400" h="3848734">
                  <a:moveTo>
                    <a:pt x="133577" y="1793177"/>
                  </a:moveTo>
                  <a:lnTo>
                    <a:pt x="133577" y="2797033"/>
                  </a:lnTo>
                </a:path>
                <a:path w="279400" h="3848734">
                  <a:moveTo>
                    <a:pt x="0" y="1793177"/>
                  </a:moveTo>
                  <a:lnTo>
                    <a:pt x="143697" y="1793177"/>
                  </a:lnTo>
                </a:path>
                <a:path w="279400" h="3848734">
                  <a:moveTo>
                    <a:pt x="0" y="0"/>
                  </a:moveTo>
                  <a:lnTo>
                    <a:pt x="51609" y="0"/>
                  </a:lnTo>
                  <a:lnTo>
                    <a:pt x="143697" y="1793177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11672859" y="10071276"/>
              <a:ext cx="159385" cy="0"/>
            </a:xfrm>
            <a:custGeom>
              <a:avLst/>
              <a:gdLst/>
              <a:ahLst/>
              <a:cxnLst/>
              <a:rect l="l" t="t" r="r" b="b"/>
              <a:pathLst>
                <a:path w="159384" h="0">
                  <a:moveTo>
                    <a:pt x="0" y="0"/>
                  </a:moveTo>
                  <a:lnTo>
                    <a:pt x="1588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 descr=""/>
            <p:cNvSpPr/>
            <p:nvPr/>
          </p:nvSpPr>
          <p:spPr>
            <a:xfrm>
              <a:off x="11672859" y="9951866"/>
              <a:ext cx="85090" cy="0"/>
            </a:xfrm>
            <a:custGeom>
              <a:avLst/>
              <a:gdLst/>
              <a:ahLst/>
              <a:cxnLst/>
              <a:rect l="l" t="t" r="r" b="b"/>
              <a:pathLst>
                <a:path w="85090" h="0">
                  <a:moveTo>
                    <a:pt x="0" y="0"/>
                  </a:moveTo>
                  <a:lnTo>
                    <a:pt x="85003" y="0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 descr=""/>
            <p:cNvSpPr/>
            <p:nvPr/>
          </p:nvSpPr>
          <p:spPr>
            <a:xfrm>
              <a:off x="11757863" y="9951866"/>
              <a:ext cx="74295" cy="120014"/>
            </a:xfrm>
            <a:custGeom>
              <a:avLst/>
              <a:gdLst/>
              <a:ahLst/>
              <a:cxnLst/>
              <a:rect l="l" t="t" r="r" b="b"/>
              <a:pathLst>
                <a:path w="74295" h="120015">
                  <a:moveTo>
                    <a:pt x="0" y="0"/>
                  </a:moveTo>
                  <a:lnTo>
                    <a:pt x="73872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 descr=""/>
            <p:cNvSpPr/>
            <p:nvPr/>
          </p:nvSpPr>
          <p:spPr>
            <a:xfrm>
              <a:off x="11672859" y="9546074"/>
              <a:ext cx="47625" cy="406400"/>
            </a:xfrm>
            <a:custGeom>
              <a:avLst/>
              <a:gdLst/>
              <a:ahLst/>
              <a:cxnLst/>
              <a:rect l="l" t="t" r="r" b="b"/>
              <a:pathLst>
                <a:path w="47625" h="406400">
                  <a:moveTo>
                    <a:pt x="0" y="405792"/>
                  </a:moveTo>
                  <a:lnTo>
                    <a:pt x="38454" y="405792"/>
                  </a:lnTo>
                </a:path>
                <a:path w="47625" h="406400">
                  <a:moveTo>
                    <a:pt x="0" y="0"/>
                  </a:moveTo>
                  <a:lnTo>
                    <a:pt x="47561" y="0"/>
                  </a:lnTo>
                  <a:lnTo>
                    <a:pt x="38454" y="405792"/>
                  </a:lnTo>
                </a:path>
              </a:pathLst>
            </a:custGeom>
            <a:ln w="3175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3" name="object 433" descr=""/>
          <p:cNvSpPr txBox="1"/>
          <p:nvPr/>
        </p:nvSpPr>
        <p:spPr>
          <a:xfrm>
            <a:off x="2746220" y="9421199"/>
            <a:ext cx="262890" cy="2330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  <a:p>
            <a:pPr marL="99695">
              <a:lnSpc>
                <a:spcPts val="815"/>
              </a:lnSpc>
            </a:pPr>
            <a:r>
              <a:rPr dirty="0" sz="750" spc="-25" i="1">
                <a:latin typeface="ISOCPEUR"/>
                <a:cs typeface="ISOCPEUR"/>
              </a:rPr>
              <a:t>320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" name="object 434" descr=""/>
          <p:cNvSpPr txBox="1"/>
          <p:nvPr/>
        </p:nvSpPr>
        <p:spPr>
          <a:xfrm>
            <a:off x="2825152" y="9822943"/>
            <a:ext cx="285115" cy="22796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9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340</a:t>
            </a:r>
            <a:endParaRPr sz="750">
              <a:latin typeface="ISOCPEUR"/>
              <a:cs typeface="ISOCPEUR"/>
            </a:endParaRPr>
          </a:p>
          <a:p>
            <a:pPr marL="121920">
              <a:lnSpc>
                <a:spcPts val="795"/>
              </a:lnSpc>
            </a:pPr>
            <a:r>
              <a:rPr dirty="0" sz="750" spc="-25" i="1">
                <a:latin typeface="ISOCPEUR"/>
                <a:cs typeface="ISOCPEUR"/>
              </a:rPr>
              <a:t>597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" name="object 435" descr=""/>
          <p:cNvSpPr txBox="1"/>
          <p:nvPr/>
        </p:nvSpPr>
        <p:spPr>
          <a:xfrm>
            <a:off x="2823128" y="10026346"/>
            <a:ext cx="3479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355</a:t>
            </a:r>
            <a:r>
              <a:rPr dirty="0" sz="750" spc="-1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977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" name="object 436" descr=""/>
          <p:cNvSpPr txBox="1"/>
          <p:nvPr/>
        </p:nvSpPr>
        <p:spPr>
          <a:xfrm>
            <a:off x="2911168" y="11746663"/>
            <a:ext cx="201295" cy="2127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1750">
              <a:lnSpc>
                <a:spcPts val="73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784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35"/>
              </a:lnSpc>
            </a:pPr>
            <a:r>
              <a:rPr dirty="0" sz="750" spc="-25" i="1">
                <a:latin typeface="ISOCPEUR"/>
                <a:cs typeface="ISOCPEUR"/>
              </a:rPr>
              <a:t>670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" name="object 437" descr=""/>
          <p:cNvSpPr txBox="1"/>
          <p:nvPr/>
        </p:nvSpPr>
        <p:spPr>
          <a:xfrm>
            <a:off x="2944562" y="12721172"/>
            <a:ext cx="267970" cy="2514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8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850</a:t>
            </a:r>
            <a:endParaRPr sz="750">
              <a:latin typeface="ISOCPEUR"/>
              <a:cs typeface="ISOCPEUR"/>
            </a:endParaRPr>
          </a:p>
          <a:p>
            <a:pPr marL="98425">
              <a:lnSpc>
                <a:spcPts val="885"/>
              </a:lnSpc>
            </a:pPr>
            <a:r>
              <a:rPr dirty="0" sz="750" spc="-20" i="1">
                <a:latin typeface="ISOCPEUR"/>
                <a:cs typeface="ISOCPEUR"/>
              </a:rPr>
              <a:t>1118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" name="object 438" descr=""/>
          <p:cNvSpPr txBox="1"/>
          <p:nvPr/>
        </p:nvSpPr>
        <p:spPr>
          <a:xfrm>
            <a:off x="3027542" y="13059164"/>
            <a:ext cx="403225" cy="2139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35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  <a:p>
            <a:pPr marL="209550">
              <a:lnSpc>
                <a:spcPts val="735"/>
              </a:lnSpc>
            </a:pPr>
            <a:r>
              <a:rPr dirty="0" sz="750" spc="-20" i="1">
                <a:latin typeface="ISOCPEUR"/>
                <a:cs typeface="ISOCPEUR"/>
              </a:rPr>
              <a:t>1990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" name="object 439" descr=""/>
          <p:cNvSpPr txBox="1"/>
          <p:nvPr/>
        </p:nvSpPr>
        <p:spPr>
          <a:xfrm>
            <a:off x="3290650" y="1380396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" name="object 440" descr=""/>
          <p:cNvSpPr txBox="1"/>
          <p:nvPr/>
        </p:nvSpPr>
        <p:spPr>
          <a:xfrm>
            <a:off x="3514291" y="950013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60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" name="object 441" descr=""/>
          <p:cNvSpPr txBox="1"/>
          <p:nvPr/>
        </p:nvSpPr>
        <p:spPr>
          <a:xfrm>
            <a:off x="3522386" y="9836098"/>
            <a:ext cx="394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5</a:t>
            </a:r>
            <a:r>
              <a:rPr dirty="0" sz="750" spc="3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36,2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" name="object 442" descr=""/>
          <p:cNvSpPr txBox="1"/>
          <p:nvPr/>
        </p:nvSpPr>
        <p:spPr>
          <a:xfrm>
            <a:off x="3733884" y="99595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37,7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" name="object 443" descr=""/>
          <p:cNvSpPr txBox="1"/>
          <p:nvPr/>
        </p:nvSpPr>
        <p:spPr>
          <a:xfrm>
            <a:off x="3687335" y="10035453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22,3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444" name="object 444" descr=""/>
          <p:cNvGrpSpPr/>
          <p:nvPr/>
        </p:nvGrpSpPr>
        <p:grpSpPr>
          <a:xfrm>
            <a:off x="2753896" y="7755297"/>
            <a:ext cx="9197975" cy="6148070"/>
            <a:chOff x="2753896" y="7755297"/>
            <a:chExt cx="9197975" cy="6148070"/>
          </a:xfrm>
        </p:grpSpPr>
        <p:sp>
          <p:nvSpPr>
            <p:cNvPr id="445" name="object 445" descr=""/>
            <p:cNvSpPr/>
            <p:nvPr/>
          </p:nvSpPr>
          <p:spPr>
            <a:xfrm>
              <a:off x="2754531" y="10214973"/>
              <a:ext cx="9196705" cy="3688079"/>
            </a:xfrm>
            <a:custGeom>
              <a:avLst/>
              <a:gdLst/>
              <a:ahLst/>
              <a:cxnLst/>
              <a:rect l="l" t="t" r="r" b="b"/>
              <a:pathLst>
                <a:path w="9196705" h="3688080">
                  <a:moveTo>
                    <a:pt x="9196614" y="3687550"/>
                  </a:moveTo>
                  <a:lnTo>
                    <a:pt x="8918327" y="3687550"/>
                  </a:lnTo>
                </a:path>
                <a:path w="9196705" h="3688080">
                  <a:moveTo>
                    <a:pt x="547465" y="3687550"/>
                  </a:moveTo>
                  <a:lnTo>
                    <a:pt x="0" y="3687550"/>
                  </a:lnTo>
                </a:path>
                <a:path w="9196705" h="3688080">
                  <a:moveTo>
                    <a:pt x="7935722" y="3687550"/>
                  </a:moveTo>
                  <a:lnTo>
                    <a:pt x="7805180" y="3687550"/>
                  </a:lnTo>
                </a:path>
                <a:path w="9196705" h="3688080">
                  <a:moveTo>
                    <a:pt x="1085823" y="3687550"/>
                  </a:moveTo>
                  <a:lnTo>
                    <a:pt x="897600" y="3687550"/>
                  </a:lnTo>
                </a:path>
                <a:path w="9196705" h="3688080">
                  <a:moveTo>
                    <a:pt x="6654592" y="3687550"/>
                  </a:moveTo>
                  <a:lnTo>
                    <a:pt x="6280170" y="3687550"/>
                  </a:lnTo>
                </a:path>
                <a:path w="9196705" h="3688080">
                  <a:moveTo>
                    <a:pt x="1871098" y="3687550"/>
                  </a:moveTo>
                  <a:lnTo>
                    <a:pt x="1580668" y="3687550"/>
                  </a:lnTo>
                </a:path>
                <a:path w="9196705" h="3688080">
                  <a:moveTo>
                    <a:pt x="4952490" y="3687550"/>
                  </a:moveTo>
                  <a:lnTo>
                    <a:pt x="4416155" y="3687550"/>
                  </a:lnTo>
                </a:path>
                <a:path w="9196705" h="3688080">
                  <a:moveTo>
                    <a:pt x="3406228" y="3687550"/>
                  </a:moveTo>
                  <a:lnTo>
                    <a:pt x="3161336" y="3687550"/>
                  </a:lnTo>
                </a:path>
                <a:path w="9196705" h="3688080">
                  <a:moveTo>
                    <a:pt x="9191554" y="3619750"/>
                  </a:moveTo>
                  <a:lnTo>
                    <a:pt x="8918327" y="3619750"/>
                  </a:lnTo>
                </a:path>
                <a:path w="9196705" h="3688080">
                  <a:moveTo>
                    <a:pt x="541393" y="3619750"/>
                  </a:moveTo>
                  <a:lnTo>
                    <a:pt x="0" y="3619750"/>
                  </a:lnTo>
                </a:path>
                <a:path w="9196705" h="3688080">
                  <a:moveTo>
                    <a:pt x="7937746" y="3619750"/>
                  </a:moveTo>
                  <a:lnTo>
                    <a:pt x="7805180" y="3619750"/>
                  </a:lnTo>
                </a:path>
                <a:path w="9196705" h="3688080">
                  <a:moveTo>
                    <a:pt x="1084811" y="3619750"/>
                  </a:moveTo>
                  <a:lnTo>
                    <a:pt x="897600" y="3619750"/>
                  </a:lnTo>
                </a:path>
                <a:path w="9196705" h="3688080">
                  <a:moveTo>
                    <a:pt x="6644472" y="3619750"/>
                  </a:moveTo>
                  <a:lnTo>
                    <a:pt x="6280170" y="3619750"/>
                  </a:lnTo>
                </a:path>
                <a:path w="9196705" h="3688080">
                  <a:moveTo>
                    <a:pt x="1867050" y="3619750"/>
                  </a:moveTo>
                  <a:lnTo>
                    <a:pt x="1580668" y="3619750"/>
                  </a:lnTo>
                </a:path>
                <a:path w="9196705" h="3688080">
                  <a:moveTo>
                    <a:pt x="4937310" y="3619750"/>
                  </a:moveTo>
                  <a:lnTo>
                    <a:pt x="4416155" y="3619750"/>
                  </a:lnTo>
                </a:path>
                <a:path w="9196705" h="3688080">
                  <a:moveTo>
                    <a:pt x="3396108" y="3619750"/>
                  </a:moveTo>
                  <a:lnTo>
                    <a:pt x="3161336" y="3619750"/>
                  </a:lnTo>
                </a:path>
                <a:path w="9196705" h="3688080">
                  <a:moveTo>
                    <a:pt x="9186494" y="3550937"/>
                  </a:moveTo>
                  <a:lnTo>
                    <a:pt x="8918327" y="3550937"/>
                  </a:lnTo>
                </a:path>
                <a:path w="9196705" h="3688080">
                  <a:moveTo>
                    <a:pt x="534310" y="3550937"/>
                  </a:moveTo>
                  <a:lnTo>
                    <a:pt x="0" y="3550937"/>
                  </a:lnTo>
                </a:path>
                <a:path w="9196705" h="3688080">
                  <a:moveTo>
                    <a:pt x="7940782" y="3550937"/>
                  </a:moveTo>
                  <a:lnTo>
                    <a:pt x="7805180" y="3550937"/>
                  </a:lnTo>
                </a:path>
                <a:path w="9196705" h="3688080">
                  <a:moveTo>
                    <a:pt x="1083799" y="3550937"/>
                  </a:moveTo>
                  <a:lnTo>
                    <a:pt x="897600" y="3550937"/>
                  </a:lnTo>
                </a:path>
                <a:path w="9196705" h="3688080">
                  <a:moveTo>
                    <a:pt x="6634353" y="3550937"/>
                  </a:moveTo>
                  <a:lnTo>
                    <a:pt x="6280170" y="3550937"/>
                  </a:lnTo>
                </a:path>
                <a:path w="9196705" h="3688080">
                  <a:moveTo>
                    <a:pt x="1864014" y="3550937"/>
                  </a:moveTo>
                  <a:lnTo>
                    <a:pt x="1580668" y="3550937"/>
                  </a:lnTo>
                </a:path>
                <a:path w="9196705" h="3688080">
                  <a:moveTo>
                    <a:pt x="4923143" y="3550937"/>
                  </a:moveTo>
                  <a:lnTo>
                    <a:pt x="4416155" y="3550937"/>
                  </a:lnTo>
                </a:path>
                <a:path w="9196705" h="3688080">
                  <a:moveTo>
                    <a:pt x="3384977" y="3550937"/>
                  </a:moveTo>
                  <a:lnTo>
                    <a:pt x="3161336" y="3550937"/>
                  </a:lnTo>
                </a:path>
                <a:path w="9196705" h="3688080">
                  <a:moveTo>
                    <a:pt x="9181434" y="3483136"/>
                  </a:moveTo>
                  <a:lnTo>
                    <a:pt x="8918327" y="3483136"/>
                  </a:lnTo>
                </a:path>
                <a:path w="9196705" h="3688080">
                  <a:moveTo>
                    <a:pt x="527226" y="3483136"/>
                  </a:moveTo>
                  <a:lnTo>
                    <a:pt x="0" y="3483136"/>
                  </a:lnTo>
                </a:path>
                <a:path w="9196705" h="3688080">
                  <a:moveTo>
                    <a:pt x="7942806" y="3483136"/>
                  </a:moveTo>
                  <a:lnTo>
                    <a:pt x="7805180" y="3483136"/>
                  </a:lnTo>
                </a:path>
                <a:path w="9196705" h="3688080">
                  <a:moveTo>
                    <a:pt x="1082787" y="3483136"/>
                  </a:moveTo>
                  <a:lnTo>
                    <a:pt x="897600" y="3483136"/>
                  </a:lnTo>
                </a:path>
                <a:path w="9196705" h="3688080">
                  <a:moveTo>
                    <a:pt x="6624233" y="3483136"/>
                  </a:moveTo>
                  <a:lnTo>
                    <a:pt x="6280170" y="3483136"/>
                  </a:lnTo>
                </a:path>
                <a:path w="9196705" h="3688080">
                  <a:moveTo>
                    <a:pt x="1859966" y="3483136"/>
                  </a:moveTo>
                  <a:lnTo>
                    <a:pt x="1580668" y="3483136"/>
                  </a:lnTo>
                </a:path>
                <a:path w="9196705" h="3688080">
                  <a:moveTo>
                    <a:pt x="4908976" y="3483136"/>
                  </a:moveTo>
                  <a:lnTo>
                    <a:pt x="4416155" y="3483136"/>
                  </a:lnTo>
                </a:path>
                <a:path w="9196705" h="3688080">
                  <a:moveTo>
                    <a:pt x="3373845" y="3483136"/>
                  </a:moveTo>
                  <a:lnTo>
                    <a:pt x="3161336" y="3483136"/>
                  </a:lnTo>
                </a:path>
                <a:path w="9196705" h="3688080">
                  <a:moveTo>
                    <a:pt x="9176375" y="3414323"/>
                  </a:moveTo>
                  <a:lnTo>
                    <a:pt x="8918327" y="3414323"/>
                  </a:lnTo>
                </a:path>
                <a:path w="9196705" h="3688080">
                  <a:moveTo>
                    <a:pt x="520143" y="3414323"/>
                  </a:moveTo>
                  <a:lnTo>
                    <a:pt x="0" y="3414323"/>
                  </a:lnTo>
                </a:path>
                <a:path w="9196705" h="3688080">
                  <a:moveTo>
                    <a:pt x="7945842" y="3414323"/>
                  </a:moveTo>
                  <a:lnTo>
                    <a:pt x="7805180" y="3414323"/>
                  </a:lnTo>
                </a:path>
                <a:path w="9196705" h="3688080">
                  <a:moveTo>
                    <a:pt x="1081776" y="3414323"/>
                  </a:moveTo>
                  <a:lnTo>
                    <a:pt x="897600" y="3414323"/>
                  </a:lnTo>
                </a:path>
                <a:path w="9196705" h="3688080">
                  <a:moveTo>
                    <a:pt x="6614114" y="3414323"/>
                  </a:moveTo>
                  <a:lnTo>
                    <a:pt x="6280170" y="3414323"/>
                  </a:lnTo>
                </a:path>
                <a:path w="9196705" h="3688080">
                  <a:moveTo>
                    <a:pt x="1855918" y="3414323"/>
                  </a:moveTo>
                  <a:lnTo>
                    <a:pt x="1580668" y="3414323"/>
                  </a:lnTo>
                </a:path>
                <a:path w="9196705" h="3688080">
                  <a:moveTo>
                    <a:pt x="4893796" y="3414323"/>
                  </a:moveTo>
                  <a:lnTo>
                    <a:pt x="4416155" y="3414323"/>
                  </a:lnTo>
                </a:path>
                <a:path w="9196705" h="3688080">
                  <a:moveTo>
                    <a:pt x="3363726" y="3414323"/>
                  </a:moveTo>
                  <a:lnTo>
                    <a:pt x="3161336" y="3414323"/>
                  </a:lnTo>
                </a:path>
                <a:path w="9196705" h="3688080">
                  <a:moveTo>
                    <a:pt x="9171315" y="3346523"/>
                  </a:moveTo>
                  <a:lnTo>
                    <a:pt x="8918327" y="3346523"/>
                  </a:lnTo>
                </a:path>
                <a:path w="9196705" h="3688080">
                  <a:moveTo>
                    <a:pt x="514071" y="3346523"/>
                  </a:moveTo>
                  <a:lnTo>
                    <a:pt x="0" y="3346523"/>
                  </a:lnTo>
                </a:path>
                <a:path w="9196705" h="3688080">
                  <a:moveTo>
                    <a:pt x="7947866" y="3346523"/>
                  </a:moveTo>
                  <a:lnTo>
                    <a:pt x="7805180" y="3346523"/>
                  </a:lnTo>
                </a:path>
                <a:path w="9196705" h="3688080">
                  <a:moveTo>
                    <a:pt x="1080764" y="3346523"/>
                  </a:moveTo>
                  <a:lnTo>
                    <a:pt x="897600" y="3346523"/>
                  </a:lnTo>
                </a:path>
                <a:path w="9196705" h="3688080">
                  <a:moveTo>
                    <a:pt x="6603994" y="3346523"/>
                  </a:moveTo>
                  <a:lnTo>
                    <a:pt x="6280170" y="3346523"/>
                  </a:lnTo>
                </a:path>
                <a:path w="9196705" h="3688080">
                  <a:moveTo>
                    <a:pt x="1852882" y="3346523"/>
                  </a:moveTo>
                  <a:lnTo>
                    <a:pt x="1580668" y="3346523"/>
                  </a:lnTo>
                </a:path>
                <a:path w="9196705" h="3688080">
                  <a:moveTo>
                    <a:pt x="4879629" y="3346523"/>
                  </a:moveTo>
                  <a:lnTo>
                    <a:pt x="4416155" y="3346523"/>
                  </a:lnTo>
                </a:path>
                <a:path w="9196705" h="3688080">
                  <a:moveTo>
                    <a:pt x="3352594" y="3346523"/>
                  </a:moveTo>
                  <a:lnTo>
                    <a:pt x="3161336" y="3346523"/>
                  </a:lnTo>
                </a:path>
                <a:path w="9196705" h="3688080">
                  <a:moveTo>
                    <a:pt x="9166255" y="3277710"/>
                  </a:moveTo>
                  <a:lnTo>
                    <a:pt x="8918327" y="3277710"/>
                  </a:lnTo>
                </a:path>
                <a:path w="9196705" h="3688080">
                  <a:moveTo>
                    <a:pt x="506987" y="3277710"/>
                  </a:moveTo>
                  <a:lnTo>
                    <a:pt x="0" y="3277710"/>
                  </a:lnTo>
                </a:path>
                <a:path w="9196705" h="3688080">
                  <a:moveTo>
                    <a:pt x="7950901" y="3277710"/>
                  </a:moveTo>
                  <a:lnTo>
                    <a:pt x="7805180" y="3277710"/>
                  </a:lnTo>
                </a:path>
                <a:path w="9196705" h="3688080">
                  <a:moveTo>
                    <a:pt x="1079752" y="3277710"/>
                  </a:moveTo>
                  <a:lnTo>
                    <a:pt x="897600" y="3277710"/>
                  </a:lnTo>
                </a:path>
                <a:path w="9196705" h="3688080">
                  <a:moveTo>
                    <a:pt x="6593875" y="3277710"/>
                  </a:moveTo>
                  <a:lnTo>
                    <a:pt x="6280170" y="3277710"/>
                  </a:lnTo>
                </a:path>
                <a:path w="9196705" h="3688080">
                  <a:moveTo>
                    <a:pt x="1848835" y="3277710"/>
                  </a:moveTo>
                  <a:lnTo>
                    <a:pt x="1580668" y="3277710"/>
                  </a:lnTo>
                </a:path>
                <a:path w="9196705" h="3688080">
                  <a:moveTo>
                    <a:pt x="4865462" y="3277710"/>
                  </a:moveTo>
                  <a:lnTo>
                    <a:pt x="4416155" y="3277710"/>
                  </a:lnTo>
                </a:path>
                <a:path w="9196705" h="3688080">
                  <a:moveTo>
                    <a:pt x="3341463" y="3277710"/>
                  </a:moveTo>
                  <a:lnTo>
                    <a:pt x="3161336" y="3277710"/>
                  </a:lnTo>
                </a:path>
                <a:path w="9196705" h="3688080">
                  <a:moveTo>
                    <a:pt x="9161195" y="3209909"/>
                  </a:moveTo>
                  <a:lnTo>
                    <a:pt x="8918327" y="3209909"/>
                  </a:lnTo>
                </a:path>
                <a:path w="9196705" h="3688080">
                  <a:moveTo>
                    <a:pt x="499903" y="3209909"/>
                  </a:moveTo>
                  <a:lnTo>
                    <a:pt x="0" y="3209909"/>
                  </a:lnTo>
                </a:path>
                <a:path w="9196705" h="3688080">
                  <a:moveTo>
                    <a:pt x="7953937" y="3209909"/>
                  </a:moveTo>
                  <a:lnTo>
                    <a:pt x="7805180" y="3209909"/>
                  </a:lnTo>
                </a:path>
                <a:path w="9196705" h="3688080">
                  <a:moveTo>
                    <a:pt x="1079752" y="3209909"/>
                  </a:moveTo>
                  <a:lnTo>
                    <a:pt x="897600" y="3209909"/>
                  </a:lnTo>
                </a:path>
                <a:path w="9196705" h="3688080">
                  <a:moveTo>
                    <a:pt x="6583755" y="3209909"/>
                  </a:moveTo>
                  <a:lnTo>
                    <a:pt x="6280170" y="3209909"/>
                  </a:lnTo>
                </a:path>
                <a:path w="9196705" h="3688080">
                  <a:moveTo>
                    <a:pt x="1845799" y="3209909"/>
                  </a:moveTo>
                  <a:lnTo>
                    <a:pt x="1580668" y="3209909"/>
                  </a:lnTo>
                </a:path>
                <a:path w="9196705" h="3688080">
                  <a:moveTo>
                    <a:pt x="4851294" y="3209909"/>
                  </a:moveTo>
                  <a:lnTo>
                    <a:pt x="4416155" y="3209909"/>
                  </a:lnTo>
                </a:path>
                <a:path w="9196705" h="3688080">
                  <a:moveTo>
                    <a:pt x="3331343" y="3209909"/>
                  </a:moveTo>
                  <a:lnTo>
                    <a:pt x="3161336" y="3209909"/>
                  </a:lnTo>
                </a:path>
                <a:path w="9196705" h="3688080">
                  <a:moveTo>
                    <a:pt x="9156135" y="3141097"/>
                  </a:moveTo>
                  <a:lnTo>
                    <a:pt x="8918327" y="3141097"/>
                  </a:lnTo>
                </a:path>
                <a:path w="9196705" h="3688080">
                  <a:moveTo>
                    <a:pt x="492820" y="3141097"/>
                  </a:moveTo>
                  <a:lnTo>
                    <a:pt x="0" y="3141097"/>
                  </a:lnTo>
                </a:path>
                <a:path w="9196705" h="3688080">
                  <a:moveTo>
                    <a:pt x="7955961" y="3141097"/>
                  </a:moveTo>
                  <a:lnTo>
                    <a:pt x="7805180" y="3141097"/>
                  </a:lnTo>
                </a:path>
                <a:path w="9196705" h="3688080">
                  <a:moveTo>
                    <a:pt x="1078740" y="3141097"/>
                  </a:moveTo>
                  <a:lnTo>
                    <a:pt x="897600" y="3141097"/>
                  </a:lnTo>
                </a:path>
                <a:path w="9196705" h="3688080">
                  <a:moveTo>
                    <a:pt x="6573636" y="3141097"/>
                  </a:moveTo>
                  <a:lnTo>
                    <a:pt x="6280170" y="3141097"/>
                  </a:lnTo>
                </a:path>
                <a:path w="9196705" h="3688080">
                  <a:moveTo>
                    <a:pt x="1841751" y="3141097"/>
                  </a:moveTo>
                  <a:lnTo>
                    <a:pt x="1580668" y="3141097"/>
                  </a:lnTo>
                </a:path>
                <a:path w="9196705" h="3688080">
                  <a:moveTo>
                    <a:pt x="4836115" y="3141097"/>
                  </a:moveTo>
                  <a:lnTo>
                    <a:pt x="4416155" y="3141097"/>
                  </a:lnTo>
                </a:path>
                <a:path w="9196705" h="3688080">
                  <a:moveTo>
                    <a:pt x="3320212" y="3141097"/>
                  </a:moveTo>
                  <a:lnTo>
                    <a:pt x="3161336" y="3141097"/>
                  </a:lnTo>
                </a:path>
                <a:path w="9196705" h="3688080">
                  <a:moveTo>
                    <a:pt x="9151076" y="3073296"/>
                  </a:moveTo>
                  <a:lnTo>
                    <a:pt x="8918327" y="3073296"/>
                  </a:lnTo>
                </a:path>
                <a:path w="9196705" h="3688080">
                  <a:moveTo>
                    <a:pt x="486748" y="3073296"/>
                  </a:moveTo>
                  <a:lnTo>
                    <a:pt x="0" y="3073296"/>
                  </a:lnTo>
                </a:path>
                <a:path w="9196705" h="3688080">
                  <a:moveTo>
                    <a:pt x="7958997" y="3073296"/>
                  </a:moveTo>
                  <a:lnTo>
                    <a:pt x="7805180" y="3073296"/>
                  </a:lnTo>
                </a:path>
                <a:path w="9196705" h="3688080">
                  <a:moveTo>
                    <a:pt x="1077728" y="3073296"/>
                  </a:moveTo>
                  <a:lnTo>
                    <a:pt x="897600" y="3073296"/>
                  </a:lnTo>
                </a:path>
                <a:path w="9196705" h="3688080">
                  <a:moveTo>
                    <a:pt x="6563516" y="3073296"/>
                  </a:moveTo>
                  <a:lnTo>
                    <a:pt x="6280170" y="3073296"/>
                  </a:lnTo>
                </a:path>
                <a:path w="9196705" h="3688080">
                  <a:moveTo>
                    <a:pt x="1838715" y="3073296"/>
                  </a:moveTo>
                  <a:lnTo>
                    <a:pt x="1580668" y="3073296"/>
                  </a:lnTo>
                </a:path>
                <a:path w="9196705" h="3688080">
                  <a:moveTo>
                    <a:pt x="4821948" y="3073296"/>
                  </a:moveTo>
                  <a:lnTo>
                    <a:pt x="4416155" y="3073296"/>
                  </a:lnTo>
                </a:path>
                <a:path w="9196705" h="3688080">
                  <a:moveTo>
                    <a:pt x="3309080" y="3073296"/>
                  </a:moveTo>
                  <a:lnTo>
                    <a:pt x="3161336" y="3073296"/>
                  </a:lnTo>
                </a:path>
                <a:path w="9196705" h="3688080">
                  <a:moveTo>
                    <a:pt x="9146016" y="3004483"/>
                  </a:moveTo>
                  <a:lnTo>
                    <a:pt x="8918327" y="3004483"/>
                  </a:lnTo>
                </a:path>
                <a:path w="9196705" h="3688080">
                  <a:moveTo>
                    <a:pt x="479664" y="3004483"/>
                  </a:moveTo>
                  <a:lnTo>
                    <a:pt x="0" y="3004483"/>
                  </a:lnTo>
                </a:path>
                <a:path w="9196705" h="3688080">
                  <a:moveTo>
                    <a:pt x="7961021" y="3004483"/>
                  </a:moveTo>
                  <a:lnTo>
                    <a:pt x="7805180" y="3004483"/>
                  </a:lnTo>
                </a:path>
                <a:path w="9196705" h="3688080">
                  <a:moveTo>
                    <a:pt x="1076716" y="3004483"/>
                  </a:moveTo>
                  <a:lnTo>
                    <a:pt x="897600" y="3004483"/>
                  </a:lnTo>
                </a:path>
                <a:path w="9196705" h="3688080">
                  <a:moveTo>
                    <a:pt x="6553397" y="3004483"/>
                  </a:moveTo>
                  <a:lnTo>
                    <a:pt x="6280170" y="3004483"/>
                  </a:lnTo>
                </a:path>
                <a:path w="9196705" h="3688080">
                  <a:moveTo>
                    <a:pt x="1834667" y="3004483"/>
                  </a:moveTo>
                  <a:lnTo>
                    <a:pt x="1580668" y="3004483"/>
                  </a:lnTo>
                </a:path>
                <a:path w="9196705" h="3688080">
                  <a:moveTo>
                    <a:pt x="4807780" y="3004483"/>
                  </a:moveTo>
                  <a:lnTo>
                    <a:pt x="4416155" y="3004483"/>
                  </a:lnTo>
                </a:path>
                <a:path w="9196705" h="3688080">
                  <a:moveTo>
                    <a:pt x="3298961" y="3004483"/>
                  </a:moveTo>
                  <a:lnTo>
                    <a:pt x="3161336" y="3004483"/>
                  </a:lnTo>
                </a:path>
                <a:path w="9196705" h="3688080">
                  <a:moveTo>
                    <a:pt x="9084287" y="2936682"/>
                  </a:moveTo>
                  <a:lnTo>
                    <a:pt x="8918327" y="2936682"/>
                  </a:lnTo>
                </a:path>
                <a:path w="9196705" h="3688080">
                  <a:moveTo>
                    <a:pt x="285370" y="2936682"/>
                  </a:moveTo>
                  <a:lnTo>
                    <a:pt x="0" y="2936682"/>
                  </a:lnTo>
                </a:path>
                <a:path w="9196705" h="3688080">
                  <a:moveTo>
                    <a:pt x="7934710" y="2936682"/>
                  </a:moveTo>
                  <a:lnTo>
                    <a:pt x="7805180" y="2936682"/>
                  </a:lnTo>
                </a:path>
                <a:path w="9196705" h="3688080">
                  <a:moveTo>
                    <a:pt x="985640" y="2936682"/>
                  </a:moveTo>
                  <a:lnTo>
                    <a:pt x="897600" y="2936682"/>
                  </a:lnTo>
                </a:path>
                <a:path w="9196705" h="3688080">
                  <a:moveTo>
                    <a:pt x="6475476" y="2936682"/>
                  </a:moveTo>
                  <a:lnTo>
                    <a:pt x="6280170" y="2936682"/>
                  </a:lnTo>
                </a:path>
                <a:path w="9196705" h="3688080">
                  <a:moveTo>
                    <a:pt x="1731448" y="2936682"/>
                  </a:moveTo>
                  <a:lnTo>
                    <a:pt x="1580668" y="2936682"/>
                  </a:lnTo>
                </a:path>
                <a:path w="9196705" h="3688080">
                  <a:moveTo>
                    <a:pt x="4695454" y="2936682"/>
                  </a:moveTo>
                  <a:lnTo>
                    <a:pt x="4416155" y="2936682"/>
                  </a:lnTo>
                </a:path>
                <a:path w="9196705" h="3688080">
                  <a:moveTo>
                    <a:pt x="3289853" y="2936682"/>
                  </a:moveTo>
                  <a:lnTo>
                    <a:pt x="3161336" y="2936682"/>
                  </a:lnTo>
                </a:path>
                <a:path w="9196705" h="3688080">
                  <a:moveTo>
                    <a:pt x="9081251" y="2867870"/>
                  </a:moveTo>
                  <a:lnTo>
                    <a:pt x="8918327" y="2867870"/>
                  </a:lnTo>
                </a:path>
                <a:path w="9196705" h="3688080">
                  <a:moveTo>
                    <a:pt x="280310" y="2867870"/>
                  </a:moveTo>
                  <a:lnTo>
                    <a:pt x="0" y="2867870"/>
                  </a:lnTo>
                </a:path>
                <a:path w="9196705" h="3688080">
                  <a:moveTo>
                    <a:pt x="7936734" y="2867870"/>
                  </a:moveTo>
                  <a:lnTo>
                    <a:pt x="7805180" y="2867870"/>
                  </a:lnTo>
                </a:path>
                <a:path w="9196705" h="3688080">
                  <a:moveTo>
                    <a:pt x="985640" y="2867870"/>
                  </a:moveTo>
                  <a:lnTo>
                    <a:pt x="897600" y="2867870"/>
                  </a:lnTo>
                </a:path>
                <a:path w="9196705" h="3688080">
                  <a:moveTo>
                    <a:pt x="6470417" y="2867870"/>
                  </a:moveTo>
                  <a:lnTo>
                    <a:pt x="6280170" y="2867870"/>
                  </a:lnTo>
                </a:path>
                <a:path w="9196705" h="3688080">
                  <a:moveTo>
                    <a:pt x="1729424" y="2867870"/>
                  </a:moveTo>
                  <a:lnTo>
                    <a:pt x="1580668" y="2867870"/>
                  </a:lnTo>
                </a:path>
                <a:path w="9196705" h="3688080">
                  <a:moveTo>
                    <a:pt x="4688370" y="2867870"/>
                  </a:moveTo>
                  <a:lnTo>
                    <a:pt x="4416155" y="2867870"/>
                  </a:lnTo>
                </a:path>
                <a:path w="9196705" h="3688080">
                  <a:moveTo>
                    <a:pt x="3284794" y="2867870"/>
                  </a:moveTo>
                  <a:lnTo>
                    <a:pt x="3161336" y="2867870"/>
                  </a:lnTo>
                </a:path>
                <a:path w="9196705" h="3688080">
                  <a:moveTo>
                    <a:pt x="9079227" y="2800069"/>
                  </a:moveTo>
                  <a:lnTo>
                    <a:pt x="8918327" y="2800069"/>
                  </a:lnTo>
                </a:path>
                <a:path w="9196705" h="3688080">
                  <a:moveTo>
                    <a:pt x="276262" y="2800069"/>
                  </a:moveTo>
                  <a:lnTo>
                    <a:pt x="0" y="2800069"/>
                  </a:lnTo>
                </a:path>
                <a:path w="9196705" h="3688080">
                  <a:moveTo>
                    <a:pt x="7937746" y="2800069"/>
                  </a:moveTo>
                  <a:lnTo>
                    <a:pt x="7805180" y="2800069"/>
                  </a:lnTo>
                </a:path>
                <a:path w="9196705" h="3688080">
                  <a:moveTo>
                    <a:pt x="984628" y="2800069"/>
                  </a:moveTo>
                  <a:lnTo>
                    <a:pt x="897600" y="2800069"/>
                  </a:lnTo>
                </a:path>
                <a:path w="9196705" h="3688080">
                  <a:moveTo>
                    <a:pt x="6465357" y="2800069"/>
                  </a:moveTo>
                  <a:lnTo>
                    <a:pt x="6280170" y="2800069"/>
                  </a:lnTo>
                </a:path>
                <a:path w="9196705" h="3688080">
                  <a:moveTo>
                    <a:pt x="1727400" y="2800069"/>
                  </a:moveTo>
                  <a:lnTo>
                    <a:pt x="1580668" y="2800069"/>
                  </a:lnTo>
                </a:path>
                <a:path w="9196705" h="3688080">
                  <a:moveTo>
                    <a:pt x="4681287" y="2800069"/>
                  </a:moveTo>
                  <a:lnTo>
                    <a:pt x="4416155" y="2800069"/>
                  </a:lnTo>
                </a:path>
                <a:path w="9196705" h="3688080">
                  <a:moveTo>
                    <a:pt x="3279734" y="2800069"/>
                  </a:moveTo>
                  <a:lnTo>
                    <a:pt x="3161336" y="2800069"/>
                  </a:lnTo>
                </a:path>
                <a:path w="9196705" h="3688080">
                  <a:moveTo>
                    <a:pt x="9076191" y="2731256"/>
                  </a:moveTo>
                  <a:lnTo>
                    <a:pt x="8918327" y="2731256"/>
                  </a:lnTo>
                </a:path>
                <a:path w="9196705" h="3688080">
                  <a:moveTo>
                    <a:pt x="272214" y="2731256"/>
                  </a:moveTo>
                  <a:lnTo>
                    <a:pt x="0" y="2731256"/>
                  </a:lnTo>
                </a:path>
                <a:path w="9196705" h="3688080">
                  <a:moveTo>
                    <a:pt x="7939770" y="2731256"/>
                  </a:moveTo>
                  <a:lnTo>
                    <a:pt x="7805180" y="2731256"/>
                  </a:lnTo>
                </a:path>
                <a:path w="9196705" h="3688080">
                  <a:moveTo>
                    <a:pt x="984628" y="2731256"/>
                  </a:moveTo>
                  <a:lnTo>
                    <a:pt x="897600" y="2731256"/>
                  </a:lnTo>
                </a:path>
                <a:path w="9196705" h="3688080">
                  <a:moveTo>
                    <a:pt x="6460297" y="2731256"/>
                  </a:moveTo>
                  <a:lnTo>
                    <a:pt x="6280170" y="2731256"/>
                  </a:lnTo>
                </a:path>
                <a:path w="9196705" h="3688080">
                  <a:moveTo>
                    <a:pt x="1724365" y="2731256"/>
                  </a:moveTo>
                  <a:lnTo>
                    <a:pt x="1580668" y="2731256"/>
                  </a:lnTo>
                </a:path>
                <a:path w="9196705" h="3688080">
                  <a:moveTo>
                    <a:pt x="4673191" y="2731256"/>
                  </a:moveTo>
                  <a:lnTo>
                    <a:pt x="4416155" y="2731256"/>
                  </a:lnTo>
                </a:path>
                <a:path w="9196705" h="3688080">
                  <a:moveTo>
                    <a:pt x="3274674" y="2731256"/>
                  </a:moveTo>
                  <a:lnTo>
                    <a:pt x="3161336" y="2731256"/>
                  </a:lnTo>
                </a:path>
                <a:path w="9196705" h="3688080">
                  <a:moveTo>
                    <a:pt x="9074167" y="2663456"/>
                  </a:moveTo>
                  <a:lnTo>
                    <a:pt x="8918327" y="2663456"/>
                  </a:lnTo>
                </a:path>
                <a:path w="9196705" h="3688080">
                  <a:moveTo>
                    <a:pt x="268167" y="2663456"/>
                  </a:moveTo>
                  <a:lnTo>
                    <a:pt x="0" y="2663456"/>
                  </a:lnTo>
                </a:path>
                <a:path w="9196705" h="3688080">
                  <a:moveTo>
                    <a:pt x="7941794" y="2663456"/>
                  </a:moveTo>
                  <a:lnTo>
                    <a:pt x="7805180" y="2663456"/>
                  </a:lnTo>
                </a:path>
                <a:path w="9196705" h="3688080">
                  <a:moveTo>
                    <a:pt x="984628" y="2663456"/>
                  </a:moveTo>
                  <a:lnTo>
                    <a:pt x="897600" y="2663456"/>
                  </a:lnTo>
                </a:path>
                <a:path w="9196705" h="3688080">
                  <a:moveTo>
                    <a:pt x="6454225" y="2663456"/>
                  </a:moveTo>
                  <a:lnTo>
                    <a:pt x="6280170" y="2663456"/>
                  </a:lnTo>
                </a:path>
                <a:path w="9196705" h="3688080">
                  <a:moveTo>
                    <a:pt x="1722341" y="2663456"/>
                  </a:moveTo>
                  <a:lnTo>
                    <a:pt x="1580668" y="2663456"/>
                  </a:lnTo>
                </a:path>
                <a:path w="9196705" h="3688080">
                  <a:moveTo>
                    <a:pt x="4666107" y="2663456"/>
                  </a:moveTo>
                  <a:lnTo>
                    <a:pt x="4416155" y="2663456"/>
                  </a:lnTo>
                </a:path>
                <a:path w="9196705" h="3688080">
                  <a:moveTo>
                    <a:pt x="3269614" y="2663456"/>
                  </a:moveTo>
                  <a:lnTo>
                    <a:pt x="3161336" y="2663456"/>
                  </a:lnTo>
                </a:path>
                <a:path w="9196705" h="3688080">
                  <a:moveTo>
                    <a:pt x="9051905" y="2594643"/>
                  </a:moveTo>
                  <a:lnTo>
                    <a:pt x="8918327" y="2594643"/>
                  </a:lnTo>
                </a:path>
                <a:path w="9196705" h="3688080">
                  <a:moveTo>
                    <a:pt x="200366" y="2594643"/>
                  </a:moveTo>
                  <a:lnTo>
                    <a:pt x="0" y="2594643"/>
                  </a:lnTo>
                </a:path>
                <a:path w="9196705" h="3688080">
                  <a:moveTo>
                    <a:pt x="7924591" y="2594643"/>
                  </a:moveTo>
                  <a:lnTo>
                    <a:pt x="7805180" y="2594643"/>
                  </a:lnTo>
                </a:path>
                <a:path w="9196705" h="3688080">
                  <a:moveTo>
                    <a:pt x="921887" y="2594643"/>
                  </a:moveTo>
                  <a:lnTo>
                    <a:pt x="897600" y="2594643"/>
                  </a:lnTo>
                </a:path>
                <a:path w="9196705" h="3688080">
                  <a:moveTo>
                    <a:pt x="6427915" y="2594643"/>
                  </a:moveTo>
                  <a:lnTo>
                    <a:pt x="6280170" y="2594643"/>
                  </a:lnTo>
                </a:path>
                <a:path w="9196705" h="3688080">
                  <a:moveTo>
                    <a:pt x="1686922" y="2594643"/>
                  </a:moveTo>
                  <a:lnTo>
                    <a:pt x="1580668" y="2594643"/>
                  </a:lnTo>
                </a:path>
                <a:path w="9196705" h="3688080">
                  <a:moveTo>
                    <a:pt x="4628665" y="2594643"/>
                  </a:moveTo>
                  <a:lnTo>
                    <a:pt x="4416155" y="2594643"/>
                  </a:lnTo>
                </a:path>
                <a:path w="9196705" h="3688080">
                  <a:moveTo>
                    <a:pt x="3267590" y="2594643"/>
                  </a:moveTo>
                  <a:lnTo>
                    <a:pt x="3161336" y="2594643"/>
                  </a:lnTo>
                </a:path>
                <a:path w="9196705" h="3688080">
                  <a:moveTo>
                    <a:pt x="9051905" y="2526842"/>
                  </a:moveTo>
                  <a:lnTo>
                    <a:pt x="8918327" y="2526842"/>
                  </a:lnTo>
                </a:path>
                <a:path w="9196705" h="3688080">
                  <a:moveTo>
                    <a:pt x="197330" y="2526842"/>
                  </a:moveTo>
                  <a:lnTo>
                    <a:pt x="0" y="2526842"/>
                  </a:lnTo>
                </a:path>
                <a:path w="9196705" h="3688080">
                  <a:moveTo>
                    <a:pt x="7924591" y="2526842"/>
                  </a:moveTo>
                  <a:lnTo>
                    <a:pt x="7805180" y="2526842"/>
                  </a:lnTo>
                </a:path>
                <a:path w="9196705" h="3688080">
                  <a:moveTo>
                    <a:pt x="921887" y="2526842"/>
                  </a:moveTo>
                  <a:lnTo>
                    <a:pt x="897600" y="2526842"/>
                  </a:lnTo>
                </a:path>
                <a:path w="9196705" h="3688080">
                  <a:moveTo>
                    <a:pt x="6425891" y="2526842"/>
                  </a:moveTo>
                  <a:lnTo>
                    <a:pt x="6280170" y="2526842"/>
                  </a:lnTo>
                </a:path>
                <a:path w="9196705" h="3688080">
                  <a:moveTo>
                    <a:pt x="1685910" y="2526842"/>
                  </a:moveTo>
                  <a:lnTo>
                    <a:pt x="1580668" y="2526842"/>
                  </a:lnTo>
                </a:path>
                <a:path w="9196705" h="3688080">
                  <a:moveTo>
                    <a:pt x="4625629" y="2526842"/>
                  </a:moveTo>
                  <a:lnTo>
                    <a:pt x="4416155" y="2526842"/>
                  </a:lnTo>
                </a:path>
                <a:path w="9196705" h="3688080">
                  <a:moveTo>
                    <a:pt x="3265567" y="2526842"/>
                  </a:moveTo>
                  <a:lnTo>
                    <a:pt x="3161336" y="2526842"/>
                  </a:lnTo>
                </a:path>
                <a:path w="9196705" h="3688080">
                  <a:moveTo>
                    <a:pt x="9051905" y="2458029"/>
                  </a:moveTo>
                  <a:lnTo>
                    <a:pt x="8918327" y="2458029"/>
                  </a:lnTo>
                </a:path>
                <a:path w="9196705" h="3688080">
                  <a:moveTo>
                    <a:pt x="194294" y="2458029"/>
                  </a:moveTo>
                  <a:lnTo>
                    <a:pt x="0" y="2458029"/>
                  </a:lnTo>
                </a:path>
                <a:path w="9196705" h="3688080">
                  <a:moveTo>
                    <a:pt x="7924591" y="2458029"/>
                  </a:moveTo>
                  <a:lnTo>
                    <a:pt x="7805180" y="2458029"/>
                  </a:lnTo>
                </a:path>
                <a:path w="9196705" h="3688080">
                  <a:moveTo>
                    <a:pt x="921887" y="2458029"/>
                  </a:moveTo>
                  <a:lnTo>
                    <a:pt x="897600" y="2458029"/>
                  </a:lnTo>
                </a:path>
                <a:path w="9196705" h="3688080">
                  <a:moveTo>
                    <a:pt x="6423867" y="2458029"/>
                  </a:moveTo>
                  <a:lnTo>
                    <a:pt x="6280170" y="2458029"/>
                  </a:lnTo>
                </a:path>
                <a:path w="9196705" h="3688080">
                  <a:moveTo>
                    <a:pt x="1683887" y="2458029"/>
                  </a:moveTo>
                  <a:lnTo>
                    <a:pt x="1580668" y="2458029"/>
                  </a:lnTo>
                </a:path>
                <a:path w="9196705" h="3688080">
                  <a:moveTo>
                    <a:pt x="4622593" y="2458029"/>
                  </a:moveTo>
                  <a:lnTo>
                    <a:pt x="4416155" y="2458029"/>
                  </a:lnTo>
                </a:path>
                <a:path w="9196705" h="3688080">
                  <a:moveTo>
                    <a:pt x="3264555" y="2458029"/>
                  </a:moveTo>
                  <a:lnTo>
                    <a:pt x="3161336" y="2458029"/>
                  </a:lnTo>
                </a:path>
                <a:path w="9196705" h="3688080">
                  <a:moveTo>
                    <a:pt x="9051905" y="2390229"/>
                  </a:moveTo>
                  <a:lnTo>
                    <a:pt x="8918327" y="2390229"/>
                  </a:lnTo>
                </a:path>
                <a:path w="9196705" h="3688080">
                  <a:moveTo>
                    <a:pt x="192270" y="2390229"/>
                  </a:moveTo>
                  <a:lnTo>
                    <a:pt x="0" y="2390229"/>
                  </a:lnTo>
                </a:path>
                <a:path w="9196705" h="3688080">
                  <a:moveTo>
                    <a:pt x="7924591" y="2390229"/>
                  </a:moveTo>
                  <a:lnTo>
                    <a:pt x="7805180" y="2390229"/>
                  </a:lnTo>
                </a:path>
                <a:path w="9196705" h="3688080">
                  <a:moveTo>
                    <a:pt x="921887" y="2390229"/>
                  </a:moveTo>
                  <a:lnTo>
                    <a:pt x="897600" y="2390229"/>
                  </a:lnTo>
                </a:path>
                <a:path w="9196705" h="3688080">
                  <a:moveTo>
                    <a:pt x="6421843" y="2390229"/>
                  </a:moveTo>
                  <a:lnTo>
                    <a:pt x="6280170" y="2390229"/>
                  </a:lnTo>
                </a:path>
                <a:path w="9196705" h="3688080">
                  <a:moveTo>
                    <a:pt x="1681863" y="2390229"/>
                  </a:moveTo>
                  <a:lnTo>
                    <a:pt x="1580668" y="2390229"/>
                  </a:lnTo>
                </a:path>
                <a:path w="9196705" h="3688080">
                  <a:moveTo>
                    <a:pt x="4619558" y="2390229"/>
                  </a:moveTo>
                  <a:lnTo>
                    <a:pt x="4416155" y="2390229"/>
                  </a:lnTo>
                </a:path>
                <a:path w="9196705" h="3688080">
                  <a:moveTo>
                    <a:pt x="3262531" y="2390229"/>
                  </a:moveTo>
                  <a:lnTo>
                    <a:pt x="3161336" y="2390229"/>
                  </a:lnTo>
                </a:path>
                <a:path w="9196705" h="3688080">
                  <a:moveTo>
                    <a:pt x="9051905" y="2321416"/>
                  </a:moveTo>
                  <a:lnTo>
                    <a:pt x="8918327" y="2321416"/>
                  </a:lnTo>
                </a:path>
                <a:path w="9196705" h="3688080">
                  <a:moveTo>
                    <a:pt x="189234" y="2321416"/>
                  </a:moveTo>
                  <a:lnTo>
                    <a:pt x="0" y="2321416"/>
                  </a:lnTo>
                </a:path>
                <a:path w="9196705" h="3688080">
                  <a:moveTo>
                    <a:pt x="7924591" y="2321416"/>
                  </a:moveTo>
                  <a:lnTo>
                    <a:pt x="7805180" y="2321416"/>
                  </a:lnTo>
                </a:path>
                <a:path w="9196705" h="3688080">
                  <a:moveTo>
                    <a:pt x="921887" y="2321416"/>
                  </a:moveTo>
                  <a:lnTo>
                    <a:pt x="897600" y="2321416"/>
                  </a:lnTo>
                </a:path>
                <a:path w="9196705" h="3688080">
                  <a:moveTo>
                    <a:pt x="6419819" y="2321416"/>
                  </a:moveTo>
                  <a:lnTo>
                    <a:pt x="6280170" y="2321416"/>
                  </a:lnTo>
                </a:path>
                <a:path w="9196705" h="3688080">
                  <a:moveTo>
                    <a:pt x="1680851" y="2321416"/>
                  </a:moveTo>
                  <a:lnTo>
                    <a:pt x="1580668" y="2321416"/>
                  </a:lnTo>
                </a:path>
                <a:path w="9196705" h="3688080">
                  <a:moveTo>
                    <a:pt x="4616522" y="2321416"/>
                  </a:moveTo>
                  <a:lnTo>
                    <a:pt x="4416155" y="2321416"/>
                  </a:lnTo>
                </a:path>
                <a:path w="9196705" h="3688080">
                  <a:moveTo>
                    <a:pt x="3261519" y="2321416"/>
                  </a:moveTo>
                  <a:lnTo>
                    <a:pt x="3161336" y="2321416"/>
                  </a:lnTo>
                </a:path>
                <a:path w="9196705" h="3688080">
                  <a:moveTo>
                    <a:pt x="9051905" y="2253615"/>
                  </a:moveTo>
                  <a:lnTo>
                    <a:pt x="8918327" y="2253615"/>
                  </a:lnTo>
                </a:path>
                <a:path w="9196705" h="3688080">
                  <a:moveTo>
                    <a:pt x="186199" y="2253615"/>
                  </a:moveTo>
                  <a:lnTo>
                    <a:pt x="0" y="2253615"/>
                  </a:lnTo>
                </a:path>
                <a:path w="9196705" h="3688080">
                  <a:moveTo>
                    <a:pt x="7924591" y="2253615"/>
                  </a:moveTo>
                  <a:lnTo>
                    <a:pt x="7805180" y="2253615"/>
                  </a:lnTo>
                </a:path>
                <a:path w="9196705" h="3688080">
                  <a:moveTo>
                    <a:pt x="921887" y="2253615"/>
                  </a:moveTo>
                  <a:lnTo>
                    <a:pt x="897600" y="2253615"/>
                  </a:lnTo>
                </a:path>
                <a:path w="9196705" h="3688080">
                  <a:moveTo>
                    <a:pt x="6417795" y="2253615"/>
                  </a:moveTo>
                  <a:lnTo>
                    <a:pt x="6280170" y="2253615"/>
                  </a:lnTo>
                </a:path>
                <a:path w="9196705" h="3688080">
                  <a:moveTo>
                    <a:pt x="1678827" y="2253615"/>
                  </a:moveTo>
                  <a:lnTo>
                    <a:pt x="1580668" y="2253615"/>
                  </a:lnTo>
                </a:path>
                <a:path w="9196705" h="3688080">
                  <a:moveTo>
                    <a:pt x="4613486" y="2253615"/>
                  </a:moveTo>
                  <a:lnTo>
                    <a:pt x="4416155" y="2253615"/>
                  </a:lnTo>
                </a:path>
                <a:path w="9196705" h="3688080">
                  <a:moveTo>
                    <a:pt x="3259495" y="2253615"/>
                  </a:moveTo>
                  <a:lnTo>
                    <a:pt x="3161336" y="2253615"/>
                  </a:lnTo>
                </a:path>
                <a:path w="9196705" h="3688080">
                  <a:moveTo>
                    <a:pt x="9051905" y="2184803"/>
                  </a:moveTo>
                  <a:lnTo>
                    <a:pt x="8918327" y="2184803"/>
                  </a:lnTo>
                </a:path>
                <a:path w="9196705" h="3688080">
                  <a:moveTo>
                    <a:pt x="183163" y="2184803"/>
                  </a:moveTo>
                  <a:lnTo>
                    <a:pt x="0" y="2184803"/>
                  </a:lnTo>
                </a:path>
                <a:path w="9196705" h="3688080">
                  <a:moveTo>
                    <a:pt x="7924591" y="2184803"/>
                  </a:moveTo>
                  <a:lnTo>
                    <a:pt x="7805180" y="2184803"/>
                  </a:lnTo>
                </a:path>
                <a:path w="9196705" h="3688080">
                  <a:moveTo>
                    <a:pt x="921887" y="2184803"/>
                  </a:moveTo>
                  <a:lnTo>
                    <a:pt x="897600" y="2184803"/>
                  </a:lnTo>
                </a:path>
                <a:path w="9196705" h="3688080">
                  <a:moveTo>
                    <a:pt x="6415771" y="2184803"/>
                  </a:moveTo>
                  <a:lnTo>
                    <a:pt x="6280170" y="2184803"/>
                  </a:lnTo>
                </a:path>
                <a:path w="9196705" h="3688080">
                  <a:moveTo>
                    <a:pt x="1677815" y="2184803"/>
                  </a:moveTo>
                  <a:lnTo>
                    <a:pt x="1580668" y="2184803"/>
                  </a:lnTo>
                </a:path>
                <a:path w="9196705" h="3688080">
                  <a:moveTo>
                    <a:pt x="4610450" y="2184803"/>
                  </a:moveTo>
                  <a:lnTo>
                    <a:pt x="4416155" y="2184803"/>
                  </a:lnTo>
                </a:path>
                <a:path w="9196705" h="3688080">
                  <a:moveTo>
                    <a:pt x="3258483" y="2184803"/>
                  </a:moveTo>
                  <a:lnTo>
                    <a:pt x="3161336" y="2184803"/>
                  </a:lnTo>
                </a:path>
                <a:path w="9196705" h="3688080">
                  <a:moveTo>
                    <a:pt x="9051905" y="2117002"/>
                  </a:moveTo>
                  <a:lnTo>
                    <a:pt x="8918327" y="2117002"/>
                  </a:lnTo>
                </a:path>
                <a:path w="9196705" h="3688080">
                  <a:moveTo>
                    <a:pt x="180127" y="2117002"/>
                  </a:moveTo>
                  <a:lnTo>
                    <a:pt x="0" y="2117002"/>
                  </a:lnTo>
                </a:path>
                <a:path w="9196705" h="3688080">
                  <a:moveTo>
                    <a:pt x="7924591" y="2117002"/>
                  </a:moveTo>
                  <a:lnTo>
                    <a:pt x="7805180" y="2117002"/>
                  </a:lnTo>
                </a:path>
                <a:path w="9196705" h="3688080">
                  <a:moveTo>
                    <a:pt x="921887" y="2117002"/>
                  </a:moveTo>
                  <a:lnTo>
                    <a:pt x="897600" y="2117002"/>
                  </a:lnTo>
                </a:path>
                <a:path w="9196705" h="3688080">
                  <a:moveTo>
                    <a:pt x="6413747" y="2117002"/>
                  </a:moveTo>
                  <a:lnTo>
                    <a:pt x="6280170" y="2117002"/>
                  </a:lnTo>
                </a:path>
                <a:path w="9196705" h="3688080">
                  <a:moveTo>
                    <a:pt x="1675791" y="2117002"/>
                  </a:moveTo>
                  <a:lnTo>
                    <a:pt x="1580668" y="2117002"/>
                  </a:lnTo>
                </a:path>
                <a:path w="9196705" h="3688080">
                  <a:moveTo>
                    <a:pt x="4607414" y="2117002"/>
                  </a:moveTo>
                  <a:lnTo>
                    <a:pt x="4416155" y="2117002"/>
                  </a:lnTo>
                </a:path>
                <a:path w="9196705" h="3688080">
                  <a:moveTo>
                    <a:pt x="3257471" y="2117002"/>
                  </a:moveTo>
                  <a:lnTo>
                    <a:pt x="3161336" y="2117002"/>
                  </a:lnTo>
                </a:path>
                <a:path w="9196705" h="3688080">
                  <a:moveTo>
                    <a:pt x="9051905" y="2048189"/>
                  </a:moveTo>
                  <a:lnTo>
                    <a:pt x="8918327" y="2048189"/>
                  </a:lnTo>
                </a:path>
                <a:path w="9196705" h="3688080">
                  <a:moveTo>
                    <a:pt x="177091" y="2048189"/>
                  </a:moveTo>
                  <a:lnTo>
                    <a:pt x="0" y="2048189"/>
                  </a:lnTo>
                </a:path>
                <a:path w="9196705" h="3688080">
                  <a:moveTo>
                    <a:pt x="7924591" y="2048189"/>
                  </a:moveTo>
                  <a:lnTo>
                    <a:pt x="7805180" y="2048189"/>
                  </a:lnTo>
                </a:path>
                <a:path w="9196705" h="3688080">
                  <a:moveTo>
                    <a:pt x="921887" y="2048189"/>
                  </a:moveTo>
                  <a:lnTo>
                    <a:pt x="897600" y="2048189"/>
                  </a:lnTo>
                </a:path>
                <a:path w="9196705" h="3688080">
                  <a:moveTo>
                    <a:pt x="6411723" y="2048189"/>
                  </a:moveTo>
                  <a:lnTo>
                    <a:pt x="6280170" y="2048189"/>
                  </a:lnTo>
                </a:path>
                <a:path w="9196705" h="3688080">
                  <a:moveTo>
                    <a:pt x="1674779" y="2048189"/>
                  </a:moveTo>
                  <a:lnTo>
                    <a:pt x="1580668" y="2048189"/>
                  </a:lnTo>
                </a:path>
                <a:path w="9196705" h="3688080">
                  <a:moveTo>
                    <a:pt x="4604378" y="2048189"/>
                  </a:moveTo>
                  <a:lnTo>
                    <a:pt x="4416155" y="2048189"/>
                  </a:lnTo>
                </a:path>
                <a:path w="9196705" h="3688080">
                  <a:moveTo>
                    <a:pt x="3255447" y="2048189"/>
                  </a:moveTo>
                  <a:lnTo>
                    <a:pt x="3161336" y="2048189"/>
                  </a:lnTo>
                </a:path>
                <a:path w="9196705" h="3688080">
                  <a:moveTo>
                    <a:pt x="9051905" y="1980388"/>
                  </a:moveTo>
                  <a:lnTo>
                    <a:pt x="8918327" y="1980388"/>
                  </a:lnTo>
                </a:path>
                <a:path w="9196705" h="3688080">
                  <a:moveTo>
                    <a:pt x="174055" y="1980388"/>
                  </a:moveTo>
                  <a:lnTo>
                    <a:pt x="0" y="1980388"/>
                  </a:lnTo>
                </a:path>
                <a:path w="9196705" h="3688080">
                  <a:moveTo>
                    <a:pt x="7924591" y="1980388"/>
                  </a:moveTo>
                  <a:lnTo>
                    <a:pt x="7805180" y="1980388"/>
                  </a:lnTo>
                </a:path>
                <a:path w="9196705" h="3688080">
                  <a:moveTo>
                    <a:pt x="920875" y="1980388"/>
                  </a:moveTo>
                  <a:lnTo>
                    <a:pt x="897600" y="1980388"/>
                  </a:lnTo>
                </a:path>
                <a:path w="9196705" h="3688080">
                  <a:moveTo>
                    <a:pt x="6409699" y="1980388"/>
                  </a:moveTo>
                  <a:lnTo>
                    <a:pt x="6280170" y="1980388"/>
                  </a:lnTo>
                </a:path>
                <a:path w="9196705" h="3688080">
                  <a:moveTo>
                    <a:pt x="1672755" y="1980388"/>
                  </a:moveTo>
                  <a:lnTo>
                    <a:pt x="1580668" y="1980388"/>
                  </a:lnTo>
                </a:path>
                <a:path w="9196705" h="3688080">
                  <a:moveTo>
                    <a:pt x="4602354" y="1980388"/>
                  </a:moveTo>
                  <a:lnTo>
                    <a:pt x="4416155" y="1980388"/>
                  </a:lnTo>
                </a:path>
                <a:path w="9196705" h="3688080">
                  <a:moveTo>
                    <a:pt x="3254435" y="1980388"/>
                  </a:moveTo>
                  <a:lnTo>
                    <a:pt x="3161336" y="1980388"/>
                  </a:lnTo>
                </a:path>
                <a:path w="9196705" h="3688080">
                  <a:moveTo>
                    <a:pt x="9051905" y="1911576"/>
                  </a:moveTo>
                  <a:lnTo>
                    <a:pt x="8918327" y="1911576"/>
                  </a:lnTo>
                </a:path>
                <a:path w="9196705" h="3688080">
                  <a:moveTo>
                    <a:pt x="171019" y="1911576"/>
                  </a:moveTo>
                  <a:lnTo>
                    <a:pt x="0" y="1911576"/>
                  </a:lnTo>
                </a:path>
                <a:path w="9196705" h="3688080">
                  <a:moveTo>
                    <a:pt x="7924591" y="1911576"/>
                  </a:moveTo>
                  <a:lnTo>
                    <a:pt x="7805180" y="1911576"/>
                  </a:lnTo>
                </a:path>
                <a:path w="9196705" h="3688080">
                  <a:moveTo>
                    <a:pt x="920875" y="1911576"/>
                  </a:moveTo>
                  <a:lnTo>
                    <a:pt x="897600" y="1911576"/>
                  </a:lnTo>
                </a:path>
                <a:path w="9196705" h="3688080">
                  <a:moveTo>
                    <a:pt x="6407676" y="1911576"/>
                  </a:moveTo>
                  <a:lnTo>
                    <a:pt x="6280170" y="1911576"/>
                  </a:lnTo>
                </a:path>
                <a:path w="9196705" h="3688080">
                  <a:moveTo>
                    <a:pt x="1671743" y="1911576"/>
                  </a:moveTo>
                  <a:lnTo>
                    <a:pt x="1580668" y="1911576"/>
                  </a:lnTo>
                </a:path>
                <a:path w="9196705" h="3688080">
                  <a:moveTo>
                    <a:pt x="4599318" y="1911576"/>
                  </a:moveTo>
                  <a:lnTo>
                    <a:pt x="4416155" y="1911576"/>
                  </a:lnTo>
                </a:path>
                <a:path w="9196705" h="3688080">
                  <a:moveTo>
                    <a:pt x="3252411" y="1911576"/>
                  </a:moveTo>
                  <a:lnTo>
                    <a:pt x="3161336" y="1911576"/>
                  </a:lnTo>
                </a:path>
                <a:path w="9196705" h="3688080">
                  <a:moveTo>
                    <a:pt x="9051905" y="1843775"/>
                  </a:moveTo>
                  <a:lnTo>
                    <a:pt x="8918327" y="1843775"/>
                  </a:lnTo>
                </a:path>
                <a:path w="9196705" h="3688080">
                  <a:moveTo>
                    <a:pt x="167983" y="1843775"/>
                  </a:moveTo>
                  <a:lnTo>
                    <a:pt x="0" y="1843775"/>
                  </a:lnTo>
                </a:path>
                <a:path w="9196705" h="3688080">
                  <a:moveTo>
                    <a:pt x="7924591" y="1843775"/>
                  </a:moveTo>
                  <a:lnTo>
                    <a:pt x="7805180" y="1843775"/>
                  </a:lnTo>
                </a:path>
                <a:path w="9196705" h="3688080">
                  <a:moveTo>
                    <a:pt x="920875" y="1843775"/>
                  </a:moveTo>
                  <a:lnTo>
                    <a:pt x="897600" y="1843775"/>
                  </a:lnTo>
                </a:path>
                <a:path w="9196705" h="3688080">
                  <a:moveTo>
                    <a:pt x="6405652" y="1843775"/>
                  </a:moveTo>
                  <a:lnTo>
                    <a:pt x="6280170" y="1843775"/>
                  </a:lnTo>
                </a:path>
                <a:path w="9196705" h="3688080">
                  <a:moveTo>
                    <a:pt x="1669719" y="1843775"/>
                  </a:moveTo>
                  <a:lnTo>
                    <a:pt x="1580668" y="1843775"/>
                  </a:lnTo>
                </a:path>
                <a:path w="9196705" h="3688080">
                  <a:moveTo>
                    <a:pt x="4596283" y="1843775"/>
                  </a:moveTo>
                  <a:lnTo>
                    <a:pt x="4416155" y="1843775"/>
                  </a:lnTo>
                </a:path>
                <a:path w="9196705" h="3688080">
                  <a:moveTo>
                    <a:pt x="3251399" y="1843775"/>
                  </a:moveTo>
                  <a:lnTo>
                    <a:pt x="3161336" y="1843775"/>
                  </a:lnTo>
                </a:path>
                <a:path w="9196705" h="3688080">
                  <a:moveTo>
                    <a:pt x="9051905" y="1774962"/>
                  </a:moveTo>
                  <a:lnTo>
                    <a:pt x="8918327" y="1774962"/>
                  </a:lnTo>
                </a:path>
                <a:path w="9196705" h="3688080">
                  <a:moveTo>
                    <a:pt x="165960" y="1774962"/>
                  </a:moveTo>
                  <a:lnTo>
                    <a:pt x="0" y="1774962"/>
                  </a:lnTo>
                </a:path>
                <a:path w="9196705" h="3688080">
                  <a:moveTo>
                    <a:pt x="7924591" y="1774962"/>
                  </a:moveTo>
                  <a:lnTo>
                    <a:pt x="7805180" y="1774962"/>
                  </a:lnTo>
                </a:path>
                <a:path w="9196705" h="3688080">
                  <a:moveTo>
                    <a:pt x="920875" y="1774962"/>
                  </a:moveTo>
                  <a:lnTo>
                    <a:pt x="897600" y="1774962"/>
                  </a:lnTo>
                </a:path>
                <a:path w="9196705" h="3688080">
                  <a:moveTo>
                    <a:pt x="6403628" y="1774962"/>
                  </a:moveTo>
                  <a:lnTo>
                    <a:pt x="6280170" y="1774962"/>
                  </a:lnTo>
                </a:path>
                <a:path w="9196705" h="3688080">
                  <a:moveTo>
                    <a:pt x="1668707" y="1774962"/>
                  </a:moveTo>
                  <a:lnTo>
                    <a:pt x="1580668" y="1774962"/>
                  </a:lnTo>
                </a:path>
                <a:path w="9196705" h="3688080">
                  <a:moveTo>
                    <a:pt x="4593247" y="1774962"/>
                  </a:moveTo>
                  <a:lnTo>
                    <a:pt x="4416155" y="1774962"/>
                  </a:lnTo>
                </a:path>
                <a:path w="9196705" h="3688080">
                  <a:moveTo>
                    <a:pt x="3250387" y="1774962"/>
                  </a:moveTo>
                  <a:lnTo>
                    <a:pt x="3161336" y="1774962"/>
                  </a:lnTo>
                </a:path>
                <a:path w="9196705" h="3688080">
                  <a:moveTo>
                    <a:pt x="9051905" y="1707161"/>
                  </a:moveTo>
                  <a:lnTo>
                    <a:pt x="8918327" y="1707161"/>
                  </a:lnTo>
                </a:path>
                <a:path w="9196705" h="3688080">
                  <a:moveTo>
                    <a:pt x="162924" y="1707161"/>
                  </a:moveTo>
                  <a:lnTo>
                    <a:pt x="0" y="1707161"/>
                  </a:lnTo>
                </a:path>
                <a:path w="9196705" h="3688080">
                  <a:moveTo>
                    <a:pt x="7924591" y="1707161"/>
                  </a:moveTo>
                  <a:lnTo>
                    <a:pt x="7805180" y="1707161"/>
                  </a:lnTo>
                </a:path>
                <a:path w="9196705" h="3688080">
                  <a:moveTo>
                    <a:pt x="920875" y="1707161"/>
                  </a:moveTo>
                  <a:lnTo>
                    <a:pt x="897600" y="1707161"/>
                  </a:lnTo>
                </a:path>
                <a:path w="9196705" h="3688080">
                  <a:moveTo>
                    <a:pt x="6401604" y="1707161"/>
                  </a:moveTo>
                  <a:lnTo>
                    <a:pt x="6280170" y="1707161"/>
                  </a:lnTo>
                </a:path>
                <a:path w="9196705" h="3688080">
                  <a:moveTo>
                    <a:pt x="1666683" y="1707161"/>
                  </a:moveTo>
                  <a:lnTo>
                    <a:pt x="1580668" y="1707161"/>
                  </a:lnTo>
                </a:path>
                <a:path w="9196705" h="3688080">
                  <a:moveTo>
                    <a:pt x="4590211" y="1707161"/>
                  </a:moveTo>
                  <a:lnTo>
                    <a:pt x="4416155" y="1707161"/>
                  </a:lnTo>
                </a:path>
                <a:path w="9196705" h="3688080">
                  <a:moveTo>
                    <a:pt x="3248363" y="1707161"/>
                  </a:moveTo>
                  <a:lnTo>
                    <a:pt x="3161336" y="1707161"/>
                  </a:lnTo>
                </a:path>
                <a:path w="9196705" h="3688080">
                  <a:moveTo>
                    <a:pt x="9061012" y="1638349"/>
                  </a:moveTo>
                  <a:lnTo>
                    <a:pt x="8918327" y="1638349"/>
                  </a:lnTo>
                </a:path>
                <a:path w="9196705" h="3688080">
                  <a:moveTo>
                    <a:pt x="186199" y="1638349"/>
                  </a:moveTo>
                  <a:lnTo>
                    <a:pt x="0" y="1638349"/>
                  </a:lnTo>
                </a:path>
                <a:path w="9196705" h="3688080">
                  <a:moveTo>
                    <a:pt x="7933698" y="1638349"/>
                  </a:moveTo>
                  <a:lnTo>
                    <a:pt x="7805180" y="1638349"/>
                  </a:lnTo>
                </a:path>
                <a:path w="9196705" h="3688080">
                  <a:moveTo>
                    <a:pt x="939090" y="1638349"/>
                  </a:moveTo>
                  <a:lnTo>
                    <a:pt x="897600" y="1638349"/>
                  </a:lnTo>
                </a:path>
                <a:path w="9196705" h="3688080">
                  <a:moveTo>
                    <a:pt x="6408688" y="1638349"/>
                  </a:moveTo>
                  <a:lnTo>
                    <a:pt x="6280170" y="1638349"/>
                  </a:lnTo>
                </a:path>
                <a:path w="9196705" h="3688080">
                  <a:moveTo>
                    <a:pt x="4601342" y="1638349"/>
                  </a:moveTo>
                  <a:lnTo>
                    <a:pt x="4416155" y="1638349"/>
                  </a:lnTo>
                </a:path>
                <a:path w="9196705" h="3688080">
                  <a:moveTo>
                    <a:pt x="1679839" y="1638349"/>
                  </a:moveTo>
                  <a:lnTo>
                    <a:pt x="1580668" y="1638349"/>
                  </a:lnTo>
                </a:path>
                <a:path w="9196705" h="3688080">
                  <a:moveTo>
                    <a:pt x="3246339" y="1638349"/>
                  </a:moveTo>
                  <a:lnTo>
                    <a:pt x="3161336" y="1638349"/>
                  </a:lnTo>
                </a:path>
                <a:path w="9196705" h="3688080">
                  <a:moveTo>
                    <a:pt x="9057976" y="1570548"/>
                  </a:moveTo>
                  <a:lnTo>
                    <a:pt x="8918327" y="1570548"/>
                  </a:lnTo>
                </a:path>
                <a:path w="9196705" h="3688080">
                  <a:moveTo>
                    <a:pt x="183163" y="1570548"/>
                  </a:moveTo>
                  <a:lnTo>
                    <a:pt x="0" y="1570548"/>
                  </a:lnTo>
                </a:path>
                <a:path w="9196705" h="3688080">
                  <a:moveTo>
                    <a:pt x="7938758" y="1570548"/>
                  </a:moveTo>
                  <a:lnTo>
                    <a:pt x="7805180" y="1570548"/>
                  </a:lnTo>
                </a:path>
                <a:path w="9196705" h="3688080">
                  <a:moveTo>
                    <a:pt x="957305" y="1570548"/>
                  </a:moveTo>
                  <a:lnTo>
                    <a:pt x="897600" y="1570548"/>
                  </a:lnTo>
                </a:path>
                <a:path w="9196705" h="3688080">
                  <a:moveTo>
                    <a:pt x="6405652" y="1570548"/>
                  </a:moveTo>
                  <a:lnTo>
                    <a:pt x="6280170" y="1570548"/>
                  </a:lnTo>
                </a:path>
                <a:path w="9196705" h="3688080">
                  <a:moveTo>
                    <a:pt x="4595271" y="1570548"/>
                  </a:moveTo>
                  <a:lnTo>
                    <a:pt x="4416155" y="1570548"/>
                  </a:lnTo>
                </a:path>
                <a:path w="9196705" h="3688080">
                  <a:moveTo>
                    <a:pt x="1677815" y="1570548"/>
                  </a:moveTo>
                  <a:lnTo>
                    <a:pt x="1580668" y="1570548"/>
                  </a:lnTo>
                </a:path>
                <a:path w="9196705" h="3688080">
                  <a:moveTo>
                    <a:pt x="3243304" y="1570548"/>
                  </a:moveTo>
                  <a:lnTo>
                    <a:pt x="3161336" y="1570548"/>
                  </a:lnTo>
                </a:path>
                <a:path w="9196705" h="3688080">
                  <a:moveTo>
                    <a:pt x="9054940" y="1501735"/>
                  </a:moveTo>
                  <a:lnTo>
                    <a:pt x="8918327" y="1501735"/>
                  </a:lnTo>
                </a:path>
                <a:path w="9196705" h="3688080">
                  <a:moveTo>
                    <a:pt x="179115" y="1501735"/>
                  </a:moveTo>
                  <a:lnTo>
                    <a:pt x="0" y="1501735"/>
                  </a:lnTo>
                </a:path>
                <a:path w="9196705" h="3688080">
                  <a:moveTo>
                    <a:pt x="7942806" y="1501735"/>
                  </a:moveTo>
                  <a:lnTo>
                    <a:pt x="7805180" y="1501735"/>
                  </a:lnTo>
                </a:path>
                <a:path w="9196705" h="3688080">
                  <a:moveTo>
                    <a:pt x="963377" y="1501735"/>
                  </a:moveTo>
                  <a:lnTo>
                    <a:pt x="897600" y="1501735"/>
                  </a:lnTo>
                </a:path>
                <a:path w="9196705" h="3688080">
                  <a:moveTo>
                    <a:pt x="6401604" y="1501735"/>
                  </a:moveTo>
                  <a:lnTo>
                    <a:pt x="6280170" y="1501735"/>
                  </a:lnTo>
                </a:path>
                <a:path w="9196705" h="3688080">
                  <a:moveTo>
                    <a:pt x="1675791" y="1501735"/>
                  </a:moveTo>
                  <a:lnTo>
                    <a:pt x="1580668" y="1501735"/>
                  </a:lnTo>
                </a:path>
                <a:path w="9196705" h="3688080">
                  <a:moveTo>
                    <a:pt x="4590211" y="1501735"/>
                  </a:moveTo>
                  <a:lnTo>
                    <a:pt x="4416155" y="1501735"/>
                  </a:lnTo>
                </a:path>
                <a:path w="9196705" h="3688080">
                  <a:moveTo>
                    <a:pt x="3239256" y="1501735"/>
                  </a:moveTo>
                  <a:lnTo>
                    <a:pt x="3161336" y="1501735"/>
                  </a:lnTo>
                </a:path>
                <a:path w="9196705" h="3688080">
                  <a:moveTo>
                    <a:pt x="9050893" y="1433935"/>
                  </a:moveTo>
                  <a:lnTo>
                    <a:pt x="8918327" y="1433935"/>
                  </a:lnTo>
                </a:path>
                <a:path w="9196705" h="3688080">
                  <a:moveTo>
                    <a:pt x="175067" y="1433935"/>
                  </a:moveTo>
                  <a:lnTo>
                    <a:pt x="0" y="1433935"/>
                  </a:lnTo>
                </a:path>
                <a:path w="9196705" h="3688080">
                  <a:moveTo>
                    <a:pt x="7946854" y="1433935"/>
                  </a:moveTo>
                  <a:lnTo>
                    <a:pt x="7805180" y="1433935"/>
                  </a:lnTo>
                </a:path>
                <a:path w="9196705" h="3688080">
                  <a:moveTo>
                    <a:pt x="962365" y="1433935"/>
                  </a:moveTo>
                  <a:lnTo>
                    <a:pt x="897600" y="1433935"/>
                  </a:lnTo>
                </a:path>
                <a:path w="9196705" h="3688080">
                  <a:moveTo>
                    <a:pt x="6398568" y="1433935"/>
                  </a:moveTo>
                  <a:lnTo>
                    <a:pt x="6280170" y="1433935"/>
                  </a:lnTo>
                </a:path>
                <a:path w="9196705" h="3688080">
                  <a:moveTo>
                    <a:pt x="1673767" y="1433935"/>
                  </a:moveTo>
                  <a:lnTo>
                    <a:pt x="1580668" y="1433935"/>
                  </a:lnTo>
                </a:path>
                <a:path w="9196705" h="3688080">
                  <a:moveTo>
                    <a:pt x="4584139" y="1433935"/>
                  </a:moveTo>
                  <a:lnTo>
                    <a:pt x="4416155" y="1433935"/>
                  </a:lnTo>
                </a:path>
                <a:path w="9196705" h="3688080">
                  <a:moveTo>
                    <a:pt x="3236220" y="1433935"/>
                  </a:moveTo>
                  <a:lnTo>
                    <a:pt x="3161336" y="1433935"/>
                  </a:lnTo>
                </a:path>
                <a:path w="9196705" h="3688080">
                  <a:moveTo>
                    <a:pt x="9047857" y="1365122"/>
                  </a:moveTo>
                  <a:lnTo>
                    <a:pt x="8918327" y="1365122"/>
                  </a:lnTo>
                </a:path>
                <a:path w="9196705" h="3688080">
                  <a:moveTo>
                    <a:pt x="171019" y="1365122"/>
                  </a:moveTo>
                  <a:lnTo>
                    <a:pt x="0" y="1365122"/>
                  </a:lnTo>
                </a:path>
                <a:path w="9196705" h="3688080">
                  <a:moveTo>
                    <a:pt x="7950901" y="1365122"/>
                  </a:moveTo>
                  <a:lnTo>
                    <a:pt x="7805180" y="1365122"/>
                  </a:lnTo>
                </a:path>
                <a:path w="9196705" h="3688080">
                  <a:moveTo>
                    <a:pt x="962365" y="1365122"/>
                  </a:moveTo>
                  <a:lnTo>
                    <a:pt x="897600" y="1365122"/>
                  </a:lnTo>
                </a:path>
                <a:path w="9196705" h="3688080">
                  <a:moveTo>
                    <a:pt x="6394520" y="1365122"/>
                  </a:moveTo>
                  <a:lnTo>
                    <a:pt x="6280170" y="1365122"/>
                  </a:lnTo>
                </a:path>
                <a:path w="9196705" h="3688080">
                  <a:moveTo>
                    <a:pt x="1671743" y="1365122"/>
                  </a:moveTo>
                  <a:lnTo>
                    <a:pt x="1580668" y="1365122"/>
                  </a:lnTo>
                </a:path>
                <a:path w="9196705" h="3688080">
                  <a:moveTo>
                    <a:pt x="4578067" y="1365122"/>
                  </a:moveTo>
                  <a:lnTo>
                    <a:pt x="4416155" y="1365122"/>
                  </a:lnTo>
                </a:path>
                <a:path w="9196705" h="3688080">
                  <a:moveTo>
                    <a:pt x="3232172" y="1365122"/>
                  </a:moveTo>
                  <a:lnTo>
                    <a:pt x="3161336" y="1365122"/>
                  </a:lnTo>
                </a:path>
                <a:path w="9196705" h="3688080">
                  <a:moveTo>
                    <a:pt x="9043809" y="1297321"/>
                  </a:moveTo>
                  <a:lnTo>
                    <a:pt x="8918327" y="1297321"/>
                  </a:lnTo>
                </a:path>
                <a:path w="9196705" h="3688080">
                  <a:moveTo>
                    <a:pt x="166971" y="1297321"/>
                  </a:moveTo>
                  <a:lnTo>
                    <a:pt x="0" y="1297321"/>
                  </a:lnTo>
                </a:path>
                <a:path w="9196705" h="3688080">
                  <a:moveTo>
                    <a:pt x="7954949" y="1297321"/>
                  </a:moveTo>
                  <a:lnTo>
                    <a:pt x="7805180" y="1297321"/>
                  </a:lnTo>
                </a:path>
                <a:path w="9196705" h="3688080">
                  <a:moveTo>
                    <a:pt x="961353" y="1297321"/>
                  </a:moveTo>
                  <a:lnTo>
                    <a:pt x="897600" y="1297321"/>
                  </a:lnTo>
                </a:path>
                <a:path w="9196705" h="3688080">
                  <a:moveTo>
                    <a:pt x="6391484" y="1297321"/>
                  </a:moveTo>
                  <a:lnTo>
                    <a:pt x="6280170" y="1297321"/>
                  </a:lnTo>
                </a:path>
                <a:path w="9196705" h="3688080">
                  <a:moveTo>
                    <a:pt x="1669719" y="1297321"/>
                  </a:moveTo>
                  <a:lnTo>
                    <a:pt x="1580668" y="1297321"/>
                  </a:lnTo>
                </a:path>
                <a:path w="9196705" h="3688080">
                  <a:moveTo>
                    <a:pt x="4573008" y="1297321"/>
                  </a:moveTo>
                  <a:lnTo>
                    <a:pt x="4416155" y="1297321"/>
                  </a:lnTo>
                </a:path>
                <a:path w="9196705" h="3688080">
                  <a:moveTo>
                    <a:pt x="3229136" y="1297321"/>
                  </a:moveTo>
                  <a:lnTo>
                    <a:pt x="3161336" y="1297321"/>
                  </a:lnTo>
                </a:path>
                <a:path w="9196705" h="3688080">
                  <a:moveTo>
                    <a:pt x="9040773" y="1228508"/>
                  </a:moveTo>
                  <a:lnTo>
                    <a:pt x="8918327" y="1228508"/>
                  </a:lnTo>
                </a:path>
                <a:path w="9196705" h="3688080">
                  <a:moveTo>
                    <a:pt x="162924" y="1228508"/>
                  </a:moveTo>
                  <a:lnTo>
                    <a:pt x="0" y="1228508"/>
                  </a:lnTo>
                </a:path>
                <a:path w="9196705" h="3688080">
                  <a:moveTo>
                    <a:pt x="7960009" y="1228508"/>
                  </a:moveTo>
                  <a:lnTo>
                    <a:pt x="7805180" y="1228508"/>
                  </a:lnTo>
                </a:path>
                <a:path w="9196705" h="3688080">
                  <a:moveTo>
                    <a:pt x="961353" y="1228508"/>
                  </a:moveTo>
                  <a:lnTo>
                    <a:pt x="897600" y="1228508"/>
                  </a:lnTo>
                </a:path>
                <a:path w="9196705" h="3688080">
                  <a:moveTo>
                    <a:pt x="6388448" y="1228508"/>
                  </a:moveTo>
                  <a:lnTo>
                    <a:pt x="6280170" y="1228508"/>
                  </a:lnTo>
                </a:path>
                <a:path w="9196705" h="3688080">
                  <a:moveTo>
                    <a:pt x="1667695" y="1228508"/>
                  </a:moveTo>
                  <a:lnTo>
                    <a:pt x="1580668" y="1228508"/>
                  </a:lnTo>
                </a:path>
                <a:path w="9196705" h="3688080">
                  <a:moveTo>
                    <a:pt x="4566936" y="1228508"/>
                  </a:moveTo>
                  <a:lnTo>
                    <a:pt x="4416155" y="1228508"/>
                  </a:lnTo>
                </a:path>
                <a:path w="9196705" h="3688080">
                  <a:moveTo>
                    <a:pt x="3225089" y="1228508"/>
                  </a:moveTo>
                  <a:lnTo>
                    <a:pt x="3161336" y="1228508"/>
                  </a:lnTo>
                </a:path>
                <a:path w="9196705" h="3688080">
                  <a:moveTo>
                    <a:pt x="9036725" y="1160708"/>
                  </a:moveTo>
                  <a:lnTo>
                    <a:pt x="8918327" y="1160708"/>
                  </a:lnTo>
                </a:path>
                <a:path w="9196705" h="3688080">
                  <a:moveTo>
                    <a:pt x="158876" y="1160708"/>
                  </a:moveTo>
                  <a:lnTo>
                    <a:pt x="0" y="1160708"/>
                  </a:lnTo>
                </a:path>
                <a:path w="9196705" h="3688080">
                  <a:moveTo>
                    <a:pt x="7964057" y="1160708"/>
                  </a:moveTo>
                  <a:lnTo>
                    <a:pt x="7805180" y="1160708"/>
                  </a:lnTo>
                </a:path>
                <a:path w="9196705" h="3688080">
                  <a:moveTo>
                    <a:pt x="960341" y="1160708"/>
                  </a:moveTo>
                  <a:lnTo>
                    <a:pt x="897600" y="1160708"/>
                  </a:lnTo>
                </a:path>
                <a:path w="9196705" h="3688080">
                  <a:moveTo>
                    <a:pt x="6384401" y="1160708"/>
                  </a:moveTo>
                  <a:lnTo>
                    <a:pt x="6280170" y="1160708"/>
                  </a:lnTo>
                </a:path>
                <a:path w="9196705" h="3688080">
                  <a:moveTo>
                    <a:pt x="1665671" y="1160708"/>
                  </a:moveTo>
                  <a:lnTo>
                    <a:pt x="1580668" y="1160708"/>
                  </a:lnTo>
                </a:path>
                <a:path w="9196705" h="3688080">
                  <a:moveTo>
                    <a:pt x="4561876" y="1160708"/>
                  </a:moveTo>
                  <a:lnTo>
                    <a:pt x="4416155" y="1160708"/>
                  </a:lnTo>
                </a:path>
                <a:path w="9196705" h="3688080">
                  <a:moveTo>
                    <a:pt x="3222053" y="1160708"/>
                  </a:moveTo>
                  <a:lnTo>
                    <a:pt x="3161336" y="1160708"/>
                  </a:lnTo>
                </a:path>
                <a:path w="9196705" h="3688080">
                  <a:moveTo>
                    <a:pt x="9033689" y="1091895"/>
                  </a:moveTo>
                  <a:lnTo>
                    <a:pt x="8918327" y="1091895"/>
                  </a:lnTo>
                </a:path>
                <a:path w="9196705" h="3688080">
                  <a:moveTo>
                    <a:pt x="155840" y="1091895"/>
                  </a:moveTo>
                  <a:lnTo>
                    <a:pt x="0" y="1091895"/>
                  </a:lnTo>
                </a:path>
                <a:path w="9196705" h="3688080">
                  <a:moveTo>
                    <a:pt x="7968105" y="1091895"/>
                  </a:moveTo>
                  <a:lnTo>
                    <a:pt x="7805180" y="1091895"/>
                  </a:lnTo>
                </a:path>
                <a:path w="9196705" h="3688080">
                  <a:moveTo>
                    <a:pt x="960341" y="1091895"/>
                  </a:moveTo>
                  <a:lnTo>
                    <a:pt x="897600" y="1091895"/>
                  </a:lnTo>
                </a:path>
                <a:path w="9196705" h="3688080">
                  <a:moveTo>
                    <a:pt x="6381365" y="1091895"/>
                  </a:moveTo>
                  <a:lnTo>
                    <a:pt x="6280170" y="1091895"/>
                  </a:lnTo>
                </a:path>
                <a:path w="9196705" h="3688080">
                  <a:moveTo>
                    <a:pt x="1663648" y="1091895"/>
                  </a:moveTo>
                  <a:lnTo>
                    <a:pt x="1580668" y="1091895"/>
                  </a:lnTo>
                </a:path>
                <a:path w="9196705" h="3688080">
                  <a:moveTo>
                    <a:pt x="4555805" y="1091895"/>
                  </a:moveTo>
                  <a:lnTo>
                    <a:pt x="4416155" y="1091895"/>
                  </a:lnTo>
                </a:path>
                <a:path w="9196705" h="3688080">
                  <a:moveTo>
                    <a:pt x="3218005" y="1091895"/>
                  </a:moveTo>
                  <a:lnTo>
                    <a:pt x="3161336" y="1091895"/>
                  </a:lnTo>
                </a:path>
                <a:path w="9196705" h="3688080">
                  <a:moveTo>
                    <a:pt x="9029642" y="1024094"/>
                  </a:moveTo>
                  <a:lnTo>
                    <a:pt x="8918327" y="1024094"/>
                  </a:lnTo>
                </a:path>
                <a:path w="9196705" h="3688080">
                  <a:moveTo>
                    <a:pt x="151792" y="1024094"/>
                  </a:moveTo>
                  <a:lnTo>
                    <a:pt x="0" y="1024094"/>
                  </a:lnTo>
                </a:path>
                <a:path w="9196705" h="3688080">
                  <a:moveTo>
                    <a:pt x="7972152" y="1024094"/>
                  </a:moveTo>
                  <a:lnTo>
                    <a:pt x="7805180" y="1024094"/>
                  </a:lnTo>
                </a:path>
                <a:path w="9196705" h="3688080">
                  <a:moveTo>
                    <a:pt x="959329" y="1024094"/>
                  </a:moveTo>
                  <a:lnTo>
                    <a:pt x="897600" y="1024094"/>
                  </a:lnTo>
                </a:path>
                <a:path w="9196705" h="3688080">
                  <a:moveTo>
                    <a:pt x="6377317" y="1024094"/>
                  </a:moveTo>
                  <a:lnTo>
                    <a:pt x="6280170" y="1024094"/>
                  </a:lnTo>
                </a:path>
                <a:path w="9196705" h="3688080">
                  <a:moveTo>
                    <a:pt x="1660612" y="1024094"/>
                  </a:moveTo>
                  <a:lnTo>
                    <a:pt x="1580668" y="1024094"/>
                  </a:lnTo>
                </a:path>
                <a:path w="9196705" h="3688080">
                  <a:moveTo>
                    <a:pt x="4550745" y="1024094"/>
                  </a:moveTo>
                  <a:lnTo>
                    <a:pt x="4416155" y="1024094"/>
                  </a:lnTo>
                </a:path>
                <a:path w="9196705" h="3688080">
                  <a:moveTo>
                    <a:pt x="3214969" y="1024094"/>
                  </a:moveTo>
                  <a:lnTo>
                    <a:pt x="3161336" y="1024094"/>
                  </a:lnTo>
                </a:path>
                <a:path w="9196705" h="3688080">
                  <a:moveTo>
                    <a:pt x="9026606" y="955282"/>
                  </a:moveTo>
                  <a:lnTo>
                    <a:pt x="8918327" y="955282"/>
                  </a:lnTo>
                </a:path>
                <a:path w="9196705" h="3688080">
                  <a:moveTo>
                    <a:pt x="147744" y="955282"/>
                  </a:moveTo>
                  <a:lnTo>
                    <a:pt x="0" y="955282"/>
                  </a:lnTo>
                </a:path>
                <a:path w="9196705" h="3688080">
                  <a:moveTo>
                    <a:pt x="7976200" y="955282"/>
                  </a:moveTo>
                  <a:lnTo>
                    <a:pt x="7805180" y="955282"/>
                  </a:lnTo>
                </a:path>
                <a:path w="9196705" h="3688080">
                  <a:moveTo>
                    <a:pt x="959329" y="955282"/>
                  </a:moveTo>
                  <a:lnTo>
                    <a:pt x="897600" y="955282"/>
                  </a:lnTo>
                </a:path>
                <a:path w="9196705" h="3688080">
                  <a:moveTo>
                    <a:pt x="6374281" y="955282"/>
                  </a:moveTo>
                  <a:lnTo>
                    <a:pt x="6280170" y="955282"/>
                  </a:lnTo>
                </a:path>
                <a:path w="9196705" h="3688080">
                  <a:moveTo>
                    <a:pt x="1658588" y="955282"/>
                  </a:moveTo>
                  <a:lnTo>
                    <a:pt x="1580668" y="955282"/>
                  </a:lnTo>
                </a:path>
                <a:path w="9196705" h="3688080">
                  <a:moveTo>
                    <a:pt x="4544673" y="955282"/>
                  </a:moveTo>
                  <a:lnTo>
                    <a:pt x="4416155" y="955282"/>
                  </a:lnTo>
                </a:path>
                <a:path w="9196705" h="3688080">
                  <a:moveTo>
                    <a:pt x="3210921" y="955282"/>
                  </a:moveTo>
                  <a:lnTo>
                    <a:pt x="3161336" y="955282"/>
                  </a:lnTo>
                </a:path>
                <a:path w="9196705" h="3688080">
                  <a:moveTo>
                    <a:pt x="9022558" y="887481"/>
                  </a:moveTo>
                  <a:lnTo>
                    <a:pt x="8918327" y="887481"/>
                  </a:lnTo>
                </a:path>
                <a:path w="9196705" h="3688080">
                  <a:moveTo>
                    <a:pt x="143697" y="887481"/>
                  </a:moveTo>
                  <a:lnTo>
                    <a:pt x="0" y="887481"/>
                  </a:lnTo>
                </a:path>
                <a:path w="9196705" h="3688080">
                  <a:moveTo>
                    <a:pt x="7981260" y="887481"/>
                  </a:moveTo>
                  <a:lnTo>
                    <a:pt x="7805180" y="887481"/>
                  </a:lnTo>
                </a:path>
                <a:path w="9196705" h="3688080">
                  <a:moveTo>
                    <a:pt x="958317" y="887481"/>
                  </a:moveTo>
                  <a:lnTo>
                    <a:pt x="897600" y="887481"/>
                  </a:lnTo>
                </a:path>
                <a:path w="9196705" h="3688080">
                  <a:moveTo>
                    <a:pt x="6370233" y="887481"/>
                  </a:moveTo>
                  <a:lnTo>
                    <a:pt x="6280170" y="887481"/>
                  </a:lnTo>
                </a:path>
                <a:path w="9196705" h="3688080">
                  <a:moveTo>
                    <a:pt x="1656564" y="887481"/>
                  </a:moveTo>
                  <a:lnTo>
                    <a:pt x="1580668" y="887481"/>
                  </a:lnTo>
                </a:path>
                <a:path w="9196705" h="3688080">
                  <a:moveTo>
                    <a:pt x="4538601" y="887481"/>
                  </a:moveTo>
                  <a:lnTo>
                    <a:pt x="4416155" y="887481"/>
                  </a:lnTo>
                </a:path>
                <a:path w="9196705" h="3688080">
                  <a:moveTo>
                    <a:pt x="3207885" y="887481"/>
                  </a:moveTo>
                  <a:lnTo>
                    <a:pt x="3161336" y="887481"/>
                  </a:lnTo>
                </a:path>
                <a:path w="9196705" h="3688080">
                  <a:moveTo>
                    <a:pt x="9019522" y="818668"/>
                  </a:moveTo>
                  <a:lnTo>
                    <a:pt x="8918327" y="818668"/>
                  </a:lnTo>
                </a:path>
                <a:path w="9196705" h="3688080">
                  <a:moveTo>
                    <a:pt x="139649" y="818668"/>
                  </a:moveTo>
                  <a:lnTo>
                    <a:pt x="0" y="818668"/>
                  </a:lnTo>
                </a:path>
                <a:path w="9196705" h="3688080">
                  <a:moveTo>
                    <a:pt x="7985308" y="818668"/>
                  </a:moveTo>
                  <a:lnTo>
                    <a:pt x="7805180" y="818668"/>
                  </a:lnTo>
                </a:path>
                <a:path w="9196705" h="3688080">
                  <a:moveTo>
                    <a:pt x="958317" y="818668"/>
                  </a:moveTo>
                  <a:lnTo>
                    <a:pt x="897600" y="818668"/>
                  </a:lnTo>
                </a:path>
                <a:path w="9196705" h="3688080">
                  <a:moveTo>
                    <a:pt x="6367198" y="818668"/>
                  </a:moveTo>
                  <a:lnTo>
                    <a:pt x="6280170" y="818668"/>
                  </a:lnTo>
                </a:path>
                <a:path w="9196705" h="3688080">
                  <a:moveTo>
                    <a:pt x="1654540" y="818668"/>
                  </a:moveTo>
                  <a:lnTo>
                    <a:pt x="1580668" y="818668"/>
                  </a:lnTo>
                </a:path>
                <a:path w="9196705" h="3688080">
                  <a:moveTo>
                    <a:pt x="4533542" y="818668"/>
                  </a:moveTo>
                  <a:lnTo>
                    <a:pt x="4416155" y="818668"/>
                  </a:lnTo>
                </a:path>
                <a:path w="9196705" h="3688080">
                  <a:moveTo>
                    <a:pt x="3203838" y="818668"/>
                  </a:moveTo>
                  <a:lnTo>
                    <a:pt x="3161336" y="818668"/>
                  </a:lnTo>
                </a:path>
                <a:path w="9196705" h="3688080">
                  <a:moveTo>
                    <a:pt x="9015474" y="750867"/>
                  </a:moveTo>
                  <a:lnTo>
                    <a:pt x="8918327" y="750867"/>
                  </a:lnTo>
                </a:path>
                <a:path w="9196705" h="3688080">
                  <a:moveTo>
                    <a:pt x="135601" y="750867"/>
                  </a:moveTo>
                  <a:lnTo>
                    <a:pt x="0" y="750867"/>
                  </a:lnTo>
                </a:path>
                <a:path w="9196705" h="3688080">
                  <a:moveTo>
                    <a:pt x="7989356" y="750867"/>
                  </a:moveTo>
                  <a:lnTo>
                    <a:pt x="7805180" y="750867"/>
                  </a:lnTo>
                </a:path>
                <a:path w="9196705" h="3688080">
                  <a:moveTo>
                    <a:pt x="957305" y="750867"/>
                  </a:moveTo>
                  <a:lnTo>
                    <a:pt x="897600" y="750867"/>
                  </a:lnTo>
                </a:path>
                <a:path w="9196705" h="3688080">
                  <a:moveTo>
                    <a:pt x="6363150" y="750867"/>
                  </a:moveTo>
                  <a:lnTo>
                    <a:pt x="6280170" y="750867"/>
                  </a:lnTo>
                </a:path>
                <a:path w="9196705" h="3688080">
                  <a:moveTo>
                    <a:pt x="1652516" y="750867"/>
                  </a:moveTo>
                  <a:lnTo>
                    <a:pt x="1580668" y="750867"/>
                  </a:lnTo>
                </a:path>
                <a:path w="9196705" h="3688080">
                  <a:moveTo>
                    <a:pt x="4527470" y="750867"/>
                  </a:moveTo>
                  <a:lnTo>
                    <a:pt x="4416155" y="750867"/>
                  </a:lnTo>
                </a:path>
                <a:path w="9196705" h="3688080">
                  <a:moveTo>
                    <a:pt x="3200802" y="750867"/>
                  </a:moveTo>
                  <a:lnTo>
                    <a:pt x="3161336" y="750867"/>
                  </a:lnTo>
                </a:path>
                <a:path w="9196705" h="3688080">
                  <a:moveTo>
                    <a:pt x="9012438" y="683067"/>
                  </a:moveTo>
                  <a:lnTo>
                    <a:pt x="8918327" y="683067"/>
                  </a:lnTo>
                </a:path>
                <a:path w="9196705" h="3688080">
                  <a:moveTo>
                    <a:pt x="131553" y="683067"/>
                  </a:moveTo>
                  <a:lnTo>
                    <a:pt x="0" y="683067"/>
                  </a:lnTo>
                </a:path>
                <a:path w="9196705" h="3688080">
                  <a:moveTo>
                    <a:pt x="7993403" y="683067"/>
                  </a:moveTo>
                  <a:lnTo>
                    <a:pt x="7805180" y="683067"/>
                  </a:lnTo>
                </a:path>
                <a:path w="9196705" h="3688080">
                  <a:moveTo>
                    <a:pt x="957305" y="683067"/>
                  </a:moveTo>
                  <a:lnTo>
                    <a:pt x="897600" y="683067"/>
                  </a:lnTo>
                </a:path>
                <a:path w="9196705" h="3688080">
                  <a:moveTo>
                    <a:pt x="6360114" y="683067"/>
                  </a:moveTo>
                  <a:lnTo>
                    <a:pt x="6280170" y="683067"/>
                  </a:lnTo>
                </a:path>
                <a:path w="9196705" h="3688080">
                  <a:moveTo>
                    <a:pt x="1650492" y="683067"/>
                  </a:moveTo>
                  <a:lnTo>
                    <a:pt x="1580668" y="683067"/>
                  </a:lnTo>
                </a:path>
                <a:path w="9196705" h="3688080">
                  <a:moveTo>
                    <a:pt x="4522410" y="683067"/>
                  </a:moveTo>
                  <a:lnTo>
                    <a:pt x="4416155" y="683067"/>
                  </a:lnTo>
                </a:path>
                <a:path w="9196705" h="3688080">
                  <a:moveTo>
                    <a:pt x="3196754" y="683067"/>
                  </a:moveTo>
                  <a:lnTo>
                    <a:pt x="3161336" y="683067"/>
                  </a:lnTo>
                </a:path>
                <a:path w="9196705" h="3688080">
                  <a:moveTo>
                    <a:pt x="9008391" y="614254"/>
                  </a:moveTo>
                  <a:lnTo>
                    <a:pt x="8918327" y="614254"/>
                  </a:lnTo>
                </a:path>
                <a:path w="9196705" h="3688080">
                  <a:moveTo>
                    <a:pt x="128517" y="614254"/>
                  </a:moveTo>
                  <a:lnTo>
                    <a:pt x="0" y="614254"/>
                  </a:lnTo>
                </a:path>
                <a:path w="9196705" h="3688080">
                  <a:moveTo>
                    <a:pt x="7997451" y="614254"/>
                  </a:moveTo>
                  <a:lnTo>
                    <a:pt x="7805180" y="614254"/>
                  </a:lnTo>
                </a:path>
                <a:path w="9196705" h="3688080">
                  <a:moveTo>
                    <a:pt x="956294" y="614254"/>
                  </a:moveTo>
                  <a:lnTo>
                    <a:pt x="897600" y="614254"/>
                  </a:lnTo>
                </a:path>
                <a:path w="9196705" h="3688080">
                  <a:moveTo>
                    <a:pt x="6356066" y="614254"/>
                  </a:moveTo>
                  <a:lnTo>
                    <a:pt x="6280170" y="614254"/>
                  </a:lnTo>
                </a:path>
                <a:path w="9196705" h="3688080">
                  <a:moveTo>
                    <a:pt x="1648468" y="614254"/>
                  </a:moveTo>
                  <a:lnTo>
                    <a:pt x="1580668" y="614254"/>
                  </a:lnTo>
                </a:path>
                <a:path w="9196705" h="3688080">
                  <a:moveTo>
                    <a:pt x="4516338" y="614254"/>
                  </a:moveTo>
                  <a:lnTo>
                    <a:pt x="4416155" y="614254"/>
                  </a:lnTo>
                </a:path>
                <a:path w="9196705" h="3688080">
                  <a:moveTo>
                    <a:pt x="3193718" y="614254"/>
                  </a:moveTo>
                  <a:lnTo>
                    <a:pt x="3161336" y="614254"/>
                  </a:lnTo>
                </a:path>
                <a:path w="9196705" h="3688080">
                  <a:moveTo>
                    <a:pt x="9005355" y="546453"/>
                  </a:moveTo>
                  <a:lnTo>
                    <a:pt x="8918327" y="546453"/>
                  </a:lnTo>
                </a:path>
                <a:path w="9196705" h="3688080">
                  <a:moveTo>
                    <a:pt x="124470" y="546453"/>
                  </a:moveTo>
                  <a:lnTo>
                    <a:pt x="0" y="546453"/>
                  </a:lnTo>
                </a:path>
                <a:path w="9196705" h="3688080">
                  <a:moveTo>
                    <a:pt x="8001499" y="546453"/>
                  </a:moveTo>
                  <a:lnTo>
                    <a:pt x="7805180" y="546453"/>
                  </a:lnTo>
                </a:path>
                <a:path w="9196705" h="3688080">
                  <a:moveTo>
                    <a:pt x="956294" y="546453"/>
                  </a:moveTo>
                  <a:lnTo>
                    <a:pt x="897600" y="546453"/>
                  </a:lnTo>
                </a:path>
                <a:path w="9196705" h="3688080">
                  <a:moveTo>
                    <a:pt x="6353030" y="546453"/>
                  </a:moveTo>
                  <a:lnTo>
                    <a:pt x="6280170" y="546453"/>
                  </a:lnTo>
                </a:path>
                <a:path w="9196705" h="3688080">
                  <a:moveTo>
                    <a:pt x="1646444" y="546453"/>
                  </a:moveTo>
                  <a:lnTo>
                    <a:pt x="1580668" y="546453"/>
                  </a:lnTo>
                </a:path>
                <a:path w="9196705" h="3688080">
                  <a:moveTo>
                    <a:pt x="4511279" y="546453"/>
                  </a:moveTo>
                  <a:lnTo>
                    <a:pt x="4416155" y="546453"/>
                  </a:lnTo>
                </a:path>
                <a:path w="9196705" h="3688080">
                  <a:moveTo>
                    <a:pt x="3189670" y="546453"/>
                  </a:moveTo>
                  <a:lnTo>
                    <a:pt x="3161336" y="546453"/>
                  </a:lnTo>
                </a:path>
                <a:path w="9196705" h="3688080">
                  <a:moveTo>
                    <a:pt x="9001307" y="477641"/>
                  </a:moveTo>
                  <a:lnTo>
                    <a:pt x="8918327" y="477641"/>
                  </a:lnTo>
                </a:path>
                <a:path w="9196705" h="3688080">
                  <a:moveTo>
                    <a:pt x="120422" y="477641"/>
                  </a:moveTo>
                  <a:lnTo>
                    <a:pt x="0" y="477641"/>
                  </a:lnTo>
                </a:path>
                <a:path w="9196705" h="3688080">
                  <a:moveTo>
                    <a:pt x="8006559" y="477641"/>
                  </a:moveTo>
                  <a:lnTo>
                    <a:pt x="7805180" y="477641"/>
                  </a:lnTo>
                </a:path>
                <a:path w="9196705" h="3688080">
                  <a:moveTo>
                    <a:pt x="955282" y="477641"/>
                  </a:moveTo>
                  <a:lnTo>
                    <a:pt x="897600" y="477641"/>
                  </a:lnTo>
                </a:path>
                <a:path w="9196705" h="3688080">
                  <a:moveTo>
                    <a:pt x="6348982" y="477641"/>
                  </a:moveTo>
                  <a:lnTo>
                    <a:pt x="6280170" y="477641"/>
                  </a:lnTo>
                </a:path>
                <a:path w="9196705" h="3688080">
                  <a:moveTo>
                    <a:pt x="1644420" y="477641"/>
                  </a:moveTo>
                  <a:lnTo>
                    <a:pt x="1580668" y="477641"/>
                  </a:lnTo>
                </a:path>
                <a:path w="9196705" h="3688080">
                  <a:moveTo>
                    <a:pt x="4505207" y="477641"/>
                  </a:moveTo>
                  <a:lnTo>
                    <a:pt x="4416155" y="477641"/>
                  </a:lnTo>
                </a:path>
                <a:path w="9196705" h="3688080">
                  <a:moveTo>
                    <a:pt x="3186634" y="477641"/>
                  </a:moveTo>
                  <a:lnTo>
                    <a:pt x="3161336" y="477641"/>
                  </a:lnTo>
                </a:path>
                <a:path w="9196705" h="3688080">
                  <a:moveTo>
                    <a:pt x="8998271" y="409840"/>
                  </a:moveTo>
                  <a:lnTo>
                    <a:pt x="8918327" y="409840"/>
                  </a:lnTo>
                </a:path>
                <a:path w="9196705" h="3688080">
                  <a:moveTo>
                    <a:pt x="116374" y="409840"/>
                  </a:moveTo>
                  <a:lnTo>
                    <a:pt x="0" y="409840"/>
                  </a:lnTo>
                </a:path>
                <a:path w="9196705" h="3688080">
                  <a:moveTo>
                    <a:pt x="8010607" y="409840"/>
                  </a:moveTo>
                  <a:lnTo>
                    <a:pt x="7805180" y="409840"/>
                  </a:lnTo>
                </a:path>
                <a:path w="9196705" h="3688080">
                  <a:moveTo>
                    <a:pt x="955282" y="409840"/>
                  </a:moveTo>
                  <a:lnTo>
                    <a:pt x="897600" y="409840"/>
                  </a:lnTo>
                </a:path>
                <a:path w="9196705" h="3688080">
                  <a:moveTo>
                    <a:pt x="6345947" y="409840"/>
                  </a:moveTo>
                  <a:lnTo>
                    <a:pt x="6280170" y="409840"/>
                  </a:lnTo>
                </a:path>
                <a:path w="9196705" h="3688080">
                  <a:moveTo>
                    <a:pt x="1642397" y="409840"/>
                  </a:moveTo>
                  <a:lnTo>
                    <a:pt x="1580668" y="409840"/>
                  </a:lnTo>
                </a:path>
                <a:path w="9196705" h="3688080">
                  <a:moveTo>
                    <a:pt x="4500147" y="409840"/>
                  </a:moveTo>
                  <a:lnTo>
                    <a:pt x="4416155" y="409840"/>
                  </a:lnTo>
                </a:path>
                <a:path w="9196705" h="3688080">
                  <a:moveTo>
                    <a:pt x="3182587" y="409840"/>
                  </a:moveTo>
                  <a:lnTo>
                    <a:pt x="3161336" y="409840"/>
                  </a:lnTo>
                </a:path>
                <a:path w="9196705" h="3688080">
                  <a:moveTo>
                    <a:pt x="8994223" y="341027"/>
                  </a:moveTo>
                  <a:lnTo>
                    <a:pt x="8918327" y="341027"/>
                  </a:lnTo>
                </a:path>
                <a:path w="9196705" h="3688080">
                  <a:moveTo>
                    <a:pt x="112326" y="341027"/>
                  </a:moveTo>
                  <a:lnTo>
                    <a:pt x="0" y="341027"/>
                  </a:lnTo>
                </a:path>
                <a:path w="9196705" h="3688080">
                  <a:moveTo>
                    <a:pt x="8014654" y="341027"/>
                  </a:moveTo>
                  <a:lnTo>
                    <a:pt x="7805180" y="341027"/>
                  </a:lnTo>
                </a:path>
                <a:path w="9196705" h="3688080">
                  <a:moveTo>
                    <a:pt x="954270" y="341027"/>
                  </a:moveTo>
                  <a:lnTo>
                    <a:pt x="897600" y="341027"/>
                  </a:lnTo>
                </a:path>
                <a:path w="9196705" h="3688080">
                  <a:moveTo>
                    <a:pt x="6341899" y="341027"/>
                  </a:moveTo>
                  <a:lnTo>
                    <a:pt x="6280170" y="341027"/>
                  </a:lnTo>
                </a:path>
                <a:path w="9196705" h="3688080">
                  <a:moveTo>
                    <a:pt x="1640373" y="341027"/>
                  </a:moveTo>
                  <a:lnTo>
                    <a:pt x="1580668" y="341027"/>
                  </a:lnTo>
                </a:path>
                <a:path w="9196705" h="3688080">
                  <a:moveTo>
                    <a:pt x="4494076" y="341027"/>
                  </a:moveTo>
                  <a:lnTo>
                    <a:pt x="4416155" y="341027"/>
                  </a:lnTo>
                </a:path>
                <a:path w="9196705" h="3688080">
                  <a:moveTo>
                    <a:pt x="3179551" y="341027"/>
                  </a:moveTo>
                  <a:lnTo>
                    <a:pt x="3161336" y="341027"/>
                  </a:lnTo>
                </a:path>
                <a:path w="9196705" h="3688080">
                  <a:moveTo>
                    <a:pt x="8991187" y="273226"/>
                  </a:moveTo>
                  <a:lnTo>
                    <a:pt x="8918327" y="273226"/>
                  </a:lnTo>
                </a:path>
                <a:path w="9196705" h="3688080">
                  <a:moveTo>
                    <a:pt x="108278" y="273226"/>
                  </a:moveTo>
                  <a:lnTo>
                    <a:pt x="0" y="273226"/>
                  </a:lnTo>
                </a:path>
                <a:path w="9196705" h="3688080">
                  <a:moveTo>
                    <a:pt x="8018702" y="273226"/>
                  </a:moveTo>
                  <a:lnTo>
                    <a:pt x="7805180" y="273226"/>
                  </a:lnTo>
                </a:path>
                <a:path w="9196705" h="3688080">
                  <a:moveTo>
                    <a:pt x="954270" y="273226"/>
                  </a:moveTo>
                  <a:lnTo>
                    <a:pt x="897600" y="273226"/>
                  </a:lnTo>
                </a:path>
                <a:path w="9196705" h="3688080">
                  <a:moveTo>
                    <a:pt x="6338863" y="273226"/>
                  </a:moveTo>
                  <a:lnTo>
                    <a:pt x="6280170" y="273226"/>
                  </a:lnTo>
                </a:path>
                <a:path w="9196705" h="3688080">
                  <a:moveTo>
                    <a:pt x="1638349" y="273226"/>
                  </a:moveTo>
                  <a:lnTo>
                    <a:pt x="1580668" y="273226"/>
                  </a:lnTo>
                </a:path>
                <a:path w="9196705" h="3688080">
                  <a:moveTo>
                    <a:pt x="4488004" y="273226"/>
                  </a:moveTo>
                  <a:lnTo>
                    <a:pt x="4416155" y="273226"/>
                  </a:lnTo>
                </a:path>
                <a:path w="9196705" h="3688080">
                  <a:moveTo>
                    <a:pt x="3175503" y="273226"/>
                  </a:moveTo>
                  <a:lnTo>
                    <a:pt x="3161336" y="273226"/>
                  </a:lnTo>
                </a:path>
                <a:path w="9196705" h="3688080">
                  <a:moveTo>
                    <a:pt x="8987140" y="204414"/>
                  </a:moveTo>
                  <a:lnTo>
                    <a:pt x="8918327" y="204414"/>
                  </a:lnTo>
                </a:path>
                <a:path w="9196705" h="3688080">
                  <a:moveTo>
                    <a:pt x="104230" y="204414"/>
                  </a:moveTo>
                  <a:lnTo>
                    <a:pt x="0" y="204414"/>
                  </a:lnTo>
                </a:path>
                <a:path w="9196705" h="3688080">
                  <a:moveTo>
                    <a:pt x="8022750" y="204414"/>
                  </a:moveTo>
                  <a:lnTo>
                    <a:pt x="7805180" y="204414"/>
                  </a:lnTo>
                </a:path>
                <a:path w="9196705" h="3688080">
                  <a:moveTo>
                    <a:pt x="953258" y="204414"/>
                  </a:moveTo>
                  <a:lnTo>
                    <a:pt x="897600" y="204414"/>
                  </a:lnTo>
                </a:path>
                <a:path w="9196705" h="3688080">
                  <a:moveTo>
                    <a:pt x="6335827" y="204414"/>
                  </a:moveTo>
                  <a:lnTo>
                    <a:pt x="6280170" y="204414"/>
                  </a:lnTo>
                </a:path>
                <a:path w="9196705" h="3688080">
                  <a:moveTo>
                    <a:pt x="1636325" y="204414"/>
                  </a:moveTo>
                  <a:lnTo>
                    <a:pt x="1580668" y="204414"/>
                  </a:lnTo>
                </a:path>
                <a:path w="9196705" h="3688080">
                  <a:moveTo>
                    <a:pt x="4482944" y="204414"/>
                  </a:moveTo>
                  <a:lnTo>
                    <a:pt x="4416155" y="204414"/>
                  </a:lnTo>
                </a:path>
                <a:path w="9196705" h="3688080">
                  <a:moveTo>
                    <a:pt x="3172467" y="204414"/>
                  </a:moveTo>
                  <a:lnTo>
                    <a:pt x="3161336" y="204414"/>
                  </a:lnTo>
                </a:path>
                <a:path w="9196705" h="3688080">
                  <a:moveTo>
                    <a:pt x="8984104" y="136613"/>
                  </a:moveTo>
                  <a:lnTo>
                    <a:pt x="8918327" y="136613"/>
                  </a:lnTo>
                </a:path>
                <a:path w="9196705" h="3688080">
                  <a:moveTo>
                    <a:pt x="101195" y="136613"/>
                  </a:moveTo>
                  <a:lnTo>
                    <a:pt x="0" y="136613"/>
                  </a:lnTo>
                </a:path>
                <a:path w="9196705" h="3688080">
                  <a:moveTo>
                    <a:pt x="8027810" y="136613"/>
                  </a:moveTo>
                  <a:lnTo>
                    <a:pt x="7805180" y="136613"/>
                  </a:lnTo>
                </a:path>
                <a:path w="9196705" h="3688080">
                  <a:moveTo>
                    <a:pt x="953258" y="136613"/>
                  </a:moveTo>
                  <a:lnTo>
                    <a:pt x="897600" y="136613"/>
                  </a:lnTo>
                </a:path>
                <a:path w="9196705" h="3688080">
                  <a:moveTo>
                    <a:pt x="6331779" y="136613"/>
                  </a:moveTo>
                  <a:lnTo>
                    <a:pt x="6280170" y="136613"/>
                  </a:lnTo>
                </a:path>
                <a:path w="9196705" h="3688080">
                  <a:moveTo>
                    <a:pt x="1634301" y="136613"/>
                  </a:moveTo>
                  <a:lnTo>
                    <a:pt x="1580668" y="136613"/>
                  </a:lnTo>
                </a:path>
                <a:path w="9196705" h="3688080">
                  <a:moveTo>
                    <a:pt x="4476872" y="136613"/>
                  </a:moveTo>
                  <a:lnTo>
                    <a:pt x="4416155" y="136613"/>
                  </a:lnTo>
                </a:path>
                <a:path w="9196705" h="3688080">
                  <a:moveTo>
                    <a:pt x="3168419" y="136613"/>
                  </a:moveTo>
                  <a:lnTo>
                    <a:pt x="3161336" y="136613"/>
                  </a:lnTo>
                </a:path>
                <a:path w="9196705" h="3688080">
                  <a:moveTo>
                    <a:pt x="8980056" y="67800"/>
                  </a:moveTo>
                  <a:lnTo>
                    <a:pt x="8918327" y="67800"/>
                  </a:lnTo>
                </a:path>
                <a:path w="9196705" h="3688080">
                  <a:moveTo>
                    <a:pt x="97147" y="67800"/>
                  </a:moveTo>
                  <a:lnTo>
                    <a:pt x="0" y="67800"/>
                  </a:lnTo>
                </a:path>
                <a:path w="9196705" h="3688080">
                  <a:moveTo>
                    <a:pt x="8031858" y="67800"/>
                  </a:moveTo>
                  <a:lnTo>
                    <a:pt x="7805180" y="67800"/>
                  </a:lnTo>
                </a:path>
                <a:path w="9196705" h="3688080">
                  <a:moveTo>
                    <a:pt x="952246" y="67800"/>
                  </a:moveTo>
                  <a:lnTo>
                    <a:pt x="897600" y="67800"/>
                  </a:lnTo>
                </a:path>
                <a:path w="9196705" h="3688080">
                  <a:moveTo>
                    <a:pt x="6328743" y="67800"/>
                  </a:moveTo>
                  <a:lnTo>
                    <a:pt x="6280170" y="67800"/>
                  </a:lnTo>
                </a:path>
                <a:path w="9196705" h="3688080">
                  <a:moveTo>
                    <a:pt x="1632277" y="67800"/>
                  </a:moveTo>
                  <a:lnTo>
                    <a:pt x="1580668" y="67800"/>
                  </a:lnTo>
                </a:path>
                <a:path w="9196705" h="3688080">
                  <a:moveTo>
                    <a:pt x="4471813" y="67800"/>
                  </a:moveTo>
                  <a:lnTo>
                    <a:pt x="4416155" y="67800"/>
                  </a:lnTo>
                </a:path>
                <a:path w="9196705" h="3688080">
                  <a:moveTo>
                    <a:pt x="3165383" y="67800"/>
                  </a:moveTo>
                  <a:lnTo>
                    <a:pt x="3161336" y="67800"/>
                  </a:lnTo>
                </a:path>
                <a:path w="9196705" h="3688080">
                  <a:moveTo>
                    <a:pt x="8977020" y="0"/>
                  </a:moveTo>
                  <a:lnTo>
                    <a:pt x="8918327" y="0"/>
                  </a:lnTo>
                </a:path>
                <a:path w="9196705" h="3688080">
                  <a:moveTo>
                    <a:pt x="93099" y="0"/>
                  </a:moveTo>
                  <a:lnTo>
                    <a:pt x="0" y="0"/>
                  </a:lnTo>
                </a:path>
                <a:path w="9196705" h="3688080">
                  <a:moveTo>
                    <a:pt x="8035905" y="0"/>
                  </a:moveTo>
                  <a:lnTo>
                    <a:pt x="7805180" y="0"/>
                  </a:lnTo>
                </a:path>
                <a:path w="9196705" h="3688080">
                  <a:moveTo>
                    <a:pt x="951234" y="0"/>
                  </a:moveTo>
                  <a:lnTo>
                    <a:pt x="897600" y="0"/>
                  </a:lnTo>
                </a:path>
                <a:path w="9196705" h="3688080">
                  <a:moveTo>
                    <a:pt x="6324696" y="0"/>
                  </a:moveTo>
                  <a:lnTo>
                    <a:pt x="6280170" y="0"/>
                  </a:lnTo>
                </a:path>
                <a:path w="9196705" h="3688080">
                  <a:moveTo>
                    <a:pt x="1630253" y="0"/>
                  </a:moveTo>
                  <a:lnTo>
                    <a:pt x="1580668" y="0"/>
                  </a:lnTo>
                </a:path>
                <a:path w="9196705" h="3688080">
                  <a:moveTo>
                    <a:pt x="4465741" y="0"/>
                  </a:moveTo>
                  <a:lnTo>
                    <a:pt x="4416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 descr=""/>
            <p:cNvSpPr/>
            <p:nvPr/>
          </p:nvSpPr>
          <p:spPr>
            <a:xfrm>
              <a:off x="5915361" y="1021446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 descr=""/>
            <p:cNvSpPr/>
            <p:nvPr/>
          </p:nvSpPr>
          <p:spPr>
            <a:xfrm>
              <a:off x="2754531" y="7823732"/>
              <a:ext cx="9039225" cy="2322830"/>
            </a:xfrm>
            <a:custGeom>
              <a:avLst/>
              <a:gdLst/>
              <a:ahLst/>
              <a:cxnLst/>
              <a:rect l="l" t="t" r="r" b="b"/>
              <a:pathLst>
                <a:path w="9039225" h="2322829">
                  <a:moveTo>
                    <a:pt x="8972972" y="2322428"/>
                  </a:moveTo>
                  <a:lnTo>
                    <a:pt x="8918327" y="2322428"/>
                  </a:lnTo>
                </a:path>
                <a:path w="9039225" h="2322829">
                  <a:moveTo>
                    <a:pt x="89051" y="2322428"/>
                  </a:moveTo>
                  <a:lnTo>
                    <a:pt x="0" y="2322428"/>
                  </a:lnTo>
                </a:path>
                <a:path w="9039225" h="2322829">
                  <a:moveTo>
                    <a:pt x="8039953" y="2322428"/>
                  </a:moveTo>
                  <a:lnTo>
                    <a:pt x="7805180" y="2322428"/>
                  </a:lnTo>
                </a:path>
                <a:path w="9039225" h="2322829">
                  <a:moveTo>
                    <a:pt x="951234" y="2322428"/>
                  </a:moveTo>
                  <a:lnTo>
                    <a:pt x="897600" y="2322428"/>
                  </a:lnTo>
                </a:path>
                <a:path w="9039225" h="2322829">
                  <a:moveTo>
                    <a:pt x="6321660" y="2322428"/>
                  </a:moveTo>
                  <a:lnTo>
                    <a:pt x="6280170" y="2322428"/>
                  </a:lnTo>
                </a:path>
                <a:path w="9039225" h="2322829">
                  <a:moveTo>
                    <a:pt x="1628229" y="2322428"/>
                  </a:moveTo>
                  <a:lnTo>
                    <a:pt x="1580668" y="2322428"/>
                  </a:lnTo>
                </a:path>
                <a:path w="9039225" h="2322829">
                  <a:moveTo>
                    <a:pt x="4460681" y="2322428"/>
                  </a:moveTo>
                  <a:lnTo>
                    <a:pt x="4416155" y="2322428"/>
                  </a:lnTo>
                </a:path>
                <a:path w="9039225" h="2322829">
                  <a:moveTo>
                    <a:pt x="3161336" y="2322428"/>
                  </a:moveTo>
                  <a:lnTo>
                    <a:pt x="3158300" y="2322428"/>
                  </a:lnTo>
                </a:path>
                <a:path w="9039225" h="2322829">
                  <a:moveTo>
                    <a:pt x="8969936" y="2254627"/>
                  </a:moveTo>
                  <a:lnTo>
                    <a:pt x="8918327" y="2254627"/>
                  </a:lnTo>
                </a:path>
                <a:path w="9039225" h="2322829">
                  <a:moveTo>
                    <a:pt x="85003" y="2254627"/>
                  </a:moveTo>
                  <a:lnTo>
                    <a:pt x="0" y="2254627"/>
                  </a:lnTo>
                </a:path>
                <a:path w="9039225" h="2322829">
                  <a:moveTo>
                    <a:pt x="8044001" y="2254627"/>
                  </a:moveTo>
                  <a:lnTo>
                    <a:pt x="7805180" y="2254627"/>
                  </a:lnTo>
                </a:path>
                <a:path w="9039225" h="2322829">
                  <a:moveTo>
                    <a:pt x="950222" y="2254627"/>
                  </a:moveTo>
                  <a:lnTo>
                    <a:pt x="897600" y="2254627"/>
                  </a:lnTo>
                </a:path>
                <a:path w="9039225" h="2322829">
                  <a:moveTo>
                    <a:pt x="6317612" y="2254627"/>
                  </a:moveTo>
                  <a:lnTo>
                    <a:pt x="6280170" y="2254627"/>
                  </a:lnTo>
                </a:path>
                <a:path w="9039225" h="2322829">
                  <a:moveTo>
                    <a:pt x="1626205" y="2254627"/>
                  </a:moveTo>
                  <a:lnTo>
                    <a:pt x="1580668" y="2254627"/>
                  </a:lnTo>
                </a:path>
                <a:path w="9039225" h="2322829">
                  <a:moveTo>
                    <a:pt x="4454609" y="2254627"/>
                  </a:moveTo>
                  <a:lnTo>
                    <a:pt x="4416155" y="2254627"/>
                  </a:lnTo>
                </a:path>
                <a:path w="9039225" h="2322829">
                  <a:moveTo>
                    <a:pt x="3161336" y="2254627"/>
                  </a:moveTo>
                  <a:lnTo>
                    <a:pt x="3154252" y="2254627"/>
                  </a:lnTo>
                </a:path>
                <a:path w="9039225" h="2322829">
                  <a:moveTo>
                    <a:pt x="9038749" y="2185814"/>
                  </a:moveTo>
                  <a:lnTo>
                    <a:pt x="8918327" y="2185814"/>
                  </a:lnTo>
                </a:path>
                <a:path w="9039225" h="2322829">
                  <a:moveTo>
                    <a:pt x="186199" y="2185814"/>
                  </a:moveTo>
                  <a:lnTo>
                    <a:pt x="0" y="2185814"/>
                  </a:lnTo>
                </a:path>
                <a:path w="9039225" h="2322829">
                  <a:moveTo>
                    <a:pt x="8045013" y="2185814"/>
                  </a:moveTo>
                  <a:lnTo>
                    <a:pt x="7805180" y="2185814"/>
                  </a:lnTo>
                </a:path>
                <a:path w="9039225" h="2322829">
                  <a:moveTo>
                    <a:pt x="985640" y="2185814"/>
                  </a:moveTo>
                  <a:lnTo>
                    <a:pt x="897600" y="2185814"/>
                  </a:lnTo>
                </a:path>
                <a:path w="9039225" h="2322829">
                  <a:moveTo>
                    <a:pt x="6340887" y="2185814"/>
                  </a:moveTo>
                  <a:lnTo>
                    <a:pt x="6280170" y="2185814"/>
                  </a:lnTo>
                </a:path>
                <a:path w="9039225" h="2322829">
                  <a:moveTo>
                    <a:pt x="1679839" y="2185814"/>
                  </a:moveTo>
                  <a:lnTo>
                    <a:pt x="1580668" y="2185814"/>
                  </a:lnTo>
                </a:path>
                <a:path w="9039225" h="2322829">
                  <a:moveTo>
                    <a:pt x="4503183" y="2185814"/>
                  </a:moveTo>
                  <a:lnTo>
                    <a:pt x="4416155" y="2185814"/>
                  </a:lnTo>
                </a:path>
                <a:path w="9039225" h="2322829">
                  <a:moveTo>
                    <a:pt x="3161336" y="2185814"/>
                  </a:moveTo>
                  <a:lnTo>
                    <a:pt x="3149192" y="2185814"/>
                  </a:lnTo>
                </a:path>
                <a:path w="9039225" h="2322829">
                  <a:moveTo>
                    <a:pt x="8956781" y="2118014"/>
                  </a:moveTo>
                  <a:lnTo>
                    <a:pt x="8918327" y="2118014"/>
                  </a:lnTo>
                </a:path>
                <a:path w="9039225" h="2322829">
                  <a:moveTo>
                    <a:pt x="80956" y="2118014"/>
                  </a:moveTo>
                  <a:lnTo>
                    <a:pt x="0" y="2118014"/>
                  </a:lnTo>
                </a:path>
                <a:path w="9039225" h="2322829">
                  <a:moveTo>
                    <a:pt x="8045013" y="2118014"/>
                  </a:moveTo>
                  <a:lnTo>
                    <a:pt x="7805180" y="2118014"/>
                  </a:lnTo>
                </a:path>
                <a:path w="9039225" h="2322829">
                  <a:moveTo>
                    <a:pt x="897600" y="2118014"/>
                  </a:moveTo>
                  <a:lnTo>
                    <a:pt x="885457" y="2118014"/>
                  </a:lnTo>
                </a:path>
                <a:path w="9039225" h="2322829">
                  <a:moveTo>
                    <a:pt x="6298385" y="2118014"/>
                  </a:moveTo>
                  <a:lnTo>
                    <a:pt x="6280170" y="2118014"/>
                  </a:lnTo>
                </a:path>
                <a:path w="9039225" h="2322829">
                  <a:moveTo>
                    <a:pt x="1624181" y="2118014"/>
                  </a:moveTo>
                  <a:lnTo>
                    <a:pt x="1580668" y="2118014"/>
                  </a:lnTo>
                </a:path>
                <a:path w="9039225" h="2322829">
                  <a:moveTo>
                    <a:pt x="4443478" y="2118014"/>
                  </a:moveTo>
                  <a:lnTo>
                    <a:pt x="4416155" y="2118014"/>
                  </a:lnTo>
                </a:path>
                <a:path w="9039225" h="2322829">
                  <a:moveTo>
                    <a:pt x="3161336" y="2118014"/>
                  </a:moveTo>
                  <a:lnTo>
                    <a:pt x="3145144" y="2118014"/>
                  </a:lnTo>
                </a:path>
                <a:path w="9039225" h="2322829">
                  <a:moveTo>
                    <a:pt x="8957793" y="2049201"/>
                  </a:moveTo>
                  <a:lnTo>
                    <a:pt x="8918327" y="2049201"/>
                  </a:lnTo>
                </a:path>
                <a:path w="9039225" h="2322829">
                  <a:moveTo>
                    <a:pt x="79944" y="2049201"/>
                  </a:moveTo>
                  <a:lnTo>
                    <a:pt x="0" y="2049201"/>
                  </a:lnTo>
                </a:path>
                <a:path w="9039225" h="2322829">
                  <a:moveTo>
                    <a:pt x="8045013" y="2049201"/>
                  </a:moveTo>
                  <a:lnTo>
                    <a:pt x="7805180" y="2049201"/>
                  </a:lnTo>
                </a:path>
                <a:path w="9039225" h="2322829">
                  <a:moveTo>
                    <a:pt x="897600" y="2049201"/>
                  </a:moveTo>
                  <a:lnTo>
                    <a:pt x="885457" y="2049201"/>
                  </a:lnTo>
                </a:path>
                <a:path w="9039225" h="2322829">
                  <a:moveTo>
                    <a:pt x="6298385" y="2049201"/>
                  </a:moveTo>
                  <a:lnTo>
                    <a:pt x="6280170" y="2049201"/>
                  </a:lnTo>
                </a:path>
                <a:path w="9039225" h="2322829">
                  <a:moveTo>
                    <a:pt x="1623169" y="2049201"/>
                  </a:moveTo>
                  <a:lnTo>
                    <a:pt x="1580668" y="2049201"/>
                  </a:lnTo>
                </a:path>
                <a:path w="9039225" h="2322829">
                  <a:moveTo>
                    <a:pt x="4443478" y="2049201"/>
                  </a:moveTo>
                  <a:lnTo>
                    <a:pt x="4416155" y="2049201"/>
                  </a:lnTo>
                </a:path>
                <a:path w="9039225" h="2322829">
                  <a:moveTo>
                    <a:pt x="3161336" y="2049201"/>
                  </a:moveTo>
                  <a:lnTo>
                    <a:pt x="3145144" y="2049201"/>
                  </a:lnTo>
                </a:path>
                <a:path w="9039225" h="2322829">
                  <a:moveTo>
                    <a:pt x="8959817" y="1981400"/>
                  </a:moveTo>
                  <a:lnTo>
                    <a:pt x="8918327" y="1981400"/>
                  </a:lnTo>
                </a:path>
                <a:path w="9039225" h="2322829">
                  <a:moveTo>
                    <a:pt x="79944" y="1981400"/>
                  </a:moveTo>
                  <a:lnTo>
                    <a:pt x="0" y="1981400"/>
                  </a:lnTo>
                </a:path>
                <a:path w="9039225" h="2322829">
                  <a:moveTo>
                    <a:pt x="8045013" y="1981400"/>
                  </a:moveTo>
                  <a:lnTo>
                    <a:pt x="7805180" y="1981400"/>
                  </a:lnTo>
                </a:path>
                <a:path w="9039225" h="2322829">
                  <a:moveTo>
                    <a:pt x="897600" y="1981400"/>
                  </a:moveTo>
                  <a:lnTo>
                    <a:pt x="885457" y="1981400"/>
                  </a:lnTo>
                </a:path>
                <a:path w="9039225" h="2322829">
                  <a:moveTo>
                    <a:pt x="6298385" y="1981400"/>
                  </a:moveTo>
                  <a:lnTo>
                    <a:pt x="6280170" y="1981400"/>
                  </a:lnTo>
                </a:path>
                <a:path w="9039225" h="2322829">
                  <a:moveTo>
                    <a:pt x="1623169" y="1981400"/>
                  </a:moveTo>
                  <a:lnTo>
                    <a:pt x="1580668" y="1981400"/>
                  </a:lnTo>
                </a:path>
                <a:path w="9039225" h="2322829">
                  <a:moveTo>
                    <a:pt x="4443478" y="1981400"/>
                  </a:moveTo>
                  <a:lnTo>
                    <a:pt x="4416155" y="1981400"/>
                  </a:lnTo>
                </a:path>
                <a:path w="9039225" h="2322829">
                  <a:moveTo>
                    <a:pt x="3161336" y="1981400"/>
                  </a:moveTo>
                  <a:lnTo>
                    <a:pt x="3146156" y="1981400"/>
                  </a:lnTo>
                </a:path>
                <a:path w="9039225" h="2322829">
                  <a:moveTo>
                    <a:pt x="8960829" y="1912588"/>
                  </a:moveTo>
                  <a:lnTo>
                    <a:pt x="8918327" y="1912588"/>
                  </a:lnTo>
                </a:path>
                <a:path w="9039225" h="2322829">
                  <a:moveTo>
                    <a:pt x="78932" y="1912588"/>
                  </a:moveTo>
                  <a:lnTo>
                    <a:pt x="0" y="1912588"/>
                  </a:lnTo>
                </a:path>
                <a:path w="9039225" h="2322829">
                  <a:moveTo>
                    <a:pt x="8045013" y="1912588"/>
                  </a:moveTo>
                  <a:lnTo>
                    <a:pt x="7805180" y="1912588"/>
                  </a:lnTo>
                </a:path>
                <a:path w="9039225" h="2322829">
                  <a:moveTo>
                    <a:pt x="897600" y="1912588"/>
                  </a:moveTo>
                  <a:lnTo>
                    <a:pt x="885457" y="1912588"/>
                  </a:lnTo>
                </a:path>
                <a:path w="9039225" h="2322829">
                  <a:moveTo>
                    <a:pt x="6298385" y="1912588"/>
                  </a:moveTo>
                  <a:lnTo>
                    <a:pt x="6280170" y="1912588"/>
                  </a:lnTo>
                </a:path>
                <a:path w="9039225" h="2322829">
                  <a:moveTo>
                    <a:pt x="1622158" y="1912588"/>
                  </a:moveTo>
                  <a:lnTo>
                    <a:pt x="1580668" y="1912588"/>
                  </a:lnTo>
                </a:path>
                <a:path w="9039225" h="2322829">
                  <a:moveTo>
                    <a:pt x="4443478" y="1912588"/>
                  </a:moveTo>
                  <a:lnTo>
                    <a:pt x="4416155" y="1912588"/>
                  </a:lnTo>
                </a:path>
                <a:path w="9039225" h="2322829">
                  <a:moveTo>
                    <a:pt x="3161336" y="1912588"/>
                  </a:moveTo>
                  <a:lnTo>
                    <a:pt x="3147168" y="1912588"/>
                  </a:lnTo>
                </a:path>
                <a:path w="9039225" h="2322829">
                  <a:moveTo>
                    <a:pt x="8962853" y="1844787"/>
                  </a:moveTo>
                  <a:lnTo>
                    <a:pt x="8918327" y="1844787"/>
                  </a:lnTo>
                </a:path>
                <a:path w="9039225" h="2322829">
                  <a:moveTo>
                    <a:pt x="77920" y="1844787"/>
                  </a:moveTo>
                  <a:lnTo>
                    <a:pt x="0" y="1844787"/>
                  </a:lnTo>
                </a:path>
                <a:path w="9039225" h="2322829">
                  <a:moveTo>
                    <a:pt x="8045013" y="1844787"/>
                  </a:moveTo>
                  <a:lnTo>
                    <a:pt x="7805180" y="1844787"/>
                  </a:lnTo>
                </a:path>
                <a:path w="9039225" h="2322829">
                  <a:moveTo>
                    <a:pt x="897600" y="1844787"/>
                  </a:moveTo>
                  <a:lnTo>
                    <a:pt x="885457" y="1844787"/>
                  </a:lnTo>
                </a:path>
                <a:path w="9039225" h="2322829">
                  <a:moveTo>
                    <a:pt x="6298385" y="1844787"/>
                  </a:moveTo>
                  <a:lnTo>
                    <a:pt x="6280170" y="1844787"/>
                  </a:lnTo>
                </a:path>
                <a:path w="9039225" h="2322829">
                  <a:moveTo>
                    <a:pt x="1622158" y="1844787"/>
                  </a:moveTo>
                  <a:lnTo>
                    <a:pt x="1580668" y="1844787"/>
                  </a:lnTo>
                </a:path>
                <a:path w="9039225" h="2322829">
                  <a:moveTo>
                    <a:pt x="4443478" y="1844787"/>
                  </a:moveTo>
                  <a:lnTo>
                    <a:pt x="4416155" y="1844787"/>
                  </a:lnTo>
                </a:path>
                <a:path w="9039225" h="2322829">
                  <a:moveTo>
                    <a:pt x="3161336" y="1844787"/>
                  </a:moveTo>
                  <a:lnTo>
                    <a:pt x="3147168" y="1844787"/>
                  </a:lnTo>
                </a:path>
                <a:path w="9039225" h="2322829">
                  <a:moveTo>
                    <a:pt x="8964877" y="1775974"/>
                  </a:moveTo>
                  <a:lnTo>
                    <a:pt x="8918327" y="1775974"/>
                  </a:lnTo>
                </a:path>
                <a:path w="9039225" h="2322829">
                  <a:moveTo>
                    <a:pt x="76908" y="1775974"/>
                  </a:moveTo>
                  <a:lnTo>
                    <a:pt x="0" y="1775974"/>
                  </a:lnTo>
                </a:path>
                <a:path w="9039225" h="2322829">
                  <a:moveTo>
                    <a:pt x="8045013" y="1775974"/>
                  </a:moveTo>
                  <a:lnTo>
                    <a:pt x="7805180" y="1775974"/>
                  </a:lnTo>
                </a:path>
                <a:path w="9039225" h="2322829">
                  <a:moveTo>
                    <a:pt x="897600" y="1775974"/>
                  </a:moveTo>
                  <a:lnTo>
                    <a:pt x="885457" y="1775974"/>
                  </a:lnTo>
                </a:path>
                <a:path w="9039225" h="2322829">
                  <a:moveTo>
                    <a:pt x="6299397" y="1775974"/>
                  </a:moveTo>
                  <a:lnTo>
                    <a:pt x="6280170" y="1775974"/>
                  </a:lnTo>
                </a:path>
                <a:path w="9039225" h="2322829">
                  <a:moveTo>
                    <a:pt x="1622158" y="1775974"/>
                  </a:moveTo>
                  <a:lnTo>
                    <a:pt x="1580668" y="1775974"/>
                  </a:lnTo>
                </a:path>
                <a:path w="9039225" h="2322829">
                  <a:moveTo>
                    <a:pt x="4443478" y="1775974"/>
                  </a:moveTo>
                  <a:lnTo>
                    <a:pt x="4416155" y="1775974"/>
                  </a:lnTo>
                </a:path>
                <a:path w="9039225" h="2322829">
                  <a:moveTo>
                    <a:pt x="3161336" y="1775974"/>
                  </a:moveTo>
                  <a:lnTo>
                    <a:pt x="3148180" y="1775974"/>
                  </a:lnTo>
                </a:path>
                <a:path w="9039225" h="2322829">
                  <a:moveTo>
                    <a:pt x="6280170" y="1708173"/>
                  </a:moveTo>
                  <a:lnTo>
                    <a:pt x="6271062" y="1708173"/>
                  </a:lnTo>
                </a:path>
                <a:path w="9039225" h="2322829">
                  <a:moveTo>
                    <a:pt x="897600" y="1708173"/>
                  </a:moveTo>
                  <a:lnTo>
                    <a:pt x="885457" y="1708173"/>
                  </a:lnTo>
                </a:path>
                <a:path w="9039225" h="2322829">
                  <a:moveTo>
                    <a:pt x="4416155" y="1708173"/>
                  </a:moveTo>
                  <a:lnTo>
                    <a:pt x="4404012" y="1708173"/>
                  </a:lnTo>
                </a:path>
                <a:path w="9039225" h="2322829">
                  <a:moveTo>
                    <a:pt x="6280170" y="1639361"/>
                  </a:moveTo>
                  <a:lnTo>
                    <a:pt x="6271062" y="1639361"/>
                  </a:lnTo>
                </a:path>
                <a:path w="9039225" h="2322829">
                  <a:moveTo>
                    <a:pt x="897600" y="1639361"/>
                  </a:moveTo>
                  <a:lnTo>
                    <a:pt x="885457" y="1639361"/>
                  </a:lnTo>
                </a:path>
                <a:path w="9039225" h="2322829">
                  <a:moveTo>
                    <a:pt x="4416155" y="1639361"/>
                  </a:moveTo>
                  <a:lnTo>
                    <a:pt x="4404012" y="1639361"/>
                  </a:lnTo>
                </a:path>
                <a:path w="9039225" h="2322829">
                  <a:moveTo>
                    <a:pt x="6280170" y="1571560"/>
                  </a:moveTo>
                  <a:lnTo>
                    <a:pt x="6271062" y="1571560"/>
                  </a:lnTo>
                </a:path>
                <a:path w="9039225" h="2322829">
                  <a:moveTo>
                    <a:pt x="897600" y="1571560"/>
                  </a:moveTo>
                  <a:lnTo>
                    <a:pt x="885457" y="1571560"/>
                  </a:lnTo>
                </a:path>
                <a:path w="9039225" h="2322829">
                  <a:moveTo>
                    <a:pt x="4416155" y="1571560"/>
                  </a:moveTo>
                  <a:lnTo>
                    <a:pt x="4405024" y="1571560"/>
                  </a:lnTo>
                </a:path>
                <a:path w="9039225" h="2322829">
                  <a:moveTo>
                    <a:pt x="6280170" y="1502747"/>
                  </a:moveTo>
                  <a:lnTo>
                    <a:pt x="6272074" y="1502747"/>
                  </a:lnTo>
                </a:path>
                <a:path w="9039225" h="2322829">
                  <a:moveTo>
                    <a:pt x="897600" y="1502747"/>
                  </a:moveTo>
                  <a:lnTo>
                    <a:pt x="885457" y="1502747"/>
                  </a:lnTo>
                </a:path>
                <a:path w="9039225" h="2322829">
                  <a:moveTo>
                    <a:pt x="4416155" y="1502747"/>
                  </a:moveTo>
                  <a:lnTo>
                    <a:pt x="4405024" y="1502747"/>
                  </a:lnTo>
                </a:path>
                <a:path w="9039225" h="2322829">
                  <a:moveTo>
                    <a:pt x="6280170" y="1434947"/>
                  </a:moveTo>
                  <a:lnTo>
                    <a:pt x="6272074" y="1434947"/>
                  </a:lnTo>
                </a:path>
                <a:path w="9039225" h="2322829">
                  <a:moveTo>
                    <a:pt x="897600" y="1434947"/>
                  </a:moveTo>
                  <a:lnTo>
                    <a:pt x="885457" y="1434947"/>
                  </a:lnTo>
                </a:path>
                <a:path w="9039225" h="2322829">
                  <a:moveTo>
                    <a:pt x="4416155" y="1434947"/>
                  </a:moveTo>
                  <a:lnTo>
                    <a:pt x="4405024" y="1434947"/>
                  </a:lnTo>
                </a:path>
                <a:path w="9039225" h="2322829">
                  <a:moveTo>
                    <a:pt x="6280170" y="1366134"/>
                  </a:moveTo>
                  <a:lnTo>
                    <a:pt x="6272074" y="1366134"/>
                  </a:lnTo>
                </a:path>
                <a:path w="9039225" h="2322829">
                  <a:moveTo>
                    <a:pt x="897600" y="1366134"/>
                  </a:moveTo>
                  <a:lnTo>
                    <a:pt x="885457" y="1366134"/>
                  </a:lnTo>
                </a:path>
                <a:path w="9039225" h="2322829">
                  <a:moveTo>
                    <a:pt x="4416155" y="1366134"/>
                  </a:moveTo>
                  <a:lnTo>
                    <a:pt x="4406036" y="1366134"/>
                  </a:lnTo>
                </a:path>
                <a:path w="9039225" h="2322829">
                  <a:moveTo>
                    <a:pt x="6280170" y="1298333"/>
                  </a:moveTo>
                  <a:lnTo>
                    <a:pt x="6273086" y="1298333"/>
                  </a:lnTo>
                </a:path>
                <a:path w="9039225" h="2322829">
                  <a:moveTo>
                    <a:pt x="897600" y="1298333"/>
                  </a:moveTo>
                  <a:lnTo>
                    <a:pt x="885457" y="1298333"/>
                  </a:lnTo>
                </a:path>
                <a:path w="9039225" h="2322829">
                  <a:moveTo>
                    <a:pt x="4416155" y="1298333"/>
                  </a:moveTo>
                  <a:lnTo>
                    <a:pt x="4406036" y="1298333"/>
                  </a:lnTo>
                </a:path>
                <a:path w="9039225" h="2322829">
                  <a:moveTo>
                    <a:pt x="6280170" y="1229520"/>
                  </a:moveTo>
                  <a:lnTo>
                    <a:pt x="6273086" y="1229520"/>
                  </a:lnTo>
                </a:path>
                <a:path w="9039225" h="2322829">
                  <a:moveTo>
                    <a:pt x="897600" y="1229520"/>
                  </a:moveTo>
                  <a:lnTo>
                    <a:pt x="885457" y="1229520"/>
                  </a:lnTo>
                </a:path>
                <a:path w="9039225" h="2322829">
                  <a:moveTo>
                    <a:pt x="4416155" y="1229520"/>
                  </a:moveTo>
                  <a:lnTo>
                    <a:pt x="4407048" y="1229520"/>
                  </a:lnTo>
                </a:path>
                <a:path w="9039225" h="2322829">
                  <a:moveTo>
                    <a:pt x="6280170" y="1161720"/>
                  </a:moveTo>
                  <a:lnTo>
                    <a:pt x="6273086" y="1161720"/>
                  </a:lnTo>
                </a:path>
                <a:path w="9039225" h="2322829">
                  <a:moveTo>
                    <a:pt x="897600" y="1161720"/>
                  </a:moveTo>
                  <a:lnTo>
                    <a:pt x="885457" y="1161720"/>
                  </a:lnTo>
                </a:path>
                <a:path w="9039225" h="2322829">
                  <a:moveTo>
                    <a:pt x="4416155" y="1161720"/>
                  </a:moveTo>
                  <a:lnTo>
                    <a:pt x="4407048" y="1161720"/>
                  </a:lnTo>
                </a:path>
                <a:path w="9039225" h="2322829">
                  <a:moveTo>
                    <a:pt x="6280170" y="1092907"/>
                  </a:moveTo>
                  <a:lnTo>
                    <a:pt x="6274098" y="1092907"/>
                  </a:lnTo>
                </a:path>
                <a:path w="9039225" h="2322829">
                  <a:moveTo>
                    <a:pt x="897600" y="1092907"/>
                  </a:moveTo>
                  <a:lnTo>
                    <a:pt x="885457" y="1092907"/>
                  </a:lnTo>
                </a:path>
                <a:path w="9039225" h="2322829">
                  <a:moveTo>
                    <a:pt x="4416155" y="1092907"/>
                  </a:moveTo>
                  <a:lnTo>
                    <a:pt x="4408060" y="1092907"/>
                  </a:lnTo>
                </a:path>
                <a:path w="9039225" h="2322829">
                  <a:moveTo>
                    <a:pt x="6280170" y="1025106"/>
                  </a:moveTo>
                  <a:lnTo>
                    <a:pt x="6274098" y="1025106"/>
                  </a:lnTo>
                </a:path>
                <a:path w="9039225" h="2322829">
                  <a:moveTo>
                    <a:pt x="897600" y="1025106"/>
                  </a:moveTo>
                  <a:lnTo>
                    <a:pt x="885457" y="1025106"/>
                  </a:lnTo>
                </a:path>
                <a:path w="9039225" h="2322829">
                  <a:moveTo>
                    <a:pt x="4416155" y="1025106"/>
                  </a:moveTo>
                  <a:lnTo>
                    <a:pt x="4408060" y="1025106"/>
                  </a:lnTo>
                </a:path>
                <a:path w="9039225" h="2322829">
                  <a:moveTo>
                    <a:pt x="6280170" y="956294"/>
                  </a:moveTo>
                  <a:lnTo>
                    <a:pt x="6274098" y="956294"/>
                  </a:lnTo>
                </a:path>
                <a:path w="9039225" h="2322829">
                  <a:moveTo>
                    <a:pt x="897600" y="956294"/>
                  </a:moveTo>
                  <a:lnTo>
                    <a:pt x="885457" y="956294"/>
                  </a:lnTo>
                </a:path>
                <a:path w="9039225" h="2322829">
                  <a:moveTo>
                    <a:pt x="4416155" y="956294"/>
                  </a:moveTo>
                  <a:lnTo>
                    <a:pt x="4409072" y="956294"/>
                  </a:lnTo>
                </a:path>
                <a:path w="9039225" h="2322829">
                  <a:moveTo>
                    <a:pt x="6280170" y="888493"/>
                  </a:moveTo>
                  <a:lnTo>
                    <a:pt x="6275110" y="888493"/>
                  </a:lnTo>
                </a:path>
                <a:path w="9039225" h="2322829">
                  <a:moveTo>
                    <a:pt x="897600" y="888493"/>
                  </a:moveTo>
                  <a:lnTo>
                    <a:pt x="885457" y="888493"/>
                  </a:lnTo>
                </a:path>
                <a:path w="9039225" h="2322829">
                  <a:moveTo>
                    <a:pt x="4416155" y="888493"/>
                  </a:moveTo>
                  <a:lnTo>
                    <a:pt x="4409072" y="888493"/>
                  </a:lnTo>
                </a:path>
                <a:path w="9039225" h="2322829">
                  <a:moveTo>
                    <a:pt x="6280170" y="819680"/>
                  </a:moveTo>
                  <a:lnTo>
                    <a:pt x="6275110" y="819680"/>
                  </a:lnTo>
                </a:path>
                <a:path w="9039225" h="2322829">
                  <a:moveTo>
                    <a:pt x="897600" y="819680"/>
                  </a:moveTo>
                  <a:lnTo>
                    <a:pt x="885457" y="819680"/>
                  </a:lnTo>
                </a:path>
                <a:path w="9039225" h="2322829">
                  <a:moveTo>
                    <a:pt x="4416155" y="819680"/>
                  </a:moveTo>
                  <a:lnTo>
                    <a:pt x="4410084" y="819680"/>
                  </a:lnTo>
                </a:path>
                <a:path w="9039225" h="2322829">
                  <a:moveTo>
                    <a:pt x="6280170" y="751879"/>
                  </a:moveTo>
                  <a:lnTo>
                    <a:pt x="6275110" y="751879"/>
                  </a:lnTo>
                </a:path>
                <a:path w="9039225" h="2322829">
                  <a:moveTo>
                    <a:pt x="897600" y="751879"/>
                  </a:moveTo>
                  <a:lnTo>
                    <a:pt x="885457" y="751879"/>
                  </a:lnTo>
                </a:path>
                <a:path w="9039225" h="2322829">
                  <a:moveTo>
                    <a:pt x="4416155" y="751879"/>
                  </a:moveTo>
                  <a:lnTo>
                    <a:pt x="4410084" y="751879"/>
                  </a:lnTo>
                </a:path>
                <a:path w="9039225" h="2322829">
                  <a:moveTo>
                    <a:pt x="6280170" y="683067"/>
                  </a:moveTo>
                  <a:lnTo>
                    <a:pt x="6276122" y="683067"/>
                  </a:lnTo>
                </a:path>
                <a:path w="9039225" h="2322829">
                  <a:moveTo>
                    <a:pt x="897600" y="683067"/>
                  </a:moveTo>
                  <a:lnTo>
                    <a:pt x="885457" y="683067"/>
                  </a:lnTo>
                </a:path>
                <a:path w="9039225" h="2322829">
                  <a:moveTo>
                    <a:pt x="4416155" y="683067"/>
                  </a:moveTo>
                  <a:lnTo>
                    <a:pt x="4411096" y="683067"/>
                  </a:lnTo>
                </a:path>
                <a:path w="9039225" h="2322829">
                  <a:moveTo>
                    <a:pt x="6280170" y="615266"/>
                  </a:moveTo>
                  <a:lnTo>
                    <a:pt x="6276122" y="615266"/>
                  </a:lnTo>
                </a:path>
                <a:path w="9039225" h="2322829">
                  <a:moveTo>
                    <a:pt x="897600" y="615266"/>
                  </a:moveTo>
                  <a:lnTo>
                    <a:pt x="885457" y="615266"/>
                  </a:lnTo>
                </a:path>
                <a:path w="9039225" h="2322829">
                  <a:moveTo>
                    <a:pt x="4416155" y="615266"/>
                  </a:moveTo>
                  <a:lnTo>
                    <a:pt x="4411096" y="615266"/>
                  </a:lnTo>
                </a:path>
                <a:path w="9039225" h="2322829">
                  <a:moveTo>
                    <a:pt x="6280170" y="546453"/>
                  </a:moveTo>
                  <a:lnTo>
                    <a:pt x="6276122" y="546453"/>
                  </a:lnTo>
                </a:path>
                <a:path w="9039225" h="2322829">
                  <a:moveTo>
                    <a:pt x="897600" y="546453"/>
                  </a:moveTo>
                  <a:lnTo>
                    <a:pt x="885457" y="546453"/>
                  </a:lnTo>
                </a:path>
                <a:path w="9039225" h="2322829">
                  <a:moveTo>
                    <a:pt x="4416155" y="546453"/>
                  </a:moveTo>
                  <a:lnTo>
                    <a:pt x="4412107" y="546453"/>
                  </a:lnTo>
                </a:path>
                <a:path w="9039225" h="2322829">
                  <a:moveTo>
                    <a:pt x="6280170" y="478652"/>
                  </a:moveTo>
                  <a:lnTo>
                    <a:pt x="6277134" y="478652"/>
                  </a:lnTo>
                </a:path>
                <a:path w="9039225" h="2322829">
                  <a:moveTo>
                    <a:pt x="897600" y="478652"/>
                  </a:moveTo>
                  <a:lnTo>
                    <a:pt x="885457" y="478652"/>
                  </a:lnTo>
                </a:path>
                <a:path w="9039225" h="2322829">
                  <a:moveTo>
                    <a:pt x="4416155" y="478652"/>
                  </a:moveTo>
                  <a:lnTo>
                    <a:pt x="4412107" y="478652"/>
                  </a:lnTo>
                </a:path>
                <a:path w="9039225" h="2322829">
                  <a:moveTo>
                    <a:pt x="6280170" y="409840"/>
                  </a:moveTo>
                  <a:lnTo>
                    <a:pt x="6277134" y="409840"/>
                  </a:lnTo>
                </a:path>
                <a:path w="9039225" h="2322829">
                  <a:moveTo>
                    <a:pt x="897600" y="409840"/>
                  </a:moveTo>
                  <a:lnTo>
                    <a:pt x="885457" y="409840"/>
                  </a:lnTo>
                </a:path>
                <a:path w="9039225" h="2322829">
                  <a:moveTo>
                    <a:pt x="4416155" y="409840"/>
                  </a:moveTo>
                  <a:lnTo>
                    <a:pt x="4413119" y="409840"/>
                  </a:lnTo>
                </a:path>
                <a:path w="9039225" h="2322829">
                  <a:moveTo>
                    <a:pt x="6280170" y="342039"/>
                  </a:moveTo>
                  <a:lnTo>
                    <a:pt x="6277134" y="342039"/>
                  </a:lnTo>
                </a:path>
                <a:path w="9039225" h="2322829">
                  <a:moveTo>
                    <a:pt x="897600" y="342039"/>
                  </a:moveTo>
                  <a:lnTo>
                    <a:pt x="885457" y="342039"/>
                  </a:lnTo>
                </a:path>
                <a:path w="9039225" h="2322829">
                  <a:moveTo>
                    <a:pt x="4416155" y="342039"/>
                  </a:moveTo>
                  <a:lnTo>
                    <a:pt x="4413119" y="342039"/>
                  </a:lnTo>
                </a:path>
                <a:path w="9039225" h="2322829">
                  <a:moveTo>
                    <a:pt x="6280170" y="273226"/>
                  </a:moveTo>
                  <a:lnTo>
                    <a:pt x="6278146" y="273226"/>
                  </a:lnTo>
                </a:path>
                <a:path w="9039225" h="2322829">
                  <a:moveTo>
                    <a:pt x="897600" y="273226"/>
                  </a:moveTo>
                  <a:lnTo>
                    <a:pt x="885457" y="273226"/>
                  </a:lnTo>
                </a:path>
                <a:path w="9039225" h="2322829">
                  <a:moveTo>
                    <a:pt x="4416155" y="273226"/>
                  </a:moveTo>
                  <a:lnTo>
                    <a:pt x="4414131" y="273226"/>
                  </a:lnTo>
                </a:path>
                <a:path w="9039225" h="2322829">
                  <a:moveTo>
                    <a:pt x="6280170" y="205426"/>
                  </a:moveTo>
                  <a:lnTo>
                    <a:pt x="6278146" y="205426"/>
                  </a:lnTo>
                </a:path>
                <a:path w="9039225" h="2322829">
                  <a:moveTo>
                    <a:pt x="897600" y="205426"/>
                  </a:moveTo>
                  <a:lnTo>
                    <a:pt x="885457" y="205426"/>
                  </a:lnTo>
                </a:path>
                <a:path w="9039225" h="2322829">
                  <a:moveTo>
                    <a:pt x="4416155" y="205426"/>
                  </a:moveTo>
                  <a:lnTo>
                    <a:pt x="4414131" y="205426"/>
                  </a:lnTo>
                </a:path>
                <a:path w="9039225" h="2322829">
                  <a:moveTo>
                    <a:pt x="6280170" y="136613"/>
                  </a:moveTo>
                  <a:lnTo>
                    <a:pt x="6279158" y="136613"/>
                  </a:lnTo>
                </a:path>
                <a:path w="9039225" h="2322829">
                  <a:moveTo>
                    <a:pt x="897600" y="136613"/>
                  </a:moveTo>
                  <a:lnTo>
                    <a:pt x="885457" y="136613"/>
                  </a:lnTo>
                </a:path>
                <a:path w="9039225" h="2322829">
                  <a:moveTo>
                    <a:pt x="4416155" y="136613"/>
                  </a:moveTo>
                  <a:lnTo>
                    <a:pt x="4415143" y="136613"/>
                  </a:lnTo>
                </a:path>
                <a:path w="9039225" h="2322829">
                  <a:moveTo>
                    <a:pt x="6280170" y="68812"/>
                  </a:moveTo>
                  <a:lnTo>
                    <a:pt x="6279158" y="68812"/>
                  </a:lnTo>
                </a:path>
                <a:path w="9039225" h="2322829">
                  <a:moveTo>
                    <a:pt x="897600" y="68812"/>
                  </a:moveTo>
                  <a:lnTo>
                    <a:pt x="885457" y="68812"/>
                  </a:lnTo>
                </a:path>
                <a:path w="9039225" h="2322829">
                  <a:moveTo>
                    <a:pt x="4416155" y="68812"/>
                  </a:moveTo>
                  <a:lnTo>
                    <a:pt x="4415143" y="68812"/>
                  </a:lnTo>
                </a:path>
                <a:path w="9039225" h="2322829">
                  <a:moveTo>
                    <a:pt x="6280170" y="0"/>
                  </a:moveTo>
                  <a:lnTo>
                    <a:pt x="6279158" y="0"/>
                  </a:lnTo>
                </a:path>
                <a:path w="9039225" h="2322829">
                  <a:moveTo>
                    <a:pt x="897600" y="0"/>
                  </a:moveTo>
                  <a:lnTo>
                    <a:pt x="8854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 descr=""/>
            <p:cNvSpPr/>
            <p:nvPr/>
          </p:nvSpPr>
          <p:spPr>
            <a:xfrm>
              <a:off x="7170179" y="7755431"/>
              <a:ext cx="1865630" cy="69215"/>
            </a:xfrm>
            <a:custGeom>
              <a:avLst/>
              <a:gdLst/>
              <a:ahLst/>
              <a:cxnLst/>
              <a:rect l="l" t="t" r="r" b="b"/>
              <a:pathLst>
                <a:path w="1865629" h="69215">
                  <a:moveTo>
                    <a:pt x="1003" y="68313"/>
                  </a:moveTo>
                  <a:lnTo>
                    <a:pt x="863" y="67945"/>
                  </a:lnTo>
                  <a:lnTo>
                    <a:pt x="508" y="67805"/>
                  </a:lnTo>
                  <a:lnTo>
                    <a:pt x="139" y="67945"/>
                  </a:lnTo>
                  <a:lnTo>
                    <a:pt x="0" y="68313"/>
                  </a:lnTo>
                  <a:lnTo>
                    <a:pt x="139" y="68668"/>
                  </a:lnTo>
                  <a:lnTo>
                    <a:pt x="508" y="68808"/>
                  </a:lnTo>
                  <a:lnTo>
                    <a:pt x="863" y="68668"/>
                  </a:lnTo>
                  <a:lnTo>
                    <a:pt x="1003" y="68313"/>
                  </a:lnTo>
                  <a:close/>
                </a:path>
                <a:path w="1865629" h="69215">
                  <a:moveTo>
                    <a:pt x="1865020" y="508"/>
                  </a:moveTo>
                  <a:lnTo>
                    <a:pt x="1864868" y="152"/>
                  </a:lnTo>
                  <a:lnTo>
                    <a:pt x="1864512" y="0"/>
                  </a:lnTo>
                  <a:lnTo>
                    <a:pt x="1864156" y="152"/>
                  </a:lnTo>
                  <a:lnTo>
                    <a:pt x="1864004" y="508"/>
                  </a:lnTo>
                  <a:lnTo>
                    <a:pt x="1864156" y="863"/>
                  </a:lnTo>
                  <a:lnTo>
                    <a:pt x="1864512" y="1016"/>
                  </a:lnTo>
                  <a:lnTo>
                    <a:pt x="1864868" y="863"/>
                  </a:lnTo>
                  <a:lnTo>
                    <a:pt x="1865020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 descr=""/>
            <p:cNvSpPr/>
            <p:nvPr/>
          </p:nvSpPr>
          <p:spPr>
            <a:xfrm>
              <a:off x="3639989" y="77559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 descr=""/>
            <p:cNvSpPr/>
            <p:nvPr/>
          </p:nvSpPr>
          <p:spPr>
            <a:xfrm>
              <a:off x="7170181" y="77554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1" name="object 451" descr=""/>
          <p:cNvSpPr txBox="1"/>
          <p:nvPr/>
        </p:nvSpPr>
        <p:spPr>
          <a:xfrm>
            <a:off x="3659000" y="11755770"/>
            <a:ext cx="213360" cy="2108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0640">
              <a:lnSpc>
                <a:spcPts val="725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28,1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25"/>
              </a:lnSpc>
            </a:pPr>
            <a:r>
              <a:rPr dirty="0" sz="750" spc="-20" i="1">
                <a:latin typeface="ISOCPEUR"/>
                <a:cs typeface="ISOCPEUR"/>
              </a:rPr>
              <a:t>9,82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2" name="object 452" descr=""/>
          <p:cNvSpPr txBox="1"/>
          <p:nvPr/>
        </p:nvSpPr>
        <p:spPr>
          <a:xfrm>
            <a:off x="3661024" y="12750518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3" name="object 453" descr=""/>
          <p:cNvSpPr txBox="1"/>
          <p:nvPr/>
        </p:nvSpPr>
        <p:spPr>
          <a:xfrm>
            <a:off x="3734896" y="1282742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36,3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4" name="object 454" descr=""/>
          <p:cNvSpPr txBox="1"/>
          <p:nvPr/>
        </p:nvSpPr>
        <p:spPr>
          <a:xfrm>
            <a:off x="3729837" y="13061187"/>
            <a:ext cx="299085" cy="2197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6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37,1</a:t>
            </a:r>
            <a:endParaRPr sz="750">
              <a:latin typeface="ISOCPEUR"/>
              <a:cs typeface="ISOCPEUR"/>
            </a:endParaRPr>
          </a:p>
          <a:p>
            <a:pPr marL="108585">
              <a:lnSpc>
                <a:spcPts val="760"/>
              </a:lnSpc>
            </a:pPr>
            <a:r>
              <a:rPr dirty="0" sz="750" spc="-20" i="1">
                <a:latin typeface="ISOCPEUR"/>
                <a:cs typeface="ISOCPEUR"/>
              </a:rPr>
              <a:t>74,7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5" name="object 455" descr=""/>
          <p:cNvSpPr txBox="1"/>
          <p:nvPr/>
        </p:nvSpPr>
        <p:spPr>
          <a:xfrm>
            <a:off x="3851271" y="1379384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6" name="object 456" descr=""/>
          <p:cNvSpPr txBox="1"/>
          <p:nvPr/>
        </p:nvSpPr>
        <p:spPr>
          <a:xfrm>
            <a:off x="4632497" y="13790804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1216,3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7" name="object 457" descr=""/>
          <p:cNvSpPr txBox="1"/>
          <p:nvPr/>
        </p:nvSpPr>
        <p:spPr>
          <a:xfrm>
            <a:off x="4478680" y="13062199"/>
            <a:ext cx="415290" cy="2146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634,59</a:t>
            </a:r>
            <a:endParaRPr sz="750">
              <a:latin typeface="ISOCPEUR"/>
              <a:cs typeface="ISOCPEUR"/>
            </a:endParaRPr>
          </a:p>
          <a:p>
            <a:pPr marL="117475">
              <a:lnSpc>
                <a:spcPts val="740"/>
              </a:lnSpc>
            </a:pPr>
            <a:r>
              <a:rPr dirty="0" sz="750" spc="-10" i="1">
                <a:latin typeface="ISOCPEUR"/>
                <a:cs typeface="ISOCPEUR"/>
              </a:rPr>
              <a:t>1052,36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8" name="object 458" descr=""/>
          <p:cNvSpPr txBox="1"/>
          <p:nvPr/>
        </p:nvSpPr>
        <p:spPr>
          <a:xfrm>
            <a:off x="4431119" y="12751530"/>
            <a:ext cx="299720" cy="2197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6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449,5</a:t>
            </a:r>
            <a:endParaRPr sz="750">
              <a:latin typeface="ISOCPEUR"/>
              <a:cs typeface="ISOCPEUR"/>
            </a:endParaRPr>
          </a:p>
          <a:p>
            <a:pPr marL="43815">
              <a:lnSpc>
                <a:spcPts val="760"/>
              </a:lnSpc>
            </a:pPr>
            <a:r>
              <a:rPr dirty="0" sz="750" spc="-10" i="1">
                <a:latin typeface="ISOCPEUR"/>
                <a:cs typeface="ISOCPEUR"/>
              </a:rPr>
              <a:t>591,23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9" name="object 459" descr=""/>
          <p:cNvSpPr txBox="1"/>
          <p:nvPr/>
        </p:nvSpPr>
        <p:spPr>
          <a:xfrm>
            <a:off x="4405820" y="11753746"/>
            <a:ext cx="274320" cy="2076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6670">
              <a:lnSpc>
                <a:spcPts val="715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414,6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15"/>
              </a:lnSpc>
            </a:pPr>
            <a:r>
              <a:rPr dirty="0" sz="750" spc="-10" i="1">
                <a:latin typeface="ISOCPEUR"/>
                <a:cs typeface="ISOCPEUR"/>
              </a:rPr>
              <a:t>354,31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0" name="object 460" descr=""/>
          <p:cNvSpPr txBox="1"/>
          <p:nvPr/>
        </p:nvSpPr>
        <p:spPr>
          <a:xfrm>
            <a:off x="4355222" y="10035453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187,73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1" name="object 461" descr=""/>
          <p:cNvSpPr txBox="1"/>
          <p:nvPr/>
        </p:nvSpPr>
        <p:spPr>
          <a:xfrm>
            <a:off x="4443262" y="9962592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516,7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2" name="object 462" descr=""/>
          <p:cNvSpPr txBox="1"/>
          <p:nvPr/>
        </p:nvSpPr>
        <p:spPr>
          <a:xfrm>
            <a:off x="4412904" y="9898839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315,55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3" name="object 463" descr=""/>
          <p:cNvSpPr txBox="1"/>
          <p:nvPr/>
        </p:nvSpPr>
        <p:spPr>
          <a:xfrm>
            <a:off x="4361294" y="9835087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179,8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4" name="object 464" descr=""/>
          <p:cNvSpPr txBox="1"/>
          <p:nvPr/>
        </p:nvSpPr>
        <p:spPr>
          <a:xfrm>
            <a:off x="4381533" y="9498107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169,22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5" name="object 465" descr=""/>
          <p:cNvSpPr txBox="1"/>
          <p:nvPr/>
        </p:nvSpPr>
        <p:spPr>
          <a:xfrm>
            <a:off x="5642424" y="9428282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55,62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6" name="object 466" descr=""/>
          <p:cNvSpPr txBox="1"/>
          <p:nvPr/>
        </p:nvSpPr>
        <p:spPr>
          <a:xfrm>
            <a:off x="5667723" y="9837111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20" i="1">
                <a:latin typeface="ISOCPEUR"/>
                <a:cs typeface="ISOCPEUR"/>
              </a:rPr>
              <a:t>67,9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7" name="object 467" descr=""/>
          <p:cNvSpPr txBox="1"/>
          <p:nvPr/>
        </p:nvSpPr>
        <p:spPr>
          <a:xfrm>
            <a:off x="5630281" y="9960568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29,77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8" name="object 468" descr=""/>
          <p:cNvSpPr txBox="1"/>
          <p:nvPr/>
        </p:nvSpPr>
        <p:spPr>
          <a:xfrm>
            <a:off x="6001667" y="11755770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360,27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9" name="object 469" descr=""/>
          <p:cNvSpPr txBox="1"/>
          <p:nvPr/>
        </p:nvSpPr>
        <p:spPr>
          <a:xfrm>
            <a:off x="6017859" y="12750518"/>
            <a:ext cx="298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448,34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0" name="object 470" descr=""/>
          <p:cNvSpPr txBox="1"/>
          <p:nvPr/>
        </p:nvSpPr>
        <p:spPr>
          <a:xfrm>
            <a:off x="6042145" y="13062199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546,8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1" name="object 471" descr=""/>
          <p:cNvSpPr txBox="1"/>
          <p:nvPr/>
        </p:nvSpPr>
        <p:spPr>
          <a:xfrm>
            <a:off x="6145364" y="13800925"/>
            <a:ext cx="3638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1038,443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2" name="object 472" descr=""/>
          <p:cNvSpPr txBox="1"/>
          <p:nvPr/>
        </p:nvSpPr>
        <p:spPr>
          <a:xfrm>
            <a:off x="4300577" y="757337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3" name="object 473" descr=""/>
          <p:cNvSpPr txBox="1"/>
          <p:nvPr/>
        </p:nvSpPr>
        <p:spPr>
          <a:xfrm>
            <a:off x="6890160" y="9431318"/>
            <a:ext cx="539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20" i="1">
                <a:latin typeface="ISOCPEUR"/>
                <a:cs typeface="ISOCPEUR"/>
              </a:rPr>
              <a:t>55,62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113,61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4" name="object 474" descr=""/>
          <p:cNvSpPr txBox="1"/>
          <p:nvPr/>
        </p:nvSpPr>
        <p:spPr>
          <a:xfrm>
            <a:off x="7183626" y="9829015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111,9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5" name="object 475" descr=""/>
          <p:cNvSpPr txBox="1"/>
          <p:nvPr/>
        </p:nvSpPr>
        <p:spPr>
          <a:xfrm>
            <a:off x="7249404" y="9904911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247,65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6" name="object 476" descr=""/>
          <p:cNvSpPr txBox="1"/>
          <p:nvPr/>
        </p:nvSpPr>
        <p:spPr>
          <a:xfrm>
            <a:off x="7255475" y="9965628"/>
            <a:ext cx="298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484,94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7" name="object 477" descr=""/>
          <p:cNvSpPr txBox="1"/>
          <p:nvPr/>
        </p:nvSpPr>
        <p:spPr>
          <a:xfrm>
            <a:off x="7185650" y="10048609"/>
            <a:ext cx="2686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157,96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8" name="object 478" descr=""/>
          <p:cNvSpPr txBox="1"/>
          <p:nvPr/>
        </p:nvSpPr>
        <p:spPr>
          <a:xfrm>
            <a:off x="7355658" y="11741603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774,87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9" name="object 479" descr=""/>
          <p:cNvSpPr txBox="1"/>
          <p:nvPr/>
        </p:nvSpPr>
        <p:spPr>
          <a:xfrm>
            <a:off x="7341491" y="11836727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714,59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0" name="object 480" descr=""/>
          <p:cNvSpPr txBox="1"/>
          <p:nvPr/>
        </p:nvSpPr>
        <p:spPr>
          <a:xfrm>
            <a:off x="7369826" y="12738375"/>
            <a:ext cx="35687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897,84</a:t>
            </a:r>
            <a:endParaRPr sz="750">
              <a:latin typeface="ISOCPEUR"/>
              <a:cs typeface="ISOCPEUR"/>
            </a:endParaRPr>
          </a:p>
          <a:p>
            <a:pPr marL="59055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1039,56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1" name="object 481" descr=""/>
          <p:cNvSpPr txBox="1"/>
          <p:nvPr/>
        </p:nvSpPr>
        <p:spPr>
          <a:xfrm>
            <a:off x="7432567" y="13057139"/>
            <a:ext cx="286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1181,39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2" name="object 482" descr=""/>
          <p:cNvSpPr txBox="1"/>
          <p:nvPr/>
        </p:nvSpPr>
        <p:spPr>
          <a:xfrm>
            <a:off x="7568168" y="13145180"/>
            <a:ext cx="2978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1599,16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3" name="object 483" descr=""/>
          <p:cNvSpPr txBox="1"/>
          <p:nvPr/>
        </p:nvSpPr>
        <p:spPr>
          <a:xfrm>
            <a:off x="7700733" y="13796877"/>
            <a:ext cx="3340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2254,74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4" name="object 484" descr=""/>
          <p:cNvSpPr txBox="1"/>
          <p:nvPr/>
        </p:nvSpPr>
        <p:spPr>
          <a:xfrm>
            <a:off x="8757211" y="9430306"/>
            <a:ext cx="50228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30" i="1">
                <a:latin typeface="ISOCPEUR"/>
                <a:cs typeface="ISOCPEUR"/>
              </a:rPr>
              <a:t>39,73</a:t>
            </a:r>
            <a:r>
              <a:rPr dirty="0" sz="750" spc="-20" i="1">
                <a:latin typeface="ISOCPEUR"/>
                <a:cs typeface="ISOCPEUR"/>
              </a:rPr>
              <a:t> 81,15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5" name="object 485" descr=""/>
          <p:cNvSpPr txBox="1"/>
          <p:nvPr/>
        </p:nvSpPr>
        <p:spPr>
          <a:xfrm>
            <a:off x="9033474" y="9834074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79,93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6" name="object 486" descr=""/>
          <p:cNvSpPr txBox="1"/>
          <p:nvPr/>
        </p:nvSpPr>
        <p:spPr>
          <a:xfrm>
            <a:off x="9074963" y="9896816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176,9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7" name="object 487" descr=""/>
          <p:cNvSpPr txBox="1"/>
          <p:nvPr/>
        </p:nvSpPr>
        <p:spPr>
          <a:xfrm>
            <a:off x="9099250" y="9958544"/>
            <a:ext cx="274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347,81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8" name="object 488" descr=""/>
          <p:cNvSpPr txBox="1"/>
          <p:nvPr/>
        </p:nvSpPr>
        <p:spPr>
          <a:xfrm>
            <a:off x="9062820" y="10035453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112,83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9" name="object 489" descr=""/>
          <p:cNvSpPr txBox="1"/>
          <p:nvPr/>
        </p:nvSpPr>
        <p:spPr>
          <a:xfrm>
            <a:off x="9129609" y="11748687"/>
            <a:ext cx="304165" cy="2127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0480">
              <a:lnSpc>
                <a:spcPts val="735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553,48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510,42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0" name="object 490" descr=""/>
          <p:cNvSpPr txBox="1"/>
          <p:nvPr/>
        </p:nvSpPr>
        <p:spPr>
          <a:xfrm>
            <a:off x="9166039" y="12740399"/>
            <a:ext cx="327660" cy="2209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65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641,31</a:t>
            </a:r>
            <a:endParaRPr sz="750">
              <a:latin typeface="ISOCPEUR"/>
              <a:cs typeface="ISOCPEUR"/>
            </a:endParaRPr>
          </a:p>
          <a:p>
            <a:pPr marL="47625">
              <a:lnSpc>
                <a:spcPts val="765"/>
              </a:lnSpc>
            </a:pPr>
            <a:r>
              <a:rPr dirty="0" sz="750" spc="-10" i="1">
                <a:latin typeface="ISOCPEUR"/>
                <a:cs typeface="ISOCPEUR"/>
              </a:rPr>
              <a:t>742,54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1" name="object 491" descr=""/>
          <p:cNvSpPr txBox="1"/>
          <p:nvPr/>
        </p:nvSpPr>
        <p:spPr>
          <a:xfrm>
            <a:off x="9209553" y="13052080"/>
            <a:ext cx="394970" cy="22415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75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843,85</a:t>
            </a:r>
            <a:endParaRPr sz="750">
              <a:latin typeface="ISOCPEUR"/>
              <a:cs typeface="ISOCPEUR"/>
            </a:endParaRPr>
          </a:p>
          <a:p>
            <a:pPr marL="103505">
              <a:lnSpc>
                <a:spcPts val="775"/>
              </a:lnSpc>
            </a:pPr>
            <a:r>
              <a:rPr dirty="0" sz="750" spc="-10" i="1">
                <a:latin typeface="ISOCPEUR"/>
                <a:cs typeface="ISOCPEUR"/>
              </a:rPr>
              <a:t>1142,26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2" name="object 492" descr=""/>
          <p:cNvSpPr txBox="1"/>
          <p:nvPr/>
        </p:nvSpPr>
        <p:spPr>
          <a:xfrm>
            <a:off x="9394740" y="13802948"/>
            <a:ext cx="2978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1610,53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3" name="object 493" descr=""/>
          <p:cNvSpPr txBox="1"/>
          <p:nvPr/>
        </p:nvSpPr>
        <p:spPr>
          <a:xfrm>
            <a:off x="10683966" y="13802948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53,94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4" name="object 494" descr=""/>
          <p:cNvSpPr txBox="1"/>
          <p:nvPr/>
        </p:nvSpPr>
        <p:spPr>
          <a:xfrm>
            <a:off x="10678907" y="13059164"/>
            <a:ext cx="249554" cy="2209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65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53,72</a:t>
            </a:r>
            <a:endParaRPr sz="750">
              <a:latin typeface="ISOCPEUR"/>
              <a:cs typeface="ISOCPEUR"/>
            </a:endParaRPr>
          </a:p>
          <a:p>
            <a:pPr marL="35560">
              <a:lnSpc>
                <a:spcPts val="765"/>
              </a:lnSpc>
            </a:pPr>
            <a:r>
              <a:rPr dirty="0" sz="750" spc="-10" i="1">
                <a:latin typeface="ISOCPEUR"/>
                <a:cs typeface="ISOCPEUR"/>
              </a:rPr>
              <a:t>65,81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5" name="object 495" descr=""/>
          <p:cNvSpPr txBox="1"/>
          <p:nvPr/>
        </p:nvSpPr>
        <p:spPr>
          <a:xfrm>
            <a:off x="10683966" y="12821355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56,87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6" name="object 496" descr=""/>
          <p:cNvSpPr txBox="1"/>
          <p:nvPr/>
        </p:nvSpPr>
        <p:spPr>
          <a:xfrm>
            <a:off x="10666763" y="12743435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50,06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7" name="object 497" descr=""/>
          <p:cNvSpPr txBox="1"/>
          <p:nvPr/>
        </p:nvSpPr>
        <p:spPr>
          <a:xfrm>
            <a:off x="10677894" y="11828631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49,58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8" name="object 498" descr=""/>
          <p:cNvSpPr txBox="1"/>
          <p:nvPr/>
        </p:nvSpPr>
        <p:spPr>
          <a:xfrm>
            <a:off x="10678907" y="11740591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53,51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9" name="object 499" descr=""/>
          <p:cNvSpPr txBox="1"/>
          <p:nvPr/>
        </p:nvSpPr>
        <p:spPr>
          <a:xfrm>
            <a:off x="10789209" y="9898658"/>
            <a:ext cx="168910" cy="27241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70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70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0" name="object 500" descr=""/>
          <p:cNvSpPr txBox="1"/>
          <p:nvPr/>
        </p:nvSpPr>
        <p:spPr>
          <a:xfrm>
            <a:off x="10819568" y="950417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1" name="object 501" descr=""/>
          <p:cNvSpPr txBox="1"/>
          <p:nvPr/>
        </p:nvSpPr>
        <p:spPr>
          <a:xfrm>
            <a:off x="11713121" y="9445485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2" name="object 502" descr=""/>
          <p:cNvSpPr txBox="1"/>
          <p:nvPr/>
        </p:nvSpPr>
        <p:spPr>
          <a:xfrm>
            <a:off x="11710085" y="9820919"/>
            <a:ext cx="172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16,1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3" name="object 503" descr=""/>
          <p:cNvSpPr txBox="1"/>
          <p:nvPr/>
        </p:nvSpPr>
        <p:spPr>
          <a:xfrm>
            <a:off x="11776874" y="9891756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35,64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4" name="object 504" descr=""/>
          <p:cNvSpPr txBox="1"/>
          <p:nvPr/>
        </p:nvSpPr>
        <p:spPr>
          <a:xfrm>
            <a:off x="11814316" y="9972712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66,54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5" name="object 505" descr=""/>
          <p:cNvSpPr txBox="1"/>
          <p:nvPr/>
        </p:nvSpPr>
        <p:spPr>
          <a:xfrm>
            <a:off x="11705025" y="10036465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21,59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6" name="object 506" descr=""/>
          <p:cNvSpPr txBox="1"/>
          <p:nvPr/>
        </p:nvSpPr>
        <p:spPr>
          <a:xfrm>
            <a:off x="11804196" y="11747675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7" name="object 507" descr=""/>
          <p:cNvSpPr txBox="1"/>
          <p:nvPr/>
        </p:nvSpPr>
        <p:spPr>
          <a:xfrm>
            <a:off x="11805208" y="11834703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55,56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8" name="object 508" descr=""/>
          <p:cNvSpPr txBox="1"/>
          <p:nvPr/>
        </p:nvSpPr>
        <p:spPr>
          <a:xfrm>
            <a:off x="11794077" y="12744446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56,23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9" name="object 509" descr=""/>
          <p:cNvSpPr txBox="1"/>
          <p:nvPr/>
        </p:nvSpPr>
        <p:spPr>
          <a:xfrm>
            <a:off x="11824435" y="12834511"/>
            <a:ext cx="2146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65,11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0" name="object 510" descr=""/>
          <p:cNvSpPr txBox="1"/>
          <p:nvPr/>
        </p:nvSpPr>
        <p:spPr>
          <a:xfrm>
            <a:off x="11829495" y="13044997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69,79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1" name="object 511" descr=""/>
          <p:cNvSpPr txBox="1"/>
          <p:nvPr/>
        </p:nvSpPr>
        <p:spPr>
          <a:xfrm>
            <a:off x="11910452" y="13116845"/>
            <a:ext cx="2501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94,47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2" name="object 512" descr=""/>
          <p:cNvSpPr txBox="1"/>
          <p:nvPr/>
        </p:nvSpPr>
        <p:spPr>
          <a:xfrm>
            <a:off x="11927654" y="13811043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117,32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513" name="object 513" descr=""/>
          <p:cNvGrpSpPr/>
          <p:nvPr/>
        </p:nvGrpSpPr>
        <p:grpSpPr>
          <a:xfrm>
            <a:off x="2753519" y="7701792"/>
            <a:ext cx="9943465" cy="6223000"/>
            <a:chOff x="2753519" y="7701792"/>
            <a:chExt cx="9943465" cy="6223000"/>
          </a:xfrm>
        </p:grpSpPr>
        <p:sp>
          <p:nvSpPr>
            <p:cNvPr id="514" name="object 514" descr=""/>
            <p:cNvSpPr/>
            <p:nvPr/>
          </p:nvSpPr>
          <p:spPr>
            <a:xfrm>
              <a:off x="4375677" y="7705334"/>
              <a:ext cx="7576820" cy="6216015"/>
            </a:xfrm>
            <a:custGeom>
              <a:avLst/>
              <a:gdLst/>
              <a:ahLst/>
              <a:cxnLst/>
              <a:rect l="l" t="t" r="r" b="b"/>
              <a:pathLst>
                <a:path w="7576820" h="6216015">
                  <a:moveTo>
                    <a:pt x="7344743" y="1840739"/>
                  </a:moveTo>
                  <a:lnTo>
                    <a:pt x="7335635" y="2246532"/>
                  </a:lnTo>
                  <a:lnTo>
                    <a:pt x="7382185" y="2246532"/>
                  </a:lnTo>
                  <a:lnTo>
                    <a:pt x="7456057" y="2365942"/>
                  </a:lnTo>
                  <a:lnTo>
                    <a:pt x="7348790" y="2365942"/>
                  </a:lnTo>
                  <a:lnTo>
                    <a:pt x="7440878" y="4159120"/>
                  </a:lnTo>
                  <a:lnTo>
                    <a:pt x="7430758" y="4159120"/>
                  </a:lnTo>
                  <a:lnTo>
                    <a:pt x="7430758" y="5162975"/>
                  </a:lnTo>
                  <a:lnTo>
                    <a:pt x="7452009" y="5162975"/>
                  </a:lnTo>
                  <a:lnTo>
                    <a:pt x="7464153" y="5473644"/>
                  </a:lnTo>
                  <a:lnTo>
                    <a:pt x="7521834" y="5473644"/>
                  </a:lnTo>
                  <a:lnTo>
                    <a:pt x="7576479" y="6214393"/>
                  </a:lnTo>
                </a:path>
                <a:path w="7576820" h="6216015">
                  <a:moveTo>
                    <a:pt x="6313564" y="6214393"/>
                  </a:moveTo>
                  <a:lnTo>
                    <a:pt x="6341899" y="5473644"/>
                  </a:lnTo>
                  <a:lnTo>
                    <a:pt x="6312552" y="5473644"/>
                  </a:lnTo>
                  <a:lnTo>
                    <a:pt x="6320648" y="5162975"/>
                  </a:lnTo>
                  <a:lnTo>
                    <a:pt x="6304457" y="5162975"/>
                  </a:lnTo>
                  <a:lnTo>
                    <a:pt x="6303445" y="4159120"/>
                  </a:lnTo>
                  <a:lnTo>
                    <a:pt x="6312552" y="4159120"/>
                  </a:lnTo>
                  <a:lnTo>
                    <a:pt x="6423867" y="2365942"/>
                  </a:lnTo>
                  <a:lnTo>
                    <a:pt x="6423867" y="2246532"/>
                  </a:lnTo>
                  <a:lnTo>
                    <a:pt x="6423867" y="1840739"/>
                  </a:lnTo>
                </a:path>
                <a:path w="7576820" h="6216015">
                  <a:moveTo>
                    <a:pt x="4659024" y="0"/>
                  </a:moveTo>
                  <a:lnTo>
                    <a:pt x="4649916" y="1840739"/>
                  </a:lnTo>
                  <a:lnTo>
                    <a:pt x="4678251" y="1840739"/>
                  </a:lnTo>
                  <a:lnTo>
                    <a:pt x="4677239" y="2246532"/>
                  </a:lnTo>
                  <a:lnTo>
                    <a:pt x="4700514" y="2246532"/>
                  </a:lnTo>
                  <a:lnTo>
                    <a:pt x="4739980" y="2365942"/>
                  </a:lnTo>
                  <a:lnTo>
                    <a:pt x="4696466" y="2365942"/>
                  </a:lnTo>
                  <a:lnTo>
                    <a:pt x="4788553" y="4159120"/>
                  </a:lnTo>
                  <a:lnTo>
                    <a:pt x="4778434" y="4159120"/>
                  </a:lnTo>
                  <a:lnTo>
                    <a:pt x="4808792" y="5162975"/>
                  </a:lnTo>
                  <a:lnTo>
                    <a:pt x="4833079" y="5162975"/>
                  </a:lnTo>
                  <a:lnTo>
                    <a:pt x="4856354" y="5473644"/>
                  </a:lnTo>
                  <a:lnTo>
                    <a:pt x="4926179" y="5473644"/>
                  </a:lnTo>
                  <a:lnTo>
                    <a:pt x="5036481" y="6214393"/>
                  </a:lnTo>
                </a:path>
                <a:path w="7576820" h="6216015">
                  <a:moveTo>
                    <a:pt x="3334379" y="6214393"/>
                  </a:moveTo>
                  <a:lnTo>
                    <a:pt x="3177527" y="5473644"/>
                  </a:lnTo>
                  <a:lnTo>
                    <a:pt x="3077344" y="5473644"/>
                  </a:lnTo>
                  <a:lnTo>
                    <a:pt x="3043949" y="5162975"/>
                  </a:lnTo>
                  <a:lnTo>
                    <a:pt x="3009543" y="5162975"/>
                  </a:lnTo>
                  <a:lnTo>
                    <a:pt x="2966029" y="4159120"/>
                  </a:lnTo>
                  <a:lnTo>
                    <a:pt x="2981208" y="4159120"/>
                  </a:lnTo>
                  <a:lnTo>
                    <a:pt x="2833463" y="2365942"/>
                  </a:lnTo>
                  <a:lnTo>
                    <a:pt x="2911384" y="2365942"/>
                  </a:lnTo>
                  <a:lnTo>
                    <a:pt x="2854714" y="2246532"/>
                  </a:lnTo>
                  <a:lnTo>
                    <a:pt x="2822332" y="2246532"/>
                  </a:lnTo>
                  <a:lnTo>
                    <a:pt x="2822332" y="1840739"/>
                  </a:lnTo>
                  <a:lnTo>
                    <a:pt x="2781854" y="1839727"/>
                  </a:lnTo>
                  <a:lnTo>
                    <a:pt x="2795009" y="0"/>
                  </a:lnTo>
                </a:path>
                <a:path w="7576820" h="6216015">
                  <a:moveTo>
                    <a:pt x="1540189" y="0"/>
                  </a:moveTo>
                  <a:lnTo>
                    <a:pt x="1527034" y="1840739"/>
                  </a:lnTo>
                  <a:lnTo>
                    <a:pt x="1523998" y="2246532"/>
                  </a:lnTo>
                  <a:lnTo>
                    <a:pt x="1533106" y="2365942"/>
                  </a:lnTo>
                  <a:lnTo>
                    <a:pt x="1626205" y="4159120"/>
                  </a:lnTo>
                  <a:lnTo>
                    <a:pt x="1647456" y="5162975"/>
                  </a:lnTo>
                  <a:lnTo>
                    <a:pt x="1670731" y="5473644"/>
                  </a:lnTo>
                  <a:lnTo>
                    <a:pt x="1788118" y="6215405"/>
                  </a:lnTo>
                </a:path>
                <a:path w="7576820" h="6216015">
                  <a:moveTo>
                    <a:pt x="250963" y="6214393"/>
                  </a:moveTo>
                  <a:lnTo>
                    <a:pt x="211497" y="5473644"/>
                  </a:lnTo>
                  <a:lnTo>
                    <a:pt x="111314" y="5473644"/>
                  </a:lnTo>
                  <a:lnTo>
                    <a:pt x="100183" y="5161963"/>
                  </a:lnTo>
                  <a:lnTo>
                    <a:pt x="66788" y="5162975"/>
                  </a:lnTo>
                  <a:lnTo>
                    <a:pt x="44525" y="4159120"/>
                  </a:lnTo>
                  <a:lnTo>
                    <a:pt x="58693" y="4159120"/>
                  </a:lnTo>
                  <a:lnTo>
                    <a:pt x="4047" y="2365942"/>
                  </a:lnTo>
                  <a:lnTo>
                    <a:pt x="82980" y="2365942"/>
                  </a:lnTo>
                  <a:lnTo>
                    <a:pt x="35418" y="2246532"/>
                  </a:lnTo>
                  <a:lnTo>
                    <a:pt x="3035" y="2246532"/>
                  </a:lnTo>
                  <a:lnTo>
                    <a:pt x="0" y="1840739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 descr=""/>
            <p:cNvSpPr/>
            <p:nvPr/>
          </p:nvSpPr>
          <p:spPr>
            <a:xfrm>
              <a:off x="2754531" y="7705334"/>
              <a:ext cx="6280785" cy="6214745"/>
            </a:xfrm>
            <a:custGeom>
              <a:avLst/>
              <a:gdLst/>
              <a:ahLst/>
              <a:cxnLst/>
              <a:rect l="l" t="t" r="r" b="b"/>
              <a:pathLst>
                <a:path w="6280784" h="6214744">
                  <a:moveTo>
                    <a:pt x="3161336" y="6214393"/>
                  </a:moveTo>
                  <a:lnTo>
                    <a:pt x="3161336" y="0"/>
                  </a:lnTo>
                </a:path>
                <a:path w="6280784" h="6214744">
                  <a:moveTo>
                    <a:pt x="4416155" y="6214393"/>
                  </a:moveTo>
                  <a:lnTo>
                    <a:pt x="4416155" y="0"/>
                  </a:lnTo>
                </a:path>
                <a:path w="6280784" h="6214744">
                  <a:moveTo>
                    <a:pt x="6280170" y="6214393"/>
                  </a:moveTo>
                  <a:lnTo>
                    <a:pt x="6280170" y="0"/>
                  </a:lnTo>
                </a:path>
                <a:path w="6280784" h="6214744">
                  <a:moveTo>
                    <a:pt x="0" y="62143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 descr=""/>
            <p:cNvSpPr/>
            <p:nvPr/>
          </p:nvSpPr>
          <p:spPr>
            <a:xfrm>
              <a:off x="3652132" y="9957938"/>
              <a:ext cx="89535" cy="102235"/>
            </a:xfrm>
            <a:custGeom>
              <a:avLst/>
              <a:gdLst/>
              <a:ahLst/>
              <a:cxnLst/>
              <a:rect l="l" t="t" r="r" b="b"/>
              <a:pathLst>
                <a:path w="89535" h="102234">
                  <a:moveTo>
                    <a:pt x="89051" y="102207"/>
                  </a:moveTo>
                  <a:lnTo>
                    <a:pt x="0" y="102207"/>
                  </a:lnTo>
                </a:path>
                <a:path w="89535" h="102234">
                  <a:moveTo>
                    <a:pt x="88039" y="68812"/>
                  </a:moveTo>
                  <a:lnTo>
                    <a:pt x="0" y="68812"/>
                  </a:lnTo>
                </a:path>
                <a:path w="89535" h="102234">
                  <a:moveTo>
                    <a:pt x="87027" y="34406"/>
                  </a:moveTo>
                  <a:lnTo>
                    <a:pt x="0" y="34406"/>
                  </a:lnTo>
                </a:path>
                <a:path w="89535" h="102234">
                  <a:moveTo>
                    <a:pt x="8601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 descr=""/>
            <p:cNvSpPr/>
            <p:nvPr/>
          </p:nvSpPr>
          <p:spPr>
            <a:xfrm>
              <a:off x="3652132" y="7705334"/>
              <a:ext cx="0" cy="6214745"/>
            </a:xfrm>
            <a:custGeom>
              <a:avLst/>
              <a:gdLst/>
              <a:ahLst/>
              <a:cxnLst/>
              <a:rect l="l" t="t" r="r" b="b"/>
              <a:pathLst>
                <a:path w="0" h="6214744">
                  <a:moveTo>
                    <a:pt x="0" y="62143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 descr=""/>
            <p:cNvSpPr/>
            <p:nvPr/>
          </p:nvSpPr>
          <p:spPr>
            <a:xfrm>
              <a:off x="2754531" y="7705334"/>
              <a:ext cx="1085850" cy="6214745"/>
            </a:xfrm>
            <a:custGeom>
              <a:avLst/>
              <a:gdLst/>
              <a:ahLst/>
              <a:cxnLst/>
              <a:rect l="l" t="t" r="r" b="b"/>
              <a:pathLst>
                <a:path w="1085850" h="6214744">
                  <a:moveTo>
                    <a:pt x="0" y="6214393"/>
                  </a:moveTo>
                  <a:lnTo>
                    <a:pt x="549489" y="6214393"/>
                  </a:lnTo>
                </a:path>
                <a:path w="1085850" h="6214744">
                  <a:moveTo>
                    <a:pt x="286382" y="5473644"/>
                  </a:moveTo>
                  <a:lnTo>
                    <a:pt x="0" y="5473644"/>
                  </a:lnTo>
                  <a:lnTo>
                    <a:pt x="475617" y="5473644"/>
                  </a:lnTo>
                  <a:lnTo>
                    <a:pt x="549489" y="6214393"/>
                  </a:lnTo>
                </a:path>
                <a:path w="1085850" h="6214744">
                  <a:moveTo>
                    <a:pt x="203402" y="5162975"/>
                  </a:moveTo>
                  <a:lnTo>
                    <a:pt x="0" y="5162975"/>
                  </a:lnTo>
                  <a:lnTo>
                    <a:pt x="267155" y="5162975"/>
                  </a:lnTo>
                  <a:lnTo>
                    <a:pt x="286382" y="5473644"/>
                  </a:lnTo>
                </a:path>
                <a:path w="1085850" h="6214744">
                  <a:moveTo>
                    <a:pt x="187211" y="4159120"/>
                  </a:moveTo>
                  <a:lnTo>
                    <a:pt x="0" y="4159120"/>
                  </a:lnTo>
                  <a:lnTo>
                    <a:pt x="159888" y="4159120"/>
                  </a:lnTo>
                  <a:lnTo>
                    <a:pt x="203402" y="5162975"/>
                  </a:lnTo>
                </a:path>
                <a:path w="1085850" h="6214744">
                  <a:moveTo>
                    <a:pt x="233760" y="2365942"/>
                  </a:moveTo>
                  <a:lnTo>
                    <a:pt x="0" y="2365942"/>
                  </a:lnTo>
                  <a:lnTo>
                    <a:pt x="85003" y="2365942"/>
                  </a:lnTo>
                  <a:lnTo>
                    <a:pt x="187211" y="4159120"/>
                  </a:lnTo>
                </a:path>
                <a:path w="1085850" h="6214744">
                  <a:moveTo>
                    <a:pt x="80956" y="2246532"/>
                  </a:moveTo>
                  <a:lnTo>
                    <a:pt x="0" y="2246532"/>
                  </a:lnTo>
                  <a:lnTo>
                    <a:pt x="142685" y="2246532"/>
                  </a:lnTo>
                  <a:lnTo>
                    <a:pt x="233760" y="2365942"/>
                  </a:lnTo>
                </a:path>
                <a:path w="1085850" h="6214744">
                  <a:moveTo>
                    <a:pt x="0" y="1840739"/>
                  </a:moveTo>
                  <a:lnTo>
                    <a:pt x="75896" y="1840739"/>
                  </a:lnTo>
                  <a:lnTo>
                    <a:pt x="80956" y="2246532"/>
                  </a:lnTo>
                </a:path>
                <a:path w="1085850" h="6214744">
                  <a:moveTo>
                    <a:pt x="897600" y="6214393"/>
                  </a:moveTo>
                  <a:lnTo>
                    <a:pt x="1085823" y="6214393"/>
                  </a:lnTo>
                </a:path>
                <a:path w="1085850" h="6214744">
                  <a:moveTo>
                    <a:pt x="985640" y="5473644"/>
                  </a:moveTo>
                  <a:lnTo>
                    <a:pt x="897600" y="5473644"/>
                  </a:lnTo>
                  <a:lnTo>
                    <a:pt x="1075704" y="5473644"/>
                  </a:lnTo>
                  <a:lnTo>
                    <a:pt x="1085823" y="6214393"/>
                  </a:lnTo>
                </a:path>
                <a:path w="1085850" h="6214744">
                  <a:moveTo>
                    <a:pt x="921887" y="5162975"/>
                  </a:moveTo>
                  <a:lnTo>
                    <a:pt x="897600" y="5162975"/>
                  </a:lnTo>
                  <a:lnTo>
                    <a:pt x="983616" y="5162975"/>
                  </a:lnTo>
                  <a:lnTo>
                    <a:pt x="985640" y="5473644"/>
                  </a:lnTo>
                </a:path>
                <a:path w="1085850" h="6214744">
                  <a:moveTo>
                    <a:pt x="964389" y="4159120"/>
                  </a:moveTo>
                  <a:lnTo>
                    <a:pt x="897600" y="4159120"/>
                  </a:lnTo>
                  <a:lnTo>
                    <a:pt x="920875" y="4159120"/>
                  </a:lnTo>
                  <a:lnTo>
                    <a:pt x="921887" y="5162975"/>
                  </a:lnTo>
                </a:path>
                <a:path w="1085850" h="6214744">
                  <a:moveTo>
                    <a:pt x="987664" y="2365942"/>
                  </a:moveTo>
                  <a:lnTo>
                    <a:pt x="897600" y="2365942"/>
                  </a:lnTo>
                  <a:lnTo>
                    <a:pt x="950222" y="2365942"/>
                  </a:lnTo>
                  <a:lnTo>
                    <a:pt x="964389" y="4159120"/>
                  </a:lnTo>
                </a:path>
                <a:path w="1085850" h="6214744">
                  <a:moveTo>
                    <a:pt x="885457" y="0"/>
                  </a:moveTo>
                  <a:lnTo>
                    <a:pt x="885457" y="2246532"/>
                  </a:lnTo>
                  <a:lnTo>
                    <a:pt x="897600" y="2246532"/>
                  </a:lnTo>
                  <a:lnTo>
                    <a:pt x="983616" y="2246532"/>
                  </a:lnTo>
                  <a:lnTo>
                    <a:pt x="987664" y="2365942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 descr=""/>
            <p:cNvSpPr/>
            <p:nvPr/>
          </p:nvSpPr>
          <p:spPr>
            <a:xfrm>
              <a:off x="2754531" y="10214973"/>
              <a:ext cx="9238615" cy="3688079"/>
            </a:xfrm>
            <a:custGeom>
              <a:avLst/>
              <a:gdLst/>
              <a:ahLst/>
              <a:cxnLst/>
              <a:rect l="l" t="t" r="r" b="b"/>
              <a:pathLst>
                <a:path w="9238615" h="3688080">
                  <a:moveTo>
                    <a:pt x="9238104" y="3687550"/>
                  </a:moveTo>
                  <a:lnTo>
                    <a:pt x="8918327" y="3687550"/>
                  </a:lnTo>
                </a:path>
                <a:path w="9238615" h="3688080">
                  <a:moveTo>
                    <a:pt x="547465" y="3687550"/>
                  </a:moveTo>
                  <a:lnTo>
                    <a:pt x="0" y="3687550"/>
                  </a:lnTo>
                </a:path>
                <a:path w="9238615" h="3688080">
                  <a:moveTo>
                    <a:pt x="7918519" y="3687550"/>
                  </a:moveTo>
                  <a:lnTo>
                    <a:pt x="7805180" y="3687550"/>
                  </a:lnTo>
                </a:path>
                <a:path w="9238615" h="3688080">
                  <a:moveTo>
                    <a:pt x="1085823" y="3687550"/>
                  </a:moveTo>
                  <a:lnTo>
                    <a:pt x="897600" y="3687550"/>
                  </a:lnTo>
                </a:path>
                <a:path w="9238615" h="3688080">
                  <a:moveTo>
                    <a:pt x="6526074" y="3687550"/>
                  </a:moveTo>
                  <a:lnTo>
                    <a:pt x="6280170" y="3687550"/>
                  </a:lnTo>
                </a:path>
                <a:path w="9238615" h="3688080">
                  <a:moveTo>
                    <a:pt x="1746628" y="3687550"/>
                  </a:moveTo>
                  <a:lnTo>
                    <a:pt x="1580668" y="3687550"/>
                  </a:lnTo>
                </a:path>
                <a:path w="9238615" h="3688080">
                  <a:moveTo>
                    <a:pt x="4767302" y="3687550"/>
                  </a:moveTo>
                  <a:lnTo>
                    <a:pt x="4416155" y="3687550"/>
                  </a:lnTo>
                </a:path>
                <a:path w="9238615" h="3688080">
                  <a:moveTo>
                    <a:pt x="3346523" y="3687550"/>
                  </a:moveTo>
                  <a:lnTo>
                    <a:pt x="3161336" y="3687550"/>
                  </a:lnTo>
                </a:path>
                <a:path w="9238615" h="3688080">
                  <a:moveTo>
                    <a:pt x="9232032" y="3619750"/>
                  </a:moveTo>
                  <a:lnTo>
                    <a:pt x="8918327" y="3619750"/>
                  </a:lnTo>
                </a:path>
                <a:path w="9238615" h="3688080">
                  <a:moveTo>
                    <a:pt x="541393" y="3619750"/>
                  </a:moveTo>
                  <a:lnTo>
                    <a:pt x="0" y="3619750"/>
                  </a:lnTo>
                </a:path>
                <a:path w="9238615" h="3688080">
                  <a:moveTo>
                    <a:pt x="7921555" y="3619750"/>
                  </a:moveTo>
                  <a:lnTo>
                    <a:pt x="7805180" y="3619750"/>
                  </a:lnTo>
                </a:path>
                <a:path w="9238615" h="3688080">
                  <a:moveTo>
                    <a:pt x="1084811" y="3619750"/>
                  </a:moveTo>
                  <a:lnTo>
                    <a:pt x="897600" y="3619750"/>
                  </a:lnTo>
                </a:path>
                <a:path w="9238615" h="3688080">
                  <a:moveTo>
                    <a:pt x="6518990" y="3619750"/>
                  </a:moveTo>
                  <a:lnTo>
                    <a:pt x="6280170" y="3619750"/>
                  </a:lnTo>
                </a:path>
                <a:path w="9238615" h="3688080">
                  <a:moveTo>
                    <a:pt x="1744604" y="3619750"/>
                  </a:moveTo>
                  <a:lnTo>
                    <a:pt x="1580668" y="3619750"/>
                  </a:lnTo>
                </a:path>
                <a:path w="9238615" h="3688080">
                  <a:moveTo>
                    <a:pt x="4757183" y="3619750"/>
                  </a:moveTo>
                  <a:lnTo>
                    <a:pt x="4416155" y="3619750"/>
                  </a:lnTo>
                </a:path>
                <a:path w="9238615" h="3688080">
                  <a:moveTo>
                    <a:pt x="3338427" y="3619750"/>
                  </a:moveTo>
                  <a:lnTo>
                    <a:pt x="3161336" y="3619750"/>
                  </a:lnTo>
                </a:path>
                <a:path w="9238615" h="3688080">
                  <a:moveTo>
                    <a:pt x="9224948" y="3550937"/>
                  </a:moveTo>
                  <a:lnTo>
                    <a:pt x="8918327" y="3550937"/>
                  </a:lnTo>
                </a:path>
                <a:path w="9238615" h="3688080">
                  <a:moveTo>
                    <a:pt x="534310" y="3550937"/>
                  </a:moveTo>
                  <a:lnTo>
                    <a:pt x="0" y="3550937"/>
                  </a:lnTo>
                </a:path>
                <a:path w="9238615" h="3688080">
                  <a:moveTo>
                    <a:pt x="7923579" y="3550937"/>
                  </a:moveTo>
                  <a:lnTo>
                    <a:pt x="7805180" y="3550937"/>
                  </a:lnTo>
                </a:path>
                <a:path w="9238615" h="3688080">
                  <a:moveTo>
                    <a:pt x="1083799" y="3550937"/>
                  </a:moveTo>
                  <a:lnTo>
                    <a:pt x="897600" y="3550937"/>
                  </a:lnTo>
                </a:path>
                <a:path w="9238615" h="3688080">
                  <a:moveTo>
                    <a:pt x="6511907" y="3550937"/>
                  </a:moveTo>
                  <a:lnTo>
                    <a:pt x="6280170" y="3550937"/>
                  </a:lnTo>
                </a:path>
                <a:path w="9238615" h="3688080">
                  <a:moveTo>
                    <a:pt x="1742580" y="3550937"/>
                  </a:moveTo>
                  <a:lnTo>
                    <a:pt x="1580668" y="3550937"/>
                  </a:lnTo>
                </a:path>
                <a:path w="9238615" h="3688080">
                  <a:moveTo>
                    <a:pt x="4747063" y="3550937"/>
                  </a:moveTo>
                  <a:lnTo>
                    <a:pt x="4416155" y="3550937"/>
                  </a:lnTo>
                </a:path>
                <a:path w="9238615" h="3688080">
                  <a:moveTo>
                    <a:pt x="3330331" y="3550937"/>
                  </a:moveTo>
                  <a:lnTo>
                    <a:pt x="3161336" y="3550937"/>
                  </a:lnTo>
                </a:path>
                <a:path w="9238615" h="3688080">
                  <a:moveTo>
                    <a:pt x="9218876" y="3483136"/>
                  </a:moveTo>
                  <a:lnTo>
                    <a:pt x="8918327" y="3483136"/>
                  </a:lnTo>
                </a:path>
                <a:path w="9238615" h="3688080">
                  <a:moveTo>
                    <a:pt x="527226" y="3483136"/>
                  </a:moveTo>
                  <a:lnTo>
                    <a:pt x="0" y="3483136"/>
                  </a:lnTo>
                </a:path>
                <a:path w="9238615" h="3688080">
                  <a:moveTo>
                    <a:pt x="7926615" y="3483136"/>
                  </a:moveTo>
                  <a:lnTo>
                    <a:pt x="7805180" y="3483136"/>
                  </a:lnTo>
                </a:path>
                <a:path w="9238615" h="3688080">
                  <a:moveTo>
                    <a:pt x="1082787" y="3483136"/>
                  </a:moveTo>
                  <a:lnTo>
                    <a:pt x="897600" y="3483136"/>
                  </a:lnTo>
                </a:path>
                <a:path w="9238615" h="3688080">
                  <a:moveTo>
                    <a:pt x="6503811" y="3483136"/>
                  </a:moveTo>
                  <a:lnTo>
                    <a:pt x="6280170" y="3483136"/>
                  </a:lnTo>
                </a:path>
                <a:path w="9238615" h="3688080">
                  <a:moveTo>
                    <a:pt x="1740556" y="3483136"/>
                  </a:moveTo>
                  <a:lnTo>
                    <a:pt x="1580668" y="3483136"/>
                  </a:lnTo>
                </a:path>
                <a:path w="9238615" h="3688080">
                  <a:moveTo>
                    <a:pt x="4736944" y="3483136"/>
                  </a:moveTo>
                  <a:lnTo>
                    <a:pt x="4416155" y="3483136"/>
                  </a:lnTo>
                </a:path>
                <a:path w="9238615" h="3688080">
                  <a:moveTo>
                    <a:pt x="3322236" y="3483136"/>
                  </a:moveTo>
                  <a:lnTo>
                    <a:pt x="3161336" y="3483136"/>
                  </a:lnTo>
                </a:path>
                <a:path w="9238615" h="3688080">
                  <a:moveTo>
                    <a:pt x="9211793" y="3414323"/>
                  </a:moveTo>
                  <a:lnTo>
                    <a:pt x="8918327" y="3414323"/>
                  </a:lnTo>
                </a:path>
                <a:path w="9238615" h="3688080">
                  <a:moveTo>
                    <a:pt x="520143" y="3414323"/>
                  </a:moveTo>
                  <a:lnTo>
                    <a:pt x="0" y="3414323"/>
                  </a:lnTo>
                </a:path>
                <a:path w="9238615" h="3688080">
                  <a:moveTo>
                    <a:pt x="7929650" y="3414323"/>
                  </a:moveTo>
                  <a:lnTo>
                    <a:pt x="7805180" y="3414323"/>
                  </a:lnTo>
                </a:path>
                <a:path w="9238615" h="3688080">
                  <a:moveTo>
                    <a:pt x="1081776" y="3414323"/>
                  </a:moveTo>
                  <a:lnTo>
                    <a:pt x="897600" y="3414323"/>
                  </a:lnTo>
                </a:path>
                <a:path w="9238615" h="3688080">
                  <a:moveTo>
                    <a:pt x="6496727" y="3414323"/>
                  </a:moveTo>
                  <a:lnTo>
                    <a:pt x="6280170" y="3414323"/>
                  </a:lnTo>
                </a:path>
                <a:path w="9238615" h="3688080">
                  <a:moveTo>
                    <a:pt x="1738532" y="3414323"/>
                  </a:moveTo>
                  <a:lnTo>
                    <a:pt x="1580668" y="3414323"/>
                  </a:lnTo>
                </a:path>
                <a:path w="9238615" h="3688080">
                  <a:moveTo>
                    <a:pt x="4726824" y="3414323"/>
                  </a:moveTo>
                  <a:lnTo>
                    <a:pt x="4416155" y="3414323"/>
                  </a:lnTo>
                </a:path>
                <a:path w="9238615" h="3688080">
                  <a:moveTo>
                    <a:pt x="3314140" y="3414323"/>
                  </a:moveTo>
                  <a:lnTo>
                    <a:pt x="3161336" y="3414323"/>
                  </a:lnTo>
                </a:path>
                <a:path w="9238615" h="3688080">
                  <a:moveTo>
                    <a:pt x="9205721" y="3346523"/>
                  </a:moveTo>
                  <a:lnTo>
                    <a:pt x="8918327" y="3346523"/>
                  </a:lnTo>
                </a:path>
                <a:path w="9238615" h="3688080">
                  <a:moveTo>
                    <a:pt x="514071" y="3346523"/>
                  </a:moveTo>
                  <a:lnTo>
                    <a:pt x="0" y="3346523"/>
                  </a:lnTo>
                </a:path>
                <a:path w="9238615" h="3688080">
                  <a:moveTo>
                    <a:pt x="7931674" y="3346523"/>
                  </a:moveTo>
                  <a:lnTo>
                    <a:pt x="7805180" y="3346523"/>
                  </a:lnTo>
                </a:path>
                <a:path w="9238615" h="3688080">
                  <a:moveTo>
                    <a:pt x="1080764" y="3346523"/>
                  </a:moveTo>
                  <a:lnTo>
                    <a:pt x="897600" y="3346523"/>
                  </a:lnTo>
                </a:path>
                <a:path w="9238615" h="3688080">
                  <a:moveTo>
                    <a:pt x="6489644" y="3346523"/>
                  </a:moveTo>
                  <a:lnTo>
                    <a:pt x="6280170" y="3346523"/>
                  </a:lnTo>
                </a:path>
                <a:path w="9238615" h="3688080">
                  <a:moveTo>
                    <a:pt x="1736508" y="3346523"/>
                  </a:moveTo>
                  <a:lnTo>
                    <a:pt x="1580668" y="3346523"/>
                  </a:lnTo>
                </a:path>
                <a:path w="9238615" h="3688080">
                  <a:moveTo>
                    <a:pt x="4716705" y="3346523"/>
                  </a:moveTo>
                  <a:lnTo>
                    <a:pt x="4416155" y="3346523"/>
                  </a:lnTo>
                </a:path>
                <a:path w="9238615" h="3688080">
                  <a:moveTo>
                    <a:pt x="3306045" y="3346523"/>
                  </a:moveTo>
                  <a:lnTo>
                    <a:pt x="3161336" y="3346523"/>
                  </a:lnTo>
                </a:path>
                <a:path w="9238615" h="3688080">
                  <a:moveTo>
                    <a:pt x="9198637" y="3277710"/>
                  </a:moveTo>
                  <a:lnTo>
                    <a:pt x="8918327" y="3277710"/>
                  </a:lnTo>
                </a:path>
                <a:path w="9238615" h="3688080">
                  <a:moveTo>
                    <a:pt x="506987" y="3277710"/>
                  </a:moveTo>
                  <a:lnTo>
                    <a:pt x="0" y="3277710"/>
                  </a:lnTo>
                </a:path>
                <a:path w="9238615" h="3688080">
                  <a:moveTo>
                    <a:pt x="7934710" y="3277710"/>
                  </a:moveTo>
                  <a:lnTo>
                    <a:pt x="7805180" y="3277710"/>
                  </a:lnTo>
                </a:path>
                <a:path w="9238615" h="3688080">
                  <a:moveTo>
                    <a:pt x="1079752" y="3277710"/>
                  </a:moveTo>
                  <a:lnTo>
                    <a:pt x="897600" y="3277710"/>
                  </a:lnTo>
                </a:path>
                <a:path w="9238615" h="3688080">
                  <a:moveTo>
                    <a:pt x="6482560" y="3277710"/>
                  </a:moveTo>
                  <a:lnTo>
                    <a:pt x="6280170" y="3277710"/>
                  </a:lnTo>
                </a:path>
                <a:path w="9238615" h="3688080">
                  <a:moveTo>
                    <a:pt x="1734484" y="3277710"/>
                  </a:moveTo>
                  <a:lnTo>
                    <a:pt x="1580668" y="3277710"/>
                  </a:lnTo>
                </a:path>
                <a:path w="9238615" h="3688080">
                  <a:moveTo>
                    <a:pt x="4706585" y="3277710"/>
                  </a:moveTo>
                  <a:lnTo>
                    <a:pt x="4416155" y="3277710"/>
                  </a:lnTo>
                </a:path>
                <a:path w="9238615" h="3688080">
                  <a:moveTo>
                    <a:pt x="3297949" y="3277710"/>
                  </a:moveTo>
                  <a:lnTo>
                    <a:pt x="3161336" y="3277710"/>
                  </a:lnTo>
                </a:path>
                <a:path w="9238615" h="3688080">
                  <a:moveTo>
                    <a:pt x="9192566" y="3209909"/>
                  </a:moveTo>
                  <a:lnTo>
                    <a:pt x="8918327" y="3209909"/>
                  </a:lnTo>
                </a:path>
                <a:path w="9238615" h="3688080">
                  <a:moveTo>
                    <a:pt x="499903" y="3209909"/>
                  </a:moveTo>
                  <a:lnTo>
                    <a:pt x="0" y="3209909"/>
                  </a:lnTo>
                </a:path>
                <a:path w="9238615" h="3688080">
                  <a:moveTo>
                    <a:pt x="7936734" y="3209909"/>
                  </a:moveTo>
                  <a:lnTo>
                    <a:pt x="7805180" y="3209909"/>
                  </a:lnTo>
                </a:path>
                <a:path w="9238615" h="3688080">
                  <a:moveTo>
                    <a:pt x="1079752" y="3209909"/>
                  </a:moveTo>
                  <a:lnTo>
                    <a:pt x="897600" y="3209909"/>
                  </a:lnTo>
                </a:path>
                <a:path w="9238615" h="3688080">
                  <a:moveTo>
                    <a:pt x="6475476" y="3209909"/>
                  </a:moveTo>
                  <a:lnTo>
                    <a:pt x="6280170" y="3209909"/>
                  </a:lnTo>
                </a:path>
                <a:path w="9238615" h="3688080">
                  <a:moveTo>
                    <a:pt x="1731448" y="3209909"/>
                  </a:moveTo>
                  <a:lnTo>
                    <a:pt x="1580668" y="3209909"/>
                  </a:lnTo>
                </a:path>
                <a:path w="9238615" h="3688080">
                  <a:moveTo>
                    <a:pt x="4696466" y="3209909"/>
                  </a:moveTo>
                  <a:lnTo>
                    <a:pt x="4416155" y="3209909"/>
                  </a:lnTo>
                </a:path>
                <a:path w="9238615" h="3688080">
                  <a:moveTo>
                    <a:pt x="3289853" y="3209909"/>
                  </a:moveTo>
                  <a:lnTo>
                    <a:pt x="3161336" y="3209909"/>
                  </a:lnTo>
                </a:path>
                <a:path w="9238615" h="3688080">
                  <a:moveTo>
                    <a:pt x="9185482" y="3141097"/>
                  </a:moveTo>
                  <a:lnTo>
                    <a:pt x="8918327" y="3141097"/>
                  </a:lnTo>
                </a:path>
                <a:path w="9238615" h="3688080">
                  <a:moveTo>
                    <a:pt x="492820" y="3141097"/>
                  </a:moveTo>
                  <a:lnTo>
                    <a:pt x="0" y="3141097"/>
                  </a:lnTo>
                </a:path>
                <a:path w="9238615" h="3688080">
                  <a:moveTo>
                    <a:pt x="7939770" y="3141097"/>
                  </a:moveTo>
                  <a:lnTo>
                    <a:pt x="7805180" y="3141097"/>
                  </a:lnTo>
                </a:path>
                <a:path w="9238615" h="3688080">
                  <a:moveTo>
                    <a:pt x="1078740" y="3141097"/>
                  </a:moveTo>
                  <a:lnTo>
                    <a:pt x="897600" y="3141097"/>
                  </a:lnTo>
                </a:path>
                <a:path w="9238615" h="3688080">
                  <a:moveTo>
                    <a:pt x="6468393" y="3141097"/>
                  </a:moveTo>
                  <a:lnTo>
                    <a:pt x="6280170" y="3141097"/>
                  </a:lnTo>
                </a:path>
                <a:path w="9238615" h="3688080">
                  <a:moveTo>
                    <a:pt x="1729424" y="3141097"/>
                  </a:moveTo>
                  <a:lnTo>
                    <a:pt x="1580668" y="3141097"/>
                  </a:lnTo>
                </a:path>
                <a:path w="9238615" h="3688080">
                  <a:moveTo>
                    <a:pt x="4685334" y="3141097"/>
                  </a:moveTo>
                  <a:lnTo>
                    <a:pt x="4416155" y="3141097"/>
                  </a:lnTo>
                </a:path>
                <a:path w="9238615" h="3688080">
                  <a:moveTo>
                    <a:pt x="3281758" y="3141097"/>
                  </a:moveTo>
                  <a:lnTo>
                    <a:pt x="3161336" y="3141097"/>
                  </a:lnTo>
                </a:path>
                <a:path w="9238615" h="3688080">
                  <a:moveTo>
                    <a:pt x="9179410" y="3073296"/>
                  </a:moveTo>
                  <a:lnTo>
                    <a:pt x="8918327" y="3073296"/>
                  </a:lnTo>
                </a:path>
                <a:path w="9238615" h="3688080">
                  <a:moveTo>
                    <a:pt x="486748" y="3073296"/>
                  </a:moveTo>
                  <a:lnTo>
                    <a:pt x="0" y="3073296"/>
                  </a:lnTo>
                </a:path>
                <a:path w="9238615" h="3688080">
                  <a:moveTo>
                    <a:pt x="7942806" y="3073296"/>
                  </a:moveTo>
                  <a:lnTo>
                    <a:pt x="7805180" y="3073296"/>
                  </a:lnTo>
                </a:path>
                <a:path w="9238615" h="3688080">
                  <a:moveTo>
                    <a:pt x="1077728" y="3073296"/>
                  </a:moveTo>
                  <a:lnTo>
                    <a:pt x="897600" y="3073296"/>
                  </a:lnTo>
                </a:path>
                <a:path w="9238615" h="3688080">
                  <a:moveTo>
                    <a:pt x="6461309" y="3073296"/>
                  </a:moveTo>
                  <a:lnTo>
                    <a:pt x="6280170" y="3073296"/>
                  </a:lnTo>
                </a:path>
                <a:path w="9238615" h="3688080">
                  <a:moveTo>
                    <a:pt x="1727400" y="3073296"/>
                  </a:moveTo>
                  <a:lnTo>
                    <a:pt x="1580668" y="3073296"/>
                  </a:lnTo>
                </a:path>
                <a:path w="9238615" h="3688080">
                  <a:moveTo>
                    <a:pt x="4675215" y="3073296"/>
                  </a:moveTo>
                  <a:lnTo>
                    <a:pt x="4416155" y="3073296"/>
                  </a:lnTo>
                </a:path>
                <a:path w="9238615" h="3688080">
                  <a:moveTo>
                    <a:pt x="3272650" y="3073296"/>
                  </a:moveTo>
                  <a:lnTo>
                    <a:pt x="3161336" y="3073296"/>
                  </a:lnTo>
                </a:path>
                <a:path w="9238615" h="3688080">
                  <a:moveTo>
                    <a:pt x="9172327" y="3004483"/>
                  </a:moveTo>
                  <a:lnTo>
                    <a:pt x="8918327" y="3004483"/>
                  </a:lnTo>
                </a:path>
                <a:path w="9238615" h="3688080">
                  <a:moveTo>
                    <a:pt x="479664" y="3004483"/>
                  </a:moveTo>
                  <a:lnTo>
                    <a:pt x="0" y="3004483"/>
                  </a:lnTo>
                </a:path>
                <a:path w="9238615" h="3688080">
                  <a:moveTo>
                    <a:pt x="7944830" y="3004483"/>
                  </a:moveTo>
                  <a:lnTo>
                    <a:pt x="7805180" y="3004483"/>
                  </a:lnTo>
                </a:path>
                <a:path w="9238615" h="3688080">
                  <a:moveTo>
                    <a:pt x="1076716" y="3004483"/>
                  </a:moveTo>
                  <a:lnTo>
                    <a:pt x="897600" y="3004483"/>
                  </a:lnTo>
                </a:path>
                <a:path w="9238615" h="3688080">
                  <a:moveTo>
                    <a:pt x="6454225" y="3004483"/>
                  </a:moveTo>
                  <a:lnTo>
                    <a:pt x="6280170" y="3004483"/>
                  </a:lnTo>
                </a:path>
                <a:path w="9238615" h="3688080">
                  <a:moveTo>
                    <a:pt x="1725377" y="3004483"/>
                  </a:moveTo>
                  <a:lnTo>
                    <a:pt x="1580668" y="3004483"/>
                  </a:lnTo>
                </a:path>
                <a:path w="9238615" h="3688080">
                  <a:moveTo>
                    <a:pt x="4665095" y="3004483"/>
                  </a:moveTo>
                  <a:lnTo>
                    <a:pt x="4416155" y="3004483"/>
                  </a:lnTo>
                </a:path>
                <a:path w="9238615" h="3688080">
                  <a:moveTo>
                    <a:pt x="3264555" y="3004483"/>
                  </a:moveTo>
                  <a:lnTo>
                    <a:pt x="3161336" y="3004483"/>
                  </a:lnTo>
                </a:path>
                <a:path w="9238615" h="3688080">
                  <a:moveTo>
                    <a:pt x="9107562" y="2936682"/>
                  </a:moveTo>
                  <a:lnTo>
                    <a:pt x="8918327" y="2936682"/>
                  </a:lnTo>
                </a:path>
                <a:path w="9238615" h="3688080">
                  <a:moveTo>
                    <a:pt x="285370" y="2936682"/>
                  </a:moveTo>
                  <a:lnTo>
                    <a:pt x="0" y="2936682"/>
                  </a:lnTo>
                </a:path>
                <a:path w="9238615" h="3688080">
                  <a:moveTo>
                    <a:pt x="7917507" y="2936682"/>
                  </a:moveTo>
                  <a:lnTo>
                    <a:pt x="7805180" y="2936682"/>
                  </a:lnTo>
                </a:path>
                <a:path w="9238615" h="3688080">
                  <a:moveTo>
                    <a:pt x="985640" y="2936682"/>
                  </a:moveTo>
                  <a:lnTo>
                    <a:pt x="897600" y="2936682"/>
                  </a:lnTo>
                </a:path>
                <a:path w="9238615" h="3688080">
                  <a:moveTo>
                    <a:pt x="6408688" y="2936682"/>
                  </a:moveTo>
                  <a:lnTo>
                    <a:pt x="6280170" y="2936682"/>
                  </a:lnTo>
                </a:path>
                <a:path w="9238615" h="3688080">
                  <a:moveTo>
                    <a:pt x="1666683" y="2936682"/>
                  </a:moveTo>
                  <a:lnTo>
                    <a:pt x="1580668" y="2936682"/>
                  </a:lnTo>
                </a:path>
                <a:path w="9238615" h="3688080">
                  <a:moveTo>
                    <a:pt x="4600330" y="2936682"/>
                  </a:moveTo>
                  <a:lnTo>
                    <a:pt x="4416155" y="2936682"/>
                  </a:lnTo>
                </a:path>
                <a:path w="9238615" h="3688080">
                  <a:moveTo>
                    <a:pt x="3258483" y="2936682"/>
                  </a:moveTo>
                  <a:lnTo>
                    <a:pt x="3161336" y="2936682"/>
                  </a:lnTo>
                </a:path>
                <a:path w="9238615" h="3688080">
                  <a:moveTo>
                    <a:pt x="9104526" y="2867870"/>
                  </a:moveTo>
                  <a:lnTo>
                    <a:pt x="8918327" y="2867870"/>
                  </a:lnTo>
                </a:path>
                <a:path w="9238615" h="3688080">
                  <a:moveTo>
                    <a:pt x="280310" y="2867870"/>
                  </a:moveTo>
                  <a:lnTo>
                    <a:pt x="0" y="2867870"/>
                  </a:lnTo>
                </a:path>
                <a:path w="9238615" h="3688080">
                  <a:moveTo>
                    <a:pt x="7919531" y="2867870"/>
                  </a:moveTo>
                  <a:lnTo>
                    <a:pt x="7805180" y="2867870"/>
                  </a:lnTo>
                </a:path>
                <a:path w="9238615" h="3688080">
                  <a:moveTo>
                    <a:pt x="985640" y="2867870"/>
                  </a:moveTo>
                  <a:lnTo>
                    <a:pt x="897600" y="2867870"/>
                  </a:lnTo>
                </a:path>
                <a:path w="9238615" h="3688080">
                  <a:moveTo>
                    <a:pt x="6404640" y="2867870"/>
                  </a:moveTo>
                  <a:lnTo>
                    <a:pt x="6280170" y="2867870"/>
                  </a:lnTo>
                </a:path>
                <a:path w="9238615" h="3688080">
                  <a:moveTo>
                    <a:pt x="1665671" y="2867870"/>
                  </a:moveTo>
                  <a:lnTo>
                    <a:pt x="1580668" y="2867870"/>
                  </a:lnTo>
                </a:path>
                <a:path w="9238615" h="3688080">
                  <a:moveTo>
                    <a:pt x="4595271" y="2867870"/>
                  </a:moveTo>
                  <a:lnTo>
                    <a:pt x="4416155" y="2867870"/>
                  </a:lnTo>
                </a:path>
                <a:path w="9238615" h="3688080">
                  <a:moveTo>
                    <a:pt x="3254435" y="2867870"/>
                  </a:moveTo>
                  <a:lnTo>
                    <a:pt x="3161336" y="2867870"/>
                  </a:lnTo>
                </a:path>
                <a:path w="9238615" h="3688080">
                  <a:moveTo>
                    <a:pt x="9101490" y="2800069"/>
                  </a:moveTo>
                  <a:lnTo>
                    <a:pt x="8918327" y="2800069"/>
                  </a:lnTo>
                </a:path>
                <a:path w="9238615" h="3688080">
                  <a:moveTo>
                    <a:pt x="276262" y="2800069"/>
                  </a:moveTo>
                  <a:lnTo>
                    <a:pt x="0" y="2800069"/>
                  </a:lnTo>
                </a:path>
                <a:path w="9238615" h="3688080">
                  <a:moveTo>
                    <a:pt x="7921555" y="2800069"/>
                  </a:moveTo>
                  <a:lnTo>
                    <a:pt x="7805180" y="2800069"/>
                  </a:lnTo>
                </a:path>
                <a:path w="9238615" h="3688080">
                  <a:moveTo>
                    <a:pt x="984628" y="2800069"/>
                  </a:moveTo>
                  <a:lnTo>
                    <a:pt x="897600" y="2800069"/>
                  </a:lnTo>
                </a:path>
                <a:path w="9238615" h="3688080">
                  <a:moveTo>
                    <a:pt x="6400592" y="2800069"/>
                  </a:moveTo>
                  <a:lnTo>
                    <a:pt x="6280170" y="2800069"/>
                  </a:lnTo>
                </a:path>
                <a:path w="9238615" h="3688080">
                  <a:moveTo>
                    <a:pt x="1664660" y="2800069"/>
                  </a:moveTo>
                  <a:lnTo>
                    <a:pt x="1580668" y="2800069"/>
                  </a:lnTo>
                </a:path>
                <a:path w="9238615" h="3688080">
                  <a:moveTo>
                    <a:pt x="4589199" y="2800069"/>
                  </a:moveTo>
                  <a:lnTo>
                    <a:pt x="4416155" y="2800069"/>
                  </a:lnTo>
                </a:path>
                <a:path w="9238615" h="3688080">
                  <a:moveTo>
                    <a:pt x="3250387" y="2800069"/>
                  </a:moveTo>
                  <a:lnTo>
                    <a:pt x="3161336" y="2800069"/>
                  </a:lnTo>
                </a:path>
                <a:path w="9238615" h="3688080">
                  <a:moveTo>
                    <a:pt x="9098454" y="2731256"/>
                  </a:moveTo>
                  <a:lnTo>
                    <a:pt x="8918327" y="2731256"/>
                  </a:lnTo>
                </a:path>
                <a:path w="9238615" h="3688080">
                  <a:moveTo>
                    <a:pt x="272214" y="2731256"/>
                  </a:moveTo>
                  <a:lnTo>
                    <a:pt x="0" y="2731256"/>
                  </a:lnTo>
                </a:path>
                <a:path w="9238615" h="3688080">
                  <a:moveTo>
                    <a:pt x="7922567" y="2731256"/>
                  </a:moveTo>
                  <a:lnTo>
                    <a:pt x="7805180" y="2731256"/>
                  </a:lnTo>
                </a:path>
                <a:path w="9238615" h="3688080">
                  <a:moveTo>
                    <a:pt x="984628" y="2731256"/>
                  </a:moveTo>
                  <a:lnTo>
                    <a:pt x="897600" y="2731256"/>
                  </a:lnTo>
                </a:path>
                <a:path w="9238615" h="3688080">
                  <a:moveTo>
                    <a:pt x="6397556" y="2731256"/>
                  </a:moveTo>
                  <a:lnTo>
                    <a:pt x="6280170" y="2731256"/>
                  </a:lnTo>
                </a:path>
                <a:path w="9238615" h="3688080">
                  <a:moveTo>
                    <a:pt x="1663648" y="2731256"/>
                  </a:moveTo>
                  <a:lnTo>
                    <a:pt x="1580668" y="2731256"/>
                  </a:lnTo>
                </a:path>
                <a:path w="9238615" h="3688080">
                  <a:moveTo>
                    <a:pt x="4584139" y="2731256"/>
                  </a:moveTo>
                  <a:lnTo>
                    <a:pt x="4416155" y="2731256"/>
                  </a:lnTo>
                </a:path>
                <a:path w="9238615" h="3688080">
                  <a:moveTo>
                    <a:pt x="3246339" y="2731256"/>
                  </a:moveTo>
                  <a:lnTo>
                    <a:pt x="3161336" y="2731256"/>
                  </a:lnTo>
                </a:path>
                <a:path w="9238615" h="3688080">
                  <a:moveTo>
                    <a:pt x="9095418" y="2663456"/>
                  </a:moveTo>
                  <a:lnTo>
                    <a:pt x="8918327" y="2663456"/>
                  </a:lnTo>
                </a:path>
                <a:path w="9238615" h="3688080">
                  <a:moveTo>
                    <a:pt x="268167" y="2663456"/>
                  </a:moveTo>
                  <a:lnTo>
                    <a:pt x="0" y="2663456"/>
                  </a:lnTo>
                </a:path>
                <a:path w="9238615" h="3688080">
                  <a:moveTo>
                    <a:pt x="7924591" y="2663456"/>
                  </a:moveTo>
                  <a:lnTo>
                    <a:pt x="7805180" y="2663456"/>
                  </a:lnTo>
                </a:path>
                <a:path w="9238615" h="3688080">
                  <a:moveTo>
                    <a:pt x="984628" y="2663456"/>
                  </a:moveTo>
                  <a:lnTo>
                    <a:pt x="897600" y="2663456"/>
                  </a:lnTo>
                </a:path>
                <a:path w="9238615" h="3688080">
                  <a:moveTo>
                    <a:pt x="6393508" y="2663456"/>
                  </a:moveTo>
                  <a:lnTo>
                    <a:pt x="6280170" y="2663456"/>
                  </a:lnTo>
                </a:path>
                <a:path w="9238615" h="3688080">
                  <a:moveTo>
                    <a:pt x="1661624" y="2663456"/>
                  </a:moveTo>
                  <a:lnTo>
                    <a:pt x="1580668" y="2663456"/>
                  </a:lnTo>
                </a:path>
                <a:path w="9238615" h="3688080">
                  <a:moveTo>
                    <a:pt x="4579079" y="2663456"/>
                  </a:moveTo>
                  <a:lnTo>
                    <a:pt x="4416155" y="2663456"/>
                  </a:lnTo>
                </a:path>
                <a:path w="9238615" h="3688080">
                  <a:moveTo>
                    <a:pt x="3242292" y="2663456"/>
                  </a:moveTo>
                  <a:lnTo>
                    <a:pt x="3161336" y="2663456"/>
                  </a:lnTo>
                </a:path>
                <a:path w="9238615" h="3688080">
                  <a:moveTo>
                    <a:pt x="9073155" y="2594643"/>
                  </a:moveTo>
                  <a:lnTo>
                    <a:pt x="8918327" y="2594643"/>
                  </a:lnTo>
                </a:path>
                <a:path w="9238615" h="3688080">
                  <a:moveTo>
                    <a:pt x="200366" y="2594643"/>
                  </a:moveTo>
                  <a:lnTo>
                    <a:pt x="0" y="2594643"/>
                  </a:lnTo>
                </a:path>
                <a:path w="9238615" h="3688080">
                  <a:moveTo>
                    <a:pt x="7908399" y="2594643"/>
                  </a:moveTo>
                  <a:lnTo>
                    <a:pt x="7805180" y="2594643"/>
                  </a:lnTo>
                </a:path>
                <a:path w="9238615" h="3688080">
                  <a:moveTo>
                    <a:pt x="921887" y="2594643"/>
                  </a:moveTo>
                  <a:lnTo>
                    <a:pt x="897600" y="2594643"/>
                  </a:lnTo>
                </a:path>
                <a:path w="9238615" h="3688080">
                  <a:moveTo>
                    <a:pt x="6378329" y="2594643"/>
                  </a:moveTo>
                  <a:lnTo>
                    <a:pt x="6280170" y="2594643"/>
                  </a:lnTo>
                </a:path>
                <a:path w="9238615" h="3688080">
                  <a:moveTo>
                    <a:pt x="1641385" y="2594643"/>
                  </a:moveTo>
                  <a:lnTo>
                    <a:pt x="1580668" y="2594643"/>
                  </a:lnTo>
                </a:path>
                <a:path w="9238615" h="3688080">
                  <a:moveTo>
                    <a:pt x="4556817" y="2594643"/>
                  </a:moveTo>
                  <a:lnTo>
                    <a:pt x="4416155" y="2594643"/>
                  </a:lnTo>
                </a:path>
                <a:path w="9238615" h="3688080">
                  <a:moveTo>
                    <a:pt x="3241280" y="2594643"/>
                  </a:moveTo>
                  <a:lnTo>
                    <a:pt x="3161336" y="2594643"/>
                  </a:lnTo>
                </a:path>
                <a:path w="9238615" h="3688080">
                  <a:moveTo>
                    <a:pt x="9073155" y="2526842"/>
                  </a:moveTo>
                  <a:lnTo>
                    <a:pt x="8918327" y="2526842"/>
                  </a:lnTo>
                </a:path>
                <a:path w="9238615" h="3688080">
                  <a:moveTo>
                    <a:pt x="197330" y="2526842"/>
                  </a:moveTo>
                  <a:lnTo>
                    <a:pt x="0" y="2526842"/>
                  </a:lnTo>
                </a:path>
                <a:path w="9238615" h="3688080">
                  <a:moveTo>
                    <a:pt x="7908399" y="2526842"/>
                  </a:moveTo>
                  <a:lnTo>
                    <a:pt x="7805180" y="2526842"/>
                  </a:lnTo>
                </a:path>
                <a:path w="9238615" h="3688080">
                  <a:moveTo>
                    <a:pt x="921887" y="2526842"/>
                  </a:moveTo>
                  <a:lnTo>
                    <a:pt x="897600" y="2526842"/>
                  </a:lnTo>
                </a:path>
                <a:path w="9238615" h="3688080">
                  <a:moveTo>
                    <a:pt x="6377317" y="2526842"/>
                  </a:moveTo>
                  <a:lnTo>
                    <a:pt x="6280170" y="2526842"/>
                  </a:lnTo>
                </a:path>
                <a:path w="9238615" h="3688080">
                  <a:moveTo>
                    <a:pt x="1640373" y="2526842"/>
                  </a:moveTo>
                  <a:lnTo>
                    <a:pt x="1580668" y="2526842"/>
                  </a:lnTo>
                </a:path>
                <a:path w="9238615" h="3688080">
                  <a:moveTo>
                    <a:pt x="4554793" y="2526842"/>
                  </a:moveTo>
                  <a:lnTo>
                    <a:pt x="4416155" y="2526842"/>
                  </a:lnTo>
                </a:path>
                <a:path w="9238615" h="3688080">
                  <a:moveTo>
                    <a:pt x="3240268" y="2526842"/>
                  </a:moveTo>
                  <a:lnTo>
                    <a:pt x="3161336" y="2526842"/>
                  </a:lnTo>
                </a:path>
                <a:path w="9238615" h="3688080">
                  <a:moveTo>
                    <a:pt x="9073155" y="2458029"/>
                  </a:moveTo>
                  <a:lnTo>
                    <a:pt x="8918327" y="2458029"/>
                  </a:lnTo>
                </a:path>
                <a:path w="9238615" h="3688080">
                  <a:moveTo>
                    <a:pt x="194294" y="2458029"/>
                  </a:moveTo>
                  <a:lnTo>
                    <a:pt x="0" y="2458029"/>
                  </a:lnTo>
                </a:path>
                <a:path w="9238615" h="3688080">
                  <a:moveTo>
                    <a:pt x="7908399" y="2458029"/>
                  </a:moveTo>
                  <a:lnTo>
                    <a:pt x="7805180" y="2458029"/>
                  </a:lnTo>
                </a:path>
                <a:path w="9238615" h="3688080">
                  <a:moveTo>
                    <a:pt x="921887" y="2458029"/>
                  </a:moveTo>
                  <a:lnTo>
                    <a:pt x="897600" y="2458029"/>
                  </a:lnTo>
                </a:path>
                <a:path w="9238615" h="3688080">
                  <a:moveTo>
                    <a:pt x="6375293" y="2458029"/>
                  </a:moveTo>
                  <a:lnTo>
                    <a:pt x="6280170" y="2458029"/>
                  </a:lnTo>
                </a:path>
                <a:path w="9238615" h="3688080">
                  <a:moveTo>
                    <a:pt x="1639361" y="2458029"/>
                  </a:moveTo>
                  <a:lnTo>
                    <a:pt x="1580668" y="2458029"/>
                  </a:lnTo>
                </a:path>
                <a:path w="9238615" h="3688080">
                  <a:moveTo>
                    <a:pt x="4552769" y="2458029"/>
                  </a:moveTo>
                  <a:lnTo>
                    <a:pt x="4416155" y="2458029"/>
                  </a:lnTo>
                </a:path>
                <a:path w="9238615" h="3688080">
                  <a:moveTo>
                    <a:pt x="3239256" y="2458029"/>
                  </a:moveTo>
                  <a:lnTo>
                    <a:pt x="3161336" y="2458029"/>
                  </a:lnTo>
                </a:path>
                <a:path w="9238615" h="3688080">
                  <a:moveTo>
                    <a:pt x="9073155" y="2390229"/>
                  </a:moveTo>
                  <a:lnTo>
                    <a:pt x="8918327" y="2390229"/>
                  </a:lnTo>
                </a:path>
                <a:path w="9238615" h="3688080">
                  <a:moveTo>
                    <a:pt x="192270" y="2390229"/>
                  </a:moveTo>
                  <a:lnTo>
                    <a:pt x="0" y="2390229"/>
                  </a:lnTo>
                </a:path>
                <a:path w="9238615" h="3688080">
                  <a:moveTo>
                    <a:pt x="7908399" y="2390229"/>
                  </a:moveTo>
                  <a:lnTo>
                    <a:pt x="7805180" y="2390229"/>
                  </a:lnTo>
                </a:path>
                <a:path w="9238615" h="3688080">
                  <a:moveTo>
                    <a:pt x="921887" y="2390229"/>
                  </a:moveTo>
                  <a:lnTo>
                    <a:pt x="897600" y="2390229"/>
                  </a:lnTo>
                </a:path>
                <a:path w="9238615" h="3688080">
                  <a:moveTo>
                    <a:pt x="6374281" y="2390229"/>
                  </a:moveTo>
                  <a:lnTo>
                    <a:pt x="6280170" y="2390229"/>
                  </a:lnTo>
                </a:path>
                <a:path w="9238615" h="3688080">
                  <a:moveTo>
                    <a:pt x="1638349" y="2390229"/>
                  </a:moveTo>
                  <a:lnTo>
                    <a:pt x="1580668" y="2390229"/>
                  </a:lnTo>
                </a:path>
                <a:path w="9238615" h="3688080">
                  <a:moveTo>
                    <a:pt x="4551757" y="2390229"/>
                  </a:moveTo>
                  <a:lnTo>
                    <a:pt x="4416155" y="2390229"/>
                  </a:lnTo>
                </a:path>
                <a:path w="9238615" h="3688080">
                  <a:moveTo>
                    <a:pt x="3238244" y="2390229"/>
                  </a:moveTo>
                  <a:lnTo>
                    <a:pt x="3161336" y="2390229"/>
                  </a:lnTo>
                </a:path>
                <a:path w="9238615" h="3688080">
                  <a:moveTo>
                    <a:pt x="9073155" y="2321416"/>
                  </a:moveTo>
                  <a:lnTo>
                    <a:pt x="8918327" y="2321416"/>
                  </a:lnTo>
                </a:path>
                <a:path w="9238615" h="3688080">
                  <a:moveTo>
                    <a:pt x="189234" y="2321416"/>
                  </a:moveTo>
                  <a:lnTo>
                    <a:pt x="0" y="2321416"/>
                  </a:lnTo>
                </a:path>
                <a:path w="9238615" h="3688080">
                  <a:moveTo>
                    <a:pt x="7908399" y="2321416"/>
                  </a:moveTo>
                  <a:lnTo>
                    <a:pt x="7805180" y="2321416"/>
                  </a:lnTo>
                </a:path>
                <a:path w="9238615" h="3688080">
                  <a:moveTo>
                    <a:pt x="921887" y="2321416"/>
                  </a:moveTo>
                  <a:lnTo>
                    <a:pt x="897600" y="2321416"/>
                  </a:lnTo>
                </a:path>
                <a:path w="9238615" h="3688080">
                  <a:moveTo>
                    <a:pt x="6373269" y="2321416"/>
                  </a:moveTo>
                  <a:lnTo>
                    <a:pt x="6280170" y="2321416"/>
                  </a:lnTo>
                </a:path>
                <a:path w="9238615" h="3688080">
                  <a:moveTo>
                    <a:pt x="1638349" y="2321416"/>
                  </a:moveTo>
                  <a:lnTo>
                    <a:pt x="1580668" y="2321416"/>
                  </a:lnTo>
                </a:path>
                <a:path w="9238615" h="3688080">
                  <a:moveTo>
                    <a:pt x="4549733" y="2321416"/>
                  </a:moveTo>
                  <a:lnTo>
                    <a:pt x="4416155" y="2321416"/>
                  </a:lnTo>
                </a:path>
                <a:path w="9238615" h="3688080">
                  <a:moveTo>
                    <a:pt x="3237232" y="2321416"/>
                  </a:moveTo>
                  <a:lnTo>
                    <a:pt x="3161336" y="2321416"/>
                  </a:lnTo>
                </a:path>
                <a:path w="9238615" h="3688080">
                  <a:moveTo>
                    <a:pt x="9073155" y="2253615"/>
                  </a:moveTo>
                  <a:lnTo>
                    <a:pt x="8918327" y="2253615"/>
                  </a:lnTo>
                </a:path>
                <a:path w="9238615" h="3688080">
                  <a:moveTo>
                    <a:pt x="186199" y="2253615"/>
                  </a:moveTo>
                  <a:lnTo>
                    <a:pt x="0" y="2253615"/>
                  </a:lnTo>
                </a:path>
                <a:path w="9238615" h="3688080">
                  <a:moveTo>
                    <a:pt x="7908399" y="2253615"/>
                  </a:moveTo>
                  <a:lnTo>
                    <a:pt x="7805180" y="2253615"/>
                  </a:lnTo>
                </a:path>
                <a:path w="9238615" h="3688080">
                  <a:moveTo>
                    <a:pt x="921887" y="2253615"/>
                  </a:moveTo>
                  <a:lnTo>
                    <a:pt x="897600" y="2253615"/>
                  </a:lnTo>
                </a:path>
                <a:path w="9238615" h="3688080">
                  <a:moveTo>
                    <a:pt x="6371245" y="2253615"/>
                  </a:moveTo>
                  <a:lnTo>
                    <a:pt x="6280170" y="2253615"/>
                  </a:lnTo>
                </a:path>
                <a:path w="9238615" h="3688080">
                  <a:moveTo>
                    <a:pt x="1637337" y="2253615"/>
                  </a:moveTo>
                  <a:lnTo>
                    <a:pt x="1580668" y="2253615"/>
                  </a:lnTo>
                </a:path>
                <a:path w="9238615" h="3688080">
                  <a:moveTo>
                    <a:pt x="4547709" y="2253615"/>
                  </a:moveTo>
                  <a:lnTo>
                    <a:pt x="4416155" y="2253615"/>
                  </a:lnTo>
                </a:path>
                <a:path w="9238615" h="3688080">
                  <a:moveTo>
                    <a:pt x="3236220" y="2253615"/>
                  </a:moveTo>
                  <a:lnTo>
                    <a:pt x="3161336" y="2253615"/>
                  </a:lnTo>
                </a:path>
                <a:path w="9238615" h="3688080">
                  <a:moveTo>
                    <a:pt x="9073155" y="2184803"/>
                  </a:moveTo>
                  <a:lnTo>
                    <a:pt x="8918327" y="2184803"/>
                  </a:lnTo>
                </a:path>
                <a:path w="9238615" h="3688080">
                  <a:moveTo>
                    <a:pt x="183163" y="2184803"/>
                  </a:moveTo>
                  <a:lnTo>
                    <a:pt x="0" y="2184803"/>
                  </a:lnTo>
                </a:path>
                <a:path w="9238615" h="3688080">
                  <a:moveTo>
                    <a:pt x="7908399" y="2184803"/>
                  </a:moveTo>
                  <a:lnTo>
                    <a:pt x="7805180" y="2184803"/>
                  </a:lnTo>
                </a:path>
                <a:path w="9238615" h="3688080">
                  <a:moveTo>
                    <a:pt x="921887" y="2184803"/>
                  </a:moveTo>
                  <a:lnTo>
                    <a:pt x="897600" y="2184803"/>
                  </a:lnTo>
                </a:path>
                <a:path w="9238615" h="3688080">
                  <a:moveTo>
                    <a:pt x="6370233" y="2184803"/>
                  </a:moveTo>
                  <a:lnTo>
                    <a:pt x="6280170" y="2184803"/>
                  </a:lnTo>
                </a:path>
                <a:path w="9238615" h="3688080">
                  <a:moveTo>
                    <a:pt x="1636325" y="2184803"/>
                  </a:moveTo>
                  <a:lnTo>
                    <a:pt x="1580668" y="2184803"/>
                  </a:lnTo>
                </a:path>
                <a:path w="9238615" h="3688080">
                  <a:moveTo>
                    <a:pt x="4545685" y="2184803"/>
                  </a:moveTo>
                  <a:lnTo>
                    <a:pt x="4416155" y="2184803"/>
                  </a:lnTo>
                </a:path>
                <a:path w="9238615" h="3688080">
                  <a:moveTo>
                    <a:pt x="3235208" y="2184803"/>
                  </a:moveTo>
                  <a:lnTo>
                    <a:pt x="3161336" y="2184803"/>
                  </a:lnTo>
                </a:path>
                <a:path w="9238615" h="3688080">
                  <a:moveTo>
                    <a:pt x="9073155" y="2117002"/>
                  </a:moveTo>
                  <a:lnTo>
                    <a:pt x="8918327" y="2117002"/>
                  </a:lnTo>
                </a:path>
                <a:path w="9238615" h="3688080">
                  <a:moveTo>
                    <a:pt x="180127" y="2117002"/>
                  </a:moveTo>
                  <a:lnTo>
                    <a:pt x="0" y="2117002"/>
                  </a:lnTo>
                </a:path>
                <a:path w="9238615" h="3688080">
                  <a:moveTo>
                    <a:pt x="7908399" y="2117002"/>
                  </a:moveTo>
                  <a:lnTo>
                    <a:pt x="7805180" y="2117002"/>
                  </a:lnTo>
                </a:path>
                <a:path w="9238615" h="3688080">
                  <a:moveTo>
                    <a:pt x="921887" y="2117002"/>
                  </a:moveTo>
                  <a:lnTo>
                    <a:pt x="897600" y="2117002"/>
                  </a:lnTo>
                </a:path>
                <a:path w="9238615" h="3688080">
                  <a:moveTo>
                    <a:pt x="6369221" y="2117002"/>
                  </a:moveTo>
                  <a:lnTo>
                    <a:pt x="6280170" y="2117002"/>
                  </a:lnTo>
                </a:path>
                <a:path w="9238615" h="3688080">
                  <a:moveTo>
                    <a:pt x="1635313" y="2117002"/>
                  </a:moveTo>
                  <a:lnTo>
                    <a:pt x="1580668" y="2117002"/>
                  </a:lnTo>
                </a:path>
                <a:path w="9238615" h="3688080">
                  <a:moveTo>
                    <a:pt x="4543661" y="2117002"/>
                  </a:moveTo>
                  <a:lnTo>
                    <a:pt x="4416155" y="2117002"/>
                  </a:lnTo>
                </a:path>
                <a:path w="9238615" h="3688080">
                  <a:moveTo>
                    <a:pt x="3233184" y="2117002"/>
                  </a:moveTo>
                  <a:lnTo>
                    <a:pt x="3161336" y="2117002"/>
                  </a:lnTo>
                </a:path>
                <a:path w="9238615" h="3688080">
                  <a:moveTo>
                    <a:pt x="9073155" y="2048189"/>
                  </a:moveTo>
                  <a:lnTo>
                    <a:pt x="8918327" y="2048189"/>
                  </a:lnTo>
                </a:path>
                <a:path w="9238615" h="3688080">
                  <a:moveTo>
                    <a:pt x="177091" y="2048189"/>
                  </a:moveTo>
                  <a:lnTo>
                    <a:pt x="0" y="2048189"/>
                  </a:lnTo>
                </a:path>
                <a:path w="9238615" h="3688080">
                  <a:moveTo>
                    <a:pt x="7908399" y="2048189"/>
                  </a:moveTo>
                  <a:lnTo>
                    <a:pt x="7805180" y="2048189"/>
                  </a:lnTo>
                </a:path>
                <a:path w="9238615" h="3688080">
                  <a:moveTo>
                    <a:pt x="921887" y="2048189"/>
                  </a:moveTo>
                  <a:lnTo>
                    <a:pt x="897600" y="2048189"/>
                  </a:lnTo>
                </a:path>
                <a:path w="9238615" h="3688080">
                  <a:moveTo>
                    <a:pt x="6367198" y="2048189"/>
                  </a:moveTo>
                  <a:lnTo>
                    <a:pt x="6280170" y="2048189"/>
                  </a:lnTo>
                </a:path>
                <a:path w="9238615" h="3688080">
                  <a:moveTo>
                    <a:pt x="1634301" y="2048189"/>
                  </a:moveTo>
                  <a:lnTo>
                    <a:pt x="1580668" y="2048189"/>
                  </a:lnTo>
                </a:path>
                <a:path w="9238615" h="3688080">
                  <a:moveTo>
                    <a:pt x="4541637" y="2048189"/>
                  </a:moveTo>
                  <a:lnTo>
                    <a:pt x="4416155" y="2048189"/>
                  </a:lnTo>
                </a:path>
                <a:path w="9238615" h="3688080">
                  <a:moveTo>
                    <a:pt x="3232172" y="2048189"/>
                  </a:moveTo>
                  <a:lnTo>
                    <a:pt x="3161336" y="2048189"/>
                  </a:lnTo>
                </a:path>
                <a:path w="9238615" h="3688080">
                  <a:moveTo>
                    <a:pt x="9073155" y="1980388"/>
                  </a:moveTo>
                  <a:lnTo>
                    <a:pt x="8918327" y="1980388"/>
                  </a:lnTo>
                </a:path>
                <a:path w="9238615" h="3688080">
                  <a:moveTo>
                    <a:pt x="174055" y="1980388"/>
                  </a:moveTo>
                  <a:lnTo>
                    <a:pt x="0" y="1980388"/>
                  </a:lnTo>
                </a:path>
                <a:path w="9238615" h="3688080">
                  <a:moveTo>
                    <a:pt x="7907388" y="1980388"/>
                  </a:moveTo>
                  <a:lnTo>
                    <a:pt x="7805180" y="1980388"/>
                  </a:lnTo>
                </a:path>
                <a:path w="9238615" h="3688080">
                  <a:moveTo>
                    <a:pt x="920875" y="1980388"/>
                  </a:moveTo>
                  <a:lnTo>
                    <a:pt x="897600" y="1980388"/>
                  </a:lnTo>
                </a:path>
                <a:path w="9238615" h="3688080">
                  <a:moveTo>
                    <a:pt x="6366186" y="1980388"/>
                  </a:moveTo>
                  <a:lnTo>
                    <a:pt x="6280170" y="1980388"/>
                  </a:lnTo>
                </a:path>
                <a:path w="9238615" h="3688080">
                  <a:moveTo>
                    <a:pt x="1633289" y="1980388"/>
                  </a:moveTo>
                  <a:lnTo>
                    <a:pt x="1580668" y="1980388"/>
                  </a:lnTo>
                </a:path>
                <a:path w="9238615" h="3688080">
                  <a:moveTo>
                    <a:pt x="4539613" y="1980388"/>
                  </a:moveTo>
                  <a:lnTo>
                    <a:pt x="4416155" y="1980388"/>
                  </a:lnTo>
                </a:path>
                <a:path w="9238615" h="3688080">
                  <a:moveTo>
                    <a:pt x="3231160" y="1980388"/>
                  </a:moveTo>
                  <a:lnTo>
                    <a:pt x="3161336" y="1980388"/>
                  </a:lnTo>
                </a:path>
                <a:path w="9238615" h="3688080">
                  <a:moveTo>
                    <a:pt x="9073155" y="1911576"/>
                  </a:moveTo>
                  <a:lnTo>
                    <a:pt x="8918327" y="1911576"/>
                  </a:lnTo>
                </a:path>
                <a:path w="9238615" h="3688080">
                  <a:moveTo>
                    <a:pt x="171019" y="1911576"/>
                  </a:moveTo>
                  <a:lnTo>
                    <a:pt x="0" y="1911576"/>
                  </a:lnTo>
                </a:path>
                <a:path w="9238615" h="3688080">
                  <a:moveTo>
                    <a:pt x="7907388" y="1911576"/>
                  </a:moveTo>
                  <a:lnTo>
                    <a:pt x="7805180" y="1911576"/>
                  </a:lnTo>
                </a:path>
                <a:path w="9238615" h="3688080">
                  <a:moveTo>
                    <a:pt x="920875" y="1911576"/>
                  </a:moveTo>
                  <a:lnTo>
                    <a:pt x="897600" y="1911576"/>
                  </a:lnTo>
                </a:path>
                <a:path w="9238615" h="3688080">
                  <a:moveTo>
                    <a:pt x="6365174" y="1911576"/>
                  </a:moveTo>
                  <a:lnTo>
                    <a:pt x="6280170" y="1911576"/>
                  </a:lnTo>
                </a:path>
                <a:path w="9238615" h="3688080">
                  <a:moveTo>
                    <a:pt x="1632277" y="1911576"/>
                  </a:moveTo>
                  <a:lnTo>
                    <a:pt x="1580668" y="1911576"/>
                  </a:lnTo>
                </a:path>
                <a:path w="9238615" h="3688080">
                  <a:moveTo>
                    <a:pt x="4537589" y="1911576"/>
                  </a:moveTo>
                  <a:lnTo>
                    <a:pt x="4416155" y="1911576"/>
                  </a:lnTo>
                </a:path>
                <a:path w="9238615" h="3688080">
                  <a:moveTo>
                    <a:pt x="3230148" y="1911576"/>
                  </a:moveTo>
                  <a:lnTo>
                    <a:pt x="3161336" y="1911576"/>
                  </a:lnTo>
                </a:path>
                <a:path w="9238615" h="3688080">
                  <a:moveTo>
                    <a:pt x="9073155" y="1843775"/>
                  </a:moveTo>
                  <a:lnTo>
                    <a:pt x="8918327" y="1843775"/>
                  </a:lnTo>
                </a:path>
                <a:path w="9238615" h="3688080">
                  <a:moveTo>
                    <a:pt x="167983" y="1843775"/>
                  </a:moveTo>
                  <a:lnTo>
                    <a:pt x="0" y="1843775"/>
                  </a:lnTo>
                </a:path>
                <a:path w="9238615" h="3688080">
                  <a:moveTo>
                    <a:pt x="7907388" y="1843775"/>
                  </a:moveTo>
                  <a:lnTo>
                    <a:pt x="7805180" y="1843775"/>
                  </a:lnTo>
                </a:path>
                <a:path w="9238615" h="3688080">
                  <a:moveTo>
                    <a:pt x="920875" y="1843775"/>
                  </a:moveTo>
                  <a:lnTo>
                    <a:pt x="897600" y="1843775"/>
                  </a:lnTo>
                </a:path>
                <a:path w="9238615" h="3688080">
                  <a:moveTo>
                    <a:pt x="6363150" y="1843775"/>
                  </a:moveTo>
                  <a:lnTo>
                    <a:pt x="6280170" y="1843775"/>
                  </a:lnTo>
                </a:path>
                <a:path w="9238615" h="3688080">
                  <a:moveTo>
                    <a:pt x="1631265" y="1843775"/>
                  </a:moveTo>
                  <a:lnTo>
                    <a:pt x="1580668" y="1843775"/>
                  </a:lnTo>
                </a:path>
                <a:path w="9238615" h="3688080">
                  <a:moveTo>
                    <a:pt x="4535566" y="1843775"/>
                  </a:moveTo>
                  <a:lnTo>
                    <a:pt x="4416155" y="1843775"/>
                  </a:lnTo>
                </a:path>
                <a:path w="9238615" h="3688080">
                  <a:moveTo>
                    <a:pt x="3229136" y="1843775"/>
                  </a:moveTo>
                  <a:lnTo>
                    <a:pt x="3161336" y="1843775"/>
                  </a:lnTo>
                </a:path>
                <a:path w="9238615" h="3688080">
                  <a:moveTo>
                    <a:pt x="9073155" y="1774962"/>
                  </a:moveTo>
                  <a:lnTo>
                    <a:pt x="8918327" y="1774962"/>
                  </a:lnTo>
                </a:path>
                <a:path w="9238615" h="3688080">
                  <a:moveTo>
                    <a:pt x="165960" y="1774962"/>
                  </a:moveTo>
                  <a:lnTo>
                    <a:pt x="0" y="1774962"/>
                  </a:lnTo>
                </a:path>
                <a:path w="9238615" h="3688080">
                  <a:moveTo>
                    <a:pt x="7907388" y="1774962"/>
                  </a:moveTo>
                  <a:lnTo>
                    <a:pt x="7805180" y="1774962"/>
                  </a:lnTo>
                </a:path>
                <a:path w="9238615" h="3688080">
                  <a:moveTo>
                    <a:pt x="920875" y="1774962"/>
                  </a:moveTo>
                  <a:lnTo>
                    <a:pt x="897600" y="1774962"/>
                  </a:lnTo>
                </a:path>
                <a:path w="9238615" h="3688080">
                  <a:moveTo>
                    <a:pt x="6362138" y="1774962"/>
                  </a:moveTo>
                  <a:lnTo>
                    <a:pt x="6280170" y="1774962"/>
                  </a:lnTo>
                </a:path>
                <a:path w="9238615" h="3688080">
                  <a:moveTo>
                    <a:pt x="1630253" y="1774962"/>
                  </a:moveTo>
                  <a:lnTo>
                    <a:pt x="1580668" y="1774962"/>
                  </a:lnTo>
                </a:path>
                <a:path w="9238615" h="3688080">
                  <a:moveTo>
                    <a:pt x="4533542" y="1774962"/>
                  </a:moveTo>
                  <a:lnTo>
                    <a:pt x="4416155" y="1774962"/>
                  </a:lnTo>
                </a:path>
                <a:path w="9238615" h="3688080">
                  <a:moveTo>
                    <a:pt x="3228124" y="1774962"/>
                  </a:moveTo>
                  <a:lnTo>
                    <a:pt x="3161336" y="1774962"/>
                  </a:lnTo>
                </a:path>
                <a:path w="9238615" h="3688080">
                  <a:moveTo>
                    <a:pt x="9073155" y="1707161"/>
                  </a:moveTo>
                  <a:lnTo>
                    <a:pt x="8918327" y="1707161"/>
                  </a:lnTo>
                </a:path>
                <a:path w="9238615" h="3688080">
                  <a:moveTo>
                    <a:pt x="162924" y="1707161"/>
                  </a:moveTo>
                  <a:lnTo>
                    <a:pt x="0" y="1707161"/>
                  </a:lnTo>
                </a:path>
                <a:path w="9238615" h="3688080">
                  <a:moveTo>
                    <a:pt x="7907388" y="1707161"/>
                  </a:moveTo>
                  <a:lnTo>
                    <a:pt x="7805180" y="1707161"/>
                  </a:lnTo>
                </a:path>
                <a:path w="9238615" h="3688080">
                  <a:moveTo>
                    <a:pt x="920875" y="1707161"/>
                  </a:moveTo>
                  <a:lnTo>
                    <a:pt x="897600" y="1707161"/>
                  </a:lnTo>
                </a:path>
                <a:path w="9238615" h="3688080">
                  <a:moveTo>
                    <a:pt x="6360114" y="1707161"/>
                  </a:moveTo>
                  <a:lnTo>
                    <a:pt x="6280170" y="1707161"/>
                  </a:lnTo>
                </a:path>
                <a:path w="9238615" h="3688080">
                  <a:moveTo>
                    <a:pt x="1629241" y="1707161"/>
                  </a:moveTo>
                  <a:lnTo>
                    <a:pt x="1580668" y="1707161"/>
                  </a:lnTo>
                </a:path>
                <a:path w="9238615" h="3688080">
                  <a:moveTo>
                    <a:pt x="4531518" y="1707161"/>
                  </a:moveTo>
                  <a:lnTo>
                    <a:pt x="4416155" y="1707161"/>
                  </a:lnTo>
                </a:path>
                <a:path w="9238615" h="3688080">
                  <a:moveTo>
                    <a:pt x="3227112" y="1707161"/>
                  </a:moveTo>
                  <a:lnTo>
                    <a:pt x="3161336" y="1707161"/>
                  </a:lnTo>
                </a:path>
                <a:path w="9238615" h="3688080">
                  <a:moveTo>
                    <a:pt x="9082263" y="1638349"/>
                  </a:moveTo>
                  <a:lnTo>
                    <a:pt x="8918327" y="1638349"/>
                  </a:lnTo>
                </a:path>
                <a:path w="9238615" h="3688080">
                  <a:moveTo>
                    <a:pt x="186199" y="1638349"/>
                  </a:moveTo>
                  <a:lnTo>
                    <a:pt x="0" y="1638349"/>
                  </a:lnTo>
                </a:path>
                <a:path w="9238615" h="3688080">
                  <a:moveTo>
                    <a:pt x="7917507" y="1638349"/>
                  </a:moveTo>
                  <a:lnTo>
                    <a:pt x="7805180" y="1638349"/>
                  </a:lnTo>
                </a:path>
                <a:path w="9238615" h="3688080">
                  <a:moveTo>
                    <a:pt x="939090" y="1638349"/>
                  </a:moveTo>
                  <a:lnTo>
                    <a:pt x="897600" y="1638349"/>
                  </a:lnTo>
                </a:path>
                <a:path w="9238615" h="3688080">
                  <a:moveTo>
                    <a:pt x="6365174" y="1638349"/>
                  </a:moveTo>
                  <a:lnTo>
                    <a:pt x="6280170" y="1638349"/>
                  </a:lnTo>
                </a:path>
                <a:path w="9238615" h="3688080">
                  <a:moveTo>
                    <a:pt x="4537589" y="1638349"/>
                  </a:moveTo>
                  <a:lnTo>
                    <a:pt x="4416155" y="1638349"/>
                  </a:lnTo>
                </a:path>
                <a:path w="9238615" h="3688080">
                  <a:moveTo>
                    <a:pt x="1638349" y="1638349"/>
                  </a:moveTo>
                  <a:lnTo>
                    <a:pt x="1580668" y="1638349"/>
                  </a:lnTo>
                </a:path>
                <a:path w="9238615" h="3688080">
                  <a:moveTo>
                    <a:pt x="3226100" y="1638349"/>
                  </a:moveTo>
                  <a:lnTo>
                    <a:pt x="3161336" y="1638349"/>
                  </a:lnTo>
                </a:path>
                <a:path w="9238615" h="3688080">
                  <a:moveTo>
                    <a:pt x="9077203" y="1570548"/>
                  </a:moveTo>
                  <a:lnTo>
                    <a:pt x="8918327" y="1570548"/>
                  </a:lnTo>
                </a:path>
                <a:path w="9238615" h="3688080">
                  <a:moveTo>
                    <a:pt x="183163" y="1570548"/>
                  </a:moveTo>
                  <a:lnTo>
                    <a:pt x="0" y="1570548"/>
                  </a:lnTo>
                </a:path>
                <a:path w="9238615" h="3688080">
                  <a:moveTo>
                    <a:pt x="7922567" y="1570548"/>
                  </a:moveTo>
                  <a:lnTo>
                    <a:pt x="7805180" y="1570548"/>
                  </a:lnTo>
                </a:path>
                <a:path w="9238615" h="3688080">
                  <a:moveTo>
                    <a:pt x="957305" y="1570548"/>
                  </a:moveTo>
                  <a:lnTo>
                    <a:pt x="897600" y="1570548"/>
                  </a:lnTo>
                </a:path>
                <a:path w="9238615" h="3688080">
                  <a:moveTo>
                    <a:pt x="6362138" y="1570548"/>
                  </a:moveTo>
                  <a:lnTo>
                    <a:pt x="6280170" y="1570548"/>
                  </a:lnTo>
                </a:path>
                <a:path w="9238615" h="3688080">
                  <a:moveTo>
                    <a:pt x="4533542" y="1570548"/>
                  </a:moveTo>
                  <a:lnTo>
                    <a:pt x="4416155" y="1570548"/>
                  </a:lnTo>
                </a:path>
                <a:path w="9238615" h="3688080">
                  <a:moveTo>
                    <a:pt x="1637337" y="1570548"/>
                  </a:moveTo>
                  <a:lnTo>
                    <a:pt x="1580668" y="1570548"/>
                  </a:lnTo>
                </a:path>
                <a:path w="9238615" h="3688080">
                  <a:moveTo>
                    <a:pt x="3223065" y="1570548"/>
                  </a:moveTo>
                  <a:lnTo>
                    <a:pt x="3161336" y="1570548"/>
                  </a:lnTo>
                </a:path>
                <a:path w="9238615" h="3688080">
                  <a:moveTo>
                    <a:pt x="9073155" y="1501735"/>
                  </a:moveTo>
                  <a:lnTo>
                    <a:pt x="8918327" y="1501735"/>
                  </a:lnTo>
                </a:path>
                <a:path w="9238615" h="3688080">
                  <a:moveTo>
                    <a:pt x="179115" y="1501735"/>
                  </a:moveTo>
                  <a:lnTo>
                    <a:pt x="0" y="1501735"/>
                  </a:lnTo>
                </a:path>
                <a:path w="9238615" h="3688080">
                  <a:moveTo>
                    <a:pt x="7927627" y="1501735"/>
                  </a:moveTo>
                  <a:lnTo>
                    <a:pt x="7805180" y="1501735"/>
                  </a:lnTo>
                </a:path>
                <a:path w="9238615" h="3688080">
                  <a:moveTo>
                    <a:pt x="963377" y="1501735"/>
                  </a:moveTo>
                  <a:lnTo>
                    <a:pt x="897600" y="1501735"/>
                  </a:lnTo>
                </a:path>
                <a:path w="9238615" h="3688080">
                  <a:moveTo>
                    <a:pt x="6359102" y="1501735"/>
                  </a:moveTo>
                  <a:lnTo>
                    <a:pt x="6280170" y="1501735"/>
                  </a:lnTo>
                </a:path>
                <a:path w="9238615" h="3688080">
                  <a:moveTo>
                    <a:pt x="1635313" y="1501735"/>
                  </a:moveTo>
                  <a:lnTo>
                    <a:pt x="1580668" y="1501735"/>
                  </a:lnTo>
                </a:path>
                <a:path w="9238615" h="3688080">
                  <a:moveTo>
                    <a:pt x="4530506" y="1501735"/>
                  </a:moveTo>
                  <a:lnTo>
                    <a:pt x="4416155" y="1501735"/>
                  </a:lnTo>
                </a:path>
                <a:path w="9238615" h="3688080">
                  <a:moveTo>
                    <a:pt x="3220029" y="1501735"/>
                  </a:moveTo>
                  <a:lnTo>
                    <a:pt x="3161336" y="1501735"/>
                  </a:lnTo>
                </a:path>
                <a:path w="9238615" h="3688080">
                  <a:moveTo>
                    <a:pt x="9069108" y="1433935"/>
                  </a:moveTo>
                  <a:lnTo>
                    <a:pt x="8918327" y="1433935"/>
                  </a:lnTo>
                </a:path>
                <a:path w="9238615" h="3688080">
                  <a:moveTo>
                    <a:pt x="175067" y="1433935"/>
                  </a:moveTo>
                  <a:lnTo>
                    <a:pt x="0" y="1433935"/>
                  </a:lnTo>
                </a:path>
                <a:path w="9238615" h="3688080">
                  <a:moveTo>
                    <a:pt x="7932686" y="1433935"/>
                  </a:moveTo>
                  <a:lnTo>
                    <a:pt x="7805180" y="1433935"/>
                  </a:lnTo>
                </a:path>
                <a:path w="9238615" h="3688080">
                  <a:moveTo>
                    <a:pt x="962365" y="1433935"/>
                  </a:moveTo>
                  <a:lnTo>
                    <a:pt x="897600" y="1433935"/>
                  </a:lnTo>
                </a:path>
                <a:path w="9238615" h="3688080">
                  <a:moveTo>
                    <a:pt x="6357078" y="1433935"/>
                  </a:moveTo>
                  <a:lnTo>
                    <a:pt x="6280170" y="1433935"/>
                  </a:lnTo>
                </a:path>
                <a:path w="9238615" h="3688080">
                  <a:moveTo>
                    <a:pt x="1634301" y="1433935"/>
                  </a:moveTo>
                  <a:lnTo>
                    <a:pt x="1580668" y="1433935"/>
                  </a:lnTo>
                </a:path>
                <a:path w="9238615" h="3688080">
                  <a:moveTo>
                    <a:pt x="4526458" y="1433935"/>
                  </a:moveTo>
                  <a:lnTo>
                    <a:pt x="4416155" y="1433935"/>
                  </a:lnTo>
                </a:path>
                <a:path w="9238615" h="3688080">
                  <a:moveTo>
                    <a:pt x="3218005" y="1433935"/>
                  </a:moveTo>
                  <a:lnTo>
                    <a:pt x="3161336" y="1433935"/>
                  </a:lnTo>
                </a:path>
                <a:path w="9238615" h="3688080">
                  <a:moveTo>
                    <a:pt x="9064048" y="1365122"/>
                  </a:moveTo>
                  <a:lnTo>
                    <a:pt x="8918327" y="1365122"/>
                  </a:lnTo>
                </a:path>
                <a:path w="9238615" h="3688080">
                  <a:moveTo>
                    <a:pt x="171019" y="1365122"/>
                  </a:moveTo>
                  <a:lnTo>
                    <a:pt x="0" y="1365122"/>
                  </a:lnTo>
                </a:path>
                <a:path w="9238615" h="3688080">
                  <a:moveTo>
                    <a:pt x="7936734" y="1365122"/>
                  </a:moveTo>
                  <a:lnTo>
                    <a:pt x="7805180" y="1365122"/>
                  </a:lnTo>
                </a:path>
                <a:path w="9238615" h="3688080">
                  <a:moveTo>
                    <a:pt x="962365" y="1365122"/>
                  </a:moveTo>
                  <a:lnTo>
                    <a:pt x="897600" y="1365122"/>
                  </a:lnTo>
                </a:path>
                <a:path w="9238615" h="3688080">
                  <a:moveTo>
                    <a:pt x="6354042" y="1365122"/>
                  </a:moveTo>
                  <a:lnTo>
                    <a:pt x="6280170" y="1365122"/>
                  </a:lnTo>
                </a:path>
                <a:path w="9238615" h="3688080">
                  <a:moveTo>
                    <a:pt x="1633289" y="1365122"/>
                  </a:moveTo>
                  <a:lnTo>
                    <a:pt x="1580668" y="1365122"/>
                  </a:lnTo>
                </a:path>
                <a:path w="9238615" h="3688080">
                  <a:moveTo>
                    <a:pt x="4522410" y="1365122"/>
                  </a:moveTo>
                  <a:lnTo>
                    <a:pt x="4416155" y="1365122"/>
                  </a:lnTo>
                </a:path>
                <a:path w="9238615" h="3688080">
                  <a:moveTo>
                    <a:pt x="3214969" y="1365122"/>
                  </a:moveTo>
                  <a:lnTo>
                    <a:pt x="3161336" y="1365122"/>
                  </a:lnTo>
                </a:path>
                <a:path w="9238615" h="3688080">
                  <a:moveTo>
                    <a:pt x="9060000" y="1297321"/>
                  </a:moveTo>
                  <a:lnTo>
                    <a:pt x="8918327" y="1297321"/>
                  </a:lnTo>
                </a:path>
                <a:path w="9238615" h="3688080">
                  <a:moveTo>
                    <a:pt x="166971" y="1297321"/>
                  </a:moveTo>
                  <a:lnTo>
                    <a:pt x="0" y="1297321"/>
                  </a:lnTo>
                </a:path>
                <a:path w="9238615" h="3688080">
                  <a:moveTo>
                    <a:pt x="7941794" y="1297321"/>
                  </a:moveTo>
                  <a:lnTo>
                    <a:pt x="7805180" y="1297321"/>
                  </a:lnTo>
                </a:path>
                <a:path w="9238615" h="3688080">
                  <a:moveTo>
                    <a:pt x="961353" y="1297321"/>
                  </a:moveTo>
                  <a:lnTo>
                    <a:pt x="897600" y="1297321"/>
                  </a:lnTo>
                </a:path>
                <a:path w="9238615" h="3688080">
                  <a:moveTo>
                    <a:pt x="6351006" y="1297321"/>
                  </a:moveTo>
                  <a:lnTo>
                    <a:pt x="6280170" y="1297321"/>
                  </a:lnTo>
                </a:path>
                <a:path w="9238615" h="3688080">
                  <a:moveTo>
                    <a:pt x="1632277" y="1297321"/>
                  </a:moveTo>
                  <a:lnTo>
                    <a:pt x="1580668" y="1297321"/>
                  </a:lnTo>
                </a:path>
                <a:path w="9238615" h="3688080">
                  <a:moveTo>
                    <a:pt x="4518362" y="1297321"/>
                  </a:moveTo>
                  <a:lnTo>
                    <a:pt x="4416155" y="1297321"/>
                  </a:lnTo>
                </a:path>
                <a:path w="9238615" h="3688080">
                  <a:moveTo>
                    <a:pt x="3212945" y="1297321"/>
                  </a:moveTo>
                  <a:lnTo>
                    <a:pt x="3161336" y="1297321"/>
                  </a:lnTo>
                </a:path>
                <a:path w="9238615" h="3688080">
                  <a:moveTo>
                    <a:pt x="9054940" y="1228508"/>
                  </a:moveTo>
                  <a:lnTo>
                    <a:pt x="8918327" y="1228508"/>
                  </a:lnTo>
                </a:path>
                <a:path w="9238615" h="3688080">
                  <a:moveTo>
                    <a:pt x="162924" y="1228508"/>
                  </a:moveTo>
                  <a:lnTo>
                    <a:pt x="0" y="1228508"/>
                  </a:lnTo>
                </a:path>
                <a:path w="9238615" h="3688080">
                  <a:moveTo>
                    <a:pt x="7946854" y="1228508"/>
                  </a:moveTo>
                  <a:lnTo>
                    <a:pt x="7805180" y="1228508"/>
                  </a:lnTo>
                </a:path>
                <a:path w="9238615" h="3688080">
                  <a:moveTo>
                    <a:pt x="961353" y="1228508"/>
                  </a:moveTo>
                  <a:lnTo>
                    <a:pt x="897600" y="1228508"/>
                  </a:lnTo>
                </a:path>
                <a:path w="9238615" h="3688080">
                  <a:moveTo>
                    <a:pt x="6348982" y="1228508"/>
                  </a:moveTo>
                  <a:lnTo>
                    <a:pt x="6280170" y="1228508"/>
                  </a:lnTo>
                </a:path>
                <a:path w="9238615" h="3688080">
                  <a:moveTo>
                    <a:pt x="1631265" y="1228508"/>
                  </a:moveTo>
                  <a:lnTo>
                    <a:pt x="1580668" y="1228508"/>
                  </a:lnTo>
                </a:path>
                <a:path w="9238615" h="3688080">
                  <a:moveTo>
                    <a:pt x="4514315" y="1228508"/>
                  </a:moveTo>
                  <a:lnTo>
                    <a:pt x="4416155" y="1228508"/>
                  </a:lnTo>
                </a:path>
                <a:path w="9238615" h="3688080">
                  <a:moveTo>
                    <a:pt x="3209909" y="1228508"/>
                  </a:moveTo>
                  <a:lnTo>
                    <a:pt x="3161336" y="1228508"/>
                  </a:lnTo>
                </a:path>
                <a:path w="9238615" h="3688080">
                  <a:moveTo>
                    <a:pt x="9050893" y="1160708"/>
                  </a:moveTo>
                  <a:lnTo>
                    <a:pt x="8918327" y="1160708"/>
                  </a:lnTo>
                </a:path>
                <a:path w="9238615" h="3688080">
                  <a:moveTo>
                    <a:pt x="158876" y="1160708"/>
                  </a:moveTo>
                  <a:lnTo>
                    <a:pt x="0" y="1160708"/>
                  </a:lnTo>
                </a:path>
                <a:path w="9238615" h="3688080">
                  <a:moveTo>
                    <a:pt x="7951913" y="1160708"/>
                  </a:moveTo>
                  <a:lnTo>
                    <a:pt x="7805180" y="1160708"/>
                  </a:lnTo>
                </a:path>
                <a:path w="9238615" h="3688080">
                  <a:moveTo>
                    <a:pt x="960341" y="1160708"/>
                  </a:moveTo>
                  <a:lnTo>
                    <a:pt x="897600" y="1160708"/>
                  </a:lnTo>
                </a:path>
                <a:path w="9238615" h="3688080">
                  <a:moveTo>
                    <a:pt x="6345947" y="1160708"/>
                  </a:moveTo>
                  <a:lnTo>
                    <a:pt x="6280170" y="1160708"/>
                  </a:lnTo>
                </a:path>
                <a:path w="9238615" h="3688080">
                  <a:moveTo>
                    <a:pt x="1630253" y="1160708"/>
                  </a:moveTo>
                  <a:lnTo>
                    <a:pt x="1580668" y="1160708"/>
                  </a:lnTo>
                </a:path>
                <a:path w="9238615" h="3688080">
                  <a:moveTo>
                    <a:pt x="4510267" y="1160708"/>
                  </a:moveTo>
                  <a:lnTo>
                    <a:pt x="4416155" y="1160708"/>
                  </a:lnTo>
                </a:path>
                <a:path w="9238615" h="3688080">
                  <a:moveTo>
                    <a:pt x="3206873" y="1160708"/>
                  </a:moveTo>
                  <a:lnTo>
                    <a:pt x="3161336" y="1160708"/>
                  </a:lnTo>
                </a:path>
                <a:path w="9238615" h="3688080">
                  <a:moveTo>
                    <a:pt x="9046845" y="1091895"/>
                  </a:moveTo>
                  <a:lnTo>
                    <a:pt x="8918327" y="1091895"/>
                  </a:lnTo>
                </a:path>
                <a:path w="9238615" h="3688080">
                  <a:moveTo>
                    <a:pt x="155840" y="1091895"/>
                  </a:moveTo>
                  <a:lnTo>
                    <a:pt x="0" y="1091895"/>
                  </a:lnTo>
                </a:path>
                <a:path w="9238615" h="3688080">
                  <a:moveTo>
                    <a:pt x="7956973" y="1091895"/>
                  </a:moveTo>
                  <a:lnTo>
                    <a:pt x="7805180" y="1091895"/>
                  </a:lnTo>
                </a:path>
                <a:path w="9238615" h="3688080">
                  <a:moveTo>
                    <a:pt x="960341" y="1091895"/>
                  </a:moveTo>
                  <a:lnTo>
                    <a:pt x="897600" y="1091895"/>
                  </a:lnTo>
                </a:path>
                <a:path w="9238615" h="3688080">
                  <a:moveTo>
                    <a:pt x="6342911" y="1091895"/>
                  </a:moveTo>
                  <a:lnTo>
                    <a:pt x="6280170" y="1091895"/>
                  </a:lnTo>
                </a:path>
                <a:path w="9238615" h="3688080">
                  <a:moveTo>
                    <a:pt x="1628229" y="1091895"/>
                  </a:moveTo>
                  <a:lnTo>
                    <a:pt x="1580668" y="1091895"/>
                  </a:lnTo>
                </a:path>
                <a:path w="9238615" h="3688080">
                  <a:moveTo>
                    <a:pt x="4507231" y="1091895"/>
                  </a:moveTo>
                  <a:lnTo>
                    <a:pt x="4416155" y="1091895"/>
                  </a:lnTo>
                </a:path>
                <a:path w="9238615" h="3688080">
                  <a:moveTo>
                    <a:pt x="3204849" y="1091895"/>
                  </a:moveTo>
                  <a:lnTo>
                    <a:pt x="3161336" y="1091895"/>
                  </a:lnTo>
                </a:path>
                <a:path w="9238615" h="3688080">
                  <a:moveTo>
                    <a:pt x="9041785" y="1024094"/>
                  </a:moveTo>
                  <a:lnTo>
                    <a:pt x="8918327" y="1024094"/>
                  </a:lnTo>
                </a:path>
                <a:path w="9238615" h="3688080">
                  <a:moveTo>
                    <a:pt x="151792" y="1024094"/>
                  </a:moveTo>
                  <a:lnTo>
                    <a:pt x="0" y="1024094"/>
                  </a:lnTo>
                </a:path>
                <a:path w="9238615" h="3688080">
                  <a:moveTo>
                    <a:pt x="7961021" y="1024094"/>
                  </a:moveTo>
                  <a:lnTo>
                    <a:pt x="7805180" y="1024094"/>
                  </a:lnTo>
                </a:path>
                <a:path w="9238615" h="3688080">
                  <a:moveTo>
                    <a:pt x="959329" y="1024094"/>
                  </a:moveTo>
                  <a:lnTo>
                    <a:pt x="897600" y="1024094"/>
                  </a:lnTo>
                </a:path>
                <a:path w="9238615" h="3688080">
                  <a:moveTo>
                    <a:pt x="6340887" y="1024094"/>
                  </a:moveTo>
                  <a:lnTo>
                    <a:pt x="6280170" y="1024094"/>
                  </a:lnTo>
                </a:path>
                <a:path w="9238615" h="3688080">
                  <a:moveTo>
                    <a:pt x="1627217" y="1024094"/>
                  </a:moveTo>
                  <a:lnTo>
                    <a:pt x="1580668" y="1024094"/>
                  </a:lnTo>
                </a:path>
                <a:path w="9238615" h="3688080">
                  <a:moveTo>
                    <a:pt x="4503183" y="1024094"/>
                  </a:moveTo>
                  <a:lnTo>
                    <a:pt x="4416155" y="1024094"/>
                  </a:lnTo>
                </a:path>
                <a:path w="9238615" h="3688080">
                  <a:moveTo>
                    <a:pt x="3201814" y="1024094"/>
                  </a:moveTo>
                  <a:lnTo>
                    <a:pt x="3161336" y="1024094"/>
                  </a:lnTo>
                </a:path>
                <a:path w="9238615" h="3688080">
                  <a:moveTo>
                    <a:pt x="9037737" y="955282"/>
                  </a:moveTo>
                  <a:lnTo>
                    <a:pt x="8918327" y="955282"/>
                  </a:lnTo>
                </a:path>
                <a:path w="9238615" h="3688080">
                  <a:moveTo>
                    <a:pt x="147744" y="955282"/>
                  </a:moveTo>
                  <a:lnTo>
                    <a:pt x="0" y="955282"/>
                  </a:lnTo>
                </a:path>
                <a:path w="9238615" h="3688080">
                  <a:moveTo>
                    <a:pt x="7966081" y="955282"/>
                  </a:moveTo>
                  <a:lnTo>
                    <a:pt x="7805180" y="955282"/>
                  </a:lnTo>
                </a:path>
                <a:path w="9238615" h="3688080">
                  <a:moveTo>
                    <a:pt x="959329" y="955282"/>
                  </a:moveTo>
                  <a:lnTo>
                    <a:pt x="897600" y="955282"/>
                  </a:lnTo>
                </a:path>
                <a:path w="9238615" h="3688080">
                  <a:moveTo>
                    <a:pt x="6337851" y="955282"/>
                  </a:moveTo>
                  <a:lnTo>
                    <a:pt x="6280170" y="955282"/>
                  </a:lnTo>
                </a:path>
                <a:path w="9238615" h="3688080">
                  <a:moveTo>
                    <a:pt x="1626205" y="955282"/>
                  </a:moveTo>
                  <a:lnTo>
                    <a:pt x="1580668" y="955282"/>
                  </a:lnTo>
                </a:path>
                <a:path w="9238615" h="3688080">
                  <a:moveTo>
                    <a:pt x="4499135" y="955282"/>
                  </a:moveTo>
                  <a:lnTo>
                    <a:pt x="4416155" y="955282"/>
                  </a:lnTo>
                </a:path>
                <a:path w="9238615" h="3688080">
                  <a:moveTo>
                    <a:pt x="3198778" y="955282"/>
                  </a:moveTo>
                  <a:lnTo>
                    <a:pt x="3161336" y="955282"/>
                  </a:lnTo>
                </a:path>
                <a:path w="9238615" h="3688080">
                  <a:moveTo>
                    <a:pt x="9032677" y="887481"/>
                  </a:moveTo>
                  <a:lnTo>
                    <a:pt x="8918327" y="887481"/>
                  </a:lnTo>
                </a:path>
                <a:path w="9238615" h="3688080">
                  <a:moveTo>
                    <a:pt x="143697" y="887481"/>
                  </a:moveTo>
                  <a:lnTo>
                    <a:pt x="0" y="887481"/>
                  </a:lnTo>
                </a:path>
                <a:path w="9238615" h="3688080">
                  <a:moveTo>
                    <a:pt x="7971140" y="887481"/>
                  </a:moveTo>
                  <a:lnTo>
                    <a:pt x="7805180" y="887481"/>
                  </a:lnTo>
                </a:path>
                <a:path w="9238615" h="3688080">
                  <a:moveTo>
                    <a:pt x="958317" y="887481"/>
                  </a:moveTo>
                  <a:lnTo>
                    <a:pt x="897600" y="887481"/>
                  </a:lnTo>
                </a:path>
                <a:path w="9238615" h="3688080">
                  <a:moveTo>
                    <a:pt x="6334815" y="887481"/>
                  </a:moveTo>
                  <a:lnTo>
                    <a:pt x="6280170" y="887481"/>
                  </a:lnTo>
                </a:path>
                <a:path w="9238615" h="3688080">
                  <a:moveTo>
                    <a:pt x="1625193" y="887481"/>
                  </a:moveTo>
                  <a:lnTo>
                    <a:pt x="1580668" y="887481"/>
                  </a:lnTo>
                </a:path>
                <a:path w="9238615" h="3688080">
                  <a:moveTo>
                    <a:pt x="4495087" y="887481"/>
                  </a:moveTo>
                  <a:lnTo>
                    <a:pt x="4416155" y="887481"/>
                  </a:lnTo>
                </a:path>
                <a:path w="9238615" h="3688080">
                  <a:moveTo>
                    <a:pt x="3196754" y="887481"/>
                  </a:moveTo>
                  <a:lnTo>
                    <a:pt x="3161336" y="887481"/>
                  </a:lnTo>
                </a:path>
                <a:path w="9238615" h="3688080">
                  <a:moveTo>
                    <a:pt x="9028630" y="818668"/>
                  </a:moveTo>
                  <a:lnTo>
                    <a:pt x="8918327" y="818668"/>
                  </a:lnTo>
                </a:path>
                <a:path w="9238615" h="3688080">
                  <a:moveTo>
                    <a:pt x="139649" y="818668"/>
                  </a:moveTo>
                  <a:lnTo>
                    <a:pt x="0" y="818668"/>
                  </a:lnTo>
                </a:path>
                <a:path w="9238615" h="3688080">
                  <a:moveTo>
                    <a:pt x="7976200" y="818668"/>
                  </a:moveTo>
                  <a:lnTo>
                    <a:pt x="7805180" y="818668"/>
                  </a:lnTo>
                </a:path>
                <a:path w="9238615" h="3688080">
                  <a:moveTo>
                    <a:pt x="958317" y="818668"/>
                  </a:moveTo>
                  <a:lnTo>
                    <a:pt x="897600" y="818668"/>
                  </a:lnTo>
                </a:path>
                <a:path w="9238615" h="3688080">
                  <a:moveTo>
                    <a:pt x="6331779" y="818668"/>
                  </a:moveTo>
                  <a:lnTo>
                    <a:pt x="6280170" y="818668"/>
                  </a:lnTo>
                </a:path>
                <a:path w="9238615" h="3688080">
                  <a:moveTo>
                    <a:pt x="1624181" y="818668"/>
                  </a:moveTo>
                  <a:lnTo>
                    <a:pt x="1580668" y="818668"/>
                  </a:lnTo>
                </a:path>
                <a:path w="9238615" h="3688080">
                  <a:moveTo>
                    <a:pt x="4491040" y="818668"/>
                  </a:moveTo>
                  <a:lnTo>
                    <a:pt x="4416155" y="818668"/>
                  </a:lnTo>
                </a:path>
                <a:path w="9238615" h="3688080">
                  <a:moveTo>
                    <a:pt x="3193718" y="818668"/>
                  </a:moveTo>
                  <a:lnTo>
                    <a:pt x="3161336" y="818668"/>
                  </a:lnTo>
                </a:path>
                <a:path w="9238615" h="3688080">
                  <a:moveTo>
                    <a:pt x="9024582" y="750867"/>
                  </a:moveTo>
                  <a:lnTo>
                    <a:pt x="8918327" y="750867"/>
                  </a:lnTo>
                </a:path>
                <a:path w="9238615" h="3688080">
                  <a:moveTo>
                    <a:pt x="135601" y="750867"/>
                  </a:moveTo>
                  <a:lnTo>
                    <a:pt x="0" y="750867"/>
                  </a:lnTo>
                </a:path>
                <a:path w="9238615" h="3688080">
                  <a:moveTo>
                    <a:pt x="7981260" y="750867"/>
                  </a:moveTo>
                  <a:lnTo>
                    <a:pt x="7805180" y="750867"/>
                  </a:lnTo>
                </a:path>
                <a:path w="9238615" h="3688080">
                  <a:moveTo>
                    <a:pt x="957305" y="750867"/>
                  </a:moveTo>
                  <a:lnTo>
                    <a:pt x="897600" y="750867"/>
                  </a:lnTo>
                </a:path>
                <a:path w="9238615" h="3688080">
                  <a:moveTo>
                    <a:pt x="6329755" y="750867"/>
                  </a:moveTo>
                  <a:lnTo>
                    <a:pt x="6280170" y="750867"/>
                  </a:lnTo>
                </a:path>
                <a:path w="9238615" h="3688080">
                  <a:moveTo>
                    <a:pt x="1623169" y="750867"/>
                  </a:moveTo>
                  <a:lnTo>
                    <a:pt x="1580668" y="750867"/>
                  </a:lnTo>
                </a:path>
                <a:path w="9238615" h="3688080">
                  <a:moveTo>
                    <a:pt x="4486992" y="750867"/>
                  </a:moveTo>
                  <a:lnTo>
                    <a:pt x="4416155" y="750867"/>
                  </a:lnTo>
                </a:path>
                <a:path w="9238615" h="3688080">
                  <a:moveTo>
                    <a:pt x="3190682" y="750867"/>
                  </a:moveTo>
                  <a:lnTo>
                    <a:pt x="3161336" y="750867"/>
                  </a:lnTo>
                </a:path>
                <a:path w="9238615" h="3688080">
                  <a:moveTo>
                    <a:pt x="9019522" y="683067"/>
                  </a:moveTo>
                  <a:lnTo>
                    <a:pt x="8918327" y="683067"/>
                  </a:lnTo>
                </a:path>
                <a:path w="9238615" h="3688080">
                  <a:moveTo>
                    <a:pt x="131553" y="683067"/>
                  </a:moveTo>
                  <a:lnTo>
                    <a:pt x="0" y="683067"/>
                  </a:lnTo>
                </a:path>
                <a:path w="9238615" h="3688080">
                  <a:moveTo>
                    <a:pt x="7985308" y="683067"/>
                  </a:moveTo>
                  <a:lnTo>
                    <a:pt x="7805180" y="683067"/>
                  </a:lnTo>
                </a:path>
                <a:path w="9238615" h="3688080">
                  <a:moveTo>
                    <a:pt x="957305" y="683067"/>
                  </a:moveTo>
                  <a:lnTo>
                    <a:pt x="897600" y="683067"/>
                  </a:lnTo>
                </a:path>
                <a:path w="9238615" h="3688080">
                  <a:moveTo>
                    <a:pt x="6326719" y="683067"/>
                  </a:moveTo>
                  <a:lnTo>
                    <a:pt x="6280170" y="683067"/>
                  </a:lnTo>
                </a:path>
                <a:path w="9238615" h="3688080">
                  <a:moveTo>
                    <a:pt x="1621146" y="683067"/>
                  </a:moveTo>
                  <a:lnTo>
                    <a:pt x="1580668" y="683067"/>
                  </a:lnTo>
                </a:path>
                <a:path w="9238615" h="3688080">
                  <a:moveTo>
                    <a:pt x="4483956" y="683067"/>
                  </a:moveTo>
                  <a:lnTo>
                    <a:pt x="4416155" y="683067"/>
                  </a:lnTo>
                </a:path>
                <a:path w="9238615" h="3688080">
                  <a:moveTo>
                    <a:pt x="3188658" y="683067"/>
                  </a:moveTo>
                  <a:lnTo>
                    <a:pt x="3161336" y="683067"/>
                  </a:lnTo>
                </a:path>
                <a:path w="9238615" h="3688080">
                  <a:moveTo>
                    <a:pt x="9015474" y="614254"/>
                  </a:moveTo>
                  <a:lnTo>
                    <a:pt x="8918327" y="614254"/>
                  </a:lnTo>
                </a:path>
                <a:path w="9238615" h="3688080">
                  <a:moveTo>
                    <a:pt x="128517" y="614254"/>
                  </a:moveTo>
                  <a:lnTo>
                    <a:pt x="0" y="614254"/>
                  </a:lnTo>
                </a:path>
                <a:path w="9238615" h="3688080">
                  <a:moveTo>
                    <a:pt x="7990368" y="614254"/>
                  </a:moveTo>
                  <a:lnTo>
                    <a:pt x="7805180" y="614254"/>
                  </a:lnTo>
                </a:path>
                <a:path w="9238615" h="3688080">
                  <a:moveTo>
                    <a:pt x="956294" y="614254"/>
                  </a:moveTo>
                  <a:lnTo>
                    <a:pt x="897600" y="614254"/>
                  </a:lnTo>
                </a:path>
                <a:path w="9238615" h="3688080">
                  <a:moveTo>
                    <a:pt x="6323684" y="614254"/>
                  </a:moveTo>
                  <a:lnTo>
                    <a:pt x="6280170" y="614254"/>
                  </a:lnTo>
                </a:path>
                <a:path w="9238615" h="3688080">
                  <a:moveTo>
                    <a:pt x="1620134" y="614254"/>
                  </a:moveTo>
                  <a:lnTo>
                    <a:pt x="1580668" y="614254"/>
                  </a:lnTo>
                </a:path>
                <a:path w="9238615" h="3688080">
                  <a:moveTo>
                    <a:pt x="4479908" y="614254"/>
                  </a:moveTo>
                  <a:lnTo>
                    <a:pt x="4416155" y="614254"/>
                  </a:lnTo>
                </a:path>
                <a:path w="9238615" h="3688080">
                  <a:moveTo>
                    <a:pt x="3185622" y="614254"/>
                  </a:moveTo>
                  <a:lnTo>
                    <a:pt x="3161336" y="614254"/>
                  </a:lnTo>
                </a:path>
                <a:path w="9238615" h="3688080">
                  <a:moveTo>
                    <a:pt x="9010414" y="546453"/>
                  </a:moveTo>
                  <a:lnTo>
                    <a:pt x="8918327" y="546453"/>
                  </a:lnTo>
                </a:path>
                <a:path w="9238615" h="3688080">
                  <a:moveTo>
                    <a:pt x="124470" y="546453"/>
                  </a:moveTo>
                  <a:lnTo>
                    <a:pt x="0" y="546453"/>
                  </a:lnTo>
                </a:path>
                <a:path w="9238615" h="3688080">
                  <a:moveTo>
                    <a:pt x="7995427" y="546453"/>
                  </a:moveTo>
                  <a:lnTo>
                    <a:pt x="7805180" y="546453"/>
                  </a:lnTo>
                </a:path>
                <a:path w="9238615" h="3688080">
                  <a:moveTo>
                    <a:pt x="956294" y="546453"/>
                  </a:moveTo>
                  <a:lnTo>
                    <a:pt x="897600" y="546453"/>
                  </a:lnTo>
                </a:path>
                <a:path w="9238615" h="3688080">
                  <a:moveTo>
                    <a:pt x="6321660" y="546453"/>
                  </a:moveTo>
                  <a:lnTo>
                    <a:pt x="6280170" y="546453"/>
                  </a:lnTo>
                </a:path>
                <a:path w="9238615" h="3688080">
                  <a:moveTo>
                    <a:pt x="1619122" y="546453"/>
                  </a:moveTo>
                  <a:lnTo>
                    <a:pt x="1580668" y="546453"/>
                  </a:lnTo>
                </a:path>
                <a:path w="9238615" h="3688080">
                  <a:moveTo>
                    <a:pt x="4475860" y="546453"/>
                  </a:moveTo>
                  <a:lnTo>
                    <a:pt x="4416155" y="546453"/>
                  </a:lnTo>
                </a:path>
                <a:path w="9238615" h="3688080">
                  <a:moveTo>
                    <a:pt x="3182587" y="546453"/>
                  </a:moveTo>
                  <a:lnTo>
                    <a:pt x="3161336" y="546453"/>
                  </a:lnTo>
                </a:path>
                <a:path w="9238615" h="3688080">
                  <a:moveTo>
                    <a:pt x="9006367" y="477641"/>
                  </a:moveTo>
                  <a:lnTo>
                    <a:pt x="8918327" y="477641"/>
                  </a:lnTo>
                </a:path>
                <a:path w="9238615" h="3688080">
                  <a:moveTo>
                    <a:pt x="120422" y="477641"/>
                  </a:moveTo>
                  <a:lnTo>
                    <a:pt x="0" y="477641"/>
                  </a:lnTo>
                </a:path>
                <a:path w="9238615" h="3688080">
                  <a:moveTo>
                    <a:pt x="8000487" y="477641"/>
                  </a:moveTo>
                  <a:lnTo>
                    <a:pt x="7805180" y="477641"/>
                  </a:lnTo>
                </a:path>
                <a:path w="9238615" h="3688080">
                  <a:moveTo>
                    <a:pt x="955282" y="477641"/>
                  </a:moveTo>
                  <a:lnTo>
                    <a:pt x="897600" y="477641"/>
                  </a:lnTo>
                </a:path>
                <a:path w="9238615" h="3688080">
                  <a:moveTo>
                    <a:pt x="6318624" y="477641"/>
                  </a:moveTo>
                  <a:lnTo>
                    <a:pt x="6280170" y="477641"/>
                  </a:lnTo>
                </a:path>
                <a:path w="9238615" h="3688080">
                  <a:moveTo>
                    <a:pt x="1618110" y="477641"/>
                  </a:moveTo>
                  <a:lnTo>
                    <a:pt x="1580668" y="477641"/>
                  </a:lnTo>
                </a:path>
                <a:path w="9238615" h="3688080">
                  <a:moveTo>
                    <a:pt x="4471813" y="477641"/>
                  </a:moveTo>
                  <a:lnTo>
                    <a:pt x="4416155" y="477641"/>
                  </a:lnTo>
                </a:path>
                <a:path w="9238615" h="3688080">
                  <a:moveTo>
                    <a:pt x="3180563" y="477641"/>
                  </a:moveTo>
                  <a:lnTo>
                    <a:pt x="3161336" y="477641"/>
                  </a:lnTo>
                </a:path>
                <a:path w="9238615" h="3688080">
                  <a:moveTo>
                    <a:pt x="9002319" y="409840"/>
                  </a:moveTo>
                  <a:lnTo>
                    <a:pt x="8918327" y="409840"/>
                  </a:lnTo>
                </a:path>
                <a:path w="9238615" h="3688080">
                  <a:moveTo>
                    <a:pt x="116374" y="409840"/>
                  </a:moveTo>
                  <a:lnTo>
                    <a:pt x="0" y="409840"/>
                  </a:lnTo>
                </a:path>
                <a:path w="9238615" h="3688080">
                  <a:moveTo>
                    <a:pt x="8005547" y="409840"/>
                  </a:moveTo>
                  <a:lnTo>
                    <a:pt x="7805180" y="409840"/>
                  </a:lnTo>
                </a:path>
                <a:path w="9238615" h="3688080">
                  <a:moveTo>
                    <a:pt x="955282" y="409840"/>
                  </a:moveTo>
                  <a:lnTo>
                    <a:pt x="897600" y="409840"/>
                  </a:lnTo>
                </a:path>
                <a:path w="9238615" h="3688080">
                  <a:moveTo>
                    <a:pt x="6315588" y="409840"/>
                  </a:moveTo>
                  <a:lnTo>
                    <a:pt x="6280170" y="409840"/>
                  </a:lnTo>
                </a:path>
                <a:path w="9238615" h="3688080">
                  <a:moveTo>
                    <a:pt x="1617098" y="409840"/>
                  </a:moveTo>
                  <a:lnTo>
                    <a:pt x="1580668" y="409840"/>
                  </a:lnTo>
                </a:path>
                <a:path w="9238615" h="3688080">
                  <a:moveTo>
                    <a:pt x="4467765" y="409840"/>
                  </a:moveTo>
                  <a:lnTo>
                    <a:pt x="4416155" y="409840"/>
                  </a:lnTo>
                </a:path>
                <a:path w="9238615" h="3688080">
                  <a:moveTo>
                    <a:pt x="3177527" y="409840"/>
                  </a:moveTo>
                  <a:lnTo>
                    <a:pt x="3161336" y="409840"/>
                  </a:lnTo>
                </a:path>
                <a:path w="9238615" h="3688080">
                  <a:moveTo>
                    <a:pt x="8997259" y="341027"/>
                  </a:moveTo>
                  <a:lnTo>
                    <a:pt x="8918327" y="341027"/>
                  </a:lnTo>
                </a:path>
                <a:path w="9238615" h="3688080">
                  <a:moveTo>
                    <a:pt x="112326" y="341027"/>
                  </a:moveTo>
                  <a:lnTo>
                    <a:pt x="0" y="341027"/>
                  </a:lnTo>
                </a:path>
                <a:path w="9238615" h="3688080">
                  <a:moveTo>
                    <a:pt x="8010607" y="341027"/>
                  </a:moveTo>
                  <a:lnTo>
                    <a:pt x="7805180" y="341027"/>
                  </a:lnTo>
                </a:path>
                <a:path w="9238615" h="3688080">
                  <a:moveTo>
                    <a:pt x="954270" y="341027"/>
                  </a:moveTo>
                  <a:lnTo>
                    <a:pt x="897600" y="341027"/>
                  </a:lnTo>
                </a:path>
                <a:path w="9238615" h="3688080">
                  <a:moveTo>
                    <a:pt x="6313564" y="341027"/>
                  </a:moveTo>
                  <a:lnTo>
                    <a:pt x="6280170" y="341027"/>
                  </a:lnTo>
                </a:path>
                <a:path w="9238615" h="3688080">
                  <a:moveTo>
                    <a:pt x="1616086" y="341027"/>
                  </a:moveTo>
                  <a:lnTo>
                    <a:pt x="1580668" y="341027"/>
                  </a:lnTo>
                </a:path>
                <a:path w="9238615" h="3688080">
                  <a:moveTo>
                    <a:pt x="4463717" y="341027"/>
                  </a:moveTo>
                  <a:lnTo>
                    <a:pt x="4416155" y="341027"/>
                  </a:lnTo>
                </a:path>
                <a:path w="9238615" h="3688080">
                  <a:moveTo>
                    <a:pt x="3175503" y="341027"/>
                  </a:moveTo>
                  <a:lnTo>
                    <a:pt x="3161336" y="341027"/>
                  </a:lnTo>
                </a:path>
                <a:path w="9238615" h="3688080">
                  <a:moveTo>
                    <a:pt x="8993211" y="273226"/>
                  </a:moveTo>
                  <a:lnTo>
                    <a:pt x="8918327" y="273226"/>
                  </a:lnTo>
                </a:path>
                <a:path w="9238615" h="3688080">
                  <a:moveTo>
                    <a:pt x="108278" y="273226"/>
                  </a:moveTo>
                  <a:lnTo>
                    <a:pt x="0" y="273226"/>
                  </a:lnTo>
                </a:path>
                <a:path w="9238615" h="3688080">
                  <a:moveTo>
                    <a:pt x="8014654" y="273226"/>
                  </a:moveTo>
                  <a:lnTo>
                    <a:pt x="7805180" y="273226"/>
                  </a:lnTo>
                </a:path>
                <a:path w="9238615" h="3688080">
                  <a:moveTo>
                    <a:pt x="954270" y="273226"/>
                  </a:moveTo>
                  <a:lnTo>
                    <a:pt x="897600" y="273226"/>
                  </a:lnTo>
                </a:path>
                <a:path w="9238615" h="3688080">
                  <a:moveTo>
                    <a:pt x="6310528" y="273226"/>
                  </a:moveTo>
                  <a:lnTo>
                    <a:pt x="6280170" y="273226"/>
                  </a:lnTo>
                </a:path>
                <a:path w="9238615" h="3688080">
                  <a:moveTo>
                    <a:pt x="1614062" y="273226"/>
                  </a:moveTo>
                  <a:lnTo>
                    <a:pt x="1580668" y="273226"/>
                  </a:lnTo>
                </a:path>
                <a:path w="9238615" h="3688080">
                  <a:moveTo>
                    <a:pt x="4460681" y="273226"/>
                  </a:moveTo>
                  <a:lnTo>
                    <a:pt x="4416155" y="273226"/>
                  </a:lnTo>
                </a:path>
                <a:path w="9238615" h="3688080">
                  <a:moveTo>
                    <a:pt x="3172467" y="273226"/>
                  </a:moveTo>
                  <a:lnTo>
                    <a:pt x="3161336" y="273226"/>
                  </a:lnTo>
                </a:path>
                <a:path w="9238615" h="3688080">
                  <a:moveTo>
                    <a:pt x="8988152" y="204414"/>
                  </a:moveTo>
                  <a:lnTo>
                    <a:pt x="8918327" y="204414"/>
                  </a:lnTo>
                </a:path>
                <a:path w="9238615" h="3688080">
                  <a:moveTo>
                    <a:pt x="104230" y="204414"/>
                  </a:moveTo>
                  <a:lnTo>
                    <a:pt x="0" y="204414"/>
                  </a:lnTo>
                </a:path>
                <a:path w="9238615" h="3688080">
                  <a:moveTo>
                    <a:pt x="8019714" y="204414"/>
                  </a:moveTo>
                  <a:lnTo>
                    <a:pt x="7805180" y="204414"/>
                  </a:lnTo>
                </a:path>
                <a:path w="9238615" h="3688080">
                  <a:moveTo>
                    <a:pt x="953258" y="204414"/>
                  </a:moveTo>
                  <a:lnTo>
                    <a:pt x="897600" y="204414"/>
                  </a:lnTo>
                </a:path>
                <a:path w="9238615" h="3688080">
                  <a:moveTo>
                    <a:pt x="6307492" y="204414"/>
                  </a:moveTo>
                  <a:lnTo>
                    <a:pt x="6280170" y="204414"/>
                  </a:lnTo>
                </a:path>
                <a:path w="9238615" h="3688080">
                  <a:moveTo>
                    <a:pt x="1613050" y="204414"/>
                  </a:moveTo>
                  <a:lnTo>
                    <a:pt x="1580668" y="204414"/>
                  </a:lnTo>
                </a:path>
                <a:path w="9238615" h="3688080">
                  <a:moveTo>
                    <a:pt x="4456633" y="204414"/>
                  </a:moveTo>
                  <a:lnTo>
                    <a:pt x="4416155" y="204414"/>
                  </a:lnTo>
                </a:path>
                <a:path w="9238615" h="3688080">
                  <a:moveTo>
                    <a:pt x="3169431" y="204414"/>
                  </a:moveTo>
                  <a:lnTo>
                    <a:pt x="3161336" y="204414"/>
                  </a:lnTo>
                </a:path>
                <a:path w="9238615" h="3688080">
                  <a:moveTo>
                    <a:pt x="8984104" y="136613"/>
                  </a:moveTo>
                  <a:lnTo>
                    <a:pt x="8918327" y="136613"/>
                  </a:lnTo>
                </a:path>
                <a:path w="9238615" h="3688080">
                  <a:moveTo>
                    <a:pt x="101195" y="136613"/>
                  </a:moveTo>
                  <a:lnTo>
                    <a:pt x="0" y="136613"/>
                  </a:lnTo>
                </a:path>
                <a:path w="9238615" h="3688080">
                  <a:moveTo>
                    <a:pt x="8024774" y="136613"/>
                  </a:moveTo>
                  <a:lnTo>
                    <a:pt x="7805180" y="136613"/>
                  </a:lnTo>
                </a:path>
                <a:path w="9238615" h="3688080">
                  <a:moveTo>
                    <a:pt x="953258" y="136613"/>
                  </a:moveTo>
                  <a:lnTo>
                    <a:pt x="897600" y="136613"/>
                  </a:lnTo>
                </a:path>
                <a:path w="9238615" h="3688080">
                  <a:moveTo>
                    <a:pt x="6305468" y="136613"/>
                  </a:moveTo>
                  <a:lnTo>
                    <a:pt x="6280170" y="136613"/>
                  </a:lnTo>
                </a:path>
                <a:path w="9238615" h="3688080">
                  <a:moveTo>
                    <a:pt x="1612038" y="136613"/>
                  </a:moveTo>
                  <a:lnTo>
                    <a:pt x="1580668" y="136613"/>
                  </a:lnTo>
                </a:path>
                <a:path w="9238615" h="3688080">
                  <a:moveTo>
                    <a:pt x="4452586" y="136613"/>
                  </a:moveTo>
                  <a:lnTo>
                    <a:pt x="4416155" y="136613"/>
                  </a:lnTo>
                </a:path>
                <a:path w="9238615" h="3688080">
                  <a:moveTo>
                    <a:pt x="3167407" y="136613"/>
                  </a:moveTo>
                  <a:lnTo>
                    <a:pt x="3161336" y="136613"/>
                  </a:lnTo>
                </a:path>
                <a:path w="9238615" h="3688080">
                  <a:moveTo>
                    <a:pt x="8979044" y="67800"/>
                  </a:moveTo>
                  <a:lnTo>
                    <a:pt x="8918327" y="67800"/>
                  </a:lnTo>
                </a:path>
                <a:path w="9238615" h="3688080">
                  <a:moveTo>
                    <a:pt x="97147" y="67800"/>
                  </a:moveTo>
                  <a:lnTo>
                    <a:pt x="0" y="67800"/>
                  </a:lnTo>
                </a:path>
                <a:path w="9238615" h="3688080">
                  <a:moveTo>
                    <a:pt x="8029834" y="67800"/>
                  </a:moveTo>
                  <a:lnTo>
                    <a:pt x="7805180" y="67800"/>
                  </a:lnTo>
                </a:path>
                <a:path w="9238615" h="3688080">
                  <a:moveTo>
                    <a:pt x="952246" y="67800"/>
                  </a:moveTo>
                  <a:lnTo>
                    <a:pt x="897600" y="67800"/>
                  </a:lnTo>
                </a:path>
                <a:path w="9238615" h="3688080">
                  <a:moveTo>
                    <a:pt x="6302433" y="67800"/>
                  </a:moveTo>
                  <a:lnTo>
                    <a:pt x="6280170" y="67800"/>
                  </a:lnTo>
                </a:path>
                <a:path w="9238615" h="3688080">
                  <a:moveTo>
                    <a:pt x="1611026" y="67800"/>
                  </a:moveTo>
                  <a:lnTo>
                    <a:pt x="1580668" y="67800"/>
                  </a:lnTo>
                </a:path>
                <a:path w="9238615" h="3688080">
                  <a:moveTo>
                    <a:pt x="4448538" y="67800"/>
                  </a:moveTo>
                  <a:lnTo>
                    <a:pt x="4416155" y="67800"/>
                  </a:lnTo>
                </a:path>
                <a:path w="9238615" h="3688080">
                  <a:moveTo>
                    <a:pt x="3164371" y="67800"/>
                  </a:moveTo>
                  <a:lnTo>
                    <a:pt x="3161336" y="67800"/>
                  </a:lnTo>
                </a:path>
                <a:path w="9238615" h="3688080">
                  <a:moveTo>
                    <a:pt x="8974996" y="0"/>
                  </a:moveTo>
                  <a:lnTo>
                    <a:pt x="8918327" y="0"/>
                  </a:lnTo>
                </a:path>
                <a:path w="9238615" h="3688080">
                  <a:moveTo>
                    <a:pt x="93099" y="0"/>
                  </a:moveTo>
                  <a:lnTo>
                    <a:pt x="0" y="0"/>
                  </a:lnTo>
                </a:path>
                <a:path w="9238615" h="3688080">
                  <a:moveTo>
                    <a:pt x="8034893" y="0"/>
                  </a:moveTo>
                  <a:lnTo>
                    <a:pt x="7805180" y="0"/>
                  </a:lnTo>
                </a:path>
                <a:path w="9238615" h="3688080">
                  <a:moveTo>
                    <a:pt x="951234" y="0"/>
                  </a:moveTo>
                  <a:lnTo>
                    <a:pt x="897600" y="0"/>
                  </a:lnTo>
                </a:path>
                <a:path w="9238615" h="3688080">
                  <a:moveTo>
                    <a:pt x="6299397" y="0"/>
                  </a:moveTo>
                  <a:lnTo>
                    <a:pt x="6280170" y="0"/>
                  </a:lnTo>
                </a:path>
                <a:path w="9238615" h="3688080">
                  <a:moveTo>
                    <a:pt x="1610014" y="0"/>
                  </a:moveTo>
                  <a:lnTo>
                    <a:pt x="1580668" y="0"/>
                  </a:lnTo>
                </a:path>
                <a:path w="9238615" h="3688080">
                  <a:moveTo>
                    <a:pt x="4444490" y="0"/>
                  </a:moveTo>
                  <a:lnTo>
                    <a:pt x="4416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 descr=""/>
            <p:cNvSpPr/>
            <p:nvPr/>
          </p:nvSpPr>
          <p:spPr>
            <a:xfrm>
              <a:off x="5915361" y="102144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 descr=""/>
            <p:cNvSpPr/>
            <p:nvPr/>
          </p:nvSpPr>
          <p:spPr>
            <a:xfrm>
              <a:off x="2754531" y="7823732"/>
              <a:ext cx="9032875" cy="2322830"/>
            </a:xfrm>
            <a:custGeom>
              <a:avLst/>
              <a:gdLst/>
              <a:ahLst/>
              <a:cxnLst/>
              <a:rect l="l" t="t" r="r" b="b"/>
              <a:pathLst>
                <a:path w="9032875" h="2322829">
                  <a:moveTo>
                    <a:pt x="8970948" y="2322428"/>
                  </a:moveTo>
                  <a:lnTo>
                    <a:pt x="8918327" y="2322428"/>
                  </a:lnTo>
                </a:path>
                <a:path w="9032875" h="2322829">
                  <a:moveTo>
                    <a:pt x="89051" y="2322428"/>
                  </a:moveTo>
                  <a:lnTo>
                    <a:pt x="0" y="2322428"/>
                  </a:lnTo>
                </a:path>
                <a:path w="9032875" h="2322829">
                  <a:moveTo>
                    <a:pt x="8038941" y="2322428"/>
                  </a:moveTo>
                  <a:lnTo>
                    <a:pt x="7805180" y="2322428"/>
                  </a:lnTo>
                </a:path>
                <a:path w="9032875" h="2322829">
                  <a:moveTo>
                    <a:pt x="951234" y="2322428"/>
                  </a:moveTo>
                  <a:lnTo>
                    <a:pt x="897600" y="2322428"/>
                  </a:lnTo>
                </a:path>
                <a:path w="9032875" h="2322829">
                  <a:moveTo>
                    <a:pt x="6297373" y="2322428"/>
                  </a:moveTo>
                  <a:lnTo>
                    <a:pt x="6280170" y="2322428"/>
                  </a:lnTo>
                </a:path>
                <a:path w="9032875" h="2322829">
                  <a:moveTo>
                    <a:pt x="1609002" y="2322428"/>
                  </a:moveTo>
                  <a:lnTo>
                    <a:pt x="1580668" y="2322428"/>
                  </a:lnTo>
                </a:path>
                <a:path w="9032875" h="2322829">
                  <a:moveTo>
                    <a:pt x="4440442" y="2322428"/>
                  </a:moveTo>
                  <a:lnTo>
                    <a:pt x="4416155" y="2322428"/>
                  </a:lnTo>
                </a:path>
                <a:path w="9032875" h="2322829">
                  <a:moveTo>
                    <a:pt x="3161336" y="2322428"/>
                  </a:moveTo>
                  <a:lnTo>
                    <a:pt x="3159312" y="2322428"/>
                  </a:lnTo>
                </a:path>
                <a:path w="9032875" h="2322829">
                  <a:moveTo>
                    <a:pt x="8965889" y="2254627"/>
                  </a:moveTo>
                  <a:lnTo>
                    <a:pt x="8918327" y="2254627"/>
                  </a:lnTo>
                </a:path>
                <a:path w="9032875" h="2322829">
                  <a:moveTo>
                    <a:pt x="85003" y="2254627"/>
                  </a:moveTo>
                  <a:lnTo>
                    <a:pt x="0" y="2254627"/>
                  </a:lnTo>
                </a:path>
                <a:path w="9032875" h="2322829">
                  <a:moveTo>
                    <a:pt x="8044001" y="2254627"/>
                  </a:moveTo>
                  <a:lnTo>
                    <a:pt x="7805180" y="2254627"/>
                  </a:lnTo>
                </a:path>
                <a:path w="9032875" h="2322829">
                  <a:moveTo>
                    <a:pt x="950222" y="2254627"/>
                  </a:moveTo>
                  <a:lnTo>
                    <a:pt x="897600" y="2254627"/>
                  </a:lnTo>
                </a:path>
                <a:path w="9032875" h="2322829">
                  <a:moveTo>
                    <a:pt x="6294337" y="2254627"/>
                  </a:moveTo>
                  <a:lnTo>
                    <a:pt x="6280170" y="2254627"/>
                  </a:lnTo>
                </a:path>
                <a:path w="9032875" h="2322829">
                  <a:moveTo>
                    <a:pt x="1606978" y="2254627"/>
                  </a:moveTo>
                  <a:lnTo>
                    <a:pt x="1580668" y="2254627"/>
                  </a:lnTo>
                </a:path>
                <a:path w="9032875" h="2322829">
                  <a:moveTo>
                    <a:pt x="4437406" y="2254627"/>
                  </a:moveTo>
                  <a:lnTo>
                    <a:pt x="4416155" y="2254627"/>
                  </a:lnTo>
                </a:path>
                <a:path w="9032875" h="2322829">
                  <a:moveTo>
                    <a:pt x="3161336" y="2254627"/>
                  </a:moveTo>
                  <a:lnTo>
                    <a:pt x="3156276" y="2254627"/>
                  </a:lnTo>
                </a:path>
                <a:path w="9032875" h="2322829">
                  <a:moveTo>
                    <a:pt x="9032677" y="2185814"/>
                  </a:moveTo>
                  <a:lnTo>
                    <a:pt x="8918327" y="2185814"/>
                  </a:lnTo>
                </a:path>
                <a:path w="9032875" h="2322829">
                  <a:moveTo>
                    <a:pt x="186199" y="2185814"/>
                  </a:moveTo>
                  <a:lnTo>
                    <a:pt x="0" y="2185814"/>
                  </a:lnTo>
                </a:path>
                <a:path w="9032875" h="2322829">
                  <a:moveTo>
                    <a:pt x="8045013" y="2185814"/>
                  </a:moveTo>
                  <a:lnTo>
                    <a:pt x="7805180" y="2185814"/>
                  </a:lnTo>
                </a:path>
                <a:path w="9032875" h="2322829">
                  <a:moveTo>
                    <a:pt x="1637337" y="2185814"/>
                  </a:moveTo>
                  <a:lnTo>
                    <a:pt x="1580668" y="2185814"/>
                  </a:lnTo>
                </a:path>
                <a:path w="9032875" h="2322829">
                  <a:moveTo>
                    <a:pt x="6313564" y="2185814"/>
                  </a:moveTo>
                  <a:lnTo>
                    <a:pt x="6280170" y="2185814"/>
                  </a:lnTo>
                </a:path>
                <a:path w="9032875" h="2322829">
                  <a:moveTo>
                    <a:pt x="3161336" y="2185814"/>
                  </a:moveTo>
                  <a:lnTo>
                    <a:pt x="3152228" y="2185814"/>
                  </a:lnTo>
                </a:path>
                <a:path w="9032875" h="2322829">
                  <a:moveTo>
                    <a:pt x="4463717" y="2185814"/>
                  </a:moveTo>
                  <a:lnTo>
                    <a:pt x="4416155" y="2185814"/>
                  </a:lnTo>
                </a:path>
                <a:path w="9032875" h="2322829">
                  <a:moveTo>
                    <a:pt x="8948685" y="2118014"/>
                  </a:moveTo>
                  <a:lnTo>
                    <a:pt x="8918327" y="2118014"/>
                  </a:lnTo>
                </a:path>
                <a:path w="9032875" h="2322829">
                  <a:moveTo>
                    <a:pt x="80956" y="2118014"/>
                  </a:moveTo>
                  <a:lnTo>
                    <a:pt x="0" y="2118014"/>
                  </a:lnTo>
                </a:path>
                <a:path w="9032875" h="2322829">
                  <a:moveTo>
                    <a:pt x="8045013" y="2118014"/>
                  </a:moveTo>
                  <a:lnTo>
                    <a:pt x="7805180" y="2118014"/>
                  </a:lnTo>
                </a:path>
                <a:path w="9032875" h="2322829">
                  <a:moveTo>
                    <a:pt x="897600" y="2118014"/>
                  </a:moveTo>
                  <a:lnTo>
                    <a:pt x="885457" y="2118014"/>
                  </a:lnTo>
                </a:path>
                <a:path w="9032875" h="2322829">
                  <a:moveTo>
                    <a:pt x="6288265" y="2118014"/>
                  </a:moveTo>
                  <a:lnTo>
                    <a:pt x="6280170" y="2118014"/>
                  </a:lnTo>
                </a:path>
                <a:path w="9032875" h="2322829">
                  <a:moveTo>
                    <a:pt x="1604954" y="2118014"/>
                  </a:moveTo>
                  <a:lnTo>
                    <a:pt x="1580668" y="2118014"/>
                  </a:lnTo>
                </a:path>
                <a:path w="9032875" h="2322829">
                  <a:moveTo>
                    <a:pt x="4429311" y="2118014"/>
                  </a:moveTo>
                  <a:lnTo>
                    <a:pt x="4416155" y="2118014"/>
                  </a:lnTo>
                </a:path>
                <a:path w="9032875" h="2322829">
                  <a:moveTo>
                    <a:pt x="3161336" y="2118014"/>
                  </a:moveTo>
                  <a:lnTo>
                    <a:pt x="3149192" y="2118014"/>
                  </a:lnTo>
                </a:path>
                <a:path w="9032875" h="2322829">
                  <a:moveTo>
                    <a:pt x="8950709" y="2049201"/>
                  </a:moveTo>
                  <a:lnTo>
                    <a:pt x="8918327" y="2049201"/>
                  </a:lnTo>
                </a:path>
                <a:path w="9032875" h="2322829">
                  <a:moveTo>
                    <a:pt x="79944" y="2049201"/>
                  </a:moveTo>
                  <a:lnTo>
                    <a:pt x="0" y="2049201"/>
                  </a:lnTo>
                </a:path>
                <a:path w="9032875" h="2322829">
                  <a:moveTo>
                    <a:pt x="8045013" y="2049201"/>
                  </a:moveTo>
                  <a:lnTo>
                    <a:pt x="7805180" y="2049201"/>
                  </a:lnTo>
                </a:path>
                <a:path w="9032875" h="2322829">
                  <a:moveTo>
                    <a:pt x="897600" y="2049201"/>
                  </a:moveTo>
                  <a:lnTo>
                    <a:pt x="885457" y="2049201"/>
                  </a:lnTo>
                </a:path>
                <a:path w="9032875" h="2322829">
                  <a:moveTo>
                    <a:pt x="6288265" y="2049201"/>
                  </a:moveTo>
                  <a:lnTo>
                    <a:pt x="6280170" y="2049201"/>
                  </a:lnTo>
                </a:path>
                <a:path w="9032875" h="2322829">
                  <a:moveTo>
                    <a:pt x="1604954" y="2049201"/>
                  </a:moveTo>
                  <a:lnTo>
                    <a:pt x="1580668" y="2049201"/>
                  </a:lnTo>
                </a:path>
                <a:path w="9032875" h="2322829">
                  <a:moveTo>
                    <a:pt x="4429311" y="2049201"/>
                  </a:moveTo>
                  <a:lnTo>
                    <a:pt x="4416155" y="2049201"/>
                  </a:lnTo>
                </a:path>
                <a:path w="9032875" h="2322829">
                  <a:moveTo>
                    <a:pt x="3161336" y="2049201"/>
                  </a:moveTo>
                  <a:lnTo>
                    <a:pt x="3149192" y="2049201"/>
                  </a:lnTo>
                </a:path>
                <a:path w="9032875" h="2322829">
                  <a:moveTo>
                    <a:pt x="8951721" y="1981400"/>
                  </a:moveTo>
                  <a:lnTo>
                    <a:pt x="8918327" y="1981400"/>
                  </a:lnTo>
                </a:path>
                <a:path w="9032875" h="2322829">
                  <a:moveTo>
                    <a:pt x="79944" y="1981400"/>
                  </a:moveTo>
                  <a:lnTo>
                    <a:pt x="0" y="1981400"/>
                  </a:lnTo>
                </a:path>
                <a:path w="9032875" h="2322829">
                  <a:moveTo>
                    <a:pt x="8045013" y="1981400"/>
                  </a:moveTo>
                  <a:lnTo>
                    <a:pt x="7805180" y="1981400"/>
                  </a:lnTo>
                </a:path>
                <a:path w="9032875" h="2322829">
                  <a:moveTo>
                    <a:pt x="897600" y="1981400"/>
                  </a:moveTo>
                  <a:lnTo>
                    <a:pt x="885457" y="1981400"/>
                  </a:lnTo>
                </a:path>
                <a:path w="9032875" h="2322829">
                  <a:moveTo>
                    <a:pt x="6289277" y="1981400"/>
                  </a:moveTo>
                  <a:lnTo>
                    <a:pt x="6280170" y="1981400"/>
                  </a:lnTo>
                </a:path>
                <a:path w="9032875" h="2322829">
                  <a:moveTo>
                    <a:pt x="1604954" y="1981400"/>
                  </a:moveTo>
                  <a:lnTo>
                    <a:pt x="1580668" y="1981400"/>
                  </a:lnTo>
                </a:path>
                <a:path w="9032875" h="2322829">
                  <a:moveTo>
                    <a:pt x="4429311" y="1981400"/>
                  </a:moveTo>
                  <a:lnTo>
                    <a:pt x="4416155" y="1981400"/>
                  </a:lnTo>
                </a:path>
                <a:path w="9032875" h="2322829">
                  <a:moveTo>
                    <a:pt x="3161336" y="1981400"/>
                  </a:moveTo>
                  <a:lnTo>
                    <a:pt x="3150204" y="1981400"/>
                  </a:lnTo>
                </a:path>
                <a:path w="9032875" h="2322829">
                  <a:moveTo>
                    <a:pt x="8953745" y="1912588"/>
                  </a:moveTo>
                  <a:lnTo>
                    <a:pt x="8918327" y="1912588"/>
                  </a:lnTo>
                </a:path>
                <a:path w="9032875" h="2322829">
                  <a:moveTo>
                    <a:pt x="78932" y="1912588"/>
                  </a:moveTo>
                  <a:lnTo>
                    <a:pt x="0" y="1912588"/>
                  </a:lnTo>
                </a:path>
                <a:path w="9032875" h="2322829">
                  <a:moveTo>
                    <a:pt x="8045013" y="1912588"/>
                  </a:moveTo>
                  <a:lnTo>
                    <a:pt x="7805180" y="1912588"/>
                  </a:lnTo>
                </a:path>
                <a:path w="9032875" h="2322829">
                  <a:moveTo>
                    <a:pt x="897600" y="1912588"/>
                  </a:moveTo>
                  <a:lnTo>
                    <a:pt x="885457" y="1912588"/>
                  </a:lnTo>
                </a:path>
                <a:path w="9032875" h="2322829">
                  <a:moveTo>
                    <a:pt x="6289277" y="1912588"/>
                  </a:moveTo>
                  <a:lnTo>
                    <a:pt x="6280170" y="1912588"/>
                  </a:lnTo>
                </a:path>
                <a:path w="9032875" h="2322829">
                  <a:moveTo>
                    <a:pt x="1604954" y="1912588"/>
                  </a:moveTo>
                  <a:lnTo>
                    <a:pt x="1580668" y="1912588"/>
                  </a:lnTo>
                </a:path>
                <a:path w="9032875" h="2322829">
                  <a:moveTo>
                    <a:pt x="4429311" y="1912588"/>
                  </a:moveTo>
                  <a:lnTo>
                    <a:pt x="4416155" y="1912588"/>
                  </a:lnTo>
                </a:path>
                <a:path w="9032875" h="2322829">
                  <a:moveTo>
                    <a:pt x="3161336" y="1912588"/>
                  </a:moveTo>
                  <a:lnTo>
                    <a:pt x="3150204" y="1912588"/>
                  </a:lnTo>
                </a:path>
                <a:path w="9032875" h="2322829">
                  <a:moveTo>
                    <a:pt x="8955769" y="1844787"/>
                  </a:moveTo>
                  <a:lnTo>
                    <a:pt x="8918327" y="1844787"/>
                  </a:lnTo>
                </a:path>
                <a:path w="9032875" h="2322829">
                  <a:moveTo>
                    <a:pt x="77920" y="1844787"/>
                  </a:moveTo>
                  <a:lnTo>
                    <a:pt x="0" y="1844787"/>
                  </a:lnTo>
                </a:path>
                <a:path w="9032875" h="2322829">
                  <a:moveTo>
                    <a:pt x="8045013" y="1844787"/>
                  </a:moveTo>
                  <a:lnTo>
                    <a:pt x="7805180" y="1844787"/>
                  </a:lnTo>
                </a:path>
                <a:path w="9032875" h="2322829">
                  <a:moveTo>
                    <a:pt x="897600" y="1844787"/>
                  </a:moveTo>
                  <a:lnTo>
                    <a:pt x="885457" y="1844787"/>
                  </a:lnTo>
                </a:path>
                <a:path w="9032875" h="2322829">
                  <a:moveTo>
                    <a:pt x="6289277" y="1844787"/>
                  </a:moveTo>
                  <a:lnTo>
                    <a:pt x="6280170" y="1844787"/>
                  </a:lnTo>
                </a:path>
                <a:path w="9032875" h="2322829">
                  <a:moveTo>
                    <a:pt x="1603942" y="1844787"/>
                  </a:moveTo>
                  <a:lnTo>
                    <a:pt x="1580668" y="1844787"/>
                  </a:lnTo>
                </a:path>
                <a:path w="9032875" h="2322829">
                  <a:moveTo>
                    <a:pt x="4429311" y="1844787"/>
                  </a:moveTo>
                  <a:lnTo>
                    <a:pt x="4416155" y="1844787"/>
                  </a:lnTo>
                </a:path>
                <a:path w="9032875" h="2322829">
                  <a:moveTo>
                    <a:pt x="3161336" y="1844787"/>
                  </a:moveTo>
                  <a:lnTo>
                    <a:pt x="3150204" y="1844787"/>
                  </a:lnTo>
                </a:path>
                <a:path w="9032875" h="2322829">
                  <a:moveTo>
                    <a:pt x="8956781" y="1775974"/>
                  </a:moveTo>
                  <a:lnTo>
                    <a:pt x="8918327" y="1775974"/>
                  </a:lnTo>
                </a:path>
                <a:path w="9032875" h="2322829">
                  <a:moveTo>
                    <a:pt x="76908" y="1775974"/>
                  </a:moveTo>
                  <a:lnTo>
                    <a:pt x="0" y="1775974"/>
                  </a:lnTo>
                </a:path>
                <a:path w="9032875" h="2322829">
                  <a:moveTo>
                    <a:pt x="8045013" y="1775974"/>
                  </a:moveTo>
                  <a:lnTo>
                    <a:pt x="7805180" y="1775974"/>
                  </a:lnTo>
                </a:path>
                <a:path w="9032875" h="2322829">
                  <a:moveTo>
                    <a:pt x="897600" y="1775974"/>
                  </a:moveTo>
                  <a:lnTo>
                    <a:pt x="885457" y="1775974"/>
                  </a:lnTo>
                </a:path>
                <a:path w="9032875" h="2322829">
                  <a:moveTo>
                    <a:pt x="6289277" y="1775974"/>
                  </a:moveTo>
                  <a:lnTo>
                    <a:pt x="6280170" y="1775974"/>
                  </a:lnTo>
                </a:path>
                <a:path w="9032875" h="2322829">
                  <a:moveTo>
                    <a:pt x="1603942" y="1775974"/>
                  </a:moveTo>
                  <a:lnTo>
                    <a:pt x="1580668" y="1775974"/>
                  </a:lnTo>
                </a:path>
                <a:path w="9032875" h="2322829">
                  <a:moveTo>
                    <a:pt x="4429311" y="1775974"/>
                  </a:moveTo>
                  <a:lnTo>
                    <a:pt x="4416155" y="1775974"/>
                  </a:lnTo>
                </a:path>
                <a:path w="9032875" h="2322829">
                  <a:moveTo>
                    <a:pt x="3161336" y="1775974"/>
                  </a:moveTo>
                  <a:lnTo>
                    <a:pt x="3151216" y="1775974"/>
                  </a:lnTo>
                </a:path>
                <a:path w="9032875" h="2322829">
                  <a:moveTo>
                    <a:pt x="6280170" y="1708173"/>
                  </a:moveTo>
                  <a:lnTo>
                    <a:pt x="6273086" y="1708173"/>
                  </a:lnTo>
                </a:path>
                <a:path w="9032875" h="2322829">
                  <a:moveTo>
                    <a:pt x="897600" y="1708173"/>
                  </a:moveTo>
                  <a:lnTo>
                    <a:pt x="885457" y="1708173"/>
                  </a:lnTo>
                </a:path>
                <a:path w="9032875" h="2322829">
                  <a:moveTo>
                    <a:pt x="4416155" y="1708173"/>
                  </a:moveTo>
                  <a:lnTo>
                    <a:pt x="4407048" y="1708173"/>
                  </a:lnTo>
                </a:path>
                <a:path w="9032875" h="2322829">
                  <a:moveTo>
                    <a:pt x="6280170" y="1639361"/>
                  </a:moveTo>
                  <a:lnTo>
                    <a:pt x="6273086" y="1639361"/>
                  </a:lnTo>
                </a:path>
                <a:path w="9032875" h="2322829">
                  <a:moveTo>
                    <a:pt x="897600" y="1639361"/>
                  </a:moveTo>
                  <a:lnTo>
                    <a:pt x="885457" y="1639361"/>
                  </a:lnTo>
                </a:path>
                <a:path w="9032875" h="2322829">
                  <a:moveTo>
                    <a:pt x="4416155" y="1639361"/>
                  </a:moveTo>
                  <a:lnTo>
                    <a:pt x="4407048" y="1639361"/>
                  </a:lnTo>
                </a:path>
                <a:path w="9032875" h="2322829">
                  <a:moveTo>
                    <a:pt x="6280170" y="1571560"/>
                  </a:moveTo>
                  <a:lnTo>
                    <a:pt x="6273086" y="1571560"/>
                  </a:lnTo>
                </a:path>
                <a:path w="9032875" h="2322829">
                  <a:moveTo>
                    <a:pt x="897600" y="1571560"/>
                  </a:moveTo>
                  <a:lnTo>
                    <a:pt x="885457" y="1571560"/>
                  </a:lnTo>
                </a:path>
                <a:path w="9032875" h="2322829">
                  <a:moveTo>
                    <a:pt x="4416155" y="1571560"/>
                  </a:moveTo>
                  <a:lnTo>
                    <a:pt x="4407048" y="1571560"/>
                  </a:lnTo>
                </a:path>
                <a:path w="9032875" h="2322829">
                  <a:moveTo>
                    <a:pt x="6280170" y="1502747"/>
                  </a:moveTo>
                  <a:lnTo>
                    <a:pt x="6274098" y="1502747"/>
                  </a:lnTo>
                </a:path>
                <a:path w="9032875" h="2322829">
                  <a:moveTo>
                    <a:pt x="897600" y="1502747"/>
                  </a:moveTo>
                  <a:lnTo>
                    <a:pt x="885457" y="1502747"/>
                  </a:lnTo>
                </a:path>
                <a:path w="9032875" h="2322829">
                  <a:moveTo>
                    <a:pt x="4416155" y="1502747"/>
                  </a:moveTo>
                  <a:lnTo>
                    <a:pt x="4408060" y="1502747"/>
                  </a:lnTo>
                </a:path>
                <a:path w="9032875" h="2322829">
                  <a:moveTo>
                    <a:pt x="6280170" y="1434947"/>
                  </a:moveTo>
                  <a:lnTo>
                    <a:pt x="6274098" y="1434947"/>
                  </a:lnTo>
                </a:path>
                <a:path w="9032875" h="2322829">
                  <a:moveTo>
                    <a:pt x="897600" y="1434947"/>
                  </a:moveTo>
                  <a:lnTo>
                    <a:pt x="885457" y="1434947"/>
                  </a:lnTo>
                </a:path>
                <a:path w="9032875" h="2322829">
                  <a:moveTo>
                    <a:pt x="4416155" y="1434947"/>
                  </a:moveTo>
                  <a:lnTo>
                    <a:pt x="4408060" y="1434947"/>
                  </a:lnTo>
                </a:path>
                <a:path w="9032875" h="2322829">
                  <a:moveTo>
                    <a:pt x="6280170" y="1366134"/>
                  </a:moveTo>
                  <a:lnTo>
                    <a:pt x="6274098" y="1366134"/>
                  </a:lnTo>
                </a:path>
                <a:path w="9032875" h="2322829">
                  <a:moveTo>
                    <a:pt x="897600" y="1366134"/>
                  </a:moveTo>
                  <a:lnTo>
                    <a:pt x="885457" y="1366134"/>
                  </a:lnTo>
                </a:path>
                <a:path w="9032875" h="2322829">
                  <a:moveTo>
                    <a:pt x="4416155" y="1366134"/>
                  </a:moveTo>
                  <a:lnTo>
                    <a:pt x="4408060" y="1366134"/>
                  </a:lnTo>
                </a:path>
                <a:path w="9032875" h="2322829">
                  <a:moveTo>
                    <a:pt x="6280170" y="1298333"/>
                  </a:moveTo>
                  <a:lnTo>
                    <a:pt x="6274098" y="1298333"/>
                  </a:lnTo>
                </a:path>
                <a:path w="9032875" h="2322829">
                  <a:moveTo>
                    <a:pt x="897600" y="1298333"/>
                  </a:moveTo>
                  <a:lnTo>
                    <a:pt x="885457" y="1298333"/>
                  </a:lnTo>
                </a:path>
                <a:path w="9032875" h="2322829">
                  <a:moveTo>
                    <a:pt x="4416155" y="1298333"/>
                  </a:moveTo>
                  <a:lnTo>
                    <a:pt x="4409072" y="1298333"/>
                  </a:lnTo>
                </a:path>
                <a:path w="9032875" h="2322829">
                  <a:moveTo>
                    <a:pt x="6280170" y="1229520"/>
                  </a:moveTo>
                  <a:lnTo>
                    <a:pt x="6275110" y="1229520"/>
                  </a:lnTo>
                </a:path>
                <a:path w="9032875" h="2322829">
                  <a:moveTo>
                    <a:pt x="897600" y="1229520"/>
                  </a:moveTo>
                  <a:lnTo>
                    <a:pt x="885457" y="1229520"/>
                  </a:lnTo>
                </a:path>
                <a:path w="9032875" h="2322829">
                  <a:moveTo>
                    <a:pt x="4416155" y="1229520"/>
                  </a:moveTo>
                  <a:lnTo>
                    <a:pt x="4409072" y="1229520"/>
                  </a:lnTo>
                </a:path>
                <a:path w="9032875" h="2322829">
                  <a:moveTo>
                    <a:pt x="6280170" y="1161720"/>
                  </a:moveTo>
                  <a:lnTo>
                    <a:pt x="6275110" y="1161720"/>
                  </a:lnTo>
                </a:path>
                <a:path w="9032875" h="2322829">
                  <a:moveTo>
                    <a:pt x="897600" y="1161720"/>
                  </a:moveTo>
                  <a:lnTo>
                    <a:pt x="885457" y="1161720"/>
                  </a:lnTo>
                </a:path>
                <a:path w="9032875" h="2322829">
                  <a:moveTo>
                    <a:pt x="4416155" y="1161720"/>
                  </a:moveTo>
                  <a:lnTo>
                    <a:pt x="4410084" y="1161720"/>
                  </a:lnTo>
                </a:path>
                <a:path w="9032875" h="2322829">
                  <a:moveTo>
                    <a:pt x="6280170" y="1092907"/>
                  </a:moveTo>
                  <a:lnTo>
                    <a:pt x="6275110" y="1092907"/>
                  </a:lnTo>
                </a:path>
                <a:path w="9032875" h="2322829">
                  <a:moveTo>
                    <a:pt x="897600" y="1092907"/>
                  </a:moveTo>
                  <a:lnTo>
                    <a:pt x="885457" y="1092907"/>
                  </a:lnTo>
                </a:path>
                <a:path w="9032875" h="2322829">
                  <a:moveTo>
                    <a:pt x="4416155" y="1092907"/>
                  </a:moveTo>
                  <a:lnTo>
                    <a:pt x="4410084" y="1092907"/>
                  </a:lnTo>
                </a:path>
                <a:path w="9032875" h="2322829">
                  <a:moveTo>
                    <a:pt x="6280170" y="1025106"/>
                  </a:moveTo>
                  <a:lnTo>
                    <a:pt x="6275110" y="1025106"/>
                  </a:lnTo>
                </a:path>
                <a:path w="9032875" h="2322829">
                  <a:moveTo>
                    <a:pt x="897600" y="1025106"/>
                  </a:moveTo>
                  <a:lnTo>
                    <a:pt x="885457" y="1025106"/>
                  </a:lnTo>
                </a:path>
                <a:path w="9032875" h="2322829">
                  <a:moveTo>
                    <a:pt x="4416155" y="1025106"/>
                  </a:moveTo>
                  <a:lnTo>
                    <a:pt x="4410084" y="1025106"/>
                  </a:lnTo>
                </a:path>
                <a:path w="9032875" h="2322829">
                  <a:moveTo>
                    <a:pt x="6280170" y="956294"/>
                  </a:moveTo>
                  <a:lnTo>
                    <a:pt x="6276122" y="956294"/>
                  </a:lnTo>
                </a:path>
                <a:path w="9032875" h="2322829">
                  <a:moveTo>
                    <a:pt x="897600" y="956294"/>
                  </a:moveTo>
                  <a:lnTo>
                    <a:pt x="885457" y="956294"/>
                  </a:lnTo>
                </a:path>
                <a:path w="9032875" h="2322829">
                  <a:moveTo>
                    <a:pt x="4416155" y="956294"/>
                  </a:moveTo>
                  <a:lnTo>
                    <a:pt x="4411096" y="956294"/>
                  </a:lnTo>
                </a:path>
                <a:path w="9032875" h="2322829">
                  <a:moveTo>
                    <a:pt x="6280170" y="888493"/>
                  </a:moveTo>
                  <a:lnTo>
                    <a:pt x="6276122" y="888493"/>
                  </a:lnTo>
                </a:path>
                <a:path w="9032875" h="2322829">
                  <a:moveTo>
                    <a:pt x="897600" y="888493"/>
                  </a:moveTo>
                  <a:lnTo>
                    <a:pt x="885457" y="888493"/>
                  </a:lnTo>
                </a:path>
                <a:path w="9032875" h="2322829">
                  <a:moveTo>
                    <a:pt x="4416155" y="888493"/>
                  </a:moveTo>
                  <a:lnTo>
                    <a:pt x="4411096" y="888493"/>
                  </a:lnTo>
                </a:path>
                <a:path w="9032875" h="2322829">
                  <a:moveTo>
                    <a:pt x="6280170" y="819680"/>
                  </a:moveTo>
                  <a:lnTo>
                    <a:pt x="6276122" y="819680"/>
                  </a:lnTo>
                </a:path>
                <a:path w="9032875" h="2322829">
                  <a:moveTo>
                    <a:pt x="897600" y="819680"/>
                  </a:moveTo>
                  <a:lnTo>
                    <a:pt x="885457" y="819680"/>
                  </a:lnTo>
                </a:path>
                <a:path w="9032875" h="2322829">
                  <a:moveTo>
                    <a:pt x="4416155" y="819680"/>
                  </a:moveTo>
                  <a:lnTo>
                    <a:pt x="4411096" y="819680"/>
                  </a:lnTo>
                </a:path>
                <a:path w="9032875" h="2322829">
                  <a:moveTo>
                    <a:pt x="6280170" y="751879"/>
                  </a:moveTo>
                  <a:lnTo>
                    <a:pt x="6276122" y="751879"/>
                  </a:lnTo>
                </a:path>
                <a:path w="9032875" h="2322829">
                  <a:moveTo>
                    <a:pt x="897600" y="751879"/>
                  </a:moveTo>
                  <a:lnTo>
                    <a:pt x="885457" y="751879"/>
                  </a:lnTo>
                </a:path>
                <a:path w="9032875" h="2322829">
                  <a:moveTo>
                    <a:pt x="4416155" y="751879"/>
                  </a:moveTo>
                  <a:lnTo>
                    <a:pt x="4412107" y="751879"/>
                  </a:lnTo>
                </a:path>
                <a:path w="9032875" h="2322829">
                  <a:moveTo>
                    <a:pt x="6280170" y="683067"/>
                  </a:moveTo>
                  <a:lnTo>
                    <a:pt x="6277134" y="683067"/>
                  </a:lnTo>
                </a:path>
                <a:path w="9032875" h="2322829">
                  <a:moveTo>
                    <a:pt x="897600" y="683067"/>
                  </a:moveTo>
                  <a:lnTo>
                    <a:pt x="885457" y="683067"/>
                  </a:lnTo>
                </a:path>
                <a:path w="9032875" h="2322829">
                  <a:moveTo>
                    <a:pt x="4416155" y="683067"/>
                  </a:moveTo>
                  <a:lnTo>
                    <a:pt x="4412107" y="683067"/>
                  </a:lnTo>
                </a:path>
                <a:path w="9032875" h="2322829">
                  <a:moveTo>
                    <a:pt x="6280170" y="615266"/>
                  </a:moveTo>
                  <a:lnTo>
                    <a:pt x="6277134" y="615266"/>
                  </a:lnTo>
                </a:path>
                <a:path w="9032875" h="2322829">
                  <a:moveTo>
                    <a:pt x="897600" y="615266"/>
                  </a:moveTo>
                  <a:lnTo>
                    <a:pt x="885457" y="615266"/>
                  </a:lnTo>
                </a:path>
                <a:path w="9032875" h="2322829">
                  <a:moveTo>
                    <a:pt x="4416155" y="615266"/>
                  </a:moveTo>
                  <a:lnTo>
                    <a:pt x="4412107" y="615266"/>
                  </a:lnTo>
                </a:path>
                <a:path w="9032875" h="2322829">
                  <a:moveTo>
                    <a:pt x="6280170" y="546453"/>
                  </a:moveTo>
                  <a:lnTo>
                    <a:pt x="6277134" y="546453"/>
                  </a:lnTo>
                </a:path>
                <a:path w="9032875" h="2322829">
                  <a:moveTo>
                    <a:pt x="897600" y="546453"/>
                  </a:moveTo>
                  <a:lnTo>
                    <a:pt x="885457" y="546453"/>
                  </a:lnTo>
                </a:path>
                <a:path w="9032875" h="2322829">
                  <a:moveTo>
                    <a:pt x="4416155" y="546453"/>
                  </a:moveTo>
                  <a:lnTo>
                    <a:pt x="4413119" y="546453"/>
                  </a:lnTo>
                </a:path>
                <a:path w="9032875" h="2322829">
                  <a:moveTo>
                    <a:pt x="6280170" y="478652"/>
                  </a:moveTo>
                  <a:lnTo>
                    <a:pt x="6278146" y="478652"/>
                  </a:lnTo>
                </a:path>
                <a:path w="9032875" h="2322829">
                  <a:moveTo>
                    <a:pt x="897600" y="478652"/>
                  </a:moveTo>
                  <a:lnTo>
                    <a:pt x="885457" y="478652"/>
                  </a:lnTo>
                </a:path>
                <a:path w="9032875" h="2322829">
                  <a:moveTo>
                    <a:pt x="4416155" y="478652"/>
                  </a:moveTo>
                  <a:lnTo>
                    <a:pt x="4413119" y="478652"/>
                  </a:lnTo>
                </a:path>
                <a:path w="9032875" h="2322829">
                  <a:moveTo>
                    <a:pt x="6280170" y="409840"/>
                  </a:moveTo>
                  <a:lnTo>
                    <a:pt x="6278146" y="409840"/>
                  </a:lnTo>
                </a:path>
                <a:path w="9032875" h="2322829">
                  <a:moveTo>
                    <a:pt x="897600" y="409840"/>
                  </a:moveTo>
                  <a:lnTo>
                    <a:pt x="885457" y="409840"/>
                  </a:lnTo>
                </a:path>
                <a:path w="9032875" h="2322829">
                  <a:moveTo>
                    <a:pt x="4416155" y="409840"/>
                  </a:moveTo>
                  <a:lnTo>
                    <a:pt x="4414131" y="409840"/>
                  </a:lnTo>
                </a:path>
                <a:path w="9032875" h="2322829">
                  <a:moveTo>
                    <a:pt x="6280170" y="342039"/>
                  </a:moveTo>
                  <a:lnTo>
                    <a:pt x="6278146" y="342039"/>
                  </a:lnTo>
                </a:path>
                <a:path w="9032875" h="2322829">
                  <a:moveTo>
                    <a:pt x="897600" y="342039"/>
                  </a:moveTo>
                  <a:lnTo>
                    <a:pt x="885457" y="342039"/>
                  </a:lnTo>
                </a:path>
                <a:path w="9032875" h="2322829">
                  <a:moveTo>
                    <a:pt x="4416155" y="342039"/>
                  </a:moveTo>
                  <a:lnTo>
                    <a:pt x="4414131" y="342039"/>
                  </a:lnTo>
                </a:path>
                <a:path w="9032875" h="2322829">
                  <a:moveTo>
                    <a:pt x="6280170" y="273226"/>
                  </a:moveTo>
                  <a:lnTo>
                    <a:pt x="6278146" y="273226"/>
                  </a:lnTo>
                </a:path>
                <a:path w="9032875" h="2322829">
                  <a:moveTo>
                    <a:pt x="897600" y="273226"/>
                  </a:moveTo>
                  <a:lnTo>
                    <a:pt x="885457" y="273226"/>
                  </a:lnTo>
                </a:path>
                <a:path w="9032875" h="2322829">
                  <a:moveTo>
                    <a:pt x="4416155" y="273226"/>
                  </a:moveTo>
                  <a:lnTo>
                    <a:pt x="4414131" y="273226"/>
                  </a:lnTo>
                </a:path>
                <a:path w="9032875" h="2322829">
                  <a:moveTo>
                    <a:pt x="6280170" y="205426"/>
                  </a:moveTo>
                  <a:lnTo>
                    <a:pt x="6279158" y="205426"/>
                  </a:lnTo>
                </a:path>
                <a:path w="9032875" h="2322829">
                  <a:moveTo>
                    <a:pt x="897600" y="205426"/>
                  </a:moveTo>
                  <a:lnTo>
                    <a:pt x="885457" y="205426"/>
                  </a:lnTo>
                </a:path>
                <a:path w="9032875" h="2322829">
                  <a:moveTo>
                    <a:pt x="4416155" y="205426"/>
                  </a:moveTo>
                  <a:lnTo>
                    <a:pt x="4415143" y="205426"/>
                  </a:lnTo>
                </a:path>
                <a:path w="9032875" h="2322829">
                  <a:moveTo>
                    <a:pt x="6280170" y="136613"/>
                  </a:moveTo>
                  <a:lnTo>
                    <a:pt x="6279158" y="136613"/>
                  </a:lnTo>
                </a:path>
                <a:path w="9032875" h="2322829">
                  <a:moveTo>
                    <a:pt x="897600" y="136613"/>
                  </a:moveTo>
                  <a:lnTo>
                    <a:pt x="885457" y="136613"/>
                  </a:lnTo>
                </a:path>
                <a:path w="9032875" h="2322829">
                  <a:moveTo>
                    <a:pt x="4416155" y="136613"/>
                  </a:moveTo>
                  <a:lnTo>
                    <a:pt x="4415143" y="136613"/>
                  </a:lnTo>
                </a:path>
                <a:path w="9032875" h="2322829">
                  <a:moveTo>
                    <a:pt x="6280170" y="68812"/>
                  </a:moveTo>
                  <a:lnTo>
                    <a:pt x="6279158" y="68812"/>
                  </a:lnTo>
                </a:path>
                <a:path w="9032875" h="2322829">
                  <a:moveTo>
                    <a:pt x="897600" y="68812"/>
                  </a:moveTo>
                  <a:lnTo>
                    <a:pt x="885457" y="68812"/>
                  </a:lnTo>
                </a:path>
                <a:path w="9032875" h="2322829">
                  <a:moveTo>
                    <a:pt x="4416155" y="68812"/>
                  </a:moveTo>
                  <a:lnTo>
                    <a:pt x="4415143" y="68812"/>
                  </a:lnTo>
                </a:path>
                <a:path w="9032875" h="2322829">
                  <a:moveTo>
                    <a:pt x="6280170" y="0"/>
                  </a:moveTo>
                  <a:lnTo>
                    <a:pt x="6279158" y="0"/>
                  </a:lnTo>
                </a:path>
                <a:path w="9032875" h="2322829">
                  <a:moveTo>
                    <a:pt x="897600" y="0"/>
                  </a:moveTo>
                  <a:lnTo>
                    <a:pt x="8854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 descr=""/>
            <p:cNvSpPr/>
            <p:nvPr/>
          </p:nvSpPr>
          <p:spPr>
            <a:xfrm>
              <a:off x="7170179" y="7755431"/>
              <a:ext cx="1865630" cy="69215"/>
            </a:xfrm>
            <a:custGeom>
              <a:avLst/>
              <a:gdLst/>
              <a:ahLst/>
              <a:cxnLst/>
              <a:rect l="l" t="t" r="r" b="b"/>
              <a:pathLst>
                <a:path w="1865629" h="69215">
                  <a:moveTo>
                    <a:pt x="1003" y="68313"/>
                  </a:moveTo>
                  <a:lnTo>
                    <a:pt x="863" y="67945"/>
                  </a:lnTo>
                  <a:lnTo>
                    <a:pt x="508" y="67805"/>
                  </a:lnTo>
                  <a:lnTo>
                    <a:pt x="139" y="67945"/>
                  </a:lnTo>
                  <a:lnTo>
                    <a:pt x="0" y="68313"/>
                  </a:lnTo>
                  <a:lnTo>
                    <a:pt x="139" y="68668"/>
                  </a:lnTo>
                  <a:lnTo>
                    <a:pt x="508" y="68808"/>
                  </a:lnTo>
                  <a:lnTo>
                    <a:pt x="863" y="68668"/>
                  </a:lnTo>
                  <a:lnTo>
                    <a:pt x="1003" y="68313"/>
                  </a:lnTo>
                  <a:close/>
                </a:path>
                <a:path w="1865629" h="69215">
                  <a:moveTo>
                    <a:pt x="1865020" y="508"/>
                  </a:moveTo>
                  <a:lnTo>
                    <a:pt x="1864868" y="152"/>
                  </a:lnTo>
                  <a:lnTo>
                    <a:pt x="1864512" y="0"/>
                  </a:lnTo>
                  <a:lnTo>
                    <a:pt x="1864156" y="152"/>
                  </a:lnTo>
                  <a:lnTo>
                    <a:pt x="1864004" y="508"/>
                  </a:lnTo>
                  <a:lnTo>
                    <a:pt x="1864156" y="863"/>
                  </a:lnTo>
                  <a:lnTo>
                    <a:pt x="1864512" y="1016"/>
                  </a:lnTo>
                  <a:lnTo>
                    <a:pt x="1864868" y="863"/>
                  </a:lnTo>
                  <a:lnTo>
                    <a:pt x="1865020" y="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 descr=""/>
            <p:cNvSpPr/>
            <p:nvPr/>
          </p:nvSpPr>
          <p:spPr>
            <a:xfrm>
              <a:off x="3639989" y="775593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 descr=""/>
            <p:cNvSpPr/>
            <p:nvPr/>
          </p:nvSpPr>
          <p:spPr>
            <a:xfrm>
              <a:off x="7170181" y="77554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3" y="148"/>
                  </a:lnTo>
                  <a:lnTo>
                    <a:pt x="1012" y="505"/>
                  </a:lnTo>
                  <a:lnTo>
                    <a:pt x="863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 descr=""/>
            <p:cNvSpPr/>
            <p:nvPr/>
          </p:nvSpPr>
          <p:spPr>
            <a:xfrm>
              <a:off x="4335199" y="7705334"/>
              <a:ext cx="0" cy="6214745"/>
            </a:xfrm>
            <a:custGeom>
              <a:avLst/>
              <a:gdLst/>
              <a:ahLst/>
              <a:cxnLst/>
              <a:rect l="l" t="t" r="r" b="b"/>
              <a:pathLst>
                <a:path w="0" h="6214744">
                  <a:moveTo>
                    <a:pt x="0" y="62143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 descr=""/>
            <p:cNvSpPr/>
            <p:nvPr/>
          </p:nvSpPr>
          <p:spPr>
            <a:xfrm>
              <a:off x="4335199" y="7705334"/>
              <a:ext cx="7660005" cy="6214745"/>
            </a:xfrm>
            <a:custGeom>
              <a:avLst/>
              <a:gdLst/>
              <a:ahLst/>
              <a:cxnLst/>
              <a:rect l="l" t="t" r="r" b="b"/>
              <a:pathLst>
                <a:path w="7660005" h="6214744">
                  <a:moveTo>
                    <a:pt x="0" y="6214393"/>
                  </a:moveTo>
                  <a:lnTo>
                    <a:pt x="165960" y="6214393"/>
                  </a:lnTo>
                </a:path>
                <a:path w="7660005" h="6214744">
                  <a:moveTo>
                    <a:pt x="87027" y="5473644"/>
                  </a:moveTo>
                  <a:lnTo>
                    <a:pt x="0" y="5473644"/>
                  </a:lnTo>
                  <a:lnTo>
                    <a:pt x="143697" y="5473644"/>
                  </a:lnTo>
                  <a:lnTo>
                    <a:pt x="165960" y="6214393"/>
                  </a:lnTo>
                </a:path>
                <a:path w="7660005" h="6214744">
                  <a:moveTo>
                    <a:pt x="61729" y="5162975"/>
                  </a:moveTo>
                  <a:lnTo>
                    <a:pt x="0" y="5162975"/>
                  </a:lnTo>
                  <a:lnTo>
                    <a:pt x="80956" y="5162975"/>
                  </a:lnTo>
                  <a:lnTo>
                    <a:pt x="87027" y="5473644"/>
                  </a:lnTo>
                </a:path>
                <a:path w="7660005" h="6214744">
                  <a:moveTo>
                    <a:pt x="57681" y="4159120"/>
                  </a:moveTo>
                  <a:lnTo>
                    <a:pt x="0" y="4159120"/>
                  </a:lnTo>
                  <a:lnTo>
                    <a:pt x="48573" y="4159120"/>
                  </a:lnTo>
                  <a:lnTo>
                    <a:pt x="61729" y="5162975"/>
                  </a:lnTo>
                </a:path>
                <a:path w="7660005" h="6214744">
                  <a:moveTo>
                    <a:pt x="70836" y="2365942"/>
                  </a:moveTo>
                  <a:lnTo>
                    <a:pt x="0" y="2365942"/>
                  </a:lnTo>
                  <a:lnTo>
                    <a:pt x="26310" y="2365942"/>
                  </a:lnTo>
                  <a:lnTo>
                    <a:pt x="57681" y="4159120"/>
                  </a:lnTo>
                </a:path>
                <a:path w="7660005" h="6214744">
                  <a:moveTo>
                    <a:pt x="24286" y="2246532"/>
                  </a:moveTo>
                  <a:lnTo>
                    <a:pt x="0" y="2246532"/>
                  </a:lnTo>
                  <a:lnTo>
                    <a:pt x="43513" y="2246532"/>
                  </a:lnTo>
                  <a:lnTo>
                    <a:pt x="70836" y="2365942"/>
                  </a:lnTo>
                </a:path>
                <a:path w="7660005" h="6214744">
                  <a:moveTo>
                    <a:pt x="0" y="1840739"/>
                  </a:moveTo>
                  <a:lnTo>
                    <a:pt x="23274" y="1840739"/>
                  </a:lnTo>
                  <a:lnTo>
                    <a:pt x="24286" y="2246532"/>
                  </a:lnTo>
                </a:path>
                <a:path w="7660005" h="6214744">
                  <a:moveTo>
                    <a:pt x="1580668" y="6214393"/>
                  </a:moveTo>
                  <a:lnTo>
                    <a:pt x="1767879" y="6214393"/>
                  </a:lnTo>
                </a:path>
                <a:path w="7660005" h="6214744">
                  <a:moveTo>
                    <a:pt x="1580668" y="5473644"/>
                  </a:moveTo>
                  <a:lnTo>
                    <a:pt x="1679839" y="5473644"/>
                  </a:lnTo>
                  <a:lnTo>
                    <a:pt x="1767879" y="6214393"/>
                  </a:lnTo>
                </a:path>
                <a:path w="7660005" h="6214744">
                  <a:moveTo>
                    <a:pt x="1580668" y="5162975"/>
                  </a:moveTo>
                  <a:lnTo>
                    <a:pt x="1661624" y="5162975"/>
                  </a:lnTo>
                  <a:lnTo>
                    <a:pt x="1679839" y="5473644"/>
                  </a:lnTo>
                </a:path>
                <a:path w="7660005" h="6214744">
                  <a:moveTo>
                    <a:pt x="1580668" y="4159120"/>
                  </a:moveTo>
                  <a:lnTo>
                    <a:pt x="1645432" y="4159120"/>
                  </a:lnTo>
                  <a:lnTo>
                    <a:pt x="1661624" y="5162975"/>
                  </a:lnTo>
                </a:path>
                <a:path w="7660005" h="6214744">
                  <a:moveTo>
                    <a:pt x="1580668" y="1840739"/>
                  </a:moveTo>
                  <a:lnTo>
                    <a:pt x="1570548" y="1840739"/>
                  </a:lnTo>
                </a:path>
                <a:path w="7660005" h="6214744">
                  <a:moveTo>
                    <a:pt x="1580668" y="2246532"/>
                  </a:moveTo>
                  <a:lnTo>
                    <a:pt x="1568524" y="2246532"/>
                  </a:lnTo>
                  <a:lnTo>
                    <a:pt x="1570548" y="1840739"/>
                  </a:lnTo>
                </a:path>
                <a:path w="7660005" h="6214744">
                  <a:moveTo>
                    <a:pt x="1580668" y="2365942"/>
                  </a:moveTo>
                  <a:lnTo>
                    <a:pt x="1575608" y="2365942"/>
                  </a:lnTo>
                  <a:lnTo>
                    <a:pt x="1568524" y="2246532"/>
                  </a:lnTo>
                </a:path>
                <a:path w="7660005" h="6214744">
                  <a:moveTo>
                    <a:pt x="1575608" y="2365942"/>
                  </a:moveTo>
                  <a:lnTo>
                    <a:pt x="1645432" y="4159120"/>
                  </a:lnTo>
                </a:path>
                <a:path w="7660005" h="6214744">
                  <a:moveTo>
                    <a:pt x="2835487" y="1840739"/>
                  </a:moveTo>
                  <a:lnTo>
                    <a:pt x="2826380" y="1840739"/>
                  </a:lnTo>
                </a:path>
                <a:path w="7660005" h="6214744">
                  <a:moveTo>
                    <a:pt x="4699502" y="1840739"/>
                  </a:moveTo>
                  <a:lnTo>
                    <a:pt x="4692418" y="1840739"/>
                  </a:lnTo>
                </a:path>
                <a:path w="7660005" h="6214744">
                  <a:moveTo>
                    <a:pt x="2835487" y="1840739"/>
                  </a:moveTo>
                  <a:lnTo>
                    <a:pt x="2848643" y="1840739"/>
                  </a:lnTo>
                </a:path>
                <a:path w="7660005" h="6214744">
                  <a:moveTo>
                    <a:pt x="4699502" y="1840739"/>
                  </a:moveTo>
                  <a:lnTo>
                    <a:pt x="4708609" y="1840739"/>
                  </a:lnTo>
                </a:path>
                <a:path w="7660005" h="6214744">
                  <a:moveTo>
                    <a:pt x="4692418" y="1840739"/>
                  </a:moveTo>
                  <a:lnTo>
                    <a:pt x="4699502" y="0"/>
                  </a:lnTo>
                </a:path>
                <a:path w="7660005" h="6214744">
                  <a:moveTo>
                    <a:pt x="2826380" y="1840739"/>
                  </a:moveTo>
                  <a:lnTo>
                    <a:pt x="2835487" y="0"/>
                  </a:lnTo>
                </a:path>
                <a:path w="7660005" h="6214744">
                  <a:moveTo>
                    <a:pt x="2835487" y="2246532"/>
                  </a:moveTo>
                  <a:lnTo>
                    <a:pt x="2848643" y="2246532"/>
                  </a:lnTo>
                  <a:lnTo>
                    <a:pt x="2848643" y="1840739"/>
                  </a:lnTo>
                </a:path>
                <a:path w="7660005" h="6214744">
                  <a:moveTo>
                    <a:pt x="4699502" y="2246532"/>
                  </a:moveTo>
                  <a:lnTo>
                    <a:pt x="4707597" y="2246532"/>
                  </a:lnTo>
                  <a:lnTo>
                    <a:pt x="4708609" y="1840739"/>
                  </a:lnTo>
                </a:path>
                <a:path w="7660005" h="6214744">
                  <a:moveTo>
                    <a:pt x="2835487" y="2246532"/>
                  </a:moveTo>
                  <a:lnTo>
                    <a:pt x="2866858" y="2246532"/>
                  </a:lnTo>
                </a:path>
                <a:path w="7660005" h="6214744">
                  <a:moveTo>
                    <a:pt x="4699502" y="2246532"/>
                  </a:moveTo>
                  <a:lnTo>
                    <a:pt x="4720753" y="2246532"/>
                  </a:lnTo>
                </a:path>
                <a:path w="7660005" h="6214744">
                  <a:moveTo>
                    <a:pt x="2835487" y="2365942"/>
                  </a:moveTo>
                  <a:lnTo>
                    <a:pt x="2901264" y="2365942"/>
                  </a:lnTo>
                  <a:lnTo>
                    <a:pt x="2866858" y="2246532"/>
                  </a:lnTo>
                </a:path>
                <a:path w="7660005" h="6214744">
                  <a:moveTo>
                    <a:pt x="4699502" y="2365942"/>
                  </a:moveTo>
                  <a:lnTo>
                    <a:pt x="4745039" y="2365942"/>
                  </a:lnTo>
                  <a:lnTo>
                    <a:pt x="4720753" y="2246532"/>
                  </a:lnTo>
                </a:path>
                <a:path w="7660005" h="6214744">
                  <a:moveTo>
                    <a:pt x="2835487" y="2365942"/>
                  </a:moveTo>
                  <a:lnTo>
                    <a:pt x="2855726" y="2365942"/>
                  </a:lnTo>
                </a:path>
                <a:path w="7660005" h="6214744">
                  <a:moveTo>
                    <a:pt x="4699502" y="2365942"/>
                  </a:moveTo>
                  <a:lnTo>
                    <a:pt x="4713669" y="2365942"/>
                  </a:lnTo>
                </a:path>
                <a:path w="7660005" h="6214744">
                  <a:moveTo>
                    <a:pt x="2835487" y="4159120"/>
                  </a:moveTo>
                  <a:lnTo>
                    <a:pt x="2957933" y="4159120"/>
                  </a:lnTo>
                  <a:lnTo>
                    <a:pt x="2855726" y="2365942"/>
                  </a:lnTo>
                </a:path>
                <a:path w="7660005" h="6214744">
                  <a:moveTo>
                    <a:pt x="4699502" y="4159120"/>
                  </a:moveTo>
                  <a:lnTo>
                    <a:pt x="4784506" y="4159120"/>
                  </a:lnTo>
                  <a:lnTo>
                    <a:pt x="4713669" y="2365942"/>
                  </a:lnTo>
                </a:path>
                <a:path w="7660005" h="6214744">
                  <a:moveTo>
                    <a:pt x="2835487" y="4159120"/>
                  </a:moveTo>
                  <a:lnTo>
                    <a:pt x="2949838" y="4159120"/>
                  </a:lnTo>
                </a:path>
                <a:path w="7660005" h="6214744">
                  <a:moveTo>
                    <a:pt x="4699502" y="4159120"/>
                  </a:moveTo>
                  <a:lnTo>
                    <a:pt x="4778434" y="4159120"/>
                  </a:lnTo>
                  <a:lnTo>
                    <a:pt x="4798673" y="5162975"/>
                  </a:lnTo>
                </a:path>
                <a:path w="7660005" h="6214744">
                  <a:moveTo>
                    <a:pt x="2835487" y="5162975"/>
                  </a:moveTo>
                  <a:lnTo>
                    <a:pt x="2978172" y="5162975"/>
                  </a:lnTo>
                  <a:lnTo>
                    <a:pt x="2949838" y="4159120"/>
                  </a:lnTo>
                </a:path>
                <a:path w="7660005" h="6214744">
                  <a:moveTo>
                    <a:pt x="4699502" y="5162975"/>
                  </a:moveTo>
                  <a:lnTo>
                    <a:pt x="4798673" y="5162975"/>
                  </a:lnTo>
                </a:path>
                <a:path w="7660005" h="6214744">
                  <a:moveTo>
                    <a:pt x="2835487" y="5162975"/>
                  </a:moveTo>
                  <a:lnTo>
                    <a:pt x="2997399" y="5162975"/>
                  </a:lnTo>
                </a:path>
                <a:path w="7660005" h="6214744">
                  <a:moveTo>
                    <a:pt x="4699502" y="5162975"/>
                  </a:moveTo>
                  <a:lnTo>
                    <a:pt x="4812840" y="5162975"/>
                  </a:lnTo>
                </a:path>
                <a:path w="7660005" h="6214744">
                  <a:moveTo>
                    <a:pt x="2835487" y="5473644"/>
                  </a:moveTo>
                  <a:lnTo>
                    <a:pt x="3021686" y="5473644"/>
                  </a:lnTo>
                  <a:lnTo>
                    <a:pt x="2997399" y="5162975"/>
                  </a:lnTo>
                </a:path>
                <a:path w="7660005" h="6214744">
                  <a:moveTo>
                    <a:pt x="4699502" y="5473644"/>
                  </a:moveTo>
                  <a:lnTo>
                    <a:pt x="4829031" y="5473644"/>
                  </a:lnTo>
                  <a:lnTo>
                    <a:pt x="4812840" y="5162975"/>
                  </a:lnTo>
                </a:path>
                <a:path w="7660005" h="6214744">
                  <a:moveTo>
                    <a:pt x="2835487" y="5473644"/>
                  </a:moveTo>
                  <a:lnTo>
                    <a:pt x="3078356" y="5473644"/>
                  </a:lnTo>
                </a:path>
                <a:path w="7660005" h="6214744">
                  <a:moveTo>
                    <a:pt x="4699502" y="5473644"/>
                  </a:moveTo>
                  <a:lnTo>
                    <a:pt x="4869509" y="5473644"/>
                  </a:lnTo>
                </a:path>
                <a:path w="7660005" h="6214744">
                  <a:moveTo>
                    <a:pt x="2835487" y="6214393"/>
                  </a:moveTo>
                  <a:lnTo>
                    <a:pt x="3189670" y="6214393"/>
                  </a:lnTo>
                  <a:lnTo>
                    <a:pt x="3078356" y="5473644"/>
                  </a:lnTo>
                </a:path>
                <a:path w="7660005" h="6214744">
                  <a:moveTo>
                    <a:pt x="4699502" y="6214393"/>
                  </a:moveTo>
                  <a:lnTo>
                    <a:pt x="4946418" y="6214393"/>
                  </a:lnTo>
                  <a:lnTo>
                    <a:pt x="4869509" y="5473644"/>
                  </a:lnTo>
                </a:path>
                <a:path w="7660005" h="6214744">
                  <a:moveTo>
                    <a:pt x="6224512" y="1840739"/>
                  </a:moveTo>
                  <a:lnTo>
                    <a:pt x="6464345" y="1840739"/>
                  </a:lnTo>
                  <a:lnTo>
                    <a:pt x="6464345" y="2246532"/>
                  </a:lnTo>
                  <a:lnTo>
                    <a:pt x="6464345" y="2365942"/>
                  </a:lnTo>
                </a:path>
                <a:path w="7660005" h="6214744">
                  <a:moveTo>
                    <a:pt x="6224512" y="6214393"/>
                  </a:moveTo>
                  <a:lnTo>
                    <a:pt x="6336839" y="6214393"/>
                  </a:lnTo>
                </a:path>
                <a:path w="7660005" h="6214744">
                  <a:moveTo>
                    <a:pt x="6336839" y="5473644"/>
                  </a:moveTo>
                  <a:lnTo>
                    <a:pt x="6224512" y="5473644"/>
                  </a:lnTo>
                  <a:lnTo>
                    <a:pt x="6366186" y="5473644"/>
                  </a:lnTo>
                  <a:lnTo>
                    <a:pt x="6336839" y="6214393"/>
                  </a:lnTo>
                </a:path>
                <a:path w="7660005" h="6214744">
                  <a:moveTo>
                    <a:pt x="6327731" y="5162975"/>
                  </a:moveTo>
                  <a:lnTo>
                    <a:pt x="6224512" y="5162975"/>
                  </a:lnTo>
                  <a:lnTo>
                    <a:pt x="6343923" y="5162975"/>
                  </a:lnTo>
                  <a:lnTo>
                    <a:pt x="6336839" y="5473644"/>
                  </a:lnTo>
                </a:path>
                <a:path w="7660005" h="6214744">
                  <a:moveTo>
                    <a:pt x="6464345" y="2365942"/>
                  </a:moveTo>
                  <a:lnTo>
                    <a:pt x="6335827" y="4159120"/>
                  </a:lnTo>
                  <a:lnTo>
                    <a:pt x="6224512" y="4159120"/>
                  </a:lnTo>
                  <a:lnTo>
                    <a:pt x="6326719" y="4159120"/>
                  </a:lnTo>
                  <a:lnTo>
                    <a:pt x="6327731" y="5162975"/>
                  </a:lnTo>
                </a:path>
                <a:path w="7660005" h="6214744">
                  <a:moveTo>
                    <a:pt x="7337659" y="1840739"/>
                  </a:moveTo>
                  <a:lnTo>
                    <a:pt x="7377125" y="1840739"/>
                  </a:lnTo>
                </a:path>
                <a:path w="7660005" h="6214744">
                  <a:moveTo>
                    <a:pt x="7414567" y="2246532"/>
                  </a:moveTo>
                  <a:lnTo>
                    <a:pt x="7337659" y="2246532"/>
                  </a:lnTo>
                  <a:lnTo>
                    <a:pt x="7368017" y="2246532"/>
                  </a:lnTo>
                  <a:lnTo>
                    <a:pt x="7377125" y="1840739"/>
                  </a:lnTo>
                </a:path>
                <a:path w="7660005" h="6214744">
                  <a:moveTo>
                    <a:pt x="7492487" y="5162975"/>
                  </a:moveTo>
                  <a:lnTo>
                    <a:pt x="7492487" y="4159120"/>
                  </a:lnTo>
                  <a:lnTo>
                    <a:pt x="7337659" y="4159120"/>
                  </a:lnTo>
                  <a:lnTo>
                    <a:pt x="7502607" y="4159120"/>
                  </a:lnTo>
                  <a:lnTo>
                    <a:pt x="7385221" y="2365942"/>
                  </a:lnTo>
                  <a:lnTo>
                    <a:pt x="7337659" y="2365942"/>
                  </a:lnTo>
                  <a:lnTo>
                    <a:pt x="7492487" y="2365942"/>
                  </a:lnTo>
                  <a:lnTo>
                    <a:pt x="7414567" y="2246532"/>
                  </a:lnTo>
                </a:path>
                <a:path w="7660005" h="6214744">
                  <a:moveTo>
                    <a:pt x="7337659" y="5162975"/>
                  </a:moveTo>
                  <a:lnTo>
                    <a:pt x="7513738" y="5162975"/>
                  </a:lnTo>
                </a:path>
                <a:path w="7660005" h="6214744">
                  <a:moveTo>
                    <a:pt x="7337659" y="5473644"/>
                  </a:moveTo>
                  <a:lnTo>
                    <a:pt x="7528918" y="5473644"/>
                  </a:lnTo>
                </a:path>
                <a:path w="7660005" h="6214744">
                  <a:moveTo>
                    <a:pt x="7337659" y="6214393"/>
                  </a:moveTo>
                  <a:lnTo>
                    <a:pt x="7659459" y="6214393"/>
                  </a:lnTo>
                </a:path>
                <a:path w="7660005" h="6214744">
                  <a:moveTo>
                    <a:pt x="7337659" y="5473644"/>
                  </a:moveTo>
                  <a:lnTo>
                    <a:pt x="7587611" y="5473644"/>
                  </a:lnTo>
                  <a:lnTo>
                    <a:pt x="7659459" y="6214393"/>
                  </a:lnTo>
                </a:path>
                <a:path w="7660005" h="6214744">
                  <a:moveTo>
                    <a:pt x="7528918" y="5473644"/>
                  </a:moveTo>
                  <a:lnTo>
                    <a:pt x="7513738" y="5162975"/>
                  </a:lnTo>
                </a:path>
                <a:path w="7660005" h="6214744">
                  <a:moveTo>
                    <a:pt x="7337659" y="5162975"/>
                  </a:moveTo>
                  <a:lnTo>
                    <a:pt x="7492487" y="5162975"/>
                  </a:lnTo>
                </a:path>
              </a:pathLst>
            </a:custGeom>
            <a:ln w="3175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 descr=""/>
            <p:cNvSpPr/>
            <p:nvPr/>
          </p:nvSpPr>
          <p:spPr>
            <a:xfrm>
              <a:off x="4358474" y="7705334"/>
              <a:ext cx="7636509" cy="6214745"/>
            </a:xfrm>
            <a:custGeom>
              <a:avLst/>
              <a:gdLst/>
              <a:ahLst/>
              <a:cxnLst/>
              <a:rect l="l" t="t" r="r" b="b"/>
              <a:pathLst>
                <a:path w="7636509" h="6214744">
                  <a:moveTo>
                    <a:pt x="7353850" y="1840739"/>
                  </a:moveTo>
                  <a:lnTo>
                    <a:pt x="7344743" y="2246532"/>
                  </a:lnTo>
                  <a:lnTo>
                    <a:pt x="7391292" y="2246532"/>
                  </a:lnTo>
                  <a:lnTo>
                    <a:pt x="7469213" y="2365942"/>
                  </a:lnTo>
                  <a:lnTo>
                    <a:pt x="7361946" y="2365942"/>
                  </a:lnTo>
                  <a:lnTo>
                    <a:pt x="7479332" y="4159120"/>
                  </a:lnTo>
                  <a:lnTo>
                    <a:pt x="7469213" y="4159120"/>
                  </a:lnTo>
                  <a:lnTo>
                    <a:pt x="7469213" y="5162975"/>
                  </a:lnTo>
                  <a:lnTo>
                    <a:pt x="7490464" y="5162975"/>
                  </a:lnTo>
                  <a:lnTo>
                    <a:pt x="7505643" y="5473644"/>
                  </a:lnTo>
                  <a:lnTo>
                    <a:pt x="7564336" y="5473644"/>
                  </a:lnTo>
                  <a:lnTo>
                    <a:pt x="7636185" y="6214393"/>
                  </a:lnTo>
                </a:path>
                <a:path w="7636509" h="6214744">
                  <a:moveTo>
                    <a:pt x="6313564" y="6214393"/>
                  </a:moveTo>
                  <a:lnTo>
                    <a:pt x="6342911" y="5473644"/>
                  </a:lnTo>
                  <a:lnTo>
                    <a:pt x="6313564" y="5473644"/>
                  </a:lnTo>
                  <a:lnTo>
                    <a:pt x="6320648" y="5162975"/>
                  </a:lnTo>
                  <a:lnTo>
                    <a:pt x="6304457" y="5162975"/>
                  </a:lnTo>
                  <a:lnTo>
                    <a:pt x="6304457" y="4159120"/>
                  </a:lnTo>
                  <a:lnTo>
                    <a:pt x="6312552" y="4160132"/>
                  </a:lnTo>
                  <a:lnTo>
                    <a:pt x="6441070" y="2365942"/>
                  </a:lnTo>
                  <a:lnTo>
                    <a:pt x="6441070" y="2246532"/>
                  </a:lnTo>
                  <a:lnTo>
                    <a:pt x="6441070" y="1840739"/>
                  </a:lnTo>
                </a:path>
                <a:path w="7636509" h="6214744">
                  <a:moveTo>
                    <a:pt x="4923143" y="6214393"/>
                  </a:moveTo>
                  <a:lnTo>
                    <a:pt x="4846235" y="5473644"/>
                  </a:lnTo>
                  <a:lnTo>
                    <a:pt x="4805757" y="5473644"/>
                  </a:lnTo>
                  <a:lnTo>
                    <a:pt x="4789565" y="5162975"/>
                  </a:lnTo>
                  <a:lnTo>
                    <a:pt x="4775398" y="5162975"/>
                  </a:lnTo>
                  <a:lnTo>
                    <a:pt x="4755159" y="4159120"/>
                  </a:lnTo>
                  <a:lnTo>
                    <a:pt x="4761231" y="4159120"/>
                  </a:lnTo>
                  <a:lnTo>
                    <a:pt x="4690394" y="2365942"/>
                  </a:lnTo>
                  <a:lnTo>
                    <a:pt x="4721765" y="2365942"/>
                  </a:lnTo>
                  <a:lnTo>
                    <a:pt x="4697478" y="2246532"/>
                  </a:lnTo>
                  <a:lnTo>
                    <a:pt x="4684322" y="2246532"/>
                  </a:lnTo>
                  <a:lnTo>
                    <a:pt x="4685334" y="1840739"/>
                  </a:lnTo>
                </a:path>
                <a:path w="7636509" h="6214744">
                  <a:moveTo>
                    <a:pt x="2812212" y="0"/>
                  </a:moveTo>
                  <a:lnTo>
                    <a:pt x="2803105" y="1840739"/>
                  </a:lnTo>
                  <a:lnTo>
                    <a:pt x="2825368" y="1840739"/>
                  </a:lnTo>
                  <a:lnTo>
                    <a:pt x="2825368" y="2246532"/>
                  </a:lnTo>
                  <a:lnTo>
                    <a:pt x="2843583" y="2246532"/>
                  </a:lnTo>
                  <a:lnTo>
                    <a:pt x="2877989" y="2365942"/>
                  </a:lnTo>
                  <a:lnTo>
                    <a:pt x="2832451" y="2365942"/>
                  </a:lnTo>
                  <a:lnTo>
                    <a:pt x="2934658" y="4159120"/>
                  </a:lnTo>
                  <a:lnTo>
                    <a:pt x="2926563" y="4159120"/>
                  </a:lnTo>
                  <a:lnTo>
                    <a:pt x="2954897" y="5162975"/>
                  </a:lnTo>
                  <a:lnTo>
                    <a:pt x="2974125" y="5162975"/>
                  </a:lnTo>
                  <a:lnTo>
                    <a:pt x="2998411" y="5473644"/>
                  </a:lnTo>
                  <a:lnTo>
                    <a:pt x="3055081" y="5473644"/>
                  </a:lnTo>
                  <a:lnTo>
                    <a:pt x="3166395" y="6214393"/>
                  </a:lnTo>
                </a:path>
                <a:path w="7636509" h="6214744">
                  <a:moveTo>
                    <a:pt x="1744604" y="6214393"/>
                  </a:moveTo>
                  <a:lnTo>
                    <a:pt x="1656564" y="5473644"/>
                  </a:lnTo>
                  <a:lnTo>
                    <a:pt x="1638349" y="5162975"/>
                  </a:lnTo>
                  <a:lnTo>
                    <a:pt x="1622158" y="4159120"/>
                  </a:lnTo>
                  <a:lnTo>
                    <a:pt x="1552333" y="2365942"/>
                  </a:lnTo>
                  <a:lnTo>
                    <a:pt x="1545249" y="2246532"/>
                  </a:lnTo>
                  <a:lnTo>
                    <a:pt x="1547273" y="1840739"/>
                  </a:lnTo>
                </a:path>
                <a:path w="7636509" h="6214744">
                  <a:moveTo>
                    <a:pt x="0" y="1840739"/>
                  </a:moveTo>
                  <a:lnTo>
                    <a:pt x="0" y="2246532"/>
                  </a:lnTo>
                  <a:lnTo>
                    <a:pt x="20239" y="2246532"/>
                  </a:lnTo>
                  <a:lnTo>
                    <a:pt x="47561" y="2365942"/>
                  </a:lnTo>
                  <a:lnTo>
                    <a:pt x="3035" y="2365942"/>
                  </a:lnTo>
                  <a:lnTo>
                    <a:pt x="34406" y="4159120"/>
                  </a:lnTo>
                  <a:lnTo>
                    <a:pt x="25298" y="4159120"/>
                  </a:lnTo>
                  <a:lnTo>
                    <a:pt x="38454" y="5162975"/>
                  </a:lnTo>
                  <a:lnTo>
                    <a:pt x="57681" y="5162975"/>
                  </a:lnTo>
                  <a:lnTo>
                    <a:pt x="63752" y="5473644"/>
                  </a:lnTo>
                  <a:lnTo>
                    <a:pt x="120422" y="5473644"/>
                  </a:lnTo>
                  <a:lnTo>
                    <a:pt x="142685" y="6214393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 descr=""/>
            <p:cNvSpPr/>
            <p:nvPr/>
          </p:nvSpPr>
          <p:spPr>
            <a:xfrm>
              <a:off x="12250683" y="12982661"/>
              <a:ext cx="446405" cy="0"/>
            </a:xfrm>
            <a:custGeom>
              <a:avLst/>
              <a:gdLst/>
              <a:ahLst/>
              <a:cxnLst/>
              <a:rect l="l" t="t" r="r" b="b"/>
              <a:pathLst>
                <a:path w="446404" h="0">
                  <a:moveTo>
                    <a:pt x="0" y="0"/>
                  </a:moveTo>
                  <a:lnTo>
                    <a:pt x="446270" y="0"/>
                  </a:lnTo>
                </a:path>
              </a:pathLst>
            </a:custGeom>
            <a:ln w="7083">
              <a:solidFill>
                <a:srgbClr val="FF003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 descr=""/>
            <p:cNvSpPr/>
            <p:nvPr/>
          </p:nvSpPr>
          <p:spPr>
            <a:xfrm>
              <a:off x="12250683" y="13320652"/>
              <a:ext cx="446405" cy="0"/>
            </a:xfrm>
            <a:custGeom>
              <a:avLst/>
              <a:gdLst/>
              <a:ahLst/>
              <a:cxnLst/>
              <a:rect l="l" t="t" r="r" b="b"/>
              <a:pathLst>
                <a:path w="446404" h="0">
                  <a:moveTo>
                    <a:pt x="0" y="0"/>
                  </a:moveTo>
                  <a:lnTo>
                    <a:pt x="446270" y="0"/>
                  </a:lnTo>
                </a:path>
              </a:pathLst>
            </a:custGeom>
            <a:ln w="7083">
              <a:solidFill>
                <a:srgbClr val="00FF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0" name="object 530" descr=""/>
          <p:cNvSpPr txBox="1"/>
          <p:nvPr/>
        </p:nvSpPr>
        <p:spPr>
          <a:xfrm>
            <a:off x="2667970" y="6987757"/>
            <a:ext cx="10449560" cy="37147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2250" spc="-80" i="1">
                <a:latin typeface="ISOCPEUR"/>
                <a:cs typeface="ISOCPEUR"/>
              </a:rPr>
              <a:t>Порівняння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несучої</a:t>
            </a:r>
            <a:r>
              <a:rPr dirty="0" sz="2250" spc="-625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здатності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буронабивних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0" i="1">
                <a:latin typeface="ISOCPEUR"/>
                <a:cs typeface="ISOCPEUR"/>
              </a:rPr>
              <a:t>паль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діаметром</a:t>
            </a:r>
            <a:r>
              <a:rPr dirty="0" sz="2250" spc="-150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620</a:t>
            </a:r>
            <a:r>
              <a:rPr dirty="0" sz="2250" spc="-195" i="1">
                <a:latin typeface="ISOCPEUR"/>
                <a:cs typeface="ISOCPEUR"/>
              </a:rPr>
              <a:t> </a:t>
            </a:r>
            <a:r>
              <a:rPr dirty="0" sz="2250" spc="-100" i="1">
                <a:latin typeface="ISOCPEUR"/>
                <a:cs typeface="ISOCPEUR"/>
              </a:rPr>
              <a:t>та</a:t>
            </a:r>
            <a:r>
              <a:rPr dirty="0" sz="2250" spc="-32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820</a:t>
            </a:r>
            <a:r>
              <a:rPr dirty="0" sz="2250" spc="-204" i="1">
                <a:latin typeface="ISOCPEUR"/>
                <a:cs typeface="ISOCPEUR"/>
              </a:rPr>
              <a:t> </a:t>
            </a:r>
            <a:r>
              <a:rPr dirty="0" sz="2250" spc="-90" i="1">
                <a:latin typeface="ISOCPEUR"/>
                <a:cs typeface="ISOCPEUR"/>
              </a:rPr>
              <a:t>мм</a:t>
            </a:r>
            <a:r>
              <a:rPr dirty="0" sz="2250" spc="-615" i="1">
                <a:latin typeface="ISOCPEUR"/>
                <a:cs typeface="ISOCPEUR"/>
              </a:rPr>
              <a:t> </a:t>
            </a:r>
            <a:r>
              <a:rPr dirty="0" sz="2250" spc="-85" i="1">
                <a:latin typeface="ISOCPEUR"/>
                <a:cs typeface="ISOCPEUR"/>
              </a:rPr>
              <a:t>за</a:t>
            </a:r>
            <a:r>
              <a:rPr dirty="0" sz="2250" spc="-620" i="1">
                <a:latin typeface="ISOCPEUR"/>
                <a:cs typeface="ISOCPEUR"/>
              </a:rPr>
              <a:t> </a:t>
            </a:r>
            <a:r>
              <a:rPr dirty="0" sz="2250" spc="-10" i="1">
                <a:latin typeface="ISOCPEUR"/>
                <a:cs typeface="ISOCPEUR"/>
              </a:rPr>
              <a:t>глибиною</a:t>
            </a:r>
            <a:endParaRPr sz="2250">
              <a:latin typeface="ISOCPEUR"/>
              <a:cs typeface="ISOCPEUR"/>
            </a:endParaRPr>
          </a:p>
        </p:txBody>
      </p:sp>
      <p:sp>
        <p:nvSpPr>
          <p:cNvPr id="545" name="object 545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531" name="object 531" descr=""/>
          <p:cNvSpPr txBox="1"/>
          <p:nvPr/>
        </p:nvSpPr>
        <p:spPr>
          <a:xfrm>
            <a:off x="18174161" y="1425831"/>
            <a:ext cx="1073150" cy="59372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4318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Умовні</a:t>
            </a:r>
            <a:r>
              <a:rPr dirty="0" sz="1050" spc="-26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позначення</a:t>
            </a:r>
            <a:endParaRPr sz="10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100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720"/>
              </a:spcBef>
            </a:pPr>
            <a:r>
              <a:rPr dirty="0" sz="1050" spc="-30" i="1">
                <a:latin typeface="ISOCPEUR"/>
                <a:cs typeface="ISOCPEUR"/>
              </a:rPr>
              <a:t>1</a:t>
            </a:r>
            <a:r>
              <a:rPr dirty="0" sz="1050" spc="-12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проходка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2" name="object 532" descr=""/>
          <p:cNvSpPr txBox="1"/>
          <p:nvPr/>
        </p:nvSpPr>
        <p:spPr>
          <a:xfrm>
            <a:off x="18564775" y="2203010"/>
            <a:ext cx="65976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2</a:t>
            </a:r>
            <a:r>
              <a:rPr dirty="0" sz="1050" spc="-114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проходки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3" name="object 533" descr=""/>
          <p:cNvSpPr txBox="1"/>
          <p:nvPr/>
        </p:nvSpPr>
        <p:spPr>
          <a:xfrm>
            <a:off x="18529357" y="2538978"/>
            <a:ext cx="65976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3</a:t>
            </a:r>
            <a:r>
              <a:rPr dirty="0" sz="1050" spc="-114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проходки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4" name="object 534" descr=""/>
          <p:cNvSpPr txBox="1"/>
          <p:nvPr/>
        </p:nvSpPr>
        <p:spPr>
          <a:xfrm>
            <a:off x="18497987" y="2894172"/>
            <a:ext cx="66802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5" i="1">
                <a:latin typeface="ISOCPEUR"/>
                <a:cs typeface="ISOCPEUR"/>
              </a:rPr>
              <a:t>4</a:t>
            </a:r>
            <a:r>
              <a:rPr dirty="0" sz="1050" spc="-12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проходки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5" name="object 535" descr=""/>
          <p:cNvSpPr txBox="1"/>
          <p:nvPr/>
        </p:nvSpPr>
        <p:spPr>
          <a:xfrm>
            <a:off x="13055711" y="12845701"/>
            <a:ext cx="20542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5" i="1">
                <a:latin typeface="ISOCPEUR"/>
                <a:cs typeface="ISOCPEUR"/>
              </a:rPr>
              <a:t>буронабивна</a:t>
            </a:r>
            <a:r>
              <a:rPr dirty="0" sz="1050" spc="-28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паля</a:t>
            </a:r>
            <a:r>
              <a:rPr dirty="0" sz="1050" spc="-28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діаметром 820</a:t>
            </a:r>
            <a:r>
              <a:rPr dirty="0" sz="1050" spc="-75" i="1">
                <a:latin typeface="ISOCPEUR"/>
                <a:cs typeface="ISOCPEUR"/>
              </a:rPr>
              <a:t> </a:t>
            </a:r>
            <a:r>
              <a:rPr dirty="0" sz="1050" spc="-25" i="1">
                <a:latin typeface="ISOCPEUR"/>
                <a:cs typeface="ISOCPEUR"/>
              </a:rPr>
              <a:t>мм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6" name="object 536" descr=""/>
          <p:cNvSpPr txBox="1"/>
          <p:nvPr/>
        </p:nvSpPr>
        <p:spPr>
          <a:xfrm>
            <a:off x="13055711" y="13183694"/>
            <a:ext cx="205422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5" i="1">
                <a:latin typeface="ISOCPEUR"/>
                <a:cs typeface="ISOCPEUR"/>
              </a:rPr>
              <a:t>буронабивна</a:t>
            </a:r>
            <a:r>
              <a:rPr dirty="0" sz="1050" spc="-28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паля</a:t>
            </a:r>
            <a:r>
              <a:rPr dirty="0" sz="1050" spc="-28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діаметром 620</a:t>
            </a:r>
            <a:r>
              <a:rPr dirty="0" sz="1050" spc="-75" i="1">
                <a:latin typeface="ISOCPEUR"/>
                <a:cs typeface="ISOCPEUR"/>
              </a:rPr>
              <a:t> </a:t>
            </a:r>
            <a:r>
              <a:rPr dirty="0" sz="1050" spc="-25" i="1">
                <a:latin typeface="ISOCPEUR"/>
                <a:cs typeface="ISOCPEUR"/>
              </a:rPr>
              <a:t>мм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7" name="object 537" descr=""/>
          <p:cNvSpPr txBox="1"/>
          <p:nvPr/>
        </p:nvSpPr>
        <p:spPr>
          <a:xfrm>
            <a:off x="13450372" y="12422706"/>
            <a:ext cx="103441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Умовні</a:t>
            </a:r>
            <a:r>
              <a:rPr dirty="0" sz="1050" spc="-26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позначення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38" name="object 538" descr=""/>
          <p:cNvSpPr txBox="1"/>
          <p:nvPr/>
        </p:nvSpPr>
        <p:spPr>
          <a:xfrm>
            <a:off x="5699334" y="7200703"/>
            <a:ext cx="660400" cy="517525"/>
          </a:xfrm>
          <a:prstGeom prst="rect">
            <a:avLst/>
          </a:prstGeom>
        </p:spPr>
        <p:txBody>
          <a:bodyPr wrap="square" lIns="0" tIns="11176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80"/>
              </a:spcBef>
            </a:pPr>
            <a:r>
              <a:rPr dirty="0" sz="1500" spc="-120" i="1">
                <a:latin typeface="ISOCPEUR"/>
                <a:cs typeface="ISOCPEUR"/>
              </a:rPr>
              <a:t>F</a:t>
            </a:r>
            <a:r>
              <a:rPr dirty="0" baseline="-15873" sz="1575" spc="-179" i="1">
                <a:latin typeface="ISOCPEUR"/>
                <a:cs typeface="ISOCPEUR"/>
              </a:rPr>
              <a:t>df</a:t>
            </a:r>
            <a:r>
              <a:rPr dirty="0" sz="1500" spc="-120" i="1">
                <a:latin typeface="ISOCPEUR"/>
                <a:cs typeface="ISOCPEUR"/>
              </a:rPr>
              <a:t>,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  <a:p>
            <a:pPr marL="182880">
              <a:lnSpc>
                <a:spcPct val="100000"/>
              </a:lnSpc>
              <a:spcBef>
                <a:spcPts val="390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9" name="object 539" descr=""/>
          <p:cNvSpPr txBox="1"/>
          <p:nvPr/>
        </p:nvSpPr>
        <p:spPr>
          <a:xfrm>
            <a:off x="6962249" y="7199691"/>
            <a:ext cx="609600" cy="517525"/>
          </a:xfrm>
          <a:prstGeom prst="rect">
            <a:avLst/>
          </a:prstGeom>
        </p:spPr>
        <p:txBody>
          <a:bodyPr wrap="square" lIns="0" tIns="11176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880"/>
              </a:spcBef>
            </a:pPr>
            <a:r>
              <a:rPr dirty="0" sz="1500" spc="-145" i="1">
                <a:latin typeface="ISOCPEUR"/>
                <a:cs typeface="ISOCPEUR"/>
              </a:rPr>
              <a:t>F</a:t>
            </a:r>
            <a:r>
              <a:rPr dirty="0" baseline="-15873" sz="1575" spc="-217" i="1">
                <a:latin typeface="ISOCPEUR"/>
                <a:cs typeface="ISOCPEUR"/>
              </a:rPr>
              <a:t>d</a:t>
            </a:r>
            <a:r>
              <a:rPr dirty="0" sz="1500" spc="-145" i="1">
                <a:latin typeface="ISOCPEUR"/>
                <a:cs typeface="ISOCPEUR"/>
              </a:rPr>
              <a:t>,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  <a:p>
            <a:pPr marL="180975">
              <a:lnSpc>
                <a:spcPct val="100000"/>
              </a:lnSpc>
              <a:spcBef>
                <a:spcPts val="390"/>
              </a:spcBef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0" name="object 540" descr=""/>
          <p:cNvSpPr txBox="1"/>
          <p:nvPr/>
        </p:nvSpPr>
        <p:spPr>
          <a:xfrm>
            <a:off x="8768582" y="7286132"/>
            <a:ext cx="70104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500" spc="-90" i="1">
                <a:latin typeface="ISOCPEUR"/>
                <a:cs typeface="ISOCPEUR"/>
              </a:rPr>
              <a:t>F</a:t>
            </a:r>
            <a:r>
              <a:rPr dirty="0" baseline="-26455" sz="1575" spc="-135" i="1">
                <a:latin typeface="ISOCPEUR"/>
                <a:cs typeface="ISOCPEUR"/>
              </a:rPr>
              <a:t>d.g</a:t>
            </a:r>
            <a:r>
              <a:rPr dirty="0" sz="1500" spc="-90" i="1">
                <a:latin typeface="ISOCPEUR"/>
                <a:cs typeface="ISOCPEUR"/>
              </a:rPr>
              <a:t>,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41" name="object 541" descr=""/>
          <p:cNvSpPr txBox="1"/>
          <p:nvPr/>
        </p:nvSpPr>
        <p:spPr>
          <a:xfrm>
            <a:off x="10186326" y="7353932"/>
            <a:ext cx="86741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</a:pPr>
            <a:r>
              <a:rPr dirty="0" sz="1500" spc="-10" i="1">
                <a:latin typeface="ISOCPEUR"/>
                <a:cs typeface="ISOCPEUR"/>
              </a:rPr>
              <a:t>%(F</a:t>
            </a:r>
            <a:r>
              <a:rPr dirty="0" baseline="-15873" sz="1575" spc="-15" i="1">
                <a:latin typeface="ISOCPEUR"/>
                <a:cs typeface="ISOCPEUR"/>
              </a:rPr>
              <a:t>dr</a:t>
            </a:r>
            <a:r>
              <a:rPr dirty="0" sz="1500" spc="-10" i="1">
                <a:latin typeface="ISOCPEUR"/>
                <a:cs typeface="ISOCPEUR"/>
              </a:rPr>
              <a:t>/F</a:t>
            </a:r>
            <a:r>
              <a:rPr dirty="0" baseline="-15873" sz="1575" spc="-15" i="1">
                <a:latin typeface="ISOCPEUR"/>
                <a:cs typeface="ISOCPEUR"/>
              </a:rPr>
              <a:t>d</a:t>
            </a:r>
            <a:r>
              <a:rPr dirty="0" sz="1500" spc="-10" i="1">
                <a:latin typeface="ISOCPEUR"/>
                <a:cs typeface="ISOCPEUR"/>
              </a:rPr>
              <a:t>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42" name="object 542" descr=""/>
          <p:cNvSpPr txBox="1"/>
          <p:nvPr/>
        </p:nvSpPr>
        <p:spPr>
          <a:xfrm>
            <a:off x="11381944" y="7479324"/>
            <a:ext cx="22288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d.g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543" name="object 543" descr=""/>
          <p:cNvSpPr txBox="1"/>
          <p:nvPr/>
        </p:nvSpPr>
        <p:spPr>
          <a:xfrm>
            <a:off x="11245839" y="7383279"/>
            <a:ext cx="8261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0"/>
              </a:spcBef>
              <a:tabLst>
                <a:tab pos="318135" algn="l"/>
              </a:tabLst>
            </a:pPr>
            <a:r>
              <a:rPr dirty="0" sz="1500" spc="-50" i="1">
                <a:latin typeface="ISOCPEUR"/>
                <a:cs typeface="ISOCPEUR"/>
              </a:rPr>
              <a:t>F</a:t>
            </a:r>
            <a:r>
              <a:rPr dirty="0" sz="1500" i="1">
                <a:latin typeface="ISOCPEUR"/>
                <a:cs typeface="ISOCPEUR"/>
              </a:rPr>
              <a:t>	</a:t>
            </a:r>
            <a:r>
              <a:rPr dirty="0" baseline="29100" sz="1575" spc="-104" i="1">
                <a:latin typeface="ISOCPEUR"/>
                <a:cs typeface="ISOCPEUR"/>
              </a:rPr>
              <a:t>I</a:t>
            </a:r>
            <a:r>
              <a:rPr dirty="0" sz="1500" spc="-70" i="1">
                <a:latin typeface="ISOCPEUR"/>
                <a:cs typeface="ISOCPEUR"/>
              </a:rPr>
              <a:t>),</a:t>
            </a:r>
            <a:r>
              <a:rPr dirty="0" sz="1500" spc="-14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кН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44" name="object 544" descr=""/>
          <p:cNvSpPr txBox="1"/>
          <p:nvPr/>
        </p:nvSpPr>
        <p:spPr>
          <a:xfrm>
            <a:off x="2534962" y="7338753"/>
            <a:ext cx="2209165" cy="36449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38100">
              <a:lnSpc>
                <a:spcPts val="1775"/>
              </a:lnSpc>
              <a:spcBef>
                <a:spcPts val="110"/>
              </a:spcBef>
              <a:tabLst>
                <a:tab pos="943610" algn="l"/>
              </a:tabLst>
            </a:pPr>
            <a:r>
              <a:rPr dirty="0" sz="1500" spc="-50" i="1">
                <a:latin typeface="ISOCPEUR"/>
                <a:cs typeface="ISOCPEUR"/>
              </a:rPr>
              <a:t>R,</a:t>
            </a:r>
            <a:r>
              <a:rPr dirty="0" sz="1500" spc="-165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кПА</a:t>
            </a:r>
            <a:r>
              <a:rPr dirty="0" sz="1500" i="1">
                <a:latin typeface="ISOCPEUR"/>
                <a:cs typeface="ISOCPEUR"/>
              </a:rPr>
              <a:t>	</a:t>
            </a:r>
            <a:r>
              <a:rPr dirty="0" sz="1500" spc="-40" i="1">
                <a:latin typeface="ISOCPEUR"/>
                <a:cs typeface="ISOCPEUR"/>
              </a:rPr>
              <a:t>f,</a:t>
            </a:r>
            <a:r>
              <a:rPr dirty="0" sz="1500" spc="-17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кПА</a:t>
            </a:r>
            <a:r>
              <a:rPr dirty="0" sz="1500" spc="-80" i="1">
                <a:latin typeface="ISOCPEUR"/>
                <a:cs typeface="ISOCPEUR"/>
              </a:rPr>
              <a:t> </a:t>
            </a:r>
            <a:r>
              <a:rPr dirty="0" baseline="1851" sz="2250" spc="-179" i="1">
                <a:latin typeface="ISOCPEUR"/>
                <a:cs typeface="ISOCPEUR"/>
              </a:rPr>
              <a:t>F</a:t>
            </a:r>
            <a:r>
              <a:rPr dirty="0" baseline="-13227" sz="1575" spc="-179" i="1">
                <a:latin typeface="ISOCPEUR"/>
                <a:cs typeface="ISOCPEUR"/>
              </a:rPr>
              <a:t>dr</a:t>
            </a:r>
            <a:r>
              <a:rPr dirty="0" baseline="1851" sz="2250" spc="-179" i="1">
                <a:latin typeface="ISOCPEUR"/>
                <a:cs typeface="ISOCPEUR"/>
              </a:rPr>
              <a:t>,</a:t>
            </a:r>
            <a:r>
              <a:rPr dirty="0" baseline="1851" sz="2250" spc="-600" i="1">
                <a:latin typeface="ISOCPEUR"/>
                <a:cs typeface="ISOCPEUR"/>
              </a:rPr>
              <a:t> </a:t>
            </a:r>
            <a:r>
              <a:rPr dirty="0" baseline="1851" sz="2250" spc="-37" i="1">
                <a:latin typeface="ISOCPEUR"/>
                <a:cs typeface="ISOCPEUR"/>
              </a:rPr>
              <a:t>кН</a:t>
            </a:r>
            <a:endParaRPr baseline="1851" sz="2250">
              <a:latin typeface="ISOCPEUR"/>
              <a:cs typeface="ISOCPEUR"/>
            </a:endParaRPr>
          </a:p>
          <a:p>
            <a:pPr marL="208279">
              <a:lnSpc>
                <a:spcPts val="875"/>
              </a:lnSpc>
            </a:pPr>
            <a:r>
              <a:rPr dirty="0" sz="750" spc="-25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9107" y="336"/>
            <a:ext cx="20084415" cy="6350"/>
            <a:chOff x="9107" y="336"/>
            <a:chExt cx="20084415" cy="6350"/>
          </a:xfrm>
        </p:grpSpPr>
        <p:sp>
          <p:nvSpPr>
            <p:cNvPr id="3" name="object 3" descr=""/>
            <p:cNvSpPr/>
            <p:nvPr/>
          </p:nvSpPr>
          <p:spPr>
            <a:xfrm>
              <a:off x="12143" y="3372"/>
              <a:ext cx="20078700" cy="0"/>
            </a:xfrm>
            <a:custGeom>
              <a:avLst/>
              <a:gdLst/>
              <a:ahLst/>
              <a:cxnLst/>
              <a:rect l="l" t="t" r="r" b="b"/>
              <a:pathLst>
                <a:path w="20078700" h="0">
                  <a:moveTo>
                    <a:pt x="0" y="0"/>
                  </a:moveTo>
                  <a:lnTo>
                    <a:pt x="2007812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9105" y="341"/>
              <a:ext cx="20084415" cy="6350"/>
            </a:xfrm>
            <a:custGeom>
              <a:avLst/>
              <a:gdLst/>
              <a:ahLst/>
              <a:cxnLst/>
              <a:rect l="l" t="t" r="r" b="b"/>
              <a:pathLst>
                <a:path w="20084415" h="635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20084415" h="6350">
                  <a:moveTo>
                    <a:pt x="20084200" y="3035"/>
                  </a:moveTo>
                  <a:lnTo>
                    <a:pt x="20083311" y="889"/>
                  </a:lnTo>
                  <a:lnTo>
                    <a:pt x="20081152" y="0"/>
                  </a:lnTo>
                  <a:lnTo>
                    <a:pt x="20079005" y="889"/>
                  </a:lnTo>
                  <a:lnTo>
                    <a:pt x="20078116" y="3035"/>
                  </a:lnTo>
                  <a:lnTo>
                    <a:pt x="20079005" y="5181"/>
                  </a:lnTo>
                  <a:lnTo>
                    <a:pt x="20081152" y="6070"/>
                  </a:lnTo>
                  <a:lnTo>
                    <a:pt x="20083311" y="5181"/>
                  </a:lnTo>
                  <a:lnTo>
                    <a:pt x="2008420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5" name="object 5" descr=""/>
          <p:cNvGrpSpPr/>
          <p:nvPr/>
        </p:nvGrpSpPr>
        <p:grpSpPr>
          <a:xfrm>
            <a:off x="9107" y="336"/>
            <a:ext cx="20084415" cy="14204315"/>
            <a:chOff x="9107" y="336"/>
            <a:chExt cx="20084415" cy="14204315"/>
          </a:xfrm>
        </p:grpSpPr>
        <p:sp>
          <p:nvSpPr>
            <p:cNvPr id="6" name="object 6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14197677"/>
                  </a:moveTo>
                  <a:lnTo>
                    <a:pt x="20078127" y="14197677"/>
                  </a:lnTo>
                  <a:lnTo>
                    <a:pt x="0" y="14197677"/>
                  </a:lnTo>
                </a:path>
                <a:path w="20078700" h="14197965">
                  <a:moveTo>
                    <a:pt x="0" y="0"/>
                  </a:moveTo>
                  <a:lnTo>
                    <a:pt x="20078127" y="0"/>
                  </a:lnTo>
                  <a:lnTo>
                    <a:pt x="20078127" y="14197677"/>
                  </a:lnTo>
                </a:path>
                <a:path w="20078700" h="14197965">
                  <a:moveTo>
                    <a:pt x="0" y="0"/>
                  </a:moveTo>
                  <a:lnTo>
                    <a:pt x="0" y="14197677"/>
                  </a:lnTo>
                </a:path>
                <a:path w="20078700" h="14197965">
                  <a:moveTo>
                    <a:pt x="0" y="14197677"/>
                  </a:moveTo>
                  <a:lnTo>
                    <a:pt x="0" y="14197677"/>
                  </a:ln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9107" y="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2143" y="3372"/>
              <a:ext cx="0" cy="14197965"/>
            </a:xfrm>
            <a:custGeom>
              <a:avLst/>
              <a:gdLst/>
              <a:ahLst/>
              <a:cxnLst/>
              <a:rect l="l" t="t" r="r" b="b"/>
              <a:pathLst>
                <a:path w="0" h="14197965">
                  <a:moveTo>
                    <a:pt x="0" y="14197677"/>
                  </a:moveTo>
                  <a:lnTo>
                    <a:pt x="0" y="0"/>
                  </a:lnTo>
                  <a:lnTo>
                    <a:pt x="0" y="14197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aphicFrame>
        <p:nvGraphicFramePr>
          <p:cNvPr id="9" name="object 9" descr=""/>
          <p:cNvGraphicFramePr>
            <a:graphicFrameLocks noGrp="1"/>
          </p:cNvGraphicFramePr>
          <p:nvPr/>
        </p:nvGraphicFramePr>
        <p:xfrm>
          <a:off x="483206" y="116205"/>
          <a:ext cx="19537680" cy="139579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083155"/>
                <a:gridCol w="238759"/>
                <a:gridCol w="248284"/>
                <a:gridCol w="240030"/>
                <a:gridCol w="248284"/>
                <a:gridCol w="358140"/>
                <a:gridCol w="238759"/>
                <a:gridCol w="1673859"/>
                <a:gridCol w="358140"/>
                <a:gridCol w="359409"/>
                <a:gridCol w="477519"/>
              </a:tblGrid>
              <a:tr h="12644120">
                <a:tc gridSpan="11">
                  <a:txBody>
                    <a:bodyPr/>
                    <a:lstStyle/>
                    <a:p>
                      <a:pPr marL="5220335"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r>
                        <a:rPr dirty="0" sz="2250" spc="-85" i="1">
                          <a:latin typeface="ISOCPEUR"/>
                          <a:cs typeface="ISOCPEUR"/>
                        </a:rPr>
                        <a:t>Номограми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визначення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раціональних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параметрів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буронабивних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5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паль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 marL="10431780" marR="226060" indent="-144780">
                        <a:lnSpc>
                          <a:spcPts val="2350"/>
                        </a:lnSpc>
                        <a:spcBef>
                          <a:spcPts val="1595"/>
                        </a:spcBef>
                      </a:pPr>
                      <a:r>
                        <a:rPr dirty="0" sz="2250" spc="-80" i="1">
                          <a:latin typeface="ISOCPEUR"/>
                          <a:cs typeface="ISOCPEUR"/>
                        </a:rPr>
                        <a:t>Коефіцієнти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умов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роботи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ґрунту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під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нижнім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кінцем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5" i="1">
                          <a:latin typeface="ISOCPEUR"/>
                          <a:cs typeface="ISOCPEUR"/>
                        </a:rPr>
                        <a:t>палі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по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бічній</a:t>
                      </a:r>
                      <a:r>
                        <a:rPr dirty="0" sz="2250" spc="-6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поверхні</a:t>
                      </a:r>
                      <a:r>
                        <a:rPr dirty="0" sz="2250" spc="560" i="1">
                          <a:latin typeface="ISOCPEUR"/>
                          <a:cs typeface="ISOCPEUR"/>
                        </a:rPr>
                        <a:t>   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діаметр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зони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705" i="1">
                          <a:latin typeface="ISOCPEUR"/>
                          <a:cs typeface="ISOCPEUR"/>
                        </a:rPr>
                        <a:t>ущ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ільненн</a:t>
                      </a:r>
                      <a:r>
                        <a:rPr dirty="0" sz="2250" spc="-70" i="1">
                          <a:latin typeface="ISOCPEUR"/>
                          <a:cs typeface="ISOCPEUR"/>
                        </a:rPr>
                        <a:t>я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2250" spc="-1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5" i="1">
                          <a:latin typeface="ISOCPEUR"/>
                          <a:cs typeface="ISOCPEUR"/>
                        </a:rPr>
                        <a:t>1,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2,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65" i="1">
                          <a:latin typeface="ISOCPEUR"/>
                          <a:cs typeface="ISOCPEUR"/>
                        </a:rPr>
                        <a:t>3,</a:t>
                      </a:r>
                      <a:r>
                        <a:rPr dirty="0" sz="2250" spc="-61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4</a:t>
                      </a:r>
                      <a:r>
                        <a:rPr dirty="0" sz="2250" spc="-18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проходок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робочого</a:t>
                      </a:r>
                      <a:r>
                        <a:rPr dirty="0" sz="2250" spc="-62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" i="1">
                          <a:latin typeface="ISOCPEUR"/>
                          <a:cs typeface="ISOCPEUR"/>
                        </a:rPr>
                        <a:t>інструменту</a:t>
                      </a:r>
                      <a:endParaRPr sz="225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2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2150">
                        <a:latin typeface="Times New Roman"/>
                        <a:cs typeface="Times New Roman"/>
                      </a:endParaRPr>
                    </a:p>
                    <a:p>
                      <a:pPr marL="12669520" marR="1331595" indent="-622935">
                        <a:lnSpc>
                          <a:spcPts val="2350"/>
                        </a:lnSpc>
                        <a:spcBef>
                          <a:spcPts val="5"/>
                        </a:spcBef>
                      </a:pPr>
                      <a:r>
                        <a:rPr dirty="0" sz="2250" spc="-80" i="1">
                          <a:latin typeface="ISOCPEUR"/>
                          <a:cs typeface="ISOCPEUR"/>
                        </a:rPr>
                        <a:t>Порівяння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0" i="1">
                          <a:latin typeface="ISOCPEUR"/>
                          <a:cs typeface="ISOCPEUR"/>
                        </a:rPr>
                        <a:t>економічності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влаштування</a:t>
                      </a:r>
                      <a:r>
                        <a:rPr dirty="0" sz="2250" spc="-5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фундаментів</a:t>
                      </a:r>
                      <a:r>
                        <a:rPr dirty="0" sz="2250" spc="-5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з</a:t>
                      </a:r>
                      <a:r>
                        <a:rPr dirty="0" sz="2250" spc="-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85" i="1">
                          <a:latin typeface="ISOCPEUR"/>
                          <a:cs typeface="ISOCPEUR"/>
                        </a:rPr>
                        <a:t>буронабивних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1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2250" spc="-5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9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2250" spc="-57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2250" spc="-20" i="1">
                          <a:latin typeface="ISOCPEUR"/>
                          <a:cs typeface="ISOCPEUR"/>
                        </a:rPr>
                        <a:t>паль</a:t>
                      </a:r>
                      <a:endParaRPr sz="2250">
                        <a:latin typeface="ISOCPEUR"/>
                        <a:cs typeface="ISOCPEUR"/>
                      </a:endParaRPr>
                    </a:p>
                  </a:txBody>
                  <a:tcPr marL="0" marR="0" marB="0" marT="1003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rowSpan="11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rowSpan="2">
                  <a:txBody>
                    <a:bodyPr/>
                    <a:lstStyle/>
                    <a:p>
                      <a:pPr marL="79375">
                        <a:lnSpc>
                          <a:spcPts val="1515"/>
                        </a:lnSpc>
                      </a:pPr>
                      <a:r>
                        <a:rPr dirty="0" sz="1450" i="1">
                          <a:latin typeface="ISOCPEUR"/>
                          <a:cs typeface="ISOCPEUR"/>
                        </a:rPr>
                        <a:t>Атестаційна магістерська </a:t>
                      </a:r>
                      <a:r>
                        <a:rPr dirty="0" sz="1450" spc="-10" i="1">
                          <a:latin typeface="ISOCPEUR"/>
                          <a:cs typeface="ISOCPEUR"/>
                        </a:rPr>
                        <a:t>робота</a:t>
                      </a:r>
                      <a:endParaRPr sz="14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2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20014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rowSpan="3">
                  <a:txBody>
                    <a:bodyPr/>
                    <a:lstStyle/>
                    <a:p>
                      <a:pPr algn="ctr" marL="114935" marR="26670">
                        <a:lnSpc>
                          <a:spcPct val="93400"/>
                        </a:lnSpc>
                        <a:spcBef>
                          <a:spcPts val="12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Порівняння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несучої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здатності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бурових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та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частотрамбованих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паль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50" i="1">
                          <a:latin typeface="ISOCPEUR"/>
                          <a:cs typeface="ISOCPEUR"/>
                        </a:rPr>
                        <a:t>у</a:t>
                      </a:r>
                      <a:r>
                        <a:rPr dirty="0" sz="700" spc="-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глинистих</a:t>
                      </a:r>
                      <a:r>
                        <a:rPr dirty="0" sz="700" spc="9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ґрунтах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будівництва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багатоповерхового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житлового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будинку</a:t>
                      </a:r>
                      <a:r>
                        <a:rPr dirty="0" sz="700" spc="5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в</a:t>
                      </a:r>
                      <a:r>
                        <a:rPr dirty="0" sz="700" spc="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м.</a:t>
                      </a:r>
                      <a:r>
                        <a:rPr dirty="0" sz="700" spc="5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Житомир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840"/>
                        </a:lnSpc>
                      </a:pPr>
                      <a:r>
                        <a:rPr dirty="0" sz="800" spc="-25" i="1">
                          <a:latin typeface="ISOCPEUR"/>
                          <a:cs typeface="ISOCPEUR"/>
                        </a:rPr>
                        <a:t>Зм.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Кільк.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209">
                        <a:lnSpc>
                          <a:spcPts val="840"/>
                        </a:lnSpc>
                      </a:pPr>
                      <a:r>
                        <a:rPr dirty="0" sz="800" spc="-20" i="1">
                          <a:latin typeface="ISOCPEUR"/>
                          <a:cs typeface="ISOCPEUR"/>
                        </a:rPr>
                        <a:t>Арк.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№док.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ts val="840"/>
                        </a:lnSpc>
                      </a:pPr>
                      <a:r>
                        <a:rPr dirty="0" sz="800" spc="-10" i="1">
                          <a:latin typeface="ISOCPEUR"/>
                          <a:cs typeface="ISOCPEUR"/>
                        </a:rPr>
                        <a:t>Підпис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840"/>
                        </a:lnSpc>
                      </a:pPr>
                      <a:r>
                        <a:rPr dirty="0" sz="800" spc="-20" i="1">
                          <a:latin typeface="ISOCPEUR"/>
                          <a:cs typeface="ISOCPEUR"/>
                        </a:rPr>
                        <a:t>Дата</a:t>
                      </a:r>
                      <a:endParaRPr sz="80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4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1587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7780" marR="3175">
                        <a:lnSpc>
                          <a:spcPts val="740"/>
                        </a:lnSpc>
                        <a:spcBef>
                          <a:spcPts val="10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Дипломник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27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9209" marR="317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dirty="0" sz="450" i="1">
                          <a:latin typeface="ISOCPEUR"/>
                          <a:cs typeface="ISOCPEUR"/>
                        </a:rPr>
                        <a:t>Врублевський</a:t>
                      </a:r>
                      <a:r>
                        <a:rPr dirty="0" sz="450" spc="8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450" spc="-20" i="1">
                          <a:latin typeface="ISOCPEUR"/>
                          <a:cs typeface="ISOCPEUR"/>
                        </a:rPr>
                        <a:t>І.А.</a:t>
                      </a:r>
                      <a:endParaRPr sz="450">
                        <a:latin typeface="ISOCPEUR"/>
                        <a:cs typeface="ISOCPEUR"/>
                      </a:endParaRPr>
                    </a:p>
                  </a:txBody>
                  <a:tcPr marL="0" marR="0" marB="0" marT="2984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619760" marR="191770" indent="-438150">
                        <a:lnSpc>
                          <a:spcPts val="1180"/>
                        </a:lnSpc>
                        <a:spcBef>
                          <a:spcPts val="170"/>
                        </a:spcBef>
                      </a:pPr>
                      <a:r>
                        <a:rPr dirty="0" sz="1100" spc="-10" i="1">
                          <a:latin typeface="ISOCPEUR"/>
                          <a:cs typeface="ISOCPEUR"/>
                        </a:rPr>
                        <a:t>Науково-дослідницька</a:t>
                      </a:r>
                      <a:r>
                        <a:rPr dirty="0" sz="1100" spc="-10" i="1">
                          <a:latin typeface="ISOCPEUR"/>
                          <a:cs typeface="ISOCPEUR"/>
                        </a:rPr>
                        <a:t> частина</a:t>
                      </a:r>
                      <a:endParaRPr sz="1100">
                        <a:latin typeface="ISOCPEUR"/>
                        <a:cs typeface="ISOCPEUR"/>
                      </a:endParaRPr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Стадія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Аркуш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840"/>
                        </a:lnSpc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Аркушів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9050" marR="31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Керівник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14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0955" marR="3175">
                        <a:lnSpc>
                          <a:spcPct val="100000"/>
                        </a:lnSpc>
                        <a:spcBef>
                          <a:spcPts val="10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Ращенко</a:t>
                      </a:r>
                      <a:r>
                        <a:rPr dirty="0" sz="550" spc="1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А.М.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1270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marR="1968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Н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spc="-25" i="1">
                          <a:latin typeface="ISOCPEUR"/>
                          <a:cs typeface="ISOCPEUR"/>
                        </a:rPr>
                        <a:t>15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marR="2032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850" spc="-25" i="1">
                          <a:latin typeface="ISOCPEUR"/>
                          <a:cs typeface="ISOCPEUR"/>
                        </a:rPr>
                        <a:t>15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620" marR="3175">
                        <a:lnSpc>
                          <a:spcPts val="750"/>
                        </a:lnSpc>
                        <a:spcBef>
                          <a:spcPts val="9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Консультант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1143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20955" marR="3175">
                        <a:lnSpc>
                          <a:spcPct val="100000"/>
                        </a:lnSpc>
                        <a:spcBef>
                          <a:spcPts val="11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Ращенко</a:t>
                      </a:r>
                      <a:r>
                        <a:rPr dirty="0" sz="550" spc="12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А.М.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1397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159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55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marL="229235" marR="211454" indent="-4445">
                        <a:lnSpc>
                          <a:spcPts val="780"/>
                        </a:lnSpc>
                        <a:spcBef>
                          <a:spcPts val="1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Номограми</a:t>
                      </a:r>
                      <a:r>
                        <a:rPr dirty="0" sz="700" spc="-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для</a:t>
                      </a:r>
                      <a:r>
                        <a:rPr dirty="0" sz="700" spc="-6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визначення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раціональних</a:t>
                      </a:r>
                      <a:r>
                        <a:rPr dirty="0" sz="700" spc="10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параметрів</a:t>
                      </a:r>
                      <a:r>
                        <a:rPr dirty="0" sz="700" spc="10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20" i="1">
                          <a:latin typeface="ISOCPEUR"/>
                          <a:cs typeface="ISOCPEUR"/>
                        </a:rPr>
                        <a:t>паль.</a:t>
                      </a:r>
                      <a:endParaRPr sz="700">
                        <a:latin typeface="ISOCPEUR"/>
                        <a:cs typeface="ISOCPEUR"/>
                      </a:endParaRPr>
                    </a:p>
                    <a:p>
                      <a:pPr algn="ctr">
                        <a:lnSpc>
                          <a:spcPts val="775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Економічне</a:t>
                      </a:r>
                      <a:r>
                        <a:rPr dirty="0" sz="700" spc="9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порівняння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228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rowSpan="3">
                  <a:txBody>
                    <a:bodyPr/>
                    <a:lstStyle/>
                    <a:p>
                      <a:pPr algn="ctr" marL="27940">
                        <a:lnSpc>
                          <a:spcPts val="985"/>
                        </a:lnSpc>
                        <a:spcBef>
                          <a:spcPts val="265"/>
                        </a:spcBef>
                      </a:pPr>
                      <a:r>
                        <a:rPr dirty="0" sz="850" spc="-10" i="1">
                          <a:latin typeface="ISOCPEUR"/>
                          <a:cs typeface="ISOCPEUR"/>
                        </a:rPr>
                        <a:t>КНУБА</a:t>
                      </a:r>
                      <a:endParaRPr sz="850">
                        <a:latin typeface="ISOCPEUR"/>
                        <a:cs typeface="ISOCPEUR"/>
                      </a:endParaRPr>
                    </a:p>
                    <a:p>
                      <a:pPr algn="ctr" marL="15875">
                        <a:lnSpc>
                          <a:spcPts val="985"/>
                        </a:lnSpc>
                      </a:pPr>
                      <a:r>
                        <a:rPr dirty="0" sz="850" i="1">
                          <a:latin typeface="ISOCPEUR"/>
                          <a:cs typeface="ISOCPEUR"/>
                        </a:rPr>
                        <a:t>кафедра</a:t>
                      </a:r>
                      <a:r>
                        <a:rPr dirty="0" sz="85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850" spc="-10" i="1">
                          <a:latin typeface="ISOCPEUR"/>
                          <a:cs typeface="ISOCPEUR"/>
                        </a:rPr>
                        <a:t>геотехніки</a:t>
                      </a:r>
                      <a:endParaRPr sz="850">
                        <a:latin typeface="ISOCPEUR"/>
                        <a:cs typeface="ISOCPEUR"/>
                      </a:endParaRPr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rowSpan="3"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8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  <a:tr h="119380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7780" marR="3175"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r>
                        <a:rPr dirty="0" sz="650" spc="-10" i="1">
                          <a:latin typeface="ISOCPEUR"/>
                          <a:cs typeface="ISOCPEUR"/>
                        </a:rPr>
                        <a:t>Зав.кафедри</a:t>
                      </a:r>
                      <a:endParaRPr sz="650">
                        <a:latin typeface="ISOCPEUR"/>
                        <a:cs typeface="ISOCPEUR"/>
                      </a:endParaRPr>
                    </a:p>
                  </a:txBody>
                  <a:tcPr marL="0" marR="0" marB="0" marT="508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gridSpan="2">
                  <a:txBody>
                    <a:bodyPr/>
                    <a:lstStyle/>
                    <a:p>
                      <a:pPr marL="49530" marR="3175">
                        <a:lnSpc>
                          <a:spcPct val="100000"/>
                        </a:lnSpc>
                        <a:spcBef>
                          <a:spcPts val="60"/>
                        </a:spcBef>
                      </a:pPr>
                      <a:r>
                        <a:rPr dirty="0" sz="550" i="1">
                          <a:latin typeface="ISOCPEUR"/>
                          <a:cs typeface="ISOCPEUR"/>
                        </a:rPr>
                        <a:t>Носенко</a:t>
                      </a:r>
                      <a:r>
                        <a:rPr dirty="0" sz="550" spc="114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550" spc="-20" i="1">
                          <a:latin typeface="ISOCPEUR"/>
                          <a:cs typeface="ISOCPEUR"/>
                        </a:rPr>
                        <a:t>В.С.</a:t>
                      </a:r>
                      <a:endParaRPr sz="550">
                        <a:latin typeface="ISOCPEUR"/>
                        <a:cs typeface="ISOCPEUR"/>
                      </a:endParaRPr>
                    </a:p>
                  </a:txBody>
                  <a:tcPr marL="0" marR="0" marB="0" marT="762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2286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33655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 hMerge="1"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</a:tr>
            </a:tbl>
          </a:graphicData>
        </a:graphic>
      </p:graphicFrame>
      <p:pic>
        <p:nvPicPr>
          <p:cNvPr id="10" name="object 1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99441" y="1174200"/>
            <a:ext cx="9404063" cy="4602354"/>
          </a:xfrm>
          <a:prstGeom prst="rect">
            <a:avLst/>
          </a:prstGeom>
        </p:spPr>
      </p:pic>
      <p:pic>
        <p:nvPicPr>
          <p:cNvPr id="11" name="object 11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99441" y="6590164"/>
            <a:ext cx="9570023" cy="5613294"/>
          </a:xfrm>
          <a:prstGeom prst="rect">
            <a:avLst/>
          </a:prstGeom>
        </p:spPr>
      </p:pic>
      <p:pic>
        <p:nvPicPr>
          <p:cNvPr id="12" name="object 12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070747" y="6817853"/>
            <a:ext cx="8205913" cy="2237424"/>
          </a:xfrm>
          <a:prstGeom prst="rect">
            <a:avLst/>
          </a:prstGeom>
        </p:spPr>
      </p:pic>
      <p:pic>
        <p:nvPicPr>
          <p:cNvPr id="13" name="object 13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0907823" y="9828408"/>
            <a:ext cx="8491283" cy="2670539"/>
          </a:xfrm>
          <a:prstGeom prst="rect">
            <a:avLst/>
          </a:prstGeom>
        </p:spPr>
      </p:pic>
      <p:pic>
        <p:nvPicPr>
          <p:cNvPr id="14" name="object 14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0433218" y="1174200"/>
            <a:ext cx="9562940" cy="4602354"/>
          </a:xfrm>
          <a:prstGeom prst="rect">
            <a:avLst/>
          </a:prstGeom>
        </p:spPr>
      </p:pic>
      <p:sp>
        <p:nvSpPr>
          <p:cNvPr id="15" name="object 15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5855823" y="2556525"/>
            <a:ext cx="29845" cy="55244"/>
            <a:chOff x="5855823" y="2556525"/>
            <a:chExt cx="29845" cy="55244"/>
          </a:xfrm>
        </p:grpSpPr>
        <p:sp>
          <p:nvSpPr>
            <p:cNvPr id="3" name="object 3" descr=""/>
            <p:cNvSpPr/>
            <p:nvPr/>
          </p:nvSpPr>
          <p:spPr>
            <a:xfrm>
              <a:off x="5858860" y="2559562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0" y="0"/>
                  </a:moveTo>
                  <a:lnTo>
                    <a:pt x="0" y="48573"/>
                  </a:lnTo>
                  <a:lnTo>
                    <a:pt x="23274" y="48573"/>
                  </a:lnTo>
                  <a:lnTo>
                    <a:pt x="0" y="0"/>
                  </a:lnTo>
                  <a:close/>
                </a:path>
                <a:path w="23495" h="48894">
                  <a:moveTo>
                    <a:pt x="0" y="0"/>
                  </a:moveTo>
                  <a:lnTo>
                    <a:pt x="23274" y="48573"/>
                  </a:lnTo>
                  <a:lnTo>
                    <a:pt x="23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5858859" y="2559561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23274" y="0"/>
                  </a:moveTo>
                  <a:lnTo>
                    <a:pt x="0" y="0"/>
                  </a:lnTo>
                  <a:lnTo>
                    <a:pt x="23274" y="48573"/>
                  </a:lnTo>
                  <a:lnTo>
                    <a:pt x="23274" y="0"/>
                  </a:lnTo>
                  <a:close/>
                </a:path>
                <a:path w="23495" h="48894">
                  <a:moveTo>
                    <a:pt x="0" y="0"/>
                  </a:moveTo>
                  <a:lnTo>
                    <a:pt x="23274" y="48573"/>
                  </a:lnTo>
                  <a:lnTo>
                    <a:pt x="0" y="485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5858859" y="2559561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23274" y="48573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48573"/>
                  </a:lnTo>
                  <a:lnTo>
                    <a:pt x="23274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6" name="object 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856208" y="1661960"/>
            <a:ext cx="137625" cy="118398"/>
          </a:xfrm>
          <a:prstGeom prst="rect">
            <a:avLst/>
          </a:prstGeom>
        </p:spPr>
      </p:pic>
      <p:grpSp>
        <p:nvGrpSpPr>
          <p:cNvPr id="7" name="object 7" descr=""/>
          <p:cNvGrpSpPr/>
          <p:nvPr/>
        </p:nvGrpSpPr>
        <p:grpSpPr>
          <a:xfrm>
            <a:off x="5855823" y="3077680"/>
            <a:ext cx="29845" cy="55244"/>
            <a:chOff x="5855823" y="3077680"/>
            <a:chExt cx="29845" cy="55244"/>
          </a:xfrm>
        </p:grpSpPr>
        <p:sp>
          <p:nvSpPr>
            <p:cNvPr id="8" name="object 8" descr=""/>
            <p:cNvSpPr/>
            <p:nvPr/>
          </p:nvSpPr>
          <p:spPr>
            <a:xfrm>
              <a:off x="5858860" y="3080716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0" y="0"/>
                  </a:moveTo>
                  <a:lnTo>
                    <a:pt x="0" y="48573"/>
                  </a:lnTo>
                  <a:lnTo>
                    <a:pt x="23274" y="48573"/>
                  </a:lnTo>
                  <a:lnTo>
                    <a:pt x="0" y="0"/>
                  </a:lnTo>
                  <a:close/>
                </a:path>
                <a:path w="23495" h="48894">
                  <a:moveTo>
                    <a:pt x="0" y="0"/>
                  </a:moveTo>
                  <a:lnTo>
                    <a:pt x="23274" y="48573"/>
                  </a:lnTo>
                  <a:lnTo>
                    <a:pt x="23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5858859" y="3080716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23274" y="0"/>
                  </a:moveTo>
                  <a:lnTo>
                    <a:pt x="0" y="0"/>
                  </a:lnTo>
                  <a:lnTo>
                    <a:pt x="23274" y="48573"/>
                  </a:lnTo>
                  <a:lnTo>
                    <a:pt x="23274" y="0"/>
                  </a:lnTo>
                  <a:close/>
                </a:path>
                <a:path w="23495" h="48894">
                  <a:moveTo>
                    <a:pt x="0" y="0"/>
                  </a:moveTo>
                  <a:lnTo>
                    <a:pt x="23274" y="48573"/>
                  </a:lnTo>
                  <a:lnTo>
                    <a:pt x="0" y="485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5858859" y="3080716"/>
              <a:ext cx="23495" cy="48895"/>
            </a:xfrm>
            <a:custGeom>
              <a:avLst/>
              <a:gdLst/>
              <a:ahLst/>
              <a:cxnLst/>
              <a:rect l="l" t="t" r="r" b="b"/>
              <a:pathLst>
                <a:path w="23495" h="48894">
                  <a:moveTo>
                    <a:pt x="23274" y="48573"/>
                  </a:moveTo>
                  <a:lnTo>
                    <a:pt x="23274" y="0"/>
                  </a:lnTo>
                  <a:lnTo>
                    <a:pt x="0" y="0"/>
                  </a:lnTo>
                  <a:lnTo>
                    <a:pt x="0" y="48573"/>
                  </a:lnTo>
                  <a:lnTo>
                    <a:pt x="23274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" name="object 11" descr=""/>
          <p:cNvSpPr/>
          <p:nvPr/>
        </p:nvSpPr>
        <p:spPr>
          <a:xfrm>
            <a:off x="2356496" y="4614834"/>
            <a:ext cx="544830" cy="139065"/>
          </a:xfrm>
          <a:custGeom>
            <a:avLst/>
            <a:gdLst/>
            <a:ahLst/>
            <a:cxnLst/>
            <a:rect l="l" t="t" r="r" b="b"/>
            <a:pathLst>
              <a:path w="544830" h="139064">
                <a:moveTo>
                  <a:pt x="0" y="35418"/>
                </a:moveTo>
                <a:lnTo>
                  <a:pt x="507999" y="35418"/>
                </a:lnTo>
                <a:lnTo>
                  <a:pt x="507999" y="138637"/>
                </a:lnTo>
                <a:lnTo>
                  <a:pt x="544429" y="138637"/>
                </a:lnTo>
                <a:lnTo>
                  <a:pt x="544429" y="0"/>
                </a:lnTo>
                <a:lnTo>
                  <a:pt x="0" y="0"/>
                </a:lnTo>
              </a:path>
              <a:path w="544830" h="139064">
                <a:moveTo>
                  <a:pt x="0" y="30358"/>
                </a:moveTo>
                <a:lnTo>
                  <a:pt x="30358" y="0"/>
                </a:lnTo>
              </a:path>
              <a:path w="544830" h="139064">
                <a:moveTo>
                  <a:pt x="45537" y="35418"/>
                </a:moveTo>
                <a:lnTo>
                  <a:pt x="80956" y="0"/>
                </a:lnTo>
              </a:path>
              <a:path w="544830" h="139064">
                <a:moveTo>
                  <a:pt x="96135" y="35418"/>
                </a:moveTo>
                <a:lnTo>
                  <a:pt x="131553" y="0"/>
                </a:lnTo>
              </a:path>
              <a:path w="544830" h="139064">
                <a:moveTo>
                  <a:pt x="146732" y="35418"/>
                </a:moveTo>
                <a:lnTo>
                  <a:pt x="182151" y="0"/>
                </a:lnTo>
              </a:path>
              <a:path w="544830" h="139064">
                <a:moveTo>
                  <a:pt x="197330" y="35418"/>
                </a:moveTo>
                <a:lnTo>
                  <a:pt x="232748" y="0"/>
                </a:lnTo>
              </a:path>
              <a:path w="544830" h="139064">
                <a:moveTo>
                  <a:pt x="247928" y="35418"/>
                </a:moveTo>
                <a:lnTo>
                  <a:pt x="284358" y="0"/>
                </a:lnTo>
              </a:path>
              <a:path w="544830" h="139064">
                <a:moveTo>
                  <a:pt x="298525" y="35418"/>
                </a:moveTo>
                <a:lnTo>
                  <a:pt x="334955" y="0"/>
                </a:lnTo>
              </a:path>
              <a:path w="544830" h="139064">
                <a:moveTo>
                  <a:pt x="349123" y="35418"/>
                </a:moveTo>
                <a:lnTo>
                  <a:pt x="385553" y="0"/>
                </a:lnTo>
              </a:path>
              <a:path w="544830" h="139064">
                <a:moveTo>
                  <a:pt x="399720" y="35418"/>
                </a:moveTo>
                <a:lnTo>
                  <a:pt x="436151" y="0"/>
                </a:lnTo>
              </a:path>
              <a:path w="544830" h="139064">
                <a:moveTo>
                  <a:pt x="451330" y="35418"/>
                </a:moveTo>
                <a:lnTo>
                  <a:pt x="486748" y="0"/>
                </a:lnTo>
              </a:path>
              <a:path w="544830" h="139064">
                <a:moveTo>
                  <a:pt x="501927" y="35418"/>
                </a:moveTo>
                <a:lnTo>
                  <a:pt x="537346" y="0"/>
                </a:lnTo>
              </a:path>
              <a:path w="544830" h="139064">
                <a:moveTo>
                  <a:pt x="507999" y="79944"/>
                </a:moveTo>
                <a:lnTo>
                  <a:pt x="544429" y="43513"/>
                </a:lnTo>
              </a:path>
              <a:path w="544830" h="139064">
                <a:moveTo>
                  <a:pt x="507999" y="130541"/>
                </a:moveTo>
                <a:lnTo>
                  <a:pt x="544429" y="94111"/>
                </a:lnTo>
              </a:path>
              <a:path w="544830" h="139064">
                <a:moveTo>
                  <a:pt x="31370" y="35418"/>
                </a:moveTo>
                <a:lnTo>
                  <a:pt x="0" y="4047"/>
                </a:lnTo>
              </a:path>
              <a:path w="544830" h="139064">
                <a:moveTo>
                  <a:pt x="81968" y="35418"/>
                </a:moveTo>
                <a:lnTo>
                  <a:pt x="46549" y="0"/>
                </a:lnTo>
              </a:path>
              <a:path w="544830" h="139064">
                <a:moveTo>
                  <a:pt x="132565" y="35418"/>
                </a:moveTo>
                <a:lnTo>
                  <a:pt x="97147" y="0"/>
                </a:lnTo>
              </a:path>
              <a:path w="544830" h="139064">
                <a:moveTo>
                  <a:pt x="183163" y="35418"/>
                </a:moveTo>
                <a:lnTo>
                  <a:pt x="147744" y="0"/>
                </a:lnTo>
              </a:path>
              <a:path w="544830" h="139064">
                <a:moveTo>
                  <a:pt x="234772" y="35418"/>
                </a:moveTo>
                <a:lnTo>
                  <a:pt x="198342" y="0"/>
                </a:lnTo>
              </a:path>
              <a:path w="544830" h="139064">
                <a:moveTo>
                  <a:pt x="285370" y="35418"/>
                </a:moveTo>
                <a:lnTo>
                  <a:pt x="248940" y="0"/>
                </a:lnTo>
              </a:path>
              <a:path w="544830" h="139064">
                <a:moveTo>
                  <a:pt x="335967" y="35418"/>
                </a:moveTo>
                <a:lnTo>
                  <a:pt x="299537" y="0"/>
                </a:lnTo>
              </a:path>
              <a:path w="544830" h="139064">
                <a:moveTo>
                  <a:pt x="386565" y="35418"/>
                </a:moveTo>
                <a:lnTo>
                  <a:pt x="350135" y="0"/>
                </a:lnTo>
              </a:path>
              <a:path w="544830" h="139064">
                <a:moveTo>
                  <a:pt x="540382" y="138637"/>
                </a:moveTo>
                <a:lnTo>
                  <a:pt x="507999" y="106254"/>
                </a:lnTo>
              </a:path>
              <a:path w="544830" h="139064">
                <a:moveTo>
                  <a:pt x="437162" y="35418"/>
                </a:moveTo>
                <a:lnTo>
                  <a:pt x="401744" y="0"/>
                </a:lnTo>
              </a:path>
              <a:path w="544830" h="139064">
                <a:moveTo>
                  <a:pt x="544429" y="91075"/>
                </a:moveTo>
                <a:lnTo>
                  <a:pt x="507999" y="55657"/>
                </a:lnTo>
              </a:path>
              <a:path w="544830" h="139064">
                <a:moveTo>
                  <a:pt x="487760" y="35418"/>
                </a:moveTo>
                <a:lnTo>
                  <a:pt x="452342" y="0"/>
                </a:lnTo>
              </a:path>
              <a:path w="544830" h="139064">
                <a:moveTo>
                  <a:pt x="544429" y="40478"/>
                </a:moveTo>
                <a:lnTo>
                  <a:pt x="5029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 descr=""/>
          <p:cNvSpPr/>
          <p:nvPr/>
        </p:nvSpPr>
        <p:spPr>
          <a:xfrm>
            <a:off x="2356496" y="5066165"/>
            <a:ext cx="544830" cy="179705"/>
          </a:xfrm>
          <a:custGeom>
            <a:avLst/>
            <a:gdLst/>
            <a:ahLst/>
            <a:cxnLst/>
            <a:rect l="l" t="t" r="r" b="b"/>
            <a:pathLst>
              <a:path w="544830" h="179704">
                <a:moveTo>
                  <a:pt x="0" y="143697"/>
                </a:moveTo>
                <a:lnTo>
                  <a:pt x="0" y="179115"/>
                </a:lnTo>
                <a:lnTo>
                  <a:pt x="544429" y="179115"/>
                </a:lnTo>
                <a:lnTo>
                  <a:pt x="544429" y="0"/>
                </a:lnTo>
                <a:lnTo>
                  <a:pt x="507999" y="0"/>
                </a:lnTo>
                <a:lnTo>
                  <a:pt x="507999" y="143697"/>
                </a:lnTo>
                <a:lnTo>
                  <a:pt x="0" y="143697"/>
                </a:lnTo>
              </a:path>
              <a:path w="544830" h="179704">
                <a:moveTo>
                  <a:pt x="8095" y="179115"/>
                </a:moveTo>
                <a:lnTo>
                  <a:pt x="43513" y="143697"/>
                </a:lnTo>
              </a:path>
              <a:path w="544830" h="179704">
                <a:moveTo>
                  <a:pt x="58693" y="179115"/>
                </a:moveTo>
                <a:lnTo>
                  <a:pt x="94111" y="143697"/>
                </a:lnTo>
              </a:path>
              <a:path w="544830" h="179704">
                <a:moveTo>
                  <a:pt x="109290" y="179115"/>
                </a:moveTo>
                <a:lnTo>
                  <a:pt x="144709" y="143697"/>
                </a:lnTo>
              </a:path>
              <a:path w="544830" h="179704">
                <a:moveTo>
                  <a:pt x="159888" y="179115"/>
                </a:moveTo>
                <a:lnTo>
                  <a:pt x="195306" y="143697"/>
                </a:lnTo>
              </a:path>
              <a:path w="544830" h="179704">
                <a:moveTo>
                  <a:pt x="210485" y="179115"/>
                </a:moveTo>
                <a:lnTo>
                  <a:pt x="246916" y="143697"/>
                </a:lnTo>
              </a:path>
              <a:path w="544830" h="179704">
                <a:moveTo>
                  <a:pt x="261083" y="179115"/>
                </a:moveTo>
                <a:lnTo>
                  <a:pt x="297513" y="143697"/>
                </a:lnTo>
              </a:path>
              <a:path w="544830" h="179704">
                <a:moveTo>
                  <a:pt x="311681" y="179115"/>
                </a:moveTo>
                <a:lnTo>
                  <a:pt x="348111" y="143697"/>
                </a:lnTo>
              </a:path>
              <a:path w="544830" h="179704">
                <a:moveTo>
                  <a:pt x="362278" y="179115"/>
                </a:moveTo>
                <a:lnTo>
                  <a:pt x="398708" y="143697"/>
                </a:lnTo>
              </a:path>
              <a:path w="544830" h="179704">
                <a:moveTo>
                  <a:pt x="507999" y="34406"/>
                </a:moveTo>
                <a:lnTo>
                  <a:pt x="542405" y="0"/>
                </a:lnTo>
              </a:path>
              <a:path w="544830" h="179704">
                <a:moveTo>
                  <a:pt x="413888" y="179115"/>
                </a:moveTo>
                <a:lnTo>
                  <a:pt x="449306" y="143697"/>
                </a:lnTo>
              </a:path>
              <a:path w="544830" h="179704">
                <a:moveTo>
                  <a:pt x="507999" y="85003"/>
                </a:moveTo>
                <a:lnTo>
                  <a:pt x="544429" y="48573"/>
                </a:lnTo>
              </a:path>
              <a:path w="544830" h="179704">
                <a:moveTo>
                  <a:pt x="464485" y="179115"/>
                </a:moveTo>
                <a:lnTo>
                  <a:pt x="499903" y="143697"/>
                </a:lnTo>
              </a:path>
              <a:path w="544830" h="179704">
                <a:moveTo>
                  <a:pt x="507999" y="135601"/>
                </a:moveTo>
                <a:lnTo>
                  <a:pt x="544429" y="99171"/>
                </a:lnTo>
              </a:path>
              <a:path w="544830" h="179704">
                <a:moveTo>
                  <a:pt x="515083" y="179115"/>
                </a:moveTo>
                <a:lnTo>
                  <a:pt x="544429" y="150780"/>
                </a:lnTo>
              </a:path>
              <a:path w="544830" h="179704">
                <a:moveTo>
                  <a:pt x="18215" y="179115"/>
                </a:moveTo>
                <a:lnTo>
                  <a:pt x="0" y="160900"/>
                </a:lnTo>
              </a:path>
              <a:path w="544830" h="179704">
                <a:moveTo>
                  <a:pt x="68812" y="179115"/>
                </a:moveTo>
                <a:lnTo>
                  <a:pt x="33394" y="143697"/>
                </a:lnTo>
              </a:path>
              <a:path w="544830" h="179704">
                <a:moveTo>
                  <a:pt x="119410" y="179115"/>
                </a:moveTo>
                <a:lnTo>
                  <a:pt x="83991" y="143697"/>
                </a:lnTo>
              </a:path>
              <a:path w="544830" h="179704">
                <a:moveTo>
                  <a:pt x="170007" y="179115"/>
                </a:moveTo>
                <a:lnTo>
                  <a:pt x="134589" y="143697"/>
                </a:lnTo>
              </a:path>
              <a:path w="544830" h="179704">
                <a:moveTo>
                  <a:pt x="220605" y="179115"/>
                </a:moveTo>
                <a:lnTo>
                  <a:pt x="185187" y="143697"/>
                </a:lnTo>
              </a:path>
              <a:path w="544830" h="179704">
                <a:moveTo>
                  <a:pt x="272214" y="179115"/>
                </a:moveTo>
                <a:lnTo>
                  <a:pt x="235784" y="143697"/>
                </a:lnTo>
              </a:path>
              <a:path w="544830" h="179704">
                <a:moveTo>
                  <a:pt x="322812" y="179115"/>
                </a:moveTo>
                <a:lnTo>
                  <a:pt x="286382" y="143697"/>
                </a:lnTo>
              </a:path>
              <a:path w="544830" h="179704">
                <a:moveTo>
                  <a:pt x="373410" y="179115"/>
                </a:moveTo>
                <a:lnTo>
                  <a:pt x="336979" y="143697"/>
                </a:lnTo>
              </a:path>
              <a:path w="544830" h="179704">
                <a:moveTo>
                  <a:pt x="424007" y="179115"/>
                </a:moveTo>
                <a:lnTo>
                  <a:pt x="387577" y="143697"/>
                </a:lnTo>
              </a:path>
              <a:path w="544830" h="179704">
                <a:moveTo>
                  <a:pt x="474605" y="179115"/>
                </a:moveTo>
                <a:lnTo>
                  <a:pt x="439186" y="143697"/>
                </a:lnTo>
              </a:path>
              <a:path w="544830" h="179704">
                <a:moveTo>
                  <a:pt x="525202" y="179115"/>
                </a:moveTo>
                <a:lnTo>
                  <a:pt x="489784" y="143697"/>
                </a:lnTo>
              </a:path>
              <a:path w="544830" h="179704">
                <a:moveTo>
                  <a:pt x="544429" y="147744"/>
                </a:moveTo>
                <a:lnTo>
                  <a:pt x="507999" y="111314"/>
                </a:lnTo>
              </a:path>
              <a:path w="544830" h="179704">
                <a:moveTo>
                  <a:pt x="544429" y="96135"/>
                </a:moveTo>
                <a:lnTo>
                  <a:pt x="507999" y="60717"/>
                </a:lnTo>
              </a:path>
              <a:path w="544830" h="179704">
                <a:moveTo>
                  <a:pt x="544429" y="45537"/>
                </a:moveTo>
                <a:lnTo>
                  <a:pt x="507999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" name="object 13" descr=""/>
          <p:cNvGrpSpPr/>
          <p:nvPr/>
        </p:nvGrpSpPr>
        <p:grpSpPr>
          <a:xfrm>
            <a:off x="1902130" y="4378038"/>
            <a:ext cx="398145" cy="464820"/>
            <a:chOff x="1902130" y="4378038"/>
            <a:chExt cx="398145" cy="464820"/>
          </a:xfrm>
        </p:grpSpPr>
        <p:sp>
          <p:nvSpPr>
            <p:cNvPr id="14" name="object 14" descr=""/>
            <p:cNvSpPr/>
            <p:nvPr/>
          </p:nvSpPr>
          <p:spPr>
            <a:xfrm>
              <a:off x="1905166" y="4381074"/>
              <a:ext cx="391795" cy="458470"/>
            </a:xfrm>
            <a:custGeom>
              <a:avLst/>
              <a:gdLst/>
              <a:ahLst/>
              <a:cxnLst/>
              <a:rect l="l" t="t" r="r" b="b"/>
              <a:pathLst>
                <a:path w="391794" h="458470">
                  <a:moveTo>
                    <a:pt x="358230" y="458413"/>
                  </a:moveTo>
                  <a:lnTo>
                    <a:pt x="391625" y="458413"/>
                  </a:lnTo>
                  <a:lnTo>
                    <a:pt x="391625" y="264119"/>
                  </a:lnTo>
                  <a:lnTo>
                    <a:pt x="33394" y="264119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297513"/>
                  </a:lnTo>
                  <a:lnTo>
                    <a:pt x="358230" y="297513"/>
                  </a:lnTo>
                  <a:lnTo>
                    <a:pt x="358230" y="45841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" name="object 1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02130" y="4378038"/>
              <a:ext cx="397696" cy="464485"/>
            </a:xfrm>
            <a:prstGeom prst="rect">
              <a:avLst/>
            </a:prstGeom>
          </p:spPr>
        </p:pic>
      </p:grpSp>
      <p:sp>
        <p:nvSpPr>
          <p:cNvPr id="16" name="object 16" descr=""/>
          <p:cNvSpPr/>
          <p:nvPr/>
        </p:nvSpPr>
        <p:spPr>
          <a:xfrm>
            <a:off x="8221766" y="1684223"/>
            <a:ext cx="264160" cy="890905"/>
          </a:xfrm>
          <a:custGeom>
            <a:avLst/>
            <a:gdLst/>
            <a:ahLst/>
            <a:cxnLst/>
            <a:rect l="l" t="t" r="r" b="b"/>
            <a:pathLst>
              <a:path w="264159" h="890905">
                <a:moveTo>
                  <a:pt x="264119" y="890517"/>
                </a:moveTo>
                <a:lnTo>
                  <a:pt x="264119" y="0"/>
                </a:lnTo>
                <a:lnTo>
                  <a:pt x="0" y="0"/>
                </a:lnTo>
                <a:lnTo>
                  <a:pt x="0" y="33394"/>
                </a:lnTo>
                <a:lnTo>
                  <a:pt x="230724" y="33394"/>
                </a:lnTo>
                <a:lnTo>
                  <a:pt x="230724" y="890517"/>
                </a:lnTo>
                <a:lnTo>
                  <a:pt x="264119" y="890517"/>
                </a:lnTo>
              </a:path>
              <a:path w="264159" h="890905">
                <a:moveTo>
                  <a:pt x="3035" y="33394"/>
                </a:moveTo>
                <a:lnTo>
                  <a:pt x="37442" y="0"/>
                </a:lnTo>
              </a:path>
              <a:path w="264159" h="890905">
                <a:moveTo>
                  <a:pt x="54645" y="33394"/>
                </a:moveTo>
                <a:lnTo>
                  <a:pt x="88039" y="0"/>
                </a:lnTo>
              </a:path>
              <a:path w="264159" h="890905">
                <a:moveTo>
                  <a:pt x="105242" y="33394"/>
                </a:moveTo>
                <a:lnTo>
                  <a:pt x="138637" y="0"/>
                </a:lnTo>
              </a:path>
              <a:path w="264159" h="890905">
                <a:moveTo>
                  <a:pt x="155840" y="33394"/>
                </a:moveTo>
                <a:lnTo>
                  <a:pt x="189234" y="0"/>
                </a:lnTo>
              </a:path>
              <a:path w="264159" h="890905">
                <a:moveTo>
                  <a:pt x="206438" y="33394"/>
                </a:moveTo>
                <a:lnTo>
                  <a:pt x="239832" y="0"/>
                </a:lnTo>
              </a:path>
              <a:path w="264159" h="890905">
                <a:moveTo>
                  <a:pt x="230724" y="59705"/>
                </a:moveTo>
                <a:lnTo>
                  <a:pt x="264119" y="26310"/>
                </a:lnTo>
              </a:path>
              <a:path w="264159" h="890905">
                <a:moveTo>
                  <a:pt x="230724" y="110302"/>
                </a:moveTo>
                <a:lnTo>
                  <a:pt x="264119" y="76908"/>
                </a:lnTo>
              </a:path>
              <a:path w="264159" h="890905">
                <a:moveTo>
                  <a:pt x="230724" y="160900"/>
                </a:moveTo>
                <a:lnTo>
                  <a:pt x="264119" y="127505"/>
                </a:lnTo>
              </a:path>
              <a:path w="264159" h="890905">
                <a:moveTo>
                  <a:pt x="230724" y="211497"/>
                </a:moveTo>
                <a:lnTo>
                  <a:pt x="264119" y="178103"/>
                </a:lnTo>
              </a:path>
              <a:path w="264159" h="890905">
                <a:moveTo>
                  <a:pt x="230724" y="262095"/>
                </a:moveTo>
                <a:lnTo>
                  <a:pt x="264119" y="228701"/>
                </a:lnTo>
              </a:path>
              <a:path w="264159" h="890905">
                <a:moveTo>
                  <a:pt x="230724" y="312692"/>
                </a:moveTo>
                <a:lnTo>
                  <a:pt x="264119" y="279298"/>
                </a:lnTo>
              </a:path>
              <a:path w="264159" h="890905">
                <a:moveTo>
                  <a:pt x="230724" y="364302"/>
                </a:moveTo>
                <a:lnTo>
                  <a:pt x="264119" y="330908"/>
                </a:lnTo>
              </a:path>
              <a:path w="264159" h="890905">
                <a:moveTo>
                  <a:pt x="230724" y="414900"/>
                </a:moveTo>
                <a:lnTo>
                  <a:pt x="264119" y="381505"/>
                </a:lnTo>
              </a:path>
              <a:path w="264159" h="890905">
                <a:moveTo>
                  <a:pt x="230724" y="465497"/>
                </a:moveTo>
                <a:lnTo>
                  <a:pt x="264119" y="432103"/>
                </a:lnTo>
              </a:path>
              <a:path w="264159" h="890905">
                <a:moveTo>
                  <a:pt x="230724" y="516095"/>
                </a:moveTo>
                <a:lnTo>
                  <a:pt x="264119" y="482700"/>
                </a:lnTo>
              </a:path>
              <a:path w="264159" h="890905">
                <a:moveTo>
                  <a:pt x="230724" y="566692"/>
                </a:moveTo>
                <a:lnTo>
                  <a:pt x="264119" y="533298"/>
                </a:lnTo>
              </a:path>
              <a:path w="264159" h="890905">
                <a:moveTo>
                  <a:pt x="230724" y="617290"/>
                </a:moveTo>
                <a:lnTo>
                  <a:pt x="264119" y="583895"/>
                </a:lnTo>
              </a:path>
              <a:path w="264159" h="890905">
                <a:moveTo>
                  <a:pt x="230724" y="667887"/>
                </a:moveTo>
                <a:lnTo>
                  <a:pt x="264119" y="634493"/>
                </a:lnTo>
              </a:path>
              <a:path w="264159" h="890905">
                <a:moveTo>
                  <a:pt x="230724" y="718485"/>
                </a:moveTo>
                <a:lnTo>
                  <a:pt x="264119" y="685091"/>
                </a:lnTo>
              </a:path>
              <a:path w="264159" h="890905">
                <a:moveTo>
                  <a:pt x="230724" y="769083"/>
                </a:moveTo>
                <a:lnTo>
                  <a:pt x="264119" y="735688"/>
                </a:lnTo>
              </a:path>
              <a:path w="264159" h="890905">
                <a:moveTo>
                  <a:pt x="230724" y="820692"/>
                </a:moveTo>
                <a:lnTo>
                  <a:pt x="264119" y="787298"/>
                </a:lnTo>
              </a:path>
              <a:path w="264159" h="890905">
                <a:moveTo>
                  <a:pt x="230724" y="871290"/>
                </a:moveTo>
                <a:lnTo>
                  <a:pt x="264119" y="837895"/>
                </a:lnTo>
              </a:path>
              <a:path w="264159" h="890905">
                <a:moveTo>
                  <a:pt x="262095" y="890517"/>
                </a:moveTo>
                <a:lnTo>
                  <a:pt x="264119" y="888493"/>
                </a:lnTo>
              </a:path>
              <a:path w="264159" h="890905">
                <a:moveTo>
                  <a:pt x="253999" y="890517"/>
                </a:moveTo>
                <a:lnTo>
                  <a:pt x="230724" y="866230"/>
                </a:lnTo>
              </a:path>
              <a:path w="264159" h="890905">
                <a:moveTo>
                  <a:pt x="264119" y="849027"/>
                </a:moveTo>
                <a:lnTo>
                  <a:pt x="230724" y="815632"/>
                </a:lnTo>
              </a:path>
              <a:path w="264159" h="890905">
                <a:moveTo>
                  <a:pt x="264119" y="798429"/>
                </a:moveTo>
                <a:lnTo>
                  <a:pt x="230724" y="765035"/>
                </a:lnTo>
              </a:path>
              <a:path w="264159" h="890905">
                <a:moveTo>
                  <a:pt x="264119" y="747832"/>
                </a:moveTo>
                <a:lnTo>
                  <a:pt x="230724" y="714437"/>
                </a:lnTo>
              </a:path>
              <a:path w="264159" h="890905">
                <a:moveTo>
                  <a:pt x="264119" y="697234"/>
                </a:moveTo>
                <a:lnTo>
                  <a:pt x="230724" y="663840"/>
                </a:lnTo>
              </a:path>
              <a:path w="264159" h="890905">
                <a:moveTo>
                  <a:pt x="264119" y="645624"/>
                </a:moveTo>
                <a:lnTo>
                  <a:pt x="230724" y="612230"/>
                </a:lnTo>
              </a:path>
              <a:path w="264159" h="890905">
                <a:moveTo>
                  <a:pt x="264119" y="595027"/>
                </a:moveTo>
                <a:lnTo>
                  <a:pt x="230724" y="561633"/>
                </a:lnTo>
              </a:path>
              <a:path w="264159" h="890905">
                <a:moveTo>
                  <a:pt x="264119" y="544429"/>
                </a:moveTo>
                <a:lnTo>
                  <a:pt x="230724" y="511035"/>
                </a:lnTo>
              </a:path>
              <a:path w="264159" h="890905">
                <a:moveTo>
                  <a:pt x="264119" y="493832"/>
                </a:moveTo>
                <a:lnTo>
                  <a:pt x="230724" y="460437"/>
                </a:lnTo>
              </a:path>
              <a:path w="264159" h="890905">
                <a:moveTo>
                  <a:pt x="264119" y="443234"/>
                </a:moveTo>
                <a:lnTo>
                  <a:pt x="230724" y="409840"/>
                </a:lnTo>
              </a:path>
              <a:path w="264159" h="890905">
                <a:moveTo>
                  <a:pt x="264119" y="392637"/>
                </a:moveTo>
                <a:lnTo>
                  <a:pt x="230724" y="359242"/>
                </a:lnTo>
              </a:path>
              <a:path w="264159" h="890905">
                <a:moveTo>
                  <a:pt x="264119" y="342039"/>
                </a:moveTo>
                <a:lnTo>
                  <a:pt x="230724" y="308645"/>
                </a:lnTo>
              </a:path>
              <a:path w="264159" h="890905">
                <a:moveTo>
                  <a:pt x="264119" y="291441"/>
                </a:moveTo>
                <a:lnTo>
                  <a:pt x="230724" y="258047"/>
                </a:lnTo>
              </a:path>
              <a:path w="264159" h="890905">
                <a:moveTo>
                  <a:pt x="6071" y="33394"/>
                </a:moveTo>
                <a:lnTo>
                  <a:pt x="0" y="27322"/>
                </a:lnTo>
              </a:path>
              <a:path w="264159" h="890905">
                <a:moveTo>
                  <a:pt x="264119" y="240844"/>
                </a:moveTo>
                <a:lnTo>
                  <a:pt x="230724" y="207450"/>
                </a:lnTo>
              </a:path>
              <a:path w="264159" h="890905">
                <a:moveTo>
                  <a:pt x="56669" y="33394"/>
                </a:moveTo>
                <a:lnTo>
                  <a:pt x="23274" y="0"/>
                </a:lnTo>
              </a:path>
              <a:path w="264159" h="890905">
                <a:moveTo>
                  <a:pt x="264119" y="190246"/>
                </a:moveTo>
                <a:lnTo>
                  <a:pt x="230724" y="155840"/>
                </a:lnTo>
              </a:path>
              <a:path w="264159" h="890905">
                <a:moveTo>
                  <a:pt x="107266" y="33394"/>
                </a:moveTo>
                <a:lnTo>
                  <a:pt x="73872" y="0"/>
                </a:lnTo>
              </a:path>
              <a:path w="264159" h="890905">
                <a:moveTo>
                  <a:pt x="264119" y="138637"/>
                </a:moveTo>
                <a:lnTo>
                  <a:pt x="230724" y="105242"/>
                </a:lnTo>
              </a:path>
              <a:path w="264159" h="890905">
                <a:moveTo>
                  <a:pt x="157864" y="33394"/>
                </a:moveTo>
                <a:lnTo>
                  <a:pt x="124470" y="0"/>
                </a:lnTo>
              </a:path>
              <a:path w="264159" h="890905">
                <a:moveTo>
                  <a:pt x="264119" y="88039"/>
                </a:moveTo>
                <a:lnTo>
                  <a:pt x="230724" y="54645"/>
                </a:lnTo>
              </a:path>
              <a:path w="264159" h="890905">
                <a:moveTo>
                  <a:pt x="208461" y="33394"/>
                </a:moveTo>
                <a:lnTo>
                  <a:pt x="175067" y="0"/>
                </a:lnTo>
              </a:path>
              <a:path w="264159" h="890905">
                <a:moveTo>
                  <a:pt x="264119" y="37442"/>
                </a:moveTo>
                <a:lnTo>
                  <a:pt x="22566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" name="object 17" descr=""/>
          <p:cNvSpPr/>
          <p:nvPr/>
        </p:nvSpPr>
        <p:spPr>
          <a:xfrm>
            <a:off x="8392786" y="7440203"/>
            <a:ext cx="93345" cy="894080"/>
          </a:xfrm>
          <a:custGeom>
            <a:avLst/>
            <a:gdLst/>
            <a:ahLst/>
            <a:cxnLst/>
            <a:rect l="l" t="t" r="r" b="b"/>
            <a:pathLst>
              <a:path w="93345" h="894079">
                <a:moveTo>
                  <a:pt x="0" y="893553"/>
                </a:moveTo>
                <a:lnTo>
                  <a:pt x="93099" y="893553"/>
                </a:lnTo>
                <a:lnTo>
                  <a:pt x="93099" y="0"/>
                </a:lnTo>
                <a:lnTo>
                  <a:pt x="59705" y="0"/>
                </a:lnTo>
                <a:lnTo>
                  <a:pt x="59705" y="860158"/>
                </a:lnTo>
                <a:lnTo>
                  <a:pt x="0" y="860158"/>
                </a:lnTo>
                <a:lnTo>
                  <a:pt x="0" y="893553"/>
                </a:lnTo>
              </a:path>
              <a:path w="93345" h="894079">
                <a:moveTo>
                  <a:pt x="59705" y="33394"/>
                </a:moveTo>
                <a:lnTo>
                  <a:pt x="93099" y="0"/>
                </a:lnTo>
              </a:path>
              <a:path w="93345" h="894079">
                <a:moveTo>
                  <a:pt x="59705" y="83991"/>
                </a:moveTo>
                <a:lnTo>
                  <a:pt x="93099" y="50597"/>
                </a:lnTo>
              </a:path>
              <a:path w="93345" h="894079">
                <a:moveTo>
                  <a:pt x="59705" y="134589"/>
                </a:moveTo>
                <a:lnTo>
                  <a:pt x="93099" y="101195"/>
                </a:lnTo>
              </a:path>
              <a:path w="93345" h="894079">
                <a:moveTo>
                  <a:pt x="59705" y="186199"/>
                </a:moveTo>
                <a:lnTo>
                  <a:pt x="93099" y="152804"/>
                </a:lnTo>
              </a:path>
              <a:path w="93345" h="894079">
                <a:moveTo>
                  <a:pt x="59705" y="236796"/>
                </a:moveTo>
                <a:lnTo>
                  <a:pt x="93099" y="203402"/>
                </a:lnTo>
              </a:path>
              <a:path w="93345" h="894079">
                <a:moveTo>
                  <a:pt x="59705" y="287394"/>
                </a:moveTo>
                <a:lnTo>
                  <a:pt x="93099" y="253999"/>
                </a:lnTo>
              </a:path>
              <a:path w="93345" h="894079">
                <a:moveTo>
                  <a:pt x="59705" y="337991"/>
                </a:moveTo>
                <a:lnTo>
                  <a:pt x="93099" y="304597"/>
                </a:lnTo>
              </a:path>
              <a:path w="93345" h="894079">
                <a:moveTo>
                  <a:pt x="59705" y="388589"/>
                </a:moveTo>
                <a:lnTo>
                  <a:pt x="93099" y="355194"/>
                </a:lnTo>
              </a:path>
              <a:path w="93345" h="894079">
                <a:moveTo>
                  <a:pt x="59705" y="439186"/>
                </a:moveTo>
                <a:lnTo>
                  <a:pt x="93099" y="405792"/>
                </a:lnTo>
              </a:path>
              <a:path w="93345" h="894079">
                <a:moveTo>
                  <a:pt x="59705" y="489784"/>
                </a:moveTo>
                <a:lnTo>
                  <a:pt x="93099" y="456390"/>
                </a:lnTo>
              </a:path>
              <a:path w="93345" h="894079">
                <a:moveTo>
                  <a:pt x="59705" y="540382"/>
                </a:moveTo>
                <a:lnTo>
                  <a:pt x="93099" y="506987"/>
                </a:lnTo>
              </a:path>
              <a:path w="93345" h="894079">
                <a:moveTo>
                  <a:pt x="59705" y="590979"/>
                </a:moveTo>
                <a:lnTo>
                  <a:pt x="93099" y="557585"/>
                </a:lnTo>
              </a:path>
              <a:path w="93345" h="894079">
                <a:moveTo>
                  <a:pt x="59705" y="642589"/>
                </a:moveTo>
                <a:lnTo>
                  <a:pt x="93099" y="608182"/>
                </a:lnTo>
              </a:path>
              <a:path w="93345" h="894079">
                <a:moveTo>
                  <a:pt x="59705" y="693186"/>
                </a:moveTo>
                <a:lnTo>
                  <a:pt x="93099" y="659792"/>
                </a:lnTo>
              </a:path>
              <a:path w="93345" h="894079">
                <a:moveTo>
                  <a:pt x="59705" y="743784"/>
                </a:moveTo>
                <a:lnTo>
                  <a:pt x="93099" y="710389"/>
                </a:lnTo>
              </a:path>
              <a:path w="93345" h="894079">
                <a:moveTo>
                  <a:pt x="59705" y="794381"/>
                </a:moveTo>
                <a:lnTo>
                  <a:pt x="93099" y="760987"/>
                </a:lnTo>
              </a:path>
              <a:path w="93345" h="894079">
                <a:moveTo>
                  <a:pt x="11131" y="893553"/>
                </a:moveTo>
                <a:lnTo>
                  <a:pt x="44525" y="860158"/>
                </a:lnTo>
              </a:path>
              <a:path w="93345" h="894079">
                <a:moveTo>
                  <a:pt x="59705" y="844979"/>
                </a:moveTo>
                <a:lnTo>
                  <a:pt x="93099" y="811584"/>
                </a:lnTo>
              </a:path>
              <a:path w="93345" h="894079">
                <a:moveTo>
                  <a:pt x="61729" y="893553"/>
                </a:moveTo>
                <a:lnTo>
                  <a:pt x="93099" y="862182"/>
                </a:lnTo>
              </a:path>
              <a:path w="93345" h="894079">
                <a:moveTo>
                  <a:pt x="11131" y="893553"/>
                </a:moveTo>
                <a:lnTo>
                  <a:pt x="0" y="881409"/>
                </a:lnTo>
              </a:path>
              <a:path w="93345" h="894079">
                <a:moveTo>
                  <a:pt x="62740" y="893553"/>
                </a:moveTo>
                <a:lnTo>
                  <a:pt x="28334" y="860158"/>
                </a:lnTo>
              </a:path>
              <a:path w="93345" h="894079">
                <a:moveTo>
                  <a:pt x="93099" y="873314"/>
                </a:moveTo>
                <a:lnTo>
                  <a:pt x="59705" y="839919"/>
                </a:lnTo>
              </a:path>
              <a:path w="93345" h="894079">
                <a:moveTo>
                  <a:pt x="93099" y="822716"/>
                </a:moveTo>
                <a:lnTo>
                  <a:pt x="59705" y="789322"/>
                </a:lnTo>
              </a:path>
              <a:path w="93345" h="894079">
                <a:moveTo>
                  <a:pt x="93099" y="772118"/>
                </a:moveTo>
                <a:lnTo>
                  <a:pt x="59705" y="738724"/>
                </a:lnTo>
              </a:path>
              <a:path w="93345" h="894079">
                <a:moveTo>
                  <a:pt x="93099" y="721521"/>
                </a:moveTo>
                <a:lnTo>
                  <a:pt x="59705" y="688126"/>
                </a:lnTo>
              </a:path>
              <a:path w="93345" h="894079">
                <a:moveTo>
                  <a:pt x="93099" y="670923"/>
                </a:moveTo>
                <a:lnTo>
                  <a:pt x="59705" y="637529"/>
                </a:lnTo>
              </a:path>
              <a:path w="93345" h="894079">
                <a:moveTo>
                  <a:pt x="93099" y="620326"/>
                </a:moveTo>
                <a:lnTo>
                  <a:pt x="59705" y="586931"/>
                </a:lnTo>
              </a:path>
              <a:path w="93345" h="894079">
                <a:moveTo>
                  <a:pt x="93099" y="569728"/>
                </a:moveTo>
                <a:lnTo>
                  <a:pt x="59705" y="536334"/>
                </a:lnTo>
              </a:path>
              <a:path w="93345" h="894079">
                <a:moveTo>
                  <a:pt x="93099" y="519131"/>
                </a:moveTo>
                <a:lnTo>
                  <a:pt x="59705" y="485736"/>
                </a:lnTo>
              </a:path>
              <a:path w="93345" h="894079">
                <a:moveTo>
                  <a:pt x="93099" y="468533"/>
                </a:moveTo>
                <a:lnTo>
                  <a:pt x="59705" y="434127"/>
                </a:lnTo>
              </a:path>
              <a:path w="93345" h="894079">
                <a:moveTo>
                  <a:pt x="93099" y="416923"/>
                </a:moveTo>
                <a:lnTo>
                  <a:pt x="59705" y="383529"/>
                </a:lnTo>
              </a:path>
              <a:path w="93345" h="894079">
                <a:moveTo>
                  <a:pt x="93099" y="366326"/>
                </a:moveTo>
                <a:lnTo>
                  <a:pt x="59705" y="332932"/>
                </a:lnTo>
              </a:path>
              <a:path w="93345" h="894079">
                <a:moveTo>
                  <a:pt x="93099" y="315728"/>
                </a:moveTo>
                <a:lnTo>
                  <a:pt x="59705" y="282334"/>
                </a:lnTo>
              </a:path>
              <a:path w="93345" h="894079">
                <a:moveTo>
                  <a:pt x="93099" y="265131"/>
                </a:moveTo>
                <a:lnTo>
                  <a:pt x="59705" y="231736"/>
                </a:lnTo>
              </a:path>
              <a:path w="93345" h="894079">
                <a:moveTo>
                  <a:pt x="93099" y="214533"/>
                </a:moveTo>
                <a:lnTo>
                  <a:pt x="59705" y="181139"/>
                </a:lnTo>
              </a:path>
              <a:path w="93345" h="894079">
                <a:moveTo>
                  <a:pt x="93099" y="163936"/>
                </a:moveTo>
                <a:lnTo>
                  <a:pt x="59705" y="130541"/>
                </a:lnTo>
              </a:path>
              <a:path w="93345" h="894079">
                <a:moveTo>
                  <a:pt x="93099" y="113338"/>
                </a:moveTo>
                <a:lnTo>
                  <a:pt x="59705" y="79944"/>
                </a:lnTo>
              </a:path>
              <a:path w="93345" h="894079">
                <a:moveTo>
                  <a:pt x="93099" y="62740"/>
                </a:moveTo>
                <a:lnTo>
                  <a:pt x="59705" y="29346"/>
                </a:lnTo>
              </a:path>
              <a:path w="93345" h="894079">
                <a:moveTo>
                  <a:pt x="93099" y="12143"/>
                </a:moveTo>
                <a:lnTo>
                  <a:pt x="8095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" name="object 18" descr=""/>
          <p:cNvSpPr/>
          <p:nvPr/>
        </p:nvSpPr>
        <p:spPr>
          <a:xfrm>
            <a:off x="1905166" y="7440203"/>
            <a:ext cx="93345" cy="894080"/>
          </a:xfrm>
          <a:custGeom>
            <a:avLst/>
            <a:gdLst/>
            <a:ahLst/>
            <a:cxnLst/>
            <a:rect l="l" t="t" r="r" b="b"/>
            <a:pathLst>
              <a:path w="93344" h="894079">
                <a:moveTo>
                  <a:pt x="93099" y="893553"/>
                </a:moveTo>
                <a:lnTo>
                  <a:pt x="93099" y="860158"/>
                </a:lnTo>
                <a:lnTo>
                  <a:pt x="33394" y="860158"/>
                </a:lnTo>
                <a:lnTo>
                  <a:pt x="33394" y="0"/>
                </a:lnTo>
                <a:lnTo>
                  <a:pt x="0" y="0"/>
                </a:lnTo>
                <a:lnTo>
                  <a:pt x="0" y="893553"/>
                </a:lnTo>
                <a:lnTo>
                  <a:pt x="93099" y="893553"/>
                </a:lnTo>
              </a:path>
              <a:path w="93344" h="894079">
                <a:moveTo>
                  <a:pt x="0" y="39466"/>
                </a:moveTo>
                <a:lnTo>
                  <a:pt x="33394" y="6071"/>
                </a:lnTo>
              </a:path>
              <a:path w="93344" h="894079">
                <a:moveTo>
                  <a:pt x="0" y="90063"/>
                </a:moveTo>
                <a:lnTo>
                  <a:pt x="33394" y="56669"/>
                </a:lnTo>
              </a:path>
              <a:path w="93344" h="894079">
                <a:moveTo>
                  <a:pt x="0" y="140661"/>
                </a:moveTo>
                <a:lnTo>
                  <a:pt x="33394" y="107266"/>
                </a:lnTo>
              </a:path>
              <a:path w="93344" h="894079">
                <a:moveTo>
                  <a:pt x="0" y="191258"/>
                </a:moveTo>
                <a:lnTo>
                  <a:pt x="33394" y="157864"/>
                </a:lnTo>
              </a:path>
              <a:path w="93344" h="894079">
                <a:moveTo>
                  <a:pt x="0" y="242868"/>
                </a:moveTo>
                <a:lnTo>
                  <a:pt x="33394" y="209473"/>
                </a:lnTo>
              </a:path>
              <a:path w="93344" h="894079">
                <a:moveTo>
                  <a:pt x="0" y="293465"/>
                </a:moveTo>
                <a:lnTo>
                  <a:pt x="33394" y="260071"/>
                </a:lnTo>
              </a:path>
              <a:path w="93344" h="894079">
                <a:moveTo>
                  <a:pt x="0" y="344063"/>
                </a:moveTo>
                <a:lnTo>
                  <a:pt x="33394" y="310669"/>
                </a:lnTo>
              </a:path>
              <a:path w="93344" h="894079">
                <a:moveTo>
                  <a:pt x="0" y="394661"/>
                </a:moveTo>
                <a:lnTo>
                  <a:pt x="33394" y="361266"/>
                </a:lnTo>
              </a:path>
              <a:path w="93344" h="894079">
                <a:moveTo>
                  <a:pt x="0" y="445258"/>
                </a:moveTo>
                <a:lnTo>
                  <a:pt x="33394" y="411864"/>
                </a:lnTo>
              </a:path>
              <a:path w="93344" h="894079">
                <a:moveTo>
                  <a:pt x="0" y="495856"/>
                </a:moveTo>
                <a:lnTo>
                  <a:pt x="33394" y="462461"/>
                </a:lnTo>
              </a:path>
              <a:path w="93344" h="894079">
                <a:moveTo>
                  <a:pt x="0" y="546453"/>
                </a:moveTo>
                <a:lnTo>
                  <a:pt x="33394" y="513059"/>
                </a:lnTo>
              </a:path>
              <a:path w="93344" h="894079">
                <a:moveTo>
                  <a:pt x="0" y="597051"/>
                </a:moveTo>
                <a:lnTo>
                  <a:pt x="33394" y="563656"/>
                </a:lnTo>
              </a:path>
              <a:path w="93344" h="894079">
                <a:moveTo>
                  <a:pt x="0" y="647648"/>
                </a:moveTo>
                <a:lnTo>
                  <a:pt x="33394" y="614254"/>
                </a:lnTo>
              </a:path>
              <a:path w="93344" h="894079">
                <a:moveTo>
                  <a:pt x="0" y="699258"/>
                </a:moveTo>
                <a:lnTo>
                  <a:pt x="33394" y="665864"/>
                </a:lnTo>
              </a:path>
              <a:path w="93344" h="894079">
                <a:moveTo>
                  <a:pt x="0" y="749855"/>
                </a:moveTo>
                <a:lnTo>
                  <a:pt x="33394" y="716461"/>
                </a:lnTo>
              </a:path>
              <a:path w="93344" h="894079">
                <a:moveTo>
                  <a:pt x="0" y="800453"/>
                </a:moveTo>
                <a:lnTo>
                  <a:pt x="33394" y="767059"/>
                </a:lnTo>
              </a:path>
              <a:path w="93344" h="894079">
                <a:moveTo>
                  <a:pt x="0" y="851051"/>
                </a:moveTo>
                <a:lnTo>
                  <a:pt x="33394" y="817656"/>
                </a:lnTo>
              </a:path>
              <a:path w="93344" h="894079">
                <a:moveTo>
                  <a:pt x="7083" y="893553"/>
                </a:moveTo>
                <a:lnTo>
                  <a:pt x="40478" y="860158"/>
                </a:lnTo>
              </a:path>
              <a:path w="93344" h="894079">
                <a:moveTo>
                  <a:pt x="58693" y="893553"/>
                </a:moveTo>
                <a:lnTo>
                  <a:pt x="92087" y="860158"/>
                </a:lnTo>
              </a:path>
              <a:path w="93344" h="894079">
                <a:moveTo>
                  <a:pt x="8095" y="893553"/>
                </a:moveTo>
                <a:lnTo>
                  <a:pt x="0" y="885457"/>
                </a:lnTo>
              </a:path>
              <a:path w="93344" h="894079">
                <a:moveTo>
                  <a:pt x="58693" y="893553"/>
                </a:moveTo>
                <a:lnTo>
                  <a:pt x="0" y="833847"/>
                </a:lnTo>
              </a:path>
              <a:path w="93344" h="894079">
                <a:moveTo>
                  <a:pt x="93099" y="876349"/>
                </a:moveTo>
                <a:lnTo>
                  <a:pt x="75896" y="860158"/>
                </a:lnTo>
              </a:path>
              <a:path w="93344" h="894079">
                <a:moveTo>
                  <a:pt x="33394" y="816644"/>
                </a:moveTo>
                <a:lnTo>
                  <a:pt x="0" y="783250"/>
                </a:lnTo>
              </a:path>
              <a:path w="93344" h="894079">
                <a:moveTo>
                  <a:pt x="33394" y="766047"/>
                </a:moveTo>
                <a:lnTo>
                  <a:pt x="0" y="732652"/>
                </a:lnTo>
              </a:path>
              <a:path w="93344" h="894079">
                <a:moveTo>
                  <a:pt x="33394" y="715449"/>
                </a:moveTo>
                <a:lnTo>
                  <a:pt x="0" y="682055"/>
                </a:lnTo>
              </a:path>
              <a:path w="93344" h="894079">
                <a:moveTo>
                  <a:pt x="33394" y="664852"/>
                </a:moveTo>
                <a:lnTo>
                  <a:pt x="0" y="631457"/>
                </a:lnTo>
              </a:path>
              <a:path w="93344" h="894079">
                <a:moveTo>
                  <a:pt x="33394" y="614254"/>
                </a:moveTo>
                <a:lnTo>
                  <a:pt x="0" y="580860"/>
                </a:lnTo>
              </a:path>
              <a:path w="93344" h="894079">
                <a:moveTo>
                  <a:pt x="33394" y="563656"/>
                </a:moveTo>
                <a:lnTo>
                  <a:pt x="0" y="530262"/>
                </a:lnTo>
              </a:path>
              <a:path w="93344" h="894079">
                <a:moveTo>
                  <a:pt x="33394" y="513059"/>
                </a:moveTo>
                <a:lnTo>
                  <a:pt x="0" y="479664"/>
                </a:lnTo>
              </a:path>
              <a:path w="93344" h="894079">
                <a:moveTo>
                  <a:pt x="33394" y="462461"/>
                </a:moveTo>
                <a:lnTo>
                  <a:pt x="0" y="429067"/>
                </a:lnTo>
              </a:path>
              <a:path w="93344" h="894079">
                <a:moveTo>
                  <a:pt x="33394" y="410852"/>
                </a:moveTo>
                <a:lnTo>
                  <a:pt x="0" y="377457"/>
                </a:lnTo>
              </a:path>
              <a:path w="93344" h="894079">
                <a:moveTo>
                  <a:pt x="33394" y="360254"/>
                </a:moveTo>
                <a:lnTo>
                  <a:pt x="0" y="326860"/>
                </a:lnTo>
              </a:path>
              <a:path w="93344" h="894079">
                <a:moveTo>
                  <a:pt x="33394" y="309657"/>
                </a:moveTo>
                <a:lnTo>
                  <a:pt x="0" y="276262"/>
                </a:lnTo>
              </a:path>
              <a:path w="93344" h="894079">
                <a:moveTo>
                  <a:pt x="33394" y="259059"/>
                </a:moveTo>
                <a:lnTo>
                  <a:pt x="0" y="225665"/>
                </a:lnTo>
              </a:path>
              <a:path w="93344" h="894079">
                <a:moveTo>
                  <a:pt x="33394" y="208461"/>
                </a:moveTo>
                <a:lnTo>
                  <a:pt x="0" y="175067"/>
                </a:lnTo>
              </a:path>
              <a:path w="93344" h="894079">
                <a:moveTo>
                  <a:pt x="33394" y="157864"/>
                </a:moveTo>
                <a:lnTo>
                  <a:pt x="0" y="124470"/>
                </a:lnTo>
              </a:path>
              <a:path w="93344" h="894079">
                <a:moveTo>
                  <a:pt x="33394" y="107266"/>
                </a:moveTo>
                <a:lnTo>
                  <a:pt x="0" y="73872"/>
                </a:lnTo>
              </a:path>
              <a:path w="93344" h="894079">
                <a:moveTo>
                  <a:pt x="33394" y="56669"/>
                </a:moveTo>
                <a:lnTo>
                  <a:pt x="0" y="23274"/>
                </a:lnTo>
              </a:path>
              <a:path w="93344" h="894079">
                <a:moveTo>
                  <a:pt x="33394" y="6071"/>
                </a:moveTo>
                <a:lnTo>
                  <a:pt x="2732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" name="object 19" descr=""/>
          <p:cNvSpPr/>
          <p:nvPr/>
        </p:nvSpPr>
        <p:spPr>
          <a:xfrm>
            <a:off x="7537687" y="1684223"/>
            <a:ext cx="337185" cy="33655"/>
          </a:xfrm>
          <a:custGeom>
            <a:avLst/>
            <a:gdLst/>
            <a:ahLst/>
            <a:cxnLst/>
            <a:rect l="l" t="t" r="r" b="b"/>
            <a:pathLst>
              <a:path w="337184" h="33655">
                <a:moveTo>
                  <a:pt x="0" y="33394"/>
                </a:moveTo>
                <a:lnTo>
                  <a:pt x="336979" y="33394"/>
                </a:lnTo>
                <a:lnTo>
                  <a:pt x="336979" y="0"/>
                </a:lnTo>
                <a:lnTo>
                  <a:pt x="0" y="0"/>
                </a:lnTo>
                <a:lnTo>
                  <a:pt x="0" y="33394"/>
                </a:lnTo>
              </a:path>
              <a:path w="337184" h="33655">
                <a:moveTo>
                  <a:pt x="0" y="10119"/>
                </a:moveTo>
                <a:lnTo>
                  <a:pt x="11131" y="0"/>
                </a:lnTo>
              </a:path>
              <a:path w="337184" h="33655">
                <a:moveTo>
                  <a:pt x="28334" y="33394"/>
                </a:moveTo>
                <a:lnTo>
                  <a:pt x="61729" y="0"/>
                </a:lnTo>
              </a:path>
              <a:path w="337184" h="33655">
                <a:moveTo>
                  <a:pt x="78932" y="33394"/>
                </a:moveTo>
                <a:lnTo>
                  <a:pt x="112326" y="0"/>
                </a:lnTo>
              </a:path>
              <a:path w="337184" h="33655">
                <a:moveTo>
                  <a:pt x="129529" y="33394"/>
                </a:moveTo>
                <a:lnTo>
                  <a:pt x="162924" y="0"/>
                </a:lnTo>
              </a:path>
              <a:path w="337184" h="33655">
                <a:moveTo>
                  <a:pt x="180127" y="33394"/>
                </a:moveTo>
                <a:lnTo>
                  <a:pt x="213521" y="0"/>
                </a:lnTo>
              </a:path>
              <a:path w="337184" h="33655">
                <a:moveTo>
                  <a:pt x="230724" y="33394"/>
                </a:moveTo>
                <a:lnTo>
                  <a:pt x="265131" y="0"/>
                </a:lnTo>
              </a:path>
              <a:path w="337184" h="33655">
                <a:moveTo>
                  <a:pt x="282334" y="33394"/>
                </a:moveTo>
                <a:lnTo>
                  <a:pt x="315728" y="0"/>
                </a:lnTo>
              </a:path>
              <a:path w="337184" h="33655">
                <a:moveTo>
                  <a:pt x="332932" y="33394"/>
                </a:moveTo>
                <a:lnTo>
                  <a:pt x="336979" y="28334"/>
                </a:lnTo>
              </a:path>
              <a:path w="337184" h="33655">
                <a:moveTo>
                  <a:pt x="30358" y="33394"/>
                </a:moveTo>
                <a:lnTo>
                  <a:pt x="0" y="3035"/>
                </a:lnTo>
              </a:path>
              <a:path w="337184" h="33655">
                <a:moveTo>
                  <a:pt x="80956" y="33394"/>
                </a:moveTo>
                <a:lnTo>
                  <a:pt x="47561" y="0"/>
                </a:lnTo>
              </a:path>
              <a:path w="337184" h="33655">
                <a:moveTo>
                  <a:pt x="132565" y="33394"/>
                </a:moveTo>
                <a:lnTo>
                  <a:pt x="99171" y="0"/>
                </a:lnTo>
              </a:path>
              <a:path w="337184" h="33655">
                <a:moveTo>
                  <a:pt x="183163" y="33394"/>
                </a:moveTo>
                <a:lnTo>
                  <a:pt x="149768" y="0"/>
                </a:lnTo>
              </a:path>
              <a:path w="337184" h="33655">
                <a:moveTo>
                  <a:pt x="233760" y="33394"/>
                </a:moveTo>
                <a:lnTo>
                  <a:pt x="200366" y="0"/>
                </a:lnTo>
              </a:path>
              <a:path w="337184" h="33655">
                <a:moveTo>
                  <a:pt x="284358" y="33394"/>
                </a:moveTo>
                <a:lnTo>
                  <a:pt x="250963" y="0"/>
                </a:lnTo>
              </a:path>
              <a:path w="337184" h="33655">
                <a:moveTo>
                  <a:pt x="334955" y="33394"/>
                </a:moveTo>
                <a:lnTo>
                  <a:pt x="3015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 descr=""/>
          <p:cNvSpPr/>
          <p:nvPr/>
        </p:nvSpPr>
        <p:spPr>
          <a:xfrm>
            <a:off x="8093248" y="5185575"/>
            <a:ext cx="34925" cy="403860"/>
          </a:xfrm>
          <a:custGeom>
            <a:avLst/>
            <a:gdLst/>
            <a:ahLst/>
            <a:cxnLst/>
            <a:rect l="l" t="t" r="r" b="b"/>
            <a:pathLst>
              <a:path w="34925" h="403860">
                <a:moveTo>
                  <a:pt x="0" y="403768"/>
                </a:moveTo>
                <a:lnTo>
                  <a:pt x="34406" y="403768"/>
                </a:lnTo>
                <a:lnTo>
                  <a:pt x="34406" y="0"/>
                </a:lnTo>
                <a:lnTo>
                  <a:pt x="0" y="0"/>
                </a:lnTo>
                <a:lnTo>
                  <a:pt x="0" y="403768"/>
                </a:lnTo>
              </a:path>
              <a:path w="34925" h="403860">
                <a:moveTo>
                  <a:pt x="0" y="10119"/>
                </a:moveTo>
                <a:lnTo>
                  <a:pt x="10119" y="0"/>
                </a:lnTo>
              </a:path>
              <a:path w="34925" h="403860">
                <a:moveTo>
                  <a:pt x="0" y="60717"/>
                </a:moveTo>
                <a:lnTo>
                  <a:pt x="34406" y="27322"/>
                </a:lnTo>
              </a:path>
              <a:path w="34925" h="403860">
                <a:moveTo>
                  <a:pt x="0" y="111314"/>
                </a:moveTo>
                <a:lnTo>
                  <a:pt x="34406" y="77920"/>
                </a:lnTo>
              </a:path>
              <a:path w="34925" h="403860">
                <a:moveTo>
                  <a:pt x="0" y="161912"/>
                </a:moveTo>
                <a:lnTo>
                  <a:pt x="34406" y="128517"/>
                </a:lnTo>
              </a:path>
              <a:path w="34925" h="403860">
                <a:moveTo>
                  <a:pt x="0" y="212509"/>
                </a:moveTo>
                <a:lnTo>
                  <a:pt x="34406" y="179115"/>
                </a:lnTo>
              </a:path>
              <a:path w="34925" h="403860">
                <a:moveTo>
                  <a:pt x="0" y="263107"/>
                </a:moveTo>
                <a:lnTo>
                  <a:pt x="34406" y="229712"/>
                </a:lnTo>
              </a:path>
              <a:path w="34925" h="403860">
                <a:moveTo>
                  <a:pt x="0" y="314716"/>
                </a:moveTo>
                <a:lnTo>
                  <a:pt x="34406" y="281322"/>
                </a:lnTo>
              </a:path>
              <a:path w="34925" h="403860">
                <a:moveTo>
                  <a:pt x="0" y="365314"/>
                </a:moveTo>
                <a:lnTo>
                  <a:pt x="34406" y="331920"/>
                </a:lnTo>
              </a:path>
              <a:path w="34925" h="403860">
                <a:moveTo>
                  <a:pt x="12143" y="403768"/>
                </a:moveTo>
                <a:lnTo>
                  <a:pt x="34406" y="382517"/>
                </a:lnTo>
              </a:path>
              <a:path w="34925" h="403860">
                <a:moveTo>
                  <a:pt x="1011" y="403768"/>
                </a:moveTo>
                <a:lnTo>
                  <a:pt x="0" y="403768"/>
                </a:lnTo>
              </a:path>
              <a:path w="34925" h="403860">
                <a:moveTo>
                  <a:pt x="34406" y="386565"/>
                </a:moveTo>
                <a:lnTo>
                  <a:pt x="0" y="353171"/>
                </a:lnTo>
              </a:path>
              <a:path w="34925" h="403860">
                <a:moveTo>
                  <a:pt x="34406" y="335967"/>
                </a:moveTo>
                <a:lnTo>
                  <a:pt x="0" y="302573"/>
                </a:lnTo>
              </a:path>
              <a:path w="34925" h="403860">
                <a:moveTo>
                  <a:pt x="34406" y="285370"/>
                </a:moveTo>
                <a:lnTo>
                  <a:pt x="0" y="251975"/>
                </a:lnTo>
              </a:path>
              <a:path w="34925" h="403860">
                <a:moveTo>
                  <a:pt x="34406" y="234772"/>
                </a:moveTo>
                <a:lnTo>
                  <a:pt x="0" y="201378"/>
                </a:lnTo>
              </a:path>
              <a:path w="34925" h="403860">
                <a:moveTo>
                  <a:pt x="34406" y="183163"/>
                </a:moveTo>
                <a:lnTo>
                  <a:pt x="0" y="149768"/>
                </a:lnTo>
              </a:path>
              <a:path w="34925" h="403860">
                <a:moveTo>
                  <a:pt x="34406" y="132565"/>
                </a:moveTo>
                <a:lnTo>
                  <a:pt x="0" y="99171"/>
                </a:lnTo>
              </a:path>
              <a:path w="34925" h="403860">
                <a:moveTo>
                  <a:pt x="34406" y="81968"/>
                </a:moveTo>
                <a:lnTo>
                  <a:pt x="0" y="48573"/>
                </a:lnTo>
              </a:path>
              <a:path w="34925" h="403860">
                <a:moveTo>
                  <a:pt x="34406" y="31370"/>
                </a:moveTo>
                <a:lnTo>
                  <a:pt x="30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1" name="object 21" descr=""/>
          <p:cNvGrpSpPr/>
          <p:nvPr/>
        </p:nvGrpSpPr>
        <p:grpSpPr>
          <a:xfrm>
            <a:off x="8090212" y="4378038"/>
            <a:ext cx="398780" cy="464820"/>
            <a:chOff x="8090212" y="4378038"/>
            <a:chExt cx="398780" cy="464820"/>
          </a:xfrm>
        </p:grpSpPr>
        <p:sp>
          <p:nvSpPr>
            <p:cNvPr id="22" name="object 22" descr=""/>
            <p:cNvSpPr/>
            <p:nvPr/>
          </p:nvSpPr>
          <p:spPr>
            <a:xfrm>
              <a:off x="8093248" y="4381074"/>
              <a:ext cx="393065" cy="458470"/>
            </a:xfrm>
            <a:custGeom>
              <a:avLst/>
              <a:gdLst/>
              <a:ahLst/>
              <a:cxnLst/>
              <a:rect l="l" t="t" r="r" b="b"/>
              <a:pathLst>
                <a:path w="393065" h="458470">
                  <a:moveTo>
                    <a:pt x="359242" y="0"/>
                  </a:moveTo>
                  <a:lnTo>
                    <a:pt x="359242" y="264119"/>
                  </a:lnTo>
                  <a:lnTo>
                    <a:pt x="0" y="264119"/>
                  </a:lnTo>
                  <a:lnTo>
                    <a:pt x="0" y="458413"/>
                  </a:lnTo>
                  <a:lnTo>
                    <a:pt x="34406" y="458413"/>
                  </a:lnTo>
                  <a:lnTo>
                    <a:pt x="34406" y="297513"/>
                  </a:lnTo>
                  <a:lnTo>
                    <a:pt x="392637" y="297513"/>
                  </a:lnTo>
                  <a:lnTo>
                    <a:pt x="392637" y="0"/>
                  </a:lnTo>
                  <a:lnTo>
                    <a:pt x="35924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" name="object 2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090212" y="4378038"/>
              <a:ext cx="398708" cy="464485"/>
            </a:xfrm>
            <a:prstGeom prst="rect">
              <a:avLst/>
            </a:prstGeom>
          </p:spPr>
        </p:pic>
      </p:grpSp>
      <p:sp>
        <p:nvSpPr>
          <p:cNvPr id="24" name="object 24" descr=""/>
          <p:cNvSpPr/>
          <p:nvPr/>
        </p:nvSpPr>
        <p:spPr>
          <a:xfrm>
            <a:off x="6390134" y="1777323"/>
            <a:ext cx="222885" cy="3222625"/>
          </a:xfrm>
          <a:custGeom>
            <a:avLst/>
            <a:gdLst/>
            <a:ahLst/>
            <a:cxnLst/>
            <a:rect l="l" t="t" r="r" b="b"/>
            <a:pathLst>
              <a:path w="222884" h="3222625">
                <a:moveTo>
                  <a:pt x="222629" y="3222053"/>
                </a:moveTo>
                <a:lnTo>
                  <a:pt x="222629" y="0"/>
                </a:lnTo>
                <a:lnTo>
                  <a:pt x="194294" y="0"/>
                </a:lnTo>
                <a:lnTo>
                  <a:pt x="194294" y="584907"/>
                </a:lnTo>
              </a:path>
              <a:path w="222884" h="3222625">
                <a:moveTo>
                  <a:pt x="194294" y="590979"/>
                </a:moveTo>
                <a:lnTo>
                  <a:pt x="0" y="590979"/>
                </a:lnTo>
                <a:lnTo>
                  <a:pt x="0" y="620326"/>
                </a:lnTo>
                <a:lnTo>
                  <a:pt x="194294" y="620326"/>
                </a:lnTo>
                <a:lnTo>
                  <a:pt x="194294" y="1163744"/>
                </a:lnTo>
                <a:lnTo>
                  <a:pt x="28334" y="1163744"/>
                </a:lnTo>
                <a:lnTo>
                  <a:pt x="28334" y="1192078"/>
                </a:lnTo>
                <a:lnTo>
                  <a:pt x="194294" y="1192078"/>
                </a:lnTo>
                <a:lnTo>
                  <a:pt x="194294" y="2808165"/>
                </a:lnTo>
                <a:lnTo>
                  <a:pt x="11131" y="2808165"/>
                </a:lnTo>
              </a:path>
              <a:path w="222884" h="3222625">
                <a:moveTo>
                  <a:pt x="113338" y="620326"/>
                </a:moveTo>
                <a:lnTo>
                  <a:pt x="141673" y="590979"/>
                </a:lnTo>
              </a:path>
              <a:path w="222884" h="3222625">
                <a:moveTo>
                  <a:pt x="194294" y="533298"/>
                </a:moveTo>
                <a:lnTo>
                  <a:pt x="222629" y="504963"/>
                </a:lnTo>
              </a:path>
              <a:path w="222884" h="3222625">
                <a:moveTo>
                  <a:pt x="194294" y="1209281"/>
                </a:moveTo>
                <a:lnTo>
                  <a:pt x="222629" y="1180947"/>
                </a:lnTo>
              </a:path>
              <a:path w="222884" h="3222625">
                <a:moveTo>
                  <a:pt x="194294" y="1885265"/>
                </a:moveTo>
                <a:lnTo>
                  <a:pt x="222629" y="1856930"/>
                </a:lnTo>
              </a:path>
              <a:path w="222884" h="3222625">
                <a:moveTo>
                  <a:pt x="194294" y="2561248"/>
                </a:moveTo>
                <a:lnTo>
                  <a:pt x="222629" y="2532914"/>
                </a:lnTo>
              </a:path>
              <a:path w="222884" h="3222625">
                <a:moveTo>
                  <a:pt x="0" y="597051"/>
                </a:moveTo>
                <a:lnTo>
                  <a:pt x="6071" y="590979"/>
                </a:lnTo>
              </a:path>
              <a:path w="222884" h="3222625">
                <a:moveTo>
                  <a:pt x="194294" y="397696"/>
                </a:moveTo>
                <a:lnTo>
                  <a:pt x="222629" y="369362"/>
                </a:lnTo>
              </a:path>
              <a:path w="222884" h="3222625">
                <a:moveTo>
                  <a:pt x="75896" y="1192078"/>
                </a:moveTo>
                <a:lnTo>
                  <a:pt x="104230" y="1163744"/>
                </a:lnTo>
              </a:path>
              <a:path w="222884" h="3222625">
                <a:moveTo>
                  <a:pt x="194294" y="1073680"/>
                </a:moveTo>
                <a:lnTo>
                  <a:pt x="222629" y="1045345"/>
                </a:lnTo>
              </a:path>
              <a:path w="222884" h="3222625">
                <a:moveTo>
                  <a:pt x="194294" y="1749663"/>
                </a:moveTo>
                <a:lnTo>
                  <a:pt x="222629" y="1721329"/>
                </a:lnTo>
              </a:path>
              <a:path w="222884" h="3222625">
                <a:moveTo>
                  <a:pt x="194294" y="2426659"/>
                </a:moveTo>
                <a:lnTo>
                  <a:pt x="222629" y="239731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 descr=""/>
          <p:cNvSpPr/>
          <p:nvPr/>
        </p:nvSpPr>
        <p:spPr>
          <a:xfrm>
            <a:off x="6451863" y="1684223"/>
            <a:ext cx="647065" cy="33655"/>
          </a:xfrm>
          <a:custGeom>
            <a:avLst/>
            <a:gdLst/>
            <a:ahLst/>
            <a:cxnLst/>
            <a:rect l="l" t="t" r="r" b="b"/>
            <a:pathLst>
              <a:path w="647065" h="33655">
                <a:moveTo>
                  <a:pt x="0" y="0"/>
                </a:moveTo>
                <a:lnTo>
                  <a:pt x="0" y="33394"/>
                </a:lnTo>
                <a:lnTo>
                  <a:pt x="646636" y="33394"/>
                </a:lnTo>
                <a:lnTo>
                  <a:pt x="646636" y="0"/>
                </a:lnTo>
                <a:lnTo>
                  <a:pt x="0" y="0"/>
                </a:lnTo>
              </a:path>
              <a:path w="647065" h="33655">
                <a:moveTo>
                  <a:pt x="0" y="32382"/>
                </a:moveTo>
                <a:lnTo>
                  <a:pt x="32382" y="0"/>
                </a:lnTo>
              </a:path>
              <a:path w="647065" h="33655">
                <a:moveTo>
                  <a:pt x="49585" y="33394"/>
                </a:moveTo>
                <a:lnTo>
                  <a:pt x="82980" y="0"/>
                </a:lnTo>
              </a:path>
              <a:path w="647065" h="33655">
                <a:moveTo>
                  <a:pt x="100183" y="33394"/>
                </a:moveTo>
                <a:lnTo>
                  <a:pt x="133577" y="0"/>
                </a:lnTo>
              </a:path>
              <a:path w="647065" h="33655">
                <a:moveTo>
                  <a:pt x="150780" y="33394"/>
                </a:moveTo>
                <a:lnTo>
                  <a:pt x="184175" y="0"/>
                </a:lnTo>
              </a:path>
              <a:path w="647065" h="33655">
                <a:moveTo>
                  <a:pt x="201378" y="33394"/>
                </a:moveTo>
                <a:lnTo>
                  <a:pt x="234772" y="0"/>
                </a:lnTo>
              </a:path>
              <a:path w="647065" h="33655">
                <a:moveTo>
                  <a:pt x="251975" y="33394"/>
                </a:moveTo>
                <a:lnTo>
                  <a:pt x="285370" y="0"/>
                </a:lnTo>
              </a:path>
              <a:path w="647065" h="33655">
                <a:moveTo>
                  <a:pt x="302573" y="33394"/>
                </a:moveTo>
                <a:lnTo>
                  <a:pt x="335967" y="0"/>
                </a:lnTo>
              </a:path>
              <a:path w="647065" h="33655">
                <a:moveTo>
                  <a:pt x="353171" y="33394"/>
                </a:moveTo>
                <a:lnTo>
                  <a:pt x="386565" y="0"/>
                </a:lnTo>
              </a:path>
              <a:path w="647065" h="33655">
                <a:moveTo>
                  <a:pt x="403768" y="33394"/>
                </a:moveTo>
                <a:lnTo>
                  <a:pt x="438174" y="0"/>
                </a:lnTo>
              </a:path>
              <a:path w="647065" h="33655">
                <a:moveTo>
                  <a:pt x="455378" y="33394"/>
                </a:moveTo>
                <a:lnTo>
                  <a:pt x="488772" y="0"/>
                </a:lnTo>
              </a:path>
              <a:path w="647065" h="33655">
                <a:moveTo>
                  <a:pt x="505975" y="33394"/>
                </a:moveTo>
                <a:lnTo>
                  <a:pt x="539370" y="0"/>
                </a:lnTo>
              </a:path>
              <a:path w="647065" h="33655">
                <a:moveTo>
                  <a:pt x="556573" y="33394"/>
                </a:moveTo>
                <a:lnTo>
                  <a:pt x="589967" y="0"/>
                </a:lnTo>
              </a:path>
              <a:path w="647065" h="33655">
                <a:moveTo>
                  <a:pt x="607170" y="33394"/>
                </a:moveTo>
                <a:lnTo>
                  <a:pt x="640565" y="0"/>
                </a:lnTo>
              </a:path>
              <a:path w="647065" h="33655">
                <a:moveTo>
                  <a:pt x="1011" y="33394"/>
                </a:moveTo>
                <a:lnTo>
                  <a:pt x="0" y="31370"/>
                </a:lnTo>
              </a:path>
              <a:path w="647065" h="33655">
                <a:moveTo>
                  <a:pt x="51609" y="33394"/>
                </a:moveTo>
                <a:lnTo>
                  <a:pt x="18215" y="0"/>
                </a:lnTo>
              </a:path>
              <a:path w="647065" h="33655">
                <a:moveTo>
                  <a:pt x="102207" y="33394"/>
                </a:moveTo>
                <a:lnTo>
                  <a:pt x="68812" y="0"/>
                </a:lnTo>
              </a:path>
              <a:path w="647065" h="33655">
                <a:moveTo>
                  <a:pt x="152804" y="33394"/>
                </a:moveTo>
                <a:lnTo>
                  <a:pt x="119410" y="0"/>
                </a:lnTo>
              </a:path>
              <a:path w="647065" h="33655">
                <a:moveTo>
                  <a:pt x="203402" y="33394"/>
                </a:moveTo>
                <a:lnTo>
                  <a:pt x="170007" y="0"/>
                </a:lnTo>
              </a:path>
              <a:path w="647065" h="33655">
                <a:moveTo>
                  <a:pt x="253999" y="33394"/>
                </a:moveTo>
                <a:lnTo>
                  <a:pt x="220605" y="0"/>
                </a:lnTo>
              </a:path>
              <a:path w="647065" h="33655">
                <a:moveTo>
                  <a:pt x="305609" y="33394"/>
                </a:moveTo>
                <a:lnTo>
                  <a:pt x="272214" y="0"/>
                </a:lnTo>
              </a:path>
              <a:path w="647065" h="33655">
                <a:moveTo>
                  <a:pt x="356206" y="33394"/>
                </a:moveTo>
                <a:lnTo>
                  <a:pt x="322812" y="0"/>
                </a:lnTo>
              </a:path>
              <a:path w="647065" h="33655">
                <a:moveTo>
                  <a:pt x="406804" y="33394"/>
                </a:moveTo>
                <a:lnTo>
                  <a:pt x="373410" y="0"/>
                </a:lnTo>
              </a:path>
              <a:path w="647065" h="33655">
                <a:moveTo>
                  <a:pt x="457402" y="33394"/>
                </a:moveTo>
                <a:lnTo>
                  <a:pt x="424007" y="0"/>
                </a:lnTo>
              </a:path>
              <a:path w="647065" h="33655">
                <a:moveTo>
                  <a:pt x="507999" y="33394"/>
                </a:moveTo>
                <a:lnTo>
                  <a:pt x="474605" y="0"/>
                </a:lnTo>
              </a:path>
              <a:path w="647065" h="33655">
                <a:moveTo>
                  <a:pt x="558597" y="33394"/>
                </a:moveTo>
                <a:lnTo>
                  <a:pt x="525202" y="0"/>
                </a:lnTo>
              </a:path>
              <a:path w="647065" h="33655">
                <a:moveTo>
                  <a:pt x="609194" y="33394"/>
                </a:moveTo>
                <a:lnTo>
                  <a:pt x="575800" y="0"/>
                </a:lnTo>
              </a:path>
              <a:path w="647065" h="33655">
                <a:moveTo>
                  <a:pt x="646636" y="19227"/>
                </a:moveTo>
                <a:lnTo>
                  <a:pt x="62639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" name="object 26" descr=""/>
          <p:cNvSpPr/>
          <p:nvPr/>
        </p:nvSpPr>
        <p:spPr>
          <a:xfrm>
            <a:off x="2900926" y="4612810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 descr=""/>
          <p:cNvSpPr/>
          <p:nvPr/>
        </p:nvSpPr>
        <p:spPr>
          <a:xfrm>
            <a:off x="2792647" y="4585488"/>
            <a:ext cx="28575" cy="29845"/>
          </a:xfrm>
          <a:custGeom>
            <a:avLst/>
            <a:gdLst/>
            <a:ahLst/>
            <a:cxnLst/>
            <a:rect l="l" t="t" r="r" b="b"/>
            <a:pathLst>
              <a:path w="28575" h="29845">
                <a:moveTo>
                  <a:pt x="0" y="29346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" name="object 28" descr=""/>
          <p:cNvSpPr/>
          <p:nvPr/>
        </p:nvSpPr>
        <p:spPr>
          <a:xfrm>
            <a:off x="2836161" y="4478221"/>
            <a:ext cx="93345" cy="93345"/>
          </a:xfrm>
          <a:custGeom>
            <a:avLst/>
            <a:gdLst/>
            <a:ahLst/>
            <a:cxnLst/>
            <a:rect l="l" t="t" r="r" b="b"/>
            <a:pathLst>
              <a:path w="93344" h="93345">
                <a:moveTo>
                  <a:pt x="63752" y="28334"/>
                </a:moveTo>
                <a:lnTo>
                  <a:pt x="93099" y="0"/>
                </a:lnTo>
              </a:path>
              <a:path w="93344" h="93345">
                <a:moveTo>
                  <a:pt x="0" y="93099"/>
                </a:moveTo>
                <a:lnTo>
                  <a:pt x="28334" y="647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 descr=""/>
          <p:cNvSpPr/>
          <p:nvPr/>
        </p:nvSpPr>
        <p:spPr>
          <a:xfrm>
            <a:off x="2356496" y="5066165"/>
            <a:ext cx="572770" cy="208915"/>
          </a:xfrm>
          <a:custGeom>
            <a:avLst/>
            <a:gdLst/>
            <a:ahLst/>
            <a:cxnLst/>
            <a:rect l="l" t="t" r="r" b="b"/>
            <a:pathLst>
              <a:path w="572769" h="208914">
                <a:moveTo>
                  <a:pt x="572764" y="0"/>
                </a:moveTo>
                <a:lnTo>
                  <a:pt x="544429" y="0"/>
                </a:lnTo>
                <a:lnTo>
                  <a:pt x="544429" y="179115"/>
                </a:lnTo>
                <a:lnTo>
                  <a:pt x="0" y="179115"/>
                </a:lnTo>
                <a:lnTo>
                  <a:pt x="0" y="208461"/>
                </a:lnTo>
                <a:lnTo>
                  <a:pt x="572764" y="208461"/>
                </a:lnTo>
                <a:lnTo>
                  <a:pt x="572764" y="0"/>
                </a:lnTo>
              </a:path>
              <a:path w="572769" h="208914">
                <a:moveTo>
                  <a:pt x="452342" y="208461"/>
                </a:moveTo>
                <a:lnTo>
                  <a:pt x="480676" y="179115"/>
                </a:lnTo>
              </a:path>
              <a:path w="572769" h="208914">
                <a:moveTo>
                  <a:pt x="544429" y="116374"/>
                </a:moveTo>
                <a:lnTo>
                  <a:pt x="572764" y="880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 descr=""/>
          <p:cNvSpPr/>
          <p:nvPr/>
        </p:nvSpPr>
        <p:spPr>
          <a:xfrm>
            <a:off x="5196031" y="6228897"/>
            <a:ext cx="0" cy="359410"/>
          </a:xfrm>
          <a:custGeom>
            <a:avLst/>
            <a:gdLst/>
            <a:ahLst/>
            <a:cxnLst/>
            <a:rect l="l" t="t" r="r" b="b"/>
            <a:pathLst>
              <a:path w="0" h="359409">
                <a:moveTo>
                  <a:pt x="0" y="0"/>
                </a:moveTo>
                <a:lnTo>
                  <a:pt x="0" y="3592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 descr=""/>
          <p:cNvSpPr/>
          <p:nvPr/>
        </p:nvSpPr>
        <p:spPr>
          <a:xfrm>
            <a:off x="1905166" y="3698006"/>
            <a:ext cx="33655" cy="337185"/>
          </a:xfrm>
          <a:custGeom>
            <a:avLst/>
            <a:gdLst/>
            <a:ahLst/>
            <a:cxnLst/>
            <a:rect l="l" t="t" r="r" b="b"/>
            <a:pathLst>
              <a:path w="33655" h="337185">
                <a:moveTo>
                  <a:pt x="0" y="336979"/>
                </a:moveTo>
                <a:lnTo>
                  <a:pt x="33394" y="336979"/>
                </a:lnTo>
                <a:lnTo>
                  <a:pt x="33394" y="0"/>
                </a:lnTo>
                <a:lnTo>
                  <a:pt x="0" y="0"/>
                </a:lnTo>
                <a:lnTo>
                  <a:pt x="0" y="336979"/>
                </a:lnTo>
              </a:path>
              <a:path w="33655" h="337185">
                <a:moveTo>
                  <a:pt x="0" y="29346"/>
                </a:moveTo>
                <a:lnTo>
                  <a:pt x="29346" y="0"/>
                </a:lnTo>
              </a:path>
              <a:path w="33655" h="337185">
                <a:moveTo>
                  <a:pt x="0" y="79944"/>
                </a:moveTo>
                <a:lnTo>
                  <a:pt x="33394" y="46549"/>
                </a:lnTo>
              </a:path>
              <a:path w="33655" h="337185">
                <a:moveTo>
                  <a:pt x="0" y="130541"/>
                </a:moveTo>
                <a:lnTo>
                  <a:pt x="33394" y="97147"/>
                </a:lnTo>
              </a:path>
              <a:path w="33655" h="337185">
                <a:moveTo>
                  <a:pt x="0" y="181139"/>
                </a:moveTo>
                <a:lnTo>
                  <a:pt x="33394" y="147744"/>
                </a:lnTo>
              </a:path>
              <a:path w="33655" h="337185">
                <a:moveTo>
                  <a:pt x="0" y="232748"/>
                </a:moveTo>
                <a:lnTo>
                  <a:pt x="33394" y="198342"/>
                </a:lnTo>
              </a:path>
              <a:path w="33655" h="337185">
                <a:moveTo>
                  <a:pt x="0" y="283346"/>
                </a:moveTo>
                <a:lnTo>
                  <a:pt x="33394" y="249951"/>
                </a:lnTo>
              </a:path>
              <a:path w="33655" h="337185">
                <a:moveTo>
                  <a:pt x="0" y="333943"/>
                </a:moveTo>
                <a:lnTo>
                  <a:pt x="33394" y="300549"/>
                </a:lnTo>
              </a:path>
              <a:path w="33655" h="337185">
                <a:moveTo>
                  <a:pt x="19227" y="336979"/>
                </a:moveTo>
                <a:lnTo>
                  <a:pt x="0" y="316740"/>
                </a:lnTo>
              </a:path>
              <a:path w="33655" h="337185">
                <a:moveTo>
                  <a:pt x="33394" y="299537"/>
                </a:moveTo>
                <a:lnTo>
                  <a:pt x="0" y="266143"/>
                </a:lnTo>
              </a:path>
              <a:path w="33655" h="337185">
                <a:moveTo>
                  <a:pt x="33394" y="248940"/>
                </a:moveTo>
                <a:lnTo>
                  <a:pt x="0" y="215545"/>
                </a:lnTo>
              </a:path>
              <a:path w="33655" h="337185">
                <a:moveTo>
                  <a:pt x="33394" y="198342"/>
                </a:moveTo>
                <a:lnTo>
                  <a:pt x="0" y="164948"/>
                </a:lnTo>
              </a:path>
              <a:path w="33655" h="337185">
                <a:moveTo>
                  <a:pt x="33394" y="147744"/>
                </a:moveTo>
                <a:lnTo>
                  <a:pt x="0" y="114350"/>
                </a:lnTo>
              </a:path>
              <a:path w="33655" h="337185">
                <a:moveTo>
                  <a:pt x="33394" y="97147"/>
                </a:moveTo>
                <a:lnTo>
                  <a:pt x="0" y="63752"/>
                </a:lnTo>
              </a:path>
              <a:path w="33655" h="337185">
                <a:moveTo>
                  <a:pt x="33394" y="46549"/>
                </a:moveTo>
                <a:lnTo>
                  <a:pt x="0" y="131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 descr=""/>
          <p:cNvSpPr/>
          <p:nvPr/>
        </p:nvSpPr>
        <p:spPr>
          <a:xfrm>
            <a:off x="6775687" y="69069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0" y="0"/>
                </a:moveTo>
                <a:lnTo>
                  <a:pt x="1214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" name="object 33" descr=""/>
          <p:cNvSpPr/>
          <p:nvPr/>
        </p:nvSpPr>
        <p:spPr>
          <a:xfrm>
            <a:off x="7464826" y="6796602"/>
            <a:ext cx="215900" cy="110489"/>
          </a:xfrm>
          <a:custGeom>
            <a:avLst/>
            <a:gdLst/>
            <a:ahLst/>
            <a:cxnLst/>
            <a:rect l="l" t="t" r="r" b="b"/>
            <a:pathLst>
              <a:path w="215900" h="110490">
                <a:moveTo>
                  <a:pt x="215545" y="110302"/>
                </a:moveTo>
                <a:lnTo>
                  <a:pt x="215545" y="0"/>
                </a:lnTo>
                <a:lnTo>
                  <a:pt x="186199" y="0"/>
                </a:lnTo>
                <a:lnTo>
                  <a:pt x="186199" y="81968"/>
                </a:lnTo>
                <a:lnTo>
                  <a:pt x="122446" y="81968"/>
                </a:lnTo>
                <a:lnTo>
                  <a:pt x="122446" y="0"/>
                </a:lnTo>
                <a:lnTo>
                  <a:pt x="0" y="0"/>
                </a:lnTo>
                <a:lnTo>
                  <a:pt x="0" y="110302"/>
                </a:lnTo>
                <a:lnTo>
                  <a:pt x="215545" y="110302"/>
                </a:lnTo>
              </a:path>
              <a:path w="215900" h="110490">
                <a:moveTo>
                  <a:pt x="0" y="41490"/>
                </a:moveTo>
                <a:lnTo>
                  <a:pt x="414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" name="object 34" descr=""/>
          <p:cNvSpPr/>
          <p:nvPr/>
        </p:nvSpPr>
        <p:spPr>
          <a:xfrm>
            <a:off x="3292551" y="1684223"/>
            <a:ext cx="492125" cy="33655"/>
          </a:xfrm>
          <a:custGeom>
            <a:avLst/>
            <a:gdLst/>
            <a:ahLst/>
            <a:cxnLst/>
            <a:rect l="l" t="t" r="r" b="b"/>
            <a:pathLst>
              <a:path w="492125" h="33655">
                <a:moveTo>
                  <a:pt x="491808" y="0"/>
                </a:moveTo>
                <a:lnTo>
                  <a:pt x="0" y="0"/>
                </a:lnTo>
                <a:lnTo>
                  <a:pt x="0" y="33394"/>
                </a:lnTo>
                <a:lnTo>
                  <a:pt x="491808" y="33394"/>
                </a:lnTo>
                <a:lnTo>
                  <a:pt x="491808" y="0"/>
                </a:lnTo>
              </a:path>
              <a:path w="492125" h="33655">
                <a:moveTo>
                  <a:pt x="14167" y="33394"/>
                </a:moveTo>
                <a:lnTo>
                  <a:pt x="47561" y="0"/>
                </a:lnTo>
              </a:path>
              <a:path w="492125" h="33655">
                <a:moveTo>
                  <a:pt x="64764" y="33394"/>
                </a:moveTo>
                <a:lnTo>
                  <a:pt x="98159" y="0"/>
                </a:lnTo>
              </a:path>
              <a:path w="492125" h="33655">
                <a:moveTo>
                  <a:pt x="115362" y="33394"/>
                </a:moveTo>
                <a:lnTo>
                  <a:pt x="148756" y="0"/>
                </a:lnTo>
              </a:path>
              <a:path w="492125" h="33655">
                <a:moveTo>
                  <a:pt x="165960" y="33394"/>
                </a:moveTo>
                <a:lnTo>
                  <a:pt x="199354" y="0"/>
                </a:lnTo>
              </a:path>
              <a:path w="492125" h="33655">
                <a:moveTo>
                  <a:pt x="216557" y="33394"/>
                </a:moveTo>
                <a:lnTo>
                  <a:pt x="249951" y="0"/>
                </a:lnTo>
              </a:path>
              <a:path w="492125" h="33655">
                <a:moveTo>
                  <a:pt x="267155" y="33394"/>
                </a:moveTo>
                <a:lnTo>
                  <a:pt x="300549" y="0"/>
                </a:lnTo>
              </a:path>
              <a:path w="492125" h="33655">
                <a:moveTo>
                  <a:pt x="317752" y="33394"/>
                </a:moveTo>
                <a:lnTo>
                  <a:pt x="351147" y="0"/>
                </a:lnTo>
              </a:path>
              <a:path w="492125" h="33655">
                <a:moveTo>
                  <a:pt x="368350" y="33394"/>
                </a:moveTo>
                <a:lnTo>
                  <a:pt x="402756" y="0"/>
                </a:lnTo>
              </a:path>
              <a:path w="492125" h="33655">
                <a:moveTo>
                  <a:pt x="419959" y="33394"/>
                </a:moveTo>
                <a:lnTo>
                  <a:pt x="453354" y="0"/>
                </a:lnTo>
              </a:path>
              <a:path w="492125" h="33655">
                <a:moveTo>
                  <a:pt x="470557" y="33394"/>
                </a:moveTo>
                <a:lnTo>
                  <a:pt x="491808" y="11131"/>
                </a:lnTo>
              </a:path>
              <a:path w="492125" h="33655">
                <a:moveTo>
                  <a:pt x="16191" y="33394"/>
                </a:moveTo>
                <a:lnTo>
                  <a:pt x="0" y="17203"/>
                </a:lnTo>
              </a:path>
              <a:path w="492125" h="33655">
                <a:moveTo>
                  <a:pt x="66788" y="33394"/>
                </a:moveTo>
                <a:lnTo>
                  <a:pt x="33394" y="0"/>
                </a:lnTo>
              </a:path>
              <a:path w="492125" h="33655">
                <a:moveTo>
                  <a:pt x="117386" y="33394"/>
                </a:moveTo>
                <a:lnTo>
                  <a:pt x="83991" y="0"/>
                </a:lnTo>
              </a:path>
              <a:path w="492125" h="33655">
                <a:moveTo>
                  <a:pt x="167983" y="33394"/>
                </a:moveTo>
                <a:lnTo>
                  <a:pt x="134589" y="0"/>
                </a:lnTo>
              </a:path>
              <a:path w="492125" h="33655">
                <a:moveTo>
                  <a:pt x="218581" y="33394"/>
                </a:moveTo>
                <a:lnTo>
                  <a:pt x="185187" y="0"/>
                </a:lnTo>
              </a:path>
              <a:path w="492125" h="33655">
                <a:moveTo>
                  <a:pt x="270191" y="33394"/>
                </a:moveTo>
                <a:lnTo>
                  <a:pt x="236796" y="0"/>
                </a:lnTo>
              </a:path>
              <a:path w="492125" h="33655">
                <a:moveTo>
                  <a:pt x="320788" y="33394"/>
                </a:moveTo>
                <a:lnTo>
                  <a:pt x="287394" y="0"/>
                </a:lnTo>
              </a:path>
              <a:path w="492125" h="33655">
                <a:moveTo>
                  <a:pt x="371386" y="33394"/>
                </a:moveTo>
                <a:lnTo>
                  <a:pt x="337991" y="0"/>
                </a:lnTo>
              </a:path>
              <a:path w="492125" h="33655">
                <a:moveTo>
                  <a:pt x="421983" y="33394"/>
                </a:moveTo>
                <a:lnTo>
                  <a:pt x="388589" y="0"/>
                </a:lnTo>
              </a:path>
              <a:path w="492125" h="33655">
                <a:moveTo>
                  <a:pt x="472581" y="33394"/>
                </a:moveTo>
                <a:lnTo>
                  <a:pt x="439186" y="0"/>
                </a:lnTo>
              </a:path>
              <a:path w="492125" h="33655">
                <a:moveTo>
                  <a:pt x="491808" y="2023"/>
                </a:moveTo>
                <a:lnTo>
                  <a:pt x="48978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35" name="object 35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058598" y="6561828"/>
            <a:ext cx="221617" cy="237808"/>
          </a:xfrm>
          <a:prstGeom prst="rect">
            <a:avLst/>
          </a:prstGeom>
        </p:spPr>
      </p:pic>
      <p:grpSp>
        <p:nvGrpSpPr>
          <p:cNvPr id="36" name="object 36" descr=""/>
          <p:cNvGrpSpPr/>
          <p:nvPr/>
        </p:nvGrpSpPr>
        <p:grpSpPr>
          <a:xfrm>
            <a:off x="1902130" y="6540578"/>
            <a:ext cx="398145" cy="462915"/>
            <a:chOff x="1902130" y="6540578"/>
            <a:chExt cx="398145" cy="462915"/>
          </a:xfrm>
        </p:grpSpPr>
        <p:sp>
          <p:nvSpPr>
            <p:cNvPr id="37" name="object 37" descr=""/>
            <p:cNvSpPr/>
            <p:nvPr/>
          </p:nvSpPr>
          <p:spPr>
            <a:xfrm>
              <a:off x="1905166" y="6543614"/>
              <a:ext cx="391795" cy="456565"/>
            </a:xfrm>
            <a:custGeom>
              <a:avLst/>
              <a:gdLst/>
              <a:ahLst/>
              <a:cxnLst/>
              <a:rect l="l" t="t" r="r" b="b"/>
              <a:pathLst>
                <a:path w="391794" h="456565">
                  <a:moveTo>
                    <a:pt x="358230" y="0"/>
                  </a:moveTo>
                  <a:lnTo>
                    <a:pt x="358230" y="159888"/>
                  </a:lnTo>
                  <a:lnTo>
                    <a:pt x="0" y="159888"/>
                  </a:lnTo>
                  <a:lnTo>
                    <a:pt x="0" y="456390"/>
                  </a:lnTo>
                  <a:lnTo>
                    <a:pt x="33394" y="456390"/>
                  </a:lnTo>
                  <a:lnTo>
                    <a:pt x="33394" y="193282"/>
                  </a:lnTo>
                  <a:lnTo>
                    <a:pt x="391625" y="193282"/>
                  </a:lnTo>
                  <a:lnTo>
                    <a:pt x="391625" y="0"/>
                  </a:lnTo>
                  <a:lnTo>
                    <a:pt x="3582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" name="object 3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02130" y="6540578"/>
              <a:ext cx="397696" cy="462461"/>
            </a:xfrm>
            <a:prstGeom prst="rect">
              <a:avLst/>
            </a:prstGeom>
          </p:spPr>
        </p:pic>
      </p:grpSp>
      <p:sp>
        <p:nvSpPr>
          <p:cNvPr id="39" name="object 39" descr=""/>
          <p:cNvSpPr/>
          <p:nvPr/>
        </p:nvSpPr>
        <p:spPr>
          <a:xfrm>
            <a:off x="8452491" y="3698006"/>
            <a:ext cx="33655" cy="337185"/>
          </a:xfrm>
          <a:custGeom>
            <a:avLst/>
            <a:gdLst/>
            <a:ahLst/>
            <a:cxnLst/>
            <a:rect l="l" t="t" r="r" b="b"/>
            <a:pathLst>
              <a:path w="33654" h="337185">
                <a:moveTo>
                  <a:pt x="33394" y="336979"/>
                </a:moveTo>
                <a:lnTo>
                  <a:pt x="33394" y="0"/>
                </a:lnTo>
                <a:lnTo>
                  <a:pt x="0" y="0"/>
                </a:lnTo>
                <a:lnTo>
                  <a:pt x="0" y="336979"/>
                </a:lnTo>
                <a:lnTo>
                  <a:pt x="33394" y="336979"/>
                </a:lnTo>
              </a:path>
              <a:path w="33654" h="337185">
                <a:moveTo>
                  <a:pt x="0" y="23274"/>
                </a:moveTo>
                <a:lnTo>
                  <a:pt x="23274" y="0"/>
                </a:lnTo>
              </a:path>
              <a:path w="33654" h="337185">
                <a:moveTo>
                  <a:pt x="0" y="73872"/>
                </a:moveTo>
                <a:lnTo>
                  <a:pt x="33394" y="40478"/>
                </a:lnTo>
              </a:path>
              <a:path w="33654" h="337185">
                <a:moveTo>
                  <a:pt x="0" y="124470"/>
                </a:moveTo>
                <a:lnTo>
                  <a:pt x="33394" y="91075"/>
                </a:lnTo>
              </a:path>
              <a:path w="33654" h="337185">
                <a:moveTo>
                  <a:pt x="0" y="176079"/>
                </a:moveTo>
                <a:lnTo>
                  <a:pt x="33394" y="141673"/>
                </a:lnTo>
              </a:path>
              <a:path w="33654" h="337185">
                <a:moveTo>
                  <a:pt x="0" y="226677"/>
                </a:moveTo>
                <a:lnTo>
                  <a:pt x="33394" y="193282"/>
                </a:lnTo>
              </a:path>
              <a:path w="33654" h="337185">
                <a:moveTo>
                  <a:pt x="0" y="277274"/>
                </a:moveTo>
                <a:lnTo>
                  <a:pt x="33394" y="243880"/>
                </a:lnTo>
              </a:path>
              <a:path w="33654" h="337185">
                <a:moveTo>
                  <a:pt x="0" y="327872"/>
                </a:moveTo>
                <a:lnTo>
                  <a:pt x="33394" y="294477"/>
                </a:lnTo>
              </a:path>
              <a:path w="33654" h="337185">
                <a:moveTo>
                  <a:pt x="13155" y="336979"/>
                </a:moveTo>
                <a:lnTo>
                  <a:pt x="0" y="322812"/>
                </a:lnTo>
              </a:path>
              <a:path w="33654" h="337185">
                <a:moveTo>
                  <a:pt x="33394" y="305609"/>
                </a:moveTo>
                <a:lnTo>
                  <a:pt x="0" y="272214"/>
                </a:lnTo>
              </a:path>
              <a:path w="33654" h="337185">
                <a:moveTo>
                  <a:pt x="33394" y="255011"/>
                </a:moveTo>
                <a:lnTo>
                  <a:pt x="0" y="221617"/>
                </a:lnTo>
              </a:path>
              <a:path w="33654" h="337185">
                <a:moveTo>
                  <a:pt x="33394" y="204414"/>
                </a:moveTo>
                <a:lnTo>
                  <a:pt x="0" y="171019"/>
                </a:lnTo>
              </a:path>
              <a:path w="33654" h="337185">
                <a:moveTo>
                  <a:pt x="33394" y="153816"/>
                </a:moveTo>
                <a:lnTo>
                  <a:pt x="0" y="120422"/>
                </a:lnTo>
              </a:path>
              <a:path w="33654" h="337185">
                <a:moveTo>
                  <a:pt x="33394" y="103219"/>
                </a:moveTo>
                <a:lnTo>
                  <a:pt x="0" y="69824"/>
                </a:lnTo>
              </a:path>
              <a:path w="33654" h="337185">
                <a:moveTo>
                  <a:pt x="33394" y="52621"/>
                </a:moveTo>
                <a:lnTo>
                  <a:pt x="0" y="18215"/>
                </a:lnTo>
              </a:path>
              <a:path w="33654" h="337185">
                <a:moveTo>
                  <a:pt x="33394" y="1011"/>
                </a:moveTo>
                <a:lnTo>
                  <a:pt x="313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" name="object 40" descr=""/>
          <p:cNvSpPr/>
          <p:nvPr/>
        </p:nvSpPr>
        <p:spPr>
          <a:xfrm>
            <a:off x="2264408" y="5826140"/>
            <a:ext cx="32384" cy="370840"/>
          </a:xfrm>
          <a:custGeom>
            <a:avLst/>
            <a:gdLst/>
            <a:ahLst/>
            <a:cxnLst/>
            <a:rect l="l" t="t" r="r" b="b"/>
            <a:pathLst>
              <a:path w="32385" h="370839">
                <a:moveTo>
                  <a:pt x="0" y="370374"/>
                </a:moveTo>
                <a:lnTo>
                  <a:pt x="32382" y="370374"/>
                </a:lnTo>
                <a:lnTo>
                  <a:pt x="32382" y="0"/>
                </a:lnTo>
                <a:lnTo>
                  <a:pt x="0" y="0"/>
                </a:lnTo>
                <a:lnTo>
                  <a:pt x="0" y="370374"/>
                </a:lnTo>
              </a:path>
              <a:path w="32385" h="370839">
                <a:moveTo>
                  <a:pt x="0" y="26310"/>
                </a:moveTo>
                <a:lnTo>
                  <a:pt x="26310" y="0"/>
                </a:lnTo>
              </a:path>
              <a:path w="32385" h="370839">
                <a:moveTo>
                  <a:pt x="0" y="76908"/>
                </a:moveTo>
                <a:lnTo>
                  <a:pt x="32382" y="44525"/>
                </a:lnTo>
              </a:path>
              <a:path w="32385" h="370839">
                <a:moveTo>
                  <a:pt x="0" y="127505"/>
                </a:moveTo>
                <a:lnTo>
                  <a:pt x="32382" y="95123"/>
                </a:lnTo>
              </a:path>
              <a:path w="32385" h="370839">
                <a:moveTo>
                  <a:pt x="0" y="178103"/>
                </a:moveTo>
                <a:lnTo>
                  <a:pt x="32382" y="145720"/>
                </a:lnTo>
              </a:path>
              <a:path w="32385" h="370839">
                <a:moveTo>
                  <a:pt x="0" y="228701"/>
                </a:moveTo>
                <a:lnTo>
                  <a:pt x="32382" y="196318"/>
                </a:lnTo>
              </a:path>
              <a:path w="32385" h="370839">
                <a:moveTo>
                  <a:pt x="0" y="279298"/>
                </a:moveTo>
                <a:lnTo>
                  <a:pt x="32382" y="247928"/>
                </a:lnTo>
              </a:path>
              <a:path w="32385" h="370839">
                <a:moveTo>
                  <a:pt x="0" y="330908"/>
                </a:moveTo>
                <a:lnTo>
                  <a:pt x="32382" y="298525"/>
                </a:lnTo>
              </a:path>
              <a:path w="32385" h="370839">
                <a:moveTo>
                  <a:pt x="10119" y="370374"/>
                </a:moveTo>
                <a:lnTo>
                  <a:pt x="32382" y="349123"/>
                </a:lnTo>
              </a:path>
              <a:path w="32385" h="370839">
                <a:moveTo>
                  <a:pt x="32382" y="355194"/>
                </a:moveTo>
                <a:lnTo>
                  <a:pt x="0" y="323824"/>
                </a:lnTo>
              </a:path>
              <a:path w="32385" h="370839">
                <a:moveTo>
                  <a:pt x="32382" y="304597"/>
                </a:moveTo>
                <a:lnTo>
                  <a:pt x="0" y="272214"/>
                </a:lnTo>
              </a:path>
              <a:path w="32385" h="370839">
                <a:moveTo>
                  <a:pt x="32382" y="253999"/>
                </a:moveTo>
                <a:lnTo>
                  <a:pt x="0" y="221617"/>
                </a:lnTo>
              </a:path>
              <a:path w="32385" h="370839">
                <a:moveTo>
                  <a:pt x="32382" y="203402"/>
                </a:moveTo>
                <a:lnTo>
                  <a:pt x="0" y="171019"/>
                </a:lnTo>
              </a:path>
              <a:path w="32385" h="370839">
                <a:moveTo>
                  <a:pt x="32382" y="152804"/>
                </a:moveTo>
                <a:lnTo>
                  <a:pt x="0" y="120422"/>
                </a:lnTo>
              </a:path>
              <a:path w="32385" h="370839">
                <a:moveTo>
                  <a:pt x="32382" y="102207"/>
                </a:moveTo>
                <a:lnTo>
                  <a:pt x="0" y="69824"/>
                </a:lnTo>
              </a:path>
              <a:path w="32385" h="370839">
                <a:moveTo>
                  <a:pt x="32382" y="51609"/>
                </a:moveTo>
                <a:lnTo>
                  <a:pt x="0" y="19227"/>
                </a:lnTo>
              </a:path>
              <a:path w="32385" h="370839">
                <a:moveTo>
                  <a:pt x="32382" y="1011"/>
                </a:moveTo>
                <a:lnTo>
                  <a:pt x="323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" name="object 41" descr=""/>
          <p:cNvSpPr/>
          <p:nvPr/>
        </p:nvSpPr>
        <p:spPr>
          <a:xfrm>
            <a:off x="8452491" y="2920828"/>
            <a:ext cx="33655" cy="430530"/>
          </a:xfrm>
          <a:custGeom>
            <a:avLst/>
            <a:gdLst/>
            <a:ahLst/>
            <a:cxnLst/>
            <a:rect l="l" t="t" r="r" b="b"/>
            <a:pathLst>
              <a:path w="33654" h="430529">
                <a:moveTo>
                  <a:pt x="33394" y="430079"/>
                </a:moveTo>
                <a:lnTo>
                  <a:pt x="33394" y="0"/>
                </a:lnTo>
                <a:lnTo>
                  <a:pt x="0" y="0"/>
                </a:lnTo>
                <a:lnTo>
                  <a:pt x="0" y="430079"/>
                </a:lnTo>
                <a:lnTo>
                  <a:pt x="33394" y="430079"/>
                </a:lnTo>
              </a:path>
              <a:path w="33654" h="430529">
                <a:moveTo>
                  <a:pt x="0" y="40478"/>
                </a:moveTo>
                <a:lnTo>
                  <a:pt x="33394" y="6071"/>
                </a:lnTo>
              </a:path>
              <a:path w="33654" h="430529">
                <a:moveTo>
                  <a:pt x="0" y="91075"/>
                </a:moveTo>
                <a:lnTo>
                  <a:pt x="33394" y="57681"/>
                </a:lnTo>
              </a:path>
              <a:path w="33654" h="430529">
                <a:moveTo>
                  <a:pt x="0" y="141673"/>
                </a:moveTo>
                <a:lnTo>
                  <a:pt x="33394" y="108278"/>
                </a:lnTo>
              </a:path>
              <a:path w="33654" h="430529">
                <a:moveTo>
                  <a:pt x="0" y="192270"/>
                </a:moveTo>
                <a:lnTo>
                  <a:pt x="33394" y="158876"/>
                </a:lnTo>
              </a:path>
              <a:path w="33654" h="430529">
                <a:moveTo>
                  <a:pt x="0" y="242868"/>
                </a:moveTo>
                <a:lnTo>
                  <a:pt x="33394" y="209473"/>
                </a:lnTo>
              </a:path>
              <a:path w="33654" h="430529">
                <a:moveTo>
                  <a:pt x="0" y="293465"/>
                </a:moveTo>
                <a:lnTo>
                  <a:pt x="33394" y="260071"/>
                </a:lnTo>
              </a:path>
              <a:path w="33654" h="430529">
                <a:moveTo>
                  <a:pt x="0" y="344063"/>
                </a:moveTo>
                <a:lnTo>
                  <a:pt x="33394" y="310669"/>
                </a:lnTo>
              </a:path>
              <a:path w="33654" h="430529">
                <a:moveTo>
                  <a:pt x="0" y="394661"/>
                </a:moveTo>
                <a:lnTo>
                  <a:pt x="33394" y="361266"/>
                </a:lnTo>
              </a:path>
              <a:path w="33654" h="430529">
                <a:moveTo>
                  <a:pt x="15179" y="430079"/>
                </a:moveTo>
                <a:lnTo>
                  <a:pt x="33394" y="411864"/>
                </a:lnTo>
              </a:path>
              <a:path w="33654" h="430529">
                <a:moveTo>
                  <a:pt x="33394" y="424007"/>
                </a:moveTo>
                <a:lnTo>
                  <a:pt x="0" y="390613"/>
                </a:lnTo>
              </a:path>
              <a:path w="33654" h="430529">
                <a:moveTo>
                  <a:pt x="33394" y="373410"/>
                </a:moveTo>
                <a:lnTo>
                  <a:pt x="0" y="339003"/>
                </a:lnTo>
              </a:path>
              <a:path w="33654" h="430529">
                <a:moveTo>
                  <a:pt x="33394" y="321800"/>
                </a:moveTo>
                <a:lnTo>
                  <a:pt x="0" y="288406"/>
                </a:lnTo>
              </a:path>
              <a:path w="33654" h="430529">
                <a:moveTo>
                  <a:pt x="33394" y="271202"/>
                </a:moveTo>
                <a:lnTo>
                  <a:pt x="0" y="237808"/>
                </a:lnTo>
              </a:path>
              <a:path w="33654" h="430529">
                <a:moveTo>
                  <a:pt x="33394" y="220605"/>
                </a:moveTo>
                <a:lnTo>
                  <a:pt x="0" y="187211"/>
                </a:lnTo>
              </a:path>
              <a:path w="33654" h="430529">
                <a:moveTo>
                  <a:pt x="33394" y="170007"/>
                </a:moveTo>
                <a:lnTo>
                  <a:pt x="0" y="136613"/>
                </a:lnTo>
              </a:path>
              <a:path w="33654" h="430529">
                <a:moveTo>
                  <a:pt x="33394" y="119410"/>
                </a:moveTo>
                <a:lnTo>
                  <a:pt x="0" y="86015"/>
                </a:lnTo>
              </a:path>
              <a:path w="33654" h="430529">
                <a:moveTo>
                  <a:pt x="33394" y="68812"/>
                </a:moveTo>
                <a:lnTo>
                  <a:pt x="0" y="35418"/>
                </a:lnTo>
              </a:path>
              <a:path w="33654" h="430529">
                <a:moveTo>
                  <a:pt x="33394" y="18215"/>
                </a:moveTo>
                <a:lnTo>
                  <a:pt x="1517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" name="object 42" descr=""/>
          <p:cNvSpPr/>
          <p:nvPr/>
        </p:nvSpPr>
        <p:spPr>
          <a:xfrm>
            <a:off x="1905166" y="2920828"/>
            <a:ext cx="33655" cy="430530"/>
          </a:xfrm>
          <a:custGeom>
            <a:avLst/>
            <a:gdLst/>
            <a:ahLst/>
            <a:cxnLst/>
            <a:rect l="l" t="t" r="r" b="b"/>
            <a:pathLst>
              <a:path w="33655" h="430529">
                <a:moveTo>
                  <a:pt x="0" y="430079"/>
                </a:moveTo>
                <a:lnTo>
                  <a:pt x="33394" y="430079"/>
                </a:lnTo>
                <a:lnTo>
                  <a:pt x="33394" y="0"/>
                </a:lnTo>
                <a:lnTo>
                  <a:pt x="0" y="0"/>
                </a:lnTo>
                <a:lnTo>
                  <a:pt x="0" y="430079"/>
                </a:lnTo>
              </a:path>
              <a:path w="33655" h="430529">
                <a:moveTo>
                  <a:pt x="0" y="45537"/>
                </a:moveTo>
                <a:lnTo>
                  <a:pt x="33394" y="12143"/>
                </a:lnTo>
              </a:path>
              <a:path w="33655" h="430529">
                <a:moveTo>
                  <a:pt x="0" y="97147"/>
                </a:moveTo>
                <a:lnTo>
                  <a:pt x="33394" y="63752"/>
                </a:lnTo>
              </a:path>
              <a:path w="33655" h="430529">
                <a:moveTo>
                  <a:pt x="0" y="147744"/>
                </a:moveTo>
                <a:lnTo>
                  <a:pt x="33394" y="114350"/>
                </a:lnTo>
              </a:path>
              <a:path w="33655" h="430529">
                <a:moveTo>
                  <a:pt x="0" y="198342"/>
                </a:moveTo>
                <a:lnTo>
                  <a:pt x="33394" y="164948"/>
                </a:lnTo>
              </a:path>
              <a:path w="33655" h="430529">
                <a:moveTo>
                  <a:pt x="0" y="248940"/>
                </a:moveTo>
                <a:lnTo>
                  <a:pt x="33394" y="215545"/>
                </a:lnTo>
              </a:path>
              <a:path w="33655" h="430529">
                <a:moveTo>
                  <a:pt x="0" y="299537"/>
                </a:moveTo>
                <a:lnTo>
                  <a:pt x="33394" y="266143"/>
                </a:lnTo>
              </a:path>
              <a:path w="33655" h="430529">
                <a:moveTo>
                  <a:pt x="0" y="350135"/>
                </a:moveTo>
                <a:lnTo>
                  <a:pt x="33394" y="316740"/>
                </a:lnTo>
              </a:path>
              <a:path w="33655" h="430529">
                <a:moveTo>
                  <a:pt x="0" y="400732"/>
                </a:moveTo>
                <a:lnTo>
                  <a:pt x="33394" y="367338"/>
                </a:lnTo>
              </a:path>
              <a:path w="33655" h="430529">
                <a:moveTo>
                  <a:pt x="21250" y="430079"/>
                </a:moveTo>
                <a:lnTo>
                  <a:pt x="33394" y="417935"/>
                </a:lnTo>
                <a:lnTo>
                  <a:pt x="0" y="384541"/>
                </a:lnTo>
              </a:path>
              <a:path w="33655" h="430529">
                <a:moveTo>
                  <a:pt x="33394" y="367338"/>
                </a:moveTo>
                <a:lnTo>
                  <a:pt x="0" y="333943"/>
                </a:lnTo>
              </a:path>
              <a:path w="33655" h="430529">
                <a:moveTo>
                  <a:pt x="33394" y="316740"/>
                </a:moveTo>
                <a:lnTo>
                  <a:pt x="0" y="282334"/>
                </a:lnTo>
              </a:path>
              <a:path w="33655" h="430529">
                <a:moveTo>
                  <a:pt x="33394" y="265131"/>
                </a:moveTo>
                <a:lnTo>
                  <a:pt x="0" y="231736"/>
                </a:lnTo>
              </a:path>
              <a:path w="33655" h="430529">
                <a:moveTo>
                  <a:pt x="33394" y="214533"/>
                </a:moveTo>
                <a:lnTo>
                  <a:pt x="0" y="181139"/>
                </a:lnTo>
              </a:path>
              <a:path w="33655" h="430529">
                <a:moveTo>
                  <a:pt x="33394" y="163936"/>
                </a:moveTo>
                <a:lnTo>
                  <a:pt x="0" y="130541"/>
                </a:lnTo>
              </a:path>
              <a:path w="33655" h="430529">
                <a:moveTo>
                  <a:pt x="33394" y="113338"/>
                </a:moveTo>
                <a:lnTo>
                  <a:pt x="0" y="79944"/>
                </a:lnTo>
              </a:path>
              <a:path w="33655" h="430529">
                <a:moveTo>
                  <a:pt x="33394" y="62740"/>
                </a:moveTo>
                <a:lnTo>
                  <a:pt x="0" y="29346"/>
                </a:lnTo>
              </a:path>
              <a:path w="33655" h="430529">
                <a:moveTo>
                  <a:pt x="33394" y="12143"/>
                </a:moveTo>
                <a:lnTo>
                  <a:pt x="21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" name="object 43" descr=""/>
          <p:cNvSpPr/>
          <p:nvPr/>
        </p:nvSpPr>
        <p:spPr>
          <a:xfrm>
            <a:off x="1905166" y="1684223"/>
            <a:ext cx="264160" cy="890905"/>
          </a:xfrm>
          <a:custGeom>
            <a:avLst/>
            <a:gdLst/>
            <a:ahLst/>
            <a:cxnLst/>
            <a:rect l="l" t="t" r="r" b="b"/>
            <a:pathLst>
              <a:path w="264160" h="890905">
                <a:moveTo>
                  <a:pt x="264119" y="0"/>
                </a:moveTo>
                <a:lnTo>
                  <a:pt x="0" y="0"/>
                </a:lnTo>
                <a:lnTo>
                  <a:pt x="0" y="890517"/>
                </a:lnTo>
                <a:lnTo>
                  <a:pt x="33394" y="890517"/>
                </a:lnTo>
                <a:lnTo>
                  <a:pt x="33394" y="33394"/>
                </a:lnTo>
                <a:lnTo>
                  <a:pt x="264119" y="33394"/>
                </a:lnTo>
                <a:lnTo>
                  <a:pt x="264119" y="0"/>
                </a:lnTo>
              </a:path>
              <a:path w="264160" h="890905">
                <a:moveTo>
                  <a:pt x="0" y="15179"/>
                </a:moveTo>
                <a:lnTo>
                  <a:pt x="15179" y="0"/>
                </a:lnTo>
              </a:path>
              <a:path w="264160" h="890905">
                <a:moveTo>
                  <a:pt x="0" y="65776"/>
                </a:moveTo>
                <a:lnTo>
                  <a:pt x="65776" y="0"/>
                </a:lnTo>
              </a:path>
              <a:path w="264160" h="890905">
                <a:moveTo>
                  <a:pt x="0" y="116374"/>
                </a:moveTo>
                <a:lnTo>
                  <a:pt x="33394" y="82980"/>
                </a:lnTo>
              </a:path>
              <a:path w="264160" h="890905">
                <a:moveTo>
                  <a:pt x="82980" y="33394"/>
                </a:moveTo>
                <a:lnTo>
                  <a:pt x="116374" y="0"/>
                </a:lnTo>
              </a:path>
              <a:path w="264160" h="890905">
                <a:moveTo>
                  <a:pt x="0" y="166971"/>
                </a:moveTo>
                <a:lnTo>
                  <a:pt x="33394" y="133577"/>
                </a:lnTo>
              </a:path>
              <a:path w="264160" h="890905">
                <a:moveTo>
                  <a:pt x="133577" y="33394"/>
                </a:moveTo>
                <a:lnTo>
                  <a:pt x="166971" y="0"/>
                </a:lnTo>
              </a:path>
              <a:path w="264160" h="890905">
                <a:moveTo>
                  <a:pt x="0" y="217569"/>
                </a:moveTo>
                <a:lnTo>
                  <a:pt x="33394" y="184175"/>
                </a:lnTo>
              </a:path>
              <a:path w="264160" h="890905">
                <a:moveTo>
                  <a:pt x="184175" y="33394"/>
                </a:moveTo>
                <a:lnTo>
                  <a:pt x="217569" y="0"/>
                </a:lnTo>
              </a:path>
              <a:path w="264160" h="890905">
                <a:moveTo>
                  <a:pt x="0" y="268167"/>
                </a:moveTo>
                <a:lnTo>
                  <a:pt x="33394" y="234772"/>
                </a:lnTo>
              </a:path>
              <a:path w="264160" h="890905">
                <a:moveTo>
                  <a:pt x="234772" y="33394"/>
                </a:moveTo>
                <a:lnTo>
                  <a:pt x="264119" y="4047"/>
                </a:lnTo>
              </a:path>
              <a:path w="264160" h="890905">
                <a:moveTo>
                  <a:pt x="0" y="318764"/>
                </a:moveTo>
                <a:lnTo>
                  <a:pt x="33394" y="285370"/>
                </a:lnTo>
              </a:path>
              <a:path w="264160" h="890905">
                <a:moveTo>
                  <a:pt x="0" y="370374"/>
                </a:moveTo>
                <a:lnTo>
                  <a:pt x="33394" y="335967"/>
                </a:lnTo>
              </a:path>
              <a:path w="264160" h="890905">
                <a:moveTo>
                  <a:pt x="0" y="420971"/>
                </a:moveTo>
                <a:lnTo>
                  <a:pt x="33394" y="387577"/>
                </a:lnTo>
              </a:path>
              <a:path w="264160" h="890905">
                <a:moveTo>
                  <a:pt x="0" y="471569"/>
                </a:moveTo>
                <a:lnTo>
                  <a:pt x="33394" y="438174"/>
                </a:lnTo>
              </a:path>
              <a:path w="264160" h="890905">
                <a:moveTo>
                  <a:pt x="0" y="522166"/>
                </a:moveTo>
                <a:lnTo>
                  <a:pt x="33394" y="488772"/>
                </a:lnTo>
              </a:path>
              <a:path w="264160" h="890905">
                <a:moveTo>
                  <a:pt x="0" y="572764"/>
                </a:moveTo>
                <a:lnTo>
                  <a:pt x="33394" y="539370"/>
                </a:lnTo>
              </a:path>
              <a:path w="264160" h="890905">
                <a:moveTo>
                  <a:pt x="0" y="623362"/>
                </a:moveTo>
                <a:lnTo>
                  <a:pt x="33394" y="589967"/>
                </a:lnTo>
              </a:path>
              <a:path w="264160" h="890905">
                <a:moveTo>
                  <a:pt x="0" y="673959"/>
                </a:moveTo>
                <a:lnTo>
                  <a:pt x="33394" y="640565"/>
                </a:lnTo>
              </a:path>
              <a:path w="264160" h="890905">
                <a:moveTo>
                  <a:pt x="0" y="724557"/>
                </a:moveTo>
                <a:lnTo>
                  <a:pt x="33394" y="691162"/>
                </a:lnTo>
              </a:path>
              <a:path w="264160" h="890905">
                <a:moveTo>
                  <a:pt x="0" y="775154"/>
                </a:moveTo>
                <a:lnTo>
                  <a:pt x="33394" y="741760"/>
                </a:lnTo>
              </a:path>
              <a:path w="264160" h="890905">
                <a:moveTo>
                  <a:pt x="0" y="825752"/>
                </a:moveTo>
                <a:lnTo>
                  <a:pt x="33394" y="792357"/>
                </a:lnTo>
              </a:path>
              <a:path w="264160" h="890905">
                <a:moveTo>
                  <a:pt x="0" y="877361"/>
                </a:moveTo>
                <a:lnTo>
                  <a:pt x="33394" y="843967"/>
                </a:lnTo>
              </a:path>
              <a:path w="264160" h="890905">
                <a:moveTo>
                  <a:pt x="29346" y="890517"/>
                </a:moveTo>
                <a:lnTo>
                  <a:pt x="0" y="860158"/>
                </a:lnTo>
              </a:path>
              <a:path w="264160" h="890905">
                <a:moveTo>
                  <a:pt x="33394" y="842955"/>
                </a:moveTo>
                <a:lnTo>
                  <a:pt x="0" y="809561"/>
                </a:lnTo>
              </a:path>
              <a:path w="264160" h="890905">
                <a:moveTo>
                  <a:pt x="33394" y="792357"/>
                </a:moveTo>
                <a:lnTo>
                  <a:pt x="0" y="758963"/>
                </a:lnTo>
              </a:path>
              <a:path w="264160" h="890905">
                <a:moveTo>
                  <a:pt x="33394" y="741760"/>
                </a:moveTo>
                <a:lnTo>
                  <a:pt x="0" y="708365"/>
                </a:lnTo>
              </a:path>
              <a:path w="264160" h="890905">
                <a:moveTo>
                  <a:pt x="33394" y="691162"/>
                </a:moveTo>
                <a:lnTo>
                  <a:pt x="0" y="657768"/>
                </a:lnTo>
              </a:path>
              <a:path w="264160" h="890905">
                <a:moveTo>
                  <a:pt x="33394" y="640565"/>
                </a:moveTo>
                <a:lnTo>
                  <a:pt x="0" y="607170"/>
                </a:lnTo>
              </a:path>
              <a:path w="264160" h="890905">
                <a:moveTo>
                  <a:pt x="33394" y="588955"/>
                </a:moveTo>
                <a:lnTo>
                  <a:pt x="0" y="555561"/>
                </a:lnTo>
              </a:path>
              <a:path w="264160" h="890905">
                <a:moveTo>
                  <a:pt x="33394" y="538358"/>
                </a:moveTo>
                <a:lnTo>
                  <a:pt x="0" y="504963"/>
                </a:lnTo>
              </a:path>
              <a:path w="264160" h="890905">
                <a:moveTo>
                  <a:pt x="33394" y="487760"/>
                </a:moveTo>
                <a:lnTo>
                  <a:pt x="0" y="454366"/>
                </a:lnTo>
              </a:path>
              <a:path w="264160" h="890905">
                <a:moveTo>
                  <a:pt x="33394" y="437162"/>
                </a:moveTo>
                <a:lnTo>
                  <a:pt x="0" y="403768"/>
                </a:lnTo>
              </a:path>
              <a:path w="264160" h="890905">
                <a:moveTo>
                  <a:pt x="33394" y="386565"/>
                </a:moveTo>
                <a:lnTo>
                  <a:pt x="0" y="353171"/>
                </a:lnTo>
              </a:path>
              <a:path w="264160" h="890905">
                <a:moveTo>
                  <a:pt x="33394" y="335967"/>
                </a:moveTo>
                <a:lnTo>
                  <a:pt x="0" y="302573"/>
                </a:lnTo>
              </a:path>
              <a:path w="264160" h="890905">
                <a:moveTo>
                  <a:pt x="33394" y="285370"/>
                </a:moveTo>
                <a:lnTo>
                  <a:pt x="0" y="251975"/>
                </a:lnTo>
              </a:path>
              <a:path w="264160" h="890905">
                <a:moveTo>
                  <a:pt x="33394" y="234772"/>
                </a:moveTo>
                <a:lnTo>
                  <a:pt x="0" y="201378"/>
                </a:lnTo>
              </a:path>
              <a:path w="264160" h="890905">
                <a:moveTo>
                  <a:pt x="33394" y="184175"/>
                </a:moveTo>
                <a:lnTo>
                  <a:pt x="0" y="150780"/>
                </a:lnTo>
              </a:path>
              <a:path w="264160" h="890905">
                <a:moveTo>
                  <a:pt x="33394" y="133577"/>
                </a:moveTo>
                <a:lnTo>
                  <a:pt x="0" y="99171"/>
                </a:lnTo>
              </a:path>
              <a:path w="264160" h="890905">
                <a:moveTo>
                  <a:pt x="33394" y="81968"/>
                </a:moveTo>
                <a:lnTo>
                  <a:pt x="0" y="48573"/>
                </a:lnTo>
              </a:path>
              <a:path w="264160" h="890905">
                <a:moveTo>
                  <a:pt x="34406" y="33394"/>
                </a:moveTo>
                <a:lnTo>
                  <a:pt x="1011" y="0"/>
                </a:lnTo>
              </a:path>
              <a:path w="264160" h="890905">
                <a:moveTo>
                  <a:pt x="85003" y="33394"/>
                </a:moveTo>
                <a:lnTo>
                  <a:pt x="51609" y="0"/>
                </a:lnTo>
              </a:path>
              <a:path w="264160" h="890905">
                <a:moveTo>
                  <a:pt x="135601" y="33394"/>
                </a:moveTo>
                <a:lnTo>
                  <a:pt x="102207" y="0"/>
                </a:lnTo>
              </a:path>
              <a:path w="264160" h="890905">
                <a:moveTo>
                  <a:pt x="186199" y="33394"/>
                </a:moveTo>
                <a:lnTo>
                  <a:pt x="152804" y="0"/>
                </a:lnTo>
              </a:path>
              <a:path w="264160" h="890905">
                <a:moveTo>
                  <a:pt x="236796" y="33394"/>
                </a:moveTo>
                <a:lnTo>
                  <a:pt x="203402" y="0"/>
                </a:lnTo>
              </a:path>
              <a:path w="264160" h="890905">
                <a:moveTo>
                  <a:pt x="264119" y="9107"/>
                </a:moveTo>
                <a:lnTo>
                  <a:pt x="2550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" name="object 44" descr=""/>
          <p:cNvSpPr/>
          <p:nvPr/>
        </p:nvSpPr>
        <p:spPr>
          <a:xfrm>
            <a:off x="2515372" y="1684223"/>
            <a:ext cx="337185" cy="33655"/>
          </a:xfrm>
          <a:custGeom>
            <a:avLst/>
            <a:gdLst/>
            <a:ahLst/>
            <a:cxnLst/>
            <a:rect l="l" t="t" r="r" b="b"/>
            <a:pathLst>
              <a:path w="337185" h="33655">
                <a:moveTo>
                  <a:pt x="336979" y="0"/>
                </a:moveTo>
                <a:lnTo>
                  <a:pt x="0" y="0"/>
                </a:lnTo>
                <a:lnTo>
                  <a:pt x="0" y="33394"/>
                </a:lnTo>
                <a:lnTo>
                  <a:pt x="336979" y="33394"/>
                </a:lnTo>
                <a:lnTo>
                  <a:pt x="336979" y="0"/>
                </a:lnTo>
              </a:path>
              <a:path w="337185" h="33655">
                <a:moveTo>
                  <a:pt x="0" y="13155"/>
                </a:moveTo>
                <a:lnTo>
                  <a:pt x="13155" y="0"/>
                </a:lnTo>
              </a:path>
              <a:path w="337185" h="33655">
                <a:moveTo>
                  <a:pt x="30358" y="33394"/>
                </a:moveTo>
                <a:lnTo>
                  <a:pt x="63752" y="0"/>
                </a:lnTo>
              </a:path>
              <a:path w="337185" h="33655">
                <a:moveTo>
                  <a:pt x="80956" y="33394"/>
                </a:moveTo>
                <a:lnTo>
                  <a:pt x="114350" y="0"/>
                </a:lnTo>
              </a:path>
              <a:path w="337185" h="33655">
                <a:moveTo>
                  <a:pt x="131553" y="33394"/>
                </a:moveTo>
                <a:lnTo>
                  <a:pt x="164948" y="0"/>
                </a:lnTo>
              </a:path>
              <a:path w="337185" h="33655">
                <a:moveTo>
                  <a:pt x="182151" y="33394"/>
                </a:moveTo>
                <a:lnTo>
                  <a:pt x="215545" y="0"/>
                </a:lnTo>
              </a:path>
              <a:path w="337185" h="33655">
                <a:moveTo>
                  <a:pt x="232748" y="33394"/>
                </a:moveTo>
                <a:lnTo>
                  <a:pt x="267155" y="0"/>
                </a:lnTo>
              </a:path>
              <a:path w="337185" h="33655">
                <a:moveTo>
                  <a:pt x="284358" y="33394"/>
                </a:moveTo>
                <a:lnTo>
                  <a:pt x="317752" y="0"/>
                </a:lnTo>
              </a:path>
              <a:path w="337185" h="33655">
                <a:moveTo>
                  <a:pt x="334955" y="33394"/>
                </a:moveTo>
                <a:lnTo>
                  <a:pt x="336979" y="30358"/>
                </a:lnTo>
              </a:path>
              <a:path w="337185" h="33655">
                <a:moveTo>
                  <a:pt x="32382" y="33394"/>
                </a:moveTo>
                <a:lnTo>
                  <a:pt x="0" y="0"/>
                </a:lnTo>
              </a:path>
              <a:path w="337185" h="33655">
                <a:moveTo>
                  <a:pt x="82980" y="33394"/>
                </a:moveTo>
                <a:lnTo>
                  <a:pt x="49585" y="0"/>
                </a:lnTo>
              </a:path>
              <a:path w="337185" h="33655">
                <a:moveTo>
                  <a:pt x="134589" y="33394"/>
                </a:moveTo>
                <a:lnTo>
                  <a:pt x="101195" y="0"/>
                </a:lnTo>
              </a:path>
              <a:path w="337185" h="33655">
                <a:moveTo>
                  <a:pt x="185187" y="33394"/>
                </a:moveTo>
                <a:lnTo>
                  <a:pt x="151792" y="0"/>
                </a:lnTo>
              </a:path>
              <a:path w="337185" h="33655">
                <a:moveTo>
                  <a:pt x="235784" y="33394"/>
                </a:moveTo>
                <a:lnTo>
                  <a:pt x="202390" y="0"/>
                </a:lnTo>
              </a:path>
              <a:path w="337185" h="33655">
                <a:moveTo>
                  <a:pt x="286382" y="33394"/>
                </a:moveTo>
                <a:lnTo>
                  <a:pt x="252987" y="0"/>
                </a:lnTo>
              </a:path>
              <a:path w="337185" h="33655">
                <a:moveTo>
                  <a:pt x="336979" y="33394"/>
                </a:moveTo>
                <a:lnTo>
                  <a:pt x="30358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" name="object 45" descr=""/>
          <p:cNvSpPr/>
          <p:nvPr/>
        </p:nvSpPr>
        <p:spPr>
          <a:xfrm>
            <a:off x="3404877" y="4464053"/>
            <a:ext cx="121920" cy="181610"/>
          </a:xfrm>
          <a:custGeom>
            <a:avLst/>
            <a:gdLst/>
            <a:ahLst/>
            <a:cxnLst/>
            <a:rect l="l" t="t" r="r" b="b"/>
            <a:pathLst>
              <a:path w="121920" h="181610">
                <a:moveTo>
                  <a:pt x="28334" y="121434"/>
                </a:moveTo>
                <a:lnTo>
                  <a:pt x="28334" y="28334"/>
                </a:lnTo>
                <a:lnTo>
                  <a:pt x="93099" y="28334"/>
                </a:lnTo>
                <a:lnTo>
                  <a:pt x="93099" y="181139"/>
                </a:lnTo>
                <a:lnTo>
                  <a:pt x="121434" y="181139"/>
                </a:lnTo>
                <a:lnTo>
                  <a:pt x="121434" y="0"/>
                </a:lnTo>
                <a:lnTo>
                  <a:pt x="0" y="0"/>
                </a:lnTo>
                <a:lnTo>
                  <a:pt x="0" y="121434"/>
                </a:lnTo>
              </a:path>
              <a:path w="121920" h="181610">
                <a:moveTo>
                  <a:pt x="93099" y="95123"/>
                </a:moveTo>
                <a:lnTo>
                  <a:pt x="121434" y="6577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" name="object 46" descr=""/>
          <p:cNvSpPr/>
          <p:nvPr/>
        </p:nvSpPr>
        <p:spPr>
          <a:xfrm>
            <a:off x="2263396" y="5123846"/>
            <a:ext cx="33655" cy="356235"/>
          </a:xfrm>
          <a:custGeom>
            <a:avLst/>
            <a:gdLst/>
            <a:ahLst/>
            <a:cxnLst/>
            <a:rect l="l" t="t" r="r" b="b"/>
            <a:pathLst>
              <a:path w="33655" h="356235">
                <a:moveTo>
                  <a:pt x="0" y="356206"/>
                </a:moveTo>
                <a:lnTo>
                  <a:pt x="33394" y="356206"/>
                </a:lnTo>
                <a:lnTo>
                  <a:pt x="33394" y="0"/>
                </a:lnTo>
                <a:lnTo>
                  <a:pt x="0" y="0"/>
                </a:lnTo>
                <a:lnTo>
                  <a:pt x="0" y="356206"/>
                </a:lnTo>
              </a:path>
              <a:path w="33655" h="356235">
                <a:moveTo>
                  <a:pt x="0" y="20239"/>
                </a:moveTo>
                <a:lnTo>
                  <a:pt x="20239" y="0"/>
                </a:lnTo>
              </a:path>
              <a:path w="33655" h="356235">
                <a:moveTo>
                  <a:pt x="0" y="70836"/>
                </a:moveTo>
                <a:lnTo>
                  <a:pt x="33394" y="37442"/>
                </a:lnTo>
              </a:path>
              <a:path w="33655" h="356235">
                <a:moveTo>
                  <a:pt x="0" y="121434"/>
                </a:moveTo>
                <a:lnTo>
                  <a:pt x="33394" y="88039"/>
                </a:lnTo>
              </a:path>
              <a:path w="33655" h="356235">
                <a:moveTo>
                  <a:pt x="0" y="172031"/>
                </a:moveTo>
                <a:lnTo>
                  <a:pt x="33394" y="138637"/>
                </a:lnTo>
              </a:path>
              <a:path w="33655" h="356235">
                <a:moveTo>
                  <a:pt x="0" y="222629"/>
                </a:moveTo>
                <a:lnTo>
                  <a:pt x="33394" y="189234"/>
                </a:lnTo>
              </a:path>
              <a:path w="33655" h="356235">
                <a:moveTo>
                  <a:pt x="0" y="273226"/>
                </a:moveTo>
                <a:lnTo>
                  <a:pt x="33394" y="239832"/>
                </a:lnTo>
              </a:path>
              <a:path w="33655" h="356235">
                <a:moveTo>
                  <a:pt x="0" y="323824"/>
                </a:moveTo>
                <a:lnTo>
                  <a:pt x="33394" y="290430"/>
                </a:lnTo>
              </a:path>
              <a:path w="33655" h="356235">
                <a:moveTo>
                  <a:pt x="18215" y="356206"/>
                </a:moveTo>
                <a:lnTo>
                  <a:pt x="33394" y="341027"/>
                </a:lnTo>
              </a:path>
              <a:path w="33655" h="356235">
                <a:moveTo>
                  <a:pt x="33394" y="348111"/>
                </a:moveTo>
                <a:lnTo>
                  <a:pt x="0" y="314716"/>
                </a:lnTo>
              </a:path>
              <a:path w="33655" h="356235">
                <a:moveTo>
                  <a:pt x="33394" y="297513"/>
                </a:moveTo>
                <a:lnTo>
                  <a:pt x="0" y="264119"/>
                </a:lnTo>
              </a:path>
              <a:path w="33655" h="356235">
                <a:moveTo>
                  <a:pt x="33394" y="246916"/>
                </a:moveTo>
                <a:lnTo>
                  <a:pt x="0" y="213521"/>
                </a:lnTo>
              </a:path>
              <a:path w="33655" h="356235">
                <a:moveTo>
                  <a:pt x="33394" y="196318"/>
                </a:moveTo>
                <a:lnTo>
                  <a:pt x="0" y="162924"/>
                </a:lnTo>
              </a:path>
              <a:path w="33655" h="356235">
                <a:moveTo>
                  <a:pt x="33394" y="144709"/>
                </a:moveTo>
                <a:lnTo>
                  <a:pt x="0" y="111314"/>
                </a:lnTo>
              </a:path>
              <a:path w="33655" h="356235">
                <a:moveTo>
                  <a:pt x="33394" y="94111"/>
                </a:moveTo>
                <a:lnTo>
                  <a:pt x="0" y="60717"/>
                </a:lnTo>
              </a:path>
              <a:path w="33655" h="356235">
                <a:moveTo>
                  <a:pt x="33394" y="43513"/>
                </a:moveTo>
                <a:lnTo>
                  <a:pt x="0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7" name="object 47" descr=""/>
          <p:cNvGrpSpPr/>
          <p:nvPr/>
        </p:nvGrpSpPr>
        <p:grpSpPr>
          <a:xfrm>
            <a:off x="8124618" y="6700466"/>
            <a:ext cx="364490" cy="302895"/>
            <a:chOff x="8124618" y="6700466"/>
            <a:chExt cx="364490" cy="302895"/>
          </a:xfrm>
        </p:grpSpPr>
        <p:sp>
          <p:nvSpPr>
            <p:cNvPr id="48" name="object 48" descr=""/>
            <p:cNvSpPr/>
            <p:nvPr/>
          </p:nvSpPr>
          <p:spPr>
            <a:xfrm>
              <a:off x="8127654" y="6703502"/>
              <a:ext cx="358775" cy="296545"/>
            </a:xfrm>
            <a:custGeom>
              <a:avLst/>
              <a:gdLst/>
              <a:ahLst/>
              <a:cxnLst/>
              <a:rect l="l" t="t" r="r" b="b"/>
              <a:pathLst>
                <a:path w="358775" h="296545">
                  <a:moveTo>
                    <a:pt x="0" y="33394"/>
                  </a:moveTo>
                  <a:lnTo>
                    <a:pt x="324836" y="33394"/>
                  </a:lnTo>
                  <a:lnTo>
                    <a:pt x="324836" y="296501"/>
                  </a:lnTo>
                  <a:lnTo>
                    <a:pt x="358230" y="296501"/>
                  </a:lnTo>
                  <a:lnTo>
                    <a:pt x="358230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24618" y="6700466"/>
              <a:ext cx="364302" cy="302573"/>
            </a:xfrm>
            <a:prstGeom prst="rect">
              <a:avLst/>
            </a:prstGeom>
          </p:spPr>
        </p:pic>
      </p:grpSp>
      <p:sp>
        <p:nvSpPr>
          <p:cNvPr id="50" name="object 50" descr=""/>
          <p:cNvSpPr/>
          <p:nvPr/>
        </p:nvSpPr>
        <p:spPr>
          <a:xfrm>
            <a:off x="4021156" y="8293278"/>
            <a:ext cx="382905" cy="40640"/>
          </a:xfrm>
          <a:custGeom>
            <a:avLst/>
            <a:gdLst/>
            <a:ahLst/>
            <a:cxnLst/>
            <a:rect l="l" t="t" r="r" b="b"/>
            <a:pathLst>
              <a:path w="382904" h="40640">
                <a:moveTo>
                  <a:pt x="382517" y="40478"/>
                </a:moveTo>
                <a:lnTo>
                  <a:pt x="382517" y="0"/>
                </a:lnTo>
                <a:lnTo>
                  <a:pt x="0" y="0"/>
                </a:lnTo>
                <a:lnTo>
                  <a:pt x="0" y="40478"/>
                </a:lnTo>
                <a:lnTo>
                  <a:pt x="382517" y="404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 descr=""/>
          <p:cNvSpPr/>
          <p:nvPr/>
        </p:nvSpPr>
        <p:spPr>
          <a:xfrm>
            <a:off x="4021156" y="8293278"/>
            <a:ext cx="382905" cy="40640"/>
          </a:xfrm>
          <a:custGeom>
            <a:avLst/>
            <a:gdLst/>
            <a:ahLst/>
            <a:cxnLst/>
            <a:rect l="l" t="t" r="r" b="b"/>
            <a:pathLst>
              <a:path w="382904" h="40640">
                <a:moveTo>
                  <a:pt x="0" y="11131"/>
                </a:moveTo>
                <a:lnTo>
                  <a:pt x="11131" y="0"/>
                </a:lnTo>
              </a:path>
              <a:path w="382904" h="40640">
                <a:moveTo>
                  <a:pt x="21250" y="40478"/>
                </a:moveTo>
                <a:lnTo>
                  <a:pt x="61729" y="0"/>
                </a:lnTo>
              </a:path>
              <a:path w="382904" h="40640">
                <a:moveTo>
                  <a:pt x="71848" y="40478"/>
                </a:moveTo>
                <a:lnTo>
                  <a:pt x="112326" y="0"/>
                </a:lnTo>
              </a:path>
              <a:path w="382904" h="40640">
                <a:moveTo>
                  <a:pt x="122446" y="40478"/>
                </a:moveTo>
                <a:lnTo>
                  <a:pt x="162924" y="0"/>
                </a:lnTo>
              </a:path>
              <a:path w="382904" h="40640">
                <a:moveTo>
                  <a:pt x="173043" y="40478"/>
                </a:moveTo>
                <a:lnTo>
                  <a:pt x="214533" y="0"/>
                </a:lnTo>
              </a:path>
              <a:path w="382904" h="40640">
                <a:moveTo>
                  <a:pt x="224653" y="40478"/>
                </a:moveTo>
                <a:lnTo>
                  <a:pt x="265131" y="0"/>
                </a:lnTo>
              </a:path>
              <a:path w="382904" h="40640">
                <a:moveTo>
                  <a:pt x="275250" y="40478"/>
                </a:moveTo>
                <a:lnTo>
                  <a:pt x="315728" y="0"/>
                </a:lnTo>
              </a:path>
              <a:path w="382904" h="40640">
                <a:moveTo>
                  <a:pt x="325848" y="40478"/>
                </a:moveTo>
                <a:lnTo>
                  <a:pt x="366326" y="0"/>
                </a:lnTo>
              </a:path>
              <a:path w="382904" h="40640">
                <a:moveTo>
                  <a:pt x="376445" y="40478"/>
                </a:moveTo>
                <a:lnTo>
                  <a:pt x="382517" y="34406"/>
                </a:lnTo>
              </a:path>
              <a:path w="382904" h="40640">
                <a:moveTo>
                  <a:pt x="22262" y="40478"/>
                </a:moveTo>
                <a:lnTo>
                  <a:pt x="0" y="19227"/>
                </a:lnTo>
              </a:path>
              <a:path w="382904" h="40640">
                <a:moveTo>
                  <a:pt x="72860" y="40478"/>
                </a:moveTo>
                <a:lnTo>
                  <a:pt x="32382" y="0"/>
                </a:lnTo>
              </a:path>
              <a:path w="382904" h="40640">
                <a:moveTo>
                  <a:pt x="123458" y="40478"/>
                </a:moveTo>
                <a:lnTo>
                  <a:pt x="82980" y="0"/>
                </a:lnTo>
              </a:path>
              <a:path w="382904" h="40640">
                <a:moveTo>
                  <a:pt x="174055" y="40478"/>
                </a:moveTo>
                <a:lnTo>
                  <a:pt x="133577" y="0"/>
                </a:lnTo>
              </a:path>
              <a:path w="382904" h="40640">
                <a:moveTo>
                  <a:pt x="224653" y="40478"/>
                </a:moveTo>
                <a:lnTo>
                  <a:pt x="184175" y="0"/>
                </a:lnTo>
              </a:path>
              <a:path w="382904" h="40640">
                <a:moveTo>
                  <a:pt x="275250" y="40478"/>
                </a:moveTo>
                <a:lnTo>
                  <a:pt x="234772" y="0"/>
                </a:lnTo>
              </a:path>
              <a:path w="382904" h="40640">
                <a:moveTo>
                  <a:pt x="326860" y="40478"/>
                </a:moveTo>
                <a:lnTo>
                  <a:pt x="285370" y="0"/>
                </a:lnTo>
              </a:path>
              <a:path w="382904" h="40640">
                <a:moveTo>
                  <a:pt x="377457" y="40478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" name="object 52" descr=""/>
          <p:cNvSpPr/>
          <p:nvPr/>
        </p:nvSpPr>
        <p:spPr>
          <a:xfrm>
            <a:off x="4021156" y="8233572"/>
            <a:ext cx="382905" cy="60325"/>
          </a:xfrm>
          <a:custGeom>
            <a:avLst/>
            <a:gdLst/>
            <a:ahLst/>
            <a:cxnLst/>
            <a:rect l="l" t="t" r="r" b="b"/>
            <a:pathLst>
              <a:path w="382904" h="60325">
                <a:moveTo>
                  <a:pt x="0" y="59705"/>
                </a:moveTo>
                <a:lnTo>
                  <a:pt x="382517" y="59705"/>
                </a:lnTo>
                <a:lnTo>
                  <a:pt x="382517" y="0"/>
                </a:lnTo>
                <a:lnTo>
                  <a:pt x="0" y="0"/>
                </a:lnTo>
                <a:lnTo>
                  <a:pt x="0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 descr=""/>
          <p:cNvSpPr/>
          <p:nvPr/>
        </p:nvSpPr>
        <p:spPr>
          <a:xfrm>
            <a:off x="4021156" y="8233572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0" y="20239"/>
                </a:moveTo>
                <a:lnTo>
                  <a:pt x="202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" name="object 54" descr=""/>
          <p:cNvSpPr/>
          <p:nvPr/>
        </p:nvSpPr>
        <p:spPr>
          <a:xfrm>
            <a:off x="5986365" y="8233572"/>
            <a:ext cx="382905" cy="100330"/>
          </a:xfrm>
          <a:custGeom>
            <a:avLst/>
            <a:gdLst/>
            <a:ahLst/>
            <a:cxnLst/>
            <a:rect l="l" t="t" r="r" b="b"/>
            <a:pathLst>
              <a:path w="382904" h="100329">
                <a:moveTo>
                  <a:pt x="0" y="59705"/>
                </a:moveTo>
                <a:lnTo>
                  <a:pt x="382517" y="59705"/>
                </a:lnTo>
                <a:lnTo>
                  <a:pt x="382517" y="0"/>
                </a:lnTo>
                <a:lnTo>
                  <a:pt x="0" y="0"/>
                </a:lnTo>
                <a:lnTo>
                  <a:pt x="0" y="59705"/>
                </a:lnTo>
              </a:path>
              <a:path w="382904" h="100329">
                <a:moveTo>
                  <a:pt x="23274" y="59705"/>
                </a:moveTo>
                <a:lnTo>
                  <a:pt x="83991" y="0"/>
                </a:lnTo>
              </a:path>
              <a:path w="382904" h="100329">
                <a:moveTo>
                  <a:pt x="0" y="100183"/>
                </a:moveTo>
                <a:lnTo>
                  <a:pt x="382517" y="100183"/>
                </a:lnTo>
                <a:lnTo>
                  <a:pt x="382517" y="59705"/>
                </a:lnTo>
                <a:lnTo>
                  <a:pt x="0" y="59705"/>
                </a:lnTo>
                <a:lnTo>
                  <a:pt x="0" y="100183"/>
                </a:lnTo>
              </a:path>
              <a:path w="382904" h="100329">
                <a:moveTo>
                  <a:pt x="0" y="82980"/>
                </a:moveTo>
                <a:lnTo>
                  <a:pt x="23274" y="59705"/>
                </a:lnTo>
              </a:path>
              <a:path w="382904" h="100329">
                <a:moveTo>
                  <a:pt x="33394" y="100183"/>
                </a:moveTo>
                <a:lnTo>
                  <a:pt x="74884" y="59705"/>
                </a:lnTo>
              </a:path>
              <a:path w="382904" h="100329">
                <a:moveTo>
                  <a:pt x="85003" y="100183"/>
                </a:moveTo>
                <a:lnTo>
                  <a:pt x="125481" y="59705"/>
                </a:lnTo>
              </a:path>
              <a:path w="382904" h="100329">
                <a:moveTo>
                  <a:pt x="135601" y="100183"/>
                </a:moveTo>
                <a:lnTo>
                  <a:pt x="176079" y="59705"/>
                </a:lnTo>
              </a:path>
              <a:path w="382904" h="100329">
                <a:moveTo>
                  <a:pt x="186199" y="100183"/>
                </a:moveTo>
                <a:lnTo>
                  <a:pt x="226677" y="59705"/>
                </a:lnTo>
              </a:path>
              <a:path w="382904" h="100329">
                <a:moveTo>
                  <a:pt x="236796" y="100183"/>
                </a:moveTo>
                <a:lnTo>
                  <a:pt x="277274" y="59705"/>
                </a:lnTo>
              </a:path>
              <a:path w="382904" h="100329">
                <a:moveTo>
                  <a:pt x="287394" y="100183"/>
                </a:moveTo>
                <a:lnTo>
                  <a:pt x="327872" y="59705"/>
                </a:lnTo>
              </a:path>
              <a:path w="382904" h="100329">
                <a:moveTo>
                  <a:pt x="337991" y="100183"/>
                </a:moveTo>
                <a:lnTo>
                  <a:pt x="378469" y="59705"/>
                </a:lnTo>
              </a:path>
              <a:path w="382904" h="100329">
                <a:moveTo>
                  <a:pt x="34406" y="100183"/>
                </a:moveTo>
                <a:lnTo>
                  <a:pt x="0" y="65776"/>
                </a:lnTo>
              </a:path>
              <a:path w="382904" h="100329">
                <a:moveTo>
                  <a:pt x="85003" y="100183"/>
                </a:moveTo>
                <a:lnTo>
                  <a:pt x="44525" y="59705"/>
                </a:lnTo>
              </a:path>
              <a:path w="382904" h="100329">
                <a:moveTo>
                  <a:pt x="135601" y="100183"/>
                </a:moveTo>
                <a:lnTo>
                  <a:pt x="95123" y="59705"/>
                </a:lnTo>
              </a:path>
              <a:path w="382904" h="100329">
                <a:moveTo>
                  <a:pt x="187211" y="100183"/>
                </a:moveTo>
                <a:lnTo>
                  <a:pt x="145720" y="59705"/>
                </a:lnTo>
              </a:path>
              <a:path w="382904" h="100329">
                <a:moveTo>
                  <a:pt x="237808" y="100183"/>
                </a:moveTo>
                <a:lnTo>
                  <a:pt x="197330" y="59705"/>
                </a:lnTo>
              </a:path>
              <a:path w="382904" h="100329">
                <a:moveTo>
                  <a:pt x="288406" y="100183"/>
                </a:moveTo>
                <a:lnTo>
                  <a:pt x="247928" y="59705"/>
                </a:lnTo>
              </a:path>
              <a:path w="382904" h="100329">
                <a:moveTo>
                  <a:pt x="339003" y="100183"/>
                </a:moveTo>
                <a:lnTo>
                  <a:pt x="298525" y="59705"/>
                </a:lnTo>
              </a:path>
              <a:path w="382904" h="100329">
                <a:moveTo>
                  <a:pt x="382517" y="93099"/>
                </a:moveTo>
                <a:lnTo>
                  <a:pt x="349123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 descr=""/>
          <p:cNvSpPr/>
          <p:nvPr/>
        </p:nvSpPr>
        <p:spPr>
          <a:xfrm>
            <a:off x="6380014" y="1777323"/>
            <a:ext cx="204470" cy="591185"/>
          </a:xfrm>
          <a:custGeom>
            <a:avLst/>
            <a:gdLst/>
            <a:ahLst/>
            <a:cxnLst/>
            <a:rect l="l" t="t" r="r" b="b"/>
            <a:pathLst>
              <a:path w="204470" h="591185">
                <a:moveTo>
                  <a:pt x="0" y="590979"/>
                </a:moveTo>
                <a:lnTo>
                  <a:pt x="204414" y="590979"/>
                </a:lnTo>
              </a:path>
              <a:path w="204470" h="591185">
                <a:moveTo>
                  <a:pt x="204414" y="584907"/>
                </a:moveTo>
                <a:lnTo>
                  <a:pt x="204414" y="0"/>
                </a:lnTo>
                <a:lnTo>
                  <a:pt x="173043" y="0"/>
                </a:lnTo>
                <a:lnTo>
                  <a:pt x="173043" y="554549"/>
                </a:lnTo>
              </a:path>
              <a:path w="204470" h="591185">
                <a:moveTo>
                  <a:pt x="173043" y="560621"/>
                </a:moveTo>
                <a:lnTo>
                  <a:pt x="0" y="560621"/>
                </a:lnTo>
                <a:lnTo>
                  <a:pt x="0" y="590979"/>
                </a:lnTo>
              </a:path>
              <a:path w="204470" h="591185">
                <a:moveTo>
                  <a:pt x="173043" y="40478"/>
                </a:moveTo>
                <a:lnTo>
                  <a:pt x="204414" y="9107"/>
                </a:lnTo>
              </a:path>
              <a:path w="204470" h="591185">
                <a:moveTo>
                  <a:pt x="173043" y="91075"/>
                </a:moveTo>
                <a:lnTo>
                  <a:pt x="204414" y="59705"/>
                </a:lnTo>
              </a:path>
              <a:path w="204470" h="591185">
                <a:moveTo>
                  <a:pt x="173043" y="141673"/>
                </a:moveTo>
                <a:lnTo>
                  <a:pt x="204414" y="110302"/>
                </a:lnTo>
              </a:path>
              <a:path w="204470" h="591185">
                <a:moveTo>
                  <a:pt x="173043" y="192270"/>
                </a:moveTo>
                <a:lnTo>
                  <a:pt x="204414" y="160900"/>
                </a:lnTo>
              </a:path>
              <a:path w="204470" h="591185">
                <a:moveTo>
                  <a:pt x="173043" y="242868"/>
                </a:moveTo>
                <a:lnTo>
                  <a:pt x="204414" y="211497"/>
                </a:lnTo>
              </a:path>
              <a:path w="204470" h="591185">
                <a:moveTo>
                  <a:pt x="173043" y="293465"/>
                </a:moveTo>
                <a:lnTo>
                  <a:pt x="204414" y="263107"/>
                </a:lnTo>
              </a:path>
              <a:path w="204470" h="591185">
                <a:moveTo>
                  <a:pt x="173043" y="344063"/>
                </a:moveTo>
                <a:lnTo>
                  <a:pt x="204414" y="313704"/>
                </a:lnTo>
              </a:path>
              <a:path w="204470" h="591185">
                <a:moveTo>
                  <a:pt x="0" y="574788"/>
                </a:moveTo>
                <a:lnTo>
                  <a:pt x="14167" y="560621"/>
                </a:lnTo>
              </a:path>
              <a:path w="204470" h="591185">
                <a:moveTo>
                  <a:pt x="173043" y="395672"/>
                </a:moveTo>
                <a:lnTo>
                  <a:pt x="204414" y="364302"/>
                </a:lnTo>
              </a:path>
              <a:path w="204470" h="591185">
                <a:moveTo>
                  <a:pt x="33394" y="590979"/>
                </a:moveTo>
                <a:lnTo>
                  <a:pt x="64764" y="560621"/>
                </a:lnTo>
              </a:path>
              <a:path w="204470" h="591185">
                <a:moveTo>
                  <a:pt x="173043" y="446270"/>
                </a:moveTo>
                <a:lnTo>
                  <a:pt x="204414" y="414900"/>
                </a:lnTo>
              </a:path>
              <a:path w="204470" h="591185">
                <a:moveTo>
                  <a:pt x="83991" y="590979"/>
                </a:moveTo>
                <a:lnTo>
                  <a:pt x="115362" y="560621"/>
                </a:lnTo>
              </a:path>
              <a:path w="204470" h="591185">
                <a:moveTo>
                  <a:pt x="173043" y="496868"/>
                </a:moveTo>
                <a:lnTo>
                  <a:pt x="204414" y="465497"/>
                </a:lnTo>
              </a:path>
              <a:path w="204470" h="591185">
                <a:moveTo>
                  <a:pt x="134589" y="590979"/>
                </a:moveTo>
                <a:lnTo>
                  <a:pt x="165960" y="560621"/>
                </a:lnTo>
              </a:path>
              <a:path w="204470" h="591185">
                <a:moveTo>
                  <a:pt x="173043" y="547465"/>
                </a:moveTo>
                <a:lnTo>
                  <a:pt x="204414" y="516095"/>
                </a:lnTo>
              </a:path>
              <a:path w="204470" h="591185">
                <a:moveTo>
                  <a:pt x="180127" y="590979"/>
                </a:moveTo>
                <a:lnTo>
                  <a:pt x="204414" y="566692"/>
                </a:lnTo>
              </a:path>
              <a:path w="204470" h="591185">
                <a:moveTo>
                  <a:pt x="8095" y="590979"/>
                </a:moveTo>
                <a:lnTo>
                  <a:pt x="0" y="582883"/>
                </a:lnTo>
              </a:path>
              <a:path w="204470" h="591185">
                <a:moveTo>
                  <a:pt x="58693" y="590979"/>
                </a:moveTo>
                <a:lnTo>
                  <a:pt x="28334" y="560621"/>
                </a:lnTo>
              </a:path>
              <a:path w="204470" h="591185">
                <a:moveTo>
                  <a:pt x="109290" y="590979"/>
                </a:moveTo>
                <a:lnTo>
                  <a:pt x="78932" y="560621"/>
                </a:lnTo>
              </a:path>
              <a:path w="204470" h="591185">
                <a:moveTo>
                  <a:pt x="160900" y="590979"/>
                </a:moveTo>
                <a:lnTo>
                  <a:pt x="129529" y="560621"/>
                </a:lnTo>
              </a:path>
              <a:path w="204470" h="591185">
                <a:moveTo>
                  <a:pt x="204414" y="578836"/>
                </a:moveTo>
                <a:lnTo>
                  <a:pt x="173043" y="547465"/>
                </a:lnTo>
              </a:path>
              <a:path w="204470" h="591185">
                <a:moveTo>
                  <a:pt x="204414" y="527226"/>
                </a:moveTo>
                <a:lnTo>
                  <a:pt x="173043" y="496868"/>
                </a:lnTo>
              </a:path>
              <a:path w="204470" h="591185">
                <a:moveTo>
                  <a:pt x="204414" y="476629"/>
                </a:moveTo>
                <a:lnTo>
                  <a:pt x="173043" y="446270"/>
                </a:lnTo>
              </a:path>
              <a:path w="204470" h="591185">
                <a:moveTo>
                  <a:pt x="204414" y="426031"/>
                </a:moveTo>
                <a:lnTo>
                  <a:pt x="173043" y="395672"/>
                </a:lnTo>
              </a:path>
              <a:path w="204470" h="591185">
                <a:moveTo>
                  <a:pt x="204414" y="375433"/>
                </a:moveTo>
                <a:lnTo>
                  <a:pt x="173043" y="344063"/>
                </a:lnTo>
              </a:path>
              <a:path w="204470" h="591185">
                <a:moveTo>
                  <a:pt x="204414" y="324836"/>
                </a:moveTo>
                <a:lnTo>
                  <a:pt x="173043" y="293465"/>
                </a:lnTo>
              </a:path>
              <a:path w="204470" h="591185">
                <a:moveTo>
                  <a:pt x="204414" y="274238"/>
                </a:moveTo>
                <a:lnTo>
                  <a:pt x="173043" y="242868"/>
                </a:lnTo>
              </a:path>
              <a:path w="204470" h="591185">
                <a:moveTo>
                  <a:pt x="204414" y="223641"/>
                </a:moveTo>
                <a:lnTo>
                  <a:pt x="173043" y="192270"/>
                </a:lnTo>
              </a:path>
              <a:path w="204470" h="591185">
                <a:moveTo>
                  <a:pt x="204414" y="173043"/>
                </a:moveTo>
                <a:lnTo>
                  <a:pt x="173043" y="141673"/>
                </a:lnTo>
              </a:path>
              <a:path w="204470" h="591185">
                <a:moveTo>
                  <a:pt x="204414" y="122446"/>
                </a:moveTo>
                <a:lnTo>
                  <a:pt x="173043" y="91075"/>
                </a:lnTo>
              </a:path>
              <a:path w="204470" h="591185">
                <a:moveTo>
                  <a:pt x="204414" y="70836"/>
                </a:moveTo>
                <a:lnTo>
                  <a:pt x="173043" y="40478"/>
                </a:lnTo>
              </a:path>
              <a:path w="204470" h="591185">
                <a:moveTo>
                  <a:pt x="204414" y="20239"/>
                </a:moveTo>
                <a:lnTo>
                  <a:pt x="18316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" name="object 56" descr=""/>
          <p:cNvSpPr/>
          <p:nvPr/>
        </p:nvSpPr>
        <p:spPr>
          <a:xfrm>
            <a:off x="7108619" y="6524387"/>
            <a:ext cx="1019175" cy="179705"/>
          </a:xfrm>
          <a:custGeom>
            <a:avLst/>
            <a:gdLst/>
            <a:ahLst/>
            <a:cxnLst/>
            <a:rect l="l" t="t" r="r" b="b"/>
            <a:pathLst>
              <a:path w="1019175" h="179704">
                <a:moveTo>
                  <a:pt x="1019035" y="0"/>
                </a:moveTo>
                <a:lnTo>
                  <a:pt x="891529" y="0"/>
                </a:lnTo>
                <a:lnTo>
                  <a:pt x="891529" y="179115"/>
                </a:lnTo>
                <a:lnTo>
                  <a:pt x="0" y="179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 descr=""/>
          <p:cNvSpPr/>
          <p:nvPr/>
        </p:nvSpPr>
        <p:spPr>
          <a:xfrm>
            <a:off x="6715983" y="6080140"/>
            <a:ext cx="33655" cy="657225"/>
          </a:xfrm>
          <a:custGeom>
            <a:avLst/>
            <a:gdLst/>
            <a:ahLst/>
            <a:cxnLst/>
            <a:rect l="l" t="t" r="r" b="b"/>
            <a:pathLst>
              <a:path w="33654" h="657225">
                <a:moveTo>
                  <a:pt x="33394" y="623362"/>
                </a:moveTo>
                <a:lnTo>
                  <a:pt x="33394" y="33394"/>
                </a:lnTo>
              </a:path>
              <a:path w="33654" h="657225">
                <a:moveTo>
                  <a:pt x="0" y="0"/>
                </a:moveTo>
                <a:lnTo>
                  <a:pt x="0" y="656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" name="object 58" descr=""/>
          <p:cNvSpPr/>
          <p:nvPr/>
        </p:nvSpPr>
        <p:spPr>
          <a:xfrm>
            <a:off x="7088381" y="6524387"/>
            <a:ext cx="1039494" cy="212725"/>
          </a:xfrm>
          <a:custGeom>
            <a:avLst/>
            <a:gdLst/>
            <a:ahLst/>
            <a:cxnLst/>
            <a:rect l="l" t="t" r="r" b="b"/>
            <a:pathLst>
              <a:path w="1039495" h="212725">
                <a:moveTo>
                  <a:pt x="0" y="212509"/>
                </a:moveTo>
                <a:lnTo>
                  <a:pt x="945162" y="212509"/>
                </a:lnTo>
                <a:lnTo>
                  <a:pt x="945162" y="182151"/>
                </a:lnTo>
                <a:lnTo>
                  <a:pt x="945162" y="33394"/>
                </a:lnTo>
                <a:lnTo>
                  <a:pt x="1004867" y="33394"/>
                </a:lnTo>
                <a:lnTo>
                  <a:pt x="1004867" y="212509"/>
                </a:lnTo>
                <a:lnTo>
                  <a:pt x="1039274" y="212509"/>
                </a:lnTo>
                <a:lnTo>
                  <a:pt x="103927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 descr=""/>
          <p:cNvSpPr/>
          <p:nvPr/>
        </p:nvSpPr>
        <p:spPr>
          <a:xfrm>
            <a:off x="6715983" y="6080140"/>
            <a:ext cx="57785" cy="657225"/>
          </a:xfrm>
          <a:custGeom>
            <a:avLst/>
            <a:gdLst/>
            <a:ahLst/>
            <a:cxnLst/>
            <a:rect l="l" t="t" r="r" b="b"/>
            <a:pathLst>
              <a:path w="57784" h="657225">
                <a:moveTo>
                  <a:pt x="0" y="57681"/>
                </a:moveTo>
                <a:lnTo>
                  <a:pt x="57681" y="0"/>
                </a:lnTo>
              </a:path>
              <a:path w="57784" h="657225">
                <a:moveTo>
                  <a:pt x="0" y="108278"/>
                </a:moveTo>
                <a:lnTo>
                  <a:pt x="33394" y="74884"/>
                </a:lnTo>
              </a:path>
              <a:path w="57784" h="657225">
                <a:moveTo>
                  <a:pt x="0" y="158876"/>
                </a:moveTo>
                <a:lnTo>
                  <a:pt x="33394" y="125481"/>
                </a:lnTo>
              </a:path>
              <a:path w="57784" h="657225">
                <a:moveTo>
                  <a:pt x="0" y="209473"/>
                </a:moveTo>
                <a:lnTo>
                  <a:pt x="33394" y="176079"/>
                </a:lnTo>
              </a:path>
              <a:path w="57784" h="657225">
                <a:moveTo>
                  <a:pt x="0" y="260071"/>
                </a:moveTo>
                <a:lnTo>
                  <a:pt x="33394" y="226677"/>
                </a:lnTo>
              </a:path>
              <a:path w="57784" h="657225">
                <a:moveTo>
                  <a:pt x="0" y="310669"/>
                </a:moveTo>
                <a:lnTo>
                  <a:pt x="33394" y="277274"/>
                </a:lnTo>
              </a:path>
              <a:path w="57784" h="657225">
                <a:moveTo>
                  <a:pt x="0" y="361266"/>
                </a:moveTo>
                <a:lnTo>
                  <a:pt x="33394" y="327872"/>
                </a:lnTo>
              </a:path>
              <a:path w="57784" h="657225">
                <a:moveTo>
                  <a:pt x="0" y="412876"/>
                </a:moveTo>
                <a:lnTo>
                  <a:pt x="33394" y="378469"/>
                </a:lnTo>
              </a:path>
              <a:path w="57784" h="657225">
                <a:moveTo>
                  <a:pt x="0" y="463473"/>
                </a:moveTo>
                <a:lnTo>
                  <a:pt x="33394" y="430079"/>
                </a:lnTo>
              </a:path>
              <a:path w="57784" h="657225">
                <a:moveTo>
                  <a:pt x="0" y="514071"/>
                </a:moveTo>
                <a:lnTo>
                  <a:pt x="33394" y="480676"/>
                </a:lnTo>
              </a:path>
              <a:path w="57784" h="657225">
                <a:moveTo>
                  <a:pt x="0" y="564668"/>
                </a:moveTo>
                <a:lnTo>
                  <a:pt x="33394" y="531274"/>
                </a:lnTo>
              </a:path>
              <a:path w="57784" h="657225">
                <a:moveTo>
                  <a:pt x="0" y="615266"/>
                </a:moveTo>
                <a:lnTo>
                  <a:pt x="33394" y="581872"/>
                </a:lnTo>
              </a:path>
              <a:path w="57784" h="657225">
                <a:moveTo>
                  <a:pt x="8095" y="656756"/>
                </a:moveTo>
                <a:lnTo>
                  <a:pt x="42501" y="6233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 descr=""/>
          <p:cNvSpPr/>
          <p:nvPr/>
        </p:nvSpPr>
        <p:spPr>
          <a:xfrm>
            <a:off x="7109631" y="6703502"/>
            <a:ext cx="744220" cy="33655"/>
          </a:xfrm>
          <a:custGeom>
            <a:avLst/>
            <a:gdLst/>
            <a:ahLst/>
            <a:cxnLst/>
            <a:rect l="l" t="t" r="r" b="b"/>
            <a:pathLst>
              <a:path w="744220" h="33654">
                <a:moveTo>
                  <a:pt x="0" y="33394"/>
                </a:moveTo>
                <a:lnTo>
                  <a:pt x="33394" y="0"/>
                </a:lnTo>
              </a:path>
              <a:path w="744220" h="33654">
                <a:moveTo>
                  <a:pt x="50597" y="33394"/>
                </a:moveTo>
                <a:lnTo>
                  <a:pt x="83991" y="0"/>
                </a:lnTo>
              </a:path>
              <a:path w="744220" h="33654">
                <a:moveTo>
                  <a:pt x="102207" y="33394"/>
                </a:moveTo>
                <a:lnTo>
                  <a:pt x="135601" y="0"/>
                </a:lnTo>
              </a:path>
              <a:path w="744220" h="33654">
                <a:moveTo>
                  <a:pt x="152804" y="33394"/>
                </a:moveTo>
                <a:lnTo>
                  <a:pt x="186199" y="0"/>
                </a:lnTo>
              </a:path>
              <a:path w="744220" h="33654">
                <a:moveTo>
                  <a:pt x="203402" y="33394"/>
                </a:moveTo>
                <a:lnTo>
                  <a:pt x="236796" y="0"/>
                </a:lnTo>
              </a:path>
              <a:path w="744220" h="33654">
                <a:moveTo>
                  <a:pt x="253999" y="33394"/>
                </a:moveTo>
                <a:lnTo>
                  <a:pt x="287394" y="0"/>
                </a:lnTo>
              </a:path>
              <a:path w="744220" h="33654">
                <a:moveTo>
                  <a:pt x="304597" y="33394"/>
                </a:moveTo>
                <a:lnTo>
                  <a:pt x="337991" y="0"/>
                </a:lnTo>
              </a:path>
              <a:path w="744220" h="33654">
                <a:moveTo>
                  <a:pt x="355194" y="33394"/>
                </a:moveTo>
                <a:lnTo>
                  <a:pt x="388589" y="0"/>
                </a:lnTo>
              </a:path>
              <a:path w="744220" h="33654">
                <a:moveTo>
                  <a:pt x="405792" y="33394"/>
                </a:moveTo>
                <a:lnTo>
                  <a:pt x="439186" y="0"/>
                </a:lnTo>
              </a:path>
              <a:path w="744220" h="33654">
                <a:moveTo>
                  <a:pt x="456390" y="33394"/>
                </a:moveTo>
                <a:lnTo>
                  <a:pt x="489784" y="0"/>
                </a:lnTo>
              </a:path>
              <a:path w="744220" h="33654">
                <a:moveTo>
                  <a:pt x="506987" y="33394"/>
                </a:moveTo>
                <a:lnTo>
                  <a:pt x="540382" y="0"/>
                </a:lnTo>
              </a:path>
              <a:path w="744220" h="33654">
                <a:moveTo>
                  <a:pt x="558597" y="33394"/>
                </a:moveTo>
                <a:lnTo>
                  <a:pt x="591991" y="0"/>
                </a:lnTo>
              </a:path>
              <a:path w="744220" h="33654">
                <a:moveTo>
                  <a:pt x="609194" y="33394"/>
                </a:moveTo>
                <a:lnTo>
                  <a:pt x="642589" y="0"/>
                </a:lnTo>
              </a:path>
              <a:path w="744220" h="33654">
                <a:moveTo>
                  <a:pt x="659792" y="33394"/>
                </a:moveTo>
                <a:lnTo>
                  <a:pt x="693186" y="0"/>
                </a:lnTo>
              </a:path>
              <a:path w="744220" h="33654">
                <a:moveTo>
                  <a:pt x="710389" y="33394"/>
                </a:moveTo>
                <a:lnTo>
                  <a:pt x="74378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 descr=""/>
          <p:cNvSpPr/>
          <p:nvPr/>
        </p:nvSpPr>
        <p:spPr>
          <a:xfrm>
            <a:off x="8000148" y="6524387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0" y="32382"/>
                </a:moveTo>
                <a:lnTo>
                  <a:pt x="3238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 descr=""/>
          <p:cNvSpPr/>
          <p:nvPr/>
        </p:nvSpPr>
        <p:spPr>
          <a:xfrm>
            <a:off x="7870619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 descr=""/>
          <p:cNvSpPr/>
          <p:nvPr/>
        </p:nvSpPr>
        <p:spPr>
          <a:xfrm>
            <a:off x="8000148" y="6524387"/>
            <a:ext cx="83185" cy="83185"/>
          </a:xfrm>
          <a:custGeom>
            <a:avLst/>
            <a:gdLst/>
            <a:ahLst/>
            <a:cxnLst/>
            <a:rect l="l" t="t" r="r" b="b"/>
            <a:pathLst>
              <a:path w="83184" h="83184">
                <a:moveTo>
                  <a:pt x="49585" y="33394"/>
                </a:moveTo>
                <a:lnTo>
                  <a:pt x="82980" y="0"/>
                </a:lnTo>
              </a:path>
              <a:path w="83184" h="83184">
                <a:moveTo>
                  <a:pt x="0" y="82980"/>
                </a:moveTo>
                <a:lnTo>
                  <a:pt x="33394" y="4958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 descr=""/>
          <p:cNvSpPr/>
          <p:nvPr/>
        </p:nvSpPr>
        <p:spPr>
          <a:xfrm>
            <a:off x="7921216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0" y="33394"/>
                </a:moveTo>
                <a:lnTo>
                  <a:pt x="333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" name="object 65" descr=""/>
          <p:cNvSpPr/>
          <p:nvPr/>
        </p:nvSpPr>
        <p:spPr>
          <a:xfrm>
            <a:off x="8093248" y="6531470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 descr=""/>
          <p:cNvSpPr/>
          <p:nvPr/>
        </p:nvSpPr>
        <p:spPr>
          <a:xfrm>
            <a:off x="7971814" y="6624570"/>
            <a:ext cx="62230" cy="112395"/>
          </a:xfrm>
          <a:custGeom>
            <a:avLst/>
            <a:gdLst/>
            <a:ahLst/>
            <a:cxnLst/>
            <a:rect l="l" t="t" r="r" b="b"/>
            <a:pathLst>
              <a:path w="62229" h="112395">
                <a:moveTo>
                  <a:pt x="28334" y="33394"/>
                </a:moveTo>
                <a:lnTo>
                  <a:pt x="61729" y="0"/>
                </a:lnTo>
              </a:path>
              <a:path w="62229" h="112395">
                <a:moveTo>
                  <a:pt x="0" y="112326"/>
                </a:moveTo>
                <a:lnTo>
                  <a:pt x="61729" y="505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 descr=""/>
          <p:cNvSpPr/>
          <p:nvPr/>
        </p:nvSpPr>
        <p:spPr>
          <a:xfrm>
            <a:off x="8093248" y="6582068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0" y="33394"/>
                </a:moveTo>
                <a:lnTo>
                  <a:pt x="344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 descr=""/>
          <p:cNvSpPr/>
          <p:nvPr/>
        </p:nvSpPr>
        <p:spPr>
          <a:xfrm>
            <a:off x="8022411" y="6725765"/>
            <a:ext cx="11430" cy="11430"/>
          </a:xfrm>
          <a:custGeom>
            <a:avLst/>
            <a:gdLst/>
            <a:ahLst/>
            <a:cxnLst/>
            <a:rect l="l" t="t" r="r" b="b"/>
            <a:pathLst>
              <a:path w="11429" h="11429">
                <a:moveTo>
                  <a:pt x="0" y="11131"/>
                </a:moveTo>
                <a:lnTo>
                  <a:pt x="1113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" name="object 69" descr=""/>
          <p:cNvSpPr/>
          <p:nvPr/>
        </p:nvSpPr>
        <p:spPr>
          <a:xfrm>
            <a:off x="8093248" y="6632665"/>
            <a:ext cx="34925" cy="104775"/>
          </a:xfrm>
          <a:custGeom>
            <a:avLst/>
            <a:gdLst/>
            <a:ahLst/>
            <a:cxnLst/>
            <a:rect l="l" t="t" r="r" b="b"/>
            <a:pathLst>
              <a:path w="34925" h="104775">
                <a:moveTo>
                  <a:pt x="0" y="33394"/>
                </a:moveTo>
                <a:lnTo>
                  <a:pt x="34406" y="0"/>
                </a:lnTo>
              </a:path>
              <a:path w="34925" h="104775">
                <a:moveTo>
                  <a:pt x="0" y="83991"/>
                </a:moveTo>
                <a:lnTo>
                  <a:pt x="34406" y="50597"/>
                </a:lnTo>
              </a:path>
              <a:path w="34925" h="104775">
                <a:moveTo>
                  <a:pt x="31370" y="104230"/>
                </a:moveTo>
                <a:lnTo>
                  <a:pt x="34406" y="10119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/>
          <p:nvPr/>
        </p:nvSpPr>
        <p:spPr>
          <a:xfrm>
            <a:off x="6715983" y="6675167"/>
            <a:ext cx="60960" cy="62230"/>
          </a:xfrm>
          <a:custGeom>
            <a:avLst/>
            <a:gdLst/>
            <a:ahLst/>
            <a:cxnLst/>
            <a:rect l="l" t="t" r="r" b="b"/>
            <a:pathLst>
              <a:path w="60959" h="62229">
                <a:moveTo>
                  <a:pt x="10119" y="61729"/>
                </a:moveTo>
                <a:lnTo>
                  <a:pt x="0" y="51609"/>
                </a:lnTo>
              </a:path>
              <a:path w="60959" h="62229">
                <a:moveTo>
                  <a:pt x="60717" y="617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 descr=""/>
          <p:cNvSpPr/>
          <p:nvPr/>
        </p:nvSpPr>
        <p:spPr>
          <a:xfrm>
            <a:off x="7128858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 descr=""/>
          <p:cNvSpPr/>
          <p:nvPr/>
        </p:nvSpPr>
        <p:spPr>
          <a:xfrm>
            <a:off x="6715983" y="662457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 descr=""/>
          <p:cNvSpPr/>
          <p:nvPr/>
        </p:nvSpPr>
        <p:spPr>
          <a:xfrm>
            <a:off x="7179456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 descr=""/>
          <p:cNvSpPr/>
          <p:nvPr/>
        </p:nvSpPr>
        <p:spPr>
          <a:xfrm>
            <a:off x="6715983" y="657397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 descr=""/>
          <p:cNvSpPr/>
          <p:nvPr/>
        </p:nvSpPr>
        <p:spPr>
          <a:xfrm>
            <a:off x="7230054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 descr=""/>
          <p:cNvSpPr/>
          <p:nvPr/>
        </p:nvSpPr>
        <p:spPr>
          <a:xfrm>
            <a:off x="6715983" y="652337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 descr=""/>
          <p:cNvSpPr/>
          <p:nvPr/>
        </p:nvSpPr>
        <p:spPr>
          <a:xfrm>
            <a:off x="7281663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" name="object 78" descr=""/>
          <p:cNvSpPr/>
          <p:nvPr/>
        </p:nvSpPr>
        <p:spPr>
          <a:xfrm>
            <a:off x="6715983" y="647277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" name="object 79" descr=""/>
          <p:cNvSpPr/>
          <p:nvPr/>
        </p:nvSpPr>
        <p:spPr>
          <a:xfrm>
            <a:off x="7332260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" name="object 80" descr=""/>
          <p:cNvSpPr/>
          <p:nvPr/>
        </p:nvSpPr>
        <p:spPr>
          <a:xfrm>
            <a:off x="6715983" y="642218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" name="object 81" descr=""/>
          <p:cNvSpPr/>
          <p:nvPr/>
        </p:nvSpPr>
        <p:spPr>
          <a:xfrm>
            <a:off x="7382858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" name="object 82" descr=""/>
          <p:cNvSpPr/>
          <p:nvPr/>
        </p:nvSpPr>
        <p:spPr>
          <a:xfrm>
            <a:off x="6715983" y="637158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 descr=""/>
          <p:cNvSpPr/>
          <p:nvPr/>
        </p:nvSpPr>
        <p:spPr>
          <a:xfrm>
            <a:off x="7433456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 descr=""/>
          <p:cNvSpPr/>
          <p:nvPr/>
        </p:nvSpPr>
        <p:spPr>
          <a:xfrm>
            <a:off x="6715983" y="6320984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 descr=""/>
          <p:cNvSpPr/>
          <p:nvPr/>
        </p:nvSpPr>
        <p:spPr>
          <a:xfrm>
            <a:off x="7484054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 descr=""/>
          <p:cNvSpPr/>
          <p:nvPr/>
        </p:nvSpPr>
        <p:spPr>
          <a:xfrm>
            <a:off x="6715983" y="627038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 descr=""/>
          <p:cNvSpPr/>
          <p:nvPr/>
        </p:nvSpPr>
        <p:spPr>
          <a:xfrm>
            <a:off x="7534651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 descr=""/>
          <p:cNvSpPr/>
          <p:nvPr/>
        </p:nvSpPr>
        <p:spPr>
          <a:xfrm>
            <a:off x="6715983" y="6218777"/>
            <a:ext cx="33655" cy="34925"/>
          </a:xfrm>
          <a:custGeom>
            <a:avLst/>
            <a:gdLst/>
            <a:ahLst/>
            <a:cxnLst/>
            <a:rect l="l" t="t" r="r" b="b"/>
            <a:pathLst>
              <a:path w="33654" h="34925">
                <a:moveTo>
                  <a:pt x="33394" y="344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 descr=""/>
          <p:cNvSpPr/>
          <p:nvPr/>
        </p:nvSpPr>
        <p:spPr>
          <a:xfrm>
            <a:off x="7585249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 descr=""/>
          <p:cNvSpPr/>
          <p:nvPr/>
        </p:nvSpPr>
        <p:spPr>
          <a:xfrm>
            <a:off x="6715983" y="6168180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 descr=""/>
          <p:cNvSpPr/>
          <p:nvPr/>
        </p:nvSpPr>
        <p:spPr>
          <a:xfrm>
            <a:off x="7635846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 descr=""/>
          <p:cNvSpPr/>
          <p:nvPr/>
        </p:nvSpPr>
        <p:spPr>
          <a:xfrm>
            <a:off x="6715983" y="611758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 descr=""/>
          <p:cNvSpPr/>
          <p:nvPr/>
        </p:nvSpPr>
        <p:spPr>
          <a:xfrm>
            <a:off x="7686444" y="670350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" name="object 94" descr=""/>
          <p:cNvSpPr/>
          <p:nvPr/>
        </p:nvSpPr>
        <p:spPr>
          <a:xfrm>
            <a:off x="7063082" y="6080140"/>
            <a:ext cx="20320" cy="20320"/>
          </a:xfrm>
          <a:custGeom>
            <a:avLst/>
            <a:gdLst/>
            <a:ahLst/>
            <a:cxnLst/>
            <a:rect l="l" t="t" r="r" b="b"/>
            <a:pathLst>
              <a:path w="20320" h="20320">
                <a:moveTo>
                  <a:pt x="20239" y="2023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" name="object 95" descr=""/>
          <p:cNvSpPr/>
          <p:nvPr/>
        </p:nvSpPr>
        <p:spPr>
          <a:xfrm>
            <a:off x="7738054" y="6662012"/>
            <a:ext cx="295910" cy="74930"/>
          </a:xfrm>
          <a:custGeom>
            <a:avLst/>
            <a:gdLst/>
            <a:ahLst/>
            <a:cxnLst/>
            <a:rect l="l" t="t" r="r" b="b"/>
            <a:pathLst>
              <a:path w="295909" h="74929">
                <a:moveTo>
                  <a:pt x="33394" y="74884"/>
                </a:moveTo>
                <a:lnTo>
                  <a:pt x="0" y="41490"/>
                </a:lnTo>
              </a:path>
              <a:path w="295909" h="74929">
                <a:moveTo>
                  <a:pt x="83991" y="74884"/>
                </a:moveTo>
                <a:lnTo>
                  <a:pt x="50597" y="41490"/>
                </a:lnTo>
              </a:path>
              <a:path w="295909" h="74929">
                <a:moveTo>
                  <a:pt x="134589" y="74884"/>
                </a:moveTo>
                <a:lnTo>
                  <a:pt x="101195" y="41490"/>
                </a:lnTo>
              </a:path>
              <a:path w="295909" h="74929">
                <a:moveTo>
                  <a:pt x="185187" y="74884"/>
                </a:moveTo>
                <a:lnTo>
                  <a:pt x="151792" y="41490"/>
                </a:lnTo>
              </a:path>
              <a:path w="295909" h="74929">
                <a:moveTo>
                  <a:pt x="235784" y="74884"/>
                </a:moveTo>
                <a:lnTo>
                  <a:pt x="202390" y="41490"/>
                </a:lnTo>
              </a:path>
              <a:path w="295909" h="74929">
                <a:moveTo>
                  <a:pt x="286382" y="74884"/>
                </a:moveTo>
                <a:lnTo>
                  <a:pt x="252987" y="41490"/>
                </a:lnTo>
              </a:path>
              <a:path w="295909" h="74929">
                <a:moveTo>
                  <a:pt x="295489" y="33394"/>
                </a:moveTo>
                <a:lnTo>
                  <a:pt x="26209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" name="object 96" descr=""/>
          <p:cNvSpPr/>
          <p:nvPr/>
        </p:nvSpPr>
        <p:spPr>
          <a:xfrm>
            <a:off x="8093248" y="6704514"/>
            <a:ext cx="32384" cy="32384"/>
          </a:xfrm>
          <a:custGeom>
            <a:avLst/>
            <a:gdLst/>
            <a:ahLst/>
            <a:cxnLst/>
            <a:rect l="l" t="t" r="r" b="b"/>
            <a:pathLst>
              <a:path w="32384" h="32384">
                <a:moveTo>
                  <a:pt x="32382" y="3238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" name="object 97" descr=""/>
          <p:cNvSpPr/>
          <p:nvPr/>
        </p:nvSpPr>
        <p:spPr>
          <a:xfrm>
            <a:off x="8000148" y="6611415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" name="object 98" descr=""/>
          <p:cNvSpPr/>
          <p:nvPr/>
        </p:nvSpPr>
        <p:spPr>
          <a:xfrm>
            <a:off x="8093248" y="6653917"/>
            <a:ext cx="34925" cy="33655"/>
          </a:xfrm>
          <a:custGeom>
            <a:avLst/>
            <a:gdLst/>
            <a:ahLst/>
            <a:cxnLst/>
            <a:rect l="l" t="t" r="r" b="b"/>
            <a:pathLst>
              <a:path w="34925" h="33654">
                <a:moveTo>
                  <a:pt x="34406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 descr=""/>
          <p:cNvSpPr/>
          <p:nvPr/>
        </p:nvSpPr>
        <p:spPr>
          <a:xfrm>
            <a:off x="8000148" y="6560817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4">
                <a:moveTo>
                  <a:pt x="33394" y="33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 descr=""/>
          <p:cNvSpPr/>
          <p:nvPr/>
        </p:nvSpPr>
        <p:spPr>
          <a:xfrm>
            <a:off x="8014316" y="6524387"/>
            <a:ext cx="113664" cy="112395"/>
          </a:xfrm>
          <a:custGeom>
            <a:avLst/>
            <a:gdLst/>
            <a:ahLst/>
            <a:cxnLst/>
            <a:rect l="l" t="t" r="r" b="b"/>
            <a:pathLst>
              <a:path w="113665" h="112395">
                <a:moveTo>
                  <a:pt x="113338" y="112326"/>
                </a:moveTo>
                <a:lnTo>
                  <a:pt x="78932" y="78932"/>
                </a:lnTo>
              </a:path>
              <a:path w="113665" h="112395">
                <a:moveTo>
                  <a:pt x="33394" y="33394"/>
                </a:moveTo>
                <a:lnTo>
                  <a:pt x="0" y="0"/>
                </a:lnTo>
              </a:path>
              <a:path w="113665" h="112395">
                <a:moveTo>
                  <a:pt x="113338" y="61729"/>
                </a:moveTo>
                <a:lnTo>
                  <a:pt x="50597" y="0"/>
                </a:lnTo>
              </a:path>
              <a:path w="113665" h="112395">
                <a:moveTo>
                  <a:pt x="113338" y="11131"/>
                </a:moveTo>
                <a:lnTo>
                  <a:pt x="1022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 descr=""/>
          <p:cNvSpPr/>
          <p:nvPr/>
        </p:nvSpPr>
        <p:spPr>
          <a:xfrm>
            <a:off x="7083321" y="6080140"/>
            <a:ext cx="86360" cy="33655"/>
          </a:xfrm>
          <a:custGeom>
            <a:avLst/>
            <a:gdLst/>
            <a:ahLst/>
            <a:cxnLst/>
            <a:rect l="l" t="t" r="r" b="b"/>
            <a:pathLst>
              <a:path w="86359" h="33654">
                <a:moveTo>
                  <a:pt x="0" y="33394"/>
                </a:moveTo>
                <a:lnTo>
                  <a:pt x="86015" y="33394"/>
                </a:lnTo>
              </a:path>
              <a:path w="86359" h="33654">
                <a:moveTo>
                  <a:pt x="0" y="24286"/>
                </a:moveTo>
                <a:lnTo>
                  <a:pt x="24286" y="0"/>
                </a:lnTo>
              </a:path>
              <a:path w="86359" h="33654">
                <a:moveTo>
                  <a:pt x="42501" y="33394"/>
                </a:moveTo>
                <a:lnTo>
                  <a:pt x="75896" y="0"/>
                </a:lnTo>
              </a:path>
              <a:path w="86359" h="33654">
                <a:moveTo>
                  <a:pt x="13155" y="33394"/>
                </a:moveTo>
                <a:lnTo>
                  <a:pt x="0" y="20239"/>
                </a:lnTo>
              </a:path>
              <a:path w="86359" h="33654">
                <a:moveTo>
                  <a:pt x="63752" y="33394"/>
                </a:moveTo>
                <a:lnTo>
                  <a:pt x="303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 descr=""/>
          <p:cNvSpPr/>
          <p:nvPr/>
        </p:nvSpPr>
        <p:spPr>
          <a:xfrm>
            <a:off x="7327201" y="5826140"/>
            <a:ext cx="800735" cy="287655"/>
          </a:xfrm>
          <a:custGeom>
            <a:avLst/>
            <a:gdLst/>
            <a:ahLst/>
            <a:cxnLst/>
            <a:rect l="l" t="t" r="r" b="b"/>
            <a:pathLst>
              <a:path w="800734" h="287654">
                <a:moveTo>
                  <a:pt x="0" y="287394"/>
                </a:moveTo>
                <a:lnTo>
                  <a:pt x="800453" y="287394"/>
                </a:lnTo>
                <a:lnTo>
                  <a:pt x="800453" y="0"/>
                </a:lnTo>
                <a:lnTo>
                  <a:pt x="766047" y="0"/>
                </a:lnTo>
                <a:lnTo>
                  <a:pt x="766047" y="253999"/>
                </a:lnTo>
                <a:lnTo>
                  <a:pt x="0" y="253999"/>
                </a:lnTo>
              </a:path>
              <a:path w="800734" h="287654">
                <a:moveTo>
                  <a:pt x="51609" y="287394"/>
                </a:moveTo>
                <a:lnTo>
                  <a:pt x="85003" y="253999"/>
                </a:lnTo>
              </a:path>
              <a:path w="800734" h="287654">
                <a:moveTo>
                  <a:pt x="102207" y="287394"/>
                </a:moveTo>
                <a:lnTo>
                  <a:pt x="135601" y="253999"/>
                </a:lnTo>
              </a:path>
              <a:path w="800734" h="287654">
                <a:moveTo>
                  <a:pt x="152804" y="287394"/>
                </a:moveTo>
                <a:lnTo>
                  <a:pt x="186199" y="253999"/>
                </a:lnTo>
              </a:path>
              <a:path w="800734" h="287654">
                <a:moveTo>
                  <a:pt x="203402" y="287394"/>
                </a:moveTo>
                <a:lnTo>
                  <a:pt x="236796" y="253999"/>
                </a:lnTo>
              </a:path>
              <a:path w="800734" h="287654">
                <a:moveTo>
                  <a:pt x="255011" y="287394"/>
                </a:moveTo>
                <a:lnTo>
                  <a:pt x="288406" y="253999"/>
                </a:lnTo>
              </a:path>
              <a:path w="800734" h="287654">
                <a:moveTo>
                  <a:pt x="305609" y="287394"/>
                </a:moveTo>
                <a:lnTo>
                  <a:pt x="339003" y="253999"/>
                </a:lnTo>
              </a:path>
              <a:path w="800734" h="287654">
                <a:moveTo>
                  <a:pt x="356206" y="287394"/>
                </a:moveTo>
                <a:lnTo>
                  <a:pt x="389601" y="253999"/>
                </a:lnTo>
              </a:path>
              <a:path w="800734" h="287654">
                <a:moveTo>
                  <a:pt x="406804" y="287394"/>
                </a:moveTo>
                <a:lnTo>
                  <a:pt x="440198" y="253999"/>
                </a:lnTo>
              </a:path>
              <a:path w="800734" h="287654">
                <a:moveTo>
                  <a:pt x="457402" y="287394"/>
                </a:moveTo>
                <a:lnTo>
                  <a:pt x="490796" y="253999"/>
                </a:lnTo>
              </a:path>
              <a:path w="800734" h="287654">
                <a:moveTo>
                  <a:pt x="507999" y="287394"/>
                </a:moveTo>
                <a:lnTo>
                  <a:pt x="541393" y="253999"/>
                </a:lnTo>
              </a:path>
              <a:path w="800734" h="287654">
                <a:moveTo>
                  <a:pt x="766047" y="28334"/>
                </a:moveTo>
                <a:lnTo>
                  <a:pt x="795393" y="0"/>
                </a:lnTo>
              </a:path>
              <a:path w="800734" h="287654">
                <a:moveTo>
                  <a:pt x="558597" y="287394"/>
                </a:moveTo>
                <a:lnTo>
                  <a:pt x="591991" y="253999"/>
                </a:lnTo>
              </a:path>
              <a:path w="800734" h="287654">
                <a:moveTo>
                  <a:pt x="766047" y="78932"/>
                </a:moveTo>
                <a:lnTo>
                  <a:pt x="800453" y="45537"/>
                </a:lnTo>
              </a:path>
              <a:path w="800734" h="287654">
                <a:moveTo>
                  <a:pt x="609194" y="287394"/>
                </a:moveTo>
                <a:lnTo>
                  <a:pt x="642589" y="253999"/>
                </a:lnTo>
              </a:path>
              <a:path w="800734" h="287654">
                <a:moveTo>
                  <a:pt x="766047" y="130541"/>
                </a:moveTo>
                <a:lnTo>
                  <a:pt x="800453" y="96135"/>
                </a:lnTo>
              </a:path>
              <a:path w="800734" h="287654">
                <a:moveTo>
                  <a:pt x="659792" y="287394"/>
                </a:moveTo>
                <a:lnTo>
                  <a:pt x="693186" y="253999"/>
                </a:lnTo>
              </a:path>
              <a:path w="800734" h="287654">
                <a:moveTo>
                  <a:pt x="766047" y="181139"/>
                </a:moveTo>
                <a:lnTo>
                  <a:pt x="800453" y="147744"/>
                </a:lnTo>
              </a:path>
              <a:path w="800734" h="287654">
                <a:moveTo>
                  <a:pt x="711401" y="287394"/>
                </a:moveTo>
                <a:lnTo>
                  <a:pt x="744796" y="253999"/>
                </a:lnTo>
              </a:path>
              <a:path w="800734" h="287654">
                <a:moveTo>
                  <a:pt x="766047" y="231736"/>
                </a:moveTo>
                <a:lnTo>
                  <a:pt x="800453" y="198342"/>
                </a:lnTo>
              </a:path>
              <a:path w="800734" h="287654">
                <a:moveTo>
                  <a:pt x="761999" y="287394"/>
                </a:moveTo>
                <a:lnTo>
                  <a:pt x="800453" y="248940"/>
                </a:lnTo>
              </a:path>
              <a:path w="800734" h="287654">
                <a:moveTo>
                  <a:pt x="73872" y="287394"/>
                </a:moveTo>
                <a:lnTo>
                  <a:pt x="40478" y="253999"/>
                </a:lnTo>
              </a:path>
              <a:path w="800734" h="287654">
                <a:moveTo>
                  <a:pt x="124470" y="287394"/>
                </a:moveTo>
                <a:lnTo>
                  <a:pt x="91075" y="253999"/>
                </a:lnTo>
              </a:path>
              <a:path w="800734" h="287654">
                <a:moveTo>
                  <a:pt x="175067" y="287394"/>
                </a:moveTo>
                <a:lnTo>
                  <a:pt x="141673" y="253999"/>
                </a:lnTo>
              </a:path>
              <a:path w="800734" h="287654">
                <a:moveTo>
                  <a:pt x="225665" y="287394"/>
                </a:moveTo>
                <a:lnTo>
                  <a:pt x="192270" y="253999"/>
                </a:lnTo>
              </a:path>
              <a:path w="800734" h="287654">
                <a:moveTo>
                  <a:pt x="276262" y="287394"/>
                </a:moveTo>
                <a:lnTo>
                  <a:pt x="242868" y="253999"/>
                </a:lnTo>
              </a:path>
              <a:path w="800734" h="287654">
                <a:moveTo>
                  <a:pt x="326860" y="287394"/>
                </a:moveTo>
                <a:lnTo>
                  <a:pt x="293465" y="253999"/>
                </a:lnTo>
              </a:path>
              <a:path w="800734" h="287654">
                <a:moveTo>
                  <a:pt x="377457" y="287394"/>
                </a:moveTo>
                <a:lnTo>
                  <a:pt x="344063" y="253999"/>
                </a:lnTo>
              </a:path>
              <a:path w="800734" h="287654">
                <a:moveTo>
                  <a:pt x="428055" y="287394"/>
                </a:moveTo>
                <a:lnTo>
                  <a:pt x="394661" y="253999"/>
                </a:lnTo>
              </a:path>
              <a:path w="800734" h="287654">
                <a:moveTo>
                  <a:pt x="478652" y="287394"/>
                </a:moveTo>
                <a:lnTo>
                  <a:pt x="445258" y="253999"/>
                </a:lnTo>
              </a:path>
              <a:path w="800734" h="287654">
                <a:moveTo>
                  <a:pt x="530262" y="287394"/>
                </a:moveTo>
                <a:lnTo>
                  <a:pt x="496868" y="253999"/>
                </a:lnTo>
              </a:path>
              <a:path w="800734" h="287654">
                <a:moveTo>
                  <a:pt x="580860" y="287394"/>
                </a:moveTo>
                <a:lnTo>
                  <a:pt x="547465" y="253999"/>
                </a:lnTo>
              </a:path>
              <a:path w="800734" h="287654">
                <a:moveTo>
                  <a:pt x="631457" y="287394"/>
                </a:moveTo>
                <a:lnTo>
                  <a:pt x="598063" y="253999"/>
                </a:lnTo>
              </a:path>
              <a:path w="800734" h="287654">
                <a:moveTo>
                  <a:pt x="682055" y="287394"/>
                </a:moveTo>
                <a:lnTo>
                  <a:pt x="648660" y="253999"/>
                </a:lnTo>
              </a:path>
              <a:path w="800734" h="287654">
                <a:moveTo>
                  <a:pt x="732652" y="287394"/>
                </a:moveTo>
                <a:lnTo>
                  <a:pt x="699258" y="253999"/>
                </a:lnTo>
              </a:path>
              <a:path w="800734" h="287654">
                <a:moveTo>
                  <a:pt x="783250" y="287394"/>
                </a:moveTo>
                <a:lnTo>
                  <a:pt x="749855" y="253999"/>
                </a:lnTo>
              </a:path>
              <a:path w="800734" h="287654">
                <a:moveTo>
                  <a:pt x="800453" y="252987"/>
                </a:moveTo>
                <a:lnTo>
                  <a:pt x="766047" y="219593"/>
                </a:lnTo>
              </a:path>
              <a:path w="800734" h="287654">
                <a:moveTo>
                  <a:pt x="800453" y="202390"/>
                </a:moveTo>
                <a:lnTo>
                  <a:pt x="766047" y="168995"/>
                </a:lnTo>
              </a:path>
              <a:path w="800734" h="287654">
                <a:moveTo>
                  <a:pt x="800453" y="151792"/>
                </a:moveTo>
                <a:lnTo>
                  <a:pt x="766047" y="118398"/>
                </a:lnTo>
              </a:path>
              <a:path w="800734" h="287654">
                <a:moveTo>
                  <a:pt x="800453" y="101195"/>
                </a:moveTo>
                <a:lnTo>
                  <a:pt x="766047" y="67800"/>
                </a:lnTo>
              </a:path>
              <a:path w="800734" h="287654">
                <a:moveTo>
                  <a:pt x="800453" y="50597"/>
                </a:moveTo>
                <a:lnTo>
                  <a:pt x="766047" y="161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103" name="object 103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128423" y="1681187"/>
            <a:ext cx="2549105" cy="6674831"/>
          </a:xfrm>
          <a:prstGeom prst="rect">
            <a:avLst/>
          </a:prstGeom>
        </p:spPr>
      </p:pic>
      <p:grpSp>
        <p:nvGrpSpPr>
          <p:cNvPr id="104" name="object 104" descr=""/>
          <p:cNvGrpSpPr/>
          <p:nvPr/>
        </p:nvGrpSpPr>
        <p:grpSpPr>
          <a:xfrm>
            <a:off x="2293249" y="5836766"/>
            <a:ext cx="67310" cy="247015"/>
            <a:chOff x="2293249" y="5836766"/>
            <a:chExt cx="67310" cy="247015"/>
          </a:xfrm>
        </p:grpSpPr>
        <p:sp>
          <p:nvSpPr>
            <p:cNvPr id="105" name="object 105" descr=""/>
            <p:cNvSpPr/>
            <p:nvPr/>
          </p:nvSpPr>
          <p:spPr>
            <a:xfrm>
              <a:off x="2296791" y="584030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180127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239832"/>
                  </a:lnTo>
                  <a:lnTo>
                    <a:pt x="59705" y="2398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2296791" y="584030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239832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239832"/>
                  </a:lnTo>
                  <a:lnTo>
                    <a:pt x="59705" y="2398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07" name="object 107" descr=""/>
          <p:cNvGrpSpPr/>
          <p:nvPr/>
        </p:nvGrpSpPr>
        <p:grpSpPr>
          <a:xfrm>
            <a:off x="8030001" y="5840307"/>
            <a:ext cx="67310" cy="243840"/>
            <a:chOff x="8030001" y="5840307"/>
            <a:chExt cx="67310" cy="243840"/>
          </a:xfrm>
        </p:grpSpPr>
        <p:sp>
          <p:nvSpPr>
            <p:cNvPr id="108" name="object 108" descr=""/>
            <p:cNvSpPr/>
            <p:nvPr/>
          </p:nvSpPr>
          <p:spPr>
            <a:xfrm>
              <a:off x="8033543" y="584030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239832"/>
                  </a:moveTo>
                  <a:lnTo>
                    <a:pt x="59705" y="0"/>
                  </a:lnTo>
                </a:path>
                <a:path w="60325" h="240029">
                  <a:moveTo>
                    <a:pt x="59705" y="59705"/>
                  </a:moveTo>
                  <a:lnTo>
                    <a:pt x="0" y="59705"/>
                  </a:lnTo>
                  <a:lnTo>
                    <a:pt x="0" y="239832"/>
                  </a:lnTo>
                  <a:lnTo>
                    <a:pt x="59705" y="23983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8033543" y="584030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86015"/>
                  </a:moveTo>
                  <a:lnTo>
                    <a:pt x="59705" y="85003"/>
                  </a:lnTo>
                </a:path>
                <a:path w="60325" h="240029">
                  <a:moveTo>
                    <a:pt x="59705" y="239832"/>
                  </a:moveTo>
                  <a:lnTo>
                    <a:pt x="59705" y="0"/>
                  </a:lnTo>
                </a:path>
                <a:path w="60325" h="240029">
                  <a:moveTo>
                    <a:pt x="59705" y="59705"/>
                  </a:moveTo>
                  <a:lnTo>
                    <a:pt x="0" y="59705"/>
                  </a:lnTo>
                  <a:lnTo>
                    <a:pt x="0" y="239832"/>
                  </a:lnTo>
                  <a:lnTo>
                    <a:pt x="59705" y="23983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0" name="object 110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8389244" y="4450392"/>
            <a:ext cx="66788" cy="198342"/>
          </a:xfrm>
          <a:prstGeom prst="rect">
            <a:avLst/>
          </a:prstGeom>
        </p:spPr>
      </p:pic>
      <p:grpSp>
        <p:nvGrpSpPr>
          <p:cNvPr id="111" name="object 111" descr=""/>
          <p:cNvGrpSpPr/>
          <p:nvPr/>
        </p:nvGrpSpPr>
        <p:grpSpPr>
          <a:xfrm>
            <a:off x="6888520" y="1714076"/>
            <a:ext cx="198755" cy="67310"/>
            <a:chOff x="6888520" y="1714076"/>
            <a:chExt cx="198755" cy="67310"/>
          </a:xfrm>
        </p:grpSpPr>
        <p:sp>
          <p:nvSpPr>
            <p:cNvPr id="112" name="object 112" descr=""/>
            <p:cNvSpPr/>
            <p:nvPr/>
          </p:nvSpPr>
          <p:spPr>
            <a:xfrm>
              <a:off x="6892062" y="1717618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6892062" y="1717618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14" name="object 114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020650" y="8168302"/>
            <a:ext cx="198342" cy="66788"/>
          </a:xfrm>
          <a:prstGeom prst="rect">
            <a:avLst/>
          </a:prstGeom>
        </p:spPr>
      </p:pic>
      <p:grpSp>
        <p:nvGrpSpPr>
          <p:cNvPr id="115" name="object 115" descr=""/>
          <p:cNvGrpSpPr/>
          <p:nvPr/>
        </p:nvGrpSpPr>
        <p:grpSpPr>
          <a:xfrm>
            <a:off x="3303176" y="8168302"/>
            <a:ext cx="198755" cy="67310"/>
            <a:chOff x="3303176" y="8168302"/>
            <a:chExt cx="198755" cy="67310"/>
          </a:xfrm>
        </p:grpSpPr>
        <p:sp>
          <p:nvSpPr>
            <p:cNvPr id="116" name="object 116" descr=""/>
            <p:cNvSpPr/>
            <p:nvPr/>
          </p:nvSpPr>
          <p:spPr>
            <a:xfrm>
              <a:off x="3306718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3306718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18" name="object 118" descr=""/>
          <p:cNvGrpSpPr/>
          <p:nvPr/>
        </p:nvGrpSpPr>
        <p:grpSpPr>
          <a:xfrm>
            <a:off x="2585703" y="8168302"/>
            <a:ext cx="198755" cy="67310"/>
            <a:chOff x="2585703" y="8168302"/>
            <a:chExt cx="198755" cy="67310"/>
          </a:xfrm>
        </p:grpSpPr>
        <p:sp>
          <p:nvSpPr>
            <p:cNvPr id="119" name="object 119" descr=""/>
            <p:cNvSpPr/>
            <p:nvPr/>
          </p:nvSpPr>
          <p:spPr>
            <a:xfrm>
              <a:off x="2589245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2589245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1" name="object 121" descr=""/>
          <p:cNvGrpSpPr/>
          <p:nvPr/>
        </p:nvGrpSpPr>
        <p:grpSpPr>
          <a:xfrm>
            <a:off x="6172058" y="8168302"/>
            <a:ext cx="198755" cy="67310"/>
            <a:chOff x="6172058" y="8168302"/>
            <a:chExt cx="198755" cy="67310"/>
          </a:xfrm>
        </p:grpSpPr>
        <p:sp>
          <p:nvSpPr>
            <p:cNvPr id="122" name="object 122" descr=""/>
            <p:cNvSpPr/>
            <p:nvPr/>
          </p:nvSpPr>
          <p:spPr>
            <a:xfrm>
              <a:off x="6175600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6175600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4" name="object 124" descr=""/>
          <p:cNvGrpSpPr/>
          <p:nvPr/>
        </p:nvGrpSpPr>
        <p:grpSpPr>
          <a:xfrm>
            <a:off x="6888520" y="8168302"/>
            <a:ext cx="198755" cy="67310"/>
            <a:chOff x="6888520" y="8168302"/>
            <a:chExt cx="198755" cy="67310"/>
          </a:xfrm>
        </p:grpSpPr>
        <p:sp>
          <p:nvSpPr>
            <p:cNvPr id="125" name="object 125" descr=""/>
            <p:cNvSpPr/>
            <p:nvPr/>
          </p:nvSpPr>
          <p:spPr>
            <a:xfrm>
              <a:off x="6892062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6892062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27" name="object 127" descr=""/>
          <p:cNvGrpSpPr/>
          <p:nvPr/>
        </p:nvGrpSpPr>
        <p:grpSpPr>
          <a:xfrm>
            <a:off x="1935018" y="4450392"/>
            <a:ext cx="67310" cy="198755"/>
            <a:chOff x="1935018" y="4450392"/>
            <a:chExt cx="67310" cy="198755"/>
          </a:xfrm>
        </p:grpSpPr>
        <p:sp>
          <p:nvSpPr>
            <p:cNvPr id="128" name="object 128" descr=""/>
            <p:cNvSpPr/>
            <p:nvPr/>
          </p:nvSpPr>
          <p:spPr>
            <a:xfrm>
              <a:off x="1938560" y="4453934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1938560" y="4453934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0" name="object 130" descr=""/>
          <p:cNvGrpSpPr/>
          <p:nvPr/>
        </p:nvGrpSpPr>
        <p:grpSpPr>
          <a:xfrm>
            <a:off x="8389244" y="6733354"/>
            <a:ext cx="67310" cy="198755"/>
            <a:chOff x="8389244" y="6733354"/>
            <a:chExt cx="67310" cy="198755"/>
          </a:xfrm>
        </p:grpSpPr>
        <p:sp>
          <p:nvSpPr>
            <p:cNvPr id="131" name="object 131" descr=""/>
            <p:cNvSpPr/>
            <p:nvPr/>
          </p:nvSpPr>
          <p:spPr>
            <a:xfrm>
              <a:off x="8392786" y="6736896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8392786" y="6736896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3" name="object 133" descr=""/>
          <p:cNvGrpSpPr/>
          <p:nvPr/>
        </p:nvGrpSpPr>
        <p:grpSpPr>
          <a:xfrm>
            <a:off x="1935018" y="6733354"/>
            <a:ext cx="67310" cy="198755"/>
            <a:chOff x="1935018" y="6733354"/>
            <a:chExt cx="67310" cy="198755"/>
          </a:xfrm>
        </p:grpSpPr>
        <p:sp>
          <p:nvSpPr>
            <p:cNvPr id="134" name="object 134" descr=""/>
            <p:cNvSpPr/>
            <p:nvPr/>
          </p:nvSpPr>
          <p:spPr>
            <a:xfrm>
              <a:off x="1938560" y="6736896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1938560" y="6736896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6" name="object 136" descr=""/>
          <p:cNvGrpSpPr/>
          <p:nvPr/>
        </p:nvGrpSpPr>
        <p:grpSpPr>
          <a:xfrm>
            <a:off x="7605993" y="8168302"/>
            <a:ext cx="198755" cy="67310"/>
            <a:chOff x="7605993" y="8168302"/>
            <a:chExt cx="198755" cy="67310"/>
          </a:xfrm>
        </p:grpSpPr>
        <p:sp>
          <p:nvSpPr>
            <p:cNvPr id="137" name="object 137" descr=""/>
            <p:cNvSpPr/>
            <p:nvPr/>
          </p:nvSpPr>
          <p:spPr>
            <a:xfrm>
              <a:off x="7609535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7609535" y="8171844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39" name="object 139" descr=""/>
          <p:cNvGrpSpPr/>
          <p:nvPr/>
        </p:nvGrpSpPr>
        <p:grpSpPr>
          <a:xfrm>
            <a:off x="1935018" y="3016457"/>
            <a:ext cx="67310" cy="198755"/>
            <a:chOff x="1935018" y="3016457"/>
            <a:chExt cx="67310" cy="198755"/>
          </a:xfrm>
        </p:grpSpPr>
        <p:sp>
          <p:nvSpPr>
            <p:cNvPr id="140" name="object 140" descr=""/>
            <p:cNvSpPr/>
            <p:nvPr/>
          </p:nvSpPr>
          <p:spPr>
            <a:xfrm>
              <a:off x="1938560" y="301999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59705" y="0"/>
                  </a:move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1938560" y="301999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59705" y="0"/>
                  </a:move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2" name="object 142" descr=""/>
          <p:cNvGrpSpPr/>
          <p:nvPr/>
        </p:nvGrpSpPr>
        <p:grpSpPr>
          <a:xfrm>
            <a:off x="3368953" y="3799707"/>
            <a:ext cx="67310" cy="198755"/>
            <a:chOff x="3368953" y="3799707"/>
            <a:chExt cx="67310" cy="198755"/>
          </a:xfrm>
        </p:grpSpPr>
        <p:sp>
          <p:nvSpPr>
            <p:cNvPr id="143" name="object 143" descr=""/>
            <p:cNvSpPr/>
            <p:nvPr/>
          </p:nvSpPr>
          <p:spPr>
            <a:xfrm>
              <a:off x="3372495" y="380324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3372495" y="380324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5" name="object 145" descr=""/>
          <p:cNvGrpSpPr/>
          <p:nvPr/>
        </p:nvGrpSpPr>
        <p:grpSpPr>
          <a:xfrm>
            <a:off x="1935018" y="7450828"/>
            <a:ext cx="67310" cy="198755"/>
            <a:chOff x="1935018" y="7450828"/>
            <a:chExt cx="67310" cy="198755"/>
          </a:xfrm>
        </p:grpSpPr>
        <p:sp>
          <p:nvSpPr>
            <p:cNvPr id="146" name="object 146" descr=""/>
            <p:cNvSpPr/>
            <p:nvPr/>
          </p:nvSpPr>
          <p:spPr>
            <a:xfrm>
              <a:off x="1938560" y="745436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191258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91258"/>
                  </a:lnTo>
                  <a:lnTo>
                    <a:pt x="0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1938560" y="745436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191258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91258"/>
                  </a:lnTo>
                  <a:lnTo>
                    <a:pt x="0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48" name="object 148" descr=""/>
          <p:cNvGrpSpPr/>
          <p:nvPr/>
        </p:nvGrpSpPr>
        <p:grpSpPr>
          <a:xfrm>
            <a:off x="8389244" y="7450828"/>
            <a:ext cx="67310" cy="198755"/>
            <a:chOff x="8389244" y="7450828"/>
            <a:chExt cx="67310" cy="198755"/>
          </a:xfrm>
        </p:grpSpPr>
        <p:sp>
          <p:nvSpPr>
            <p:cNvPr id="149" name="object 149" descr=""/>
            <p:cNvSpPr/>
            <p:nvPr/>
          </p:nvSpPr>
          <p:spPr>
            <a:xfrm>
              <a:off x="8392786" y="745436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8392786" y="745436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51" name="object 151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54297" y="3799707"/>
            <a:ext cx="66788" cy="198342"/>
          </a:xfrm>
          <a:prstGeom prst="rect">
            <a:avLst/>
          </a:prstGeom>
        </p:spPr>
      </p:pic>
      <p:grpSp>
        <p:nvGrpSpPr>
          <p:cNvPr id="152" name="object 152" descr=""/>
          <p:cNvGrpSpPr/>
          <p:nvPr/>
        </p:nvGrpSpPr>
        <p:grpSpPr>
          <a:xfrm>
            <a:off x="8389244" y="2934995"/>
            <a:ext cx="67310" cy="280035"/>
            <a:chOff x="8389244" y="2934995"/>
            <a:chExt cx="67310" cy="280035"/>
          </a:xfrm>
        </p:grpSpPr>
        <p:sp>
          <p:nvSpPr>
            <p:cNvPr id="153" name="object 153" descr=""/>
            <p:cNvSpPr/>
            <p:nvPr/>
          </p:nvSpPr>
          <p:spPr>
            <a:xfrm>
              <a:off x="8392786" y="2934995"/>
              <a:ext cx="60325" cy="276860"/>
            </a:xfrm>
            <a:custGeom>
              <a:avLst/>
              <a:gdLst/>
              <a:ahLst/>
              <a:cxnLst/>
              <a:rect l="l" t="t" r="r" b="b"/>
              <a:pathLst>
                <a:path w="60325" h="276860">
                  <a:moveTo>
                    <a:pt x="59705" y="276262"/>
                  </a:moveTo>
                  <a:lnTo>
                    <a:pt x="59705" y="0"/>
                  </a:lnTo>
                </a:path>
                <a:path w="60325" h="276860">
                  <a:moveTo>
                    <a:pt x="0" y="85003"/>
                  </a:moveTo>
                  <a:lnTo>
                    <a:pt x="0" y="276262"/>
                  </a:lnTo>
                  <a:lnTo>
                    <a:pt x="59705" y="27626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8392786" y="2934995"/>
              <a:ext cx="60325" cy="276860"/>
            </a:xfrm>
            <a:custGeom>
              <a:avLst/>
              <a:gdLst/>
              <a:ahLst/>
              <a:cxnLst/>
              <a:rect l="l" t="t" r="r" b="b"/>
              <a:pathLst>
                <a:path w="60325" h="276860">
                  <a:moveTo>
                    <a:pt x="59705" y="276262"/>
                  </a:moveTo>
                  <a:lnTo>
                    <a:pt x="59705" y="0"/>
                  </a:lnTo>
                </a:path>
                <a:path w="60325" h="276860">
                  <a:moveTo>
                    <a:pt x="0" y="85003"/>
                  </a:moveTo>
                  <a:lnTo>
                    <a:pt x="0" y="276262"/>
                  </a:lnTo>
                  <a:lnTo>
                    <a:pt x="59705" y="27626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55" name="object 155" descr="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293249" y="6577008"/>
            <a:ext cx="66788" cy="223135"/>
          </a:xfrm>
          <a:prstGeom prst="rect">
            <a:avLst/>
          </a:prstGeom>
        </p:spPr>
      </p:pic>
      <p:pic>
        <p:nvPicPr>
          <p:cNvPr id="156" name="object 156" descr="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030001" y="6554239"/>
            <a:ext cx="66788" cy="245904"/>
          </a:xfrm>
          <a:prstGeom prst="rect">
            <a:avLst/>
          </a:prstGeom>
        </p:spPr>
      </p:pic>
      <p:grpSp>
        <p:nvGrpSpPr>
          <p:cNvPr id="157" name="object 157" descr=""/>
          <p:cNvGrpSpPr/>
          <p:nvPr/>
        </p:nvGrpSpPr>
        <p:grpSpPr>
          <a:xfrm>
            <a:off x="8030001" y="4581946"/>
            <a:ext cx="67310" cy="247015"/>
            <a:chOff x="8030001" y="4581946"/>
            <a:chExt cx="67310" cy="247015"/>
          </a:xfrm>
        </p:grpSpPr>
        <p:sp>
          <p:nvSpPr>
            <p:cNvPr id="158" name="object 158" descr=""/>
            <p:cNvSpPr/>
            <p:nvPr/>
          </p:nvSpPr>
          <p:spPr>
            <a:xfrm>
              <a:off x="8033543" y="458548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</a:path>
                <a:path w="60325" h="240029">
                  <a:moveTo>
                    <a:pt x="59705" y="239832"/>
                  </a:move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8033543" y="458548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</a:path>
                <a:path w="60325" h="240029">
                  <a:moveTo>
                    <a:pt x="59705" y="239832"/>
                  </a:move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0" name="object 160" descr=""/>
          <p:cNvGrpSpPr/>
          <p:nvPr/>
        </p:nvGrpSpPr>
        <p:grpSpPr>
          <a:xfrm>
            <a:off x="8232898" y="1714076"/>
            <a:ext cx="223520" cy="849630"/>
            <a:chOff x="8232898" y="1714076"/>
            <a:chExt cx="223520" cy="849630"/>
          </a:xfrm>
        </p:grpSpPr>
        <p:sp>
          <p:nvSpPr>
            <p:cNvPr id="161" name="object 161" descr=""/>
            <p:cNvSpPr/>
            <p:nvPr/>
          </p:nvSpPr>
          <p:spPr>
            <a:xfrm>
              <a:off x="8235934" y="1717618"/>
              <a:ext cx="217170" cy="842010"/>
            </a:xfrm>
            <a:custGeom>
              <a:avLst/>
              <a:gdLst/>
              <a:ahLst/>
              <a:cxnLst/>
              <a:rect l="l" t="t" r="r" b="b"/>
              <a:pathLst>
                <a:path w="217170" h="842010">
                  <a:moveTo>
                    <a:pt x="156852" y="0"/>
                  </a:moveTo>
                  <a:lnTo>
                    <a:pt x="156852" y="59705"/>
                  </a:lnTo>
                  <a:lnTo>
                    <a:pt x="0" y="59705"/>
                  </a:lnTo>
                </a:path>
                <a:path w="217170" h="842010">
                  <a:moveTo>
                    <a:pt x="156852" y="650684"/>
                  </a:moveTo>
                  <a:lnTo>
                    <a:pt x="156852" y="841943"/>
                  </a:lnTo>
                  <a:lnTo>
                    <a:pt x="216557" y="841943"/>
                  </a:lnTo>
                  <a:lnTo>
                    <a:pt x="216557" y="0"/>
                  </a:lnTo>
                  <a:lnTo>
                    <a:pt x="1568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8392786" y="2004000"/>
              <a:ext cx="19685" cy="19685"/>
            </a:xfrm>
            <a:custGeom>
              <a:avLst/>
              <a:gdLst/>
              <a:ahLst/>
              <a:cxnLst/>
              <a:rect l="l" t="t" r="r" b="b"/>
              <a:pathLst>
                <a:path w="19684" h="19685">
                  <a:moveTo>
                    <a:pt x="0" y="19227"/>
                  </a:moveTo>
                  <a:lnTo>
                    <a:pt x="1922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8419097" y="19898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8419097" y="19898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8425169" y="19412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8425169" y="194125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8392786" y="1717618"/>
              <a:ext cx="60325" cy="842010"/>
            </a:xfrm>
            <a:custGeom>
              <a:avLst/>
              <a:gdLst/>
              <a:ahLst/>
              <a:cxnLst/>
              <a:rect l="l" t="t" r="r" b="b"/>
              <a:pathLst>
                <a:path w="60325" h="842010">
                  <a:moveTo>
                    <a:pt x="46549" y="215545"/>
                  </a:moveTo>
                  <a:lnTo>
                    <a:pt x="59705" y="202390"/>
                  </a:lnTo>
                </a:path>
                <a:path w="60325" h="842010">
                  <a:moveTo>
                    <a:pt x="0" y="0"/>
                  </a:moveTo>
                  <a:lnTo>
                    <a:pt x="0" y="59705"/>
                  </a:lnTo>
                </a:path>
                <a:path w="60325" h="842010">
                  <a:moveTo>
                    <a:pt x="0" y="650684"/>
                  </a:moveTo>
                  <a:lnTo>
                    <a:pt x="0" y="841943"/>
                  </a:lnTo>
                  <a:lnTo>
                    <a:pt x="59705" y="841943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68" name="object 168" descr=""/>
          <p:cNvGrpSpPr/>
          <p:nvPr/>
        </p:nvGrpSpPr>
        <p:grpSpPr>
          <a:xfrm>
            <a:off x="7605993" y="6016893"/>
            <a:ext cx="198755" cy="67310"/>
            <a:chOff x="7605993" y="6016893"/>
            <a:chExt cx="198755" cy="67310"/>
          </a:xfrm>
        </p:grpSpPr>
        <p:sp>
          <p:nvSpPr>
            <p:cNvPr id="169" name="object 169" descr=""/>
            <p:cNvSpPr/>
            <p:nvPr/>
          </p:nvSpPr>
          <p:spPr>
            <a:xfrm>
              <a:off x="7609535" y="6020435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7609535" y="6020435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71" name="object 171" descr=""/>
          <p:cNvGrpSpPr/>
          <p:nvPr/>
        </p:nvGrpSpPr>
        <p:grpSpPr>
          <a:xfrm>
            <a:off x="1935018" y="7988174"/>
            <a:ext cx="67310" cy="247015"/>
            <a:chOff x="1935018" y="7988174"/>
            <a:chExt cx="67310" cy="247015"/>
          </a:xfrm>
        </p:grpSpPr>
        <p:sp>
          <p:nvSpPr>
            <p:cNvPr id="172" name="object 172" descr=""/>
            <p:cNvSpPr/>
            <p:nvPr/>
          </p:nvSpPr>
          <p:spPr>
            <a:xfrm>
              <a:off x="1938560" y="799171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938560" y="799171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74" name="object 174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8389244" y="8036748"/>
            <a:ext cx="66788" cy="198342"/>
          </a:xfrm>
          <a:prstGeom prst="rect">
            <a:avLst/>
          </a:prstGeom>
        </p:spPr>
      </p:pic>
      <p:pic>
        <p:nvPicPr>
          <p:cNvPr id="175" name="object 175" descr="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293249" y="4581946"/>
            <a:ext cx="66788" cy="246410"/>
          </a:xfrm>
          <a:prstGeom prst="rect">
            <a:avLst/>
          </a:prstGeom>
        </p:spPr>
      </p:pic>
      <p:grpSp>
        <p:nvGrpSpPr>
          <p:cNvPr id="176" name="object 176" descr=""/>
          <p:cNvGrpSpPr/>
          <p:nvPr/>
        </p:nvGrpSpPr>
        <p:grpSpPr>
          <a:xfrm>
            <a:off x="3303176" y="6733354"/>
            <a:ext cx="198755" cy="67310"/>
            <a:chOff x="3303176" y="6733354"/>
            <a:chExt cx="198755" cy="67310"/>
          </a:xfrm>
        </p:grpSpPr>
        <p:sp>
          <p:nvSpPr>
            <p:cNvPr id="177" name="object 177" descr=""/>
            <p:cNvSpPr/>
            <p:nvPr/>
          </p:nvSpPr>
          <p:spPr>
            <a:xfrm>
              <a:off x="3306718" y="6736896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</a:path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3306718" y="6736896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" name="object 179" descr=""/>
          <p:cNvSpPr/>
          <p:nvPr/>
        </p:nvSpPr>
        <p:spPr>
          <a:xfrm>
            <a:off x="1938560" y="1717618"/>
            <a:ext cx="0" cy="842010"/>
          </a:xfrm>
          <a:custGeom>
            <a:avLst/>
            <a:gdLst/>
            <a:ahLst/>
            <a:cxnLst/>
            <a:rect l="l" t="t" r="r" b="b"/>
            <a:pathLst>
              <a:path w="0" h="842010">
                <a:moveTo>
                  <a:pt x="0" y="0"/>
                </a:moveTo>
                <a:lnTo>
                  <a:pt x="0" y="84194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 descr=""/>
          <p:cNvSpPr/>
          <p:nvPr/>
        </p:nvSpPr>
        <p:spPr>
          <a:xfrm>
            <a:off x="1998265" y="1777323"/>
            <a:ext cx="156210" cy="782320"/>
          </a:xfrm>
          <a:custGeom>
            <a:avLst/>
            <a:gdLst/>
            <a:ahLst/>
            <a:cxnLst/>
            <a:rect l="l" t="t" r="r" b="b"/>
            <a:pathLst>
              <a:path w="156210" h="782319">
                <a:moveTo>
                  <a:pt x="0" y="782238"/>
                </a:moveTo>
                <a:lnTo>
                  <a:pt x="0" y="0"/>
                </a:lnTo>
                <a:lnTo>
                  <a:pt x="1558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 descr=""/>
          <p:cNvSpPr/>
          <p:nvPr/>
        </p:nvSpPr>
        <p:spPr>
          <a:xfrm>
            <a:off x="1938560" y="1717618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21554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 descr=""/>
          <p:cNvSpPr/>
          <p:nvPr/>
        </p:nvSpPr>
        <p:spPr>
          <a:xfrm>
            <a:off x="1938560" y="236830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 descr=""/>
          <p:cNvSpPr/>
          <p:nvPr/>
        </p:nvSpPr>
        <p:spPr>
          <a:xfrm>
            <a:off x="1998265" y="236830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 descr=""/>
          <p:cNvSpPr/>
          <p:nvPr/>
        </p:nvSpPr>
        <p:spPr>
          <a:xfrm>
            <a:off x="1938560" y="1717618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85" name="object 185" descr=""/>
          <p:cNvGrpSpPr/>
          <p:nvPr/>
        </p:nvGrpSpPr>
        <p:grpSpPr>
          <a:xfrm>
            <a:off x="2529539" y="1714076"/>
            <a:ext cx="309245" cy="67310"/>
            <a:chOff x="2529539" y="1714076"/>
            <a:chExt cx="309245" cy="67310"/>
          </a:xfrm>
        </p:grpSpPr>
        <p:sp>
          <p:nvSpPr>
            <p:cNvPr id="186" name="object 186" descr=""/>
            <p:cNvSpPr/>
            <p:nvPr/>
          </p:nvSpPr>
          <p:spPr>
            <a:xfrm>
              <a:off x="2529539" y="1717618"/>
              <a:ext cx="309245" cy="60325"/>
            </a:xfrm>
            <a:custGeom>
              <a:avLst/>
              <a:gdLst/>
              <a:ahLst/>
              <a:cxnLst/>
              <a:rect l="l" t="t" r="r" b="b"/>
              <a:pathLst>
                <a:path w="309244" h="60325">
                  <a:moveTo>
                    <a:pt x="0" y="59705"/>
                  </a:moveTo>
                  <a:lnTo>
                    <a:pt x="308645" y="59705"/>
                  </a:lnTo>
                </a:path>
                <a:path w="309244" h="60325">
                  <a:moveTo>
                    <a:pt x="275250" y="59705"/>
                  </a:moveTo>
                  <a:lnTo>
                    <a:pt x="275250" y="0"/>
                  </a:lnTo>
                  <a:lnTo>
                    <a:pt x="36430" y="0"/>
                  </a:lnTo>
                  <a:lnTo>
                    <a:pt x="3643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2832113" y="17317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lnTo>
                    <a:pt x="1011" y="1011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2832113" y="173178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0"/>
                  </a:moveTo>
                  <a:lnTo>
                    <a:pt x="1011" y="1011"/>
                  </a:lnTo>
                  <a:lnTo>
                    <a:pt x="0" y="3035"/>
                  </a:lnTo>
                  <a:lnTo>
                    <a:pt x="1011" y="5059"/>
                  </a:lnTo>
                  <a:lnTo>
                    <a:pt x="3035" y="6071"/>
                  </a:lnTo>
                  <a:lnTo>
                    <a:pt x="5059" y="5059"/>
                  </a:lnTo>
                  <a:lnTo>
                    <a:pt x="6071" y="3035"/>
                  </a:lnTo>
                  <a:lnTo>
                    <a:pt x="5059" y="1011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2565970" y="1717618"/>
              <a:ext cx="239395" cy="60325"/>
            </a:xfrm>
            <a:custGeom>
              <a:avLst/>
              <a:gdLst/>
              <a:ahLst/>
              <a:cxnLst/>
              <a:rect l="l" t="t" r="r" b="b"/>
              <a:pathLst>
                <a:path w="239394" h="60325">
                  <a:moveTo>
                    <a:pt x="0" y="59705"/>
                  </a:moveTo>
                  <a:lnTo>
                    <a:pt x="238820" y="59705"/>
                  </a:lnTo>
                  <a:lnTo>
                    <a:pt x="238820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190" name="object 190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3303176" y="1714076"/>
            <a:ext cx="198342" cy="66788"/>
          </a:xfrm>
          <a:prstGeom prst="rect">
            <a:avLst/>
          </a:prstGeom>
        </p:spPr>
      </p:pic>
      <p:grpSp>
        <p:nvGrpSpPr>
          <p:cNvPr id="191" name="object 191" descr=""/>
          <p:cNvGrpSpPr/>
          <p:nvPr/>
        </p:nvGrpSpPr>
        <p:grpSpPr>
          <a:xfrm>
            <a:off x="6287927" y="1642733"/>
            <a:ext cx="12700" cy="134620"/>
            <a:chOff x="6287927" y="1642733"/>
            <a:chExt cx="12700" cy="134620"/>
          </a:xfrm>
        </p:grpSpPr>
        <p:sp>
          <p:nvSpPr>
            <p:cNvPr id="192" name="object 192" descr=""/>
            <p:cNvSpPr/>
            <p:nvPr/>
          </p:nvSpPr>
          <p:spPr>
            <a:xfrm>
              <a:off x="6287927" y="1642734"/>
              <a:ext cx="12700" cy="134620"/>
            </a:xfrm>
            <a:custGeom>
              <a:avLst/>
              <a:gdLst/>
              <a:ahLst/>
              <a:cxnLst/>
              <a:rect l="l" t="t" r="r" b="b"/>
              <a:pathLst>
                <a:path w="12700" h="134619">
                  <a:moveTo>
                    <a:pt x="0" y="0"/>
                  </a:moveTo>
                  <a:lnTo>
                    <a:pt x="0" y="134589"/>
                  </a:lnTo>
                  <a:lnTo>
                    <a:pt x="12143" y="134589"/>
                  </a:lnTo>
                  <a:lnTo>
                    <a:pt x="0" y="0"/>
                  </a:lnTo>
                  <a:close/>
                </a:path>
                <a:path w="12700" h="134619">
                  <a:moveTo>
                    <a:pt x="0" y="0"/>
                  </a:moveTo>
                  <a:lnTo>
                    <a:pt x="12143" y="134589"/>
                  </a:lnTo>
                  <a:lnTo>
                    <a:pt x="121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6287927" y="1642733"/>
              <a:ext cx="12700" cy="134620"/>
            </a:xfrm>
            <a:custGeom>
              <a:avLst/>
              <a:gdLst/>
              <a:ahLst/>
              <a:cxnLst/>
              <a:rect l="l" t="t" r="r" b="b"/>
              <a:pathLst>
                <a:path w="12700" h="134619">
                  <a:moveTo>
                    <a:pt x="12143" y="0"/>
                  </a:moveTo>
                  <a:lnTo>
                    <a:pt x="0" y="0"/>
                  </a:lnTo>
                  <a:lnTo>
                    <a:pt x="12143" y="134589"/>
                  </a:lnTo>
                  <a:lnTo>
                    <a:pt x="12143" y="0"/>
                  </a:lnTo>
                  <a:close/>
                </a:path>
                <a:path w="12700" h="134619">
                  <a:moveTo>
                    <a:pt x="0" y="0"/>
                  </a:moveTo>
                  <a:lnTo>
                    <a:pt x="12143" y="134589"/>
                  </a:lnTo>
                  <a:lnTo>
                    <a:pt x="0" y="13458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4" name="object 194" descr=""/>
          <p:cNvSpPr/>
          <p:nvPr/>
        </p:nvSpPr>
        <p:spPr>
          <a:xfrm>
            <a:off x="6287927" y="1642733"/>
            <a:ext cx="12700" cy="134620"/>
          </a:xfrm>
          <a:custGeom>
            <a:avLst/>
            <a:gdLst/>
            <a:ahLst/>
            <a:cxnLst/>
            <a:rect l="l" t="t" r="r" b="b"/>
            <a:pathLst>
              <a:path w="12700" h="134619">
                <a:moveTo>
                  <a:pt x="0" y="0"/>
                </a:moveTo>
                <a:lnTo>
                  <a:pt x="0" y="134589"/>
                </a:lnTo>
                <a:lnTo>
                  <a:pt x="12143" y="134589"/>
                </a:lnTo>
                <a:lnTo>
                  <a:pt x="12143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95" name="object 195" descr=""/>
          <p:cNvGrpSpPr/>
          <p:nvPr/>
        </p:nvGrpSpPr>
        <p:grpSpPr>
          <a:xfrm>
            <a:off x="2221906" y="4972053"/>
            <a:ext cx="137795" cy="18415"/>
            <a:chOff x="2221906" y="4972053"/>
            <a:chExt cx="137795" cy="18415"/>
          </a:xfrm>
        </p:grpSpPr>
        <p:sp>
          <p:nvSpPr>
            <p:cNvPr id="196" name="object 196" descr=""/>
            <p:cNvSpPr/>
            <p:nvPr/>
          </p:nvSpPr>
          <p:spPr>
            <a:xfrm>
              <a:off x="2224943" y="4975089"/>
              <a:ext cx="132080" cy="12700"/>
            </a:xfrm>
            <a:custGeom>
              <a:avLst/>
              <a:gdLst/>
              <a:ahLst/>
              <a:cxnLst/>
              <a:rect l="l" t="t" r="r" b="b"/>
              <a:pathLst>
                <a:path w="132080" h="12700">
                  <a:moveTo>
                    <a:pt x="0" y="0"/>
                  </a:moveTo>
                  <a:lnTo>
                    <a:pt x="0" y="12143"/>
                  </a:lnTo>
                  <a:lnTo>
                    <a:pt x="131553" y="12143"/>
                  </a:lnTo>
                  <a:lnTo>
                    <a:pt x="0" y="0"/>
                  </a:lnTo>
                  <a:close/>
                </a:path>
                <a:path w="132080" h="12700">
                  <a:moveTo>
                    <a:pt x="0" y="0"/>
                  </a:moveTo>
                  <a:lnTo>
                    <a:pt x="131553" y="12143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2224942" y="4975089"/>
              <a:ext cx="132080" cy="12700"/>
            </a:xfrm>
            <a:custGeom>
              <a:avLst/>
              <a:gdLst/>
              <a:ahLst/>
              <a:cxnLst/>
              <a:rect l="l" t="t" r="r" b="b"/>
              <a:pathLst>
                <a:path w="132080" h="12700">
                  <a:moveTo>
                    <a:pt x="131553" y="0"/>
                  </a:moveTo>
                  <a:lnTo>
                    <a:pt x="0" y="0"/>
                  </a:lnTo>
                  <a:lnTo>
                    <a:pt x="131553" y="12143"/>
                  </a:lnTo>
                  <a:lnTo>
                    <a:pt x="131553" y="0"/>
                  </a:lnTo>
                  <a:close/>
                </a:path>
                <a:path w="132080" h="12700">
                  <a:moveTo>
                    <a:pt x="0" y="0"/>
                  </a:moveTo>
                  <a:lnTo>
                    <a:pt x="131553" y="12143"/>
                  </a:lnTo>
                  <a:lnTo>
                    <a:pt x="0" y="1214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2224942" y="4975089"/>
              <a:ext cx="132080" cy="12700"/>
            </a:xfrm>
            <a:custGeom>
              <a:avLst/>
              <a:gdLst/>
              <a:ahLst/>
              <a:cxnLst/>
              <a:rect l="l" t="t" r="r" b="b"/>
              <a:pathLst>
                <a:path w="132080" h="12700">
                  <a:moveTo>
                    <a:pt x="0" y="12143"/>
                  </a:moveTo>
                  <a:lnTo>
                    <a:pt x="131553" y="12143"/>
                  </a:lnTo>
                  <a:lnTo>
                    <a:pt x="131553" y="0"/>
                  </a:lnTo>
                  <a:lnTo>
                    <a:pt x="0" y="0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199" name="object 199" descr=""/>
          <p:cNvGrpSpPr/>
          <p:nvPr/>
        </p:nvGrpSpPr>
        <p:grpSpPr>
          <a:xfrm>
            <a:off x="8389750" y="1905841"/>
            <a:ext cx="137795" cy="41910"/>
            <a:chOff x="8389750" y="1905841"/>
            <a:chExt cx="137795" cy="41910"/>
          </a:xfrm>
        </p:grpSpPr>
        <p:sp>
          <p:nvSpPr>
            <p:cNvPr id="200" name="object 200" descr=""/>
            <p:cNvSpPr/>
            <p:nvPr/>
          </p:nvSpPr>
          <p:spPr>
            <a:xfrm>
              <a:off x="8392786" y="1908877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79" h="35560">
                  <a:moveTo>
                    <a:pt x="0" y="0"/>
                  </a:moveTo>
                  <a:lnTo>
                    <a:pt x="0" y="35418"/>
                  </a:lnTo>
                  <a:lnTo>
                    <a:pt x="131553" y="35418"/>
                  </a:lnTo>
                  <a:lnTo>
                    <a:pt x="0" y="0"/>
                  </a:lnTo>
                  <a:close/>
                </a:path>
                <a:path w="132079" h="35560">
                  <a:moveTo>
                    <a:pt x="0" y="0"/>
                  </a:moveTo>
                  <a:lnTo>
                    <a:pt x="131553" y="35418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8392786" y="1908876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79" h="35560">
                  <a:moveTo>
                    <a:pt x="131553" y="0"/>
                  </a:moveTo>
                  <a:lnTo>
                    <a:pt x="0" y="0"/>
                  </a:lnTo>
                  <a:lnTo>
                    <a:pt x="131553" y="35418"/>
                  </a:lnTo>
                  <a:lnTo>
                    <a:pt x="131553" y="0"/>
                  </a:lnTo>
                  <a:close/>
                </a:path>
                <a:path w="132079" h="35560">
                  <a:moveTo>
                    <a:pt x="0" y="0"/>
                  </a:moveTo>
                  <a:lnTo>
                    <a:pt x="131553" y="35418"/>
                  </a:lnTo>
                  <a:lnTo>
                    <a:pt x="0" y="3541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8392786" y="1908876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79" h="35560">
                  <a:moveTo>
                    <a:pt x="131553" y="35418"/>
                  </a:moveTo>
                  <a:lnTo>
                    <a:pt x="131553" y="0"/>
                  </a:lnTo>
                  <a:lnTo>
                    <a:pt x="0" y="0"/>
                  </a:lnTo>
                  <a:lnTo>
                    <a:pt x="0" y="35418"/>
                  </a:lnTo>
                  <a:lnTo>
                    <a:pt x="131553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3" name="object 203" descr=""/>
          <p:cNvGrpSpPr/>
          <p:nvPr/>
        </p:nvGrpSpPr>
        <p:grpSpPr>
          <a:xfrm>
            <a:off x="8389750" y="1988821"/>
            <a:ext cx="137795" cy="42545"/>
            <a:chOff x="8389750" y="1988821"/>
            <a:chExt cx="137795" cy="42545"/>
          </a:xfrm>
        </p:grpSpPr>
        <p:sp>
          <p:nvSpPr>
            <p:cNvPr id="204" name="object 204" descr=""/>
            <p:cNvSpPr/>
            <p:nvPr/>
          </p:nvSpPr>
          <p:spPr>
            <a:xfrm>
              <a:off x="8392786" y="1991857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79" h="36830">
                  <a:moveTo>
                    <a:pt x="0" y="0"/>
                  </a:moveTo>
                  <a:lnTo>
                    <a:pt x="0" y="36430"/>
                  </a:lnTo>
                  <a:lnTo>
                    <a:pt x="131553" y="36430"/>
                  </a:lnTo>
                  <a:lnTo>
                    <a:pt x="0" y="0"/>
                  </a:lnTo>
                  <a:close/>
                </a:path>
                <a:path w="132079" h="36830">
                  <a:moveTo>
                    <a:pt x="0" y="0"/>
                  </a:moveTo>
                  <a:lnTo>
                    <a:pt x="131553" y="36430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8392786" y="1991856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79" h="36830">
                  <a:moveTo>
                    <a:pt x="131553" y="0"/>
                  </a:moveTo>
                  <a:lnTo>
                    <a:pt x="0" y="0"/>
                  </a:lnTo>
                  <a:lnTo>
                    <a:pt x="131553" y="36430"/>
                  </a:lnTo>
                  <a:lnTo>
                    <a:pt x="131553" y="0"/>
                  </a:lnTo>
                  <a:close/>
                </a:path>
                <a:path w="132079" h="36830">
                  <a:moveTo>
                    <a:pt x="0" y="0"/>
                  </a:moveTo>
                  <a:lnTo>
                    <a:pt x="131553" y="36430"/>
                  </a:lnTo>
                  <a:lnTo>
                    <a:pt x="0" y="364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8392786" y="1991856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79" h="36830">
                  <a:moveTo>
                    <a:pt x="131553" y="36430"/>
                  </a:moveTo>
                  <a:lnTo>
                    <a:pt x="131553" y="0"/>
                  </a:lnTo>
                  <a:lnTo>
                    <a:pt x="0" y="0"/>
                  </a:lnTo>
                  <a:lnTo>
                    <a:pt x="0" y="36430"/>
                  </a:lnTo>
                  <a:lnTo>
                    <a:pt x="131553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07" name="object 207" descr=""/>
          <p:cNvGrpSpPr/>
          <p:nvPr/>
        </p:nvGrpSpPr>
        <p:grpSpPr>
          <a:xfrm>
            <a:off x="6551540" y="3764289"/>
            <a:ext cx="36830" cy="26670"/>
            <a:chOff x="6551540" y="3764289"/>
            <a:chExt cx="36830" cy="26670"/>
          </a:xfrm>
        </p:grpSpPr>
        <p:sp>
          <p:nvSpPr>
            <p:cNvPr id="208" name="object 208" descr=""/>
            <p:cNvSpPr/>
            <p:nvPr/>
          </p:nvSpPr>
          <p:spPr>
            <a:xfrm>
              <a:off x="6555082" y="3767831"/>
              <a:ext cx="29845" cy="19685"/>
            </a:xfrm>
            <a:custGeom>
              <a:avLst/>
              <a:gdLst/>
              <a:ahLst/>
              <a:cxnLst/>
              <a:rect l="l" t="t" r="r" b="b"/>
              <a:pathLst>
                <a:path w="29845" h="19685">
                  <a:moveTo>
                    <a:pt x="0" y="0"/>
                  </a:moveTo>
                  <a:lnTo>
                    <a:pt x="0" y="19227"/>
                  </a:lnTo>
                  <a:lnTo>
                    <a:pt x="29346" y="19227"/>
                  </a:lnTo>
                  <a:lnTo>
                    <a:pt x="0" y="0"/>
                  </a:lnTo>
                  <a:close/>
                </a:path>
                <a:path w="29845" h="19685">
                  <a:moveTo>
                    <a:pt x="0" y="0"/>
                  </a:moveTo>
                  <a:lnTo>
                    <a:pt x="29346" y="19227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6555082" y="3767831"/>
              <a:ext cx="29845" cy="19685"/>
            </a:xfrm>
            <a:custGeom>
              <a:avLst/>
              <a:gdLst/>
              <a:ahLst/>
              <a:cxnLst/>
              <a:rect l="l" t="t" r="r" b="b"/>
              <a:pathLst>
                <a:path w="29845" h="19685">
                  <a:moveTo>
                    <a:pt x="29346" y="0"/>
                  </a:moveTo>
                  <a:lnTo>
                    <a:pt x="0" y="0"/>
                  </a:lnTo>
                  <a:lnTo>
                    <a:pt x="29346" y="19227"/>
                  </a:lnTo>
                  <a:lnTo>
                    <a:pt x="29346" y="0"/>
                  </a:lnTo>
                  <a:close/>
                </a:path>
                <a:path w="29845" h="19685">
                  <a:moveTo>
                    <a:pt x="0" y="0"/>
                  </a:moveTo>
                  <a:lnTo>
                    <a:pt x="29346" y="19227"/>
                  </a:lnTo>
                  <a:lnTo>
                    <a:pt x="0" y="1922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6555082" y="3767831"/>
              <a:ext cx="29845" cy="19685"/>
            </a:xfrm>
            <a:custGeom>
              <a:avLst/>
              <a:gdLst/>
              <a:ahLst/>
              <a:cxnLst/>
              <a:rect l="l" t="t" r="r" b="b"/>
              <a:pathLst>
                <a:path w="29845" h="19685">
                  <a:moveTo>
                    <a:pt x="0" y="0"/>
                  </a:moveTo>
                  <a:lnTo>
                    <a:pt x="0" y="19227"/>
                  </a:lnTo>
                  <a:lnTo>
                    <a:pt x="29346" y="19227"/>
                  </a:lnTo>
                  <a:lnTo>
                    <a:pt x="29346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1" name="object 211" descr=""/>
          <p:cNvGrpSpPr/>
          <p:nvPr/>
        </p:nvGrpSpPr>
        <p:grpSpPr>
          <a:xfrm>
            <a:off x="1863675" y="7726584"/>
            <a:ext cx="137795" cy="41910"/>
            <a:chOff x="1863675" y="7726584"/>
            <a:chExt cx="137795" cy="41910"/>
          </a:xfrm>
        </p:grpSpPr>
        <p:sp>
          <p:nvSpPr>
            <p:cNvPr id="212" name="object 212" descr=""/>
            <p:cNvSpPr/>
            <p:nvPr/>
          </p:nvSpPr>
          <p:spPr>
            <a:xfrm>
              <a:off x="1866712" y="7729621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0" y="0"/>
                  </a:moveTo>
                  <a:lnTo>
                    <a:pt x="0" y="35418"/>
                  </a:lnTo>
                  <a:lnTo>
                    <a:pt x="131553" y="35418"/>
                  </a:lnTo>
                  <a:lnTo>
                    <a:pt x="0" y="0"/>
                  </a:lnTo>
                  <a:close/>
                </a:path>
                <a:path w="132080" h="35559">
                  <a:moveTo>
                    <a:pt x="0" y="0"/>
                  </a:moveTo>
                  <a:lnTo>
                    <a:pt x="131553" y="35418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1866711" y="7729620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131553" y="0"/>
                  </a:moveTo>
                  <a:lnTo>
                    <a:pt x="0" y="0"/>
                  </a:lnTo>
                  <a:lnTo>
                    <a:pt x="131553" y="35418"/>
                  </a:lnTo>
                  <a:lnTo>
                    <a:pt x="131553" y="0"/>
                  </a:lnTo>
                  <a:close/>
                </a:path>
                <a:path w="132080" h="35559">
                  <a:moveTo>
                    <a:pt x="0" y="0"/>
                  </a:moveTo>
                  <a:lnTo>
                    <a:pt x="131553" y="35418"/>
                  </a:lnTo>
                  <a:lnTo>
                    <a:pt x="0" y="3541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1866711" y="7729620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0" y="0"/>
                  </a:moveTo>
                  <a:lnTo>
                    <a:pt x="0" y="35418"/>
                  </a:lnTo>
                  <a:lnTo>
                    <a:pt x="131553" y="35418"/>
                  </a:lnTo>
                  <a:lnTo>
                    <a:pt x="131553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5" name="object 215" descr=""/>
          <p:cNvGrpSpPr/>
          <p:nvPr/>
        </p:nvGrpSpPr>
        <p:grpSpPr>
          <a:xfrm>
            <a:off x="1863675" y="7809565"/>
            <a:ext cx="137795" cy="42545"/>
            <a:chOff x="1863675" y="7809565"/>
            <a:chExt cx="137795" cy="42545"/>
          </a:xfrm>
        </p:grpSpPr>
        <p:sp>
          <p:nvSpPr>
            <p:cNvPr id="216" name="object 216" descr=""/>
            <p:cNvSpPr/>
            <p:nvPr/>
          </p:nvSpPr>
          <p:spPr>
            <a:xfrm>
              <a:off x="1866712" y="7812601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80" h="36829">
                  <a:moveTo>
                    <a:pt x="0" y="0"/>
                  </a:moveTo>
                  <a:lnTo>
                    <a:pt x="0" y="36430"/>
                  </a:lnTo>
                  <a:lnTo>
                    <a:pt x="131553" y="36430"/>
                  </a:lnTo>
                  <a:lnTo>
                    <a:pt x="0" y="0"/>
                  </a:lnTo>
                  <a:close/>
                </a:path>
                <a:path w="132080" h="36829">
                  <a:moveTo>
                    <a:pt x="0" y="0"/>
                  </a:moveTo>
                  <a:lnTo>
                    <a:pt x="131553" y="36430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1866711" y="7812601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80" h="36829">
                  <a:moveTo>
                    <a:pt x="131553" y="0"/>
                  </a:moveTo>
                  <a:lnTo>
                    <a:pt x="0" y="0"/>
                  </a:lnTo>
                  <a:lnTo>
                    <a:pt x="131553" y="36430"/>
                  </a:lnTo>
                  <a:lnTo>
                    <a:pt x="131553" y="0"/>
                  </a:lnTo>
                  <a:close/>
                </a:path>
                <a:path w="132080" h="36829">
                  <a:moveTo>
                    <a:pt x="0" y="0"/>
                  </a:moveTo>
                  <a:lnTo>
                    <a:pt x="131553" y="36430"/>
                  </a:lnTo>
                  <a:lnTo>
                    <a:pt x="0" y="3643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1866711" y="7812601"/>
              <a:ext cx="132080" cy="36830"/>
            </a:xfrm>
            <a:custGeom>
              <a:avLst/>
              <a:gdLst/>
              <a:ahLst/>
              <a:cxnLst/>
              <a:rect l="l" t="t" r="r" b="b"/>
              <a:pathLst>
                <a:path w="132080" h="36829">
                  <a:moveTo>
                    <a:pt x="131553" y="36430"/>
                  </a:moveTo>
                  <a:lnTo>
                    <a:pt x="131553" y="0"/>
                  </a:lnTo>
                  <a:lnTo>
                    <a:pt x="0" y="0"/>
                  </a:lnTo>
                  <a:lnTo>
                    <a:pt x="0" y="36430"/>
                  </a:lnTo>
                  <a:lnTo>
                    <a:pt x="131553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219" name="object 219" descr=""/>
          <p:cNvGrpSpPr/>
          <p:nvPr/>
        </p:nvGrpSpPr>
        <p:grpSpPr>
          <a:xfrm>
            <a:off x="1863675" y="7893556"/>
            <a:ext cx="137795" cy="41910"/>
            <a:chOff x="1863675" y="7893556"/>
            <a:chExt cx="137795" cy="41910"/>
          </a:xfrm>
        </p:grpSpPr>
        <p:sp>
          <p:nvSpPr>
            <p:cNvPr id="220" name="object 220" descr=""/>
            <p:cNvSpPr/>
            <p:nvPr/>
          </p:nvSpPr>
          <p:spPr>
            <a:xfrm>
              <a:off x="1866712" y="7896593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0" y="0"/>
                  </a:moveTo>
                  <a:lnTo>
                    <a:pt x="0" y="35418"/>
                  </a:lnTo>
                  <a:lnTo>
                    <a:pt x="131553" y="35418"/>
                  </a:lnTo>
                  <a:lnTo>
                    <a:pt x="0" y="0"/>
                  </a:lnTo>
                  <a:close/>
                </a:path>
                <a:path w="132080" h="35559">
                  <a:moveTo>
                    <a:pt x="0" y="0"/>
                  </a:moveTo>
                  <a:lnTo>
                    <a:pt x="131553" y="35418"/>
                  </a:lnTo>
                  <a:lnTo>
                    <a:pt x="13155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866711" y="7896592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131553" y="0"/>
                  </a:moveTo>
                  <a:lnTo>
                    <a:pt x="0" y="0"/>
                  </a:lnTo>
                  <a:lnTo>
                    <a:pt x="131553" y="35418"/>
                  </a:lnTo>
                  <a:lnTo>
                    <a:pt x="131553" y="0"/>
                  </a:lnTo>
                  <a:close/>
                </a:path>
                <a:path w="132080" h="35559">
                  <a:moveTo>
                    <a:pt x="0" y="0"/>
                  </a:moveTo>
                  <a:lnTo>
                    <a:pt x="131553" y="35418"/>
                  </a:lnTo>
                  <a:lnTo>
                    <a:pt x="0" y="3541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1866711" y="7896592"/>
              <a:ext cx="132080" cy="35560"/>
            </a:xfrm>
            <a:custGeom>
              <a:avLst/>
              <a:gdLst/>
              <a:ahLst/>
              <a:cxnLst/>
              <a:rect l="l" t="t" r="r" b="b"/>
              <a:pathLst>
                <a:path w="132080" h="35559">
                  <a:moveTo>
                    <a:pt x="131553" y="35418"/>
                  </a:moveTo>
                  <a:lnTo>
                    <a:pt x="131553" y="0"/>
                  </a:lnTo>
                  <a:lnTo>
                    <a:pt x="0" y="0"/>
                  </a:lnTo>
                  <a:lnTo>
                    <a:pt x="0" y="35418"/>
                  </a:lnTo>
                  <a:lnTo>
                    <a:pt x="131553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3" name="object 223" descr=""/>
          <p:cNvSpPr/>
          <p:nvPr/>
        </p:nvSpPr>
        <p:spPr>
          <a:xfrm>
            <a:off x="1998265" y="6796602"/>
            <a:ext cx="299085" cy="0"/>
          </a:xfrm>
          <a:custGeom>
            <a:avLst/>
            <a:gdLst/>
            <a:ahLst/>
            <a:cxnLst/>
            <a:rect l="l" t="t" r="r" b="b"/>
            <a:pathLst>
              <a:path w="299085" h="0">
                <a:moveTo>
                  <a:pt x="0" y="0"/>
                </a:moveTo>
                <a:lnTo>
                  <a:pt x="29852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 descr=""/>
          <p:cNvSpPr/>
          <p:nvPr/>
        </p:nvSpPr>
        <p:spPr>
          <a:xfrm>
            <a:off x="1954751" y="4020819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 descr=""/>
          <p:cNvSpPr/>
          <p:nvPr/>
        </p:nvSpPr>
        <p:spPr>
          <a:xfrm>
            <a:off x="2224942" y="5480053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 descr=""/>
          <p:cNvSpPr/>
          <p:nvPr/>
        </p:nvSpPr>
        <p:spPr>
          <a:xfrm>
            <a:off x="7108619" y="6520339"/>
            <a:ext cx="737235" cy="72390"/>
          </a:xfrm>
          <a:custGeom>
            <a:avLst/>
            <a:gdLst/>
            <a:ahLst/>
            <a:cxnLst/>
            <a:rect l="l" t="t" r="r" b="b"/>
            <a:pathLst>
              <a:path w="737234" h="72390">
                <a:moveTo>
                  <a:pt x="36430" y="0"/>
                </a:moveTo>
                <a:lnTo>
                  <a:pt x="0" y="36430"/>
                </a:lnTo>
                <a:lnTo>
                  <a:pt x="736700" y="36430"/>
                </a:lnTo>
              </a:path>
              <a:path w="737234" h="72390">
                <a:moveTo>
                  <a:pt x="0" y="36430"/>
                </a:moveTo>
                <a:lnTo>
                  <a:pt x="3643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 descr=""/>
          <p:cNvSpPr/>
          <p:nvPr/>
        </p:nvSpPr>
        <p:spPr>
          <a:xfrm>
            <a:off x="1866711" y="7000004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 descr=""/>
          <p:cNvSpPr/>
          <p:nvPr/>
        </p:nvSpPr>
        <p:spPr>
          <a:xfrm>
            <a:off x="1866711" y="7440203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9" name="object 229" descr=""/>
          <p:cNvSpPr/>
          <p:nvPr/>
        </p:nvSpPr>
        <p:spPr>
          <a:xfrm>
            <a:off x="2269468" y="5041878"/>
            <a:ext cx="41910" cy="24765"/>
          </a:xfrm>
          <a:custGeom>
            <a:avLst/>
            <a:gdLst/>
            <a:ahLst/>
            <a:cxnLst/>
            <a:rect l="l" t="t" r="r" b="b"/>
            <a:pathLst>
              <a:path w="41910" h="24764">
                <a:moveTo>
                  <a:pt x="41490" y="0"/>
                </a:move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 descr=""/>
          <p:cNvSpPr/>
          <p:nvPr/>
        </p:nvSpPr>
        <p:spPr>
          <a:xfrm>
            <a:off x="8033543" y="5575176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1" name="object 231" descr=""/>
          <p:cNvSpPr/>
          <p:nvPr/>
        </p:nvSpPr>
        <p:spPr>
          <a:xfrm>
            <a:off x="7108619" y="6421168"/>
            <a:ext cx="737235" cy="10160"/>
          </a:xfrm>
          <a:custGeom>
            <a:avLst/>
            <a:gdLst/>
            <a:ahLst/>
            <a:cxnLst/>
            <a:rect l="l" t="t" r="r" b="b"/>
            <a:pathLst>
              <a:path w="737234" h="10160">
                <a:moveTo>
                  <a:pt x="10119" y="0"/>
                </a:moveTo>
                <a:lnTo>
                  <a:pt x="0" y="10119"/>
                </a:lnTo>
                <a:lnTo>
                  <a:pt x="736700" y="101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 descr=""/>
          <p:cNvSpPr/>
          <p:nvPr/>
        </p:nvSpPr>
        <p:spPr>
          <a:xfrm>
            <a:off x="3292551" y="164576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3" name="object 233" descr=""/>
          <p:cNvSpPr/>
          <p:nvPr/>
        </p:nvSpPr>
        <p:spPr>
          <a:xfrm>
            <a:off x="7577153" y="6431287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59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 descr=""/>
          <p:cNvSpPr/>
          <p:nvPr/>
        </p:nvSpPr>
        <p:spPr>
          <a:xfrm>
            <a:off x="8505112" y="3350907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3470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5" name="object 235" descr=""/>
          <p:cNvSpPr/>
          <p:nvPr/>
        </p:nvSpPr>
        <p:spPr>
          <a:xfrm>
            <a:off x="7510364" y="6431287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59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 descr=""/>
          <p:cNvSpPr/>
          <p:nvPr/>
        </p:nvSpPr>
        <p:spPr>
          <a:xfrm>
            <a:off x="8452491" y="1717618"/>
            <a:ext cx="0" cy="2927985"/>
          </a:xfrm>
          <a:custGeom>
            <a:avLst/>
            <a:gdLst/>
            <a:ahLst/>
            <a:cxnLst/>
            <a:rect l="l" t="t" r="r" b="b"/>
            <a:pathLst>
              <a:path w="0" h="2927985">
                <a:moveTo>
                  <a:pt x="0" y="0"/>
                </a:moveTo>
                <a:lnTo>
                  <a:pt x="0" y="292757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7" name="object 237" descr=""/>
          <p:cNvSpPr/>
          <p:nvPr/>
        </p:nvSpPr>
        <p:spPr>
          <a:xfrm>
            <a:off x="4536239" y="2293418"/>
            <a:ext cx="289560" cy="0"/>
          </a:xfrm>
          <a:custGeom>
            <a:avLst/>
            <a:gdLst/>
            <a:ahLst/>
            <a:cxnLst/>
            <a:rect l="l" t="t" r="r" b="b"/>
            <a:pathLst>
              <a:path w="289560" h="0">
                <a:moveTo>
                  <a:pt x="0" y="0"/>
                </a:moveTo>
                <a:lnTo>
                  <a:pt x="28941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 descr=""/>
          <p:cNvSpPr/>
          <p:nvPr/>
        </p:nvSpPr>
        <p:spPr>
          <a:xfrm>
            <a:off x="1938560" y="2368302"/>
            <a:ext cx="60325" cy="2277110"/>
          </a:xfrm>
          <a:custGeom>
            <a:avLst/>
            <a:gdLst/>
            <a:ahLst/>
            <a:cxnLst/>
            <a:rect l="l" t="t" r="r" b="b"/>
            <a:pathLst>
              <a:path w="60325" h="2277110">
                <a:moveTo>
                  <a:pt x="0" y="0"/>
                </a:moveTo>
                <a:lnTo>
                  <a:pt x="0" y="2276890"/>
                </a:lnTo>
              </a:path>
              <a:path w="60325" h="2277110">
                <a:moveTo>
                  <a:pt x="59705" y="1343871"/>
                </a:moveTo>
                <a:lnTo>
                  <a:pt x="0" y="13438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9" name="object 239" descr=""/>
          <p:cNvSpPr/>
          <p:nvPr/>
        </p:nvSpPr>
        <p:spPr>
          <a:xfrm>
            <a:off x="5165673" y="2004000"/>
            <a:ext cx="0" cy="1148080"/>
          </a:xfrm>
          <a:custGeom>
            <a:avLst/>
            <a:gdLst/>
            <a:ahLst/>
            <a:cxnLst/>
            <a:rect l="l" t="t" r="r" b="b"/>
            <a:pathLst>
              <a:path w="0" h="1148080">
                <a:moveTo>
                  <a:pt x="0" y="114755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 descr=""/>
          <p:cNvSpPr/>
          <p:nvPr/>
        </p:nvSpPr>
        <p:spPr>
          <a:xfrm>
            <a:off x="1866711" y="6684274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1" name="object 241" descr=""/>
          <p:cNvSpPr/>
          <p:nvPr/>
        </p:nvSpPr>
        <p:spPr>
          <a:xfrm>
            <a:off x="5099896" y="4393217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 h="0">
                <a:moveTo>
                  <a:pt x="0" y="0"/>
                </a:moveTo>
                <a:lnTo>
                  <a:pt x="33394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 descr=""/>
          <p:cNvSpPr/>
          <p:nvPr/>
        </p:nvSpPr>
        <p:spPr>
          <a:xfrm>
            <a:off x="6571274" y="1621482"/>
            <a:ext cx="1957705" cy="0"/>
          </a:xfrm>
          <a:custGeom>
            <a:avLst/>
            <a:gdLst/>
            <a:ahLst/>
            <a:cxnLst/>
            <a:rect l="l" t="t" r="r" b="b"/>
            <a:pathLst>
              <a:path w="1957704" h="0">
                <a:moveTo>
                  <a:pt x="1957113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3" name="object 243" descr=""/>
          <p:cNvSpPr/>
          <p:nvPr/>
        </p:nvSpPr>
        <p:spPr>
          <a:xfrm>
            <a:off x="7443575" y="6431287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59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 descr=""/>
          <p:cNvSpPr/>
          <p:nvPr/>
        </p:nvSpPr>
        <p:spPr>
          <a:xfrm>
            <a:off x="1866711" y="6684274"/>
            <a:ext cx="0" cy="316230"/>
          </a:xfrm>
          <a:custGeom>
            <a:avLst/>
            <a:gdLst/>
            <a:ahLst/>
            <a:cxnLst/>
            <a:rect l="l" t="t" r="r" b="b"/>
            <a:pathLst>
              <a:path w="0" h="316229">
                <a:moveTo>
                  <a:pt x="0" y="31572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5" name="object 245" descr=""/>
          <p:cNvSpPr/>
          <p:nvPr/>
        </p:nvSpPr>
        <p:spPr>
          <a:xfrm>
            <a:off x="1938560" y="4645193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 descr=""/>
          <p:cNvSpPr/>
          <p:nvPr/>
        </p:nvSpPr>
        <p:spPr>
          <a:xfrm>
            <a:off x="1998265" y="4585488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7" name="object 247" descr=""/>
          <p:cNvSpPr/>
          <p:nvPr/>
        </p:nvSpPr>
        <p:spPr>
          <a:xfrm>
            <a:off x="4914709" y="4063321"/>
            <a:ext cx="502284" cy="263525"/>
          </a:xfrm>
          <a:custGeom>
            <a:avLst/>
            <a:gdLst/>
            <a:ahLst/>
            <a:cxnLst/>
            <a:rect l="l" t="t" r="r" b="b"/>
            <a:pathLst>
              <a:path w="502285" h="263525">
                <a:moveTo>
                  <a:pt x="0" y="0"/>
                </a:moveTo>
                <a:lnTo>
                  <a:pt x="501927" y="263107"/>
                </a:lnTo>
                <a:lnTo>
                  <a:pt x="5019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 descr=""/>
          <p:cNvSpPr/>
          <p:nvPr/>
        </p:nvSpPr>
        <p:spPr>
          <a:xfrm>
            <a:off x="4541299" y="2795346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9" name="object 249" descr=""/>
          <p:cNvSpPr/>
          <p:nvPr/>
        </p:nvSpPr>
        <p:spPr>
          <a:xfrm>
            <a:off x="7083321" y="1777323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0" y="0"/>
                </a:moveTo>
                <a:lnTo>
                  <a:pt x="52621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 descr=""/>
          <p:cNvSpPr/>
          <p:nvPr/>
        </p:nvSpPr>
        <p:spPr>
          <a:xfrm>
            <a:off x="8093248" y="4645193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0" y="0"/>
                </a:moveTo>
                <a:lnTo>
                  <a:pt x="3592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1" name="object 251" descr=""/>
          <p:cNvSpPr/>
          <p:nvPr/>
        </p:nvSpPr>
        <p:spPr>
          <a:xfrm>
            <a:off x="8033543" y="4585488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0" y="0"/>
                </a:moveTo>
                <a:lnTo>
                  <a:pt x="35924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 descr=""/>
          <p:cNvSpPr/>
          <p:nvPr/>
        </p:nvSpPr>
        <p:spPr>
          <a:xfrm>
            <a:off x="4310574" y="4697814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" name="object 253" descr=""/>
          <p:cNvSpPr/>
          <p:nvPr/>
        </p:nvSpPr>
        <p:spPr>
          <a:xfrm>
            <a:off x="1998265" y="8231548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0"/>
                </a:moveTo>
                <a:lnTo>
                  <a:pt x="0" y="1214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 descr=""/>
          <p:cNvSpPr/>
          <p:nvPr/>
        </p:nvSpPr>
        <p:spPr>
          <a:xfrm>
            <a:off x="7800794" y="1777323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0" y="0"/>
                </a:moveTo>
                <a:lnTo>
                  <a:pt x="43513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5" name="object 255" descr=""/>
          <p:cNvSpPr/>
          <p:nvPr/>
        </p:nvSpPr>
        <p:spPr>
          <a:xfrm>
            <a:off x="1938560" y="804028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 descr=""/>
          <p:cNvSpPr/>
          <p:nvPr/>
        </p:nvSpPr>
        <p:spPr>
          <a:xfrm>
            <a:off x="8392786" y="439625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7" name="object 257" descr=""/>
          <p:cNvSpPr/>
          <p:nvPr/>
        </p:nvSpPr>
        <p:spPr>
          <a:xfrm>
            <a:off x="1938560" y="402081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 descr=""/>
          <p:cNvSpPr/>
          <p:nvPr/>
        </p:nvSpPr>
        <p:spPr>
          <a:xfrm>
            <a:off x="2224942" y="6196514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9" name="object 259" descr=""/>
          <p:cNvSpPr/>
          <p:nvPr/>
        </p:nvSpPr>
        <p:spPr>
          <a:xfrm>
            <a:off x="1905166" y="8333756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 descr=""/>
          <p:cNvSpPr/>
          <p:nvPr/>
        </p:nvSpPr>
        <p:spPr>
          <a:xfrm>
            <a:off x="5165673" y="3592764"/>
            <a:ext cx="0" cy="102235"/>
          </a:xfrm>
          <a:custGeom>
            <a:avLst/>
            <a:gdLst/>
            <a:ahLst/>
            <a:cxnLst/>
            <a:rect l="l" t="t" r="r" b="b"/>
            <a:pathLst>
              <a:path w="0" h="102235">
                <a:moveTo>
                  <a:pt x="0" y="0"/>
                </a:moveTo>
                <a:lnTo>
                  <a:pt x="0" y="1022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 descr=""/>
          <p:cNvSpPr/>
          <p:nvPr/>
        </p:nvSpPr>
        <p:spPr>
          <a:xfrm>
            <a:off x="1938560" y="830036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 descr=""/>
          <p:cNvSpPr/>
          <p:nvPr/>
        </p:nvSpPr>
        <p:spPr>
          <a:xfrm>
            <a:off x="5165673" y="3694970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" name="object 263" descr=""/>
          <p:cNvSpPr/>
          <p:nvPr/>
        </p:nvSpPr>
        <p:spPr>
          <a:xfrm>
            <a:off x="5165673" y="3864978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 descr=""/>
          <p:cNvSpPr/>
          <p:nvPr/>
        </p:nvSpPr>
        <p:spPr>
          <a:xfrm>
            <a:off x="5927672" y="3678779"/>
            <a:ext cx="94615" cy="217804"/>
          </a:xfrm>
          <a:custGeom>
            <a:avLst/>
            <a:gdLst/>
            <a:ahLst/>
            <a:cxnLst/>
            <a:rect l="l" t="t" r="r" b="b"/>
            <a:pathLst>
              <a:path w="94614" h="217804">
                <a:moveTo>
                  <a:pt x="0" y="217569"/>
                </a:moveTo>
                <a:lnTo>
                  <a:pt x="94111" y="5464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" name="object 265" descr=""/>
          <p:cNvSpPr/>
          <p:nvPr/>
        </p:nvSpPr>
        <p:spPr>
          <a:xfrm>
            <a:off x="5941840" y="3342811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 descr=""/>
          <p:cNvSpPr/>
          <p:nvPr/>
        </p:nvSpPr>
        <p:spPr>
          <a:xfrm>
            <a:off x="6203935" y="4889073"/>
            <a:ext cx="0" cy="311150"/>
          </a:xfrm>
          <a:custGeom>
            <a:avLst/>
            <a:gdLst/>
            <a:ahLst/>
            <a:cxnLst/>
            <a:rect l="l" t="t" r="r" b="b"/>
            <a:pathLst>
              <a:path w="0" h="311150">
                <a:moveTo>
                  <a:pt x="0" y="31066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7" name="object 267" descr=""/>
          <p:cNvSpPr/>
          <p:nvPr/>
        </p:nvSpPr>
        <p:spPr>
          <a:xfrm>
            <a:off x="1938560" y="439625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 descr=""/>
          <p:cNvSpPr/>
          <p:nvPr/>
        </p:nvSpPr>
        <p:spPr>
          <a:xfrm>
            <a:off x="1938560" y="33367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9" name="object 269" descr=""/>
          <p:cNvSpPr/>
          <p:nvPr/>
        </p:nvSpPr>
        <p:spPr>
          <a:xfrm>
            <a:off x="5913505" y="389634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 descr=""/>
          <p:cNvSpPr/>
          <p:nvPr/>
        </p:nvSpPr>
        <p:spPr>
          <a:xfrm>
            <a:off x="5913505" y="3678779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1" name="object 271" descr=""/>
          <p:cNvSpPr/>
          <p:nvPr/>
        </p:nvSpPr>
        <p:spPr>
          <a:xfrm>
            <a:off x="4643506" y="2293418"/>
            <a:ext cx="71120" cy="645795"/>
          </a:xfrm>
          <a:custGeom>
            <a:avLst/>
            <a:gdLst/>
            <a:ahLst/>
            <a:cxnLst/>
            <a:rect l="l" t="t" r="r" b="b"/>
            <a:pathLst>
              <a:path w="71120" h="645794">
                <a:moveTo>
                  <a:pt x="35418" y="0"/>
                </a:moveTo>
                <a:lnTo>
                  <a:pt x="35418" y="645624"/>
                </a:lnTo>
                <a:lnTo>
                  <a:pt x="0" y="609194"/>
                </a:lnTo>
              </a:path>
              <a:path w="71120" h="645794">
                <a:moveTo>
                  <a:pt x="35418" y="645624"/>
                </a:moveTo>
                <a:lnTo>
                  <a:pt x="70836" y="6091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 descr=""/>
          <p:cNvSpPr/>
          <p:nvPr/>
        </p:nvSpPr>
        <p:spPr>
          <a:xfrm>
            <a:off x="2269468" y="5066165"/>
            <a:ext cx="41910" cy="72390"/>
          </a:xfrm>
          <a:custGeom>
            <a:avLst/>
            <a:gdLst/>
            <a:ahLst/>
            <a:cxnLst/>
            <a:rect l="l" t="t" r="r" b="b"/>
            <a:pathLst>
              <a:path w="41910" h="72389">
                <a:moveTo>
                  <a:pt x="0" y="0"/>
                </a:moveTo>
                <a:lnTo>
                  <a:pt x="41490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3" name="object 273" descr=""/>
          <p:cNvSpPr/>
          <p:nvPr/>
        </p:nvSpPr>
        <p:spPr>
          <a:xfrm>
            <a:off x="3635602" y="8661628"/>
            <a:ext cx="456565" cy="0"/>
          </a:xfrm>
          <a:custGeom>
            <a:avLst/>
            <a:gdLst/>
            <a:ahLst/>
            <a:cxnLst/>
            <a:rect l="l" t="t" r="r" b="b"/>
            <a:pathLst>
              <a:path w="456564" h="0">
                <a:moveTo>
                  <a:pt x="0" y="0"/>
                </a:moveTo>
                <a:lnTo>
                  <a:pt x="4563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 descr=""/>
          <p:cNvSpPr/>
          <p:nvPr/>
        </p:nvSpPr>
        <p:spPr>
          <a:xfrm>
            <a:off x="1905166" y="7440203"/>
            <a:ext cx="0" cy="894080"/>
          </a:xfrm>
          <a:custGeom>
            <a:avLst/>
            <a:gdLst/>
            <a:ahLst/>
            <a:cxnLst/>
            <a:rect l="l" t="t" r="r" b="b"/>
            <a:pathLst>
              <a:path w="0" h="894079">
                <a:moveTo>
                  <a:pt x="0" y="0"/>
                </a:moveTo>
                <a:lnTo>
                  <a:pt x="0" y="89355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5" name="object 275" descr=""/>
          <p:cNvSpPr/>
          <p:nvPr/>
        </p:nvSpPr>
        <p:spPr>
          <a:xfrm>
            <a:off x="2864495" y="4650252"/>
            <a:ext cx="0" cy="103505"/>
          </a:xfrm>
          <a:custGeom>
            <a:avLst/>
            <a:gdLst/>
            <a:ahLst/>
            <a:cxnLst/>
            <a:rect l="l" t="t" r="r" b="b"/>
            <a:pathLst>
              <a:path w="0" h="103504">
                <a:moveTo>
                  <a:pt x="0" y="0"/>
                </a:moveTo>
                <a:lnTo>
                  <a:pt x="0" y="1032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 descr=""/>
          <p:cNvSpPr/>
          <p:nvPr/>
        </p:nvSpPr>
        <p:spPr>
          <a:xfrm>
            <a:off x="6066309" y="3342811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7" name="object 277" descr=""/>
          <p:cNvSpPr/>
          <p:nvPr/>
        </p:nvSpPr>
        <p:spPr>
          <a:xfrm>
            <a:off x="2216847" y="4988244"/>
            <a:ext cx="94615" cy="53975"/>
          </a:xfrm>
          <a:custGeom>
            <a:avLst/>
            <a:gdLst/>
            <a:ahLst/>
            <a:cxnLst/>
            <a:rect l="l" t="t" r="r" b="b"/>
            <a:pathLst>
              <a:path w="94614" h="53975">
                <a:moveTo>
                  <a:pt x="0" y="0"/>
                </a:moveTo>
                <a:lnTo>
                  <a:pt x="94111" y="536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 descr=""/>
          <p:cNvSpPr/>
          <p:nvPr/>
        </p:nvSpPr>
        <p:spPr>
          <a:xfrm>
            <a:off x="5102932" y="1991856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 h="0">
                <a:moveTo>
                  <a:pt x="6274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9" name="object 279" descr=""/>
          <p:cNvSpPr/>
          <p:nvPr/>
        </p:nvSpPr>
        <p:spPr>
          <a:xfrm>
            <a:off x="1954751" y="3336740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 descr=""/>
          <p:cNvSpPr/>
          <p:nvPr/>
        </p:nvSpPr>
        <p:spPr>
          <a:xfrm>
            <a:off x="1905166" y="4678587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1" name="object 281" descr=""/>
          <p:cNvSpPr/>
          <p:nvPr/>
        </p:nvSpPr>
        <p:spPr>
          <a:xfrm>
            <a:off x="7118739" y="6401941"/>
            <a:ext cx="0" cy="19685"/>
          </a:xfrm>
          <a:custGeom>
            <a:avLst/>
            <a:gdLst/>
            <a:ahLst/>
            <a:cxnLst/>
            <a:rect l="l" t="t" r="r" b="b"/>
            <a:pathLst>
              <a:path w="0" h="19685">
                <a:moveTo>
                  <a:pt x="0" y="0"/>
                </a:moveTo>
                <a:lnTo>
                  <a:pt x="0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 descr=""/>
          <p:cNvSpPr/>
          <p:nvPr/>
        </p:nvSpPr>
        <p:spPr>
          <a:xfrm>
            <a:off x="2216847" y="4825320"/>
            <a:ext cx="94615" cy="163195"/>
          </a:xfrm>
          <a:custGeom>
            <a:avLst/>
            <a:gdLst/>
            <a:ahLst/>
            <a:cxnLst/>
            <a:rect l="l" t="t" r="r" b="b"/>
            <a:pathLst>
              <a:path w="94614" h="163195">
                <a:moveTo>
                  <a:pt x="94111" y="0"/>
                </a:moveTo>
                <a:lnTo>
                  <a:pt x="0" y="1629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 descr=""/>
          <p:cNvSpPr/>
          <p:nvPr/>
        </p:nvSpPr>
        <p:spPr>
          <a:xfrm>
            <a:off x="2296791" y="476460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 descr=""/>
          <p:cNvSpPr/>
          <p:nvPr/>
        </p:nvSpPr>
        <p:spPr>
          <a:xfrm>
            <a:off x="8485885" y="1684223"/>
            <a:ext cx="0" cy="890905"/>
          </a:xfrm>
          <a:custGeom>
            <a:avLst/>
            <a:gdLst/>
            <a:ahLst/>
            <a:cxnLst/>
            <a:rect l="l" t="t" r="r" b="b"/>
            <a:pathLst>
              <a:path w="0" h="890905">
                <a:moveTo>
                  <a:pt x="0" y="0"/>
                </a:moveTo>
                <a:lnTo>
                  <a:pt x="0" y="8905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 descr=""/>
          <p:cNvSpPr/>
          <p:nvPr/>
        </p:nvSpPr>
        <p:spPr>
          <a:xfrm>
            <a:off x="2356496" y="5465885"/>
            <a:ext cx="0" cy="374650"/>
          </a:xfrm>
          <a:custGeom>
            <a:avLst/>
            <a:gdLst/>
            <a:ahLst/>
            <a:cxnLst/>
            <a:rect l="l" t="t" r="r" b="b"/>
            <a:pathLst>
              <a:path w="0" h="374650">
                <a:moveTo>
                  <a:pt x="0" y="37442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 descr=""/>
          <p:cNvSpPr/>
          <p:nvPr/>
        </p:nvSpPr>
        <p:spPr>
          <a:xfrm>
            <a:off x="8093248" y="5185575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0" y="0"/>
                </a:moveTo>
                <a:lnTo>
                  <a:pt x="52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7" name="object 287" descr=""/>
          <p:cNvSpPr/>
          <p:nvPr/>
        </p:nvSpPr>
        <p:spPr>
          <a:xfrm>
            <a:off x="2224942" y="5826140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 descr=""/>
          <p:cNvSpPr/>
          <p:nvPr/>
        </p:nvSpPr>
        <p:spPr>
          <a:xfrm>
            <a:off x="5303298" y="7034410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0"/>
                </a:moveTo>
                <a:lnTo>
                  <a:pt x="0" y="36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9" name="object 289" descr=""/>
          <p:cNvSpPr/>
          <p:nvPr/>
        </p:nvSpPr>
        <p:spPr>
          <a:xfrm>
            <a:off x="4091992" y="8933843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4">
                <a:moveTo>
                  <a:pt x="0" y="0"/>
                </a:moveTo>
                <a:lnTo>
                  <a:pt x="0" y="141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" name="object 290" descr=""/>
          <p:cNvSpPr/>
          <p:nvPr/>
        </p:nvSpPr>
        <p:spPr>
          <a:xfrm>
            <a:off x="7118739" y="6421168"/>
            <a:ext cx="716915" cy="0"/>
          </a:xfrm>
          <a:custGeom>
            <a:avLst/>
            <a:gdLst/>
            <a:ahLst/>
            <a:cxnLst/>
            <a:rect l="l" t="t" r="r" b="b"/>
            <a:pathLst>
              <a:path w="716915" h="0">
                <a:moveTo>
                  <a:pt x="0" y="0"/>
                </a:moveTo>
                <a:lnTo>
                  <a:pt x="7164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1" name="object 291" descr=""/>
          <p:cNvSpPr/>
          <p:nvPr/>
        </p:nvSpPr>
        <p:spPr>
          <a:xfrm>
            <a:off x="4541299" y="2293418"/>
            <a:ext cx="0" cy="810895"/>
          </a:xfrm>
          <a:custGeom>
            <a:avLst/>
            <a:gdLst/>
            <a:ahLst/>
            <a:cxnLst/>
            <a:rect l="l" t="t" r="r" b="b"/>
            <a:pathLst>
              <a:path w="0" h="810894">
                <a:moveTo>
                  <a:pt x="0" y="0"/>
                </a:moveTo>
                <a:lnTo>
                  <a:pt x="0" y="8105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 descr=""/>
          <p:cNvSpPr/>
          <p:nvPr/>
        </p:nvSpPr>
        <p:spPr>
          <a:xfrm>
            <a:off x="8485885" y="2920828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3" name="object 293" descr=""/>
          <p:cNvSpPr/>
          <p:nvPr/>
        </p:nvSpPr>
        <p:spPr>
          <a:xfrm>
            <a:off x="6216078" y="2278239"/>
            <a:ext cx="60960" cy="105410"/>
          </a:xfrm>
          <a:custGeom>
            <a:avLst/>
            <a:gdLst/>
            <a:ahLst/>
            <a:cxnLst/>
            <a:rect l="l" t="t" r="r" b="b"/>
            <a:pathLst>
              <a:path w="60960" h="105410">
                <a:moveTo>
                  <a:pt x="60717" y="10524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 descr=""/>
          <p:cNvSpPr/>
          <p:nvPr/>
        </p:nvSpPr>
        <p:spPr>
          <a:xfrm>
            <a:off x="2263396" y="5123846"/>
            <a:ext cx="0" cy="356235"/>
          </a:xfrm>
          <a:custGeom>
            <a:avLst/>
            <a:gdLst/>
            <a:ahLst/>
            <a:cxnLst/>
            <a:rect l="l" t="t" r="r" b="b"/>
            <a:pathLst>
              <a:path w="0" h="356235">
                <a:moveTo>
                  <a:pt x="0" y="3562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5" name="object 295" descr=""/>
          <p:cNvSpPr/>
          <p:nvPr/>
        </p:nvSpPr>
        <p:spPr>
          <a:xfrm>
            <a:off x="4541299" y="3011903"/>
            <a:ext cx="92710" cy="92710"/>
          </a:xfrm>
          <a:custGeom>
            <a:avLst/>
            <a:gdLst/>
            <a:ahLst/>
            <a:cxnLst/>
            <a:rect l="l" t="t" r="r" b="b"/>
            <a:pathLst>
              <a:path w="92710" h="92710">
                <a:moveTo>
                  <a:pt x="0" y="92087"/>
                </a:moveTo>
                <a:lnTo>
                  <a:pt x="9208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6" name="object 296" descr=""/>
          <p:cNvSpPr/>
          <p:nvPr/>
        </p:nvSpPr>
        <p:spPr>
          <a:xfrm>
            <a:off x="4414805" y="3530022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7" name="object 297" descr=""/>
          <p:cNvSpPr/>
          <p:nvPr/>
        </p:nvSpPr>
        <p:spPr>
          <a:xfrm>
            <a:off x="5482414" y="4027902"/>
            <a:ext cx="0" cy="135890"/>
          </a:xfrm>
          <a:custGeom>
            <a:avLst/>
            <a:gdLst/>
            <a:ahLst/>
            <a:cxnLst/>
            <a:rect l="l" t="t" r="r" b="b"/>
            <a:pathLst>
              <a:path w="0" h="135889">
                <a:moveTo>
                  <a:pt x="0" y="13560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 descr=""/>
          <p:cNvSpPr/>
          <p:nvPr/>
        </p:nvSpPr>
        <p:spPr>
          <a:xfrm>
            <a:off x="1885938" y="7000004"/>
            <a:ext cx="0" cy="440690"/>
          </a:xfrm>
          <a:custGeom>
            <a:avLst/>
            <a:gdLst/>
            <a:ahLst/>
            <a:cxnLst/>
            <a:rect l="l" t="t" r="r" b="b"/>
            <a:pathLst>
              <a:path w="0" h="440690">
                <a:moveTo>
                  <a:pt x="0" y="44019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 descr=""/>
          <p:cNvSpPr/>
          <p:nvPr/>
        </p:nvSpPr>
        <p:spPr>
          <a:xfrm>
            <a:off x="8392786" y="4020819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 descr=""/>
          <p:cNvSpPr/>
          <p:nvPr/>
        </p:nvSpPr>
        <p:spPr>
          <a:xfrm>
            <a:off x="8392786" y="8231548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0"/>
                </a:moveTo>
                <a:lnTo>
                  <a:pt x="0" y="1214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 descr=""/>
          <p:cNvSpPr/>
          <p:nvPr/>
        </p:nvSpPr>
        <p:spPr>
          <a:xfrm>
            <a:off x="1866711" y="3698006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2" name="object 302" descr=""/>
          <p:cNvSpPr/>
          <p:nvPr/>
        </p:nvSpPr>
        <p:spPr>
          <a:xfrm>
            <a:off x="1905166" y="1684223"/>
            <a:ext cx="264160" cy="0"/>
          </a:xfrm>
          <a:custGeom>
            <a:avLst/>
            <a:gdLst/>
            <a:ahLst/>
            <a:cxnLst/>
            <a:rect l="l" t="t" r="r" b="b"/>
            <a:pathLst>
              <a:path w="264160" h="0">
                <a:moveTo>
                  <a:pt x="0" y="0"/>
                </a:moveTo>
                <a:lnTo>
                  <a:pt x="26411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3" name="object 303" descr=""/>
          <p:cNvSpPr/>
          <p:nvPr/>
        </p:nvSpPr>
        <p:spPr>
          <a:xfrm>
            <a:off x="2356496" y="6080140"/>
            <a:ext cx="0" cy="102235"/>
          </a:xfrm>
          <a:custGeom>
            <a:avLst/>
            <a:gdLst/>
            <a:ahLst/>
            <a:cxnLst/>
            <a:rect l="l" t="t" r="r" b="b"/>
            <a:pathLst>
              <a:path w="0" h="102235">
                <a:moveTo>
                  <a:pt x="0" y="0"/>
                </a:moveTo>
                <a:lnTo>
                  <a:pt x="0" y="1022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4" name="object 304" descr=""/>
          <p:cNvSpPr/>
          <p:nvPr/>
        </p:nvSpPr>
        <p:spPr>
          <a:xfrm>
            <a:off x="1866711" y="4381074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5" name="object 305" descr=""/>
          <p:cNvSpPr/>
          <p:nvPr/>
        </p:nvSpPr>
        <p:spPr>
          <a:xfrm>
            <a:off x="4310574" y="5199742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0" y="0"/>
                </a:moveTo>
                <a:lnTo>
                  <a:pt x="2934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6" name="object 306" descr=""/>
          <p:cNvSpPr/>
          <p:nvPr/>
        </p:nvSpPr>
        <p:spPr>
          <a:xfrm>
            <a:off x="5941840" y="2941067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0" y="0"/>
                </a:moveTo>
                <a:lnTo>
                  <a:pt x="1315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7" name="object 307" descr=""/>
          <p:cNvSpPr/>
          <p:nvPr/>
        </p:nvSpPr>
        <p:spPr>
          <a:xfrm>
            <a:off x="8093248" y="6736896"/>
            <a:ext cx="359410" cy="0"/>
          </a:xfrm>
          <a:custGeom>
            <a:avLst/>
            <a:gdLst/>
            <a:ahLst/>
            <a:cxnLst/>
            <a:rect l="l" t="t" r="r" b="b"/>
            <a:pathLst>
              <a:path w="359409" h="0">
                <a:moveTo>
                  <a:pt x="359242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8" name="object 308" descr=""/>
          <p:cNvSpPr/>
          <p:nvPr/>
        </p:nvSpPr>
        <p:spPr>
          <a:xfrm>
            <a:off x="1998265" y="4020819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9" name="object 309" descr=""/>
          <p:cNvSpPr/>
          <p:nvPr/>
        </p:nvSpPr>
        <p:spPr>
          <a:xfrm>
            <a:off x="1998265" y="3336740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0" name="object 310" descr=""/>
          <p:cNvSpPr/>
          <p:nvPr/>
        </p:nvSpPr>
        <p:spPr>
          <a:xfrm>
            <a:off x="5196031" y="6169192"/>
            <a:ext cx="0" cy="419100"/>
          </a:xfrm>
          <a:custGeom>
            <a:avLst/>
            <a:gdLst/>
            <a:ahLst/>
            <a:cxnLst/>
            <a:rect l="l" t="t" r="r" b="b"/>
            <a:pathLst>
              <a:path w="0" h="419100">
                <a:moveTo>
                  <a:pt x="0" y="41894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1" name="object 311" descr=""/>
          <p:cNvSpPr/>
          <p:nvPr/>
        </p:nvSpPr>
        <p:spPr>
          <a:xfrm>
            <a:off x="5225378" y="6169192"/>
            <a:ext cx="0" cy="502284"/>
          </a:xfrm>
          <a:custGeom>
            <a:avLst/>
            <a:gdLst/>
            <a:ahLst/>
            <a:cxnLst/>
            <a:rect l="l" t="t" r="r" b="b"/>
            <a:pathLst>
              <a:path w="0" h="502284">
                <a:moveTo>
                  <a:pt x="0" y="50192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2" name="object 312" descr=""/>
          <p:cNvSpPr/>
          <p:nvPr/>
        </p:nvSpPr>
        <p:spPr>
          <a:xfrm>
            <a:off x="8392786" y="402081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3" name="object 313" descr=""/>
          <p:cNvSpPr/>
          <p:nvPr/>
        </p:nvSpPr>
        <p:spPr>
          <a:xfrm>
            <a:off x="7464826" y="690690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21554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4" name="object 314" descr=""/>
          <p:cNvSpPr/>
          <p:nvPr/>
        </p:nvSpPr>
        <p:spPr>
          <a:xfrm>
            <a:off x="8392786" y="301999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5" name="object 315" descr=""/>
          <p:cNvSpPr/>
          <p:nvPr/>
        </p:nvSpPr>
        <p:spPr>
          <a:xfrm>
            <a:off x="5913505" y="3956054"/>
            <a:ext cx="0" cy="263525"/>
          </a:xfrm>
          <a:custGeom>
            <a:avLst/>
            <a:gdLst/>
            <a:ahLst/>
            <a:cxnLst/>
            <a:rect l="l" t="t" r="r" b="b"/>
            <a:pathLst>
              <a:path w="0" h="263525">
                <a:moveTo>
                  <a:pt x="0" y="263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6" name="object 316" descr=""/>
          <p:cNvSpPr/>
          <p:nvPr/>
        </p:nvSpPr>
        <p:spPr>
          <a:xfrm>
            <a:off x="5679744" y="176922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7" name="object 317" descr=""/>
          <p:cNvSpPr/>
          <p:nvPr/>
        </p:nvSpPr>
        <p:spPr>
          <a:xfrm>
            <a:off x="8392786" y="3336740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 descr=""/>
          <p:cNvSpPr/>
          <p:nvPr/>
        </p:nvSpPr>
        <p:spPr>
          <a:xfrm>
            <a:off x="8392786" y="3712174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 descr=""/>
          <p:cNvSpPr/>
          <p:nvPr/>
        </p:nvSpPr>
        <p:spPr>
          <a:xfrm>
            <a:off x="4403673" y="83529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90">
                <a:moveTo>
                  <a:pt x="0" y="0"/>
                </a:moveTo>
                <a:lnTo>
                  <a:pt x="0" y="2125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 descr=""/>
          <p:cNvSpPr/>
          <p:nvPr/>
        </p:nvSpPr>
        <p:spPr>
          <a:xfrm>
            <a:off x="4020144" y="8374233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0"/>
                </a:moveTo>
                <a:lnTo>
                  <a:pt x="0" y="2155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 descr=""/>
          <p:cNvSpPr/>
          <p:nvPr/>
        </p:nvSpPr>
        <p:spPr>
          <a:xfrm>
            <a:off x="1998265" y="3712174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 descr=""/>
          <p:cNvSpPr/>
          <p:nvPr/>
        </p:nvSpPr>
        <p:spPr>
          <a:xfrm>
            <a:off x="1998265" y="4396253"/>
            <a:ext cx="0" cy="60960"/>
          </a:xfrm>
          <a:custGeom>
            <a:avLst/>
            <a:gdLst/>
            <a:ahLst/>
            <a:cxnLst/>
            <a:rect l="l" t="t" r="r" b="b"/>
            <a:pathLst>
              <a:path w="0" h="60960">
                <a:moveTo>
                  <a:pt x="0" y="0"/>
                </a:moveTo>
                <a:lnTo>
                  <a:pt x="0" y="607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 descr=""/>
          <p:cNvSpPr/>
          <p:nvPr/>
        </p:nvSpPr>
        <p:spPr>
          <a:xfrm>
            <a:off x="7108619" y="6392833"/>
            <a:ext cx="10160" cy="9525"/>
          </a:xfrm>
          <a:custGeom>
            <a:avLst/>
            <a:gdLst/>
            <a:ahLst/>
            <a:cxnLst/>
            <a:rect l="l" t="t" r="r" b="b"/>
            <a:pathLst>
              <a:path w="10159" h="9525">
                <a:moveTo>
                  <a:pt x="10119" y="9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 descr=""/>
          <p:cNvSpPr/>
          <p:nvPr/>
        </p:nvSpPr>
        <p:spPr>
          <a:xfrm>
            <a:off x="8392786" y="3712174"/>
            <a:ext cx="0" cy="309245"/>
          </a:xfrm>
          <a:custGeom>
            <a:avLst/>
            <a:gdLst/>
            <a:ahLst/>
            <a:cxnLst/>
            <a:rect l="l" t="t" r="r" b="b"/>
            <a:pathLst>
              <a:path w="0" h="309245">
                <a:moveTo>
                  <a:pt x="0" y="30864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5" name="object 325" descr=""/>
          <p:cNvSpPr/>
          <p:nvPr/>
        </p:nvSpPr>
        <p:spPr>
          <a:xfrm>
            <a:off x="5331633" y="7006076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930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6" name="object 326" descr=""/>
          <p:cNvSpPr/>
          <p:nvPr/>
        </p:nvSpPr>
        <p:spPr>
          <a:xfrm>
            <a:off x="8392786" y="3336740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7" name="object 327" descr=""/>
          <p:cNvSpPr/>
          <p:nvPr/>
        </p:nvSpPr>
        <p:spPr>
          <a:xfrm>
            <a:off x="1849508" y="1621482"/>
            <a:ext cx="0" cy="6753225"/>
          </a:xfrm>
          <a:custGeom>
            <a:avLst/>
            <a:gdLst/>
            <a:ahLst/>
            <a:cxnLst/>
            <a:rect l="l" t="t" r="r" b="b"/>
            <a:pathLst>
              <a:path w="0" h="6753225">
                <a:moveTo>
                  <a:pt x="0" y="0"/>
                </a:moveTo>
                <a:lnTo>
                  <a:pt x="0" y="675275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8" name="object 328" descr=""/>
          <p:cNvSpPr/>
          <p:nvPr/>
        </p:nvSpPr>
        <p:spPr>
          <a:xfrm>
            <a:off x="1905166" y="3698006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9" name="object 329" descr=""/>
          <p:cNvSpPr/>
          <p:nvPr/>
        </p:nvSpPr>
        <p:spPr>
          <a:xfrm>
            <a:off x="2208751" y="5123846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 descr=""/>
          <p:cNvSpPr/>
          <p:nvPr/>
        </p:nvSpPr>
        <p:spPr>
          <a:xfrm>
            <a:off x="4021156" y="8333756"/>
            <a:ext cx="382905" cy="40640"/>
          </a:xfrm>
          <a:custGeom>
            <a:avLst/>
            <a:gdLst/>
            <a:ahLst/>
            <a:cxnLst/>
            <a:rect l="l" t="t" r="r" b="b"/>
            <a:pathLst>
              <a:path w="382904" h="40640">
                <a:moveTo>
                  <a:pt x="382517" y="0"/>
                </a:moveTo>
                <a:lnTo>
                  <a:pt x="0" y="0"/>
                </a:lnTo>
              </a:path>
              <a:path w="382904" h="40640">
                <a:moveTo>
                  <a:pt x="382517" y="40478"/>
                </a:moveTo>
                <a:lnTo>
                  <a:pt x="70836" y="4047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1" name="object 331" descr=""/>
          <p:cNvSpPr/>
          <p:nvPr/>
        </p:nvSpPr>
        <p:spPr>
          <a:xfrm>
            <a:off x="8145870" y="4697814"/>
            <a:ext cx="379095" cy="0"/>
          </a:xfrm>
          <a:custGeom>
            <a:avLst/>
            <a:gdLst/>
            <a:ahLst/>
            <a:cxnLst/>
            <a:rect l="l" t="t" r="r" b="b"/>
            <a:pathLst>
              <a:path w="379095" h="0">
                <a:moveTo>
                  <a:pt x="37846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2" name="object 332" descr=""/>
          <p:cNvSpPr/>
          <p:nvPr/>
        </p:nvSpPr>
        <p:spPr>
          <a:xfrm>
            <a:off x="8392786" y="4396253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3" name="object 333" descr=""/>
          <p:cNvSpPr/>
          <p:nvPr/>
        </p:nvSpPr>
        <p:spPr>
          <a:xfrm>
            <a:off x="8127655" y="6703502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4" name="object 334" descr=""/>
          <p:cNvSpPr/>
          <p:nvPr/>
        </p:nvSpPr>
        <p:spPr>
          <a:xfrm>
            <a:off x="4021156" y="8352983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5" name="object 335" descr=""/>
          <p:cNvSpPr/>
          <p:nvPr/>
        </p:nvSpPr>
        <p:spPr>
          <a:xfrm>
            <a:off x="4163841" y="8675795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9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6" name="object 336" descr=""/>
          <p:cNvSpPr/>
          <p:nvPr/>
        </p:nvSpPr>
        <p:spPr>
          <a:xfrm>
            <a:off x="4541299" y="2939043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0" y="0"/>
                </a:moveTo>
                <a:lnTo>
                  <a:pt x="1649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7" name="object 337" descr=""/>
          <p:cNvSpPr/>
          <p:nvPr/>
        </p:nvSpPr>
        <p:spPr>
          <a:xfrm>
            <a:off x="4541299" y="3010891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 h="0">
                <a:moveTo>
                  <a:pt x="0" y="0"/>
                </a:moveTo>
                <a:lnTo>
                  <a:pt x="910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8" name="object 338" descr=""/>
          <p:cNvSpPr/>
          <p:nvPr/>
        </p:nvSpPr>
        <p:spPr>
          <a:xfrm>
            <a:off x="4541299" y="2723497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9" name="object 339" descr=""/>
          <p:cNvSpPr/>
          <p:nvPr/>
        </p:nvSpPr>
        <p:spPr>
          <a:xfrm>
            <a:off x="4541299" y="2651649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0" name="object 340" descr=""/>
          <p:cNvSpPr/>
          <p:nvPr/>
        </p:nvSpPr>
        <p:spPr>
          <a:xfrm>
            <a:off x="4541299" y="2437115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1" name="object 341" descr=""/>
          <p:cNvSpPr/>
          <p:nvPr/>
        </p:nvSpPr>
        <p:spPr>
          <a:xfrm>
            <a:off x="4541299" y="2867194"/>
            <a:ext cx="236854" cy="0"/>
          </a:xfrm>
          <a:custGeom>
            <a:avLst/>
            <a:gdLst/>
            <a:ahLst/>
            <a:cxnLst/>
            <a:rect l="l" t="t" r="r" b="b"/>
            <a:pathLst>
              <a:path w="236854" h="0">
                <a:moveTo>
                  <a:pt x="0" y="0"/>
                </a:moveTo>
                <a:lnTo>
                  <a:pt x="23679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2" name="object 342" descr=""/>
          <p:cNvSpPr/>
          <p:nvPr/>
        </p:nvSpPr>
        <p:spPr>
          <a:xfrm>
            <a:off x="5941840" y="3464245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3" name="object 343" descr=""/>
          <p:cNvSpPr/>
          <p:nvPr/>
        </p:nvSpPr>
        <p:spPr>
          <a:xfrm>
            <a:off x="4541299" y="308274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 h="0">
                <a:moveTo>
                  <a:pt x="0" y="0"/>
                </a:moveTo>
                <a:lnTo>
                  <a:pt x="21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 descr=""/>
          <p:cNvSpPr/>
          <p:nvPr/>
        </p:nvSpPr>
        <p:spPr>
          <a:xfrm>
            <a:off x="6051130" y="4585488"/>
            <a:ext cx="125095" cy="0"/>
          </a:xfrm>
          <a:custGeom>
            <a:avLst/>
            <a:gdLst/>
            <a:ahLst/>
            <a:cxnLst/>
            <a:rect l="l" t="t" r="r" b="b"/>
            <a:pathLst>
              <a:path w="125095" h="0">
                <a:moveTo>
                  <a:pt x="0" y="0"/>
                </a:moveTo>
                <a:lnTo>
                  <a:pt x="1244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 descr=""/>
          <p:cNvSpPr/>
          <p:nvPr/>
        </p:nvSpPr>
        <p:spPr>
          <a:xfrm>
            <a:off x="4914709" y="4063321"/>
            <a:ext cx="502284" cy="263525"/>
          </a:xfrm>
          <a:custGeom>
            <a:avLst/>
            <a:gdLst/>
            <a:ahLst/>
            <a:cxnLst/>
            <a:rect l="l" t="t" r="r" b="b"/>
            <a:pathLst>
              <a:path w="502285" h="263525">
                <a:moveTo>
                  <a:pt x="0" y="0"/>
                </a:moveTo>
                <a:lnTo>
                  <a:pt x="501927" y="0"/>
                </a:lnTo>
                <a:lnTo>
                  <a:pt x="0" y="263107"/>
                </a:lnTo>
                <a:lnTo>
                  <a:pt x="0" y="0"/>
                </a:lnTo>
              </a:path>
              <a:path w="502285" h="263525">
                <a:moveTo>
                  <a:pt x="501927" y="263107"/>
                </a:moveTo>
                <a:lnTo>
                  <a:pt x="0" y="263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 descr=""/>
          <p:cNvSpPr/>
          <p:nvPr/>
        </p:nvSpPr>
        <p:spPr>
          <a:xfrm>
            <a:off x="6051130" y="6234969"/>
            <a:ext cx="158115" cy="0"/>
          </a:xfrm>
          <a:custGeom>
            <a:avLst/>
            <a:gdLst/>
            <a:ahLst/>
            <a:cxnLst/>
            <a:rect l="l" t="t" r="r" b="b"/>
            <a:pathLst>
              <a:path w="158114" h="0">
                <a:moveTo>
                  <a:pt x="0" y="0"/>
                </a:moveTo>
                <a:lnTo>
                  <a:pt x="1578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 descr=""/>
          <p:cNvSpPr/>
          <p:nvPr/>
        </p:nvSpPr>
        <p:spPr>
          <a:xfrm>
            <a:off x="5445983" y="4027902"/>
            <a:ext cx="36830" cy="135890"/>
          </a:xfrm>
          <a:custGeom>
            <a:avLst/>
            <a:gdLst/>
            <a:ahLst/>
            <a:cxnLst/>
            <a:rect l="l" t="t" r="r" b="b"/>
            <a:pathLst>
              <a:path w="36829" h="135889">
                <a:moveTo>
                  <a:pt x="36430" y="135601"/>
                </a:moveTo>
                <a:lnTo>
                  <a:pt x="0" y="135601"/>
                </a:lnTo>
                <a:lnTo>
                  <a:pt x="0" y="0"/>
                </a:ln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 descr=""/>
          <p:cNvSpPr/>
          <p:nvPr/>
        </p:nvSpPr>
        <p:spPr>
          <a:xfrm>
            <a:off x="4215450" y="4585488"/>
            <a:ext cx="125095" cy="29845"/>
          </a:xfrm>
          <a:custGeom>
            <a:avLst/>
            <a:gdLst/>
            <a:ahLst/>
            <a:cxnLst/>
            <a:rect l="l" t="t" r="r" b="b"/>
            <a:pathLst>
              <a:path w="125095" h="29845">
                <a:moveTo>
                  <a:pt x="124470" y="0"/>
                </a:moveTo>
                <a:lnTo>
                  <a:pt x="0" y="0"/>
                </a:lnTo>
              </a:path>
              <a:path w="125095" h="29845">
                <a:moveTo>
                  <a:pt x="95123" y="29346"/>
                </a:moveTo>
                <a:lnTo>
                  <a:pt x="0" y="29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 descr=""/>
          <p:cNvSpPr/>
          <p:nvPr/>
        </p:nvSpPr>
        <p:spPr>
          <a:xfrm>
            <a:off x="7464826" y="6796602"/>
            <a:ext cx="0" cy="110489"/>
          </a:xfrm>
          <a:custGeom>
            <a:avLst/>
            <a:gdLst/>
            <a:ahLst/>
            <a:cxnLst/>
            <a:rect l="l" t="t" r="r" b="b"/>
            <a:pathLst>
              <a:path w="0" h="110490">
                <a:moveTo>
                  <a:pt x="0" y="11030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0" name="object 350" descr=""/>
          <p:cNvSpPr/>
          <p:nvPr/>
        </p:nvSpPr>
        <p:spPr>
          <a:xfrm>
            <a:off x="2929260" y="4464053"/>
            <a:ext cx="0" cy="289560"/>
          </a:xfrm>
          <a:custGeom>
            <a:avLst/>
            <a:gdLst/>
            <a:ahLst/>
            <a:cxnLst/>
            <a:rect l="l" t="t" r="r" b="b"/>
            <a:pathLst>
              <a:path w="0" h="289560">
                <a:moveTo>
                  <a:pt x="0" y="0"/>
                </a:moveTo>
                <a:lnTo>
                  <a:pt x="0" y="289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1" name="object 351" descr=""/>
          <p:cNvSpPr/>
          <p:nvPr/>
        </p:nvSpPr>
        <p:spPr>
          <a:xfrm>
            <a:off x="8392786" y="2559561"/>
            <a:ext cx="0" cy="413384"/>
          </a:xfrm>
          <a:custGeom>
            <a:avLst/>
            <a:gdLst/>
            <a:ahLst/>
            <a:cxnLst/>
            <a:rect l="l" t="t" r="r" b="b"/>
            <a:pathLst>
              <a:path w="0" h="413385">
                <a:moveTo>
                  <a:pt x="0" y="41287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2" name="object 352" descr=""/>
          <p:cNvSpPr/>
          <p:nvPr/>
        </p:nvSpPr>
        <p:spPr>
          <a:xfrm>
            <a:off x="5941840" y="3371146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70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3" name="object 353" descr=""/>
          <p:cNvSpPr/>
          <p:nvPr/>
        </p:nvSpPr>
        <p:spPr>
          <a:xfrm>
            <a:off x="8392786" y="2368302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4" name="object 354" descr=""/>
          <p:cNvSpPr/>
          <p:nvPr/>
        </p:nvSpPr>
        <p:spPr>
          <a:xfrm>
            <a:off x="1866711" y="2574740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5" name="object 355" descr=""/>
          <p:cNvSpPr/>
          <p:nvPr/>
        </p:nvSpPr>
        <p:spPr>
          <a:xfrm>
            <a:off x="5136326" y="1647793"/>
            <a:ext cx="0" cy="284480"/>
          </a:xfrm>
          <a:custGeom>
            <a:avLst/>
            <a:gdLst/>
            <a:ahLst/>
            <a:cxnLst/>
            <a:rect l="l" t="t" r="r" b="b"/>
            <a:pathLst>
              <a:path w="0" h="284480">
                <a:moveTo>
                  <a:pt x="0" y="2843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6" name="object 356" descr=""/>
          <p:cNvSpPr/>
          <p:nvPr/>
        </p:nvSpPr>
        <p:spPr>
          <a:xfrm>
            <a:off x="8093248" y="5589344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0" y="0"/>
                </a:moveTo>
                <a:lnTo>
                  <a:pt x="52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7" name="object 357" descr=""/>
          <p:cNvSpPr/>
          <p:nvPr/>
        </p:nvSpPr>
        <p:spPr>
          <a:xfrm>
            <a:off x="5913505" y="3342811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8" name="object 358" descr=""/>
          <p:cNvSpPr/>
          <p:nvPr/>
        </p:nvSpPr>
        <p:spPr>
          <a:xfrm>
            <a:off x="4541299" y="2508963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59" name="object 359" descr=""/>
          <p:cNvSpPr/>
          <p:nvPr/>
        </p:nvSpPr>
        <p:spPr>
          <a:xfrm>
            <a:off x="7778531" y="6141869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 descr=""/>
          <p:cNvSpPr/>
          <p:nvPr/>
        </p:nvSpPr>
        <p:spPr>
          <a:xfrm>
            <a:off x="4541299" y="2579800"/>
            <a:ext cx="275590" cy="0"/>
          </a:xfrm>
          <a:custGeom>
            <a:avLst/>
            <a:gdLst/>
            <a:ahLst/>
            <a:cxnLst/>
            <a:rect l="l" t="t" r="r" b="b"/>
            <a:pathLst>
              <a:path w="275589" h="0">
                <a:moveTo>
                  <a:pt x="0" y="0"/>
                </a:moveTo>
                <a:lnTo>
                  <a:pt x="27525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 descr=""/>
          <p:cNvSpPr/>
          <p:nvPr/>
        </p:nvSpPr>
        <p:spPr>
          <a:xfrm>
            <a:off x="6037975" y="3371146"/>
            <a:ext cx="0" cy="64769"/>
          </a:xfrm>
          <a:custGeom>
            <a:avLst/>
            <a:gdLst/>
            <a:ahLst/>
            <a:cxnLst/>
            <a:rect l="l" t="t" r="r" b="b"/>
            <a:pathLst>
              <a:path w="0" h="64770">
                <a:moveTo>
                  <a:pt x="0" y="6476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 descr=""/>
          <p:cNvSpPr/>
          <p:nvPr/>
        </p:nvSpPr>
        <p:spPr>
          <a:xfrm>
            <a:off x="6383050" y="4874906"/>
            <a:ext cx="201930" cy="74295"/>
          </a:xfrm>
          <a:custGeom>
            <a:avLst/>
            <a:gdLst/>
            <a:ahLst/>
            <a:cxnLst/>
            <a:rect l="l" t="t" r="r" b="b"/>
            <a:pathLst>
              <a:path w="201929" h="74295">
                <a:moveTo>
                  <a:pt x="170007" y="14167"/>
                </a:moveTo>
                <a:lnTo>
                  <a:pt x="201378" y="14167"/>
                </a:lnTo>
              </a:path>
              <a:path w="201929" h="74295">
                <a:moveTo>
                  <a:pt x="170007" y="0"/>
                </a:moveTo>
                <a:lnTo>
                  <a:pt x="42501" y="73872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 descr=""/>
          <p:cNvSpPr/>
          <p:nvPr/>
        </p:nvSpPr>
        <p:spPr>
          <a:xfrm>
            <a:off x="1905166" y="1684223"/>
            <a:ext cx="0" cy="890905"/>
          </a:xfrm>
          <a:custGeom>
            <a:avLst/>
            <a:gdLst/>
            <a:ahLst/>
            <a:cxnLst/>
            <a:rect l="l" t="t" r="r" b="b"/>
            <a:pathLst>
              <a:path w="0" h="890905">
                <a:moveTo>
                  <a:pt x="0" y="0"/>
                </a:moveTo>
                <a:lnTo>
                  <a:pt x="0" y="89051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 descr=""/>
          <p:cNvSpPr/>
          <p:nvPr/>
        </p:nvSpPr>
        <p:spPr>
          <a:xfrm>
            <a:off x="5087753" y="7034410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0"/>
                </a:moveTo>
                <a:lnTo>
                  <a:pt x="0" y="36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 descr=""/>
          <p:cNvSpPr/>
          <p:nvPr/>
        </p:nvSpPr>
        <p:spPr>
          <a:xfrm>
            <a:off x="5165673" y="3864978"/>
            <a:ext cx="0" cy="62865"/>
          </a:xfrm>
          <a:custGeom>
            <a:avLst/>
            <a:gdLst/>
            <a:ahLst/>
            <a:cxnLst/>
            <a:rect l="l" t="t" r="r" b="b"/>
            <a:pathLst>
              <a:path w="0" h="62864">
                <a:moveTo>
                  <a:pt x="0" y="0"/>
                </a:moveTo>
                <a:lnTo>
                  <a:pt x="0" y="62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6" name="object 366" descr=""/>
          <p:cNvSpPr/>
          <p:nvPr/>
        </p:nvSpPr>
        <p:spPr>
          <a:xfrm>
            <a:off x="7108619" y="6392833"/>
            <a:ext cx="737235" cy="9525"/>
          </a:xfrm>
          <a:custGeom>
            <a:avLst/>
            <a:gdLst/>
            <a:ahLst/>
            <a:cxnLst/>
            <a:rect l="l" t="t" r="r" b="b"/>
            <a:pathLst>
              <a:path w="737234" h="9525">
                <a:moveTo>
                  <a:pt x="0" y="0"/>
                </a:moveTo>
                <a:lnTo>
                  <a:pt x="736700" y="0"/>
                </a:lnTo>
                <a:lnTo>
                  <a:pt x="726581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7" name="object 367" descr=""/>
          <p:cNvSpPr/>
          <p:nvPr/>
        </p:nvSpPr>
        <p:spPr>
          <a:xfrm>
            <a:off x="8060866" y="673386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368" name="object 368" descr=""/>
          <p:cNvSpPr/>
          <p:nvPr/>
        </p:nvSpPr>
        <p:spPr>
          <a:xfrm>
            <a:off x="7108619" y="6141869"/>
            <a:ext cx="737235" cy="0"/>
          </a:xfrm>
          <a:custGeom>
            <a:avLst/>
            <a:gdLst/>
            <a:ahLst/>
            <a:cxnLst/>
            <a:rect l="l" t="t" r="r" b="b"/>
            <a:pathLst>
              <a:path w="737234" h="0">
                <a:moveTo>
                  <a:pt x="0" y="0"/>
                </a:moveTo>
                <a:lnTo>
                  <a:pt x="73670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9" name="object 369" descr=""/>
          <p:cNvSpPr/>
          <p:nvPr/>
        </p:nvSpPr>
        <p:spPr>
          <a:xfrm>
            <a:off x="7108619" y="6231933"/>
            <a:ext cx="737235" cy="72390"/>
          </a:xfrm>
          <a:custGeom>
            <a:avLst/>
            <a:gdLst/>
            <a:ahLst/>
            <a:cxnLst/>
            <a:rect l="l" t="t" r="r" b="b"/>
            <a:pathLst>
              <a:path w="737234" h="72389">
                <a:moveTo>
                  <a:pt x="0" y="35418"/>
                </a:moveTo>
                <a:lnTo>
                  <a:pt x="736700" y="35418"/>
                </a:lnTo>
                <a:lnTo>
                  <a:pt x="700270" y="71848"/>
                </a:lnTo>
              </a:path>
              <a:path w="737234" h="72389">
                <a:moveTo>
                  <a:pt x="736700" y="35418"/>
                </a:moveTo>
                <a:lnTo>
                  <a:pt x="7002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0" name="object 370" descr=""/>
          <p:cNvSpPr/>
          <p:nvPr/>
        </p:nvSpPr>
        <p:spPr>
          <a:xfrm>
            <a:off x="2836161" y="4464053"/>
            <a:ext cx="93345" cy="0"/>
          </a:xfrm>
          <a:custGeom>
            <a:avLst/>
            <a:gdLst/>
            <a:ahLst/>
            <a:cxnLst/>
            <a:rect l="l" t="t" r="r" b="b"/>
            <a:pathLst>
              <a:path w="93344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1" name="object 371" descr=""/>
          <p:cNvSpPr/>
          <p:nvPr/>
        </p:nvSpPr>
        <p:spPr>
          <a:xfrm>
            <a:off x="4541299" y="2293418"/>
            <a:ext cx="284480" cy="526415"/>
          </a:xfrm>
          <a:custGeom>
            <a:avLst/>
            <a:gdLst/>
            <a:ahLst/>
            <a:cxnLst/>
            <a:rect l="l" t="t" r="r" b="b"/>
            <a:pathLst>
              <a:path w="284479" h="526414">
                <a:moveTo>
                  <a:pt x="0" y="71848"/>
                </a:moveTo>
                <a:lnTo>
                  <a:pt x="275250" y="71848"/>
                </a:lnTo>
              </a:path>
              <a:path w="284479" h="526414">
                <a:moveTo>
                  <a:pt x="284358" y="526214"/>
                </a:moveTo>
                <a:lnTo>
                  <a:pt x="28435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 descr=""/>
          <p:cNvSpPr/>
          <p:nvPr/>
        </p:nvSpPr>
        <p:spPr>
          <a:xfrm>
            <a:off x="7118739" y="6141869"/>
            <a:ext cx="716915" cy="260350"/>
          </a:xfrm>
          <a:custGeom>
            <a:avLst/>
            <a:gdLst/>
            <a:ahLst/>
            <a:cxnLst/>
            <a:rect l="l" t="t" r="r" b="b"/>
            <a:pathLst>
              <a:path w="716915" h="260350">
                <a:moveTo>
                  <a:pt x="591991" y="0"/>
                </a:moveTo>
                <a:lnTo>
                  <a:pt x="591991" y="250963"/>
                </a:lnTo>
              </a:path>
              <a:path w="716915" h="260350">
                <a:moveTo>
                  <a:pt x="716461" y="260071"/>
                </a:moveTo>
                <a:lnTo>
                  <a:pt x="0" y="2600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 descr=""/>
          <p:cNvSpPr/>
          <p:nvPr/>
        </p:nvSpPr>
        <p:spPr>
          <a:xfrm>
            <a:off x="5194007" y="3864978"/>
            <a:ext cx="0" cy="62865"/>
          </a:xfrm>
          <a:custGeom>
            <a:avLst/>
            <a:gdLst/>
            <a:ahLst/>
            <a:cxnLst/>
            <a:rect l="l" t="t" r="r" b="b"/>
            <a:pathLst>
              <a:path w="0" h="62864">
                <a:moveTo>
                  <a:pt x="0" y="0"/>
                </a:moveTo>
                <a:lnTo>
                  <a:pt x="0" y="62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 descr=""/>
          <p:cNvSpPr/>
          <p:nvPr/>
        </p:nvSpPr>
        <p:spPr>
          <a:xfrm>
            <a:off x="8435288" y="3336740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 descr=""/>
          <p:cNvSpPr/>
          <p:nvPr/>
        </p:nvSpPr>
        <p:spPr>
          <a:xfrm>
            <a:off x="1998265" y="2368302"/>
            <a:ext cx="0" cy="567055"/>
          </a:xfrm>
          <a:custGeom>
            <a:avLst/>
            <a:gdLst/>
            <a:ahLst/>
            <a:cxnLst/>
            <a:rect l="l" t="t" r="r" b="b"/>
            <a:pathLst>
              <a:path w="0" h="567055">
                <a:moveTo>
                  <a:pt x="0" y="566692"/>
                </a:moveTo>
                <a:lnTo>
                  <a:pt x="0" y="191258"/>
                </a:lnTo>
              </a:path>
              <a:path w="0" h="567055">
                <a:moveTo>
                  <a:pt x="0" y="0"/>
                </a:moveTo>
                <a:lnTo>
                  <a:pt x="0" y="1912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 descr=""/>
          <p:cNvSpPr/>
          <p:nvPr/>
        </p:nvSpPr>
        <p:spPr>
          <a:xfrm>
            <a:off x="2356496" y="6182347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 descr=""/>
          <p:cNvSpPr/>
          <p:nvPr/>
        </p:nvSpPr>
        <p:spPr>
          <a:xfrm>
            <a:off x="5058406" y="7006076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930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 descr=""/>
          <p:cNvSpPr/>
          <p:nvPr/>
        </p:nvSpPr>
        <p:spPr>
          <a:xfrm>
            <a:off x="2313994" y="6182347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 descr=""/>
          <p:cNvSpPr/>
          <p:nvPr/>
        </p:nvSpPr>
        <p:spPr>
          <a:xfrm>
            <a:off x="4324741" y="4697814"/>
            <a:ext cx="109855" cy="188595"/>
          </a:xfrm>
          <a:custGeom>
            <a:avLst/>
            <a:gdLst/>
            <a:ahLst/>
            <a:cxnLst/>
            <a:rect l="l" t="t" r="r" b="b"/>
            <a:pathLst>
              <a:path w="109854" h="188595">
                <a:moveTo>
                  <a:pt x="0" y="0"/>
                </a:moveTo>
                <a:lnTo>
                  <a:pt x="109290" y="1882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 descr=""/>
          <p:cNvSpPr/>
          <p:nvPr/>
        </p:nvSpPr>
        <p:spPr>
          <a:xfrm>
            <a:off x="6383050" y="4860738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 descr=""/>
          <p:cNvSpPr/>
          <p:nvPr/>
        </p:nvSpPr>
        <p:spPr>
          <a:xfrm>
            <a:off x="6553058" y="4860738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0"/>
                </a:moveTo>
                <a:lnTo>
                  <a:pt x="0" y="28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 descr=""/>
          <p:cNvSpPr/>
          <p:nvPr/>
        </p:nvSpPr>
        <p:spPr>
          <a:xfrm>
            <a:off x="4182056" y="2239784"/>
            <a:ext cx="0" cy="31750"/>
          </a:xfrm>
          <a:custGeom>
            <a:avLst/>
            <a:gdLst/>
            <a:ahLst/>
            <a:cxnLst/>
            <a:rect l="l" t="t" r="r" b="b"/>
            <a:pathLst>
              <a:path w="0" h="31750">
                <a:moveTo>
                  <a:pt x="0" y="313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 descr=""/>
          <p:cNvSpPr/>
          <p:nvPr/>
        </p:nvSpPr>
        <p:spPr>
          <a:xfrm>
            <a:off x="4152710" y="2022215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 descr=""/>
          <p:cNvSpPr/>
          <p:nvPr/>
        </p:nvSpPr>
        <p:spPr>
          <a:xfrm>
            <a:off x="4152710" y="2239784"/>
            <a:ext cx="295910" cy="60325"/>
          </a:xfrm>
          <a:custGeom>
            <a:avLst/>
            <a:gdLst/>
            <a:ahLst/>
            <a:cxnLst/>
            <a:rect l="l" t="t" r="r" b="b"/>
            <a:pathLst>
              <a:path w="295910" h="60325">
                <a:moveTo>
                  <a:pt x="29346" y="0"/>
                </a:moveTo>
                <a:lnTo>
                  <a:pt x="0" y="0"/>
                </a:lnTo>
              </a:path>
              <a:path w="295910" h="60325">
                <a:moveTo>
                  <a:pt x="295489" y="31370"/>
                </a:moveTo>
                <a:lnTo>
                  <a:pt x="29346" y="31370"/>
                </a:lnTo>
              </a:path>
              <a:path w="295910" h="60325">
                <a:moveTo>
                  <a:pt x="295489" y="59705"/>
                </a:moveTo>
                <a:lnTo>
                  <a:pt x="29346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 descr=""/>
          <p:cNvSpPr/>
          <p:nvPr/>
        </p:nvSpPr>
        <p:spPr>
          <a:xfrm>
            <a:off x="4555466" y="3592764"/>
            <a:ext cx="610235" cy="0"/>
          </a:xfrm>
          <a:custGeom>
            <a:avLst/>
            <a:gdLst/>
            <a:ahLst/>
            <a:cxnLst/>
            <a:rect l="l" t="t" r="r" b="b"/>
            <a:pathLst>
              <a:path w="610235" h="0">
                <a:moveTo>
                  <a:pt x="0" y="0"/>
                </a:moveTo>
                <a:lnTo>
                  <a:pt x="61020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 descr=""/>
          <p:cNvSpPr/>
          <p:nvPr/>
        </p:nvSpPr>
        <p:spPr>
          <a:xfrm>
            <a:off x="4351052" y="3181911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28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 descr=""/>
          <p:cNvSpPr/>
          <p:nvPr/>
        </p:nvSpPr>
        <p:spPr>
          <a:xfrm>
            <a:off x="4182056" y="3181911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28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 descr=""/>
          <p:cNvSpPr/>
          <p:nvPr/>
        </p:nvSpPr>
        <p:spPr>
          <a:xfrm>
            <a:off x="2838185" y="1777323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 h="0">
                <a:moveTo>
                  <a:pt x="468533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 descr=""/>
          <p:cNvSpPr/>
          <p:nvPr/>
        </p:nvSpPr>
        <p:spPr>
          <a:xfrm>
            <a:off x="1905166" y="4381074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4">
                <a:moveTo>
                  <a:pt x="0" y="0"/>
                </a:moveTo>
                <a:lnTo>
                  <a:pt x="0" y="297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 descr=""/>
          <p:cNvSpPr/>
          <p:nvPr/>
        </p:nvSpPr>
        <p:spPr>
          <a:xfrm>
            <a:off x="1866711" y="1645769"/>
            <a:ext cx="0" cy="929005"/>
          </a:xfrm>
          <a:custGeom>
            <a:avLst/>
            <a:gdLst/>
            <a:ahLst/>
            <a:cxnLst/>
            <a:rect l="l" t="t" r="r" b="b"/>
            <a:pathLst>
              <a:path w="0" h="929005">
                <a:moveTo>
                  <a:pt x="0" y="0"/>
                </a:moveTo>
                <a:lnTo>
                  <a:pt x="0" y="928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 descr=""/>
          <p:cNvSpPr/>
          <p:nvPr/>
        </p:nvSpPr>
        <p:spPr>
          <a:xfrm>
            <a:off x="1866711" y="4697814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 descr=""/>
          <p:cNvSpPr/>
          <p:nvPr/>
        </p:nvSpPr>
        <p:spPr>
          <a:xfrm>
            <a:off x="2836161" y="4464053"/>
            <a:ext cx="64135" cy="121920"/>
          </a:xfrm>
          <a:custGeom>
            <a:avLst/>
            <a:gdLst/>
            <a:ahLst/>
            <a:cxnLst/>
            <a:rect l="l" t="t" r="r" b="b"/>
            <a:pathLst>
              <a:path w="64135" h="121920">
                <a:moveTo>
                  <a:pt x="0" y="0"/>
                </a:moveTo>
                <a:lnTo>
                  <a:pt x="0" y="121434"/>
                </a:lnTo>
              </a:path>
              <a:path w="64135" h="121920">
                <a:moveTo>
                  <a:pt x="63752" y="28334"/>
                </a:moveTo>
                <a:lnTo>
                  <a:pt x="28334" y="28334"/>
                </a:lnTo>
                <a:lnTo>
                  <a:pt x="28334" y="1214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 descr=""/>
          <p:cNvSpPr/>
          <p:nvPr/>
        </p:nvSpPr>
        <p:spPr>
          <a:xfrm>
            <a:off x="5087753" y="7034410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18215"/>
                </a:moveTo>
                <a:lnTo>
                  <a:pt x="35418" y="18215"/>
                </a:lnTo>
              </a:path>
              <a:path w="35560" h="36829">
                <a:moveTo>
                  <a:pt x="18215" y="36430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 descr=""/>
          <p:cNvSpPr/>
          <p:nvPr/>
        </p:nvSpPr>
        <p:spPr>
          <a:xfrm>
            <a:off x="5266868" y="7034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18215"/>
                </a:moveTo>
                <a:lnTo>
                  <a:pt x="36430" y="18215"/>
                </a:lnTo>
              </a:path>
              <a:path w="36829" h="36829">
                <a:moveTo>
                  <a:pt x="18215" y="36430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 descr=""/>
          <p:cNvSpPr/>
          <p:nvPr/>
        </p:nvSpPr>
        <p:spPr>
          <a:xfrm>
            <a:off x="2864495" y="4492388"/>
            <a:ext cx="35560" cy="93345"/>
          </a:xfrm>
          <a:custGeom>
            <a:avLst/>
            <a:gdLst/>
            <a:ahLst/>
            <a:cxnLst/>
            <a:rect l="l" t="t" r="r" b="b"/>
            <a:pathLst>
              <a:path w="35560" h="93345">
                <a:moveTo>
                  <a:pt x="35418" y="0"/>
                </a:moveTo>
                <a:lnTo>
                  <a:pt x="35418" y="93099"/>
                </a:lnTo>
              </a:path>
              <a:path w="35560" h="93345">
                <a:moveTo>
                  <a:pt x="35418" y="27322"/>
                </a:moveTo>
                <a:lnTo>
                  <a:pt x="0" y="27322"/>
                </a:lnTo>
              </a:path>
              <a:path w="35560" h="93345">
                <a:moveTo>
                  <a:pt x="18215" y="45537"/>
                </a:moveTo>
                <a:lnTo>
                  <a:pt x="18215" y="10119"/>
                </a:lnTo>
              </a:path>
              <a:path w="35560" h="93345">
                <a:moveTo>
                  <a:pt x="0" y="45537"/>
                </a:moveTo>
                <a:lnTo>
                  <a:pt x="35418" y="45537"/>
                </a:lnTo>
              </a:path>
              <a:path w="35560" h="93345">
                <a:moveTo>
                  <a:pt x="35418" y="75896"/>
                </a:moveTo>
                <a:lnTo>
                  <a:pt x="0" y="75896"/>
                </a:lnTo>
              </a:path>
              <a:path w="35560" h="93345">
                <a:moveTo>
                  <a:pt x="18215" y="93099"/>
                </a:moveTo>
                <a:lnTo>
                  <a:pt x="18215" y="5768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 descr=""/>
          <p:cNvSpPr/>
          <p:nvPr/>
        </p:nvSpPr>
        <p:spPr>
          <a:xfrm>
            <a:off x="4316646" y="2781178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131553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 descr=""/>
          <p:cNvSpPr/>
          <p:nvPr/>
        </p:nvSpPr>
        <p:spPr>
          <a:xfrm>
            <a:off x="4182056" y="2872254"/>
            <a:ext cx="0" cy="30480"/>
          </a:xfrm>
          <a:custGeom>
            <a:avLst/>
            <a:gdLst/>
            <a:ahLst/>
            <a:cxnLst/>
            <a:rect l="l" t="t" r="r" b="b"/>
            <a:pathLst>
              <a:path w="0" h="30480">
                <a:moveTo>
                  <a:pt x="0" y="0"/>
                </a:moveTo>
                <a:lnTo>
                  <a:pt x="0" y="3035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 descr=""/>
          <p:cNvSpPr/>
          <p:nvPr/>
        </p:nvSpPr>
        <p:spPr>
          <a:xfrm>
            <a:off x="4683984" y="2819633"/>
            <a:ext cx="142240" cy="142240"/>
          </a:xfrm>
          <a:custGeom>
            <a:avLst/>
            <a:gdLst/>
            <a:ahLst/>
            <a:cxnLst/>
            <a:rect l="l" t="t" r="r" b="b"/>
            <a:pathLst>
              <a:path w="142239" h="142239">
                <a:moveTo>
                  <a:pt x="141673" y="0"/>
                </a:moveTo>
                <a:lnTo>
                  <a:pt x="0" y="1416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9" name="object 399" descr=""/>
          <p:cNvSpPr/>
          <p:nvPr/>
        </p:nvSpPr>
        <p:spPr>
          <a:xfrm>
            <a:off x="4620231" y="2961306"/>
            <a:ext cx="76200" cy="50800"/>
          </a:xfrm>
          <a:custGeom>
            <a:avLst/>
            <a:gdLst/>
            <a:ahLst/>
            <a:cxnLst/>
            <a:rect l="l" t="t" r="r" b="b"/>
            <a:pathLst>
              <a:path w="76200" h="50800">
                <a:moveTo>
                  <a:pt x="13155" y="50597"/>
                </a:moveTo>
                <a:lnTo>
                  <a:pt x="0" y="12143"/>
                </a:lnTo>
              </a:path>
              <a:path w="76200" h="50800">
                <a:moveTo>
                  <a:pt x="0" y="12143"/>
                </a:moveTo>
                <a:lnTo>
                  <a:pt x="75896" y="38454"/>
                </a:lnTo>
                <a:lnTo>
                  <a:pt x="6375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 descr=""/>
          <p:cNvSpPr/>
          <p:nvPr/>
        </p:nvSpPr>
        <p:spPr>
          <a:xfrm>
            <a:off x="4816550" y="2293418"/>
            <a:ext cx="0" cy="535940"/>
          </a:xfrm>
          <a:custGeom>
            <a:avLst/>
            <a:gdLst/>
            <a:ahLst/>
            <a:cxnLst/>
            <a:rect l="l" t="t" r="r" b="b"/>
            <a:pathLst>
              <a:path w="0" h="535939">
                <a:moveTo>
                  <a:pt x="0" y="0"/>
                </a:moveTo>
                <a:lnTo>
                  <a:pt x="0" y="535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1" name="object 401" descr=""/>
          <p:cNvSpPr/>
          <p:nvPr/>
        </p:nvSpPr>
        <p:spPr>
          <a:xfrm>
            <a:off x="5165673" y="5779590"/>
            <a:ext cx="0" cy="198755"/>
          </a:xfrm>
          <a:custGeom>
            <a:avLst/>
            <a:gdLst/>
            <a:ahLst/>
            <a:cxnLst/>
            <a:rect l="l" t="t" r="r" b="b"/>
            <a:pathLst>
              <a:path w="0" h="198754">
                <a:moveTo>
                  <a:pt x="0" y="0"/>
                </a:moveTo>
                <a:lnTo>
                  <a:pt x="0" y="1983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 descr=""/>
          <p:cNvSpPr/>
          <p:nvPr/>
        </p:nvSpPr>
        <p:spPr>
          <a:xfrm>
            <a:off x="5225378" y="5779590"/>
            <a:ext cx="0" cy="175260"/>
          </a:xfrm>
          <a:custGeom>
            <a:avLst/>
            <a:gdLst/>
            <a:ahLst/>
            <a:cxnLst/>
            <a:rect l="l" t="t" r="r" b="b"/>
            <a:pathLst>
              <a:path w="0" h="175260">
                <a:moveTo>
                  <a:pt x="0" y="0"/>
                </a:moveTo>
                <a:lnTo>
                  <a:pt x="0" y="1750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 descr=""/>
          <p:cNvSpPr/>
          <p:nvPr/>
        </p:nvSpPr>
        <p:spPr>
          <a:xfrm>
            <a:off x="4316646" y="2781178"/>
            <a:ext cx="0" cy="62230"/>
          </a:xfrm>
          <a:custGeom>
            <a:avLst/>
            <a:gdLst/>
            <a:ahLst/>
            <a:cxnLst/>
            <a:rect l="l" t="t" r="r" b="b"/>
            <a:pathLst>
              <a:path w="0" h="62230">
                <a:moveTo>
                  <a:pt x="0" y="6172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 descr=""/>
          <p:cNvSpPr/>
          <p:nvPr/>
        </p:nvSpPr>
        <p:spPr>
          <a:xfrm>
            <a:off x="4182056" y="5259447"/>
            <a:ext cx="0" cy="2540"/>
          </a:xfrm>
          <a:custGeom>
            <a:avLst/>
            <a:gdLst/>
            <a:ahLst/>
            <a:cxnLst/>
            <a:rect l="l" t="t" r="r" b="b"/>
            <a:pathLst>
              <a:path w="0" h="2539">
                <a:moveTo>
                  <a:pt x="0" y="202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 descr=""/>
          <p:cNvSpPr/>
          <p:nvPr/>
        </p:nvSpPr>
        <p:spPr>
          <a:xfrm>
            <a:off x="1885938" y="2574740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 descr=""/>
          <p:cNvSpPr/>
          <p:nvPr/>
        </p:nvSpPr>
        <p:spPr>
          <a:xfrm>
            <a:off x="5266868" y="7070840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 descr=""/>
          <p:cNvSpPr/>
          <p:nvPr/>
        </p:nvSpPr>
        <p:spPr>
          <a:xfrm>
            <a:off x="5848740" y="1684223"/>
            <a:ext cx="287655" cy="0"/>
          </a:xfrm>
          <a:custGeom>
            <a:avLst/>
            <a:gdLst/>
            <a:ahLst/>
            <a:cxnLst/>
            <a:rect l="l" t="t" r="r" b="b"/>
            <a:pathLst>
              <a:path w="287654" h="0">
                <a:moveTo>
                  <a:pt x="28739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 descr=""/>
          <p:cNvSpPr/>
          <p:nvPr/>
        </p:nvSpPr>
        <p:spPr>
          <a:xfrm>
            <a:off x="2224942" y="6543613"/>
            <a:ext cx="72390" cy="160020"/>
          </a:xfrm>
          <a:custGeom>
            <a:avLst/>
            <a:gdLst/>
            <a:ahLst/>
            <a:cxnLst/>
            <a:rect l="l" t="t" r="r" b="b"/>
            <a:pathLst>
              <a:path w="72389" h="160020">
                <a:moveTo>
                  <a:pt x="71848" y="0"/>
                </a:moveTo>
                <a:lnTo>
                  <a:pt x="0" y="0"/>
                </a:lnTo>
              </a:path>
              <a:path w="72389" h="160020">
                <a:moveTo>
                  <a:pt x="38454" y="159888"/>
                </a:moveTo>
                <a:lnTo>
                  <a:pt x="384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 descr=""/>
          <p:cNvSpPr/>
          <p:nvPr/>
        </p:nvSpPr>
        <p:spPr>
          <a:xfrm>
            <a:off x="7376786" y="6141869"/>
            <a:ext cx="0" cy="542925"/>
          </a:xfrm>
          <a:custGeom>
            <a:avLst/>
            <a:gdLst/>
            <a:ahLst/>
            <a:cxnLst/>
            <a:rect l="l" t="t" r="r" b="b"/>
            <a:pathLst>
              <a:path w="0" h="542925">
                <a:moveTo>
                  <a:pt x="0" y="0"/>
                </a:moveTo>
                <a:lnTo>
                  <a:pt x="0" y="250963"/>
                </a:lnTo>
              </a:path>
              <a:path w="0" h="542925">
                <a:moveTo>
                  <a:pt x="0" y="279298"/>
                </a:moveTo>
                <a:lnTo>
                  <a:pt x="0" y="5424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 descr=""/>
          <p:cNvSpPr/>
          <p:nvPr/>
        </p:nvSpPr>
        <p:spPr>
          <a:xfrm>
            <a:off x="3292551" y="1684223"/>
            <a:ext cx="492125" cy="0"/>
          </a:xfrm>
          <a:custGeom>
            <a:avLst/>
            <a:gdLst/>
            <a:ahLst/>
            <a:cxnLst/>
            <a:rect l="l" t="t" r="r" b="b"/>
            <a:pathLst>
              <a:path w="492125" h="0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 descr=""/>
          <p:cNvSpPr/>
          <p:nvPr/>
        </p:nvSpPr>
        <p:spPr>
          <a:xfrm>
            <a:off x="7654061" y="6796602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 h="0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 descr=""/>
          <p:cNvSpPr/>
          <p:nvPr/>
        </p:nvSpPr>
        <p:spPr>
          <a:xfrm>
            <a:off x="8392786" y="7454370"/>
            <a:ext cx="0" cy="586105"/>
          </a:xfrm>
          <a:custGeom>
            <a:avLst/>
            <a:gdLst/>
            <a:ahLst/>
            <a:cxnLst/>
            <a:rect l="l" t="t" r="r" b="b"/>
            <a:pathLst>
              <a:path w="0" h="586104">
                <a:moveTo>
                  <a:pt x="0" y="0"/>
                </a:moveTo>
                <a:lnTo>
                  <a:pt x="0" y="58591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 descr=""/>
          <p:cNvSpPr/>
          <p:nvPr/>
        </p:nvSpPr>
        <p:spPr>
          <a:xfrm>
            <a:off x="2224942" y="6543613"/>
            <a:ext cx="0" cy="140970"/>
          </a:xfrm>
          <a:custGeom>
            <a:avLst/>
            <a:gdLst/>
            <a:ahLst/>
            <a:cxnLst/>
            <a:rect l="l" t="t" r="r" b="b"/>
            <a:pathLst>
              <a:path w="0" h="140970">
                <a:moveTo>
                  <a:pt x="0" y="14066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 descr=""/>
          <p:cNvSpPr/>
          <p:nvPr/>
        </p:nvSpPr>
        <p:spPr>
          <a:xfrm>
            <a:off x="7845320" y="6132761"/>
            <a:ext cx="0" cy="551815"/>
          </a:xfrm>
          <a:custGeom>
            <a:avLst/>
            <a:gdLst/>
            <a:ahLst/>
            <a:cxnLst/>
            <a:rect l="l" t="t" r="r" b="b"/>
            <a:pathLst>
              <a:path w="0" h="551815">
                <a:moveTo>
                  <a:pt x="0" y="0"/>
                </a:moveTo>
                <a:lnTo>
                  <a:pt x="0" y="551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 descr=""/>
          <p:cNvSpPr/>
          <p:nvPr/>
        </p:nvSpPr>
        <p:spPr>
          <a:xfrm>
            <a:off x="6775687" y="6906904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 h="0">
                <a:moveTo>
                  <a:pt x="12143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 descr=""/>
          <p:cNvSpPr/>
          <p:nvPr/>
        </p:nvSpPr>
        <p:spPr>
          <a:xfrm>
            <a:off x="1905166" y="2920828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0"/>
                </a:moveTo>
                <a:lnTo>
                  <a:pt x="0" y="4300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 descr=""/>
          <p:cNvSpPr/>
          <p:nvPr/>
        </p:nvSpPr>
        <p:spPr>
          <a:xfrm>
            <a:off x="6073393" y="17176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 descr=""/>
          <p:cNvSpPr/>
          <p:nvPr/>
        </p:nvSpPr>
        <p:spPr>
          <a:xfrm>
            <a:off x="5941840" y="2368302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 descr=""/>
          <p:cNvSpPr/>
          <p:nvPr/>
        </p:nvSpPr>
        <p:spPr>
          <a:xfrm>
            <a:off x="1866711" y="2920828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 descr=""/>
          <p:cNvSpPr/>
          <p:nvPr/>
        </p:nvSpPr>
        <p:spPr>
          <a:xfrm>
            <a:off x="5941840" y="2397649"/>
            <a:ext cx="94615" cy="0"/>
          </a:xfrm>
          <a:custGeom>
            <a:avLst/>
            <a:gdLst/>
            <a:ahLst/>
            <a:cxnLst/>
            <a:rect l="l" t="t" r="r" b="b"/>
            <a:pathLst>
              <a:path w="94614" h="0">
                <a:moveTo>
                  <a:pt x="0" y="0"/>
                </a:moveTo>
                <a:lnTo>
                  <a:pt x="941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 descr=""/>
          <p:cNvSpPr/>
          <p:nvPr/>
        </p:nvSpPr>
        <p:spPr>
          <a:xfrm>
            <a:off x="2515372" y="164576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 descr=""/>
          <p:cNvSpPr/>
          <p:nvPr/>
        </p:nvSpPr>
        <p:spPr>
          <a:xfrm>
            <a:off x="7107608" y="6796602"/>
            <a:ext cx="1285240" cy="0"/>
          </a:xfrm>
          <a:custGeom>
            <a:avLst/>
            <a:gdLst/>
            <a:ahLst/>
            <a:cxnLst/>
            <a:rect l="l" t="t" r="r" b="b"/>
            <a:pathLst>
              <a:path w="1285240" h="0">
                <a:moveTo>
                  <a:pt x="128517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 descr=""/>
          <p:cNvSpPr/>
          <p:nvPr/>
        </p:nvSpPr>
        <p:spPr>
          <a:xfrm>
            <a:off x="1866711" y="2920828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 descr=""/>
          <p:cNvSpPr/>
          <p:nvPr/>
        </p:nvSpPr>
        <p:spPr>
          <a:xfrm>
            <a:off x="6303106" y="2338956"/>
            <a:ext cx="77470" cy="45085"/>
          </a:xfrm>
          <a:custGeom>
            <a:avLst/>
            <a:gdLst/>
            <a:ahLst/>
            <a:cxnLst/>
            <a:rect l="l" t="t" r="r" b="b"/>
            <a:pathLst>
              <a:path w="77470" h="45085">
                <a:moveTo>
                  <a:pt x="76908" y="4452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 descr=""/>
          <p:cNvSpPr/>
          <p:nvPr/>
        </p:nvSpPr>
        <p:spPr>
          <a:xfrm>
            <a:off x="2169285" y="164576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 descr=""/>
          <p:cNvSpPr/>
          <p:nvPr/>
        </p:nvSpPr>
        <p:spPr>
          <a:xfrm>
            <a:off x="2899914" y="4502508"/>
            <a:ext cx="0" cy="35560"/>
          </a:xfrm>
          <a:custGeom>
            <a:avLst/>
            <a:gdLst/>
            <a:ahLst/>
            <a:cxnLst/>
            <a:rect l="l" t="t" r="r" b="b"/>
            <a:pathLst>
              <a:path w="0" h="35560">
                <a:moveTo>
                  <a:pt x="0" y="3541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 descr=""/>
          <p:cNvSpPr/>
          <p:nvPr/>
        </p:nvSpPr>
        <p:spPr>
          <a:xfrm>
            <a:off x="2356496" y="4614834"/>
            <a:ext cx="544830" cy="0"/>
          </a:xfrm>
          <a:custGeom>
            <a:avLst/>
            <a:gdLst/>
            <a:ahLst/>
            <a:cxnLst/>
            <a:rect l="l" t="t" r="r" b="b"/>
            <a:pathLst>
              <a:path w="544830" h="0">
                <a:moveTo>
                  <a:pt x="54442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 descr=""/>
          <p:cNvSpPr/>
          <p:nvPr/>
        </p:nvSpPr>
        <p:spPr>
          <a:xfrm>
            <a:off x="5303298" y="7034410"/>
            <a:ext cx="0" cy="36830"/>
          </a:xfrm>
          <a:custGeom>
            <a:avLst/>
            <a:gdLst/>
            <a:ahLst/>
            <a:cxnLst/>
            <a:rect l="l" t="t" r="r" b="b"/>
            <a:pathLst>
              <a:path w="0" h="36829">
                <a:moveTo>
                  <a:pt x="0" y="3643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 descr=""/>
          <p:cNvSpPr/>
          <p:nvPr/>
        </p:nvSpPr>
        <p:spPr>
          <a:xfrm>
            <a:off x="2296791" y="51380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 descr=""/>
          <p:cNvSpPr/>
          <p:nvPr/>
        </p:nvSpPr>
        <p:spPr>
          <a:xfrm>
            <a:off x="6571274" y="1117530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5">
                <a:moveTo>
                  <a:pt x="0" y="1416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 descr=""/>
          <p:cNvSpPr/>
          <p:nvPr/>
        </p:nvSpPr>
        <p:spPr>
          <a:xfrm>
            <a:off x="5184900" y="164070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 descr=""/>
          <p:cNvSpPr/>
          <p:nvPr/>
        </p:nvSpPr>
        <p:spPr>
          <a:xfrm>
            <a:off x="2838185" y="1733809"/>
            <a:ext cx="468630" cy="0"/>
          </a:xfrm>
          <a:custGeom>
            <a:avLst/>
            <a:gdLst/>
            <a:ahLst/>
            <a:cxnLst/>
            <a:rect l="l" t="t" r="r" b="b"/>
            <a:pathLst>
              <a:path w="468629" h="0">
                <a:moveTo>
                  <a:pt x="0" y="0"/>
                </a:moveTo>
                <a:lnTo>
                  <a:pt x="46853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 descr=""/>
          <p:cNvSpPr/>
          <p:nvPr/>
        </p:nvSpPr>
        <p:spPr>
          <a:xfrm>
            <a:off x="3770192" y="1733809"/>
            <a:ext cx="375920" cy="0"/>
          </a:xfrm>
          <a:custGeom>
            <a:avLst/>
            <a:gdLst/>
            <a:ahLst/>
            <a:cxnLst/>
            <a:rect l="l" t="t" r="r" b="b"/>
            <a:pathLst>
              <a:path w="375920" h="0">
                <a:moveTo>
                  <a:pt x="0" y="0"/>
                </a:moveTo>
                <a:lnTo>
                  <a:pt x="37543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 descr=""/>
          <p:cNvSpPr/>
          <p:nvPr/>
        </p:nvSpPr>
        <p:spPr>
          <a:xfrm>
            <a:off x="2140950" y="1717618"/>
            <a:ext cx="1165860" cy="60325"/>
          </a:xfrm>
          <a:custGeom>
            <a:avLst/>
            <a:gdLst/>
            <a:ahLst/>
            <a:cxnLst/>
            <a:rect l="l" t="t" r="r" b="b"/>
            <a:pathLst>
              <a:path w="1165860" h="60325">
                <a:moveTo>
                  <a:pt x="0" y="0"/>
                </a:moveTo>
                <a:lnTo>
                  <a:pt x="1165767" y="0"/>
                </a:lnTo>
              </a:path>
              <a:path w="1165860" h="60325">
                <a:moveTo>
                  <a:pt x="1165767" y="59705"/>
                </a:moveTo>
                <a:lnTo>
                  <a:pt x="116576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 descr=""/>
          <p:cNvSpPr/>
          <p:nvPr/>
        </p:nvSpPr>
        <p:spPr>
          <a:xfrm>
            <a:off x="3770192" y="1717618"/>
            <a:ext cx="375920" cy="60325"/>
          </a:xfrm>
          <a:custGeom>
            <a:avLst/>
            <a:gdLst/>
            <a:ahLst/>
            <a:cxnLst/>
            <a:rect l="l" t="t" r="r" b="b"/>
            <a:pathLst>
              <a:path w="375920" h="60325">
                <a:moveTo>
                  <a:pt x="375433" y="0"/>
                </a:moveTo>
                <a:lnTo>
                  <a:pt x="375433" y="59705"/>
                </a:lnTo>
                <a:lnTo>
                  <a:pt x="0" y="59705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 descr=""/>
          <p:cNvSpPr/>
          <p:nvPr/>
        </p:nvSpPr>
        <p:spPr>
          <a:xfrm>
            <a:off x="2804790" y="17176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 descr=""/>
          <p:cNvSpPr/>
          <p:nvPr/>
        </p:nvSpPr>
        <p:spPr>
          <a:xfrm>
            <a:off x="7537687" y="1684223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4" h="0">
                <a:moveTo>
                  <a:pt x="33697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 descr=""/>
          <p:cNvSpPr/>
          <p:nvPr/>
        </p:nvSpPr>
        <p:spPr>
          <a:xfrm>
            <a:off x="5913505" y="3896349"/>
            <a:ext cx="28575" cy="351155"/>
          </a:xfrm>
          <a:custGeom>
            <a:avLst/>
            <a:gdLst/>
            <a:ahLst/>
            <a:cxnLst/>
            <a:rect l="l" t="t" r="r" b="b"/>
            <a:pathLst>
              <a:path w="28575" h="351154">
                <a:moveTo>
                  <a:pt x="28334" y="351147"/>
                </a:moveTo>
                <a:lnTo>
                  <a:pt x="28334" y="0"/>
                </a:lnTo>
              </a:path>
              <a:path w="28575" h="351154">
                <a:moveTo>
                  <a:pt x="0" y="3137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 descr=""/>
          <p:cNvSpPr/>
          <p:nvPr/>
        </p:nvSpPr>
        <p:spPr>
          <a:xfrm>
            <a:off x="4182056" y="2872254"/>
            <a:ext cx="266700" cy="0"/>
          </a:xfrm>
          <a:custGeom>
            <a:avLst/>
            <a:gdLst/>
            <a:ahLst/>
            <a:cxnLst/>
            <a:rect l="l" t="t" r="r" b="b"/>
            <a:pathLst>
              <a:path w="266700" h="0">
                <a:moveTo>
                  <a:pt x="266143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 descr=""/>
          <p:cNvSpPr/>
          <p:nvPr/>
        </p:nvSpPr>
        <p:spPr>
          <a:xfrm>
            <a:off x="5789035" y="1991856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 descr=""/>
          <p:cNvSpPr/>
          <p:nvPr/>
        </p:nvSpPr>
        <p:spPr>
          <a:xfrm>
            <a:off x="4182056" y="2842907"/>
            <a:ext cx="134620" cy="0"/>
          </a:xfrm>
          <a:custGeom>
            <a:avLst/>
            <a:gdLst/>
            <a:ahLst/>
            <a:cxnLst/>
            <a:rect l="l" t="t" r="r" b="b"/>
            <a:pathLst>
              <a:path w="134620" h="0">
                <a:moveTo>
                  <a:pt x="13458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 descr=""/>
          <p:cNvSpPr/>
          <p:nvPr/>
        </p:nvSpPr>
        <p:spPr>
          <a:xfrm>
            <a:off x="8392786" y="3019999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 descr=""/>
          <p:cNvSpPr/>
          <p:nvPr/>
        </p:nvSpPr>
        <p:spPr>
          <a:xfrm>
            <a:off x="1998265" y="3211258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 descr=""/>
          <p:cNvSpPr/>
          <p:nvPr/>
        </p:nvSpPr>
        <p:spPr>
          <a:xfrm>
            <a:off x="8392786" y="3211258"/>
            <a:ext cx="0" cy="125730"/>
          </a:xfrm>
          <a:custGeom>
            <a:avLst/>
            <a:gdLst/>
            <a:ahLst/>
            <a:cxnLst/>
            <a:rect l="l" t="t" r="r" b="b"/>
            <a:pathLst>
              <a:path w="0" h="125729">
                <a:moveTo>
                  <a:pt x="0" y="12548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5" name="object 445" descr=""/>
          <p:cNvSpPr/>
          <p:nvPr/>
        </p:nvSpPr>
        <p:spPr>
          <a:xfrm>
            <a:off x="8145870" y="4697814"/>
            <a:ext cx="0" cy="142240"/>
          </a:xfrm>
          <a:custGeom>
            <a:avLst/>
            <a:gdLst/>
            <a:ahLst/>
            <a:cxnLst/>
            <a:rect l="l" t="t" r="r" b="b"/>
            <a:pathLst>
              <a:path w="0" h="142239">
                <a:moveTo>
                  <a:pt x="0" y="0"/>
                </a:moveTo>
                <a:lnTo>
                  <a:pt x="0" y="14167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 descr=""/>
          <p:cNvSpPr/>
          <p:nvPr/>
        </p:nvSpPr>
        <p:spPr>
          <a:xfrm>
            <a:off x="4131459" y="164576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7" name="object 447" descr=""/>
          <p:cNvSpPr/>
          <p:nvPr/>
        </p:nvSpPr>
        <p:spPr>
          <a:xfrm>
            <a:off x="1866711" y="4034986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 descr=""/>
          <p:cNvSpPr/>
          <p:nvPr/>
        </p:nvSpPr>
        <p:spPr>
          <a:xfrm>
            <a:off x="4131459" y="1684223"/>
            <a:ext cx="410209" cy="0"/>
          </a:xfrm>
          <a:custGeom>
            <a:avLst/>
            <a:gdLst/>
            <a:ahLst/>
            <a:cxnLst/>
            <a:rect l="l" t="t" r="r" b="b"/>
            <a:pathLst>
              <a:path w="410210" h="0">
                <a:moveTo>
                  <a:pt x="0" y="0"/>
                </a:moveTo>
                <a:lnTo>
                  <a:pt x="4098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9" name="object 449" descr=""/>
          <p:cNvSpPr/>
          <p:nvPr/>
        </p:nvSpPr>
        <p:spPr>
          <a:xfrm>
            <a:off x="2356496" y="5138013"/>
            <a:ext cx="0" cy="328295"/>
          </a:xfrm>
          <a:custGeom>
            <a:avLst/>
            <a:gdLst/>
            <a:ahLst/>
            <a:cxnLst/>
            <a:rect l="l" t="t" r="r" b="b"/>
            <a:pathLst>
              <a:path w="0" h="328295">
                <a:moveTo>
                  <a:pt x="0" y="0"/>
                </a:moveTo>
                <a:lnTo>
                  <a:pt x="0" y="32787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 descr=""/>
          <p:cNvSpPr/>
          <p:nvPr/>
        </p:nvSpPr>
        <p:spPr>
          <a:xfrm>
            <a:off x="3497977" y="1717618"/>
            <a:ext cx="1010285" cy="0"/>
          </a:xfrm>
          <a:custGeom>
            <a:avLst/>
            <a:gdLst/>
            <a:ahLst/>
            <a:cxnLst/>
            <a:rect l="l" t="t" r="r" b="b"/>
            <a:pathLst>
              <a:path w="1010285" h="0">
                <a:moveTo>
                  <a:pt x="0" y="0"/>
                </a:moveTo>
                <a:lnTo>
                  <a:pt x="100992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1" name="object 451" descr=""/>
          <p:cNvSpPr/>
          <p:nvPr/>
        </p:nvSpPr>
        <p:spPr>
          <a:xfrm>
            <a:off x="1938560" y="6736896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 descr=""/>
          <p:cNvSpPr/>
          <p:nvPr/>
        </p:nvSpPr>
        <p:spPr>
          <a:xfrm>
            <a:off x="2356496" y="5209862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 h="0">
                <a:moveTo>
                  <a:pt x="5079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3" name="object 453" descr=""/>
          <p:cNvSpPr/>
          <p:nvPr/>
        </p:nvSpPr>
        <p:spPr>
          <a:xfrm>
            <a:off x="2296791" y="5465885"/>
            <a:ext cx="60325" cy="374650"/>
          </a:xfrm>
          <a:custGeom>
            <a:avLst/>
            <a:gdLst/>
            <a:ahLst/>
            <a:cxnLst/>
            <a:rect l="l" t="t" r="r" b="b"/>
            <a:pathLst>
              <a:path w="60325" h="374650">
                <a:moveTo>
                  <a:pt x="17203" y="0"/>
                </a:moveTo>
                <a:lnTo>
                  <a:pt x="17203" y="374422"/>
                </a:lnTo>
              </a:path>
              <a:path w="60325" h="374650">
                <a:moveTo>
                  <a:pt x="59705" y="374422"/>
                </a:moveTo>
                <a:lnTo>
                  <a:pt x="0" y="374422"/>
                </a:lnTo>
              </a:path>
              <a:path w="60325" h="37465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 descr=""/>
          <p:cNvSpPr/>
          <p:nvPr/>
        </p:nvSpPr>
        <p:spPr>
          <a:xfrm>
            <a:off x="2356496" y="4650252"/>
            <a:ext cx="508000" cy="0"/>
          </a:xfrm>
          <a:custGeom>
            <a:avLst/>
            <a:gdLst/>
            <a:ahLst/>
            <a:cxnLst/>
            <a:rect l="l" t="t" r="r" b="b"/>
            <a:pathLst>
              <a:path w="508000" h="0">
                <a:moveTo>
                  <a:pt x="5079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5" name="object 455" descr=""/>
          <p:cNvSpPr/>
          <p:nvPr/>
        </p:nvSpPr>
        <p:spPr>
          <a:xfrm>
            <a:off x="2864495" y="5066165"/>
            <a:ext cx="0" cy="144145"/>
          </a:xfrm>
          <a:custGeom>
            <a:avLst/>
            <a:gdLst/>
            <a:ahLst/>
            <a:cxnLst/>
            <a:rect l="l" t="t" r="r" b="b"/>
            <a:pathLst>
              <a:path w="0" h="144145">
                <a:moveTo>
                  <a:pt x="0" y="0"/>
                </a:moveTo>
                <a:lnTo>
                  <a:pt x="0" y="14369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 descr=""/>
          <p:cNvSpPr/>
          <p:nvPr/>
        </p:nvSpPr>
        <p:spPr>
          <a:xfrm>
            <a:off x="1954751" y="2559561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19">
                <a:moveTo>
                  <a:pt x="0" y="0"/>
                </a:moveTo>
                <a:lnTo>
                  <a:pt x="0" y="3754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7" name="object 457" descr=""/>
          <p:cNvSpPr/>
          <p:nvPr/>
        </p:nvSpPr>
        <p:spPr>
          <a:xfrm>
            <a:off x="7083321" y="1733809"/>
            <a:ext cx="526415" cy="0"/>
          </a:xfrm>
          <a:custGeom>
            <a:avLst/>
            <a:gdLst/>
            <a:ahLst/>
            <a:cxnLst/>
            <a:rect l="l" t="t" r="r" b="b"/>
            <a:pathLst>
              <a:path w="526415" h="0">
                <a:moveTo>
                  <a:pt x="52621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 descr=""/>
          <p:cNvSpPr/>
          <p:nvPr/>
        </p:nvSpPr>
        <p:spPr>
          <a:xfrm>
            <a:off x="7800794" y="1733809"/>
            <a:ext cx="435609" cy="0"/>
          </a:xfrm>
          <a:custGeom>
            <a:avLst/>
            <a:gdLst/>
            <a:ahLst/>
            <a:cxnLst/>
            <a:rect l="l" t="t" r="r" b="b"/>
            <a:pathLst>
              <a:path w="435609" h="0">
                <a:moveTo>
                  <a:pt x="43513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9" name="object 459" descr=""/>
          <p:cNvSpPr/>
          <p:nvPr/>
        </p:nvSpPr>
        <p:spPr>
          <a:xfrm>
            <a:off x="7083321" y="1717618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 descr=""/>
          <p:cNvSpPr/>
          <p:nvPr/>
        </p:nvSpPr>
        <p:spPr>
          <a:xfrm>
            <a:off x="8392786" y="1717618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69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1" name="object 461" descr=""/>
          <p:cNvSpPr/>
          <p:nvPr/>
        </p:nvSpPr>
        <p:spPr>
          <a:xfrm>
            <a:off x="8127655" y="4678587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 descr=""/>
          <p:cNvSpPr/>
          <p:nvPr/>
        </p:nvSpPr>
        <p:spPr>
          <a:xfrm>
            <a:off x="8392786" y="2559561"/>
            <a:ext cx="60325" cy="413384"/>
          </a:xfrm>
          <a:custGeom>
            <a:avLst/>
            <a:gdLst/>
            <a:ahLst/>
            <a:cxnLst/>
            <a:rect l="l" t="t" r="r" b="b"/>
            <a:pathLst>
              <a:path w="60325" h="413385">
                <a:moveTo>
                  <a:pt x="42501" y="0"/>
                </a:moveTo>
                <a:lnTo>
                  <a:pt x="42501" y="412876"/>
                </a:lnTo>
              </a:path>
              <a:path w="60325" h="413385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3" name="object 463" descr=""/>
          <p:cNvSpPr/>
          <p:nvPr/>
        </p:nvSpPr>
        <p:spPr>
          <a:xfrm>
            <a:off x="2296791" y="618234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 descr=""/>
          <p:cNvSpPr/>
          <p:nvPr/>
        </p:nvSpPr>
        <p:spPr>
          <a:xfrm>
            <a:off x="2296791" y="660534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5" name="object 465" descr=""/>
          <p:cNvSpPr/>
          <p:nvPr/>
        </p:nvSpPr>
        <p:spPr>
          <a:xfrm>
            <a:off x="1905166" y="6703502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0" y="0"/>
                </a:moveTo>
                <a:lnTo>
                  <a:pt x="3582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 descr=""/>
          <p:cNvSpPr/>
          <p:nvPr/>
        </p:nvSpPr>
        <p:spPr>
          <a:xfrm>
            <a:off x="2864495" y="4585488"/>
            <a:ext cx="35560" cy="0"/>
          </a:xfrm>
          <a:custGeom>
            <a:avLst/>
            <a:gdLst/>
            <a:ahLst/>
            <a:cxnLst/>
            <a:rect l="l" t="t" r="r" b="b"/>
            <a:pathLst>
              <a:path w="35560" h="0">
                <a:moveTo>
                  <a:pt x="3541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7" name="object 467" descr=""/>
          <p:cNvSpPr/>
          <p:nvPr/>
        </p:nvSpPr>
        <p:spPr>
          <a:xfrm>
            <a:off x="2356496" y="6605343"/>
            <a:ext cx="0" cy="191770"/>
          </a:xfrm>
          <a:custGeom>
            <a:avLst/>
            <a:gdLst/>
            <a:ahLst/>
            <a:cxnLst/>
            <a:rect l="l" t="t" r="r" b="b"/>
            <a:pathLst>
              <a:path w="0" h="191770">
                <a:moveTo>
                  <a:pt x="0" y="19125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 descr=""/>
          <p:cNvSpPr/>
          <p:nvPr/>
        </p:nvSpPr>
        <p:spPr>
          <a:xfrm>
            <a:off x="2864495" y="4502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0"/>
                </a:moveTo>
                <a:lnTo>
                  <a:pt x="0" y="0"/>
                </a:lnTo>
                <a:lnTo>
                  <a:pt x="0" y="35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9" name="object 469" descr=""/>
          <p:cNvSpPr/>
          <p:nvPr/>
        </p:nvSpPr>
        <p:spPr>
          <a:xfrm>
            <a:off x="4072765" y="2022215"/>
            <a:ext cx="94615" cy="163195"/>
          </a:xfrm>
          <a:custGeom>
            <a:avLst/>
            <a:gdLst/>
            <a:ahLst/>
            <a:cxnLst/>
            <a:rect l="l" t="t" r="r" b="b"/>
            <a:pathLst>
              <a:path w="94614" h="163194">
                <a:moveTo>
                  <a:pt x="94111" y="0"/>
                </a:moveTo>
                <a:lnTo>
                  <a:pt x="0" y="1629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 descr=""/>
          <p:cNvSpPr/>
          <p:nvPr/>
        </p:nvSpPr>
        <p:spPr>
          <a:xfrm>
            <a:off x="5266868" y="7034410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0"/>
                </a:moveTo>
                <a:lnTo>
                  <a:pt x="0" y="0"/>
                </a:lnTo>
                <a:lnTo>
                  <a:pt x="0" y="36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 descr=""/>
          <p:cNvSpPr/>
          <p:nvPr/>
        </p:nvSpPr>
        <p:spPr>
          <a:xfrm>
            <a:off x="4072765" y="2185139"/>
            <a:ext cx="94615" cy="55244"/>
          </a:xfrm>
          <a:custGeom>
            <a:avLst/>
            <a:gdLst/>
            <a:ahLst/>
            <a:cxnLst/>
            <a:rect l="l" t="t" r="r" b="b"/>
            <a:pathLst>
              <a:path w="94614" h="55244">
                <a:moveTo>
                  <a:pt x="0" y="0"/>
                </a:moveTo>
                <a:lnTo>
                  <a:pt x="94111" y="5464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 descr=""/>
          <p:cNvSpPr/>
          <p:nvPr/>
        </p:nvSpPr>
        <p:spPr>
          <a:xfrm>
            <a:off x="4152710" y="1777323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10">
                <a:moveTo>
                  <a:pt x="0" y="24489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 descr=""/>
          <p:cNvSpPr/>
          <p:nvPr/>
        </p:nvSpPr>
        <p:spPr>
          <a:xfrm>
            <a:off x="2356496" y="4585488"/>
            <a:ext cx="480059" cy="0"/>
          </a:xfrm>
          <a:custGeom>
            <a:avLst/>
            <a:gdLst/>
            <a:ahLst/>
            <a:cxnLst/>
            <a:rect l="l" t="t" r="r" b="b"/>
            <a:pathLst>
              <a:path w="480060" h="0">
                <a:moveTo>
                  <a:pt x="47966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 descr=""/>
          <p:cNvSpPr/>
          <p:nvPr/>
        </p:nvSpPr>
        <p:spPr>
          <a:xfrm>
            <a:off x="2820981" y="4753472"/>
            <a:ext cx="108585" cy="313055"/>
          </a:xfrm>
          <a:custGeom>
            <a:avLst/>
            <a:gdLst/>
            <a:ahLst/>
            <a:cxnLst/>
            <a:rect l="l" t="t" r="r" b="b"/>
            <a:pathLst>
              <a:path w="108585" h="313054">
                <a:moveTo>
                  <a:pt x="52621" y="240844"/>
                </a:moveTo>
                <a:lnTo>
                  <a:pt x="94111" y="312692"/>
                </a:lnTo>
              </a:path>
              <a:path w="108585" h="313054">
                <a:moveTo>
                  <a:pt x="94111" y="0"/>
                </a:moveTo>
                <a:lnTo>
                  <a:pt x="0" y="162924"/>
                </a:lnTo>
                <a:lnTo>
                  <a:pt x="94111" y="217569"/>
                </a:lnTo>
                <a:lnTo>
                  <a:pt x="52621" y="240844"/>
                </a:lnTo>
              </a:path>
              <a:path w="108585" h="313054">
                <a:moveTo>
                  <a:pt x="108278" y="0"/>
                </a:moveTo>
                <a:lnTo>
                  <a:pt x="4351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 descr=""/>
          <p:cNvSpPr/>
          <p:nvPr/>
        </p:nvSpPr>
        <p:spPr>
          <a:xfrm>
            <a:off x="1885938" y="3350907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3470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 descr=""/>
          <p:cNvSpPr/>
          <p:nvPr/>
        </p:nvSpPr>
        <p:spPr>
          <a:xfrm>
            <a:off x="2356496" y="5066165"/>
            <a:ext cx="572770" cy="208915"/>
          </a:xfrm>
          <a:custGeom>
            <a:avLst/>
            <a:gdLst/>
            <a:ahLst/>
            <a:cxnLst/>
            <a:rect l="l" t="t" r="r" b="b"/>
            <a:pathLst>
              <a:path w="572769" h="208914">
                <a:moveTo>
                  <a:pt x="544429" y="179115"/>
                </a:moveTo>
                <a:lnTo>
                  <a:pt x="0" y="179115"/>
                </a:lnTo>
              </a:path>
              <a:path w="572769" h="208914">
                <a:moveTo>
                  <a:pt x="572764" y="208461"/>
                </a:moveTo>
                <a:lnTo>
                  <a:pt x="0" y="208461"/>
                </a:lnTo>
              </a:path>
              <a:path w="572769" h="208914">
                <a:moveTo>
                  <a:pt x="544429" y="0"/>
                </a:moveTo>
                <a:lnTo>
                  <a:pt x="544429" y="179115"/>
                </a:lnTo>
              </a:path>
              <a:path w="572769" h="208914">
                <a:moveTo>
                  <a:pt x="572764" y="0"/>
                </a:moveTo>
                <a:lnTo>
                  <a:pt x="572764" y="208461"/>
                </a:lnTo>
              </a:path>
              <a:path w="572769" h="208914">
                <a:moveTo>
                  <a:pt x="572764" y="0"/>
                </a:moveTo>
                <a:lnTo>
                  <a:pt x="5079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 descr=""/>
          <p:cNvSpPr/>
          <p:nvPr/>
        </p:nvSpPr>
        <p:spPr>
          <a:xfrm>
            <a:off x="2900926" y="4614834"/>
            <a:ext cx="0" cy="139065"/>
          </a:xfrm>
          <a:custGeom>
            <a:avLst/>
            <a:gdLst/>
            <a:ahLst/>
            <a:cxnLst/>
            <a:rect l="l" t="t" r="r" b="b"/>
            <a:pathLst>
              <a:path w="0" h="139064">
                <a:moveTo>
                  <a:pt x="0" y="0"/>
                </a:moveTo>
                <a:lnTo>
                  <a:pt x="0" y="138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 descr=""/>
          <p:cNvSpPr/>
          <p:nvPr/>
        </p:nvSpPr>
        <p:spPr>
          <a:xfrm>
            <a:off x="6035951" y="2278239"/>
            <a:ext cx="180340" cy="105410"/>
          </a:xfrm>
          <a:custGeom>
            <a:avLst/>
            <a:gdLst/>
            <a:ahLst/>
            <a:cxnLst/>
            <a:rect l="l" t="t" r="r" b="b"/>
            <a:pathLst>
              <a:path w="180339" h="105410">
                <a:moveTo>
                  <a:pt x="180127" y="0"/>
                </a:moveTo>
                <a:lnTo>
                  <a:pt x="0" y="10524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 descr=""/>
          <p:cNvSpPr/>
          <p:nvPr/>
        </p:nvSpPr>
        <p:spPr>
          <a:xfrm>
            <a:off x="6276795" y="2338956"/>
            <a:ext cx="26670" cy="45085"/>
          </a:xfrm>
          <a:custGeom>
            <a:avLst/>
            <a:gdLst/>
            <a:ahLst/>
            <a:cxnLst/>
            <a:rect l="l" t="t" r="r" b="b"/>
            <a:pathLst>
              <a:path w="26670" h="45085">
                <a:moveTo>
                  <a:pt x="26310" y="0"/>
                </a:moveTo>
                <a:lnTo>
                  <a:pt x="0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 descr=""/>
          <p:cNvSpPr/>
          <p:nvPr/>
        </p:nvSpPr>
        <p:spPr>
          <a:xfrm>
            <a:off x="5179840" y="3694970"/>
            <a:ext cx="73025" cy="170180"/>
          </a:xfrm>
          <a:custGeom>
            <a:avLst/>
            <a:gdLst/>
            <a:ahLst/>
            <a:cxnLst/>
            <a:rect l="l" t="t" r="r" b="b"/>
            <a:pathLst>
              <a:path w="73025" h="170179">
                <a:moveTo>
                  <a:pt x="0" y="170007"/>
                </a:moveTo>
                <a:lnTo>
                  <a:pt x="72860" y="42501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1" name="object 481" descr=""/>
          <p:cNvSpPr/>
          <p:nvPr/>
        </p:nvSpPr>
        <p:spPr>
          <a:xfrm>
            <a:off x="6575321" y="8374233"/>
            <a:ext cx="314325" cy="0"/>
          </a:xfrm>
          <a:custGeom>
            <a:avLst/>
            <a:gdLst/>
            <a:ahLst/>
            <a:cxnLst/>
            <a:rect l="l" t="t" r="r" b="b"/>
            <a:pathLst>
              <a:path w="314325" h="0">
                <a:moveTo>
                  <a:pt x="31370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 descr=""/>
          <p:cNvSpPr/>
          <p:nvPr/>
        </p:nvSpPr>
        <p:spPr>
          <a:xfrm>
            <a:off x="4182056" y="1777323"/>
            <a:ext cx="0" cy="245110"/>
          </a:xfrm>
          <a:custGeom>
            <a:avLst/>
            <a:gdLst/>
            <a:ahLst/>
            <a:cxnLst/>
            <a:rect l="l" t="t" r="r" b="b"/>
            <a:pathLst>
              <a:path w="0" h="245110">
                <a:moveTo>
                  <a:pt x="0" y="0"/>
                </a:moveTo>
                <a:lnTo>
                  <a:pt x="0" y="24489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3" name="object 483" descr=""/>
          <p:cNvSpPr/>
          <p:nvPr/>
        </p:nvSpPr>
        <p:spPr>
          <a:xfrm>
            <a:off x="4351052" y="3181911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 h="0">
                <a:moveTo>
                  <a:pt x="9714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 descr=""/>
          <p:cNvSpPr/>
          <p:nvPr/>
        </p:nvSpPr>
        <p:spPr>
          <a:xfrm>
            <a:off x="8485885" y="7440203"/>
            <a:ext cx="0" cy="894080"/>
          </a:xfrm>
          <a:custGeom>
            <a:avLst/>
            <a:gdLst/>
            <a:ahLst/>
            <a:cxnLst/>
            <a:rect l="l" t="t" r="r" b="b"/>
            <a:pathLst>
              <a:path w="0" h="894079">
                <a:moveTo>
                  <a:pt x="0" y="89355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5" name="object 485" descr=""/>
          <p:cNvSpPr/>
          <p:nvPr/>
        </p:nvSpPr>
        <p:spPr>
          <a:xfrm>
            <a:off x="5986365" y="8321612"/>
            <a:ext cx="2406650" cy="31750"/>
          </a:xfrm>
          <a:custGeom>
            <a:avLst/>
            <a:gdLst/>
            <a:ahLst/>
            <a:cxnLst/>
            <a:rect l="l" t="t" r="r" b="b"/>
            <a:pathLst>
              <a:path w="2406650" h="31750">
                <a:moveTo>
                  <a:pt x="382517" y="12143"/>
                </a:moveTo>
                <a:lnTo>
                  <a:pt x="2406420" y="12143"/>
                </a:lnTo>
              </a:path>
              <a:path w="2406650" h="31750">
                <a:moveTo>
                  <a:pt x="382517" y="31370"/>
                </a:moveTo>
                <a:lnTo>
                  <a:pt x="0" y="31370"/>
                </a:lnTo>
              </a:path>
              <a:path w="2406650" h="31750">
                <a:moveTo>
                  <a:pt x="2406420" y="0"/>
                </a:moveTo>
                <a:lnTo>
                  <a:pt x="3825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 descr=""/>
          <p:cNvSpPr/>
          <p:nvPr/>
        </p:nvSpPr>
        <p:spPr>
          <a:xfrm>
            <a:off x="5058406" y="7034410"/>
            <a:ext cx="107314" cy="64769"/>
          </a:xfrm>
          <a:custGeom>
            <a:avLst/>
            <a:gdLst/>
            <a:ahLst/>
            <a:cxnLst/>
            <a:rect l="l" t="t" r="r" b="b"/>
            <a:pathLst>
              <a:path w="107314" h="64770">
                <a:moveTo>
                  <a:pt x="29346" y="36430"/>
                </a:moveTo>
                <a:lnTo>
                  <a:pt x="64764" y="36430"/>
                </a:lnTo>
                <a:lnTo>
                  <a:pt x="64764" y="0"/>
                </a:lnTo>
                <a:lnTo>
                  <a:pt x="29346" y="0"/>
                </a:lnTo>
                <a:lnTo>
                  <a:pt x="29346" y="36430"/>
                </a:lnTo>
              </a:path>
              <a:path w="107314" h="64770">
                <a:moveTo>
                  <a:pt x="0" y="64764"/>
                </a:moveTo>
                <a:lnTo>
                  <a:pt x="107266" y="64764"/>
                </a:lnTo>
              </a:path>
              <a:path w="107314" h="64770">
                <a:moveTo>
                  <a:pt x="29346" y="0"/>
                </a:moveTo>
                <a:lnTo>
                  <a:pt x="1072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7" name="object 487" descr=""/>
          <p:cNvSpPr/>
          <p:nvPr/>
        </p:nvSpPr>
        <p:spPr>
          <a:xfrm>
            <a:off x="3461547" y="4502508"/>
            <a:ext cx="36830" cy="35560"/>
          </a:xfrm>
          <a:custGeom>
            <a:avLst/>
            <a:gdLst/>
            <a:ahLst/>
            <a:cxnLst/>
            <a:rect l="l" t="t" r="r" b="b"/>
            <a:pathLst>
              <a:path w="36829" h="35560">
                <a:moveTo>
                  <a:pt x="36430" y="17203"/>
                </a:moveTo>
                <a:lnTo>
                  <a:pt x="0" y="17203"/>
                </a:lnTo>
              </a:path>
              <a:path w="36829" h="35560">
                <a:moveTo>
                  <a:pt x="0" y="35418"/>
                </a:moveTo>
                <a:lnTo>
                  <a:pt x="36430" y="35418"/>
                </a:lnTo>
                <a:lnTo>
                  <a:pt x="36430" y="0"/>
                </a:lnTo>
                <a:lnTo>
                  <a:pt x="0" y="0"/>
                </a:lnTo>
                <a:lnTo>
                  <a:pt x="0" y="35418"/>
                </a:lnTo>
              </a:path>
              <a:path w="36829" h="35560">
                <a:moveTo>
                  <a:pt x="18215" y="35418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 descr=""/>
          <p:cNvSpPr/>
          <p:nvPr/>
        </p:nvSpPr>
        <p:spPr>
          <a:xfrm>
            <a:off x="5225378" y="7099175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9" name="object 489" descr=""/>
          <p:cNvSpPr/>
          <p:nvPr/>
        </p:nvSpPr>
        <p:spPr>
          <a:xfrm>
            <a:off x="5225378" y="7006076"/>
            <a:ext cx="106680" cy="0"/>
          </a:xfrm>
          <a:custGeom>
            <a:avLst/>
            <a:gdLst/>
            <a:ahLst/>
            <a:cxnLst/>
            <a:rect l="l" t="t" r="r" b="b"/>
            <a:pathLst>
              <a:path w="106679" h="0">
                <a:moveTo>
                  <a:pt x="10625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 descr=""/>
          <p:cNvSpPr/>
          <p:nvPr/>
        </p:nvSpPr>
        <p:spPr>
          <a:xfrm>
            <a:off x="5087753" y="7070840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 h="0">
                <a:moveTo>
                  <a:pt x="0" y="0"/>
                </a:moveTo>
                <a:lnTo>
                  <a:pt x="7792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1" name="object 491" descr=""/>
          <p:cNvSpPr/>
          <p:nvPr/>
        </p:nvSpPr>
        <p:spPr>
          <a:xfrm>
            <a:off x="5058406" y="7006076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4" h="0">
                <a:moveTo>
                  <a:pt x="0" y="0"/>
                </a:moveTo>
                <a:lnTo>
                  <a:pt x="10726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 descr=""/>
          <p:cNvSpPr/>
          <p:nvPr/>
        </p:nvSpPr>
        <p:spPr>
          <a:xfrm>
            <a:off x="3438272" y="4502508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35418" y="17203"/>
                </a:moveTo>
                <a:lnTo>
                  <a:pt x="0" y="17203"/>
                </a:lnTo>
              </a:path>
              <a:path w="35560" h="35560">
                <a:moveTo>
                  <a:pt x="18215" y="35418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3" name="object 493" descr=""/>
          <p:cNvSpPr/>
          <p:nvPr/>
        </p:nvSpPr>
        <p:spPr>
          <a:xfrm>
            <a:off x="5225378" y="1851195"/>
            <a:ext cx="190500" cy="110489"/>
          </a:xfrm>
          <a:custGeom>
            <a:avLst/>
            <a:gdLst/>
            <a:ahLst/>
            <a:cxnLst/>
            <a:rect l="l" t="t" r="r" b="b"/>
            <a:pathLst>
              <a:path w="190500" h="110489">
                <a:moveTo>
                  <a:pt x="190246" y="0"/>
                </a:moveTo>
                <a:lnTo>
                  <a:pt x="0" y="11030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 descr=""/>
          <p:cNvSpPr/>
          <p:nvPr/>
        </p:nvSpPr>
        <p:spPr>
          <a:xfrm>
            <a:off x="6240365" y="4693766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17203"/>
                </a:moveTo>
                <a:lnTo>
                  <a:pt x="35418" y="17203"/>
                </a:lnTo>
              </a:path>
              <a:path w="35560" h="35560">
                <a:moveTo>
                  <a:pt x="17203" y="35418"/>
                </a:moveTo>
                <a:lnTo>
                  <a:pt x="1720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5" name="object 495" descr=""/>
          <p:cNvSpPr/>
          <p:nvPr/>
        </p:nvSpPr>
        <p:spPr>
          <a:xfrm>
            <a:off x="4094016" y="2902613"/>
            <a:ext cx="88265" cy="170180"/>
          </a:xfrm>
          <a:custGeom>
            <a:avLst/>
            <a:gdLst/>
            <a:ahLst/>
            <a:cxnLst/>
            <a:rect l="l" t="t" r="r" b="b"/>
            <a:pathLst>
              <a:path w="88264" h="170180">
                <a:moveTo>
                  <a:pt x="72860" y="0"/>
                </a:moveTo>
                <a:lnTo>
                  <a:pt x="0" y="127505"/>
                </a:lnTo>
                <a:lnTo>
                  <a:pt x="72860" y="170007"/>
                </a:lnTo>
              </a:path>
              <a:path w="88264" h="170180">
                <a:moveTo>
                  <a:pt x="88039" y="0"/>
                </a:moveTo>
                <a:lnTo>
                  <a:pt x="5869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 descr=""/>
          <p:cNvSpPr/>
          <p:nvPr/>
        </p:nvSpPr>
        <p:spPr>
          <a:xfrm>
            <a:off x="4824645" y="5117774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 h="0">
                <a:moveTo>
                  <a:pt x="0" y="0"/>
                </a:moveTo>
                <a:lnTo>
                  <a:pt x="21554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7" name="object 497" descr=""/>
          <p:cNvSpPr/>
          <p:nvPr/>
        </p:nvSpPr>
        <p:spPr>
          <a:xfrm>
            <a:off x="5291155" y="5117774"/>
            <a:ext cx="214629" cy="0"/>
          </a:xfrm>
          <a:custGeom>
            <a:avLst/>
            <a:gdLst/>
            <a:ahLst/>
            <a:cxnLst/>
            <a:rect l="l" t="t" r="r" b="b"/>
            <a:pathLst>
              <a:path w="214629" h="0">
                <a:moveTo>
                  <a:pt x="0" y="0"/>
                </a:moveTo>
                <a:lnTo>
                  <a:pt x="21453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 descr=""/>
          <p:cNvSpPr/>
          <p:nvPr/>
        </p:nvSpPr>
        <p:spPr>
          <a:xfrm>
            <a:off x="5285083" y="5190635"/>
            <a:ext cx="263525" cy="502284"/>
          </a:xfrm>
          <a:custGeom>
            <a:avLst/>
            <a:gdLst/>
            <a:ahLst/>
            <a:cxnLst/>
            <a:rect l="l" t="t" r="r" b="b"/>
            <a:pathLst>
              <a:path w="263525" h="502285">
                <a:moveTo>
                  <a:pt x="0" y="0"/>
                </a:moveTo>
                <a:lnTo>
                  <a:pt x="263107" y="5019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9" name="object 499" descr=""/>
          <p:cNvSpPr/>
          <p:nvPr/>
        </p:nvSpPr>
        <p:spPr>
          <a:xfrm>
            <a:off x="5112039" y="5484100"/>
            <a:ext cx="35560" cy="168275"/>
          </a:xfrm>
          <a:custGeom>
            <a:avLst/>
            <a:gdLst/>
            <a:ahLst/>
            <a:cxnLst/>
            <a:rect l="l" t="t" r="r" b="b"/>
            <a:pathLst>
              <a:path w="35560" h="168275">
                <a:moveTo>
                  <a:pt x="35418" y="167983"/>
                </a:moveTo>
                <a:lnTo>
                  <a:pt x="35418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 descr=""/>
          <p:cNvSpPr/>
          <p:nvPr/>
        </p:nvSpPr>
        <p:spPr>
          <a:xfrm>
            <a:off x="5285083" y="5190635"/>
            <a:ext cx="263525" cy="502284"/>
          </a:xfrm>
          <a:custGeom>
            <a:avLst/>
            <a:gdLst/>
            <a:ahLst/>
            <a:cxnLst/>
            <a:rect l="l" t="t" r="r" b="b"/>
            <a:pathLst>
              <a:path w="263525" h="502285">
                <a:moveTo>
                  <a:pt x="263107" y="501927"/>
                </a:moveTo>
                <a:lnTo>
                  <a:pt x="0" y="501927"/>
                </a:lnTo>
                <a:lnTo>
                  <a:pt x="263107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1" name="object 501" descr=""/>
          <p:cNvSpPr/>
          <p:nvPr/>
        </p:nvSpPr>
        <p:spPr>
          <a:xfrm>
            <a:off x="5613967" y="5484100"/>
            <a:ext cx="0" cy="168275"/>
          </a:xfrm>
          <a:custGeom>
            <a:avLst/>
            <a:gdLst/>
            <a:ahLst/>
            <a:cxnLst/>
            <a:rect l="l" t="t" r="r" b="b"/>
            <a:pathLst>
              <a:path w="0" h="168275">
                <a:moveTo>
                  <a:pt x="0" y="0"/>
                </a:moveTo>
                <a:lnTo>
                  <a:pt x="0" y="16798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 descr=""/>
          <p:cNvSpPr/>
          <p:nvPr/>
        </p:nvSpPr>
        <p:spPr>
          <a:xfrm>
            <a:off x="4818574" y="5190635"/>
            <a:ext cx="294005" cy="502284"/>
          </a:xfrm>
          <a:custGeom>
            <a:avLst/>
            <a:gdLst/>
            <a:ahLst/>
            <a:cxnLst/>
            <a:rect l="l" t="t" r="r" b="b"/>
            <a:pathLst>
              <a:path w="294004" h="502285">
                <a:moveTo>
                  <a:pt x="293465" y="293465"/>
                </a:moveTo>
                <a:lnTo>
                  <a:pt x="293465" y="461449"/>
                </a:lnTo>
              </a:path>
              <a:path w="294004" h="502285">
                <a:moveTo>
                  <a:pt x="0" y="0"/>
                </a:moveTo>
                <a:lnTo>
                  <a:pt x="0" y="501927"/>
                </a:lnTo>
                <a:lnTo>
                  <a:pt x="263107" y="5019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3" name="object 503" descr=""/>
          <p:cNvSpPr/>
          <p:nvPr/>
        </p:nvSpPr>
        <p:spPr>
          <a:xfrm>
            <a:off x="5285083" y="5190635"/>
            <a:ext cx="0" cy="502284"/>
          </a:xfrm>
          <a:custGeom>
            <a:avLst/>
            <a:gdLst/>
            <a:ahLst/>
            <a:cxnLst/>
            <a:rect l="l" t="t" r="r" b="b"/>
            <a:pathLst>
              <a:path w="0" h="502285">
                <a:moveTo>
                  <a:pt x="0" y="50192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 descr=""/>
          <p:cNvSpPr/>
          <p:nvPr/>
        </p:nvSpPr>
        <p:spPr>
          <a:xfrm>
            <a:off x="5548190" y="5190635"/>
            <a:ext cx="0" cy="502284"/>
          </a:xfrm>
          <a:custGeom>
            <a:avLst/>
            <a:gdLst/>
            <a:ahLst/>
            <a:cxnLst/>
            <a:rect l="l" t="t" r="r" b="b"/>
            <a:pathLst>
              <a:path w="0" h="502285">
                <a:moveTo>
                  <a:pt x="0" y="0"/>
                </a:moveTo>
                <a:lnTo>
                  <a:pt x="0" y="5019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5" name="object 505" descr=""/>
          <p:cNvSpPr/>
          <p:nvPr/>
        </p:nvSpPr>
        <p:spPr>
          <a:xfrm>
            <a:off x="5577537" y="5484100"/>
            <a:ext cx="36830" cy="168275"/>
          </a:xfrm>
          <a:custGeom>
            <a:avLst/>
            <a:gdLst/>
            <a:ahLst/>
            <a:cxnLst/>
            <a:rect l="l" t="t" r="r" b="b"/>
            <a:pathLst>
              <a:path w="36829" h="168275">
                <a:moveTo>
                  <a:pt x="36430" y="167983"/>
                </a:moveTo>
                <a:lnTo>
                  <a:pt x="0" y="167983"/>
                </a:lnTo>
                <a:lnTo>
                  <a:pt x="0" y="0"/>
                </a:ln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 descr=""/>
          <p:cNvSpPr/>
          <p:nvPr/>
        </p:nvSpPr>
        <p:spPr>
          <a:xfrm>
            <a:off x="4818574" y="5190635"/>
            <a:ext cx="328930" cy="502284"/>
          </a:xfrm>
          <a:custGeom>
            <a:avLst/>
            <a:gdLst/>
            <a:ahLst/>
            <a:cxnLst/>
            <a:rect l="l" t="t" r="r" b="b"/>
            <a:pathLst>
              <a:path w="328929" h="502285">
                <a:moveTo>
                  <a:pt x="263107" y="0"/>
                </a:moveTo>
                <a:lnTo>
                  <a:pt x="0" y="501927"/>
                </a:lnTo>
              </a:path>
              <a:path w="328929" h="502285">
                <a:moveTo>
                  <a:pt x="263107" y="0"/>
                </a:moveTo>
                <a:lnTo>
                  <a:pt x="0" y="0"/>
                </a:lnTo>
                <a:lnTo>
                  <a:pt x="263107" y="501927"/>
                </a:lnTo>
                <a:lnTo>
                  <a:pt x="263107" y="0"/>
                </a:lnTo>
              </a:path>
              <a:path w="328929" h="502285">
                <a:moveTo>
                  <a:pt x="293465" y="461449"/>
                </a:moveTo>
                <a:lnTo>
                  <a:pt x="328884" y="46144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7" name="object 507" descr=""/>
          <p:cNvSpPr/>
          <p:nvPr/>
        </p:nvSpPr>
        <p:spPr>
          <a:xfrm>
            <a:off x="4152710" y="3072620"/>
            <a:ext cx="29845" cy="0"/>
          </a:xfrm>
          <a:custGeom>
            <a:avLst/>
            <a:gdLst/>
            <a:ahLst/>
            <a:cxnLst/>
            <a:rect l="l" t="t" r="r" b="b"/>
            <a:pathLst>
              <a:path w="29845" h="0">
                <a:moveTo>
                  <a:pt x="2934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 descr=""/>
          <p:cNvSpPr/>
          <p:nvPr/>
        </p:nvSpPr>
        <p:spPr>
          <a:xfrm>
            <a:off x="6418469" y="2941067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28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9" name="object 509" descr=""/>
          <p:cNvSpPr/>
          <p:nvPr/>
        </p:nvSpPr>
        <p:spPr>
          <a:xfrm>
            <a:off x="6073393" y="2851003"/>
            <a:ext cx="181610" cy="104775"/>
          </a:xfrm>
          <a:custGeom>
            <a:avLst/>
            <a:gdLst/>
            <a:ahLst/>
            <a:cxnLst/>
            <a:rect l="l" t="t" r="r" b="b"/>
            <a:pathLst>
              <a:path w="181610" h="104775">
                <a:moveTo>
                  <a:pt x="181139" y="0"/>
                </a:moveTo>
                <a:lnTo>
                  <a:pt x="0" y="1042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 descr=""/>
          <p:cNvSpPr/>
          <p:nvPr/>
        </p:nvSpPr>
        <p:spPr>
          <a:xfrm>
            <a:off x="6315250" y="2910708"/>
            <a:ext cx="103505" cy="45085"/>
          </a:xfrm>
          <a:custGeom>
            <a:avLst/>
            <a:gdLst/>
            <a:ahLst/>
            <a:cxnLst/>
            <a:rect l="l" t="t" r="r" b="b"/>
            <a:pathLst>
              <a:path w="103504" h="45085">
                <a:moveTo>
                  <a:pt x="103219" y="44525"/>
                </a:moveTo>
                <a:lnTo>
                  <a:pt x="25298" y="0"/>
                </a:lnTo>
                <a:lnTo>
                  <a:pt x="0" y="445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1" name="object 511" descr=""/>
          <p:cNvSpPr/>
          <p:nvPr/>
        </p:nvSpPr>
        <p:spPr>
          <a:xfrm>
            <a:off x="1866711" y="1645769"/>
            <a:ext cx="302895" cy="0"/>
          </a:xfrm>
          <a:custGeom>
            <a:avLst/>
            <a:gdLst/>
            <a:ahLst/>
            <a:cxnLst/>
            <a:rect l="l" t="t" r="r" b="b"/>
            <a:pathLst>
              <a:path w="302894" h="0">
                <a:moveTo>
                  <a:pt x="0" y="0"/>
                </a:moveTo>
                <a:lnTo>
                  <a:pt x="30257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 descr=""/>
          <p:cNvSpPr/>
          <p:nvPr/>
        </p:nvSpPr>
        <p:spPr>
          <a:xfrm>
            <a:off x="1905166" y="6703502"/>
            <a:ext cx="0" cy="296545"/>
          </a:xfrm>
          <a:custGeom>
            <a:avLst/>
            <a:gdLst/>
            <a:ahLst/>
            <a:cxnLst/>
            <a:rect l="l" t="t" r="r" b="b"/>
            <a:pathLst>
              <a:path w="0" h="296545">
                <a:moveTo>
                  <a:pt x="0" y="0"/>
                </a:moveTo>
                <a:lnTo>
                  <a:pt x="0" y="29650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3" name="object 513" descr=""/>
          <p:cNvSpPr/>
          <p:nvPr/>
        </p:nvSpPr>
        <p:spPr>
          <a:xfrm>
            <a:off x="6553058" y="4860738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 h="0">
                <a:moveTo>
                  <a:pt x="0" y="0"/>
                </a:moveTo>
                <a:lnTo>
                  <a:pt x="3137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 descr=""/>
          <p:cNvSpPr/>
          <p:nvPr/>
        </p:nvSpPr>
        <p:spPr>
          <a:xfrm>
            <a:off x="6073393" y="2941067"/>
            <a:ext cx="0" cy="28575"/>
          </a:xfrm>
          <a:custGeom>
            <a:avLst/>
            <a:gdLst/>
            <a:ahLst/>
            <a:cxnLst/>
            <a:rect l="l" t="t" r="r" b="b"/>
            <a:pathLst>
              <a:path w="0" h="28575">
                <a:moveTo>
                  <a:pt x="0" y="283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5" name="object 515" descr=""/>
          <p:cNvSpPr/>
          <p:nvPr/>
        </p:nvSpPr>
        <p:spPr>
          <a:xfrm>
            <a:off x="6254532" y="2851003"/>
            <a:ext cx="60960" cy="104775"/>
          </a:xfrm>
          <a:custGeom>
            <a:avLst/>
            <a:gdLst/>
            <a:ahLst/>
            <a:cxnLst/>
            <a:rect l="l" t="t" r="r" b="b"/>
            <a:pathLst>
              <a:path w="60960" h="104775">
                <a:moveTo>
                  <a:pt x="60717" y="10423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 descr=""/>
          <p:cNvSpPr/>
          <p:nvPr/>
        </p:nvSpPr>
        <p:spPr>
          <a:xfrm>
            <a:off x="5941840" y="2969401"/>
            <a:ext cx="132080" cy="0"/>
          </a:xfrm>
          <a:custGeom>
            <a:avLst/>
            <a:gdLst/>
            <a:ahLst/>
            <a:cxnLst/>
            <a:rect l="l" t="t" r="r" b="b"/>
            <a:pathLst>
              <a:path w="132079" h="0">
                <a:moveTo>
                  <a:pt x="0" y="0"/>
                </a:moveTo>
                <a:lnTo>
                  <a:pt x="13155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7" name="object 517" descr=""/>
          <p:cNvSpPr/>
          <p:nvPr/>
        </p:nvSpPr>
        <p:spPr>
          <a:xfrm>
            <a:off x="4351052" y="3210246"/>
            <a:ext cx="97155" cy="0"/>
          </a:xfrm>
          <a:custGeom>
            <a:avLst/>
            <a:gdLst/>
            <a:ahLst/>
            <a:cxnLst/>
            <a:rect l="l" t="t" r="r" b="b"/>
            <a:pathLst>
              <a:path w="97154" h="0">
                <a:moveTo>
                  <a:pt x="9714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 descr=""/>
          <p:cNvSpPr/>
          <p:nvPr/>
        </p:nvSpPr>
        <p:spPr>
          <a:xfrm>
            <a:off x="1998265" y="6796602"/>
            <a:ext cx="0" cy="189230"/>
          </a:xfrm>
          <a:custGeom>
            <a:avLst/>
            <a:gdLst/>
            <a:ahLst/>
            <a:cxnLst/>
            <a:rect l="l" t="t" r="r" b="b"/>
            <a:pathLst>
              <a:path w="0" h="189229">
                <a:moveTo>
                  <a:pt x="0" y="0"/>
                </a:moveTo>
                <a:lnTo>
                  <a:pt x="0" y="1892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9" name="object 519" descr=""/>
          <p:cNvSpPr/>
          <p:nvPr/>
        </p:nvSpPr>
        <p:spPr>
          <a:xfrm>
            <a:off x="5789035" y="19321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 descr=""/>
          <p:cNvSpPr/>
          <p:nvPr/>
        </p:nvSpPr>
        <p:spPr>
          <a:xfrm>
            <a:off x="6121967" y="1627554"/>
            <a:ext cx="344170" cy="149860"/>
          </a:xfrm>
          <a:custGeom>
            <a:avLst/>
            <a:gdLst/>
            <a:ahLst/>
            <a:cxnLst/>
            <a:rect l="l" t="t" r="r" b="b"/>
            <a:pathLst>
              <a:path w="344170" h="149860">
                <a:moveTo>
                  <a:pt x="344063" y="149768"/>
                </a:moveTo>
                <a:lnTo>
                  <a:pt x="344063" y="90063"/>
                </a:lnTo>
              </a:path>
              <a:path w="344170" h="149860">
                <a:moveTo>
                  <a:pt x="344063" y="104230"/>
                </a:moveTo>
                <a:lnTo>
                  <a:pt x="267155" y="59705"/>
                </a:lnTo>
                <a:lnTo>
                  <a:pt x="240844" y="104230"/>
                </a:lnTo>
              </a:path>
              <a:path w="344170" h="149860">
                <a:moveTo>
                  <a:pt x="240844" y="104230"/>
                </a:moveTo>
                <a:lnTo>
                  <a:pt x="181139" y="0"/>
                </a:lnTo>
                <a:lnTo>
                  <a:pt x="0" y="1042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1" name="object 521" descr=""/>
          <p:cNvSpPr/>
          <p:nvPr/>
        </p:nvSpPr>
        <p:spPr>
          <a:xfrm>
            <a:off x="2244169" y="5480053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 descr=""/>
          <p:cNvSpPr/>
          <p:nvPr/>
        </p:nvSpPr>
        <p:spPr>
          <a:xfrm>
            <a:off x="6466030" y="1777323"/>
            <a:ext cx="426084" cy="0"/>
          </a:xfrm>
          <a:custGeom>
            <a:avLst/>
            <a:gdLst/>
            <a:ahLst/>
            <a:cxnLst/>
            <a:rect l="l" t="t" r="r" b="b"/>
            <a:pathLst>
              <a:path w="426084" h="0">
                <a:moveTo>
                  <a:pt x="42603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3" name="object 523" descr=""/>
          <p:cNvSpPr/>
          <p:nvPr/>
        </p:nvSpPr>
        <p:spPr>
          <a:xfrm>
            <a:off x="4555466" y="4219161"/>
            <a:ext cx="263525" cy="0"/>
          </a:xfrm>
          <a:custGeom>
            <a:avLst/>
            <a:gdLst/>
            <a:ahLst/>
            <a:cxnLst/>
            <a:rect l="l" t="t" r="r" b="b"/>
            <a:pathLst>
              <a:path w="263525" h="0">
                <a:moveTo>
                  <a:pt x="0" y="0"/>
                </a:moveTo>
                <a:lnTo>
                  <a:pt x="26310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 descr=""/>
          <p:cNvSpPr/>
          <p:nvPr/>
        </p:nvSpPr>
        <p:spPr>
          <a:xfrm>
            <a:off x="4182056" y="4219161"/>
            <a:ext cx="144780" cy="28575"/>
          </a:xfrm>
          <a:custGeom>
            <a:avLst/>
            <a:gdLst/>
            <a:ahLst/>
            <a:cxnLst/>
            <a:rect l="l" t="t" r="r" b="b"/>
            <a:pathLst>
              <a:path w="144779" h="28575">
                <a:moveTo>
                  <a:pt x="144709" y="0"/>
                </a:moveTo>
                <a:lnTo>
                  <a:pt x="144709" y="28334"/>
                </a:lnTo>
              </a:path>
              <a:path w="144779" h="28575">
                <a:moveTo>
                  <a:pt x="0" y="0"/>
                </a:moveTo>
                <a:lnTo>
                  <a:pt x="14470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5" name="object 525" descr=""/>
          <p:cNvSpPr/>
          <p:nvPr/>
        </p:nvSpPr>
        <p:spPr>
          <a:xfrm>
            <a:off x="4182056" y="3592764"/>
            <a:ext cx="636905" cy="993140"/>
          </a:xfrm>
          <a:custGeom>
            <a:avLst/>
            <a:gdLst/>
            <a:ahLst/>
            <a:cxnLst/>
            <a:rect l="l" t="t" r="r" b="b"/>
            <a:pathLst>
              <a:path w="636904" h="993139">
                <a:moveTo>
                  <a:pt x="313704" y="626397"/>
                </a:moveTo>
                <a:lnTo>
                  <a:pt x="313704" y="654732"/>
                </a:lnTo>
              </a:path>
              <a:path w="636904" h="993139">
                <a:moveTo>
                  <a:pt x="313704" y="626397"/>
                </a:moveTo>
                <a:lnTo>
                  <a:pt x="345075" y="626397"/>
                </a:lnTo>
              </a:path>
              <a:path w="636904" h="993139">
                <a:moveTo>
                  <a:pt x="313704" y="654732"/>
                </a:moveTo>
                <a:lnTo>
                  <a:pt x="636517" y="654732"/>
                </a:lnTo>
              </a:path>
              <a:path w="636904" h="993139">
                <a:moveTo>
                  <a:pt x="144709" y="640565"/>
                </a:moveTo>
                <a:lnTo>
                  <a:pt x="271202" y="714437"/>
                </a:lnTo>
                <a:lnTo>
                  <a:pt x="313704" y="640565"/>
                </a:lnTo>
              </a:path>
              <a:path w="636904" h="993139">
                <a:moveTo>
                  <a:pt x="0" y="654732"/>
                </a:moveTo>
                <a:lnTo>
                  <a:pt x="144709" y="654732"/>
                </a:lnTo>
              </a:path>
              <a:path w="636904" h="993139">
                <a:moveTo>
                  <a:pt x="0" y="0"/>
                </a:moveTo>
                <a:lnTo>
                  <a:pt x="0" y="626397"/>
                </a:lnTo>
              </a:path>
              <a:path w="636904" h="993139">
                <a:moveTo>
                  <a:pt x="0" y="654732"/>
                </a:moveTo>
                <a:lnTo>
                  <a:pt x="0" y="99272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 descr=""/>
          <p:cNvSpPr/>
          <p:nvPr/>
        </p:nvSpPr>
        <p:spPr>
          <a:xfrm>
            <a:off x="3497977" y="1777323"/>
            <a:ext cx="272415" cy="0"/>
          </a:xfrm>
          <a:custGeom>
            <a:avLst/>
            <a:gdLst/>
            <a:ahLst/>
            <a:cxnLst/>
            <a:rect l="l" t="t" r="r" b="b"/>
            <a:pathLst>
              <a:path w="272414" h="0">
                <a:moveTo>
                  <a:pt x="0" y="0"/>
                </a:moveTo>
                <a:lnTo>
                  <a:pt x="27221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7" name="object 527" descr=""/>
          <p:cNvSpPr/>
          <p:nvPr/>
        </p:nvSpPr>
        <p:spPr>
          <a:xfrm>
            <a:off x="7874667" y="1664996"/>
            <a:ext cx="347345" cy="0"/>
          </a:xfrm>
          <a:custGeom>
            <a:avLst/>
            <a:gdLst/>
            <a:ahLst/>
            <a:cxnLst/>
            <a:rect l="l" t="t" r="r" b="b"/>
            <a:pathLst>
              <a:path w="347345" h="0">
                <a:moveTo>
                  <a:pt x="3470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 descr=""/>
          <p:cNvSpPr/>
          <p:nvPr/>
        </p:nvSpPr>
        <p:spPr>
          <a:xfrm>
            <a:off x="5117099" y="1640709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9" name="object 529" descr=""/>
          <p:cNvSpPr/>
          <p:nvPr/>
        </p:nvSpPr>
        <p:spPr>
          <a:xfrm>
            <a:off x="7098500" y="1664996"/>
            <a:ext cx="439420" cy="0"/>
          </a:xfrm>
          <a:custGeom>
            <a:avLst/>
            <a:gdLst/>
            <a:ahLst/>
            <a:cxnLst/>
            <a:rect l="l" t="t" r="r" b="b"/>
            <a:pathLst>
              <a:path w="439420" h="0">
                <a:moveTo>
                  <a:pt x="43918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 descr=""/>
          <p:cNvSpPr/>
          <p:nvPr/>
        </p:nvSpPr>
        <p:spPr>
          <a:xfrm>
            <a:off x="4145626" y="1777323"/>
            <a:ext cx="362585" cy="0"/>
          </a:xfrm>
          <a:custGeom>
            <a:avLst/>
            <a:gdLst/>
            <a:ahLst/>
            <a:cxnLst/>
            <a:rect l="l" t="t" r="r" b="b"/>
            <a:pathLst>
              <a:path w="362585" h="0">
                <a:moveTo>
                  <a:pt x="0" y="0"/>
                </a:moveTo>
                <a:lnTo>
                  <a:pt x="36227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1" name="object 531" descr=""/>
          <p:cNvSpPr/>
          <p:nvPr/>
        </p:nvSpPr>
        <p:spPr>
          <a:xfrm>
            <a:off x="4529155" y="1117530"/>
            <a:ext cx="2426970" cy="814705"/>
          </a:xfrm>
          <a:custGeom>
            <a:avLst/>
            <a:gdLst/>
            <a:ahLst/>
            <a:cxnLst/>
            <a:rect l="l" t="t" r="r" b="b"/>
            <a:pathLst>
              <a:path w="2426970" h="814705">
                <a:moveTo>
                  <a:pt x="2426659" y="0"/>
                </a:moveTo>
                <a:lnTo>
                  <a:pt x="0" y="0"/>
                </a:lnTo>
                <a:lnTo>
                  <a:pt x="0" y="503951"/>
                </a:lnTo>
              </a:path>
              <a:path w="2426970" h="814705">
                <a:moveTo>
                  <a:pt x="636517" y="814620"/>
                </a:moveTo>
                <a:lnTo>
                  <a:pt x="636517" y="530262"/>
                </a:lnTo>
                <a:lnTo>
                  <a:pt x="607170" y="53026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 descr=""/>
          <p:cNvSpPr/>
          <p:nvPr/>
        </p:nvSpPr>
        <p:spPr>
          <a:xfrm>
            <a:off x="2244169" y="6196514"/>
            <a:ext cx="0" cy="347345"/>
          </a:xfrm>
          <a:custGeom>
            <a:avLst/>
            <a:gdLst/>
            <a:ahLst/>
            <a:cxnLst/>
            <a:rect l="l" t="t" r="r" b="b"/>
            <a:pathLst>
              <a:path w="0" h="347345">
                <a:moveTo>
                  <a:pt x="0" y="3470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3" name="object 533" descr=""/>
          <p:cNvSpPr/>
          <p:nvPr/>
        </p:nvSpPr>
        <p:spPr>
          <a:xfrm>
            <a:off x="4152710" y="3072620"/>
            <a:ext cx="29845" cy="1513205"/>
          </a:xfrm>
          <a:custGeom>
            <a:avLst/>
            <a:gdLst/>
            <a:ahLst/>
            <a:cxnLst/>
            <a:rect l="l" t="t" r="r" b="b"/>
            <a:pathLst>
              <a:path w="29845" h="1513204">
                <a:moveTo>
                  <a:pt x="29346" y="0"/>
                </a:moveTo>
                <a:lnTo>
                  <a:pt x="29346" y="490796"/>
                </a:lnTo>
              </a:path>
              <a:path w="29845" h="1513204">
                <a:moveTo>
                  <a:pt x="0" y="0"/>
                </a:moveTo>
                <a:lnTo>
                  <a:pt x="0" y="15128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 descr=""/>
          <p:cNvSpPr/>
          <p:nvPr/>
        </p:nvSpPr>
        <p:spPr>
          <a:xfrm>
            <a:off x="6499425" y="1380638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0"/>
                </a:moveTo>
                <a:lnTo>
                  <a:pt x="0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5" name="object 535" descr=""/>
          <p:cNvSpPr/>
          <p:nvPr/>
        </p:nvSpPr>
        <p:spPr>
          <a:xfrm>
            <a:off x="6504485" y="8374233"/>
            <a:ext cx="2024380" cy="0"/>
          </a:xfrm>
          <a:custGeom>
            <a:avLst/>
            <a:gdLst/>
            <a:ahLst/>
            <a:cxnLst/>
            <a:rect l="l" t="t" r="r" b="b"/>
            <a:pathLst>
              <a:path w="2024379" h="0">
                <a:moveTo>
                  <a:pt x="2023902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 descr=""/>
          <p:cNvSpPr/>
          <p:nvPr/>
        </p:nvSpPr>
        <p:spPr>
          <a:xfrm>
            <a:off x="8170157" y="4722101"/>
            <a:ext cx="0" cy="1285240"/>
          </a:xfrm>
          <a:custGeom>
            <a:avLst/>
            <a:gdLst/>
            <a:ahLst/>
            <a:cxnLst/>
            <a:rect l="l" t="t" r="r" b="b"/>
            <a:pathLst>
              <a:path w="0" h="1285239">
                <a:moveTo>
                  <a:pt x="0" y="128517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7" name="object 537" descr=""/>
          <p:cNvSpPr/>
          <p:nvPr/>
        </p:nvSpPr>
        <p:spPr>
          <a:xfrm>
            <a:off x="5117099" y="1640709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 h="0">
                <a:moveTo>
                  <a:pt x="6780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 descr=""/>
          <p:cNvSpPr/>
          <p:nvPr/>
        </p:nvSpPr>
        <p:spPr>
          <a:xfrm>
            <a:off x="8452491" y="2574740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9" name="object 539" descr=""/>
          <p:cNvSpPr/>
          <p:nvPr/>
        </p:nvSpPr>
        <p:spPr>
          <a:xfrm>
            <a:off x="1998265" y="1717618"/>
            <a:ext cx="568325" cy="60325"/>
          </a:xfrm>
          <a:custGeom>
            <a:avLst/>
            <a:gdLst/>
            <a:ahLst/>
            <a:cxnLst/>
            <a:rect l="l" t="t" r="r" b="b"/>
            <a:pathLst>
              <a:path w="568325" h="60325">
                <a:moveTo>
                  <a:pt x="0" y="16191"/>
                </a:moveTo>
                <a:lnTo>
                  <a:pt x="567704" y="16191"/>
                </a:lnTo>
              </a:path>
              <a:path w="568325" h="60325">
                <a:moveTo>
                  <a:pt x="531274" y="59705"/>
                </a:moveTo>
                <a:lnTo>
                  <a:pt x="155840" y="59705"/>
                </a:lnTo>
              </a:path>
              <a:path w="568325" h="60325">
                <a:moveTo>
                  <a:pt x="567704" y="59705"/>
                </a:moveTo>
                <a:lnTo>
                  <a:pt x="56770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 descr=""/>
          <p:cNvSpPr/>
          <p:nvPr/>
        </p:nvSpPr>
        <p:spPr>
          <a:xfrm>
            <a:off x="6499425" y="1131698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9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1" name="object 541" descr=""/>
          <p:cNvSpPr/>
          <p:nvPr/>
        </p:nvSpPr>
        <p:spPr>
          <a:xfrm>
            <a:off x="5351872" y="176922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 descr=""/>
          <p:cNvSpPr/>
          <p:nvPr/>
        </p:nvSpPr>
        <p:spPr>
          <a:xfrm>
            <a:off x="4601004" y="19321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3" name="object 543" descr=""/>
          <p:cNvSpPr/>
          <p:nvPr/>
        </p:nvSpPr>
        <p:spPr>
          <a:xfrm>
            <a:off x="5225378" y="19321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 descr=""/>
          <p:cNvSpPr/>
          <p:nvPr/>
        </p:nvSpPr>
        <p:spPr>
          <a:xfrm>
            <a:off x="5225378" y="2466462"/>
            <a:ext cx="33655" cy="33655"/>
          </a:xfrm>
          <a:custGeom>
            <a:avLst/>
            <a:gdLst/>
            <a:ahLst/>
            <a:cxnLst/>
            <a:rect l="l" t="t" r="r" b="b"/>
            <a:pathLst>
              <a:path w="33654" h="33655">
                <a:moveTo>
                  <a:pt x="0" y="33394"/>
                </a:moveTo>
                <a:lnTo>
                  <a:pt x="33394" y="33394"/>
                </a:lnTo>
                <a:lnTo>
                  <a:pt x="333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5" name="object 545" descr=""/>
          <p:cNvSpPr/>
          <p:nvPr/>
        </p:nvSpPr>
        <p:spPr>
          <a:xfrm>
            <a:off x="1849508" y="8374233"/>
            <a:ext cx="2242820" cy="0"/>
          </a:xfrm>
          <a:custGeom>
            <a:avLst/>
            <a:gdLst/>
            <a:ahLst/>
            <a:cxnLst/>
            <a:rect l="l" t="t" r="r" b="b"/>
            <a:pathLst>
              <a:path w="2242820" h="0">
                <a:moveTo>
                  <a:pt x="0" y="0"/>
                </a:moveTo>
                <a:lnTo>
                  <a:pt x="224248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 descr=""/>
          <p:cNvSpPr/>
          <p:nvPr/>
        </p:nvSpPr>
        <p:spPr>
          <a:xfrm>
            <a:off x="5102932" y="1932151"/>
            <a:ext cx="0" cy="60325"/>
          </a:xfrm>
          <a:custGeom>
            <a:avLst/>
            <a:gdLst/>
            <a:ahLst/>
            <a:cxnLst/>
            <a:rect l="l" t="t" r="r" b="b"/>
            <a:pathLst>
              <a:path w="0" h="60325">
                <a:moveTo>
                  <a:pt x="0" y="0"/>
                </a:moveTo>
                <a:lnTo>
                  <a:pt x="0" y="597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 descr=""/>
          <p:cNvSpPr/>
          <p:nvPr/>
        </p:nvSpPr>
        <p:spPr>
          <a:xfrm>
            <a:off x="4415817" y="7759979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 descr=""/>
          <p:cNvSpPr/>
          <p:nvPr/>
        </p:nvSpPr>
        <p:spPr>
          <a:xfrm>
            <a:off x="4370279" y="3397457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0" y="18215"/>
                </a:moveTo>
                <a:lnTo>
                  <a:pt x="36430" y="18215"/>
                </a:lnTo>
              </a:path>
              <a:path w="36829" h="36829">
                <a:moveTo>
                  <a:pt x="18215" y="36430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9" name="object 549" descr=""/>
          <p:cNvSpPr/>
          <p:nvPr/>
        </p:nvSpPr>
        <p:spPr>
          <a:xfrm>
            <a:off x="6715983" y="6080140"/>
            <a:ext cx="0" cy="657225"/>
          </a:xfrm>
          <a:custGeom>
            <a:avLst/>
            <a:gdLst/>
            <a:ahLst/>
            <a:cxnLst/>
            <a:rect l="l" t="t" r="r" b="b"/>
            <a:pathLst>
              <a:path w="0" h="657225">
                <a:moveTo>
                  <a:pt x="0" y="0"/>
                </a:moveTo>
                <a:lnTo>
                  <a:pt x="0" y="6567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 descr=""/>
          <p:cNvSpPr/>
          <p:nvPr/>
        </p:nvSpPr>
        <p:spPr>
          <a:xfrm>
            <a:off x="3707451" y="8374233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4" h="0">
                <a:moveTo>
                  <a:pt x="0" y="0"/>
                </a:moveTo>
                <a:lnTo>
                  <a:pt x="31269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1" name="object 551" descr=""/>
          <p:cNvSpPr/>
          <p:nvPr/>
        </p:nvSpPr>
        <p:spPr>
          <a:xfrm>
            <a:off x="6380014" y="2368302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20441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 descr=""/>
          <p:cNvSpPr/>
          <p:nvPr/>
        </p:nvSpPr>
        <p:spPr>
          <a:xfrm>
            <a:off x="8170157" y="6661000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3" name="object 553" descr=""/>
          <p:cNvSpPr/>
          <p:nvPr/>
        </p:nvSpPr>
        <p:spPr>
          <a:xfrm>
            <a:off x="4914709" y="1932151"/>
            <a:ext cx="188595" cy="17780"/>
          </a:xfrm>
          <a:custGeom>
            <a:avLst/>
            <a:gdLst/>
            <a:ahLst/>
            <a:cxnLst/>
            <a:rect l="l" t="t" r="r" b="b"/>
            <a:pathLst>
              <a:path w="188595" h="17780">
                <a:moveTo>
                  <a:pt x="0" y="0"/>
                </a:moveTo>
                <a:lnTo>
                  <a:pt x="0" y="15179"/>
                </a:lnTo>
              </a:path>
              <a:path w="188595" h="17780">
                <a:moveTo>
                  <a:pt x="0" y="17203"/>
                </a:moveTo>
                <a:lnTo>
                  <a:pt x="188222" y="1720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 descr=""/>
          <p:cNvSpPr/>
          <p:nvPr/>
        </p:nvSpPr>
        <p:spPr>
          <a:xfrm>
            <a:off x="4507905" y="1991856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930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5" name="object 555" descr=""/>
          <p:cNvSpPr/>
          <p:nvPr/>
        </p:nvSpPr>
        <p:spPr>
          <a:xfrm>
            <a:off x="8170157" y="4722101"/>
            <a:ext cx="358775" cy="0"/>
          </a:xfrm>
          <a:custGeom>
            <a:avLst/>
            <a:gdLst/>
            <a:ahLst/>
            <a:cxnLst/>
            <a:rect l="l" t="t" r="r" b="b"/>
            <a:pathLst>
              <a:path w="358775" h="0">
                <a:moveTo>
                  <a:pt x="35823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 descr=""/>
          <p:cNvSpPr/>
          <p:nvPr/>
        </p:nvSpPr>
        <p:spPr>
          <a:xfrm>
            <a:off x="5162637" y="19888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557" name="object 557" descr=""/>
          <p:cNvSpPr/>
          <p:nvPr/>
        </p:nvSpPr>
        <p:spPr>
          <a:xfrm>
            <a:off x="4914709" y="1991856"/>
            <a:ext cx="188595" cy="0"/>
          </a:xfrm>
          <a:custGeom>
            <a:avLst/>
            <a:gdLst/>
            <a:ahLst/>
            <a:cxnLst/>
            <a:rect l="l" t="t" r="r" b="b"/>
            <a:pathLst>
              <a:path w="188595" h="0">
                <a:moveTo>
                  <a:pt x="0" y="0"/>
                </a:moveTo>
                <a:lnTo>
                  <a:pt x="18822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 descr=""/>
          <p:cNvSpPr/>
          <p:nvPr/>
        </p:nvSpPr>
        <p:spPr>
          <a:xfrm>
            <a:off x="1998265" y="7454370"/>
            <a:ext cx="0" cy="537845"/>
          </a:xfrm>
          <a:custGeom>
            <a:avLst/>
            <a:gdLst/>
            <a:ahLst/>
            <a:cxnLst/>
            <a:rect l="l" t="t" r="r" b="b"/>
            <a:pathLst>
              <a:path w="0" h="537845">
                <a:moveTo>
                  <a:pt x="0" y="0"/>
                </a:moveTo>
                <a:lnTo>
                  <a:pt x="0" y="537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9" name="object 559" descr=""/>
          <p:cNvSpPr/>
          <p:nvPr/>
        </p:nvSpPr>
        <p:spPr>
          <a:xfrm>
            <a:off x="6715983" y="6736896"/>
            <a:ext cx="1317625" cy="0"/>
          </a:xfrm>
          <a:custGeom>
            <a:avLst/>
            <a:gdLst/>
            <a:ahLst/>
            <a:cxnLst/>
            <a:rect l="l" t="t" r="r" b="b"/>
            <a:pathLst>
              <a:path w="1317625" h="0">
                <a:moveTo>
                  <a:pt x="131756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 descr=""/>
          <p:cNvSpPr/>
          <p:nvPr/>
        </p:nvSpPr>
        <p:spPr>
          <a:xfrm>
            <a:off x="8392786" y="8333756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 h="0">
                <a:moveTo>
                  <a:pt x="0" y="0"/>
                </a:moveTo>
                <a:lnTo>
                  <a:pt x="930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1" name="object 561" descr=""/>
          <p:cNvSpPr/>
          <p:nvPr/>
        </p:nvSpPr>
        <p:spPr>
          <a:xfrm>
            <a:off x="6499425" y="1131698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0" y="0"/>
                </a:moveTo>
                <a:lnTo>
                  <a:pt x="5282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2" name="object 562" descr=""/>
          <p:cNvSpPr/>
          <p:nvPr/>
        </p:nvSpPr>
        <p:spPr>
          <a:xfrm>
            <a:off x="4914709" y="1932151"/>
            <a:ext cx="221615" cy="0"/>
          </a:xfrm>
          <a:custGeom>
            <a:avLst/>
            <a:gdLst/>
            <a:ahLst/>
            <a:cxnLst/>
            <a:rect l="l" t="t" r="r" b="b"/>
            <a:pathLst>
              <a:path w="221614" h="0">
                <a:moveTo>
                  <a:pt x="22161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3" name="object 563" descr=""/>
          <p:cNvSpPr/>
          <p:nvPr/>
        </p:nvSpPr>
        <p:spPr>
          <a:xfrm>
            <a:off x="4560526" y="1621482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 descr=""/>
          <p:cNvSpPr/>
          <p:nvPr/>
        </p:nvSpPr>
        <p:spPr>
          <a:xfrm>
            <a:off x="8333081" y="6796602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5" name="object 565" descr=""/>
          <p:cNvSpPr/>
          <p:nvPr/>
        </p:nvSpPr>
        <p:spPr>
          <a:xfrm>
            <a:off x="8170157" y="6007279"/>
            <a:ext cx="0" cy="654050"/>
          </a:xfrm>
          <a:custGeom>
            <a:avLst/>
            <a:gdLst/>
            <a:ahLst/>
            <a:cxnLst/>
            <a:rect l="l" t="t" r="r" b="b"/>
            <a:pathLst>
              <a:path w="0" h="654050">
                <a:moveTo>
                  <a:pt x="0" y="0"/>
                </a:moveTo>
                <a:lnTo>
                  <a:pt x="0" y="6537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 descr=""/>
          <p:cNvSpPr/>
          <p:nvPr/>
        </p:nvSpPr>
        <p:spPr>
          <a:xfrm>
            <a:off x="1938560" y="6985837"/>
            <a:ext cx="60325" cy="468630"/>
          </a:xfrm>
          <a:custGeom>
            <a:avLst/>
            <a:gdLst/>
            <a:ahLst/>
            <a:cxnLst/>
            <a:rect l="l" t="t" r="r" b="b"/>
            <a:pathLst>
              <a:path w="60325" h="468629">
                <a:moveTo>
                  <a:pt x="59705" y="0"/>
                </a:moveTo>
                <a:lnTo>
                  <a:pt x="0" y="0"/>
                </a:lnTo>
              </a:path>
              <a:path w="60325" h="468629">
                <a:moveTo>
                  <a:pt x="16191" y="468533"/>
                </a:moveTo>
                <a:lnTo>
                  <a:pt x="16191" y="0"/>
                </a:lnTo>
              </a:path>
              <a:path w="60325" h="468629">
                <a:moveTo>
                  <a:pt x="59705" y="1011"/>
                </a:moveTo>
                <a:lnTo>
                  <a:pt x="59705" y="468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7" name="object 567" descr=""/>
          <p:cNvSpPr/>
          <p:nvPr/>
        </p:nvSpPr>
        <p:spPr>
          <a:xfrm>
            <a:off x="5986365" y="8333756"/>
            <a:ext cx="382905" cy="0"/>
          </a:xfrm>
          <a:custGeom>
            <a:avLst/>
            <a:gdLst/>
            <a:ahLst/>
            <a:cxnLst/>
            <a:rect l="l" t="t" r="r" b="b"/>
            <a:pathLst>
              <a:path w="382904" h="0">
                <a:moveTo>
                  <a:pt x="0" y="0"/>
                </a:moveTo>
                <a:lnTo>
                  <a:pt x="3825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 descr=""/>
          <p:cNvSpPr/>
          <p:nvPr/>
        </p:nvSpPr>
        <p:spPr>
          <a:xfrm>
            <a:off x="7651026" y="6796602"/>
            <a:ext cx="29845" cy="110489"/>
          </a:xfrm>
          <a:custGeom>
            <a:avLst/>
            <a:gdLst/>
            <a:ahLst/>
            <a:cxnLst/>
            <a:rect l="l" t="t" r="r" b="b"/>
            <a:pathLst>
              <a:path w="29845" h="110490">
                <a:moveTo>
                  <a:pt x="29346" y="110302"/>
                </a:moveTo>
                <a:lnTo>
                  <a:pt x="29346" y="0"/>
                </a:lnTo>
              </a:path>
              <a:path w="29845" h="110490">
                <a:moveTo>
                  <a:pt x="0" y="8196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9" name="object 569" descr=""/>
          <p:cNvSpPr/>
          <p:nvPr/>
        </p:nvSpPr>
        <p:spPr>
          <a:xfrm>
            <a:off x="8000148" y="6524387"/>
            <a:ext cx="127635" cy="0"/>
          </a:xfrm>
          <a:custGeom>
            <a:avLst/>
            <a:gdLst/>
            <a:ahLst/>
            <a:cxnLst/>
            <a:rect l="l" t="t" r="r" b="b"/>
            <a:pathLst>
              <a:path w="127634" h="0">
                <a:moveTo>
                  <a:pt x="1275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 descr=""/>
          <p:cNvSpPr/>
          <p:nvPr/>
        </p:nvSpPr>
        <p:spPr>
          <a:xfrm>
            <a:off x="2515372" y="1684223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 descr=""/>
          <p:cNvSpPr/>
          <p:nvPr/>
        </p:nvSpPr>
        <p:spPr>
          <a:xfrm>
            <a:off x="2264408" y="5826140"/>
            <a:ext cx="0" cy="370840"/>
          </a:xfrm>
          <a:custGeom>
            <a:avLst/>
            <a:gdLst/>
            <a:ahLst/>
            <a:cxnLst/>
            <a:rect l="l" t="t" r="r" b="b"/>
            <a:pathLst>
              <a:path w="0" h="370839">
                <a:moveTo>
                  <a:pt x="0" y="37037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 descr=""/>
          <p:cNvSpPr/>
          <p:nvPr/>
        </p:nvSpPr>
        <p:spPr>
          <a:xfrm>
            <a:off x="8127655" y="6524387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17911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 descr=""/>
          <p:cNvSpPr/>
          <p:nvPr/>
        </p:nvSpPr>
        <p:spPr>
          <a:xfrm>
            <a:off x="2296791" y="5123846"/>
            <a:ext cx="0" cy="1613535"/>
          </a:xfrm>
          <a:custGeom>
            <a:avLst/>
            <a:gdLst/>
            <a:ahLst/>
            <a:cxnLst/>
            <a:rect l="l" t="t" r="r" b="b"/>
            <a:pathLst>
              <a:path w="0" h="1613534">
                <a:moveTo>
                  <a:pt x="0" y="161305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 descr=""/>
          <p:cNvSpPr/>
          <p:nvPr/>
        </p:nvSpPr>
        <p:spPr>
          <a:xfrm>
            <a:off x="6571274" y="1403913"/>
            <a:ext cx="384810" cy="0"/>
          </a:xfrm>
          <a:custGeom>
            <a:avLst/>
            <a:gdLst/>
            <a:ahLst/>
            <a:cxnLst/>
            <a:rect l="l" t="t" r="r" b="b"/>
            <a:pathLst>
              <a:path w="384809" h="0">
                <a:moveTo>
                  <a:pt x="38454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 descr=""/>
          <p:cNvSpPr/>
          <p:nvPr/>
        </p:nvSpPr>
        <p:spPr>
          <a:xfrm>
            <a:off x="8524340" y="4381074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4">
                <a:moveTo>
                  <a:pt x="0" y="31674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 descr=""/>
          <p:cNvSpPr/>
          <p:nvPr/>
        </p:nvSpPr>
        <p:spPr>
          <a:xfrm>
            <a:off x="2224942" y="5123846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 descr=""/>
          <p:cNvSpPr/>
          <p:nvPr/>
        </p:nvSpPr>
        <p:spPr>
          <a:xfrm>
            <a:off x="2224942" y="5826140"/>
            <a:ext cx="0" cy="370840"/>
          </a:xfrm>
          <a:custGeom>
            <a:avLst/>
            <a:gdLst/>
            <a:ahLst/>
            <a:cxnLst/>
            <a:rect l="l" t="t" r="r" b="b"/>
            <a:pathLst>
              <a:path w="0" h="370839">
                <a:moveTo>
                  <a:pt x="0" y="0"/>
                </a:moveTo>
                <a:lnTo>
                  <a:pt x="0" y="37037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 descr=""/>
          <p:cNvSpPr/>
          <p:nvPr/>
        </p:nvSpPr>
        <p:spPr>
          <a:xfrm>
            <a:off x="1849508" y="6648856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 h="0">
                <a:moveTo>
                  <a:pt x="359242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 descr=""/>
          <p:cNvSpPr/>
          <p:nvPr/>
        </p:nvSpPr>
        <p:spPr>
          <a:xfrm>
            <a:off x="1938560" y="6796602"/>
            <a:ext cx="0" cy="1504315"/>
          </a:xfrm>
          <a:custGeom>
            <a:avLst/>
            <a:gdLst/>
            <a:ahLst/>
            <a:cxnLst/>
            <a:rect l="l" t="t" r="r" b="b"/>
            <a:pathLst>
              <a:path w="0" h="1504315">
                <a:moveTo>
                  <a:pt x="0" y="0"/>
                </a:moveTo>
                <a:lnTo>
                  <a:pt x="0" y="150375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 descr=""/>
          <p:cNvSpPr/>
          <p:nvPr/>
        </p:nvSpPr>
        <p:spPr>
          <a:xfrm>
            <a:off x="8221766" y="1684223"/>
            <a:ext cx="264160" cy="0"/>
          </a:xfrm>
          <a:custGeom>
            <a:avLst/>
            <a:gdLst/>
            <a:ahLst/>
            <a:cxnLst/>
            <a:rect l="l" t="t" r="r" b="b"/>
            <a:pathLst>
              <a:path w="264159" h="0">
                <a:moveTo>
                  <a:pt x="26411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 descr=""/>
          <p:cNvSpPr/>
          <p:nvPr/>
        </p:nvSpPr>
        <p:spPr>
          <a:xfrm>
            <a:off x="7980922" y="650516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 h="0">
                <a:moveTo>
                  <a:pt x="1649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 descr=""/>
          <p:cNvSpPr/>
          <p:nvPr/>
        </p:nvSpPr>
        <p:spPr>
          <a:xfrm>
            <a:off x="8392786" y="8300361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 descr=""/>
          <p:cNvSpPr/>
          <p:nvPr/>
        </p:nvSpPr>
        <p:spPr>
          <a:xfrm>
            <a:off x="1866711" y="3698006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4" name="object 584" descr=""/>
          <p:cNvSpPr/>
          <p:nvPr/>
        </p:nvSpPr>
        <p:spPr>
          <a:xfrm>
            <a:off x="1866711" y="3350907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5" name="object 585" descr=""/>
          <p:cNvSpPr/>
          <p:nvPr/>
        </p:nvSpPr>
        <p:spPr>
          <a:xfrm>
            <a:off x="8127655" y="4678587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16090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 descr=""/>
          <p:cNvSpPr/>
          <p:nvPr/>
        </p:nvSpPr>
        <p:spPr>
          <a:xfrm>
            <a:off x="8452491" y="6736896"/>
            <a:ext cx="0" cy="1564005"/>
          </a:xfrm>
          <a:custGeom>
            <a:avLst/>
            <a:gdLst/>
            <a:ahLst/>
            <a:cxnLst/>
            <a:rect l="l" t="t" r="r" b="b"/>
            <a:pathLst>
              <a:path w="0" h="1564004">
                <a:moveTo>
                  <a:pt x="0" y="0"/>
                </a:moveTo>
                <a:lnTo>
                  <a:pt x="0" y="156346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7" name="object 587" descr=""/>
          <p:cNvSpPr/>
          <p:nvPr/>
        </p:nvSpPr>
        <p:spPr>
          <a:xfrm>
            <a:off x="2208751" y="4839487"/>
            <a:ext cx="16510" cy="0"/>
          </a:xfrm>
          <a:custGeom>
            <a:avLst/>
            <a:gdLst/>
            <a:ahLst/>
            <a:cxnLst/>
            <a:rect l="l" t="t" r="r" b="b"/>
            <a:pathLst>
              <a:path w="16510" h="0">
                <a:moveTo>
                  <a:pt x="1619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 descr=""/>
          <p:cNvSpPr/>
          <p:nvPr/>
        </p:nvSpPr>
        <p:spPr>
          <a:xfrm>
            <a:off x="5882134" y="1717618"/>
            <a:ext cx="254000" cy="0"/>
          </a:xfrm>
          <a:custGeom>
            <a:avLst/>
            <a:gdLst/>
            <a:ahLst/>
            <a:cxnLst/>
            <a:rect l="l" t="t" r="r" b="b"/>
            <a:pathLst>
              <a:path w="254000" h="0">
                <a:moveTo>
                  <a:pt x="25399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 descr=""/>
          <p:cNvSpPr/>
          <p:nvPr/>
        </p:nvSpPr>
        <p:spPr>
          <a:xfrm>
            <a:off x="6079465" y="4614834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 h="0">
                <a:moveTo>
                  <a:pt x="0" y="0"/>
                </a:moveTo>
                <a:lnTo>
                  <a:pt x="961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 descr=""/>
          <p:cNvSpPr/>
          <p:nvPr/>
        </p:nvSpPr>
        <p:spPr>
          <a:xfrm>
            <a:off x="6051130" y="6020435"/>
            <a:ext cx="100330" cy="186690"/>
          </a:xfrm>
          <a:custGeom>
            <a:avLst/>
            <a:gdLst/>
            <a:ahLst/>
            <a:cxnLst/>
            <a:rect l="l" t="t" r="r" b="b"/>
            <a:pathLst>
              <a:path w="100329" h="186689">
                <a:moveTo>
                  <a:pt x="0" y="0"/>
                </a:moveTo>
                <a:lnTo>
                  <a:pt x="100183" y="0"/>
                </a:lnTo>
              </a:path>
              <a:path w="100329" h="186689">
                <a:moveTo>
                  <a:pt x="91075" y="0"/>
                </a:moveTo>
                <a:lnTo>
                  <a:pt x="91075" y="1861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 descr=""/>
          <p:cNvSpPr/>
          <p:nvPr/>
        </p:nvSpPr>
        <p:spPr>
          <a:xfrm>
            <a:off x="6142206" y="6080140"/>
            <a:ext cx="64135" cy="154940"/>
          </a:xfrm>
          <a:custGeom>
            <a:avLst/>
            <a:gdLst/>
            <a:ahLst/>
            <a:cxnLst/>
            <a:rect l="l" t="t" r="r" b="b"/>
            <a:pathLst>
              <a:path w="64135" h="154939">
                <a:moveTo>
                  <a:pt x="63752" y="0"/>
                </a:moveTo>
                <a:lnTo>
                  <a:pt x="63752" y="154828"/>
                </a:lnTo>
              </a:path>
              <a:path w="64135" h="154939">
                <a:moveTo>
                  <a:pt x="0" y="126493"/>
                </a:moveTo>
                <a:lnTo>
                  <a:pt x="35418" y="126493"/>
                </a:lnTo>
                <a:lnTo>
                  <a:pt x="35418" y="0"/>
                </a:lnTo>
              </a:path>
              <a:path w="64135" h="154939">
                <a:moveTo>
                  <a:pt x="0" y="65776"/>
                </a:moveTo>
                <a:lnTo>
                  <a:pt x="35418" y="65776"/>
                </a:lnTo>
              </a:path>
              <a:path w="64135" h="154939">
                <a:moveTo>
                  <a:pt x="17203" y="82980"/>
                </a:moveTo>
                <a:lnTo>
                  <a:pt x="17203" y="47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 descr=""/>
          <p:cNvSpPr/>
          <p:nvPr/>
        </p:nvSpPr>
        <p:spPr>
          <a:xfrm>
            <a:off x="2169285" y="1664996"/>
            <a:ext cx="346710" cy="0"/>
          </a:xfrm>
          <a:custGeom>
            <a:avLst/>
            <a:gdLst/>
            <a:ahLst/>
            <a:cxnLst/>
            <a:rect l="l" t="t" r="r" b="b"/>
            <a:pathLst>
              <a:path w="346710" h="0">
                <a:moveTo>
                  <a:pt x="0" y="0"/>
                </a:moveTo>
                <a:lnTo>
                  <a:pt x="34608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3" name="object 593" descr=""/>
          <p:cNvSpPr/>
          <p:nvPr/>
        </p:nvSpPr>
        <p:spPr>
          <a:xfrm>
            <a:off x="4560526" y="1645769"/>
            <a:ext cx="0" cy="234315"/>
          </a:xfrm>
          <a:custGeom>
            <a:avLst/>
            <a:gdLst/>
            <a:ahLst/>
            <a:cxnLst/>
            <a:rect l="l" t="t" r="r" b="b"/>
            <a:pathLst>
              <a:path w="0" h="234314">
                <a:moveTo>
                  <a:pt x="0" y="23376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 descr=""/>
          <p:cNvSpPr/>
          <p:nvPr/>
        </p:nvSpPr>
        <p:spPr>
          <a:xfrm>
            <a:off x="4386470" y="3342811"/>
            <a:ext cx="62230" cy="220979"/>
          </a:xfrm>
          <a:custGeom>
            <a:avLst/>
            <a:gdLst/>
            <a:ahLst/>
            <a:cxnLst/>
            <a:rect l="l" t="t" r="r" b="b"/>
            <a:pathLst>
              <a:path w="62229" h="220979">
                <a:moveTo>
                  <a:pt x="61729" y="0"/>
                </a:moveTo>
                <a:lnTo>
                  <a:pt x="61729" y="97147"/>
                </a:lnTo>
                <a:lnTo>
                  <a:pt x="0" y="97147"/>
                </a:lnTo>
                <a:lnTo>
                  <a:pt x="0" y="22060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5" name="object 595" descr=""/>
          <p:cNvSpPr/>
          <p:nvPr/>
        </p:nvSpPr>
        <p:spPr>
          <a:xfrm>
            <a:off x="8379631" y="2010071"/>
            <a:ext cx="199390" cy="0"/>
          </a:xfrm>
          <a:custGeom>
            <a:avLst/>
            <a:gdLst/>
            <a:ahLst/>
            <a:cxnLst/>
            <a:rect l="l" t="t" r="r" b="b"/>
            <a:pathLst>
              <a:path w="199390" h="0">
                <a:moveTo>
                  <a:pt x="0" y="0"/>
                </a:moveTo>
                <a:lnTo>
                  <a:pt x="19935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 descr=""/>
          <p:cNvSpPr/>
          <p:nvPr/>
        </p:nvSpPr>
        <p:spPr>
          <a:xfrm>
            <a:off x="5913505" y="3397457"/>
            <a:ext cx="69850" cy="281940"/>
          </a:xfrm>
          <a:custGeom>
            <a:avLst/>
            <a:gdLst/>
            <a:ahLst/>
            <a:cxnLst/>
            <a:rect l="l" t="t" r="r" b="b"/>
            <a:pathLst>
              <a:path w="69850" h="281939">
                <a:moveTo>
                  <a:pt x="0" y="66788"/>
                </a:moveTo>
                <a:lnTo>
                  <a:pt x="0" y="281322"/>
                </a:lnTo>
              </a:path>
              <a:path w="69850" h="281939">
                <a:moveTo>
                  <a:pt x="0" y="66788"/>
                </a:moveTo>
                <a:lnTo>
                  <a:pt x="28334" y="66788"/>
                </a:lnTo>
                <a:lnTo>
                  <a:pt x="28334" y="281322"/>
                </a:lnTo>
              </a:path>
              <a:path w="69850" h="281939">
                <a:moveTo>
                  <a:pt x="69824" y="18215"/>
                </a:moveTo>
                <a:lnTo>
                  <a:pt x="33394" y="18215"/>
                </a:lnTo>
              </a:path>
              <a:path w="69850" h="281939">
                <a:moveTo>
                  <a:pt x="51609" y="36430"/>
                </a:moveTo>
                <a:lnTo>
                  <a:pt x="51609" y="0"/>
                </a:lnTo>
              </a:path>
              <a:path w="69850" h="281939">
                <a:moveTo>
                  <a:pt x="17203" y="66788"/>
                </a:moveTo>
                <a:lnTo>
                  <a:pt x="17203" y="2813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7" name="object 597" descr=""/>
          <p:cNvSpPr/>
          <p:nvPr/>
        </p:nvSpPr>
        <p:spPr>
          <a:xfrm>
            <a:off x="5984342" y="33974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0" y="36430"/>
                </a:moveTo>
                <a:lnTo>
                  <a:pt x="35418" y="36430"/>
                </a:lnTo>
                <a:lnTo>
                  <a:pt x="35418" y="0"/>
                </a:lnTo>
                <a:lnTo>
                  <a:pt x="0" y="0"/>
                </a:lnTo>
                <a:lnTo>
                  <a:pt x="0" y="36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 descr=""/>
          <p:cNvSpPr/>
          <p:nvPr/>
        </p:nvSpPr>
        <p:spPr>
          <a:xfrm>
            <a:off x="5984342" y="3397457"/>
            <a:ext cx="35560" cy="36830"/>
          </a:xfrm>
          <a:custGeom>
            <a:avLst/>
            <a:gdLst/>
            <a:ahLst/>
            <a:cxnLst/>
            <a:rect l="l" t="t" r="r" b="b"/>
            <a:pathLst>
              <a:path w="35560" h="36829">
                <a:moveTo>
                  <a:pt x="35418" y="18215"/>
                </a:moveTo>
                <a:lnTo>
                  <a:pt x="0" y="18215"/>
                </a:lnTo>
              </a:path>
              <a:path w="35560" h="36829">
                <a:moveTo>
                  <a:pt x="17203" y="36430"/>
                </a:moveTo>
                <a:lnTo>
                  <a:pt x="1720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 descr=""/>
          <p:cNvSpPr/>
          <p:nvPr/>
        </p:nvSpPr>
        <p:spPr>
          <a:xfrm>
            <a:off x="5225378" y="3052381"/>
            <a:ext cx="657225" cy="28575"/>
          </a:xfrm>
          <a:custGeom>
            <a:avLst/>
            <a:gdLst/>
            <a:ahLst/>
            <a:cxnLst/>
            <a:rect l="l" t="t" r="r" b="b"/>
            <a:pathLst>
              <a:path w="657225" h="28575">
                <a:moveTo>
                  <a:pt x="0" y="0"/>
                </a:moveTo>
                <a:lnTo>
                  <a:pt x="656756" y="0"/>
                </a:lnTo>
              </a:path>
              <a:path w="657225" h="28575">
                <a:moveTo>
                  <a:pt x="0" y="28334"/>
                </a:moveTo>
                <a:lnTo>
                  <a:pt x="656756" y="28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 descr=""/>
          <p:cNvSpPr/>
          <p:nvPr/>
        </p:nvSpPr>
        <p:spPr>
          <a:xfrm>
            <a:off x="6380014" y="2397649"/>
            <a:ext cx="204470" cy="0"/>
          </a:xfrm>
          <a:custGeom>
            <a:avLst/>
            <a:gdLst/>
            <a:ahLst/>
            <a:cxnLst/>
            <a:rect l="l" t="t" r="r" b="b"/>
            <a:pathLst>
              <a:path w="204470" h="0">
                <a:moveTo>
                  <a:pt x="20441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 descr=""/>
          <p:cNvSpPr/>
          <p:nvPr/>
        </p:nvSpPr>
        <p:spPr>
          <a:xfrm>
            <a:off x="6203935" y="4889073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0" y="0"/>
                </a:moveTo>
                <a:lnTo>
                  <a:pt x="1791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 descr=""/>
          <p:cNvSpPr/>
          <p:nvPr/>
        </p:nvSpPr>
        <p:spPr>
          <a:xfrm>
            <a:off x="6584429" y="1777323"/>
            <a:ext cx="0" cy="591185"/>
          </a:xfrm>
          <a:custGeom>
            <a:avLst/>
            <a:gdLst/>
            <a:ahLst/>
            <a:cxnLst/>
            <a:rect l="l" t="t" r="r" b="b"/>
            <a:pathLst>
              <a:path w="0" h="591185">
                <a:moveTo>
                  <a:pt x="0" y="59097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 descr=""/>
          <p:cNvSpPr/>
          <p:nvPr/>
        </p:nvSpPr>
        <p:spPr>
          <a:xfrm>
            <a:off x="5415625" y="1851195"/>
            <a:ext cx="62865" cy="140970"/>
          </a:xfrm>
          <a:custGeom>
            <a:avLst/>
            <a:gdLst/>
            <a:ahLst/>
            <a:cxnLst/>
            <a:rect l="l" t="t" r="r" b="b"/>
            <a:pathLst>
              <a:path w="62864" h="140969">
                <a:moveTo>
                  <a:pt x="62740" y="140661"/>
                </a:moveTo>
                <a:lnTo>
                  <a:pt x="62740" y="80956"/>
                </a:lnTo>
              </a:path>
              <a:path w="62864" h="140969">
                <a:moveTo>
                  <a:pt x="62740" y="11030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 descr=""/>
          <p:cNvSpPr/>
          <p:nvPr/>
        </p:nvSpPr>
        <p:spPr>
          <a:xfrm>
            <a:off x="8370523" y="4208030"/>
            <a:ext cx="82550" cy="46990"/>
          </a:xfrm>
          <a:custGeom>
            <a:avLst/>
            <a:gdLst/>
            <a:ahLst/>
            <a:cxnLst/>
            <a:rect l="l" t="t" r="r" b="b"/>
            <a:pathLst>
              <a:path w="82550" h="46989">
                <a:moveTo>
                  <a:pt x="0" y="46549"/>
                </a:moveTo>
                <a:lnTo>
                  <a:pt x="8196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 descr=""/>
          <p:cNvSpPr/>
          <p:nvPr/>
        </p:nvSpPr>
        <p:spPr>
          <a:xfrm>
            <a:off x="6293999" y="155368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 descr=""/>
          <p:cNvSpPr/>
          <p:nvPr/>
        </p:nvSpPr>
        <p:spPr>
          <a:xfrm>
            <a:off x="6674492" y="5417312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 descr=""/>
          <p:cNvSpPr/>
          <p:nvPr/>
        </p:nvSpPr>
        <p:spPr>
          <a:xfrm>
            <a:off x="6584429" y="4999376"/>
            <a:ext cx="87630" cy="200660"/>
          </a:xfrm>
          <a:custGeom>
            <a:avLst/>
            <a:gdLst/>
            <a:ahLst/>
            <a:cxnLst/>
            <a:rect l="l" t="t" r="r" b="b"/>
            <a:pathLst>
              <a:path w="87629" h="200660">
                <a:moveTo>
                  <a:pt x="14167" y="0"/>
                </a:moveTo>
                <a:lnTo>
                  <a:pt x="87027" y="127505"/>
                </a:lnTo>
                <a:lnTo>
                  <a:pt x="14167" y="170007"/>
                </a:lnTo>
              </a:path>
              <a:path w="87629" h="200660">
                <a:moveTo>
                  <a:pt x="0" y="170007"/>
                </a:moveTo>
                <a:lnTo>
                  <a:pt x="28334" y="170007"/>
                </a:lnTo>
              </a:path>
              <a:path w="87629" h="200660">
                <a:moveTo>
                  <a:pt x="0" y="0"/>
                </a:moveTo>
                <a:lnTo>
                  <a:pt x="28334" y="0"/>
                </a:lnTo>
              </a:path>
              <a:path w="87629" h="200660">
                <a:moveTo>
                  <a:pt x="0" y="200366"/>
                </a:moveTo>
                <a:lnTo>
                  <a:pt x="0" y="1700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 descr=""/>
          <p:cNvSpPr/>
          <p:nvPr/>
        </p:nvSpPr>
        <p:spPr>
          <a:xfrm>
            <a:off x="6612763" y="5417312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 descr=""/>
          <p:cNvSpPr/>
          <p:nvPr/>
        </p:nvSpPr>
        <p:spPr>
          <a:xfrm>
            <a:off x="6203935" y="4860738"/>
            <a:ext cx="179705" cy="0"/>
          </a:xfrm>
          <a:custGeom>
            <a:avLst/>
            <a:gdLst/>
            <a:ahLst/>
            <a:cxnLst/>
            <a:rect l="l" t="t" r="r" b="b"/>
            <a:pathLst>
              <a:path w="179704" h="0">
                <a:moveTo>
                  <a:pt x="0" y="0"/>
                </a:moveTo>
                <a:lnTo>
                  <a:pt x="1791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 descr=""/>
          <p:cNvSpPr/>
          <p:nvPr/>
        </p:nvSpPr>
        <p:spPr>
          <a:xfrm>
            <a:off x="5225378" y="2294430"/>
            <a:ext cx="167005" cy="172085"/>
          </a:xfrm>
          <a:custGeom>
            <a:avLst/>
            <a:gdLst/>
            <a:ahLst/>
            <a:cxnLst/>
            <a:rect l="l" t="t" r="r" b="b"/>
            <a:pathLst>
              <a:path w="167004" h="172085">
                <a:moveTo>
                  <a:pt x="23274" y="71848"/>
                </a:moveTo>
                <a:lnTo>
                  <a:pt x="166971" y="71848"/>
                </a:lnTo>
              </a:path>
              <a:path w="167004" h="172085">
                <a:moveTo>
                  <a:pt x="95123" y="143697"/>
                </a:moveTo>
                <a:lnTo>
                  <a:pt x="95123" y="0"/>
                </a:lnTo>
              </a:path>
              <a:path w="167004" h="172085">
                <a:moveTo>
                  <a:pt x="0" y="172031"/>
                </a:moveTo>
                <a:lnTo>
                  <a:pt x="33394" y="17203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 descr=""/>
          <p:cNvSpPr/>
          <p:nvPr/>
        </p:nvSpPr>
        <p:spPr>
          <a:xfrm>
            <a:off x="1849508" y="4734245"/>
            <a:ext cx="359410" cy="0"/>
          </a:xfrm>
          <a:custGeom>
            <a:avLst/>
            <a:gdLst/>
            <a:ahLst/>
            <a:cxnLst/>
            <a:rect l="l" t="t" r="r" b="b"/>
            <a:pathLst>
              <a:path w="359410" h="0">
                <a:moveTo>
                  <a:pt x="359242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 descr=""/>
          <p:cNvSpPr/>
          <p:nvPr/>
        </p:nvSpPr>
        <p:spPr>
          <a:xfrm>
            <a:off x="8033543" y="5900013"/>
            <a:ext cx="0" cy="120650"/>
          </a:xfrm>
          <a:custGeom>
            <a:avLst/>
            <a:gdLst/>
            <a:ahLst/>
            <a:cxnLst/>
            <a:rect l="l" t="t" r="r" b="b"/>
            <a:pathLst>
              <a:path w="0" h="120650">
                <a:moveTo>
                  <a:pt x="0" y="0"/>
                </a:moveTo>
                <a:lnTo>
                  <a:pt x="0" y="12042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13" name="object 613" descr=""/>
          <p:cNvGrpSpPr/>
          <p:nvPr/>
        </p:nvGrpSpPr>
        <p:grpSpPr>
          <a:xfrm>
            <a:off x="6142206" y="5169384"/>
            <a:ext cx="473709" cy="495300"/>
            <a:chOff x="6142206" y="5169384"/>
            <a:chExt cx="473709" cy="495300"/>
          </a:xfrm>
        </p:grpSpPr>
        <p:sp>
          <p:nvSpPr>
            <p:cNvPr id="614" name="object 614" descr=""/>
            <p:cNvSpPr/>
            <p:nvPr/>
          </p:nvSpPr>
          <p:spPr>
            <a:xfrm>
              <a:off x="6584429" y="5229089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0"/>
                  </a:moveTo>
                  <a:lnTo>
                    <a:pt x="0" y="34406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15" name="object 615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142206" y="5570116"/>
              <a:ext cx="442222" cy="94111"/>
            </a:xfrm>
            <a:prstGeom prst="rect">
              <a:avLst/>
            </a:prstGeom>
          </p:spPr>
        </p:pic>
        <p:sp>
          <p:nvSpPr>
            <p:cNvPr id="616" name="object 616" descr=""/>
            <p:cNvSpPr/>
            <p:nvPr/>
          </p:nvSpPr>
          <p:spPr>
            <a:xfrm>
              <a:off x="6203935" y="5169384"/>
              <a:ext cx="408940" cy="248285"/>
            </a:xfrm>
            <a:custGeom>
              <a:avLst/>
              <a:gdLst/>
              <a:ahLst/>
              <a:cxnLst/>
              <a:rect l="l" t="t" r="r" b="b"/>
              <a:pathLst>
                <a:path w="408940" h="248285">
                  <a:moveTo>
                    <a:pt x="0" y="30358"/>
                  </a:moveTo>
                  <a:lnTo>
                    <a:pt x="380493" y="30358"/>
                  </a:lnTo>
                </a:path>
                <a:path w="408940" h="248285">
                  <a:moveTo>
                    <a:pt x="408828" y="247928"/>
                  </a:moveTo>
                  <a:lnTo>
                    <a:pt x="40882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17" name="object 617" descr=""/>
          <p:cNvSpPr/>
          <p:nvPr/>
        </p:nvSpPr>
        <p:spPr>
          <a:xfrm>
            <a:off x="6584429" y="4614834"/>
            <a:ext cx="0" cy="246379"/>
          </a:xfrm>
          <a:custGeom>
            <a:avLst/>
            <a:gdLst/>
            <a:ahLst/>
            <a:cxnLst/>
            <a:rect l="l" t="t" r="r" b="b"/>
            <a:pathLst>
              <a:path w="0" h="246379">
                <a:moveTo>
                  <a:pt x="0" y="24590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 descr=""/>
          <p:cNvSpPr/>
          <p:nvPr/>
        </p:nvSpPr>
        <p:spPr>
          <a:xfrm>
            <a:off x="6612763" y="5508387"/>
            <a:ext cx="0" cy="93345"/>
          </a:xfrm>
          <a:custGeom>
            <a:avLst/>
            <a:gdLst/>
            <a:ahLst/>
            <a:cxnLst/>
            <a:rect l="l" t="t" r="r" b="b"/>
            <a:pathLst>
              <a:path w="0" h="93345">
                <a:moveTo>
                  <a:pt x="0" y="0"/>
                </a:moveTo>
                <a:lnTo>
                  <a:pt x="0" y="9309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9" name="object 619" descr=""/>
          <p:cNvSpPr/>
          <p:nvPr/>
        </p:nvSpPr>
        <p:spPr>
          <a:xfrm>
            <a:off x="4163841" y="8924735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0"/>
                </a:moveTo>
                <a:lnTo>
                  <a:pt x="0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 descr=""/>
          <p:cNvSpPr/>
          <p:nvPr/>
        </p:nvSpPr>
        <p:spPr>
          <a:xfrm>
            <a:off x="5986365" y="8374233"/>
            <a:ext cx="518159" cy="0"/>
          </a:xfrm>
          <a:custGeom>
            <a:avLst/>
            <a:gdLst/>
            <a:ahLst/>
            <a:cxnLst/>
            <a:rect l="l" t="t" r="r" b="b"/>
            <a:pathLst>
              <a:path w="518159" h="0">
                <a:moveTo>
                  <a:pt x="518119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1" name="object 621" descr=""/>
          <p:cNvSpPr/>
          <p:nvPr/>
        </p:nvSpPr>
        <p:spPr>
          <a:xfrm>
            <a:off x="3635602" y="8933843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5282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 descr=""/>
          <p:cNvSpPr/>
          <p:nvPr/>
        </p:nvSpPr>
        <p:spPr>
          <a:xfrm>
            <a:off x="5974222" y="7759979"/>
            <a:ext cx="0" cy="574040"/>
          </a:xfrm>
          <a:custGeom>
            <a:avLst/>
            <a:gdLst/>
            <a:ahLst/>
            <a:cxnLst/>
            <a:rect l="l" t="t" r="r" b="b"/>
            <a:pathLst>
              <a:path w="0" h="574040">
                <a:moveTo>
                  <a:pt x="0" y="57377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 descr=""/>
          <p:cNvSpPr/>
          <p:nvPr/>
        </p:nvSpPr>
        <p:spPr>
          <a:xfrm>
            <a:off x="5986365" y="8352983"/>
            <a:ext cx="0" cy="21590"/>
          </a:xfrm>
          <a:custGeom>
            <a:avLst/>
            <a:gdLst/>
            <a:ahLst/>
            <a:cxnLst/>
            <a:rect l="l" t="t" r="r" b="b"/>
            <a:pathLst>
              <a:path w="0" h="21590">
                <a:moveTo>
                  <a:pt x="0" y="2125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 descr=""/>
          <p:cNvSpPr/>
          <p:nvPr/>
        </p:nvSpPr>
        <p:spPr>
          <a:xfrm>
            <a:off x="3635602" y="8675795"/>
            <a:ext cx="528320" cy="9525"/>
          </a:xfrm>
          <a:custGeom>
            <a:avLst/>
            <a:gdLst/>
            <a:ahLst/>
            <a:cxnLst/>
            <a:rect l="l" t="t" r="r" b="b"/>
            <a:pathLst>
              <a:path w="528320" h="9525">
                <a:moveTo>
                  <a:pt x="528238" y="9107"/>
                </a:moveTo>
                <a:lnTo>
                  <a:pt x="0" y="9107"/>
                </a:lnTo>
              </a:path>
              <a:path w="528320" h="9525">
                <a:moveTo>
                  <a:pt x="5282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 descr=""/>
          <p:cNvSpPr/>
          <p:nvPr/>
        </p:nvSpPr>
        <p:spPr>
          <a:xfrm>
            <a:off x="3635602" y="892473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52823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 descr=""/>
          <p:cNvSpPr/>
          <p:nvPr/>
        </p:nvSpPr>
        <p:spPr>
          <a:xfrm>
            <a:off x="1849508" y="1621482"/>
            <a:ext cx="2711450" cy="0"/>
          </a:xfrm>
          <a:custGeom>
            <a:avLst/>
            <a:gdLst/>
            <a:ahLst/>
            <a:cxnLst/>
            <a:rect l="l" t="t" r="r" b="b"/>
            <a:pathLst>
              <a:path w="2711450" h="0">
                <a:moveTo>
                  <a:pt x="0" y="0"/>
                </a:moveTo>
                <a:lnTo>
                  <a:pt x="271101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 descr=""/>
          <p:cNvSpPr/>
          <p:nvPr/>
        </p:nvSpPr>
        <p:spPr>
          <a:xfrm>
            <a:off x="8033543" y="4776746"/>
            <a:ext cx="60325" cy="423545"/>
          </a:xfrm>
          <a:custGeom>
            <a:avLst/>
            <a:gdLst/>
            <a:ahLst/>
            <a:cxnLst/>
            <a:rect l="l" t="t" r="r" b="b"/>
            <a:pathLst>
              <a:path w="60325" h="423545">
                <a:moveTo>
                  <a:pt x="0" y="0"/>
                </a:moveTo>
                <a:lnTo>
                  <a:pt x="0" y="422995"/>
                </a:lnTo>
                <a:lnTo>
                  <a:pt x="59705" y="422995"/>
                </a:lnTo>
              </a:path>
              <a:path w="60325" h="423545">
                <a:moveTo>
                  <a:pt x="43513" y="422995"/>
                </a:moveTo>
                <a:lnTo>
                  <a:pt x="43513" y="0"/>
                </a:lnTo>
              </a:path>
              <a:path w="60325" h="423545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 descr=""/>
          <p:cNvSpPr/>
          <p:nvPr/>
        </p:nvSpPr>
        <p:spPr>
          <a:xfrm>
            <a:off x="8485885" y="3698006"/>
            <a:ext cx="0" cy="337185"/>
          </a:xfrm>
          <a:custGeom>
            <a:avLst/>
            <a:gdLst/>
            <a:ahLst/>
            <a:cxnLst/>
            <a:rect l="l" t="t" r="r" b="b"/>
            <a:pathLst>
              <a:path w="0" h="337185">
                <a:moveTo>
                  <a:pt x="0" y="0"/>
                </a:moveTo>
                <a:lnTo>
                  <a:pt x="0" y="33697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 descr=""/>
          <p:cNvSpPr/>
          <p:nvPr/>
        </p:nvSpPr>
        <p:spPr>
          <a:xfrm>
            <a:off x="8033543" y="5900013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0" y="0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 descr=""/>
          <p:cNvSpPr/>
          <p:nvPr/>
        </p:nvSpPr>
        <p:spPr>
          <a:xfrm>
            <a:off x="6612763" y="5508387"/>
            <a:ext cx="62230" cy="0"/>
          </a:xfrm>
          <a:custGeom>
            <a:avLst/>
            <a:gdLst/>
            <a:ahLst/>
            <a:cxnLst/>
            <a:rect l="l" t="t" r="r" b="b"/>
            <a:pathLst>
              <a:path w="62229" h="0">
                <a:moveTo>
                  <a:pt x="0" y="0"/>
                </a:moveTo>
                <a:lnTo>
                  <a:pt x="617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 descr=""/>
          <p:cNvSpPr/>
          <p:nvPr/>
        </p:nvSpPr>
        <p:spPr>
          <a:xfrm>
            <a:off x="6553058" y="5601487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 descr=""/>
          <p:cNvSpPr/>
          <p:nvPr/>
        </p:nvSpPr>
        <p:spPr>
          <a:xfrm>
            <a:off x="6203935" y="4645193"/>
            <a:ext cx="0" cy="215900"/>
          </a:xfrm>
          <a:custGeom>
            <a:avLst/>
            <a:gdLst/>
            <a:ahLst/>
            <a:cxnLst/>
            <a:rect l="l" t="t" r="r" b="b"/>
            <a:pathLst>
              <a:path w="0" h="215900">
                <a:moveTo>
                  <a:pt x="0" y="21554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 descr=""/>
          <p:cNvSpPr/>
          <p:nvPr/>
        </p:nvSpPr>
        <p:spPr>
          <a:xfrm>
            <a:off x="6897122" y="6906904"/>
            <a:ext cx="1496060" cy="0"/>
          </a:xfrm>
          <a:custGeom>
            <a:avLst/>
            <a:gdLst/>
            <a:ahLst/>
            <a:cxnLst/>
            <a:rect l="l" t="t" r="r" b="b"/>
            <a:pathLst>
              <a:path w="1496059" h="0">
                <a:moveTo>
                  <a:pt x="0" y="0"/>
                </a:moveTo>
                <a:lnTo>
                  <a:pt x="149566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 descr=""/>
          <p:cNvSpPr/>
          <p:nvPr/>
        </p:nvSpPr>
        <p:spPr>
          <a:xfrm>
            <a:off x="6366859" y="1777323"/>
            <a:ext cx="246379" cy="3222625"/>
          </a:xfrm>
          <a:custGeom>
            <a:avLst/>
            <a:gdLst/>
            <a:ahLst/>
            <a:cxnLst/>
            <a:rect l="l" t="t" r="r" b="b"/>
            <a:pathLst>
              <a:path w="246379" h="3222625">
                <a:moveTo>
                  <a:pt x="217569" y="3222053"/>
                </a:moveTo>
                <a:lnTo>
                  <a:pt x="217569" y="3111750"/>
                </a:lnTo>
              </a:path>
              <a:path w="246379" h="3222625">
                <a:moveTo>
                  <a:pt x="245904" y="3222053"/>
                </a:moveTo>
                <a:lnTo>
                  <a:pt x="245904" y="0"/>
                </a:lnTo>
              </a:path>
              <a:path w="246379" h="3222625">
                <a:moveTo>
                  <a:pt x="0" y="2837511"/>
                </a:moveTo>
                <a:lnTo>
                  <a:pt x="217569" y="2837511"/>
                </a:lnTo>
              </a:path>
              <a:path w="246379" h="3222625">
                <a:moveTo>
                  <a:pt x="0" y="2808165"/>
                </a:moveTo>
                <a:lnTo>
                  <a:pt x="217569" y="280816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 descr=""/>
          <p:cNvSpPr/>
          <p:nvPr/>
        </p:nvSpPr>
        <p:spPr>
          <a:xfrm>
            <a:off x="7643941" y="6141869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 descr=""/>
          <p:cNvSpPr/>
          <p:nvPr/>
        </p:nvSpPr>
        <p:spPr>
          <a:xfrm>
            <a:off x="7577153" y="6141869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 descr=""/>
          <p:cNvSpPr/>
          <p:nvPr/>
        </p:nvSpPr>
        <p:spPr>
          <a:xfrm>
            <a:off x="7643941" y="6431287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59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 descr=""/>
          <p:cNvSpPr/>
          <p:nvPr/>
        </p:nvSpPr>
        <p:spPr>
          <a:xfrm>
            <a:off x="7510364" y="6141869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 descr=""/>
          <p:cNvSpPr/>
          <p:nvPr/>
        </p:nvSpPr>
        <p:spPr>
          <a:xfrm>
            <a:off x="7443575" y="6141869"/>
            <a:ext cx="0" cy="251460"/>
          </a:xfrm>
          <a:custGeom>
            <a:avLst/>
            <a:gdLst/>
            <a:ahLst/>
            <a:cxnLst/>
            <a:rect l="l" t="t" r="r" b="b"/>
            <a:pathLst>
              <a:path w="0" h="251460">
                <a:moveTo>
                  <a:pt x="0" y="0"/>
                </a:moveTo>
                <a:lnTo>
                  <a:pt x="0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 descr=""/>
          <p:cNvSpPr/>
          <p:nvPr/>
        </p:nvSpPr>
        <p:spPr>
          <a:xfrm>
            <a:off x="7108619" y="6682251"/>
            <a:ext cx="602615" cy="0"/>
          </a:xfrm>
          <a:custGeom>
            <a:avLst/>
            <a:gdLst/>
            <a:ahLst/>
            <a:cxnLst/>
            <a:rect l="l" t="t" r="r" b="b"/>
            <a:pathLst>
              <a:path w="602615" h="0">
                <a:moveTo>
                  <a:pt x="0" y="0"/>
                </a:moveTo>
                <a:lnTo>
                  <a:pt x="6021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 descr=""/>
          <p:cNvSpPr/>
          <p:nvPr/>
        </p:nvSpPr>
        <p:spPr>
          <a:xfrm>
            <a:off x="7835200" y="6401941"/>
            <a:ext cx="10160" cy="29845"/>
          </a:xfrm>
          <a:custGeom>
            <a:avLst/>
            <a:gdLst/>
            <a:ahLst/>
            <a:cxnLst/>
            <a:rect l="l" t="t" r="r" b="b"/>
            <a:pathLst>
              <a:path w="10159" h="29845">
                <a:moveTo>
                  <a:pt x="0" y="0"/>
                </a:moveTo>
                <a:lnTo>
                  <a:pt x="0" y="19227"/>
                </a:lnTo>
                <a:lnTo>
                  <a:pt x="10119" y="29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 descr=""/>
          <p:cNvSpPr/>
          <p:nvPr/>
        </p:nvSpPr>
        <p:spPr>
          <a:xfrm>
            <a:off x="3404877" y="4464053"/>
            <a:ext cx="121920" cy="181610"/>
          </a:xfrm>
          <a:custGeom>
            <a:avLst/>
            <a:gdLst/>
            <a:ahLst/>
            <a:cxnLst/>
            <a:rect l="l" t="t" r="r" b="b"/>
            <a:pathLst>
              <a:path w="121920" h="181610">
                <a:moveTo>
                  <a:pt x="28334" y="28334"/>
                </a:moveTo>
                <a:lnTo>
                  <a:pt x="93099" y="28334"/>
                </a:lnTo>
              </a:path>
              <a:path w="121920" h="181610">
                <a:moveTo>
                  <a:pt x="0" y="0"/>
                </a:moveTo>
                <a:lnTo>
                  <a:pt x="121434" y="0"/>
                </a:lnTo>
              </a:path>
              <a:path w="121920" h="181610">
                <a:moveTo>
                  <a:pt x="93099" y="28334"/>
                </a:moveTo>
                <a:lnTo>
                  <a:pt x="93099" y="181139"/>
                </a:lnTo>
              </a:path>
              <a:path w="121920" h="181610">
                <a:moveTo>
                  <a:pt x="121434" y="0"/>
                </a:moveTo>
                <a:lnTo>
                  <a:pt x="121434" y="18113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 descr=""/>
          <p:cNvSpPr/>
          <p:nvPr/>
        </p:nvSpPr>
        <p:spPr>
          <a:xfrm>
            <a:off x="5478366" y="1866374"/>
            <a:ext cx="311150" cy="125730"/>
          </a:xfrm>
          <a:custGeom>
            <a:avLst/>
            <a:gdLst/>
            <a:ahLst/>
            <a:cxnLst/>
            <a:rect l="l" t="t" r="r" b="b"/>
            <a:pathLst>
              <a:path w="311150" h="125730">
                <a:moveTo>
                  <a:pt x="91075" y="125481"/>
                </a:moveTo>
                <a:lnTo>
                  <a:pt x="91075" y="65776"/>
                </a:lnTo>
              </a:path>
              <a:path w="311150" h="125730">
                <a:moveTo>
                  <a:pt x="91075" y="125481"/>
                </a:moveTo>
                <a:lnTo>
                  <a:pt x="0" y="125481"/>
                </a:lnTo>
              </a:path>
              <a:path w="311150" h="125730">
                <a:moveTo>
                  <a:pt x="91075" y="95123"/>
                </a:moveTo>
                <a:lnTo>
                  <a:pt x="145720" y="0"/>
                </a:lnTo>
                <a:lnTo>
                  <a:pt x="310669" y="951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 descr=""/>
          <p:cNvSpPr/>
          <p:nvPr/>
        </p:nvSpPr>
        <p:spPr>
          <a:xfrm>
            <a:off x="8093248" y="4645193"/>
            <a:ext cx="52705" cy="944244"/>
          </a:xfrm>
          <a:custGeom>
            <a:avLst/>
            <a:gdLst/>
            <a:ahLst/>
            <a:cxnLst/>
            <a:rect l="l" t="t" r="r" b="b"/>
            <a:pathLst>
              <a:path w="52704" h="944245">
                <a:moveTo>
                  <a:pt x="0" y="194294"/>
                </a:moveTo>
                <a:lnTo>
                  <a:pt x="52621" y="194294"/>
                </a:lnTo>
              </a:path>
              <a:path w="52704" h="944245">
                <a:moveTo>
                  <a:pt x="0" y="94415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 descr=""/>
          <p:cNvSpPr/>
          <p:nvPr/>
        </p:nvSpPr>
        <p:spPr>
          <a:xfrm>
            <a:off x="2224942" y="4839487"/>
            <a:ext cx="72390" cy="0"/>
          </a:xfrm>
          <a:custGeom>
            <a:avLst/>
            <a:gdLst/>
            <a:ahLst/>
            <a:cxnLst/>
            <a:rect l="l" t="t" r="r" b="b"/>
            <a:pathLst>
              <a:path w="72389" h="0">
                <a:moveTo>
                  <a:pt x="7184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 descr=""/>
          <p:cNvSpPr/>
          <p:nvPr/>
        </p:nvSpPr>
        <p:spPr>
          <a:xfrm>
            <a:off x="8505112" y="2574740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0"/>
                </a:moveTo>
                <a:lnTo>
                  <a:pt x="0" y="34608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 descr=""/>
          <p:cNvSpPr/>
          <p:nvPr/>
        </p:nvSpPr>
        <p:spPr>
          <a:xfrm>
            <a:off x="4601004" y="1855243"/>
            <a:ext cx="314325" cy="94615"/>
          </a:xfrm>
          <a:custGeom>
            <a:avLst/>
            <a:gdLst/>
            <a:ahLst/>
            <a:cxnLst/>
            <a:rect l="l" t="t" r="r" b="b"/>
            <a:pathLst>
              <a:path w="314325" h="94614">
                <a:moveTo>
                  <a:pt x="313704" y="94111"/>
                </a:moveTo>
                <a:lnTo>
                  <a:pt x="241856" y="52621"/>
                </a:lnTo>
                <a:lnTo>
                  <a:pt x="217569" y="94111"/>
                </a:lnTo>
              </a:path>
              <a:path w="314325" h="94614">
                <a:moveTo>
                  <a:pt x="217569" y="94111"/>
                </a:moveTo>
                <a:lnTo>
                  <a:pt x="162924" y="0"/>
                </a:lnTo>
                <a:lnTo>
                  <a:pt x="0" y="9411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 descr=""/>
          <p:cNvSpPr/>
          <p:nvPr/>
        </p:nvSpPr>
        <p:spPr>
          <a:xfrm>
            <a:off x="5225378" y="2466462"/>
            <a:ext cx="125095" cy="62865"/>
          </a:xfrm>
          <a:custGeom>
            <a:avLst/>
            <a:gdLst/>
            <a:ahLst/>
            <a:cxnLst/>
            <a:rect l="l" t="t" r="r" b="b"/>
            <a:pathLst>
              <a:path w="125095" h="62864">
                <a:moveTo>
                  <a:pt x="124470" y="0"/>
                </a:moveTo>
                <a:lnTo>
                  <a:pt x="124470" y="62740"/>
                </a:lnTo>
                <a:lnTo>
                  <a:pt x="0" y="6274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 descr=""/>
          <p:cNvSpPr/>
          <p:nvPr/>
        </p:nvSpPr>
        <p:spPr>
          <a:xfrm>
            <a:off x="6418469" y="2397649"/>
            <a:ext cx="166370" cy="2188210"/>
          </a:xfrm>
          <a:custGeom>
            <a:avLst/>
            <a:gdLst/>
            <a:ahLst/>
            <a:cxnLst/>
            <a:rect l="l" t="t" r="r" b="b"/>
            <a:pathLst>
              <a:path w="166370" h="2188210">
                <a:moveTo>
                  <a:pt x="165960" y="2187838"/>
                </a:moveTo>
                <a:lnTo>
                  <a:pt x="165960" y="571752"/>
                </a:lnTo>
                <a:lnTo>
                  <a:pt x="0" y="571752"/>
                </a:lnTo>
              </a:path>
              <a:path w="166370" h="2188210">
                <a:moveTo>
                  <a:pt x="0" y="543417"/>
                </a:moveTo>
                <a:lnTo>
                  <a:pt x="165960" y="543417"/>
                </a:lnTo>
                <a:lnTo>
                  <a:pt x="16596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 descr=""/>
          <p:cNvSpPr/>
          <p:nvPr/>
        </p:nvSpPr>
        <p:spPr>
          <a:xfrm>
            <a:off x="7587272" y="6796602"/>
            <a:ext cx="64135" cy="82550"/>
          </a:xfrm>
          <a:custGeom>
            <a:avLst/>
            <a:gdLst/>
            <a:ahLst/>
            <a:cxnLst/>
            <a:rect l="l" t="t" r="r" b="b"/>
            <a:pathLst>
              <a:path w="64134" h="82550">
                <a:moveTo>
                  <a:pt x="63752" y="81968"/>
                </a:moveTo>
                <a:lnTo>
                  <a:pt x="0" y="81968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 descr=""/>
          <p:cNvSpPr/>
          <p:nvPr/>
        </p:nvSpPr>
        <p:spPr>
          <a:xfrm>
            <a:off x="4248845" y="5229089"/>
            <a:ext cx="0" cy="281940"/>
          </a:xfrm>
          <a:custGeom>
            <a:avLst/>
            <a:gdLst/>
            <a:ahLst/>
            <a:cxnLst/>
            <a:rect l="l" t="t" r="r" b="b"/>
            <a:pathLst>
              <a:path w="0" h="281939">
                <a:moveTo>
                  <a:pt x="0" y="28132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52" name="object 652" descr=""/>
          <p:cNvGrpSpPr/>
          <p:nvPr/>
        </p:nvGrpSpPr>
        <p:grpSpPr>
          <a:xfrm>
            <a:off x="4181044" y="5226053"/>
            <a:ext cx="6350" cy="287655"/>
            <a:chOff x="4181044" y="5226053"/>
            <a:chExt cx="6350" cy="287655"/>
          </a:xfrm>
        </p:grpSpPr>
        <p:sp>
          <p:nvSpPr>
            <p:cNvPr id="653" name="object 653" descr=""/>
            <p:cNvSpPr/>
            <p:nvPr/>
          </p:nvSpPr>
          <p:spPr>
            <a:xfrm>
              <a:off x="4181044" y="522605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 descr=""/>
            <p:cNvSpPr/>
            <p:nvPr/>
          </p:nvSpPr>
          <p:spPr>
            <a:xfrm>
              <a:off x="4184080" y="5249328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w="0" h="252095">
                  <a:moveTo>
                    <a:pt x="0" y="0"/>
                  </a:moveTo>
                  <a:lnTo>
                    <a:pt x="0" y="21250"/>
                  </a:lnTo>
                </a:path>
                <a:path w="0" h="252095">
                  <a:moveTo>
                    <a:pt x="0" y="33394"/>
                  </a:moveTo>
                  <a:lnTo>
                    <a:pt x="0" y="54645"/>
                  </a:lnTo>
                </a:path>
                <a:path w="0" h="252095">
                  <a:moveTo>
                    <a:pt x="0" y="65776"/>
                  </a:moveTo>
                  <a:lnTo>
                    <a:pt x="0" y="87027"/>
                  </a:lnTo>
                </a:path>
                <a:path w="0" h="252095">
                  <a:moveTo>
                    <a:pt x="0" y="99171"/>
                  </a:moveTo>
                  <a:lnTo>
                    <a:pt x="0" y="120422"/>
                  </a:lnTo>
                </a:path>
                <a:path w="0" h="252095">
                  <a:moveTo>
                    <a:pt x="0" y="131553"/>
                  </a:moveTo>
                  <a:lnTo>
                    <a:pt x="0" y="153816"/>
                  </a:lnTo>
                </a:path>
                <a:path w="0" h="252095">
                  <a:moveTo>
                    <a:pt x="0" y="164948"/>
                  </a:moveTo>
                  <a:lnTo>
                    <a:pt x="0" y="186199"/>
                  </a:lnTo>
                </a:path>
                <a:path w="0" h="252095">
                  <a:moveTo>
                    <a:pt x="0" y="198342"/>
                  </a:moveTo>
                  <a:lnTo>
                    <a:pt x="0" y="219593"/>
                  </a:lnTo>
                </a:path>
                <a:path w="0" h="252095">
                  <a:moveTo>
                    <a:pt x="0" y="230724"/>
                  </a:moveTo>
                  <a:lnTo>
                    <a:pt x="0" y="2519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 descr=""/>
            <p:cNvSpPr/>
            <p:nvPr/>
          </p:nvSpPr>
          <p:spPr>
            <a:xfrm>
              <a:off x="4181044" y="550737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56" name="object 656" descr=""/>
          <p:cNvSpPr/>
          <p:nvPr/>
        </p:nvSpPr>
        <p:spPr>
          <a:xfrm>
            <a:off x="6051130" y="4697814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 descr=""/>
          <p:cNvSpPr/>
          <p:nvPr/>
        </p:nvSpPr>
        <p:spPr>
          <a:xfrm>
            <a:off x="6051130" y="5199742"/>
            <a:ext cx="28575" cy="0"/>
          </a:xfrm>
          <a:custGeom>
            <a:avLst/>
            <a:gdLst/>
            <a:ahLst/>
            <a:cxnLst/>
            <a:rect l="l" t="t" r="r" b="b"/>
            <a:pathLst>
              <a:path w="28575" h="0">
                <a:moveTo>
                  <a:pt x="2833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 descr=""/>
          <p:cNvSpPr/>
          <p:nvPr/>
        </p:nvSpPr>
        <p:spPr>
          <a:xfrm>
            <a:off x="5957019" y="4585488"/>
            <a:ext cx="122555" cy="894715"/>
          </a:xfrm>
          <a:custGeom>
            <a:avLst/>
            <a:gdLst/>
            <a:ahLst/>
            <a:cxnLst/>
            <a:rect l="l" t="t" r="r" b="b"/>
            <a:pathLst>
              <a:path w="122554" h="894714">
                <a:moveTo>
                  <a:pt x="108278" y="112326"/>
                </a:moveTo>
                <a:lnTo>
                  <a:pt x="0" y="300549"/>
                </a:lnTo>
                <a:lnTo>
                  <a:pt x="108278" y="363290"/>
                </a:lnTo>
              </a:path>
              <a:path w="122554" h="894714">
                <a:moveTo>
                  <a:pt x="108278" y="614254"/>
                </a:moveTo>
                <a:lnTo>
                  <a:pt x="0" y="426031"/>
                </a:lnTo>
                <a:lnTo>
                  <a:pt x="108278" y="363290"/>
                </a:lnTo>
              </a:path>
              <a:path w="122554" h="894714">
                <a:moveTo>
                  <a:pt x="94111" y="894565"/>
                </a:moveTo>
                <a:lnTo>
                  <a:pt x="94111" y="614254"/>
                </a:lnTo>
              </a:path>
              <a:path w="122554" h="894714">
                <a:moveTo>
                  <a:pt x="94111" y="0"/>
                </a:moveTo>
                <a:lnTo>
                  <a:pt x="94111" y="112326"/>
                </a:lnTo>
              </a:path>
              <a:path w="122554" h="894714">
                <a:moveTo>
                  <a:pt x="122446" y="29346"/>
                </a:moveTo>
                <a:lnTo>
                  <a:pt x="122446" y="112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 descr=""/>
          <p:cNvSpPr/>
          <p:nvPr/>
        </p:nvSpPr>
        <p:spPr>
          <a:xfrm>
            <a:off x="4212414" y="5539758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 h="0">
                <a:moveTo>
                  <a:pt x="0" y="0"/>
                </a:moveTo>
                <a:lnTo>
                  <a:pt x="3643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 descr=""/>
          <p:cNvSpPr/>
          <p:nvPr/>
        </p:nvSpPr>
        <p:spPr>
          <a:xfrm>
            <a:off x="6142206" y="5229089"/>
            <a:ext cx="0" cy="344170"/>
          </a:xfrm>
          <a:custGeom>
            <a:avLst/>
            <a:gdLst/>
            <a:ahLst/>
            <a:cxnLst/>
            <a:rect l="l" t="t" r="r" b="b"/>
            <a:pathLst>
              <a:path w="0" h="344170">
                <a:moveTo>
                  <a:pt x="0" y="34406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 descr=""/>
          <p:cNvSpPr/>
          <p:nvPr/>
        </p:nvSpPr>
        <p:spPr>
          <a:xfrm>
            <a:off x="4184080" y="5510411"/>
            <a:ext cx="64769" cy="94615"/>
          </a:xfrm>
          <a:custGeom>
            <a:avLst/>
            <a:gdLst/>
            <a:ahLst/>
            <a:cxnLst/>
            <a:rect l="l" t="t" r="r" b="b"/>
            <a:pathLst>
              <a:path w="64770" h="94614">
                <a:moveTo>
                  <a:pt x="64764" y="29346"/>
                </a:moveTo>
                <a:lnTo>
                  <a:pt x="64764" y="94111"/>
                </a:lnTo>
              </a:path>
              <a:path w="64770" h="94614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 descr=""/>
          <p:cNvSpPr/>
          <p:nvPr/>
        </p:nvSpPr>
        <p:spPr>
          <a:xfrm>
            <a:off x="6079465" y="4645193"/>
            <a:ext cx="96520" cy="554990"/>
          </a:xfrm>
          <a:custGeom>
            <a:avLst/>
            <a:gdLst/>
            <a:ahLst/>
            <a:cxnLst/>
            <a:rect l="l" t="t" r="r" b="b"/>
            <a:pathLst>
              <a:path w="96520" h="554989">
                <a:moveTo>
                  <a:pt x="0" y="554549"/>
                </a:moveTo>
                <a:lnTo>
                  <a:pt x="96135" y="554549"/>
                </a:lnTo>
                <a:lnTo>
                  <a:pt x="9613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 descr=""/>
          <p:cNvSpPr/>
          <p:nvPr/>
        </p:nvSpPr>
        <p:spPr>
          <a:xfrm>
            <a:off x="4184080" y="5510411"/>
            <a:ext cx="64769" cy="122555"/>
          </a:xfrm>
          <a:custGeom>
            <a:avLst/>
            <a:gdLst/>
            <a:ahLst/>
            <a:cxnLst/>
            <a:rect l="l" t="t" r="r" b="b"/>
            <a:pathLst>
              <a:path w="64770" h="122554">
                <a:moveTo>
                  <a:pt x="0" y="122446"/>
                </a:moveTo>
                <a:lnTo>
                  <a:pt x="0" y="0"/>
                </a:lnTo>
              </a:path>
              <a:path w="64770" h="122554">
                <a:moveTo>
                  <a:pt x="64764" y="94111"/>
                </a:moveTo>
                <a:lnTo>
                  <a:pt x="28334" y="94111"/>
                </a:lnTo>
                <a:lnTo>
                  <a:pt x="28334" y="2934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64" name="object 664" descr=""/>
          <p:cNvGrpSpPr/>
          <p:nvPr/>
        </p:nvGrpSpPr>
        <p:grpSpPr>
          <a:xfrm>
            <a:off x="8281471" y="1714582"/>
            <a:ext cx="113664" cy="316865"/>
            <a:chOff x="8281471" y="1714582"/>
            <a:chExt cx="113664" cy="316865"/>
          </a:xfrm>
        </p:grpSpPr>
        <p:sp>
          <p:nvSpPr>
            <p:cNvPr id="665" name="object 665" descr=""/>
            <p:cNvSpPr/>
            <p:nvPr/>
          </p:nvSpPr>
          <p:spPr>
            <a:xfrm>
              <a:off x="8281471" y="20252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 descr=""/>
            <p:cNvSpPr/>
            <p:nvPr/>
          </p:nvSpPr>
          <p:spPr>
            <a:xfrm>
              <a:off x="8284507" y="1724701"/>
              <a:ext cx="0" cy="285750"/>
            </a:xfrm>
            <a:custGeom>
              <a:avLst/>
              <a:gdLst/>
              <a:ahLst/>
              <a:cxnLst/>
              <a:rect l="l" t="t" r="r" b="b"/>
              <a:pathLst>
                <a:path w="0" h="285750">
                  <a:moveTo>
                    <a:pt x="0" y="285370"/>
                  </a:moveTo>
                  <a:lnTo>
                    <a:pt x="0" y="263107"/>
                  </a:lnTo>
                </a:path>
                <a:path w="0" h="285750">
                  <a:moveTo>
                    <a:pt x="0" y="251975"/>
                  </a:moveTo>
                  <a:lnTo>
                    <a:pt x="0" y="230724"/>
                  </a:lnTo>
                </a:path>
                <a:path w="0" h="285750">
                  <a:moveTo>
                    <a:pt x="0" y="218581"/>
                  </a:moveTo>
                  <a:lnTo>
                    <a:pt x="0" y="197330"/>
                  </a:lnTo>
                </a:path>
                <a:path w="0" h="285750">
                  <a:moveTo>
                    <a:pt x="0" y="186199"/>
                  </a:moveTo>
                  <a:lnTo>
                    <a:pt x="0" y="164948"/>
                  </a:lnTo>
                </a:path>
                <a:path w="0" h="285750">
                  <a:moveTo>
                    <a:pt x="0" y="152804"/>
                  </a:moveTo>
                  <a:lnTo>
                    <a:pt x="0" y="131553"/>
                  </a:lnTo>
                </a:path>
                <a:path w="0" h="285750">
                  <a:moveTo>
                    <a:pt x="0" y="120422"/>
                  </a:moveTo>
                  <a:lnTo>
                    <a:pt x="0" y="98159"/>
                  </a:lnTo>
                </a:path>
                <a:path w="0" h="285750">
                  <a:moveTo>
                    <a:pt x="0" y="87027"/>
                  </a:moveTo>
                  <a:lnTo>
                    <a:pt x="0" y="65776"/>
                  </a:lnTo>
                </a:path>
                <a:path w="0" h="285750">
                  <a:moveTo>
                    <a:pt x="0" y="53633"/>
                  </a:moveTo>
                  <a:lnTo>
                    <a:pt x="0" y="32382"/>
                  </a:lnTo>
                </a:path>
                <a:path w="0" h="28575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 descr=""/>
            <p:cNvSpPr/>
            <p:nvPr/>
          </p:nvSpPr>
          <p:spPr>
            <a:xfrm>
              <a:off x="8281466" y="1714587"/>
              <a:ext cx="6350" cy="316865"/>
            </a:xfrm>
            <a:custGeom>
              <a:avLst/>
              <a:gdLst/>
              <a:ahLst/>
              <a:cxnLst/>
              <a:rect l="l" t="t" r="r" b="b"/>
              <a:pathLst>
                <a:path w="6350" h="316864">
                  <a:moveTo>
                    <a:pt x="6070" y="313702"/>
                  </a:moveTo>
                  <a:lnTo>
                    <a:pt x="5181" y="311556"/>
                  </a:lnTo>
                  <a:lnTo>
                    <a:pt x="3035" y="310667"/>
                  </a:lnTo>
                  <a:lnTo>
                    <a:pt x="889" y="311556"/>
                  </a:lnTo>
                  <a:lnTo>
                    <a:pt x="0" y="313702"/>
                  </a:lnTo>
                  <a:lnTo>
                    <a:pt x="889" y="315849"/>
                  </a:lnTo>
                  <a:lnTo>
                    <a:pt x="3035" y="316738"/>
                  </a:lnTo>
                  <a:lnTo>
                    <a:pt x="5181" y="315849"/>
                  </a:lnTo>
                  <a:lnTo>
                    <a:pt x="6070" y="313702"/>
                  </a:lnTo>
                  <a:close/>
                </a:path>
                <a:path w="6350" h="31686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 descr=""/>
            <p:cNvSpPr/>
            <p:nvPr/>
          </p:nvSpPr>
          <p:spPr>
            <a:xfrm>
              <a:off x="8300698" y="2028287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29" h="0">
                  <a:moveTo>
                    <a:pt x="0" y="0"/>
                  </a:moveTo>
                  <a:lnTo>
                    <a:pt x="21250" y="0"/>
                  </a:lnTo>
                </a:path>
                <a:path w="87629" h="0">
                  <a:moveTo>
                    <a:pt x="33394" y="0"/>
                  </a:moveTo>
                  <a:lnTo>
                    <a:pt x="54645" y="0"/>
                  </a:lnTo>
                </a:path>
                <a:path w="87629" h="0">
                  <a:moveTo>
                    <a:pt x="65776" y="0"/>
                  </a:moveTo>
                  <a:lnTo>
                    <a:pt x="870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 descr=""/>
            <p:cNvSpPr/>
            <p:nvPr/>
          </p:nvSpPr>
          <p:spPr>
            <a:xfrm>
              <a:off x="8390762" y="2026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 descr=""/>
            <p:cNvSpPr/>
            <p:nvPr/>
          </p:nvSpPr>
          <p:spPr>
            <a:xfrm>
              <a:off x="8390762" y="20262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1" name="object 671" descr=""/>
          <p:cNvSpPr/>
          <p:nvPr/>
        </p:nvSpPr>
        <p:spPr>
          <a:xfrm>
            <a:off x="4212414" y="5568093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18215"/>
                </a:moveTo>
                <a:lnTo>
                  <a:pt x="0" y="18215"/>
                </a:lnTo>
              </a:path>
              <a:path w="36829" h="36829">
                <a:moveTo>
                  <a:pt x="18215" y="36430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 descr=""/>
          <p:cNvSpPr/>
          <p:nvPr/>
        </p:nvSpPr>
        <p:spPr>
          <a:xfrm>
            <a:off x="4339921" y="5474993"/>
            <a:ext cx="359410" cy="64769"/>
          </a:xfrm>
          <a:custGeom>
            <a:avLst/>
            <a:gdLst/>
            <a:ahLst/>
            <a:cxnLst/>
            <a:rect l="l" t="t" r="r" b="b"/>
            <a:pathLst>
              <a:path w="359410" h="64770">
                <a:moveTo>
                  <a:pt x="359242" y="18215"/>
                </a:moveTo>
                <a:lnTo>
                  <a:pt x="323824" y="18215"/>
                </a:lnTo>
              </a:path>
              <a:path w="359410" h="64770">
                <a:moveTo>
                  <a:pt x="341027" y="35418"/>
                </a:moveTo>
                <a:lnTo>
                  <a:pt x="341027" y="0"/>
                </a:lnTo>
              </a:path>
              <a:path w="359410" h="64770">
                <a:moveTo>
                  <a:pt x="359242" y="35418"/>
                </a:moveTo>
                <a:lnTo>
                  <a:pt x="359242" y="0"/>
                </a:lnTo>
                <a:lnTo>
                  <a:pt x="323824" y="0"/>
                </a:lnTo>
                <a:lnTo>
                  <a:pt x="323824" y="35418"/>
                </a:lnTo>
                <a:lnTo>
                  <a:pt x="359242" y="35418"/>
                </a:lnTo>
              </a:path>
              <a:path w="359410" h="64770">
                <a:moveTo>
                  <a:pt x="359242" y="64764"/>
                </a:moveTo>
                <a:lnTo>
                  <a:pt x="0" y="64764"/>
                </a:lnTo>
              </a:path>
              <a:path w="359410" h="64770">
                <a:moveTo>
                  <a:pt x="359242" y="35418"/>
                </a:moveTo>
                <a:lnTo>
                  <a:pt x="0" y="3541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 descr=""/>
          <p:cNvSpPr/>
          <p:nvPr/>
        </p:nvSpPr>
        <p:spPr>
          <a:xfrm>
            <a:off x="4184080" y="5229089"/>
            <a:ext cx="64769" cy="0"/>
          </a:xfrm>
          <a:custGeom>
            <a:avLst/>
            <a:gdLst/>
            <a:ahLst/>
            <a:cxnLst/>
            <a:rect l="l" t="t" r="r" b="b"/>
            <a:pathLst>
              <a:path w="64770" h="0">
                <a:moveTo>
                  <a:pt x="6476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 descr=""/>
          <p:cNvSpPr/>
          <p:nvPr/>
        </p:nvSpPr>
        <p:spPr>
          <a:xfrm>
            <a:off x="4184080" y="4585488"/>
            <a:ext cx="250190" cy="925194"/>
          </a:xfrm>
          <a:custGeom>
            <a:avLst/>
            <a:gdLst/>
            <a:ahLst/>
            <a:cxnLst/>
            <a:rect l="l" t="t" r="r" b="b"/>
            <a:pathLst>
              <a:path w="250189" h="925195">
                <a:moveTo>
                  <a:pt x="249951" y="300549"/>
                </a:moveTo>
                <a:lnTo>
                  <a:pt x="140661" y="363290"/>
                </a:lnTo>
              </a:path>
              <a:path w="250189" h="925195">
                <a:moveTo>
                  <a:pt x="140661" y="614254"/>
                </a:moveTo>
                <a:lnTo>
                  <a:pt x="249951" y="426031"/>
                </a:lnTo>
                <a:lnTo>
                  <a:pt x="140661" y="363290"/>
                </a:lnTo>
              </a:path>
              <a:path w="250189" h="925195">
                <a:moveTo>
                  <a:pt x="155840" y="614254"/>
                </a:moveTo>
                <a:lnTo>
                  <a:pt x="28334" y="614254"/>
                </a:lnTo>
                <a:lnTo>
                  <a:pt x="28334" y="59705"/>
                </a:lnTo>
              </a:path>
              <a:path w="250189" h="925195">
                <a:moveTo>
                  <a:pt x="0" y="643601"/>
                </a:moveTo>
                <a:lnTo>
                  <a:pt x="0" y="59705"/>
                </a:lnTo>
              </a:path>
              <a:path w="250189" h="925195">
                <a:moveTo>
                  <a:pt x="155840" y="924923"/>
                </a:moveTo>
                <a:lnTo>
                  <a:pt x="155840" y="614254"/>
                </a:lnTo>
              </a:path>
              <a:path w="250189" h="925195">
                <a:moveTo>
                  <a:pt x="155840" y="0"/>
                </a:moveTo>
                <a:lnTo>
                  <a:pt x="155840" y="112326"/>
                </a:lnTo>
              </a:path>
              <a:path w="250189" h="925195">
                <a:moveTo>
                  <a:pt x="126493" y="29346"/>
                </a:moveTo>
                <a:lnTo>
                  <a:pt x="126493" y="11232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 descr=""/>
          <p:cNvSpPr/>
          <p:nvPr/>
        </p:nvSpPr>
        <p:spPr>
          <a:xfrm>
            <a:off x="5231450" y="2126446"/>
            <a:ext cx="147955" cy="152400"/>
          </a:xfrm>
          <a:custGeom>
            <a:avLst/>
            <a:gdLst/>
            <a:ahLst/>
            <a:cxnLst/>
            <a:rect l="l" t="t" r="r" b="b"/>
            <a:pathLst>
              <a:path w="147954" h="152400">
                <a:moveTo>
                  <a:pt x="29346" y="68812"/>
                </a:moveTo>
                <a:lnTo>
                  <a:pt x="76908" y="68812"/>
                </a:lnTo>
                <a:lnTo>
                  <a:pt x="76908" y="21250"/>
                </a:lnTo>
                <a:lnTo>
                  <a:pt x="29346" y="21250"/>
                </a:lnTo>
                <a:lnTo>
                  <a:pt x="29346" y="68812"/>
                </a:lnTo>
              </a:path>
              <a:path w="147954" h="152400">
                <a:moveTo>
                  <a:pt x="53633" y="151792"/>
                </a:moveTo>
                <a:lnTo>
                  <a:pt x="53633" y="0"/>
                </a:lnTo>
              </a:path>
              <a:path w="147954" h="152400">
                <a:moveTo>
                  <a:pt x="147744" y="45537"/>
                </a:moveTo>
                <a:lnTo>
                  <a:pt x="0" y="455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 descr=""/>
          <p:cNvSpPr/>
          <p:nvPr/>
        </p:nvSpPr>
        <p:spPr>
          <a:xfrm>
            <a:off x="8452491" y="1621482"/>
            <a:ext cx="76200" cy="6753225"/>
          </a:xfrm>
          <a:custGeom>
            <a:avLst/>
            <a:gdLst/>
            <a:ahLst/>
            <a:cxnLst/>
            <a:rect l="l" t="t" r="r" b="b"/>
            <a:pathLst>
              <a:path w="76200" h="6753225">
                <a:moveTo>
                  <a:pt x="75896" y="6752751"/>
                </a:moveTo>
                <a:lnTo>
                  <a:pt x="75896" y="0"/>
                </a:lnTo>
              </a:path>
              <a:path w="76200" h="6753225">
                <a:moveTo>
                  <a:pt x="0" y="2759591"/>
                </a:moveTo>
                <a:lnTo>
                  <a:pt x="71848" y="275959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 descr=""/>
          <p:cNvSpPr/>
          <p:nvPr/>
        </p:nvSpPr>
        <p:spPr>
          <a:xfrm>
            <a:off x="8145870" y="6505160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17911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 descr=""/>
          <p:cNvSpPr/>
          <p:nvPr/>
        </p:nvSpPr>
        <p:spPr>
          <a:xfrm>
            <a:off x="8093248" y="5826140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 h="0">
                <a:moveTo>
                  <a:pt x="0" y="0"/>
                </a:moveTo>
                <a:lnTo>
                  <a:pt x="5262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 descr=""/>
          <p:cNvSpPr/>
          <p:nvPr/>
        </p:nvSpPr>
        <p:spPr>
          <a:xfrm>
            <a:off x="2224942" y="5123846"/>
            <a:ext cx="0" cy="356235"/>
          </a:xfrm>
          <a:custGeom>
            <a:avLst/>
            <a:gdLst/>
            <a:ahLst/>
            <a:cxnLst/>
            <a:rect l="l" t="t" r="r" b="b"/>
            <a:pathLst>
              <a:path w="0" h="356235">
                <a:moveTo>
                  <a:pt x="0" y="356206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 descr=""/>
          <p:cNvSpPr/>
          <p:nvPr/>
        </p:nvSpPr>
        <p:spPr>
          <a:xfrm>
            <a:off x="8127655" y="5185575"/>
            <a:ext cx="0" cy="403860"/>
          </a:xfrm>
          <a:custGeom>
            <a:avLst/>
            <a:gdLst/>
            <a:ahLst/>
            <a:cxnLst/>
            <a:rect l="l" t="t" r="r" b="b"/>
            <a:pathLst>
              <a:path w="0" h="403860">
                <a:moveTo>
                  <a:pt x="0" y="0"/>
                </a:moveTo>
                <a:lnTo>
                  <a:pt x="0" y="4037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 descr=""/>
          <p:cNvSpPr/>
          <p:nvPr/>
        </p:nvSpPr>
        <p:spPr>
          <a:xfrm>
            <a:off x="3707451" y="8933843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4">
                <a:moveTo>
                  <a:pt x="0" y="0"/>
                </a:moveTo>
                <a:lnTo>
                  <a:pt x="0" y="141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 descr=""/>
          <p:cNvSpPr/>
          <p:nvPr/>
        </p:nvSpPr>
        <p:spPr>
          <a:xfrm>
            <a:off x="2208751" y="5123846"/>
            <a:ext cx="0" cy="1525270"/>
          </a:xfrm>
          <a:custGeom>
            <a:avLst/>
            <a:gdLst/>
            <a:ahLst/>
            <a:cxnLst/>
            <a:rect l="l" t="t" r="r" b="b"/>
            <a:pathLst>
              <a:path w="0" h="1525270">
                <a:moveTo>
                  <a:pt x="0" y="152501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 descr=""/>
          <p:cNvSpPr/>
          <p:nvPr/>
        </p:nvSpPr>
        <p:spPr>
          <a:xfrm>
            <a:off x="3784359" y="1664996"/>
            <a:ext cx="347345" cy="0"/>
          </a:xfrm>
          <a:custGeom>
            <a:avLst/>
            <a:gdLst/>
            <a:ahLst/>
            <a:cxnLst/>
            <a:rect l="l" t="t" r="r" b="b"/>
            <a:pathLst>
              <a:path w="347345" h="0">
                <a:moveTo>
                  <a:pt x="0" y="0"/>
                </a:moveTo>
                <a:lnTo>
                  <a:pt x="34709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 descr=""/>
          <p:cNvSpPr/>
          <p:nvPr/>
        </p:nvSpPr>
        <p:spPr>
          <a:xfrm>
            <a:off x="8145870" y="6684274"/>
            <a:ext cx="379095" cy="0"/>
          </a:xfrm>
          <a:custGeom>
            <a:avLst/>
            <a:gdLst/>
            <a:ahLst/>
            <a:cxnLst/>
            <a:rect l="l" t="t" r="r" b="b"/>
            <a:pathLst>
              <a:path w="379095" h="0">
                <a:moveTo>
                  <a:pt x="0" y="0"/>
                </a:moveTo>
                <a:lnTo>
                  <a:pt x="37846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 descr=""/>
          <p:cNvSpPr/>
          <p:nvPr/>
        </p:nvSpPr>
        <p:spPr>
          <a:xfrm>
            <a:off x="2852352" y="1645769"/>
            <a:ext cx="440690" cy="72390"/>
          </a:xfrm>
          <a:custGeom>
            <a:avLst/>
            <a:gdLst/>
            <a:ahLst/>
            <a:cxnLst/>
            <a:rect l="l" t="t" r="r" b="b"/>
            <a:pathLst>
              <a:path w="440689" h="72389">
                <a:moveTo>
                  <a:pt x="0" y="71848"/>
                </a:moveTo>
                <a:lnTo>
                  <a:pt x="0" y="0"/>
                </a:lnTo>
              </a:path>
              <a:path w="440689" h="72389">
                <a:moveTo>
                  <a:pt x="0" y="19227"/>
                </a:moveTo>
                <a:lnTo>
                  <a:pt x="440198" y="1922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 descr=""/>
          <p:cNvSpPr/>
          <p:nvPr/>
        </p:nvSpPr>
        <p:spPr>
          <a:xfrm>
            <a:off x="1866711" y="4381074"/>
            <a:ext cx="0" cy="316865"/>
          </a:xfrm>
          <a:custGeom>
            <a:avLst/>
            <a:gdLst/>
            <a:ahLst/>
            <a:cxnLst/>
            <a:rect l="l" t="t" r="r" b="b"/>
            <a:pathLst>
              <a:path w="0" h="316864">
                <a:moveTo>
                  <a:pt x="0" y="31674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 descr=""/>
          <p:cNvSpPr/>
          <p:nvPr/>
        </p:nvSpPr>
        <p:spPr>
          <a:xfrm>
            <a:off x="8485885" y="4381074"/>
            <a:ext cx="0" cy="297815"/>
          </a:xfrm>
          <a:custGeom>
            <a:avLst/>
            <a:gdLst/>
            <a:ahLst/>
            <a:cxnLst/>
            <a:rect l="l" t="t" r="r" b="b"/>
            <a:pathLst>
              <a:path w="0" h="297814">
                <a:moveTo>
                  <a:pt x="0" y="0"/>
                </a:moveTo>
                <a:lnTo>
                  <a:pt x="0" y="29751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8" name="object 688" descr=""/>
          <p:cNvSpPr/>
          <p:nvPr/>
        </p:nvSpPr>
        <p:spPr>
          <a:xfrm>
            <a:off x="2263396" y="4678587"/>
            <a:ext cx="0" cy="161290"/>
          </a:xfrm>
          <a:custGeom>
            <a:avLst/>
            <a:gdLst/>
            <a:ahLst/>
            <a:cxnLst/>
            <a:rect l="l" t="t" r="r" b="b"/>
            <a:pathLst>
              <a:path w="0" h="161289">
                <a:moveTo>
                  <a:pt x="0" y="16090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9" name="object 689" descr=""/>
          <p:cNvSpPr/>
          <p:nvPr/>
        </p:nvSpPr>
        <p:spPr>
          <a:xfrm>
            <a:off x="8145870" y="5185575"/>
            <a:ext cx="0" cy="403860"/>
          </a:xfrm>
          <a:custGeom>
            <a:avLst/>
            <a:gdLst/>
            <a:ahLst/>
            <a:cxnLst/>
            <a:rect l="l" t="t" r="r" b="b"/>
            <a:pathLst>
              <a:path w="0" h="403860">
                <a:moveTo>
                  <a:pt x="0" y="0"/>
                </a:moveTo>
                <a:lnTo>
                  <a:pt x="0" y="40376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0" name="object 690" descr=""/>
          <p:cNvSpPr/>
          <p:nvPr/>
        </p:nvSpPr>
        <p:spPr>
          <a:xfrm>
            <a:off x="5848740" y="1684223"/>
            <a:ext cx="0" cy="214629"/>
          </a:xfrm>
          <a:custGeom>
            <a:avLst/>
            <a:gdLst/>
            <a:ahLst/>
            <a:cxnLst/>
            <a:rect l="l" t="t" r="r" b="b"/>
            <a:pathLst>
              <a:path w="0" h="214630">
                <a:moveTo>
                  <a:pt x="0" y="0"/>
                </a:moveTo>
                <a:lnTo>
                  <a:pt x="0" y="21453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1" name="object 691" descr=""/>
          <p:cNvSpPr/>
          <p:nvPr/>
        </p:nvSpPr>
        <p:spPr>
          <a:xfrm>
            <a:off x="6504485" y="8374233"/>
            <a:ext cx="0" cy="335280"/>
          </a:xfrm>
          <a:custGeom>
            <a:avLst/>
            <a:gdLst/>
            <a:ahLst/>
            <a:cxnLst/>
            <a:rect l="l" t="t" r="r" b="b"/>
            <a:pathLst>
              <a:path w="0" h="335279">
                <a:moveTo>
                  <a:pt x="0" y="0"/>
                </a:moveTo>
                <a:lnTo>
                  <a:pt x="0" y="33495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2" name="object 692" descr=""/>
          <p:cNvSpPr/>
          <p:nvPr/>
        </p:nvSpPr>
        <p:spPr>
          <a:xfrm>
            <a:off x="7874667" y="1645769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3" name="object 693" descr=""/>
          <p:cNvSpPr/>
          <p:nvPr/>
        </p:nvSpPr>
        <p:spPr>
          <a:xfrm>
            <a:off x="6571274" y="1389745"/>
            <a:ext cx="0" cy="256540"/>
          </a:xfrm>
          <a:custGeom>
            <a:avLst/>
            <a:gdLst/>
            <a:ahLst/>
            <a:cxnLst/>
            <a:rect l="l" t="t" r="r" b="b"/>
            <a:pathLst>
              <a:path w="0" h="256539">
                <a:moveTo>
                  <a:pt x="0" y="0"/>
                </a:moveTo>
                <a:lnTo>
                  <a:pt x="0" y="25602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4" name="object 694" descr=""/>
          <p:cNvSpPr/>
          <p:nvPr/>
        </p:nvSpPr>
        <p:spPr>
          <a:xfrm>
            <a:off x="7537687" y="1645769"/>
            <a:ext cx="337185" cy="72390"/>
          </a:xfrm>
          <a:custGeom>
            <a:avLst/>
            <a:gdLst/>
            <a:ahLst/>
            <a:cxnLst/>
            <a:rect l="l" t="t" r="r" b="b"/>
            <a:pathLst>
              <a:path w="337184" h="72389">
                <a:moveTo>
                  <a:pt x="0" y="0"/>
                </a:moveTo>
                <a:lnTo>
                  <a:pt x="336979" y="0"/>
                </a:lnTo>
              </a:path>
              <a:path w="337184" h="72389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 descr=""/>
          <p:cNvSpPr/>
          <p:nvPr/>
        </p:nvSpPr>
        <p:spPr>
          <a:xfrm>
            <a:off x="8221766" y="1645769"/>
            <a:ext cx="302895" cy="411480"/>
          </a:xfrm>
          <a:custGeom>
            <a:avLst/>
            <a:gdLst/>
            <a:ahLst/>
            <a:cxnLst/>
            <a:rect l="l" t="t" r="r" b="b"/>
            <a:pathLst>
              <a:path w="302895" h="411480">
                <a:moveTo>
                  <a:pt x="0" y="71848"/>
                </a:moveTo>
                <a:lnTo>
                  <a:pt x="0" y="0"/>
                </a:lnTo>
              </a:path>
              <a:path w="302895" h="411480">
                <a:moveTo>
                  <a:pt x="302573" y="0"/>
                </a:moveTo>
                <a:lnTo>
                  <a:pt x="0" y="0"/>
                </a:lnTo>
              </a:path>
              <a:path w="302895" h="411480">
                <a:moveTo>
                  <a:pt x="200366" y="410852"/>
                </a:moveTo>
                <a:lnTo>
                  <a:pt x="34406" y="410852"/>
                </a:lnTo>
                <a:lnTo>
                  <a:pt x="34406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 descr=""/>
          <p:cNvSpPr/>
          <p:nvPr/>
        </p:nvSpPr>
        <p:spPr>
          <a:xfrm>
            <a:off x="5774868" y="1879530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5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 descr=""/>
          <p:cNvSpPr/>
          <p:nvPr/>
        </p:nvSpPr>
        <p:spPr>
          <a:xfrm>
            <a:off x="4560526" y="187953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0" y="0"/>
                </a:moveTo>
                <a:lnTo>
                  <a:pt x="5464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 descr=""/>
          <p:cNvSpPr/>
          <p:nvPr/>
        </p:nvSpPr>
        <p:spPr>
          <a:xfrm>
            <a:off x="4914709" y="1879530"/>
            <a:ext cx="174625" cy="52705"/>
          </a:xfrm>
          <a:custGeom>
            <a:avLst/>
            <a:gdLst/>
            <a:ahLst/>
            <a:cxnLst/>
            <a:rect l="l" t="t" r="r" b="b"/>
            <a:pathLst>
              <a:path w="174625" h="52705">
                <a:moveTo>
                  <a:pt x="174055" y="52621"/>
                </a:moveTo>
                <a:lnTo>
                  <a:pt x="174055" y="0"/>
                </a:ln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 descr=""/>
          <p:cNvSpPr/>
          <p:nvPr/>
        </p:nvSpPr>
        <p:spPr>
          <a:xfrm>
            <a:off x="5583609" y="1879530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5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 descr=""/>
          <p:cNvSpPr/>
          <p:nvPr/>
        </p:nvSpPr>
        <p:spPr>
          <a:xfrm>
            <a:off x="8452491" y="3350907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 descr=""/>
          <p:cNvSpPr/>
          <p:nvPr/>
        </p:nvSpPr>
        <p:spPr>
          <a:xfrm>
            <a:off x="5464199" y="1879530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5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 descr=""/>
          <p:cNvSpPr/>
          <p:nvPr/>
        </p:nvSpPr>
        <p:spPr>
          <a:xfrm>
            <a:off x="8524340" y="2920828"/>
            <a:ext cx="0" cy="430530"/>
          </a:xfrm>
          <a:custGeom>
            <a:avLst/>
            <a:gdLst/>
            <a:ahLst/>
            <a:cxnLst/>
            <a:rect l="l" t="t" r="r" b="b"/>
            <a:pathLst>
              <a:path w="0" h="430529">
                <a:moveTo>
                  <a:pt x="0" y="43007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 descr=""/>
          <p:cNvSpPr/>
          <p:nvPr/>
        </p:nvSpPr>
        <p:spPr>
          <a:xfrm>
            <a:off x="5774868" y="1879530"/>
            <a:ext cx="55244" cy="0"/>
          </a:xfrm>
          <a:custGeom>
            <a:avLst/>
            <a:gdLst/>
            <a:ahLst/>
            <a:cxnLst/>
            <a:rect l="l" t="t" r="r" b="b"/>
            <a:pathLst>
              <a:path w="55245" h="0">
                <a:moveTo>
                  <a:pt x="5464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 descr=""/>
          <p:cNvSpPr/>
          <p:nvPr/>
        </p:nvSpPr>
        <p:spPr>
          <a:xfrm>
            <a:off x="4485642" y="3598835"/>
            <a:ext cx="35560" cy="35560"/>
          </a:xfrm>
          <a:custGeom>
            <a:avLst/>
            <a:gdLst/>
            <a:ahLst/>
            <a:cxnLst/>
            <a:rect l="l" t="t" r="r" b="b"/>
            <a:pathLst>
              <a:path w="35560" h="35560">
                <a:moveTo>
                  <a:pt x="0" y="17203"/>
                </a:moveTo>
                <a:lnTo>
                  <a:pt x="35418" y="17203"/>
                </a:lnTo>
              </a:path>
              <a:path w="35560" h="35560">
                <a:moveTo>
                  <a:pt x="17203" y="35418"/>
                </a:moveTo>
                <a:lnTo>
                  <a:pt x="1720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 descr=""/>
          <p:cNvSpPr/>
          <p:nvPr/>
        </p:nvSpPr>
        <p:spPr>
          <a:xfrm>
            <a:off x="4061634" y="6564865"/>
            <a:ext cx="215900" cy="231775"/>
          </a:xfrm>
          <a:custGeom>
            <a:avLst/>
            <a:gdLst/>
            <a:ahLst/>
            <a:cxnLst/>
            <a:rect l="l" t="t" r="r" b="b"/>
            <a:pathLst>
              <a:path w="215900" h="231775">
                <a:moveTo>
                  <a:pt x="215545" y="0"/>
                </a:moveTo>
                <a:lnTo>
                  <a:pt x="0" y="0"/>
                </a:lnTo>
                <a:lnTo>
                  <a:pt x="0" y="172031"/>
                </a:lnTo>
              </a:path>
              <a:path w="215900" h="231775">
                <a:moveTo>
                  <a:pt x="29346" y="172031"/>
                </a:moveTo>
                <a:lnTo>
                  <a:pt x="29346" y="152804"/>
                </a:lnTo>
                <a:lnTo>
                  <a:pt x="187211" y="152804"/>
                </a:lnTo>
              </a:path>
              <a:path w="215900" h="231775">
                <a:moveTo>
                  <a:pt x="215545" y="0"/>
                </a:moveTo>
                <a:lnTo>
                  <a:pt x="215545" y="231736"/>
                </a:lnTo>
              </a:path>
              <a:path w="215900" h="231775">
                <a:moveTo>
                  <a:pt x="187211" y="231736"/>
                </a:moveTo>
                <a:lnTo>
                  <a:pt x="187211" y="152804"/>
                </a:lnTo>
              </a:path>
              <a:path w="215900" h="231775">
                <a:moveTo>
                  <a:pt x="215545" y="231736"/>
                </a:moveTo>
                <a:lnTo>
                  <a:pt x="153816" y="2317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 descr=""/>
          <p:cNvSpPr/>
          <p:nvPr/>
        </p:nvSpPr>
        <p:spPr>
          <a:xfrm>
            <a:off x="5848740" y="2608135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 h="0">
                <a:moveTo>
                  <a:pt x="0" y="0"/>
                </a:moveTo>
                <a:lnTo>
                  <a:pt x="333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 descr=""/>
          <p:cNvSpPr/>
          <p:nvPr/>
        </p:nvSpPr>
        <p:spPr>
          <a:xfrm>
            <a:off x="5941840" y="2636469"/>
            <a:ext cx="94615" cy="217804"/>
          </a:xfrm>
          <a:custGeom>
            <a:avLst/>
            <a:gdLst/>
            <a:ahLst/>
            <a:cxnLst/>
            <a:rect l="l" t="t" r="r" b="b"/>
            <a:pathLst>
              <a:path w="94614" h="217805">
                <a:moveTo>
                  <a:pt x="0" y="0"/>
                </a:moveTo>
                <a:lnTo>
                  <a:pt x="94111" y="54645"/>
                </a:lnTo>
                <a:lnTo>
                  <a:pt x="0" y="21756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 descr=""/>
          <p:cNvSpPr/>
          <p:nvPr/>
        </p:nvSpPr>
        <p:spPr>
          <a:xfrm>
            <a:off x="5820405" y="2488725"/>
            <a:ext cx="0" cy="147955"/>
          </a:xfrm>
          <a:custGeom>
            <a:avLst/>
            <a:gdLst/>
            <a:ahLst/>
            <a:cxnLst/>
            <a:rect l="l" t="t" r="r" b="b"/>
            <a:pathLst>
              <a:path w="0" h="147955">
                <a:moveTo>
                  <a:pt x="0" y="14774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 descr=""/>
          <p:cNvSpPr/>
          <p:nvPr/>
        </p:nvSpPr>
        <p:spPr>
          <a:xfrm>
            <a:off x="6142206" y="5229089"/>
            <a:ext cx="442595" cy="0"/>
          </a:xfrm>
          <a:custGeom>
            <a:avLst/>
            <a:gdLst/>
            <a:ahLst/>
            <a:cxnLst/>
            <a:rect l="l" t="t" r="r" b="b"/>
            <a:pathLst>
              <a:path w="442595" h="0">
                <a:moveTo>
                  <a:pt x="0" y="0"/>
                </a:moveTo>
                <a:lnTo>
                  <a:pt x="44222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 descr=""/>
          <p:cNvSpPr/>
          <p:nvPr/>
        </p:nvSpPr>
        <p:spPr>
          <a:xfrm>
            <a:off x="5690875" y="5480053"/>
            <a:ext cx="422275" cy="28575"/>
          </a:xfrm>
          <a:custGeom>
            <a:avLst/>
            <a:gdLst/>
            <a:ahLst/>
            <a:cxnLst/>
            <a:rect l="l" t="t" r="r" b="b"/>
            <a:pathLst>
              <a:path w="422275" h="28575">
                <a:moveTo>
                  <a:pt x="360254" y="0"/>
                </a:moveTo>
                <a:lnTo>
                  <a:pt x="0" y="0"/>
                </a:lnTo>
              </a:path>
              <a:path w="422275" h="28575">
                <a:moveTo>
                  <a:pt x="421983" y="28334"/>
                </a:moveTo>
                <a:lnTo>
                  <a:pt x="0" y="28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 descr=""/>
          <p:cNvSpPr/>
          <p:nvPr/>
        </p:nvSpPr>
        <p:spPr>
          <a:xfrm>
            <a:off x="3707451" y="8684903"/>
            <a:ext cx="382905" cy="240029"/>
          </a:xfrm>
          <a:custGeom>
            <a:avLst/>
            <a:gdLst/>
            <a:ahLst/>
            <a:cxnLst/>
            <a:rect l="l" t="t" r="r" b="b"/>
            <a:pathLst>
              <a:path w="382904" h="240029">
                <a:moveTo>
                  <a:pt x="382517" y="120422"/>
                </a:moveTo>
                <a:lnTo>
                  <a:pt x="0" y="120422"/>
                </a:lnTo>
                <a:lnTo>
                  <a:pt x="133577" y="83991"/>
                </a:lnTo>
              </a:path>
              <a:path w="382904" h="240029">
                <a:moveTo>
                  <a:pt x="0" y="120422"/>
                </a:moveTo>
                <a:lnTo>
                  <a:pt x="133577" y="155840"/>
                </a:lnTo>
              </a:path>
              <a:path w="382904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12" name="object 712" descr=""/>
          <p:cNvGrpSpPr/>
          <p:nvPr/>
        </p:nvGrpSpPr>
        <p:grpSpPr>
          <a:xfrm>
            <a:off x="1996241" y="7928975"/>
            <a:ext cx="88265" cy="6350"/>
            <a:chOff x="1996241" y="7928975"/>
            <a:chExt cx="88265" cy="6350"/>
          </a:xfrm>
        </p:grpSpPr>
        <p:sp>
          <p:nvSpPr>
            <p:cNvPr id="713" name="object 713" descr=""/>
            <p:cNvSpPr/>
            <p:nvPr/>
          </p:nvSpPr>
          <p:spPr>
            <a:xfrm>
              <a:off x="2078209" y="792897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2006361" y="7932011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 h="0">
                  <a:moveTo>
                    <a:pt x="54645" y="0"/>
                  </a:moveTo>
                  <a:lnTo>
                    <a:pt x="33394" y="0"/>
                  </a:lnTo>
                </a:path>
                <a:path w="55244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 descr=""/>
            <p:cNvSpPr/>
            <p:nvPr/>
          </p:nvSpPr>
          <p:spPr>
            <a:xfrm>
              <a:off x="1996241" y="79299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 descr=""/>
            <p:cNvSpPr/>
            <p:nvPr/>
          </p:nvSpPr>
          <p:spPr>
            <a:xfrm>
              <a:off x="1996241" y="792998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7" name="object 717" descr=""/>
          <p:cNvSpPr/>
          <p:nvPr/>
        </p:nvSpPr>
        <p:spPr>
          <a:xfrm>
            <a:off x="4091992" y="8684903"/>
            <a:ext cx="0" cy="240029"/>
          </a:xfrm>
          <a:custGeom>
            <a:avLst/>
            <a:gdLst/>
            <a:ahLst/>
            <a:cxnLst/>
            <a:rect l="l" t="t" r="r" b="b"/>
            <a:pathLst>
              <a:path w="0" h="240029">
                <a:moveTo>
                  <a:pt x="0" y="0"/>
                </a:moveTo>
                <a:lnTo>
                  <a:pt x="0" y="239832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 descr=""/>
          <p:cNvSpPr/>
          <p:nvPr/>
        </p:nvSpPr>
        <p:spPr>
          <a:xfrm>
            <a:off x="8000148" y="6524387"/>
            <a:ext cx="0" cy="179705"/>
          </a:xfrm>
          <a:custGeom>
            <a:avLst/>
            <a:gdLst/>
            <a:ahLst/>
            <a:cxnLst/>
            <a:rect l="l" t="t" r="r" b="b"/>
            <a:pathLst>
              <a:path w="0" h="179704">
                <a:moveTo>
                  <a:pt x="0" y="179115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 descr=""/>
          <p:cNvSpPr/>
          <p:nvPr/>
        </p:nvSpPr>
        <p:spPr>
          <a:xfrm>
            <a:off x="2078209" y="7928975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720" name="object 720" descr=""/>
          <p:cNvSpPr/>
          <p:nvPr/>
        </p:nvSpPr>
        <p:spPr>
          <a:xfrm>
            <a:off x="2081245" y="7731645"/>
            <a:ext cx="0" cy="186690"/>
          </a:xfrm>
          <a:custGeom>
            <a:avLst/>
            <a:gdLst/>
            <a:ahLst/>
            <a:cxnLst/>
            <a:rect l="l" t="t" r="r" b="b"/>
            <a:pathLst>
              <a:path w="0" h="186690">
                <a:moveTo>
                  <a:pt x="0" y="186199"/>
                </a:moveTo>
                <a:lnTo>
                  <a:pt x="0" y="164948"/>
                </a:lnTo>
              </a:path>
              <a:path w="0" h="186690">
                <a:moveTo>
                  <a:pt x="0" y="153816"/>
                </a:moveTo>
                <a:lnTo>
                  <a:pt x="0" y="132565"/>
                </a:lnTo>
              </a:path>
              <a:path w="0" h="186690">
                <a:moveTo>
                  <a:pt x="0" y="120422"/>
                </a:moveTo>
                <a:lnTo>
                  <a:pt x="0" y="99171"/>
                </a:lnTo>
              </a:path>
              <a:path w="0" h="186690">
                <a:moveTo>
                  <a:pt x="0" y="88039"/>
                </a:moveTo>
                <a:lnTo>
                  <a:pt x="0" y="65776"/>
                </a:lnTo>
              </a:path>
              <a:path w="0" h="186690">
                <a:moveTo>
                  <a:pt x="0" y="54645"/>
                </a:moveTo>
                <a:lnTo>
                  <a:pt x="0" y="33394"/>
                </a:lnTo>
              </a:path>
              <a:path w="0" h="186690">
                <a:moveTo>
                  <a:pt x="0" y="2125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21" name="object 721" descr=""/>
          <p:cNvGrpSpPr/>
          <p:nvPr/>
        </p:nvGrpSpPr>
        <p:grpSpPr>
          <a:xfrm>
            <a:off x="2079221" y="7727597"/>
            <a:ext cx="4445" cy="4445"/>
            <a:chOff x="2079221" y="7727597"/>
            <a:chExt cx="4445" cy="4445"/>
          </a:xfrm>
        </p:grpSpPr>
        <p:sp>
          <p:nvSpPr>
            <p:cNvPr id="722" name="object 722" descr=""/>
            <p:cNvSpPr/>
            <p:nvPr/>
          </p:nvSpPr>
          <p:spPr>
            <a:xfrm>
              <a:off x="2079221" y="77275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 descr=""/>
            <p:cNvSpPr/>
            <p:nvPr/>
          </p:nvSpPr>
          <p:spPr>
            <a:xfrm>
              <a:off x="2079221" y="772759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4" name="object 724" descr=""/>
          <p:cNvSpPr/>
          <p:nvPr/>
        </p:nvSpPr>
        <p:spPr>
          <a:xfrm>
            <a:off x="3635602" y="8924735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0"/>
                </a:moveTo>
                <a:lnTo>
                  <a:pt x="0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5" name="object 725" descr=""/>
          <p:cNvSpPr/>
          <p:nvPr/>
        </p:nvSpPr>
        <p:spPr>
          <a:xfrm>
            <a:off x="3635602" y="8675795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0"/>
                </a:moveTo>
                <a:lnTo>
                  <a:pt x="0" y="910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6" name="object 726" descr=""/>
          <p:cNvSpPr/>
          <p:nvPr/>
        </p:nvSpPr>
        <p:spPr>
          <a:xfrm>
            <a:off x="3707451" y="8661628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4">
                <a:moveTo>
                  <a:pt x="0" y="0"/>
                </a:moveTo>
                <a:lnTo>
                  <a:pt x="0" y="1416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7" name="object 727" descr=""/>
          <p:cNvSpPr/>
          <p:nvPr/>
        </p:nvSpPr>
        <p:spPr>
          <a:xfrm>
            <a:off x="4091992" y="8374233"/>
            <a:ext cx="0" cy="301625"/>
          </a:xfrm>
          <a:custGeom>
            <a:avLst/>
            <a:gdLst/>
            <a:ahLst/>
            <a:cxnLst/>
            <a:rect l="l" t="t" r="r" b="b"/>
            <a:pathLst>
              <a:path w="0" h="301625">
                <a:moveTo>
                  <a:pt x="0" y="0"/>
                </a:moveTo>
                <a:lnTo>
                  <a:pt x="0" y="30156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8" name="object 728" descr=""/>
          <p:cNvSpPr/>
          <p:nvPr/>
        </p:nvSpPr>
        <p:spPr>
          <a:xfrm>
            <a:off x="8392786" y="7440203"/>
            <a:ext cx="132080" cy="913130"/>
          </a:xfrm>
          <a:custGeom>
            <a:avLst/>
            <a:gdLst/>
            <a:ahLst/>
            <a:cxnLst/>
            <a:rect l="l" t="t" r="r" b="b"/>
            <a:pathLst>
              <a:path w="132079" h="913129">
                <a:moveTo>
                  <a:pt x="131553" y="0"/>
                </a:moveTo>
                <a:lnTo>
                  <a:pt x="131553" y="912780"/>
                </a:lnTo>
                <a:lnTo>
                  <a:pt x="0" y="9127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9" name="object 729" descr=""/>
          <p:cNvSpPr/>
          <p:nvPr/>
        </p:nvSpPr>
        <p:spPr>
          <a:xfrm>
            <a:off x="1866711" y="7440203"/>
            <a:ext cx="132080" cy="913130"/>
          </a:xfrm>
          <a:custGeom>
            <a:avLst/>
            <a:gdLst/>
            <a:ahLst/>
            <a:cxnLst/>
            <a:rect l="l" t="t" r="r" b="b"/>
            <a:pathLst>
              <a:path w="132080" h="913129">
                <a:moveTo>
                  <a:pt x="0" y="912780"/>
                </a:moveTo>
                <a:lnTo>
                  <a:pt x="0" y="0"/>
                </a:lnTo>
              </a:path>
              <a:path w="132080" h="913129">
                <a:moveTo>
                  <a:pt x="0" y="912780"/>
                </a:moveTo>
                <a:lnTo>
                  <a:pt x="131553" y="91278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 descr=""/>
          <p:cNvSpPr/>
          <p:nvPr/>
        </p:nvSpPr>
        <p:spPr>
          <a:xfrm>
            <a:off x="3707451" y="8709190"/>
            <a:ext cx="2797175" cy="239395"/>
          </a:xfrm>
          <a:custGeom>
            <a:avLst/>
            <a:gdLst/>
            <a:ahLst/>
            <a:cxnLst/>
            <a:rect l="l" t="t" r="r" b="b"/>
            <a:pathLst>
              <a:path w="2797175" h="239395">
                <a:moveTo>
                  <a:pt x="1968245" y="238820"/>
                </a:moveTo>
                <a:lnTo>
                  <a:pt x="0" y="238820"/>
                </a:lnTo>
              </a:path>
              <a:path w="2797175" h="239395">
                <a:moveTo>
                  <a:pt x="2797033" y="0"/>
                </a:moveTo>
                <a:lnTo>
                  <a:pt x="1968245" y="0"/>
                </a:lnTo>
                <a:lnTo>
                  <a:pt x="1968245" y="23882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 descr=""/>
          <p:cNvSpPr/>
          <p:nvPr/>
        </p:nvSpPr>
        <p:spPr>
          <a:xfrm>
            <a:off x="2296791" y="4645193"/>
            <a:ext cx="0" cy="194310"/>
          </a:xfrm>
          <a:custGeom>
            <a:avLst/>
            <a:gdLst/>
            <a:ahLst/>
            <a:cxnLst/>
            <a:rect l="l" t="t" r="r" b="b"/>
            <a:pathLst>
              <a:path w="0" h="194310">
                <a:moveTo>
                  <a:pt x="0" y="1942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 descr=""/>
          <p:cNvSpPr/>
          <p:nvPr/>
        </p:nvSpPr>
        <p:spPr>
          <a:xfrm>
            <a:off x="2515372" y="1645769"/>
            <a:ext cx="337185" cy="0"/>
          </a:xfrm>
          <a:custGeom>
            <a:avLst/>
            <a:gdLst/>
            <a:ahLst/>
            <a:cxnLst/>
            <a:rect l="l" t="t" r="r" b="b"/>
            <a:pathLst>
              <a:path w="337185" h="0">
                <a:moveTo>
                  <a:pt x="0" y="0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 descr=""/>
          <p:cNvSpPr/>
          <p:nvPr/>
        </p:nvSpPr>
        <p:spPr>
          <a:xfrm>
            <a:off x="1885938" y="4034986"/>
            <a:ext cx="0" cy="346710"/>
          </a:xfrm>
          <a:custGeom>
            <a:avLst/>
            <a:gdLst/>
            <a:ahLst/>
            <a:cxnLst/>
            <a:rect l="l" t="t" r="r" b="b"/>
            <a:pathLst>
              <a:path w="0" h="346710">
                <a:moveTo>
                  <a:pt x="0" y="34608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 descr=""/>
          <p:cNvSpPr/>
          <p:nvPr/>
        </p:nvSpPr>
        <p:spPr>
          <a:xfrm>
            <a:off x="3292551" y="1645769"/>
            <a:ext cx="492125" cy="72390"/>
          </a:xfrm>
          <a:custGeom>
            <a:avLst/>
            <a:gdLst/>
            <a:ahLst/>
            <a:cxnLst/>
            <a:rect l="l" t="t" r="r" b="b"/>
            <a:pathLst>
              <a:path w="492125" h="72389">
                <a:moveTo>
                  <a:pt x="491808" y="71848"/>
                </a:moveTo>
                <a:lnTo>
                  <a:pt x="491808" y="0"/>
                </a:lnTo>
              </a:path>
              <a:path w="492125" h="72389">
                <a:moveTo>
                  <a:pt x="0" y="0"/>
                </a:moveTo>
                <a:lnTo>
                  <a:pt x="49180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 descr=""/>
          <p:cNvSpPr/>
          <p:nvPr/>
        </p:nvSpPr>
        <p:spPr>
          <a:xfrm>
            <a:off x="6768603" y="6505160"/>
            <a:ext cx="1212850" cy="179705"/>
          </a:xfrm>
          <a:custGeom>
            <a:avLst/>
            <a:gdLst/>
            <a:ahLst/>
            <a:cxnLst/>
            <a:rect l="l" t="t" r="r" b="b"/>
            <a:pathLst>
              <a:path w="1212850" h="179704">
                <a:moveTo>
                  <a:pt x="1212317" y="0"/>
                </a:moveTo>
                <a:lnTo>
                  <a:pt x="1212317" y="179115"/>
                </a:lnTo>
                <a:lnTo>
                  <a:pt x="0" y="17911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 descr=""/>
          <p:cNvSpPr/>
          <p:nvPr/>
        </p:nvSpPr>
        <p:spPr>
          <a:xfrm>
            <a:off x="4131459" y="1645769"/>
            <a:ext cx="429259" cy="0"/>
          </a:xfrm>
          <a:custGeom>
            <a:avLst/>
            <a:gdLst/>
            <a:ahLst/>
            <a:cxnLst/>
            <a:rect l="l" t="t" r="r" b="b"/>
            <a:pathLst>
              <a:path w="429260" h="0">
                <a:moveTo>
                  <a:pt x="0" y="0"/>
                </a:moveTo>
                <a:lnTo>
                  <a:pt x="42906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 descr=""/>
          <p:cNvSpPr/>
          <p:nvPr/>
        </p:nvSpPr>
        <p:spPr>
          <a:xfrm>
            <a:off x="8127655" y="5826140"/>
            <a:ext cx="18415" cy="306705"/>
          </a:xfrm>
          <a:custGeom>
            <a:avLst/>
            <a:gdLst/>
            <a:ahLst/>
            <a:cxnLst/>
            <a:rect l="l" t="t" r="r" b="b"/>
            <a:pathLst>
              <a:path w="18415" h="306704">
                <a:moveTo>
                  <a:pt x="18215" y="306621"/>
                </a:moveTo>
                <a:lnTo>
                  <a:pt x="18215" y="0"/>
                </a:lnTo>
              </a:path>
              <a:path w="18415" h="30670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8" name="object 738" descr=""/>
          <p:cNvSpPr/>
          <p:nvPr/>
        </p:nvSpPr>
        <p:spPr>
          <a:xfrm>
            <a:off x="4541299" y="1740892"/>
            <a:ext cx="0" cy="158115"/>
          </a:xfrm>
          <a:custGeom>
            <a:avLst/>
            <a:gdLst/>
            <a:ahLst/>
            <a:cxnLst/>
            <a:rect l="l" t="t" r="r" b="b"/>
            <a:pathLst>
              <a:path w="0" h="158114">
                <a:moveTo>
                  <a:pt x="0" y="15786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9" name="object 739" descr=""/>
          <p:cNvSpPr/>
          <p:nvPr/>
        </p:nvSpPr>
        <p:spPr>
          <a:xfrm>
            <a:off x="6499425" y="1380638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0" y="0"/>
                </a:moveTo>
                <a:lnTo>
                  <a:pt x="5282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0" name="object 740" descr=""/>
          <p:cNvSpPr/>
          <p:nvPr/>
        </p:nvSpPr>
        <p:spPr>
          <a:xfrm>
            <a:off x="5088764" y="1879530"/>
            <a:ext cx="47625" cy="19685"/>
          </a:xfrm>
          <a:custGeom>
            <a:avLst/>
            <a:gdLst/>
            <a:ahLst/>
            <a:cxnLst/>
            <a:rect l="l" t="t" r="r" b="b"/>
            <a:pathLst>
              <a:path w="47625" h="19685">
                <a:moveTo>
                  <a:pt x="0" y="19227"/>
                </a:moveTo>
                <a:lnTo>
                  <a:pt x="47561" y="19227"/>
                </a:lnTo>
              </a:path>
              <a:path w="47625" h="19685">
                <a:moveTo>
                  <a:pt x="0" y="0"/>
                </a:moveTo>
                <a:lnTo>
                  <a:pt x="2833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1" name="object 741" descr=""/>
          <p:cNvSpPr/>
          <p:nvPr/>
        </p:nvSpPr>
        <p:spPr>
          <a:xfrm>
            <a:off x="4615171" y="1879530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5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2" name="object 742" descr=""/>
          <p:cNvSpPr/>
          <p:nvPr/>
        </p:nvSpPr>
        <p:spPr>
          <a:xfrm>
            <a:off x="5774868" y="1898757"/>
            <a:ext cx="107314" cy="33655"/>
          </a:xfrm>
          <a:custGeom>
            <a:avLst/>
            <a:gdLst/>
            <a:ahLst/>
            <a:cxnLst/>
            <a:rect l="l" t="t" r="r" b="b"/>
            <a:pathLst>
              <a:path w="107314" h="33655">
                <a:moveTo>
                  <a:pt x="0" y="0"/>
                </a:moveTo>
                <a:lnTo>
                  <a:pt x="73872" y="0"/>
                </a:lnTo>
              </a:path>
              <a:path w="107314" h="33655">
                <a:moveTo>
                  <a:pt x="107266" y="33394"/>
                </a:moveTo>
                <a:lnTo>
                  <a:pt x="0" y="3339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 descr=""/>
          <p:cNvSpPr/>
          <p:nvPr/>
        </p:nvSpPr>
        <p:spPr>
          <a:xfrm>
            <a:off x="4507905" y="1932151"/>
            <a:ext cx="107314" cy="0"/>
          </a:xfrm>
          <a:custGeom>
            <a:avLst/>
            <a:gdLst/>
            <a:ahLst/>
            <a:cxnLst/>
            <a:rect l="l" t="t" r="r" b="b"/>
            <a:pathLst>
              <a:path w="107314" h="0">
                <a:moveTo>
                  <a:pt x="10726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 descr=""/>
          <p:cNvSpPr/>
          <p:nvPr/>
        </p:nvSpPr>
        <p:spPr>
          <a:xfrm>
            <a:off x="5102932" y="1879530"/>
            <a:ext cx="137160" cy="52705"/>
          </a:xfrm>
          <a:custGeom>
            <a:avLst/>
            <a:gdLst/>
            <a:ahLst/>
            <a:cxnLst/>
            <a:rect l="l" t="t" r="r" b="b"/>
            <a:pathLst>
              <a:path w="137160" h="52705">
                <a:moveTo>
                  <a:pt x="136613" y="52621"/>
                </a:moveTo>
                <a:lnTo>
                  <a:pt x="136613" y="0"/>
                </a:lnTo>
              </a:path>
              <a:path w="137160" h="52705">
                <a:moveTo>
                  <a:pt x="81968" y="0"/>
                </a:moveTo>
                <a:lnTo>
                  <a:pt x="136613" y="0"/>
                </a:lnTo>
              </a:path>
              <a:path w="137160" h="52705">
                <a:moveTo>
                  <a:pt x="62740" y="19227"/>
                </a:moveTo>
                <a:lnTo>
                  <a:pt x="136613" y="19227"/>
                </a:lnTo>
              </a:path>
              <a:path w="137160" h="52705">
                <a:moveTo>
                  <a:pt x="136613" y="52621"/>
                </a:moveTo>
                <a:lnTo>
                  <a:pt x="0" y="52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 descr=""/>
          <p:cNvSpPr/>
          <p:nvPr/>
        </p:nvSpPr>
        <p:spPr>
          <a:xfrm>
            <a:off x="8093248" y="5826140"/>
            <a:ext cx="0" cy="254000"/>
          </a:xfrm>
          <a:custGeom>
            <a:avLst/>
            <a:gdLst/>
            <a:ahLst/>
            <a:cxnLst/>
            <a:rect l="l" t="t" r="r" b="b"/>
            <a:pathLst>
              <a:path w="0" h="254000">
                <a:moveTo>
                  <a:pt x="0" y="25399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 descr=""/>
          <p:cNvSpPr/>
          <p:nvPr/>
        </p:nvSpPr>
        <p:spPr>
          <a:xfrm>
            <a:off x="6451863" y="1684223"/>
            <a:ext cx="647065" cy="0"/>
          </a:xfrm>
          <a:custGeom>
            <a:avLst/>
            <a:gdLst/>
            <a:ahLst/>
            <a:cxnLst/>
            <a:rect l="l" t="t" r="r" b="b"/>
            <a:pathLst>
              <a:path w="647065" h="0">
                <a:moveTo>
                  <a:pt x="64663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 descr=""/>
          <p:cNvSpPr/>
          <p:nvPr/>
        </p:nvSpPr>
        <p:spPr>
          <a:xfrm>
            <a:off x="5464199" y="1879530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 descr=""/>
          <p:cNvSpPr/>
          <p:nvPr/>
        </p:nvSpPr>
        <p:spPr>
          <a:xfrm>
            <a:off x="5464199" y="193215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4" h="0">
                <a:moveTo>
                  <a:pt x="11941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 descr=""/>
          <p:cNvSpPr/>
          <p:nvPr/>
        </p:nvSpPr>
        <p:spPr>
          <a:xfrm>
            <a:off x="6499425" y="138974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0" y="0"/>
                </a:moveTo>
                <a:lnTo>
                  <a:pt x="5282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 descr=""/>
          <p:cNvSpPr/>
          <p:nvPr/>
        </p:nvSpPr>
        <p:spPr>
          <a:xfrm>
            <a:off x="1998265" y="8272026"/>
            <a:ext cx="2023110" cy="0"/>
          </a:xfrm>
          <a:custGeom>
            <a:avLst/>
            <a:gdLst/>
            <a:ahLst/>
            <a:cxnLst/>
            <a:rect l="l" t="t" r="r" b="b"/>
            <a:pathLst>
              <a:path w="2023110" h="0">
                <a:moveTo>
                  <a:pt x="202289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 descr=""/>
          <p:cNvSpPr/>
          <p:nvPr/>
        </p:nvSpPr>
        <p:spPr>
          <a:xfrm>
            <a:off x="6368883" y="8272026"/>
            <a:ext cx="2024380" cy="0"/>
          </a:xfrm>
          <a:custGeom>
            <a:avLst/>
            <a:gdLst/>
            <a:ahLst/>
            <a:cxnLst/>
            <a:rect l="l" t="t" r="r" b="b"/>
            <a:pathLst>
              <a:path w="2024379" h="0">
                <a:moveTo>
                  <a:pt x="0" y="0"/>
                </a:moveTo>
                <a:lnTo>
                  <a:pt x="202390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 descr=""/>
          <p:cNvSpPr/>
          <p:nvPr/>
        </p:nvSpPr>
        <p:spPr>
          <a:xfrm>
            <a:off x="1998265" y="8321612"/>
            <a:ext cx="2023110" cy="0"/>
          </a:xfrm>
          <a:custGeom>
            <a:avLst/>
            <a:gdLst/>
            <a:ahLst/>
            <a:cxnLst/>
            <a:rect l="l" t="t" r="r" b="b"/>
            <a:pathLst>
              <a:path w="2023110" h="0">
                <a:moveTo>
                  <a:pt x="0" y="0"/>
                </a:moveTo>
                <a:lnTo>
                  <a:pt x="202289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 descr=""/>
          <p:cNvSpPr/>
          <p:nvPr/>
        </p:nvSpPr>
        <p:spPr>
          <a:xfrm>
            <a:off x="6749377" y="6431287"/>
            <a:ext cx="1250950" cy="272415"/>
          </a:xfrm>
          <a:custGeom>
            <a:avLst/>
            <a:gdLst/>
            <a:ahLst/>
            <a:cxnLst/>
            <a:rect l="l" t="t" r="r" b="b"/>
            <a:pathLst>
              <a:path w="1250950" h="272415">
                <a:moveTo>
                  <a:pt x="961353" y="0"/>
                </a:moveTo>
                <a:lnTo>
                  <a:pt x="961353" y="252987"/>
                </a:lnTo>
              </a:path>
              <a:path w="1250950" h="272415">
                <a:moveTo>
                  <a:pt x="1250771" y="272214"/>
                </a:moveTo>
                <a:lnTo>
                  <a:pt x="0" y="27221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 descr=""/>
          <p:cNvSpPr/>
          <p:nvPr/>
        </p:nvSpPr>
        <p:spPr>
          <a:xfrm>
            <a:off x="1998265" y="8333756"/>
            <a:ext cx="2023110" cy="0"/>
          </a:xfrm>
          <a:custGeom>
            <a:avLst/>
            <a:gdLst/>
            <a:ahLst/>
            <a:cxnLst/>
            <a:rect l="l" t="t" r="r" b="b"/>
            <a:pathLst>
              <a:path w="2023110" h="0">
                <a:moveTo>
                  <a:pt x="2022890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5" name="object 755" descr=""/>
          <p:cNvSpPr/>
          <p:nvPr/>
        </p:nvSpPr>
        <p:spPr>
          <a:xfrm>
            <a:off x="6749377" y="6113534"/>
            <a:ext cx="0" cy="590550"/>
          </a:xfrm>
          <a:custGeom>
            <a:avLst/>
            <a:gdLst/>
            <a:ahLst/>
            <a:cxnLst/>
            <a:rect l="l" t="t" r="r" b="b"/>
            <a:pathLst>
              <a:path w="0" h="590550">
                <a:moveTo>
                  <a:pt x="0" y="58996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6" name="object 756" descr=""/>
          <p:cNvSpPr/>
          <p:nvPr/>
        </p:nvSpPr>
        <p:spPr>
          <a:xfrm>
            <a:off x="6499425" y="1140805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 h="0">
                <a:moveTo>
                  <a:pt x="0" y="0"/>
                </a:moveTo>
                <a:lnTo>
                  <a:pt x="52823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7" name="object 757" descr=""/>
          <p:cNvSpPr/>
          <p:nvPr/>
        </p:nvSpPr>
        <p:spPr>
          <a:xfrm>
            <a:off x="6768603" y="6132761"/>
            <a:ext cx="0" cy="551815"/>
          </a:xfrm>
          <a:custGeom>
            <a:avLst/>
            <a:gdLst/>
            <a:ahLst/>
            <a:cxnLst/>
            <a:rect l="l" t="t" r="r" b="b"/>
            <a:pathLst>
              <a:path w="0" h="551815">
                <a:moveTo>
                  <a:pt x="0" y="55151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8" name="object 758" descr=""/>
          <p:cNvSpPr/>
          <p:nvPr/>
        </p:nvSpPr>
        <p:spPr>
          <a:xfrm>
            <a:off x="6955814" y="1117530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5">
                <a:moveTo>
                  <a:pt x="0" y="1416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9" name="object 759" descr=""/>
          <p:cNvSpPr/>
          <p:nvPr/>
        </p:nvSpPr>
        <p:spPr>
          <a:xfrm>
            <a:off x="6571274" y="1140805"/>
            <a:ext cx="384810" cy="240029"/>
          </a:xfrm>
          <a:custGeom>
            <a:avLst/>
            <a:gdLst/>
            <a:ahLst/>
            <a:cxnLst/>
            <a:rect l="l" t="t" r="r" b="b"/>
            <a:pathLst>
              <a:path w="384809" h="240030">
                <a:moveTo>
                  <a:pt x="2023" y="120422"/>
                </a:moveTo>
                <a:lnTo>
                  <a:pt x="384541" y="120422"/>
                </a:lnTo>
                <a:lnTo>
                  <a:pt x="250963" y="155840"/>
                </a:lnTo>
              </a:path>
              <a:path w="384809" h="240030">
                <a:moveTo>
                  <a:pt x="384541" y="120422"/>
                </a:moveTo>
                <a:lnTo>
                  <a:pt x="250963" y="83991"/>
                </a:lnTo>
              </a:path>
              <a:path w="384809" h="240030">
                <a:moveTo>
                  <a:pt x="384541" y="239832"/>
                </a:moveTo>
                <a:lnTo>
                  <a:pt x="384541" y="0"/>
                </a:lnTo>
              </a:path>
              <a:path w="384809" h="240030">
                <a:moveTo>
                  <a:pt x="0" y="23983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 descr=""/>
          <p:cNvSpPr/>
          <p:nvPr/>
        </p:nvSpPr>
        <p:spPr>
          <a:xfrm>
            <a:off x="7027664" y="1131698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9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 descr=""/>
          <p:cNvSpPr/>
          <p:nvPr/>
        </p:nvSpPr>
        <p:spPr>
          <a:xfrm>
            <a:off x="7027664" y="1380638"/>
            <a:ext cx="0" cy="9525"/>
          </a:xfrm>
          <a:custGeom>
            <a:avLst/>
            <a:gdLst/>
            <a:ahLst/>
            <a:cxnLst/>
            <a:rect l="l" t="t" r="r" b="b"/>
            <a:pathLst>
              <a:path w="0" h="9525">
                <a:moveTo>
                  <a:pt x="0" y="910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 descr=""/>
          <p:cNvSpPr/>
          <p:nvPr/>
        </p:nvSpPr>
        <p:spPr>
          <a:xfrm>
            <a:off x="6955814" y="1389745"/>
            <a:ext cx="0" cy="14604"/>
          </a:xfrm>
          <a:custGeom>
            <a:avLst/>
            <a:gdLst/>
            <a:ahLst/>
            <a:cxnLst/>
            <a:rect l="l" t="t" r="r" b="b"/>
            <a:pathLst>
              <a:path w="0" h="14605">
                <a:moveTo>
                  <a:pt x="0" y="1416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 descr=""/>
          <p:cNvSpPr/>
          <p:nvPr/>
        </p:nvSpPr>
        <p:spPr>
          <a:xfrm>
            <a:off x="4182056" y="1555705"/>
            <a:ext cx="35560" cy="90170"/>
          </a:xfrm>
          <a:custGeom>
            <a:avLst/>
            <a:gdLst/>
            <a:ahLst/>
            <a:cxnLst/>
            <a:rect l="l" t="t" r="r" b="b"/>
            <a:pathLst>
              <a:path w="35560" h="90169">
                <a:moveTo>
                  <a:pt x="0" y="71848"/>
                </a:moveTo>
                <a:lnTo>
                  <a:pt x="35418" y="71848"/>
                </a:lnTo>
              </a:path>
              <a:path w="35560" h="90169">
                <a:moveTo>
                  <a:pt x="17203" y="90063"/>
                </a:moveTo>
                <a:lnTo>
                  <a:pt x="17203" y="53633"/>
                </a:lnTo>
              </a:path>
              <a:path w="35560" h="90169">
                <a:moveTo>
                  <a:pt x="6071" y="71848"/>
                </a:moveTo>
                <a:lnTo>
                  <a:pt x="6071" y="0"/>
                </a:lnTo>
                <a:lnTo>
                  <a:pt x="29346" y="0"/>
                </a:lnTo>
                <a:lnTo>
                  <a:pt x="29346" y="7184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 descr=""/>
          <p:cNvSpPr/>
          <p:nvPr/>
        </p:nvSpPr>
        <p:spPr>
          <a:xfrm>
            <a:off x="4184080" y="5539758"/>
            <a:ext cx="156210" cy="93345"/>
          </a:xfrm>
          <a:custGeom>
            <a:avLst/>
            <a:gdLst/>
            <a:ahLst/>
            <a:cxnLst/>
            <a:rect l="l" t="t" r="r" b="b"/>
            <a:pathLst>
              <a:path w="156210" h="93345">
                <a:moveTo>
                  <a:pt x="0" y="93099"/>
                </a:moveTo>
                <a:lnTo>
                  <a:pt x="155840" y="93099"/>
                </a:lnTo>
                <a:lnTo>
                  <a:pt x="1558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65" name="object 765" descr=""/>
          <p:cNvGrpSpPr/>
          <p:nvPr/>
        </p:nvGrpSpPr>
        <p:grpSpPr>
          <a:xfrm>
            <a:off x="4337897" y="5629821"/>
            <a:ext cx="364490" cy="6350"/>
            <a:chOff x="4337897" y="5629821"/>
            <a:chExt cx="364490" cy="6350"/>
          </a:xfrm>
        </p:grpSpPr>
        <p:sp>
          <p:nvSpPr>
            <p:cNvPr id="766" name="object 766" descr=""/>
            <p:cNvSpPr/>
            <p:nvPr/>
          </p:nvSpPr>
          <p:spPr>
            <a:xfrm>
              <a:off x="4696128" y="562982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 descr=""/>
            <p:cNvSpPr/>
            <p:nvPr/>
          </p:nvSpPr>
          <p:spPr>
            <a:xfrm>
              <a:off x="4354088" y="5632857"/>
              <a:ext cx="318770" cy="0"/>
            </a:xfrm>
            <a:custGeom>
              <a:avLst/>
              <a:gdLst/>
              <a:ahLst/>
              <a:cxnLst/>
              <a:rect l="l" t="t" r="r" b="b"/>
              <a:pathLst>
                <a:path w="318770" h="0">
                  <a:moveTo>
                    <a:pt x="318764" y="0"/>
                  </a:moveTo>
                  <a:lnTo>
                    <a:pt x="297513" y="0"/>
                  </a:lnTo>
                </a:path>
                <a:path w="318770" h="0">
                  <a:moveTo>
                    <a:pt x="285370" y="0"/>
                  </a:moveTo>
                  <a:lnTo>
                    <a:pt x="264119" y="0"/>
                  </a:lnTo>
                </a:path>
                <a:path w="318770" h="0">
                  <a:moveTo>
                    <a:pt x="252987" y="0"/>
                  </a:moveTo>
                  <a:lnTo>
                    <a:pt x="230724" y="0"/>
                  </a:lnTo>
                </a:path>
                <a:path w="318770" h="0">
                  <a:moveTo>
                    <a:pt x="219593" y="0"/>
                  </a:moveTo>
                  <a:lnTo>
                    <a:pt x="198342" y="0"/>
                  </a:lnTo>
                </a:path>
                <a:path w="318770" h="0">
                  <a:moveTo>
                    <a:pt x="187211" y="0"/>
                  </a:moveTo>
                  <a:lnTo>
                    <a:pt x="164948" y="0"/>
                  </a:lnTo>
                </a:path>
                <a:path w="318770" h="0">
                  <a:moveTo>
                    <a:pt x="153816" y="0"/>
                  </a:moveTo>
                  <a:lnTo>
                    <a:pt x="132565" y="0"/>
                  </a:lnTo>
                </a:path>
                <a:path w="318770" h="0">
                  <a:moveTo>
                    <a:pt x="120422" y="0"/>
                  </a:moveTo>
                  <a:lnTo>
                    <a:pt x="99171" y="0"/>
                  </a:lnTo>
                </a:path>
                <a:path w="318770" h="0">
                  <a:moveTo>
                    <a:pt x="88039" y="0"/>
                  </a:moveTo>
                  <a:lnTo>
                    <a:pt x="65776" y="0"/>
                  </a:lnTo>
                </a:path>
                <a:path w="318770" h="0">
                  <a:moveTo>
                    <a:pt x="54645" y="0"/>
                  </a:moveTo>
                  <a:lnTo>
                    <a:pt x="33394" y="0"/>
                  </a:lnTo>
                </a:path>
                <a:path w="318770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 descr=""/>
            <p:cNvSpPr/>
            <p:nvPr/>
          </p:nvSpPr>
          <p:spPr>
            <a:xfrm>
              <a:off x="4337897" y="5630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 descr=""/>
            <p:cNvSpPr/>
            <p:nvPr/>
          </p:nvSpPr>
          <p:spPr>
            <a:xfrm>
              <a:off x="4337897" y="563083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770" name="object 770" descr=""/>
          <p:cNvGrpSpPr/>
          <p:nvPr/>
        </p:nvGrpSpPr>
        <p:grpSpPr>
          <a:xfrm>
            <a:off x="5688851" y="5598451"/>
            <a:ext cx="400050" cy="6350"/>
            <a:chOff x="5688851" y="5598451"/>
            <a:chExt cx="400050" cy="6350"/>
          </a:xfrm>
        </p:grpSpPr>
        <p:sp>
          <p:nvSpPr>
            <p:cNvPr id="771" name="object 771" descr=""/>
            <p:cNvSpPr/>
            <p:nvPr/>
          </p:nvSpPr>
          <p:spPr>
            <a:xfrm>
              <a:off x="5704031" y="5601487"/>
              <a:ext cx="384810" cy="0"/>
            </a:xfrm>
            <a:custGeom>
              <a:avLst/>
              <a:gdLst/>
              <a:ahLst/>
              <a:cxnLst/>
              <a:rect l="l" t="t" r="r" b="b"/>
              <a:pathLst>
                <a:path w="384810" h="0">
                  <a:moveTo>
                    <a:pt x="384541" y="0"/>
                  </a:moveTo>
                  <a:lnTo>
                    <a:pt x="363290" y="0"/>
                  </a:lnTo>
                </a:path>
                <a:path w="384810" h="0">
                  <a:moveTo>
                    <a:pt x="352159" y="0"/>
                  </a:moveTo>
                  <a:lnTo>
                    <a:pt x="329896" y="0"/>
                  </a:lnTo>
                </a:path>
                <a:path w="384810" h="0">
                  <a:moveTo>
                    <a:pt x="318764" y="0"/>
                  </a:moveTo>
                  <a:lnTo>
                    <a:pt x="297513" y="0"/>
                  </a:lnTo>
                </a:path>
                <a:path w="384810" h="0">
                  <a:moveTo>
                    <a:pt x="285370" y="0"/>
                  </a:moveTo>
                  <a:lnTo>
                    <a:pt x="264119" y="0"/>
                  </a:lnTo>
                </a:path>
                <a:path w="384810" h="0">
                  <a:moveTo>
                    <a:pt x="252987" y="0"/>
                  </a:moveTo>
                  <a:lnTo>
                    <a:pt x="230724" y="0"/>
                  </a:lnTo>
                </a:path>
                <a:path w="384810" h="0">
                  <a:moveTo>
                    <a:pt x="219593" y="0"/>
                  </a:moveTo>
                  <a:lnTo>
                    <a:pt x="198342" y="0"/>
                  </a:lnTo>
                </a:path>
                <a:path w="384810" h="0">
                  <a:moveTo>
                    <a:pt x="187211" y="0"/>
                  </a:moveTo>
                  <a:lnTo>
                    <a:pt x="164948" y="0"/>
                  </a:lnTo>
                </a:path>
                <a:path w="384810" h="0">
                  <a:moveTo>
                    <a:pt x="153816" y="0"/>
                  </a:moveTo>
                  <a:lnTo>
                    <a:pt x="132565" y="0"/>
                  </a:lnTo>
                </a:path>
                <a:path w="384810" h="0">
                  <a:moveTo>
                    <a:pt x="120422" y="0"/>
                  </a:moveTo>
                  <a:lnTo>
                    <a:pt x="99171" y="0"/>
                  </a:lnTo>
                </a:path>
                <a:path w="384810" h="0">
                  <a:moveTo>
                    <a:pt x="88039" y="0"/>
                  </a:moveTo>
                  <a:lnTo>
                    <a:pt x="65776" y="0"/>
                  </a:lnTo>
                </a:path>
                <a:path w="384810" h="0">
                  <a:moveTo>
                    <a:pt x="54645" y="0"/>
                  </a:moveTo>
                  <a:lnTo>
                    <a:pt x="33394" y="0"/>
                  </a:lnTo>
                </a:path>
                <a:path w="384810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 descr=""/>
            <p:cNvSpPr/>
            <p:nvPr/>
          </p:nvSpPr>
          <p:spPr>
            <a:xfrm>
              <a:off x="5688851" y="55994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 descr=""/>
            <p:cNvSpPr/>
            <p:nvPr/>
          </p:nvSpPr>
          <p:spPr>
            <a:xfrm>
              <a:off x="5688851" y="55994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4" name="object 774" descr=""/>
          <p:cNvSpPr/>
          <p:nvPr/>
        </p:nvSpPr>
        <p:spPr>
          <a:xfrm>
            <a:off x="3404877" y="4464053"/>
            <a:ext cx="28575" cy="121920"/>
          </a:xfrm>
          <a:custGeom>
            <a:avLst/>
            <a:gdLst/>
            <a:ahLst/>
            <a:cxnLst/>
            <a:rect l="l" t="t" r="r" b="b"/>
            <a:pathLst>
              <a:path w="28575" h="121920">
                <a:moveTo>
                  <a:pt x="28334" y="28334"/>
                </a:moveTo>
                <a:lnTo>
                  <a:pt x="28334" y="121434"/>
                </a:lnTo>
              </a:path>
              <a:path w="28575" h="121920">
                <a:moveTo>
                  <a:pt x="0" y="12143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 descr=""/>
          <p:cNvSpPr/>
          <p:nvPr/>
        </p:nvSpPr>
        <p:spPr>
          <a:xfrm>
            <a:off x="3495953" y="4645193"/>
            <a:ext cx="30480" cy="0"/>
          </a:xfrm>
          <a:custGeom>
            <a:avLst/>
            <a:gdLst/>
            <a:ahLst/>
            <a:cxnLst/>
            <a:rect l="l" t="t" r="r" b="b"/>
            <a:pathLst>
              <a:path w="30479" h="0">
                <a:moveTo>
                  <a:pt x="30358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 descr=""/>
          <p:cNvSpPr/>
          <p:nvPr/>
        </p:nvSpPr>
        <p:spPr>
          <a:xfrm>
            <a:off x="8033543" y="5199742"/>
            <a:ext cx="0" cy="375920"/>
          </a:xfrm>
          <a:custGeom>
            <a:avLst/>
            <a:gdLst/>
            <a:ahLst/>
            <a:cxnLst/>
            <a:rect l="l" t="t" r="r" b="b"/>
            <a:pathLst>
              <a:path w="0" h="375920">
                <a:moveTo>
                  <a:pt x="0" y="375433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 descr=""/>
          <p:cNvSpPr/>
          <p:nvPr/>
        </p:nvSpPr>
        <p:spPr>
          <a:xfrm>
            <a:off x="4541299" y="1898757"/>
            <a:ext cx="74295" cy="0"/>
          </a:xfrm>
          <a:custGeom>
            <a:avLst/>
            <a:gdLst/>
            <a:ahLst/>
            <a:cxnLst/>
            <a:rect l="l" t="t" r="r" b="b"/>
            <a:pathLst>
              <a:path w="74295" h="0">
                <a:moveTo>
                  <a:pt x="0" y="0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8" name="object 778" descr=""/>
          <p:cNvSpPr/>
          <p:nvPr/>
        </p:nvSpPr>
        <p:spPr>
          <a:xfrm>
            <a:off x="2208751" y="4697814"/>
            <a:ext cx="16510" cy="142240"/>
          </a:xfrm>
          <a:custGeom>
            <a:avLst/>
            <a:gdLst/>
            <a:ahLst/>
            <a:cxnLst/>
            <a:rect l="l" t="t" r="r" b="b"/>
            <a:pathLst>
              <a:path w="16510" h="142239">
                <a:moveTo>
                  <a:pt x="16191" y="0"/>
                </a:moveTo>
                <a:lnTo>
                  <a:pt x="16191" y="141673"/>
                </a:lnTo>
              </a:path>
              <a:path w="16510" h="142239">
                <a:moveTo>
                  <a:pt x="0" y="141673"/>
                </a:moveTo>
                <a:lnTo>
                  <a:pt x="0" y="3643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9" name="object 779" descr=""/>
          <p:cNvSpPr/>
          <p:nvPr/>
        </p:nvSpPr>
        <p:spPr>
          <a:xfrm>
            <a:off x="6749377" y="6113534"/>
            <a:ext cx="1378585" cy="0"/>
          </a:xfrm>
          <a:custGeom>
            <a:avLst/>
            <a:gdLst/>
            <a:ahLst/>
            <a:cxnLst/>
            <a:rect l="l" t="t" r="r" b="b"/>
            <a:pathLst>
              <a:path w="1378584" h="0">
                <a:moveTo>
                  <a:pt x="419959" y="0"/>
                </a:moveTo>
                <a:lnTo>
                  <a:pt x="333943" y="0"/>
                </a:lnTo>
              </a:path>
              <a:path w="1378584" h="0">
                <a:moveTo>
                  <a:pt x="137827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80" name="object 780" descr=""/>
          <p:cNvGrpSpPr/>
          <p:nvPr/>
        </p:nvGrpSpPr>
        <p:grpSpPr>
          <a:xfrm>
            <a:off x="1996241" y="7700274"/>
            <a:ext cx="117475" cy="261620"/>
            <a:chOff x="1996241" y="7700274"/>
            <a:chExt cx="117475" cy="261620"/>
          </a:xfrm>
        </p:grpSpPr>
        <p:sp>
          <p:nvSpPr>
            <p:cNvPr id="781" name="object 781" descr=""/>
            <p:cNvSpPr/>
            <p:nvPr/>
          </p:nvSpPr>
          <p:spPr>
            <a:xfrm>
              <a:off x="2103508" y="7729620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2078209" y="772658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2006361" y="7729620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4" h="0">
                  <a:moveTo>
                    <a:pt x="54645" y="0"/>
                  </a:moveTo>
                  <a:lnTo>
                    <a:pt x="33394" y="0"/>
                  </a:lnTo>
                </a:path>
                <a:path w="55244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1996241" y="77275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1996241" y="77275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2110592" y="7700274"/>
              <a:ext cx="0" cy="261620"/>
            </a:xfrm>
            <a:custGeom>
              <a:avLst/>
              <a:gdLst/>
              <a:ahLst/>
              <a:cxnLst/>
              <a:rect l="l" t="t" r="r" b="b"/>
              <a:pathLst>
                <a:path w="0" h="261620">
                  <a:moveTo>
                    <a:pt x="0" y="26108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7" name="object 787" descr=""/>
          <p:cNvSpPr/>
          <p:nvPr/>
        </p:nvSpPr>
        <p:spPr>
          <a:xfrm>
            <a:off x="5941840" y="2337944"/>
            <a:ext cx="94615" cy="60325"/>
          </a:xfrm>
          <a:custGeom>
            <a:avLst/>
            <a:gdLst/>
            <a:ahLst/>
            <a:cxnLst/>
            <a:rect l="l" t="t" r="r" b="b"/>
            <a:pathLst>
              <a:path w="94614" h="60325">
                <a:moveTo>
                  <a:pt x="0" y="0"/>
                </a:moveTo>
                <a:lnTo>
                  <a:pt x="94111" y="0"/>
                </a:lnTo>
              </a:path>
              <a:path w="94614" h="60325">
                <a:moveTo>
                  <a:pt x="94111" y="59705"/>
                </a:moveTo>
                <a:lnTo>
                  <a:pt x="9411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 descr=""/>
          <p:cNvSpPr/>
          <p:nvPr/>
        </p:nvSpPr>
        <p:spPr>
          <a:xfrm>
            <a:off x="5571465" y="4324404"/>
            <a:ext cx="91440" cy="28575"/>
          </a:xfrm>
          <a:custGeom>
            <a:avLst/>
            <a:gdLst/>
            <a:ahLst/>
            <a:cxnLst/>
            <a:rect l="l" t="t" r="r" b="b"/>
            <a:pathLst>
              <a:path w="91439" h="28575">
                <a:moveTo>
                  <a:pt x="0" y="28334"/>
                </a:moveTo>
                <a:lnTo>
                  <a:pt x="29346" y="28334"/>
                </a:lnTo>
              </a:path>
              <a:path w="91439" h="28575">
                <a:moveTo>
                  <a:pt x="0" y="0"/>
                </a:moveTo>
                <a:lnTo>
                  <a:pt x="910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 descr=""/>
          <p:cNvSpPr/>
          <p:nvPr/>
        </p:nvSpPr>
        <p:spPr>
          <a:xfrm>
            <a:off x="2035707" y="4981161"/>
            <a:ext cx="336550" cy="0"/>
          </a:xfrm>
          <a:custGeom>
            <a:avLst/>
            <a:gdLst/>
            <a:ahLst/>
            <a:cxnLst/>
            <a:rect l="l" t="t" r="r" b="b"/>
            <a:pathLst>
              <a:path w="336550" h="0">
                <a:moveTo>
                  <a:pt x="335967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 descr=""/>
          <p:cNvSpPr/>
          <p:nvPr/>
        </p:nvSpPr>
        <p:spPr>
          <a:xfrm>
            <a:off x="6768603" y="6132761"/>
            <a:ext cx="1377315" cy="0"/>
          </a:xfrm>
          <a:custGeom>
            <a:avLst/>
            <a:gdLst/>
            <a:ahLst/>
            <a:cxnLst/>
            <a:rect l="l" t="t" r="r" b="b"/>
            <a:pathLst>
              <a:path w="1377315" h="0">
                <a:moveTo>
                  <a:pt x="1377265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 descr=""/>
          <p:cNvSpPr/>
          <p:nvPr/>
        </p:nvSpPr>
        <p:spPr>
          <a:xfrm>
            <a:off x="8524340" y="1645769"/>
            <a:ext cx="0" cy="929005"/>
          </a:xfrm>
          <a:custGeom>
            <a:avLst/>
            <a:gdLst/>
            <a:ahLst/>
            <a:cxnLst/>
            <a:rect l="l" t="t" r="r" b="b"/>
            <a:pathLst>
              <a:path w="0" h="929005">
                <a:moveTo>
                  <a:pt x="0" y="0"/>
                </a:moveTo>
                <a:lnTo>
                  <a:pt x="0" y="92897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 descr=""/>
          <p:cNvSpPr/>
          <p:nvPr/>
        </p:nvSpPr>
        <p:spPr>
          <a:xfrm>
            <a:off x="8452491" y="2920828"/>
            <a:ext cx="72390" cy="0"/>
          </a:xfrm>
          <a:custGeom>
            <a:avLst/>
            <a:gdLst/>
            <a:ahLst/>
            <a:cxnLst/>
            <a:rect l="l" t="t" r="r" b="b"/>
            <a:pathLst>
              <a:path w="72390" h="0">
                <a:moveTo>
                  <a:pt x="0" y="0"/>
                </a:moveTo>
                <a:lnTo>
                  <a:pt x="71848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3" name="object 793" descr=""/>
          <p:cNvSpPr/>
          <p:nvPr/>
        </p:nvSpPr>
        <p:spPr>
          <a:xfrm>
            <a:off x="1998265" y="7700274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4" name="object 794" descr=""/>
          <p:cNvSpPr/>
          <p:nvPr/>
        </p:nvSpPr>
        <p:spPr>
          <a:xfrm>
            <a:off x="1998265" y="7961358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4" h="0">
                <a:moveTo>
                  <a:pt x="11232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5" name="object 795" descr=""/>
          <p:cNvGrpSpPr/>
          <p:nvPr/>
        </p:nvGrpSpPr>
        <p:grpSpPr>
          <a:xfrm>
            <a:off x="2485520" y="4624448"/>
            <a:ext cx="14604" cy="14604"/>
            <a:chOff x="2485520" y="4624448"/>
            <a:chExt cx="14604" cy="14604"/>
          </a:xfrm>
        </p:grpSpPr>
        <p:sp>
          <p:nvSpPr>
            <p:cNvPr id="796" name="object 796" descr=""/>
            <p:cNvSpPr/>
            <p:nvPr/>
          </p:nvSpPr>
          <p:spPr>
            <a:xfrm>
              <a:off x="2487038" y="4625966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5565"/>
                  </a:moveTo>
                  <a:lnTo>
                    <a:pt x="11131" y="2491"/>
                  </a:lnTo>
                  <a:lnTo>
                    <a:pt x="8639" y="0"/>
                  </a:lnTo>
                  <a:lnTo>
                    <a:pt x="5565" y="0"/>
                  </a:ln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  <a:lnTo>
                    <a:pt x="0" y="8639"/>
                  </a:lnTo>
                  <a:lnTo>
                    <a:pt x="2491" y="11131"/>
                  </a:lnTo>
                  <a:lnTo>
                    <a:pt x="5565" y="11131"/>
                  </a:lnTo>
                  <a:lnTo>
                    <a:pt x="8639" y="11131"/>
                  </a:lnTo>
                  <a:lnTo>
                    <a:pt x="11131" y="8639"/>
                  </a:lnTo>
                  <a:lnTo>
                    <a:pt x="11131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2489062" y="4625966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4047" y="6071"/>
                  </a:moveTo>
                  <a:lnTo>
                    <a:pt x="10119" y="6071"/>
                  </a:lnTo>
                  <a:lnTo>
                    <a:pt x="8095" y="2023"/>
                  </a:lnTo>
                  <a:lnTo>
                    <a:pt x="4047" y="6071"/>
                  </a:lnTo>
                  <a:close/>
                </a:path>
                <a:path w="10160" h="6350">
                  <a:moveTo>
                    <a:pt x="0" y="2023"/>
                  </a:moveTo>
                  <a:lnTo>
                    <a:pt x="4047" y="6071"/>
                  </a:lnTo>
                  <a:lnTo>
                    <a:pt x="8095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2489061" y="4625966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10119" y="6071"/>
                  </a:moveTo>
                  <a:lnTo>
                    <a:pt x="8095" y="2023"/>
                  </a:lnTo>
                  <a:lnTo>
                    <a:pt x="4047" y="6071"/>
                  </a:lnTo>
                  <a:lnTo>
                    <a:pt x="10119" y="6071"/>
                  </a:lnTo>
                  <a:close/>
                </a:path>
                <a:path w="10160" h="6350">
                  <a:moveTo>
                    <a:pt x="8095" y="2023"/>
                  </a:moveTo>
                  <a:lnTo>
                    <a:pt x="4047" y="6071"/>
                  </a:lnTo>
                  <a:lnTo>
                    <a:pt x="4047" y="0"/>
                  </a:lnTo>
                  <a:lnTo>
                    <a:pt x="8095" y="2023"/>
                  </a:lnTo>
                  <a:close/>
                </a:path>
                <a:path w="10160" h="6350">
                  <a:moveTo>
                    <a:pt x="4047" y="6071"/>
                  </a:moveTo>
                  <a:lnTo>
                    <a:pt x="4047" y="0"/>
                  </a:lnTo>
                  <a:lnTo>
                    <a:pt x="0" y="2023"/>
                  </a:lnTo>
                  <a:lnTo>
                    <a:pt x="4047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2487038" y="4627990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2023" y="9107"/>
                  </a:moveTo>
                  <a:lnTo>
                    <a:pt x="6071" y="10119"/>
                  </a:lnTo>
                  <a:lnTo>
                    <a:pt x="6071" y="4047"/>
                  </a:lnTo>
                  <a:lnTo>
                    <a:pt x="2023" y="9107"/>
                  </a:lnTo>
                  <a:close/>
                </a:path>
                <a:path w="6350" h="10160">
                  <a:moveTo>
                    <a:pt x="0" y="4047"/>
                  </a:moveTo>
                  <a:lnTo>
                    <a:pt x="2023" y="9107"/>
                  </a:lnTo>
                  <a:lnTo>
                    <a:pt x="6071" y="4047"/>
                  </a:lnTo>
                  <a:lnTo>
                    <a:pt x="0" y="4047"/>
                  </a:lnTo>
                  <a:close/>
                </a:path>
                <a:path w="6350" h="10160">
                  <a:moveTo>
                    <a:pt x="0" y="4047"/>
                  </a:moveTo>
                  <a:lnTo>
                    <a:pt x="6071" y="4047"/>
                  </a:lnTo>
                  <a:lnTo>
                    <a:pt x="2023" y="0"/>
                  </a:lnTo>
                  <a:lnTo>
                    <a:pt x="0" y="4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 descr=""/>
            <p:cNvSpPr/>
            <p:nvPr/>
          </p:nvSpPr>
          <p:spPr>
            <a:xfrm>
              <a:off x="2487038" y="4627990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2023" y="0"/>
                  </a:moveTo>
                  <a:lnTo>
                    <a:pt x="0" y="4047"/>
                  </a:lnTo>
                  <a:lnTo>
                    <a:pt x="6071" y="4047"/>
                  </a:lnTo>
                  <a:lnTo>
                    <a:pt x="2023" y="0"/>
                  </a:lnTo>
                  <a:close/>
                </a:path>
                <a:path w="6350" h="10160">
                  <a:moveTo>
                    <a:pt x="0" y="4047"/>
                  </a:moveTo>
                  <a:lnTo>
                    <a:pt x="6071" y="4047"/>
                  </a:lnTo>
                  <a:lnTo>
                    <a:pt x="2023" y="9107"/>
                  </a:lnTo>
                  <a:lnTo>
                    <a:pt x="0" y="4047"/>
                  </a:lnTo>
                  <a:close/>
                </a:path>
                <a:path w="6350" h="10160">
                  <a:moveTo>
                    <a:pt x="6071" y="4047"/>
                  </a:moveTo>
                  <a:lnTo>
                    <a:pt x="2023" y="9107"/>
                  </a:lnTo>
                  <a:lnTo>
                    <a:pt x="6071" y="10119"/>
                  </a:lnTo>
                  <a:lnTo>
                    <a:pt x="6071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2493110" y="46320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0"/>
                  </a:moveTo>
                  <a:lnTo>
                    <a:pt x="4047" y="5059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 h="6350">
                  <a:moveTo>
                    <a:pt x="0" y="0"/>
                  </a:moveTo>
                  <a:lnTo>
                    <a:pt x="0" y="6071"/>
                  </a:lnTo>
                  <a:lnTo>
                    <a:pt x="4047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2493109" y="463203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6071"/>
                  </a:moveTo>
                  <a:lnTo>
                    <a:pt x="4047" y="5059"/>
                  </a:lnTo>
                  <a:lnTo>
                    <a:pt x="0" y="0"/>
                  </a:lnTo>
                  <a:lnTo>
                    <a:pt x="0" y="6071"/>
                  </a:lnTo>
                  <a:close/>
                </a:path>
                <a:path w="6350" h="6350">
                  <a:moveTo>
                    <a:pt x="4047" y="5059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4047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03" name="object 803" descr=""/>
          <p:cNvGrpSpPr/>
          <p:nvPr/>
        </p:nvGrpSpPr>
        <p:grpSpPr>
          <a:xfrm>
            <a:off x="2485520" y="5220487"/>
            <a:ext cx="14604" cy="14604"/>
            <a:chOff x="2485520" y="5220487"/>
            <a:chExt cx="14604" cy="14604"/>
          </a:xfrm>
        </p:grpSpPr>
        <p:sp>
          <p:nvSpPr>
            <p:cNvPr id="804" name="object 804" descr=""/>
            <p:cNvSpPr/>
            <p:nvPr/>
          </p:nvSpPr>
          <p:spPr>
            <a:xfrm>
              <a:off x="2487038" y="5222005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30" h="11429">
                  <a:moveTo>
                    <a:pt x="11131" y="5565"/>
                  </a:moveTo>
                  <a:lnTo>
                    <a:pt x="11131" y="2491"/>
                  </a:lnTo>
                  <a:lnTo>
                    <a:pt x="8639" y="0"/>
                  </a:lnTo>
                  <a:lnTo>
                    <a:pt x="5565" y="0"/>
                  </a:lnTo>
                  <a:lnTo>
                    <a:pt x="2491" y="0"/>
                  </a:lnTo>
                  <a:lnTo>
                    <a:pt x="0" y="2491"/>
                  </a:lnTo>
                  <a:lnTo>
                    <a:pt x="0" y="5565"/>
                  </a:lnTo>
                  <a:lnTo>
                    <a:pt x="0" y="8639"/>
                  </a:lnTo>
                  <a:lnTo>
                    <a:pt x="2491" y="11131"/>
                  </a:lnTo>
                  <a:lnTo>
                    <a:pt x="5565" y="11131"/>
                  </a:lnTo>
                  <a:lnTo>
                    <a:pt x="8639" y="11131"/>
                  </a:lnTo>
                  <a:lnTo>
                    <a:pt x="11131" y="8639"/>
                  </a:lnTo>
                  <a:lnTo>
                    <a:pt x="11131" y="556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2489062" y="5222005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4047" y="6071"/>
                  </a:moveTo>
                  <a:lnTo>
                    <a:pt x="10119" y="6071"/>
                  </a:lnTo>
                  <a:lnTo>
                    <a:pt x="8095" y="1011"/>
                  </a:lnTo>
                  <a:lnTo>
                    <a:pt x="4047" y="6071"/>
                  </a:lnTo>
                  <a:close/>
                </a:path>
                <a:path w="10160" h="6350">
                  <a:moveTo>
                    <a:pt x="0" y="1011"/>
                  </a:moveTo>
                  <a:lnTo>
                    <a:pt x="4047" y="6071"/>
                  </a:lnTo>
                  <a:lnTo>
                    <a:pt x="8095" y="1011"/>
                  </a:lnTo>
                  <a:lnTo>
                    <a:pt x="4047" y="0"/>
                  </a:lnTo>
                  <a:lnTo>
                    <a:pt x="0" y="10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2489061" y="5222005"/>
              <a:ext cx="10160" cy="6350"/>
            </a:xfrm>
            <a:custGeom>
              <a:avLst/>
              <a:gdLst/>
              <a:ahLst/>
              <a:cxnLst/>
              <a:rect l="l" t="t" r="r" b="b"/>
              <a:pathLst>
                <a:path w="10160" h="6350">
                  <a:moveTo>
                    <a:pt x="10119" y="6071"/>
                  </a:moveTo>
                  <a:lnTo>
                    <a:pt x="8095" y="1011"/>
                  </a:lnTo>
                  <a:lnTo>
                    <a:pt x="4047" y="6071"/>
                  </a:lnTo>
                  <a:lnTo>
                    <a:pt x="10119" y="6071"/>
                  </a:lnTo>
                  <a:close/>
                </a:path>
                <a:path w="10160" h="6350">
                  <a:moveTo>
                    <a:pt x="8095" y="1011"/>
                  </a:moveTo>
                  <a:lnTo>
                    <a:pt x="4047" y="6071"/>
                  </a:lnTo>
                  <a:lnTo>
                    <a:pt x="4047" y="0"/>
                  </a:lnTo>
                  <a:lnTo>
                    <a:pt x="8095" y="1011"/>
                  </a:lnTo>
                  <a:close/>
                </a:path>
                <a:path w="10160" h="6350">
                  <a:moveTo>
                    <a:pt x="4047" y="6071"/>
                  </a:moveTo>
                  <a:lnTo>
                    <a:pt x="4047" y="0"/>
                  </a:lnTo>
                  <a:lnTo>
                    <a:pt x="0" y="1011"/>
                  </a:lnTo>
                  <a:lnTo>
                    <a:pt x="4047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2487038" y="5223017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2023" y="9107"/>
                  </a:moveTo>
                  <a:lnTo>
                    <a:pt x="6071" y="10119"/>
                  </a:lnTo>
                  <a:lnTo>
                    <a:pt x="6071" y="5059"/>
                  </a:lnTo>
                  <a:lnTo>
                    <a:pt x="2023" y="9107"/>
                  </a:lnTo>
                  <a:close/>
                </a:path>
                <a:path w="6350" h="10160">
                  <a:moveTo>
                    <a:pt x="0" y="5059"/>
                  </a:moveTo>
                  <a:lnTo>
                    <a:pt x="2023" y="9107"/>
                  </a:lnTo>
                  <a:lnTo>
                    <a:pt x="6071" y="5059"/>
                  </a:lnTo>
                  <a:lnTo>
                    <a:pt x="0" y="5059"/>
                  </a:lnTo>
                  <a:close/>
                </a:path>
                <a:path w="6350" h="10160">
                  <a:moveTo>
                    <a:pt x="0" y="5059"/>
                  </a:moveTo>
                  <a:lnTo>
                    <a:pt x="6071" y="5059"/>
                  </a:lnTo>
                  <a:lnTo>
                    <a:pt x="2023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 descr=""/>
            <p:cNvSpPr/>
            <p:nvPr/>
          </p:nvSpPr>
          <p:spPr>
            <a:xfrm>
              <a:off x="2487038" y="5223017"/>
              <a:ext cx="6350" cy="10160"/>
            </a:xfrm>
            <a:custGeom>
              <a:avLst/>
              <a:gdLst/>
              <a:ahLst/>
              <a:cxnLst/>
              <a:rect l="l" t="t" r="r" b="b"/>
              <a:pathLst>
                <a:path w="6350" h="10160">
                  <a:moveTo>
                    <a:pt x="2023" y="0"/>
                  </a:moveTo>
                  <a:lnTo>
                    <a:pt x="0" y="5059"/>
                  </a:lnTo>
                  <a:lnTo>
                    <a:pt x="6071" y="5059"/>
                  </a:lnTo>
                  <a:lnTo>
                    <a:pt x="2023" y="0"/>
                  </a:lnTo>
                  <a:close/>
                </a:path>
                <a:path w="6350" h="10160">
                  <a:moveTo>
                    <a:pt x="0" y="5059"/>
                  </a:moveTo>
                  <a:lnTo>
                    <a:pt x="6071" y="5059"/>
                  </a:lnTo>
                  <a:lnTo>
                    <a:pt x="2023" y="9107"/>
                  </a:lnTo>
                  <a:lnTo>
                    <a:pt x="0" y="5059"/>
                  </a:lnTo>
                  <a:close/>
                </a:path>
                <a:path w="6350" h="10160">
                  <a:moveTo>
                    <a:pt x="6071" y="5059"/>
                  </a:moveTo>
                  <a:lnTo>
                    <a:pt x="2023" y="9107"/>
                  </a:lnTo>
                  <a:lnTo>
                    <a:pt x="6071" y="10119"/>
                  </a:lnTo>
                  <a:lnTo>
                    <a:pt x="6071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 descr=""/>
            <p:cNvSpPr/>
            <p:nvPr/>
          </p:nvSpPr>
          <p:spPr>
            <a:xfrm>
              <a:off x="2493110" y="522807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4047" y="4047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0" y="5059"/>
                  </a:lnTo>
                  <a:lnTo>
                    <a:pt x="4047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2493109" y="522807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5059"/>
                  </a:moveTo>
                  <a:lnTo>
                    <a:pt x="4047" y="4047"/>
                  </a:lnTo>
                  <a:lnTo>
                    <a:pt x="0" y="0"/>
                  </a:lnTo>
                  <a:lnTo>
                    <a:pt x="0" y="5059"/>
                  </a:lnTo>
                  <a:close/>
                </a:path>
                <a:path w="6350" h="5079">
                  <a:moveTo>
                    <a:pt x="4047" y="4047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4047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1" name="object 811" descr=""/>
          <p:cNvSpPr/>
          <p:nvPr/>
        </p:nvSpPr>
        <p:spPr>
          <a:xfrm>
            <a:off x="2870568" y="45075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 descr=""/>
          <p:cNvSpPr/>
          <p:nvPr/>
        </p:nvSpPr>
        <p:spPr>
          <a:xfrm>
            <a:off x="5093825" y="70404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 descr=""/>
          <p:cNvSpPr/>
          <p:nvPr/>
        </p:nvSpPr>
        <p:spPr>
          <a:xfrm>
            <a:off x="5272940" y="7040482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 descr=""/>
          <p:cNvSpPr/>
          <p:nvPr/>
        </p:nvSpPr>
        <p:spPr>
          <a:xfrm>
            <a:off x="3467619" y="45075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 descr=""/>
          <p:cNvSpPr/>
          <p:nvPr/>
        </p:nvSpPr>
        <p:spPr>
          <a:xfrm>
            <a:off x="2870568" y="455614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4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 descr=""/>
          <p:cNvSpPr/>
          <p:nvPr/>
        </p:nvSpPr>
        <p:spPr>
          <a:xfrm>
            <a:off x="3444344" y="4507568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17" name="object 817" descr=""/>
          <p:cNvGrpSpPr/>
          <p:nvPr/>
        </p:nvGrpSpPr>
        <p:grpSpPr>
          <a:xfrm>
            <a:off x="5949936" y="3400493"/>
            <a:ext cx="66040" cy="29845"/>
            <a:chOff x="5949936" y="3400493"/>
            <a:chExt cx="66040" cy="29845"/>
          </a:xfrm>
        </p:grpSpPr>
        <p:sp>
          <p:nvSpPr>
            <p:cNvPr id="818" name="object 818" descr=""/>
            <p:cNvSpPr/>
            <p:nvPr/>
          </p:nvSpPr>
          <p:spPr>
            <a:xfrm>
              <a:off x="5989402" y="340352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 descr=""/>
            <p:cNvSpPr/>
            <p:nvPr/>
          </p:nvSpPr>
          <p:spPr>
            <a:xfrm>
              <a:off x="5952971" y="340352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FF7F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0" name="object 820" descr=""/>
          <p:cNvSpPr/>
          <p:nvPr/>
        </p:nvSpPr>
        <p:spPr>
          <a:xfrm>
            <a:off x="4218487" y="5574164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 descr=""/>
          <p:cNvSpPr/>
          <p:nvPr/>
        </p:nvSpPr>
        <p:spPr>
          <a:xfrm>
            <a:off x="4668805" y="5481065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5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 descr=""/>
          <p:cNvSpPr/>
          <p:nvPr/>
        </p:nvSpPr>
        <p:spPr>
          <a:xfrm>
            <a:off x="4187116" y="1615411"/>
            <a:ext cx="23495" cy="23495"/>
          </a:xfrm>
          <a:custGeom>
            <a:avLst/>
            <a:gdLst/>
            <a:ahLst/>
            <a:cxnLst/>
            <a:rect l="l" t="t" r="r" b="b"/>
            <a:pathLst>
              <a:path w="23495" h="23494">
                <a:moveTo>
                  <a:pt x="23274" y="11637"/>
                </a:moveTo>
                <a:lnTo>
                  <a:pt x="23274" y="5210"/>
                </a:lnTo>
                <a:lnTo>
                  <a:pt x="18064" y="0"/>
                </a:lnTo>
                <a:lnTo>
                  <a:pt x="11637" y="0"/>
                </a:lnTo>
                <a:lnTo>
                  <a:pt x="5210" y="0"/>
                </a:lnTo>
                <a:lnTo>
                  <a:pt x="0" y="5210"/>
                </a:lnTo>
                <a:lnTo>
                  <a:pt x="0" y="11637"/>
                </a:lnTo>
                <a:lnTo>
                  <a:pt x="0" y="18064"/>
                </a:lnTo>
                <a:lnTo>
                  <a:pt x="5210" y="23274"/>
                </a:lnTo>
                <a:lnTo>
                  <a:pt x="11637" y="23274"/>
                </a:lnTo>
                <a:lnTo>
                  <a:pt x="18064" y="23274"/>
                </a:lnTo>
                <a:lnTo>
                  <a:pt x="23274" y="18064"/>
                </a:lnTo>
                <a:lnTo>
                  <a:pt x="23274" y="1163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 descr=""/>
          <p:cNvSpPr/>
          <p:nvPr/>
        </p:nvSpPr>
        <p:spPr>
          <a:xfrm>
            <a:off x="4274144" y="5601487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DADADA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24" name="object 824" descr=""/>
          <p:cNvSpPr/>
          <p:nvPr/>
        </p:nvSpPr>
        <p:spPr>
          <a:xfrm>
            <a:off x="4274134" y="5536728"/>
            <a:ext cx="40005" cy="6350"/>
          </a:xfrm>
          <a:custGeom>
            <a:avLst/>
            <a:gdLst/>
            <a:ahLst/>
            <a:cxnLst/>
            <a:rect l="l" t="t" r="r" b="b"/>
            <a:pathLst>
              <a:path w="40004" h="6350">
                <a:moveTo>
                  <a:pt x="6070" y="3035"/>
                </a:moveTo>
                <a:lnTo>
                  <a:pt x="5181" y="889"/>
                </a:lnTo>
                <a:lnTo>
                  <a:pt x="3035" y="0"/>
                </a:lnTo>
                <a:lnTo>
                  <a:pt x="889" y="889"/>
                </a:lnTo>
                <a:lnTo>
                  <a:pt x="0" y="3035"/>
                </a:lnTo>
                <a:lnTo>
                  <a:pt x="889" y="5181"/>
                </a:lnTo>
                <a:lnTo>
                  <a:pt x="3035" y="6070"/>
                </a:lnTo>
                <a:lnTo>
                  <a:pt x="5181" y="5181"/>
                </a:lnTo>
                <a:lnTo>
                  <a:pt x="6070" y="3035"/>
                </a:lnTo>
                <a:close/>
              </a:path>
              <a:path w="40004" h="6350">
                <a:moveTo>
                  <a:pt x="39471" y="3035"/>
                </a:moveTo>
                <a:lnTo>
                  <a:pt x="38582" y="889"/>
                </a:lnTo>
                <a:lnTo>
                  <a:pt x="36436" y="0"/>
                </a:lnTo>
                <a:lnTo>
                  <a:pt x="34290" y="889"/>
                </a:lnTo>
                <a:lnTo>
                  <a:pt x="33401" y="3035"/>
                </a:lnTo>
                <a:lnTo>
                  <a:pt x="34290" y="5181"/>
                </a:lnTo>
                <a:lnTo>
                  <a:pt x="36436" y="6070"/>
                </a:lnTo>
                <a:lnTo>
                  <a:pt x="38582" y="5181"/>
                </a:lnTo>
                <a:lnTo>
                  <a:pt x="39471" y="3035"/>
                </a:lnTo>
                <a:close/>
              </a:path>
            </a:pathLst>
          </a:custGeom>
          <a:solidFill>
            <a:srgbClr val="DADADA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25" name="object 825" descr=""/>
          <p:cNvGrpSpPr/>
          <p:nvPr/>
        </p:nvGrpSpPr>
        <p:grpSpPr>
          <a:xfrm>
            <a:off x="4274144" y="5536722"/>
            <a:ext cx="40005" cy="71120"/>
            <a:chOff x="4274144" y="5536722"/>
            <a:chExt cx="40005" cy="71120"/>
          </a:xfrm>
        </p:grpSpPr>
        <p:sp>
          <p:nvSpPr>
            <p:cNvPr id="826" name="object 826" descr=""/>
            <p:cNvSpPr/>
            <p:nvPr/>
          </p:nvSpPr>
          <p:spPr>
            <a:xfrm>
              <a:off x="4274134" y="5601498"/>
              <a:ext cx="40005" cy="6350"/>
            </a:xfrm>
            <a:custGeom>
              <a:avLst/>
              <a:gdLst/>
              <a:ahLst/>
              <a:cxnLst/>
              <a:rect l="l" t="t" r="r" b="b"/>
              <a:pathLst>
                <a:path w="40004" h="635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6350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4277180" y="5539758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33394" y="0"/>
                  </a:moveTo>
                  <a:lnTo>
                    <a:pt x="0" y="64764"/>
                  </a:lnTo>
                  <a:lnTo>
                    <a:pt x="33394" y="64764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28" name="object 828" descr=""/>
          <p:cNvGrpSpPr/>
          <p:nvPr/>
        </p:nvGrpSpPr>
        <p:grpSpPr>
          <a:xfrm>
            <a:off x="7491137" y="6826960"/>
            <a:ext cx="69850" cy="83185"/>
            <a:chOff x="7491137" y="6826960"/>
            <a:chExt cx="69850" cy="83185"/>
          </a:xfrm>
        </p:grpSpPr>
        <p:sp>
          <p:nvSpPr>
            <p:cNvPr id="829" name="object 829" descr=""/>
            <p:cNvSpPr/>
            <p:nvPr/>
          </p:nvSpPr>
          <p:spPr>
            <a:xfrm>
              <a:off x="7494173" y="6829996"/>
              <a:ext cx="64135" cy="77470"/>
            </a:xfrm>
            <a:custGeom>
              <a:avLst/>
              <a:gdLst/>
              <a:ahLst/>
              <a:cxnLst/>
              <a:rect l="l" t="t" r="r" b="b"/>
              <a:pathLst>
                <a:path w="64134" h="77470">
                  <a:moveTo>
                    <a:pt x="0" y="0"/>
                  </a:moveTo>
                  <a:lnTo>
                    <a:pt x="0" y="76908"/>
                  </a:lnTo>
                  <a:lnTo>
                    <a:pt x="63752" y="76908"/>
                  </a:lnTo>
                  <a:lnTo>
                    <a:pt x="0" y="0"/>
                  </a:lnTo>
                  <a:close/>
                </a:path>
                <a:path w="64134" h="77470">
                  <a:moveTo>
                    <a:pt x="0" y="0"/>
                  </a:moveTo>
                  <a:lnTo>
                    <a:pt x="63752" y="76908"/>
                  </a:lnTo>
                  <a:lnTo>
                    <a:pt x="63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 descr=""/>
            <p:cNvSpPr/>
            <p:nvPr/>
          </p:nvSpPr>
          <p:spPr>
            <a:xfrm>
              <a:off x="7494173" y="6829996"/>
              <a:ext cx="64135" cy="77470"/>
            </a:xfrm>
            <a:custGeom>
              <a:avLst/>
              <a:gdLst/>
              <a:ahLst/>
              <a:cxnLst/>
              <a:rect l="l" t="t" r="r" b="b"/>
              <a:pathLst>
                <a:path w="64134" h="77470">
                  <a:moveTo>
                    <a:pt x="63752" y="0"/>
                  </a:moveTo>
                  <a:lnTo>
                    <a:pt x="0" y="0"/>
                  </a:lnTo>
                  <a:lnTo>
                    <a:pt x="63752" y="76908"/>
                  </a:lnTo>
                  <a:lnTo>
                    <a:pt x="63752" y="0"/>
                  </a:lnTo>
                  <a:close/>
                </a:path>
                <a:path w="64134" h="77470">
                  <a:moveTo>
                    <a:pt x="0" y="0"/>
                  </a:moveTo>
                  <a:lnTo>
                    <a:pt x="63752" y="76908"/>
                  </a:lnTo>
                  <a:lnTo>
                    <a:pt x="0" y="7690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 descr=""/>
            <p:cNvSpPr/>
            <p:nvPr/>
          </p:nvSpPr>
          <p:spPr>
            <a:xfrm>
              <a:off x="7494173" y="6829996"/>
              <a:ext cx="64135" cy="77470"/>
            </a:xfrm>
            <a:custGeom>
              <a:avLst/>
              <a:gdLst/>
              <a:ahLst/>
              <a:cxnLst/>
              <a:rect l="l" t="t" r="r" b="b"/>
              <a:pathLst>
                <a:path w="64134" h="77470">
                  <a:moveTo>
                    <a:pt x="0" y="0"/>
                  </a:moveTo>
                  <a:lnTo>
                    <a:pt x="0" y="76908"/>
                  </a:lnTo>
                  <a:lnTo>
                    <a:pt x="63752" y="76908"/>
                  </a:lnTo>
                  <a:lnTo>
                    <a:pt x="63752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2" name="object 832" descr=""/>
          <p:cNvGrpSpPr/>
          <p:nvPr/>
        </p:nvGrpSpPr>
        <p:grpSpPr>
          <a:xfrm>
            <a:off x="4274144" y="5601487"/>
            <a:ext cx="40005" cy="34925"/>
            <a:chOff x="4274144" y="5601487"/>
            <a:chExt cx="40005" cy="34925"/>
          </a:xfrm>
        </p:grpSpPr>
        <p:sp>
          <p:nvSpPr>
            <p:cNvPr id="833" name="object 833" descr=""/>
            <p:cNvSpPr/>
            <p:nvPr/>
          </p:nvSpPr>
          <p:spPr>
            <a:xfrm>
              <a:off x="4277180" y="560452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4" h="28575">
                  <a:moveTo>
                    <a:pt x="0" y="0"/>
                  </a:moveTo>
                  <a:lnTo>
                    <a:pt x="0" y="28334"/>
                  </a:lnTo>
                  <a:lnTo>
                    <a:pt x="33394" y="28334"/>
                  </a:lnTo>
                  <a:lnTo>
                    <a:pt x="0" y="0"/>
                  </a:lnTo>
                  <a:close/>
                </a:path>
                <a:path w="33654" h="28575">
                  <a:moveTo>
                    <a:pt x="0" y="0"/>
                  </a:moveTo>
                  <a:lnTo>
                    <a:pt x="33394" y="2833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 descr=""/>
            <p:cNvSpPr/>
            <p:nvPr/>
          </p:nvSpPr>
          <p:spPr>
            <a:xfrm>
              <a:off x="4277180" y="560452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4" h="28575">
                  <a:moveTo>
                    <a:pt x="33394" y="0"/>
                  </a:moveTo>
                  <a:lnTo>
                    <a:pt x="0" y="0"/>
                  </a:lnTo>
                  <a:lnTo>
                    <a:pt x="33394" y="28334"/>
                  </a:lnTo>
                  <a:lnTo>
                    <a:pt x="33394" y="0"/>
                  </a:lnTo>
                  <a:close/>
                </a:path>
                <a:path w="33654" h="28575">
                  <a:moveTo>
                    <a:pt x="0" y="0"/>
                  </a:moveTo>
                  <a:lnTo>
                    <a:pt x="33394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 descr=""/>
            <p:cNvSpPr/>
            <p:nvPr/>
          </p:nvSpPr>
          <p:spPr>
            <a:xfrm>
              <a:off x="4277180" y="560452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4" h="28575">
                  <a:moveTo>
                    <a:pt x="0" y="0"/>
                  </a:moveTo>
                  <a:lnTo>
                    <a:pt x="0" y="28334"/>
                  </a:lnTo>
                  <a:lnTo>
                    <a:pt x="33394" y="28334"/>
                  </a:lnTo>
                  <a:lnTo>
                    <a:pt x="3339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36" name="object 836" descr=""/>
          <p:cNvGrpSpPr/>
          <p:nvPr/>
        </p:nvGrpSpPr>
        <p:grpSpPr>
          <a:xfrm>
            <a:off x="7491137" y="6793565"/>
            <a:ext cx="163195" cy="88265"/>
            <a:chOff x="7491137" y="6793565"/>
            <a:chExt cx="163195" cy="88265"/>
          </a:xfrm>
        </p:grpSpPr>
        <p:sp>
          <p:nvSpPr>
            <p:cNvPr id="837" name="object 837" descr=""/>
            <p:cNvSpPr/>
            <p:nvPr/>
          </p:nvSpPr>
          <p:spPr>
            <a:xfrm>
              <a:off x="7587273" y="6845175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33394"/>
                  </a:moveTo>
                  <a:lnTo>
                    <a:pt x="63752" y="33394"/>
                  </a:lnTo>
                  <a:lnTo>
                    <a:pt x="63752" y="0"/>
                  </a:lnTo>
                  <a:lnTo>
                    <a:pt x="0" y="33394"/>
                  </a:lnTo>
                  <a:close/>
                </a:path>
                <a:path w="64134" h="33654">
                  <a:moveTo>
                    <a:pt x="0" y="0"/>
                  </a:moveTo>
                  <a:lnTo>
                    <a:pt x="0" y="33394"/>
                  </a:lnTo>
                  <a:lnTo>
                    <a:pt x="63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7587272" y="6845175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0"/>
                  </a:moveTo>
                  <a:lnTo>
                    <a:pt x="63752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  <a:path w="64134" h="33654">
                  <a:moveTo>
                    <a:pt x="63752" y="0"/>
                  </a:move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7584236" y="6842148"/>
              <a:ext cx="69850" cy="40005"/>
            </a:xfrm>
            <a:custGeom>
              <a:avLst/>
              <a:gdLst/>
              <a:ahLst/>
              <a:cxnLst/>
              <a:rect l="l" t="t" r="r" b="b"/>
              <a:pathLst>
                <a:path w="69850" h="40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6985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9850" h="40004">
                  <a:moveTo>
                    <a:pt x="69824" y="36423"/>
                  </a:moveTo>
                  <a:lnTo>
                    <a:pt x="68935" y="34277"/>
                  </a:lnTo>
                  <a:lnTo>
                    <a:pt x="66789" y="33388"/>
                  </a:lnTo>
                  <a:lnTo>
                    <a:pt x="64643" y="34277"/>
                  </a:lnTo>
                  <a:lnTo>
                    <a:pt x="63741" y="36423"/>
                  </a:lnTo>
                  <a:lnTo>
                    <a:pt x="64643" y="38569"/>
                  </a:lnTo>
                  <a:lnTo>
                    <a:pt x="66789" y="39458"/>
                  </a:lnTo>
                  <a:lnTo>
                    <a:pt x="68935" y="38569"/>
                  </a:lnTo>
                  <a:lnTo>
                    <a:pt x="69824" y="36423"/>
                  </a:lnTo>
                  <a:close/>
                </a:path>
                <a:path w="69850" h="40004">
                  <a:moveTo>
                    <a:pt x="69824" y="3035"/>
                  </a:moveTo>
                  <a:lnTo>
                    <a:pt x="68935" y="889"/>
                  </a:lnTo>
                  <a:lnTo>
                    <a:pt x="66789" y="0"/>
                  </a:lnTo>
                  <a:lnTo>
                    <a:pt x="64643" y="889"/>
                  </a:lnTo>
                  <a:lnTo>
                    <a:pt x="63741" y="3035"/>
                  </a:lnTo>
                  <a:lnTo>
                    <a:pt x="64643" y="5181"/>
                  </a:lnTo>
                  <a:lnTo>
                    <a:pt x="66789" y="6070"/>
                  </a:lnTo>
                  <a:lnTo>
                    <a:pt x="68935" y="5181"/>
                  </a:lnTo>
                  <a:lnTo>
                    <a:pt x="69824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7587272" y="6845175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63752" y="0"/>
                  </a:move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 descr=""/>
            <p:cNvSpPr/>
            <p:nvPr/>
          </p:nvSpPr>
          <p:spPr>
            <a:xfrm>
              <a:off x="7494173" y="6829996"/>
              <a:ext cx="64135" cy="0"/>
            </a:xfrm>
            <a:custGeom>
              <a:avLst/>
              <a:gdLst/>
              <a:ahLst/>
              <a:cxnLst/>
              <a:rect l="l" t="t" r="r" b="b"/>
              <a:pathLst>
                <a:path w="64134" h="0">
                  <a:moveTo>
                    <a:pt x="0" y="0"/>
                  </a:moveTo>
                  <a:lnTo>
                    <a:pt x="63752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 descr=""/>
            <p:cNvSpPr/>
            <p:nvPr/>
          </p:nvSpPr>
          <p:spPr>
            <a:xfrm>
              <a:off x="7494173" y="6796602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33394"/>
                  </a:moveTo>
                  <a:lnTo>
                    <a:pt x="63752" y="33394"/>
                  </a:lnTo>
                  <a:lnTo>
                    <a:pt x="63752" y="0"/>
                  </a:lnTo>
                  <a:lnTo>
                    <a:pt x="0" y="33394"/>
                  </a:lnTo>
                  <a:close/>
                </a:path>
                <a:path w="64134" h="33654">
                  <a:moveTo>
                    <a:pt x="0" y="0"/>
                  </a:moveTo>
                  <a:lnTo>
                    <a:pt x="0" y="33394"/>
                  </a:lnTo>
                  <a:lnTo>
                    <a:pt x="637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 descr=""/>
            <p:cNvSpPr/>
            <p:nvPr/>
          </p:nvSpPr>
          <p:spPr>
            <a:xfrm>
              <a:off x="7494173" y="6796601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0"/>
                  </a:moveTo>
                  <a:lnTo>
                    <a:pt x="63752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  <a:path w="64134" h="33654">
                  <a:moveTo>
                    <a:pt x="63752" y="0"/>
                  </a:move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7491133" y="6793571"/>
              <a:ext cx="69850" cy="40005"/>
            </a:xfrm>
            <a:custGeom>
              <a:avLst/>
              <a:gdLst/>
              <a:ahLst/>
              <a:cxnLst/>
              <a:rect l="l" t="t" r="r" b="b"/>
              <a:pathLst>
                <a:path w="69850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6985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9850" h="40004">
                  <a:moveTo>
                    <a:pt x="69824" y="36436"/>
                  </a:moveTo>
                  <a:lnTo>
                    <a:pt x="68935" y="34290"/>
                  </a:lnTo>
                  <a:lnTo>
                    <a:pt x="66789" y="33401"/>
                  </a:lnTo>
                  <a:lnTo>
                    <a:pt x="64643" y="34290"/>
                  </a:lnTo>
                  <a:lnTo>
                    <a:pt x="63754" y="36436"/>
                  </a:lnTo>
                  <a:lnTo>
                    <a:pt x="64643" y="38582"/>
                  </a:lnTo>
                  <a:lnTo>
                    <a:pt x="66789" y="39471"/>
                  </a:lnTo>
                  <a:lnTo>
                    <a:pt x="68935" y="38582"/>
                  </a:lnTo>
                  <a:lnTo>
                    <a:pt x="69824" y="36436"/>
                  </a:lnTo>
                  <a:close/>
                </a:path>
                <a:path w="69850" h="40004">
                  <a:moveTo>
                    <a:pt x="69824" y="3035"/>
                  </a:moveTo>
                  <a:lnTo>
                    <a:pt x="68935" y="889"/>
                  </a:lnTo>
                  <a:lnTo>
                    <a:pt x="66789" y="0"/>
                  </a:lnTo>
                  <a:lnTo>
                    <a:pt x="64643" y="889"/>
                  </a:lnTo>
                  <a:lnTo>
                    <a:pt x="63754" y="3035"/>
                  </a:lnTo>
                  <a:lnTo>
                    <a:pt x="64643" y="5181"/>
                  </a:lnTo>
                  <a:lnTo>
                    <a:pt x="66789" y="6070"/>
                  </a:lnTo>
                  <a:lnTo>
                    <a:pt x="68935" y="5181"/>
                  </a:lnTo>
                  <a:lnTo>
                    <a:pt x="69824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7494173" y="6796601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63752" y="0"/>
                  </a:move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46" name="object 846" descr=""/>
          <p:cNvGrpSpPr/>
          <p:nvPr/>
        </p:nvGrpSpPr>
        <p:grpSpPr>
          <a:xfrm>
            <a:off x="6581393" y="5443622"/>
            <a:ext cx="67945" cy="40005"/>
            <a:chOff x="6581393" y="5443622"/>
            <a:chExt cx="67945" cy="40005"/>
          </a:xfrm>
        </p:grpSpPr>
        <p:sp>
          <p:nvSpPr>
            <p:cNvPr id="847" name="object 847" descr=""/>
            <p:cNvSpPr/>
            <p:nvPr/>
          </p:nvSpPr>
          <p:spPr>
            <a:xfrm>
              <a:off x="6612764" y="548005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6612764" y="54466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394"/>
                  </a:moveTo>
                  <a:lnTo>
                    <a:pt x="33394" y="33394"/>
                  </a:lnTo>
                  <a:lnTo>
                    <a:pt x="33394" y="0"/>
                  </a:lnTo>
                  <a:lnTo>
                    <a:pt x="0" y="33394"/>
                  </a:lnTo>
                  <a:close/>
                </a:path>
                <a:path w="33654" h="33654">
                  <a:moveTo>
                    <a:pt x="0" y="0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6612764" y="54466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0"/>
                  </a:moveTo>
                  <a:lnTo>
                    <a:pt x="33394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  <a:path w="33654" h="33654">
                  <a:moveTo>
                    <a:pt x="33394" y="0"/>
                  </a:move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6609728" y="544362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40004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40004">
                  <a:moveTo>
                    <a:pt x="39458" y="36436"/>
                  </a:moveTo>
                  <a:lnTo>
                    <a:pt x="38569" y="34290"/>
                  </a:lnTo>
                  <a:lnTo>
                    <a:pt x="36423" y="33401"/>
                  </a:lnTo>
                  <a:lnTo>
                    <a:pt x="34277" y="34290"/>
                  </a:lnTo>
                  <a:lnTo>
                    <a:pt x="33388" y="36436"/>
                  </a:lnTo>
                  <a:lnTo>
                    <a:pt x="34277" y="38582"/>
                  </a:lnTo>
                  <a:lnTo>
                    <a:pt x="36423" y="39471"/>
                  </a:lnTo>
                  <a:lnTo>
                    <a:pt x="38569" y="38582"/>
                  </a:lnTo>
                  <a:lnTo>
                    <a:pt x="39458" y="36436"/>
                  </a:lnTo>
                  <a:close/>
                </a:path>
                <a:path w="40004" h="40004">
                  <a:moveTo>
                    <a:pt x="39458" y="3035"/>
                  </a:moveTo>
                  <a:lnTo>
                    <a:pt x="38569" y="889"/>
                  </a:lnTo>
                  <a:lnTo>
                    <a:pt x="36423" y="0"/>
                  </a:lnTo>
                  <a:lnTo>
                    <a:pt x="34277" y="889"/>
                  </a:lnTo>
                  <a:lnTo>
                    <a:pt x="33388" y="3035"/>
                  </a:lnTo>
                  <a:lnTo>
                    <a:pt x="34277" y="5181"/>
                  </a:lnTo>
                  <a:lnTo>
                    <a:pt x="36423" y="6070"/>
                  </a:lnTo>
                  <a:lnTo>
                    <a:pt x="38569" y="5181"/>
                  </a:lnTo>
                  <a:lnTo>
                    <a:pt x="39458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 descr=""/>
            <p:cNvSpPr/>
            <p:nvPr/>
          </p:nvSpPr>
          <p:spPr>
            <a:xfrm>
              <a:off x="6612764" y="5446658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33394" y="0"/>
                  </a:move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 descr=""/>
            <p:cNvSpPr/>
            <p:nvPr/>
          </p:nvSpPr>
          <p:spPr>
            <a:xfrm>
              <a:off x="6584429" y="5446658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0" y="0"/>
                  </a:moveTo>
                  <a:lnTo>
                    <a:pt x="0" y="33394"/>
                  </a:lnTo>
                  <a:lnTo>
                    <a:pt x="28334" y="33394"/>
                  </a:lnTo>
                  <a:lnTo>
                    <a:pt x="0" y="0"/>
                  </a:lnTo>
                  <a:close/>
                </a:path>
                <a:path w="28575" h="33654">
                  <a:moveTo>
                    <a:pt x="0" y="0"/>
                  </a:moveTo>
                  <a:lnTo>
                    <a:pt x="28334" y="33394"/>
                  </a:lnTo>
                  <a:lnTo>
                    <a:pt x="28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 descr=""/>
            <p:cNvSpPr/>
            <p:nvPr/>
          </p:nvSpPr>
          <p:spPr>
            <a:xfrm>
              <a:off x="6584429" y="5446658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334" y="0"/>
                  </a:moveTo>
                  <a:lnTo>
                    <a:pt x="0" y="0"/>
                  </a:lnTo>
                  <a:lnTo>
                    <a:pt x="28334" y="33394"/>
                  </a:lnTo>
                  <a:lnTo>
                    <a:pt x="28334" y="0"/>
                  </a:lnTo>
                  <a:close/>
                </a:path>
                <a:path w="28575" h="33654">
                  <a:moveTo>
                    <a:pt x="0" y="0"/>
                  </a:moveTo>
                  <a:lnTo>
                    <a:pt x="28334" y="33394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6584429" y="5446658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0" y="33394"/>
                  </a:moveTo>
                  <a:lnTo>
                    <a:pt x="28334" y="33394"/>
                  </a:lnTo>
                  <a:lnTo>
                    <a:pt x="2833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55" name="object 855" descr=""/>
          <p:cNvGrpSpPr/>
          <p:nvPr/>
        </p:nvGrpSpPr>
        <p:grpSpPr>
          <a:xfrm>
            <a:off x="4087945" y="6591175"/>
            <a:ext cx="164465" cy="101600"/>
            <a:chOff x="4087945" y="6591175"/>
            <a:chExt cx="164465" cy="101600"/>
          </a:xfrm>
        </p:grpSpPr>
        <p:sp>
          <p:nvSpPr>
            <p:cNvPr id="856" name="object 856" descr=""/>
            <p:cNvSpPr/>
            <p:nvPr/>
          </p:nvSpPr>
          <p:spPr>
            <a:xfrm>
              <a:off x="4090980" y="6594211"/>
              <a:ext cx="158115" cy="0"/>
            </a:xfrm>
            <a:custGeom>
              <a:avLst/>
              <a:gdLst/>
              <a:ahLst/>
              <a:cxnLst/>
              <a:rect l="l" t="t" r="r" b="b"/>
              <a:pathLst>
                <a:path w="158114" h="0">
                  <a:moveTo>
                    <a:pt x="1578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 descr=""/>
            <p:cNvSpPr/>
            <p:nvPr/>
          </p:nvSpPr>
          <p:spPr>
            <a:xfrm>
              <a:off x="4090981" y="6594212"/>
              <a:ext cx="158115" cy="33655"/>
            </a:xfrm>
            <a:custGeom>
              <a:avLst/>
              <a:gdLst/>
              <a:ahLst/>
              <a:cxnLst/>
              <a:rect l="l" t="t" r="r" b="b"/>
              <a:pathLst>
                <a:path w="158114" h="33654">
                  <a:moveTo>
                    <a:pt x="0" y="33394"/>
                  </a:moveTo>
                  <a:lnTo>
                    <a:pt x="157864" y="33394"/>
                  </a:lnTo>
                  <a:lnTo>
                    <a:pt x="157864" y="0"/>
                  </a:lnTo>
                  <a:lnTo>
                    <a:pt x="0" y="33394"/>
                  </a:lnTo>
                  <a:close/>
                </a:path>
                <a:path w="158114" h="33654">
                  <a:moveTo>
                    <a:pt x="0" y="0"/>
                  </a:moveTo>
                  <a:lnTo>
                    <a:pt x="0" y="33394"/>
                  </a:lnTo>
                  <a:lnTo>
                    <a:pt x="157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 descr=""/>
            <p:cNvSpPr/>
            <p:nvPr/>
          </p:nvSpPr>
          <p:spPr>
            <a:xfrm>
              <a:off x="4090980" y="6594211"/>
              <a:ext cx="158115" cy="33655"/>
            </a:xfrm>
            <a:custGeom>
              <a:avLst/>
              <a:gdLst/>
              <a:ahLst/>
              <a:cxnLst/>
              <a:rect l="l" t="t" r="r" b="b"/>
              <a:pathLst>
                <a:path w="158114" h="33654">
                  <a:moveTo>
                    <a:pt x="157864" y="33394"/>
                  </a:moveTo>
                  <a:lnTo>
                    <a:pt x="0" y="33394"/>
                  </a:lnTo>
                  <a:lnTo>
                    <a:pt x="157864" y="0"/>
                  </a:lnTo>
                  <a:lnTo>
                    <a:pt x="157864" y="33394"/>
                  </a:lnTo>
                  <a:close/>
                </a:path>
                <a:path w="158114" h="33654">
                  <a:moveTo>
                    <a:pt x="0" y="33394"/>
                  </a:moveTo>
                  <a:lnTo>
                    <a:pt x="157864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 descr=""/>
            <p:cNvSpPr/>
            <p:nvPr/>
          </p:nvSpPr>
          <p:spPr>
            <a:xfrm>
              <a:off x="4087939" y="6591184"/>
              <a:ext cx="164465" cy="40005"/>
            </a:xfrm>
            <a:custGeom>
              <a:avLst/>
              <a:gdLst/>
              <a:ahLst/>
              <a:cxnLst/>
              <a:rect l="l" t="t" r="r" b="b"/>
              <a:pathLst>
                <a:path w="164464" h="40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164464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64464" h="40004">
                  <a:moveTo>
                    <a:pt x="163931" y="36423"/>
                  </a:moveTo>
                  <a:lnTo>
                    <a:pt x="163042" y="34277"/>
                  </a:lnTo>
                  <a:lnTo>
                    <a:pt x="160896" y="33388"/>
                  </a:lnTo>
                  <a:lnTo>
                    <a:pt x="158750" y="34277"/>
                  </a:lnTo>
                  <a:lnTo>
                    <a:pt x="157861" y="36423"/>
                  </a:lnTo>
                  <a:lnTo>
                    <a:pt x="158750" y="38569"/>
                  </a:lnTo>
                  <a:lnTo>
                    <a:pt x="160896" y="39458"/>
                  </a:lnTo>
                  <a:lnTo>
                    <a:pt x="163042" y="38569"/>
                  </a:lnTo>
                  <a:lnTo>
                    <a:pt x="163931" y="36423"/>
                  </a:lnTo>
                  <a:close/>
                </a:path>
                <a:path w="164464" h="40004">
                  <a:moveTo>
                    <a:pt x="163931" y="3035"/>
                  </a:moveTo>
                  <a:lnTo>
                    <a:pt x="163042" y="889"/>
                  </a:lnTo>
                  <a:lnTo>
                    <a:pt x="160896" y="0"/>
                  </a:lnTo>
                  <a:lnTo>
                    <a:pt x="158750" y="889"/>
                  </a:lnTo>
                  <a:lnTo>
                    <a:pt x="157861" y="3035"/>
                  </a:lnTo>
                  <a:lnTo>
                    <a:pt x="158750" y="5181"/>
                  </a:lnTo>
                  <a:lnTo>
                    <a:pt x="160896" y="6070"/>
                  </a:lnTo>
                  <a:lnTo>
                    <a:pt x="163042" y="5181"/>
                  </a:lnTo>
                  <a:lnTo>
                    <a:pt x="16393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 descr=""/>
            <p:cNvSpPr/>
            <p:nvPr/>
          </p:nvSpPr>
          <p:spPr>
            <a:xfrm>
              <a:off x="4090980" y="6594211"/>
              <a:ext cx="158115" cy="33655"/>
            </a:xfrm>
            <a:custGeom>
              <a:avLst/>
              <a:gdLst/>
              <a:ahLst/>
              <a:cxnLst/>
              <a:rect l="l" t="t" r="r" b="b"/>
              <a:pathLst>
                <a:path w="158114" h="33654">
                  <a:moveTo>
                    <a:pt x="157864" y="0"/>
                  </a:moveTo>
                  <a:lnTo>
                    <a:pt x="0" y="0"/>
                  </a:lnTo>
                  <a:lnTo>
                    <a:pt x="0" y="33394"/>
                  </a:lnTo>
                  <a:lnTo>
                    <a:pt x="157864" y="33394"/>
                  </a:lnTo>
                  <a:lnTo>
                    <a:pt x="1578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4184080" y="66559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70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4184081" y="6655941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70" h="33654">
                  <a:moveTo>
                    <a:pt x="0" y="33394"/>
                  </a:moveTo>
                  <a:lnTo>
                    <a:pt x="64764" y="33394"/>
                  </a:lnTo>
                  <a:lnTo>
                    <a:pt x="64764" y="0"/>
                  </a:lnTo>
                  <a:lnTo>
                    <a:pt x="0" y="33394"/>
                  </a:lnTo>
                  <a:close/>
                </a:path>
                <a:path w="64770" h="33654">
                  <a:moveTo>
                    <a:pt x="0" y="0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 descr=""/>
            <p:cNvSpPr/>
            <p:nvPr/>
          </p:nvSpPr>
          <p:spPr>
            <a:xfrm>
              <a:off x="4184080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70" h="33654">
                  <a:moveTo>
                    <a:pt x="64764" y="33394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64764" y="33394"/>
                  </a:lnTo>
                  <a:close/>
                </a:path>
                <a:path w="64770" h="33654">
                  <a:moveTo>
                    <a:pt x="0" y="33394"/>
                  </a:move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 descr=""/>
            <p:cNvSpPr/>
            <p:nvPr/>
          </p:nvSpPr>
          <p:spPr>
            <a:xfrm>
              <a:off x="4181043" y="6652906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20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7112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1120" h="40004">
                  <a:moveTo>
                    <a:pt x="70827" y="36436"/>
                  </a:moveTo>
                  <a:lnTo>
                    <a:pt x="69938" y="34290"/>
                  </a:lnTo>
                  <a:lnTo>
                    <a:pt x="67792" y="33401"/>
                  </a:lnTo>
                  <a:lnTo>
                    <a:pt x="65646" y="34290"/>
                  </a:lnTo>
                  <a:lnTo>
                    <a:pt x="64757" y="36436"/>
                  </a:lnTo>
                  <a:lnTo>
                    <a:pt x="65646" y="38582"/>
                  </a:lnTo>
                  <a:lnTo>
                    <a:pt x="67792" y="39471"/>
                  </a:lnTo>
                  <a:lnTo>
                    <a:pt x="69938" y="38582"/>
                  </a:lnTo>
                  <a:lnTo>
                    <a:pt x="70827" y="36436"/>
                  </a:lnTo>
                  <a:close/>
                </a:path>
                <a:path w="71120" h="40004">
                  <a:moveTo>
                    <a:pt x="70827" y="3035"/>
                  </a:moveTo>
                  <a:lnTo>
                    <a:pt x="69938" y="889"/>
                  </a:lnTo>
                  <a:lnTo>
                    <a:pt x="67792" y="0"/>
                  </a:lnTo>
                  <a:lnTo>
                    <a:pt x="65646" y="889"/>
                  </a:lnTo>
                  <a:lnTo>
                    <a:pt x="64757" y="3035"/>
                  </a:lnTo>
                  <a:lnTo>
                    <a:pt x="65646" y="5181"/>
                  </a:lnTo>
                  <a:lnTo>
                    <a:pt x="67792" y="6070"/>
                  </a:lnTo>
                  <a:lnTo>
                    <a:pt x="69938" y="5181"/>
                  </a:lnTo>
                  <a:lnTo>
                    <a:pt x="70827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 descr=""/>
            <p:cNvSpPr/>
            <p:nvPr/>
          </p:nvSpPr>
          <p:spPr>
            <a:xfrm>
              <a:off x="4184080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70" h="33654">
                  <a:moveTo>
                    <a:pt x="0" y="33394"/>
                  </a:move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4090981" y="6655941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70" h="33654">
                  <a:moveTo>
                    <a:pt x="0" y="33394"/>
                  </a:moveTo>
                  <a:lnTo>
                    <a:pt x="64764" y="33394"/>
                  </a:lnTo>
                  <a:lnTo>
                    <a:pt x="64764" y="0"/>
                  </a:lnTo>
                  <a:lnTo>
                    <a:pt x="0" y="33394"/>
                  </a:lnTo>
                  <a:close/>
                </a:path>
                <a:path w="64770" h="33654">
                  <a:moveTo>
                    <a:pt x="0" y="0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4087939" y="6652906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20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7112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1120" h="40004">
                  <a:moveTo>
                    <a:pt x="70840" y="36436"/>
                  </a:moveTo>
                  <a:lnTo>
                    <a:pt x="69951" y="34290"/>
                  </a:lnTo>
                  <a:lnTo>
                    <a:pt x="67805" y="33401"/>
                  </a:lnTo>
                  <a:lnTo>
                    <a:pt x="65659" y="34290"/>
                  </a:lnTo>
                  <a:lnTo>
                    <a:pt x="64770" y="36436"/>
                  </a:lnTo>
                  <a:lnTo>
                    <a:pt x="65659" y="38582"/>
                  </a:lnTo>
                  <a:lnTo>
                    <a:pt x="67805" y="39471"/>
                  </a:lnTo>
                  <a:lnTo>
                    <a:pt x="69951" y="38582"/>
                  </a:lnTo>
                  <a:lnTo>
                    <a:pt x="70840" y="36436"/>
                  </a:lnTo>
                  <a:close/>
                </a:path>
                <a:path w="71120" h="40004">
                  <a:moveTo>
                    <a:pt x="70840" y="3035"/>
                  </a:moveTo>
                  <a:lnTo>
                    <a:pt x="69951" y="889"/>
                  </a:lnTo>
                  <a:lnTo>
                    <a:pt x="67805" y="0"/>
                  </a:lnTo>
                  <a:lnTo>
                    <a:pt x="65659" y="889"/>
                  </a:lnTo>
                  <a:lnTo>
                    <a:pt x="64770" y="3035"/>
                  </a:lnTo>
                  <a:lnTo>
                    <a:pt x="65659" y="5181"/>
                  </a:lnTo>
                  <a:lnTo>
                    <a:pt x="67805" y="6070"/>
                  </a:lnTo>
                  <a:lnTo>
                    <a:pt x="69951" y="5181"/>
                  </a:lnTo>
                  <a:lnTo>
                    <a:pt x="70840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4090980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70" h="33654">
                  <a:moveTo>
                    <a:pt x="0" y="33394"/>
                  </a:move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pic>
        <p:nvPicPr>
          <p:cNvPr id="869" name="object 869" descr="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212414" y="5101583"/>
            <a:ext cx="101195" cy="101195"/>
          </a:xfrm>
          <a:prstGeom prst="rect">
            <a:avLst/>
          </a:prstGeom>
        </p:spPr>
      </p:pic>
      <p:pic>
        <p:nvPicPr>
          <p:cNvPr id="870" name="object 870" descr="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076429" y="4690731"/>
            <a:ext cx="102207" cy="101195"/>
          </a:xfrm>
          <a:prstGeom prst="rect">
            <a:avLst/>
          </a:prstGeom>
        </p:spPr>
      </p:pic>
      <p:pic>
        <p:nvPicPr>
          <p:cNvPr id="871" name="object 871" descr="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212414" y="4690731"/>
            <a:ext cx="101195" cy="101195"/>
          </a:xfrm>
          <a:prstGeom prst="rect">
            <a:avLst/>
          </a:prstGeom>
        </p:spPr>
      </p:pic>
      <p:grpSp>
        <p:nvGrpSpPr>
          <p:cNvPr id="872" name="object 872" descr=""/>
          <p:cNvGrpSpPr/>
          <p:nvPr/>
        </p:nvGrpSpPr>
        <p:grpSpPr>
          <a:xfrm>
            <a:off x="4274144" y="5256412"/>
            <a:ext cx="40005" cy="226695"/>
            <a:chOff x="4274144" y="5256412"/>
            <a:chExt cx="40005" cy="226695"/>
          </a:xfrm>
        </p:grpSpPr>
        <p:sp>
          <p:nvSpPr>
            <p:cNvPr id="873" name="object 873" descr=""/>
            <p:cNvSpPr/>
            <p:nvPr/>
          </p:nvSpPr>
          <p:spPr>
            <a:xfrm>
              <a:off x="4277180" y="525944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 descr=""/>
            <p:cNvSpPr/>
            <p:nvPr/>
          </p:nvSpPr>
          <p:spPr>
            <a:xfrm>
              <a:off x="4277180" y="5259448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0" y="64764"/>
                  </a:moveTo>
                  <a:lnTo>
                    <a:pt x="33394" y="64764"/>
                  </a:lnTo>
                  <a:lnTo>
                    <a:pt x="33394" y="0"/>
                  </a:lnTo>
                  <a:lnTo>
                    <a:pt x="0" y="64764"/>
                  </a:lnTo>
                  <a:close/>
                </a:path>
                <a:path w="33654" h="64770">
                  <a:moveTo>
                    <a:pt x="0" y="0"/>
                  </a:moveTo>
                  <a:lnTo>
                    <a:pt x="0" y="6476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4277180" y="5259447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33394" y="64764"/>
                  </a:moveTo>
                  <a:lnTo>
                    <a:pt x="0" y="64764"/>
                  </a:lnTo>
                  <a:lnTo>
                    <a:pt x="33394" y="0"/>
                  </a:lnTo>
                  <a:lnTo>
                    <a:pt x="33394" y="64764"/>
                  </a:lnTo>
                  <a:close/>
                </a:path>
                <a:path w="33654" h="64770">
                  <a:moveTo>
                    <a:pt x="0" y="6476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6476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4274134" y="5256414"/>
              <a:ext cx="40005" cy="71120"/>
            </a:xfrm>
            <a:custGeom>
              <a:avLst/>
              <a:gdLst/>
              <a:ahLst/>
              <a:cxnLst/>
              <a:rect l="l" t="t" r="r" b="b"/>
              <a:pathLst>
                <a:path w="40004" h="71120">
                  <a:moveTo>
                    <a:pt x="6070" y="67805"/>
                  </a:moveTo>
                  <a:lnTo>
                    <a:pt x="5181" y="65659"/>
                  </a:lnTo>
                  <a:lnTo>
                    <a:pt x="3035" y="64770"/>
                  </a:lnTo>
                  <a:lnTo>
                    <a:pt x="889" y="65659"/>
                  </a:lnTo>
                  <a:lnTo>
                    <a:pt x="0" y="67805"/>
                  </a:lnTo>
                  <a:lnTo>
                    <a:pt x="889" y="69951"/>
                  </a:lnTo>
                  <a:lnTo>
                    <a:pt x="3035" y="70840"/>
                  </a:lnTo>
                  <a:lnTo>
                    <a:pt x="5181" y="69951"/>
                  </a:lnTo>
                  <a:lnTo>
                    <a:pt x="6070" y="67805"/>
                  </a:lnTo>
                  <a:close/>
                </a:path>
                <a:path w="40004" h="7112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71120">
                  <a:moveTo>
                    <a:pt x="39471" y="67805"/>
                  </a:moveTo>
                  <a:lnTo>
                    <a:pt x="38582" y="65659"/>
                  </a:lnTo>
                  <a:lnTo>
                    <a:pt x="36436" y="64770"/>
                  </a:lnTo>
                  <a:lnTo>
                    <a:pt x="34290" y="65659"/>
                  </a:lnTo>
                  <a:lnTo>
                    <a:pt x="33401" y="67805"/>
                  </a:lnTo>
                  <a:lnTo>
                    <a:pt x="34290" y="69951"/>
                  </a:lnTo>
                  <a:lnTo>
                    <a:pt x="36436" y="70840"/>
                  </a:lnTo>
                  <a:lnTo>
                    <a:pt x="38582" y="69951"/>
                  </a:lnTo>
                  <a:lnTo>
                    <a:pt x="39471" y="67805"/>
                  </a:lnTo>
                  <a:close/>
                </a:path>
                <a:path w="40004" h="71120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 descr=""/>
            <p:cNvSpPr/>
            <p:nvPr/>
          </p:nvSpPr>
          <p:spPr>
            <a:xfrm>
              <a:off x="4277180" y="5259447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0" y="6476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64764"/>
                  </a:lnTo>
                  <a:lnTo>
                    <a:pt x="33394" y="6476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 descr=""/>
            <p:cNvSpPr/>
            <p:nvPr/>
          </p:nvSpPr>
          <p:spPr>
            <a:xfrm>
              <a:off x="4277180" y="535355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 descr=""/>
            <p:cNvSpPr/>
            <p:nvPr/>
          </p:nvSpPr>
          <p:spPr>
            <a:xfrm>
              <a:off x="4277180" y="5353559"/>
              <a:ext cx="33655" cy="127000"/>
            </a:xfrm>
            <a:custGeom>
              <a:avLst/>
              <a:gdLst/>
              <a:ahLst/>
              <a:cxnLst/>
              <a:rect l="l" t="t" r="r" b="b"/>
              <a:pathLst>
                <a:path w="33654" h="127000">
                  <a:moveTo>
                    <a:pt x="0" y="126493"/>
                  </a:moveTo>
                  <a:lnTo>
                    <a:pt x="33394" y="126493"/>
                  </a:lnTo>
                  <a:lnTo>
                    <a:pt x="33394" y="0"/>
                  </a:lnTo>
                  <a:lnTo>
                    <a:pt x="0" y="126493"/>
                  </a:lnTo>
                  <a:close/>
                </a:path>
                <a:path w="33654" h="127000">
                  <a:moveTo>
                    <a:pt x="0" y="0"/>
                  </a:moveTo>
                  <a:lnTo>
                    <a:pt x="0" y="126493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4277180" y="5353559"/>
              <a:ext cx="33655" cy="127000"/>
            </a:xfrm>
            <a:custGeom>
              <a:avLst/>
              <a:gdLst/>
              <a:ahLst/>
              <a:cxnLst/>
              <a:rect l="l" t="t" r="r" b="b"/>
              <a:pathLst>
                <a:path w="33654" h="127000">
                  <a:moveTo>
                    <a:pt x="33394" y="126493"/>
                  </a:moveTo>
                  <a:lnTo>
                    <a:pt x="0" y="126493"/>
                  </a:lnTo>
                  <a:lnTo>
                    <a:pt x="33394" y="0"/>
                  </a:lnTo>
                  <a:lnTo>
                    <a:pt x="33394" y="126493"/>
                  </a:lnTo>
                  <a:close/>
                </a:path>
                <a:path w="33654" h="127000">
                  <a:moveTo>
                    <a:pt x="0" y="126493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126493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4274134" y="5350534"/>
              <a:ext cx="40005" cy="132715"/>
            </a:xfrm>
            <a:custGeom>
              <a:avLst/>
              <a:gdLst/>
              <a:ahLst/>
              <a:cxnLst/>
              <a:rect l="l" t="t" r="r" b="b"/>
              <a:pathLst>
                <a:path w="40004" h="132714">
                  <a:moveTo>
                    <a:pt x="6070" y="129527"/>
                  </a:moveTo>
                  <a:lnTo>
                    <a:pt x="5181" y="127381"/>
                  </a:lnTo>
                  <a:lnTo>
                    <a:pt x="3035" y="126492"/>
                  </a:lnTo>
                  <a:lnTo>
                    <a:pt x="889" y="127381"/>
                  </a:lnTo>
                  <a:lnTo>
                    <a:pt x="0" y="129527"/>
                  </a:lnTo>
                  <a:lnTo>
                    <a:pt x="889" y="131673"/>
                  </a:lnTo>
                  <a:lnTo>
                    <a:pt x="3035" y="132562"/>
                  </a:lnTo>
                  <a:lnTo>
                    <a:pt x="5181" y="131673"/>
                  </a:lnTo>
                  <a:lnTo>
                    <a:pt x="6070" y="129527"/>
                  </a:lnTo>
                  <a:close/>
                </a:path>
                <a:path w="40004" h="13271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132714">
                  <a:moveTo>
                    <a:pt x="39471" y="129527"/>
                  </a:moveTo>
                  <a:lnTo>
                    <a:pt x="38582" y="127381"/>
                  </a:lnTo>
                  <a:lnTo>
                    <a:pt x="36436" y="126492"/>
                  </a:lnTo>
                  <a:lnTo>
                    <a:pt x="34290" y="127381"/>
                  </a:lnTo>
                  <a:lnTo>
                    <a:pt x="33401" y="129527"/>
                  </a:lnTo>
                  <a:lnTo>
                    <a:pt x="34290" y="131673"/>
                  </a:lnTo>
                  <a:lnTo>
                    <a:pt x="36436" y="132562"/>
                  </a:lnTo>
                  <a:lnTo>
                    <a:pt x="38582" y="131673"/>
                  </a:lnTo>
                  <a:lnTo>
                    <a:pt x="39471" y="129527"/>
                  </a:lnTo>
                  <a:close/>
                </a:path>
                <a:path w="40004" h="132714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4277180" y="5353559"/>
              <a:ext cx="33655" cy="127000"/>
            </a:xfrm>
            <a:custGeom>
              <a:avLst/>
              <a:gdLst/>
              <a:ahLst/>
              <a:cxnLst/>
              <a:rect l="l" t="t" r="r" b="b"/>
              <a:pathLst>
                <a:path w="33654" h="127000">
                  <a:moveTo>
                    <a:pt x="0" y="126493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126493"/>
                  </a:lnTo>
                  <a:lnTo>
                    <a:pt x="33394" y="126493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83" name="object 883" descr=""/>
          <p:cNvGrpSpPr/>
          <p:nvPr/>
        </p:nvGrpSpPr>
        <p:grpSpPr>
          <a:xfrm>
            <a:off x="4149674" y="1774287"/>
            <a:ext cx="35560" cy="53975"/>
            <a:chOff x="4149674" y="1774287"/>
            <a:chExt cx="35560" cy="53975"/>
          </a:xfrm>
        </p:grpSpPr>
        <p:sp>
          <p:nvSpPr>
            <p:cNvPr id="884" name="object 884" descr=""/>
            <p:cNvSpPr/>
            <p:nvPr/>
          </p:nvSpPr>
          <p:spPr>
            <a:xfrm>
              <a:off x="4152710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0" y="0"/>
                  </a:moveTo>
                  <a:lnTo>
                    <a:pt x="0" y="47561"/>
                  </a:lnTo>
                  <a:lnTo>
                    <a:pt x="29346" y="47561"/>
                  </a:lnTo>
                  <a:lnTo>
                    <a:pt x="0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4152710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0"/>
                  </a:moveTo>
                  <a:lnTo>
                    <a:pt x="0" y="0"/>
                  </a:lnTo>
                  <a:lnTo>
                    <a:pt x="29346" y="47561"/>
                  </a:lnTo>
                  <a:lnTo>
                    <a:pt x="29346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4152710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47561"/>
                  </a:moveTo>
                  <a:lnTo>
                    <a:pt x="29346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29346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887" name="object 887" descr=""/>
          <p:cNvGrpSpPr/>
          <p:nvPr/>
        </p:nvGrpSpPr>
        <p:grpSpPr>
          <a:xfrm>
            <a:off x="4149674" y="3512819"/>
            <a:ext cx="35560" cy="53975"/>
            <a:chOff x="4149674" y="3512819"/>
            <a:chExt cx="35560" cy="53975"/>
          </a:xfrm>
        </p:grpSpPr>
        <p:sp>
          <p:nvSpPr>
            <p:cNvPr id="888" name="object 888" descr=""/>
            <p:cNvSpPr/>
            <p:nvPr/>
          </p:nvSpPr>
          <p:spPr>
            <a:xfrm>
              <a:off x="4152710" y="3515855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0" y="0"/>
                  </a:moveTo>
                  <a:lnTo>
                    <a:pt x="0" y="47561"/>
                  </a:lnTo>
                  <a:lnTo>
                    <a:pt x="29346" y="47561"/>
                  </a:lnTo>
                  <a:lnTo>
                    <a:pt x="0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 descr=""/>
            <p:cNvSpPr/>
            <p:nvPr/>
          </p:nvSpPr>
          <p:spPr>
            <a:xfrm>
              <a:off x="4152710" y="3515855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0"/>
                  </a:moveTo>
                  <a:lnTo>
                    <a:pt x="0" y="0"/>
                  </a:lnTo>
                  <a:lnTo>
                    <a:pt x="29346" y="47561"/>
                  </a:lnTo>
                  <a:lnTo>
                    <a:pt x="29346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 descr=""/>
            <p:cNvSpPr/>
            <p:nvPr/>
          </p:nvSpPr>
          <p:spPr>
            <a:xfrm>
              <a:off x="4152710" y="3515855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47561"/>
                  </a:moveTo>
                  <a:lnTo>
                    <a:pt x="29346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29346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1" name="object 891" descr=""/>
          <p:cNvSpPr/>
          <p:nvPr/>
        </p:nvSpPr>
        <p:spPr>
          <a:xfrm>
            <a:off x="4205331" y="6591175"/>
            <a:ext cx="36830" cy="36830"/>
          </a:xfrm>
          <a:custGeom>
            <a:avLst/>
            <a:gdLst/>
            <a:ahLst/>
            <a:cxnLst/>
            <a:rect l="l" t="t" r="r" b="b"/>
            <a:pathLst>
              <a:path w="36829" h="36829">
                <a:moveTo>
                  <a:pt x="36430" y="18215"/>
                </a:moveTo>
                <a:lnTo>
                  <a:pt x="0" y="18215"/>
                </a:lnTo>
              </a:path>
              <a:path w="36829" h="36829">
                <a:moveTo>
                  <a:pt x="18215" y="36430"/>
                </a:moveTo>
                <a:lnTo>
                  <a:pt x="1821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 descr=""/>
          <p:cNvSpPr/>
          <p:nvPr/>
        </p:nvSpPr>
        <p:spPr>
          <a:xfrm>
            <a:off x="5879098" y="328007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893" name="object 893" descr=""/>
          <p:cNvSpPr/>
          <p:nvPr/>
        </p:nvSpPr>
        <p:spPr>
          <a:xfrm>
            <a:off x="5882134" y="3303345"/>
            <a:ext cx="0" cy="153035"/>
          </a:xfrm>
          <a:custGeom>
            <a:avLst/>
            <a:gdLst/>
            <a:ahLst/>
            <a:cxnLst/>
            <a:rect l="l" t="t" r="r" b="b"/>
            <a:pathLst>
              <a:path w="0" h="153035">
                <a:moveTo>
                  <a:pt x="0" y="0"/>
                </a:moveTo>
                <a:lnTo>
                  <a:pt x="0" y="21250"/>
                </a:lnTo>
              </a:path>
              <a:path w="0" h="153035">
                <a:moveTo>
                  <a:pt x="0" y="32382"/>
                </a:moveTo>
                <a:lnTo>
                  <a:pt x="0" y="54645"/>
                </a:lnTo>
              </a:path>
              <a:path w="0" h="153035">
                <a:moveTo>
                  <a:pt x="0" y="65776"/>
                </a:moveTo>
                <a:lnTo>
                  <a:pt x="0" y="87027"/>
                </a:lnTo>
              </a:path>
              <a:path w="0" h="153035">
                <a:moveTo>
                  <a:pt x="0" y="99171"/>
                </a:moveTo>
                <a:lnTo>
                  <a:pt x="0" y="120422"/>
                </a:lnTo>
              </a:path>
              <a:path w="0" h="153035">
                <a:moveTo>
                  <a:pt x="0" y="131553"/>
                </a:moveTo>
                <a:lnTo>
                  <a:pt x="0" y="15280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 descr=""/>
          <p:cNvSpPr/>
          <p:nvPr/>
        </p:nvSpPr>
        <p:spPr>
          <a:xfrm>
            <a:off x="5879098" y="346121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035" y="6071"/>
                </a:moveTo>
                <a:lnTo>
                  <a:pt x="889" y="5182"/>
                </a:lnTo>
                <a:lnTo>
                  <a:pt x="0" y="3035"/>
                </a:lnTo>
                <a:lnTo>
                  <a:pt x="889" y="889"/>
                </a:lnTo>
                <a:lnTo>
                  <a:pt x="3035" y="0"/>
                </a:lnTo>
                <a:lnTo>
                  <a:pt x="5182" y="889"/>
                </a:lnTo>
                <a:lnTo>
                  <a:pt x="6071" y="3035"/>
                </a:lnTo>
                <a:lnTo>
                  <a:pt x="5182" y="5182"/>
                </a:lnTo>
                <a:lnTo>
                  <a:pt x="3035" y="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grpSp>
        <p:nvGrpSpPr>
          <p:cNvPr id="895" name="object 895" descr=""/>
          <p:cNvGrpSpPr/>
          <p:nvPr/>
        </p:nvGrpSpPr>
        <p:grpSpPr>
          <a:xfrm>
            <a:off x="1050067" y="1168128"/>
            <a:ext cx="7494905" cy="8526780"/>
            <a:chOff x="1050067" y="1168128"/>
            <a:chExt cx="7494905" cy="8526780"/>
          </a:xfrm>
        </p:grpSpPr>
        <p:sp>
          <p:nvSpPr>
            <p:cNvPr id="896" name="object 896" descr=""/>
            <p:cNvSpPr/>
            <p:nvPr/>
          </p:nvSpPr>
          <p:spPr>
            <a:xfrm>
              <a:off x="4211403" y="659724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97" name="object 897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050067" y="1168128"/>
              <a:ext cx="7494511" cy="8526702"/>
            </a:xfrm>
            <a:prstGeom prst="rect">
              <a:avLst/>
            </a:prstGeom>
          </p:spPr>
        </p:pic>
      </p:grpSp>
      <p:sp>
        <p:nvSpPr>
          <p:cNvPr id="898" name="object 898" descr=""/>
          <p:cNvSpPr txBox="1"/>
          <p:nvPr/>
        </p:nvSpPr>
        <p:spPr>
          <a:xfrm>
            <a:off x="1917753" y="9472376"/>
            <a:ext cx="9080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 i="1">
                <a:solidFill>
                  <a:srgbClr val="00BFFF"/>
                </a:solidFill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899" name="object 899" descr=""/>
          <p:cNvSpPr/>
          <p:nvPr/>
        </p:nvSpPr>
        <p:spPr>
          <a:xfrm>
            <a:off x="1967907" y="2659744"/>
            <a:ext cx="0" cy="5701665"/>
          </a:xfrm>
          <a:custGeom>
            <a:avLst/>
            <a:gdLst/>
            <a:ahLst/>
            <a:cxnLst/>
            <a:rect l="l" t="t" r="r" b="b"/>
            <a:pathLst>
              <a:path w="0" h="5701665">
                <a:moveTo>
                  <a:pt x="0" y="0"/>
                </a:moveTo>
                <a:lnTo>
                  <a:pt x="0" y="24286"/>
                </a:lnTo>
              </a:path>
              <a:path w="0" h="5701665">
                <a:moveTo>
                  <a:pt x="0" y="59705"/>
                </a:moveTo>
                <a:lnTo>
                  <a:pt x="0" y="538358"/>
                </a:lnTo>
              </a:path>
              <a:path w="0" h="5701665">
                <a:moveTo>
                  <a:pt x="0" y="573776"/>
                </a:moveTo>
                <a:lnTo>
                  <a:pt x="0" y="598063"/>
                </a:lnTo>
              </a:path>
              <a:path w="0" h="5701665">
                <a:moveTo>
                  <a:pt x="0" y="633481"/>
                </a:moveTo>
                <a:lnTo>
                  <a:pt x="0" y="1112134"/>
                </a:lnTo>
              </a:path>
              <a:path w="0" h="5701665">
                <a:moveTo>
                  <a:pt x="0" y="1147552"/>
                </a:moveTo>
                <a:lnTo>
                  <a:pt x="0" y="1171839"/>
                </a:lnTo>
              </a:path>
              <a:path w="0" h="5701665">
                <a:moveTo>
                  <a:pt x="0" y="1207257"/>
                </a:moveTo>
                <a:lnTo>
                  <a:pt x="0" y="1685910"/>
                </a:lnTo>
              </a:path>
              <a:path w="0" h="5701665">
                <a:moveTo>
                  <a:pt x="0" y="1721329"/>
                </a:moveTo>
                <a:lnTo>
                  <a:pt x="0" y="1745616"/>
                </a:lnTo>
              </a:path>
              <a:path w="0" h="5701665">
                <a:moveTo>
                  <a:pt x="0" y="2295105"/>
                </a:moveTo>
                <a:lnTo>
                  <a:pt x="0" y="2318380"/>
                </a:lnTo>
              </a:path>
              <a:path w="0" h="5701665">
                <a:moveTo>
                  <a:pt x="0" y="2868882"/>
                </a:moveTo>
                <a:lnTo>
                  <a:pt x="0" y="2892157"/>
                </a:lnTo>
              </a:path>
              <a:path w="0" h="5701665">
                <a:moveTo>
                  <a:pt x="0" y="3442658"/>
                </a:moveTo>
                <a:lnTo>
                  <a:pt x="0" y="3465933"/>
                </a:lnTo>
              </a:path>
              <a:path w="0" h="5701665">
                <a:moveTo>
                  <a:pt x="0" y="4649916"/>
                </a:moveTo>
                <a:lnTo>
                  <a:pt x="0" y="5127557"/>
                </a:lnTo>
              </a:path>
              <a:path w="0" h="5701665">
                <a:moveTo>
                  <a:pt x="0" y="5162975"/>
                </a:moveTo>
                <a:lnTo>
                  <a:pt x="0" y="5187262"/>
                </a:lnTo>
              </a:path>
              <a:path w="0" h="5701665">
                <a:moveTo>
                  <a:pt x="0" y="5223692"/>
                </a:moveTo>
                <a:lnTo>
                  <a:pt x="0" y="5701334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 descr=""/>
          <p:cNvSpPr txBox="1"/>
          <p:nvPr/>
        </p:nvSpPr>
        <p:spPr>
          <a:xfrm>
            <a:off x="2269790" y="9473737"/>
            <a:ext cx="80010" cy="1797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01" name="object 901" descr=""/>
          <p:cNvSpPr/>
          <p:nvPr/>
        </p:nvSpPr>
        <p:spPr>
          <a:xfrm>
            <a:off x="2326137" y="3293226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 descr=""/>
          <p:cNvSpPr/>
          <p:nvPr/>
        </p:nvSpPr>
        <p:spPr>
          <a:xfrm>
            <a:off x="2326137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 descr=""/>
          <p:cNvSpPr/>
          <p:nvPr/>
        </p:nvSpPr>
        <p:spPr>
          <a:xfrm>
            <a:off x="2326137" y="1746964"/>
            <a:ext cx="0" cy="7247890"/>
          </a:xfrm>
          <a:custGeom>
            <a:avLst/>
            <a:gdLst/>
            <a:ahLst/>
            <a:cxnLst/>
            <a:rect l="l" t="t" r="r" b="b"/>
            <a:pathLst>
              <a:path w="0" h="7247890">
                <a:moveTo>
                  <a:pt x="0" y="0"/>
                </a:moveTo>
                <a:lnTo>
                  <a:pt x="0" y="303585"/>
                </a:lnTo>
              </a:path>
              <a:path w="0" h="7247890">
                <a:moveTo>
                  <a:pt x="0" y="912780"/>
                </a:moveTo>
                <a:lnTo>
                  <a:pt x="0" y="937066"/>
                </a:lnTo>
              </a:path>
              <a:path w="0" h="7247890">
                <a:moveTo>
                  <a:pt x="0" y="972485"/>
                </a:moveTo>
                <a:lnTo>
                  <a:pt x="0" y="1451138"/>
                </a:lnTo>
              </a:path>
              <a:path w="0" h="7247890">
                <a:moveTo>
                  <a:pt x="0" y="1486556"/>
                </a:moveTo>
                <a:lnTo>
                  <a:pt x="0" y="1510843"/>
                </a:lnTo>
              </a:path>
              <a:path w="0" h="7247890">
                <a:moveTo>
                  <a:pt x="0" y="2060332"/>
                </a:moveTo>
                <a:lnTo>
                  <a:pt x="0" y="2084619"/>
                </a:lnTo>
              </a:path>
              <a:path w="0" h="7247890">
                <a:moveTo>
                  <a:pt x="0" y="2120038"/>
                </a:moveTo>
                <a:lnTo>
                  <a:pt x="0" y="2598691"/>
                </a:lnTo>
              </a:path>
              <a:path w="0" h="7247890">
                <a:moveTo>
                  <a:pt x="0" y="2634109"/>
                </a:moveTo>
                <a:lnTo>
                  <a:pt x="0" y="2658396"/>
                </a:lnTo>
              </a:path>
              <a:path w="0" h="7247890">
                <a:moveTo>
                  <a:pt x="0" y="2693814"/>
                </a:moveTo>
                <a:lnTo>
                  <a:pt x="0" y="3171455"/>
                </a:lnTo>
              </a:path>
              <a:path w="0" h="7247890">
                <a:moveTo>
                  <a:pt x="0" y="3207885"/>
                </a:moveTo>
                <a:lnTo>
                  <a:pt x="0" y="3231160"/>
                </a:lnTo>
              </a:path>
              <a:path w="0" h="7247890">
                <a:moveTo>
                  <a:pt x="0" y="3267590"/>
                </a:moveTo>
                <a:lnTo>
                  <a:pt x="0" y="3745232"/>
                </a:lnTo>
              </a:path>
              <a:path w="0" h="7247890">
                <a:moveTo>
                  <a:pt x="0" y="3781662"/>
                </a:moveTo>
                <a:lnTo>
                  <a:pt x="0" y="3804937"/>
                </a:lnTo>
              </a:path>
              <a:path w="0" h="7247890">
                <a:moveTo>
                  <a:pt x="0" y="3841367"/>
                </a:moveTo>
                <a:lnTo>
                  <a:pt x="0" y="4319008"/>
                </a:lnTo>
              </a:path>
              <a:path w="0" h="7247890">
                <a:moveTo>
                  <a:pt x="0" y="4355438"/>
                </a:moveTo>
                <a:lnTo>
                  <a:pt x="0" y="4378713"/>
                </a:lnTo>
              </a:path>
              <a:path w="0" h="7247890">
                <a:moveTo>
                  <a:pt x="0" y="4415143"/>
                </a:moveTo>
                <a:lnTo>
                  <a:pt x="0" y="4892784"/>
                </a:lnTo>
              </a:path>
              <a:path w="0" h="7247890">
                <a:moveTo>
                  <a:pt x="0" y="4929215"/>
                </a:moveTo>
                <a:lnTo>
                  <a:pt x="0" y="4952490"/>
                </a:lnTo>
              </a:path>
              <a:path w="0" h="7247890">
                <a:moveTo>
                  <a:pt x="0" y="5562696"/>
                </a:moveTo>
                <a:lnTo>
                  <a:pt x="0" y="6040337"/>
                </a:lnTo>
              </a:path>
              <a:path w="0" h="7247890">
                <a:moveTo>
                  <a:pt x="0" y="6075756"/>
                </a:moveTo>
                <a:lnTo>
                  <a:pt x="0" y="6100042"/>
                </a:lnTo>
              </a:path>
              <a:path w="0" h="7247890">
                <a:moveTo>
                  <a:pt x="0" y="6136473"/>
                </a:moveTo>
                <a:lnTo>
                  <a:pt x="0" y="6614114"/>
                </a:lnTo>
              </a:path>
              <a:path w="0" h="7247890">
                <a:moveTo>
                  <a:pt x="0" y="6649532"/>
                </a:moveTo>
                <a:lnTo>
                  <a:pt x="0" y="6673819"/>
                </a:lnTo>
              </a:path>
              <a:path w="0" h="7247890">
                <a:moveTo>
                  <a:pt x="0" y="7223308"/>
                </a:moveTo>
                <a:lnTo>
                  <a:pt x="0" y="7247595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 descr=""/>
          <p:cNvSpPr txBox="1"/>
          <p:nvPr/>
        </p:nvSpPr>
        <p:spPr>
          <a:xfrm>
            <a:off x="2634091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05" name="object 905" descr=""/>
          <p:cNvSpPr/>
          <p:nvPr/>
        </p:nvSpPr>
        <p:spPr>
          <a:xfrm>
            <a:off x="2685380" y="2085968"/>
            <a:ext cx="0" cy="6908800"/>
          </a:xfrm>
          <a:custGeom>
            <a:avLst/>
            <a:gdLst/>
            <a:ahLst/>
            <a:cxnLst/>
            <a:rect l="l" t="t" r="r" b="b"/>
            <a:pathLst>
              <a:path w="0" h="6908800">
                <a:moveTo>
                  <a:pt x="0" y="0"/>
                </a:moveTo>
                <a:lnTo>
                  <a:pt x="0" y="24286"/>
                </a:lnTo>
              </a:path>
              <a:path w="0" h="6908800">
                <a:moveTo>
                  <a:pt x="0" y="573776"/>
                </a:moveTo>
                <a:lnTo>
                  <a:pt x="0" y="598063"/>
                </a:lnTo>
              </a:path>
              <a:path w="0" h="6908800">
                <a:moveTo>
                  <a:pt x="0" y="1721329"/>
                </a:moveTo>
                <a:lnTo>
                  <a:pt x="0" y="1745616"/>
                </a:lnTo>
              </a:path>
              <a:path w="0" h="6908800">
                <a:moveTo>
                  <a:pt x="0" y="5163987"/>
                </a:moveTo>
                <a:lnTo>
                  <a:pt x="0" y="5187262"/>
                </a:lnTo>
              </a:path>
              <a:path w="0" h="6908800">
                <a:moveTo>
                  <a:pt x="0" y="5736752"/>
                </a:moveTo>
                <a:lnTo>
                  <a:pt x="0" y="5761039"/>
                </a:lnTo>
              </a:path>
              <a:path w="0" h="6908800">
                <a:moveTo>
                  <a:pt x="0" y="6884305"/>
                </a:moveTo>
                <a:lnTo>
                  <a:pt x="0" y="690859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 descr=""/>
          <p:cNvSpPr txBox="1"/>
          <p:nvPr/>
        </p:nvSpPr>
        <p:spPr>
          <a:xfrm>
            <a:off x="3352577" y="9472375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07" name="object 907" descr=""/>
          <p:cNvSpPr/>
          <p:nvPr/>
        </p:nvSpPr>
        <p:spPr>
          <a:xfrm>
            <a:off x="3402853" y="2719449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 descr=""/>
          <p:cNvSpPr/>
          <p:nvPr/>
        </p:nvSpPr>
        <p:spPr>
          <a:xfrm>
            <a:off x="3402853" y="3293226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 descr=""/>
          <p:cNvSpPr/>
          <p:nvPr/>
        </p:nvSpPr>
        <p:spPr>
          <a:xfrm>
            <a:off x="3402853" y="5014555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 descr=""/>
          <p:cNvSpPr/>
          <p:nvPr/>
        </p:nvSpPr>
        <p:spPr>
          <a:xfrm>
            <a:off x="3402853" y="6162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 descr=""/>
          <p:cNvSpPr/>
          <p:nvPr/>
        </p:nvSpPr>
        <p:spPr>
          <a:xfrm>
            <a:off x="3402853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 descr=""/>
          <p:cNvSpPr/>
          <p:nvPr/>
        </p:nvSpPr>
        <p:spPr>
          <a:xfrm>
            <a:off x="3402853" y="2085968"/>
            <a:ext cx="0" cy="6908800"/>
          </a:xfrm>
          <a:custGeom>
            <a:avLst/>
            <a:gdLst/>
            <a:ahLst/>
            <a:cxnLst/>
            <a:rect l="l" t="t" r="r" b="b"/>
            <a:pathLst>
              <a:path w="0" h="6908800">
                <a:moveTo>
                  <a:pt x="0" y="0"/>
                </a:moveTo>
                <a:lnTo>
                  <a:pt x="0" y="24286"/>
                </a:lnTo>
              </a:path>
              <a:path w="0" h="6908800">
                <a:moveTo>
                  <a:pt x="0" y="573776"/>
                </a:moveTo>
                <a:lnTo>
                  <a:pt x="0" y="598063"/>
                </a:lnTo>
              </a:path>
              <a:path w="0" h="6908800">
                <a:moveTo>
                  <a:pt x="0" y="1147552"/>
                </a:moveTo>
                <a:lnTo>
                  <a:pt x="0" y="1171839"/>
                </a:lnTo>
              </a:path>
              <a:path w="0" h="6908800">
                <a:moveTo>
                  <a:pt x="0" y="1721329"/>
                </a:moveTo>
                <a:lnTo>
                  <a:pt x="0" y="1745616"/>
                </a:lnTo>
              </a:path>
              <a:path w="0" h="6908800">
                <a:moveTo>
                  <a:pt x="0" y="1781034"/>
                </a:moveTo>
                <a:lnTo>
                  <a:pt x="0" y="2259687"/>
                </a:lnTo>
              </a:path>
              <a:path w="0" h="6908800">
                <a:moveTo>
                  <a:pt x="0" y="2295105"/>
                </a:moveTo>
                <a:lnTo>
                  <a:pt x="0" y="2319392"/>
                </a:lnTo>
              </a:path>
              <a:path w="0" h="6908800">
                <a:moveTo>
                  <a:pt x="0" y="2354810"/>
                </a:moveTo>
                <a:lnTo>
                  <a:pt x="0" y="2832451"/>
                </a:lnTo>
              </a:path>
              <a:path w="0" h="6908800">
                <a:moveTo>
                  <a:pt x="0" y="2868882"/>
                </a:moveTo>
                <a:lnTo>
                  <a:pt x="0" y="2892157"/>
                </a:lnTo>
              </a:path>
              <a:path w="0" h="6908800">
                <a:moveTo>
                  <a:pt x="0" y="3442658"/>
                </a:moveTo>
                <a:lnTo>
                  <a:pt x="0" y="3465933"/>
                </a:lnTo>
              </a:path>
              <a:path w="0" h="6908800">
                <a:moveTo>
                  <a:pt x="0" y="3502363"/>
                </a:moveTo>
                <a:lnTo>
                  <a:pt x="0" y="3980004"/>
                </a:lnTo>
              </a:path>
              <a:path w="0" h="6908800">
                <a:moveTo>
                  <a:pt x="0" y="4016434"/>
                </a:moveTo>
                <a:lnTo>
                  <a:pt x="0" y="4039709"/>
                </a:lnTo>
              </a:path>
              <a:path w="0" h="6908800">
                <a:moveTo>
                  <a:pt x="0" y="4590211"/>
                </a:moveTo>
                <a:lnTo>
                  <a:pt x="0" y="4613486"/>
                </a:lnTo>
              </a:path>
              <a:path w="0" h="6908800">
                <a:moveTo>
                  <a:pt x="0" y="5163987"/>
                </a:moveTo>
                <a:lnTo>
                  <a:pt x="0" y="5187262"/>
                </a:lnTo>
              </a:path>
              <a:path w="0" h="6908800">
                <a:moveTo>
                  <a:pt x="0" y="5223692"/>
                </a:moveTo>
                <a:lnTo>
                  <a:pt x="0" y="5701334"/>
                </a:lnTo>
              </a:path>
              <a:path w="0" h="6908800">
                <a:moveTo>
                  <a:pt x="0" y="5736752"/>
                </a:moveTo>
                <a:lnTo>
                  <a:pt x="0" y="5761039"/>
                </a:lnTo>
              </a:path>
              <a:path w="0" h="6908800">
                <a:moveTo>
                  <a:pt x="0" y="5797469"/>
                </a:moveTo>
                <a:lnTo>
                  <a:pt x="0" y="6275110"/>
                </a:lnTo>
              </a:path>
              <a:path w="0" h="6908800">
                <a:moveTo>
                  <a:pt x="0" y="6310528"/>
                </a:moveTo>
                <a:lnTo>
                  <a:pt x="0" y="6334815"/>
                </a:lnTo>
              </a:path>
              <a:path w="0" h="6908800">
                <a:moveTo>
                  <a:pt x="0" y="6884305"/>
                </a:moveTo>
                <a:lnTo>
                  <a:pt x="0" y="690859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 descr=""/>
          <p:cNvSpPr txBox="1"/>
          <p:nvPr/>
        </p:nvSpPr>
        <p:spPr>
          <a:xfrm>
            <a:off x="4068026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14" name="object 914" descr=""/>
          <p:cNvSpPr/>
          <p:nvPr/>
        </p:nvSpPr>
        <p:spPr>
          <a:xfrm>
            <a:off x="4119315" y="3293226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 descr=""/>
          <p:cNvSpPr/>
          <p:nvPr/>
        </p:nvSpPr>
        <p:spPr>
          <a:xfrm>
            <a:off x="4119315" y="5014555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 descr=""/>
          <p:cNvSpPr/>
          <p:nvPr/>
        </p:nvSpPr>
        <p:spPr>
          <a:xfrm>
            <a:off x="4119315" y="3233521"/>
            <a:ext cx="0" cy="5761355"/>
          </a:xfrm>
          <a:custGeom>
            <a:avLst/>
            <a:gdLst/>
            <a:ahLst/>
            <a:cxnLst/>
            <a:rect l="l" t="t" r="r" b="b"/>
            <a:pathLst>
              <a:path w="0" h="5761355">
                <a:moveTo>
                  <a:pt x="0" y="0"/>
                </a:moveTo>
                <a:lnTo>
                  <a:pt x="0" y="24286"/>
                </a:lnTo>
              </a:path>
              <a:path w="0" h="5761355">
                <a:moveTo>
                  <a:pt x="0" y="573776"/>
                </a:moveTo>
                <a:lnTo>
                  <a:pt x="0" y="598063"/>
                </a:lnTo>
              </a:path>
              <a:path w="0" h="5761355">
                <a:moveTo>
                  <a:pt x="0" y="1721329"/>
                </a:moveTo>
                <a:lnTo>
                  <a:pt x="0" y="1744604"/>
                </a:lnTo>
              </a:path>
              <a:path w="0" h="5761355">
                <a:moveTo>
                  <a:pt x="0" y="2295105"/>
                </a:moveTo>
                <a:lnTo>
                  <a:pt x="0" y="2318380"/>
                </a:lnTo>
              </a:path>
              <a:path w="0" h="5761355">
                <a:moveTo>
                  <a:pt x="0" y="2868882"/>
                </a:moveTo>
                <a:lnTo>
                  <a:pt x="0" y="2892157"/>
                </a:lnTo>
              </a:path>
              <a:path w="0" h="5761355">
                <a:moveTo>
                  <a:pt x="0" y="2928587"/>
                </a:moveTo>
                <a:lnTo>
                  <a:pt x="0" y="3406228"/>
                </a:lnTo>
              </a:path>
              <a:path w="0" h="5761355">
                <a:moveTo>
                  <a:pt x="0" y="3442658"/>
                </a:moveTo>
                <a:lnTo>
                  <a:pt x="0" y="3465933"/>
                </a:lnTo>
              </a:path>
              <a:path w="0" h="5761355">
                <a:moveTo>
                  <a:pt x="0" y="4016434"/>
                </a:moveTo>
                <a:lnTo>
                  <a:pt x="0" y="4039709"/>
                </a:lnTo>
              </a:path>
              <a:path w="0" h="5761355">
                <a:moveTo>
                  <a:pt x="0" y="5736752"/>
                </a:moveTo>
                <a:lnTo>
                  <a:pt x="0" y="5761039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 descr=""/>
          <p:cNvSpPr txBox="1"/>
          <p:nvPr/>
        </p:nvSpPr>
        <p:spPr>
          <a:xfrm>
            <a:off x="5137659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18" name="object 918" descr=""/>
          <p:cNvSpPr/>
          <p:nvPr/>
        </p:nvSpPr>
        <p:spPr>
          <a:xfrm>
            <a:off x="5195019" y="3233521"/>
            <a:ext cx="0" cy="24765"/>
          </a:xfrm>
          <a:custGeom>
            <a:avLst/>
            <a:gdLst/>
            <a:ahLst/>
            <a:cxnLst/>
            <a:rect l="l" t="t" r="r" b="b"/>
            <a:pathLst>
              <a:path w="0" h="24764">
                <a:moveTo>
                  <a:pt x="0" y="0"/>
                </a:moveTo>
                <a:lnTo>
                  <a:pt x="0" y="24286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 descr=""/>
          <p:cNvSpPr/>
          <p:nvPr/>
        </p:nvSpPr>
        <p:spPr>
          <a:xfrm>
            <a:off x="5195019" y="6162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0" name="object 920" descr=""/>
          <p:cNvSpPr/>
          <p:nvPr/>
        </p:nvSpPr>
        <p:spPr>
          <a:xfrm>
            <a:off x="5195019" y="3293226"/>
            <a:ext cx="0" cy="5701665"/>
          </a:xfrm>
          <a:custGeom>
            <a:avLst/>
            <a:gdLst/>
            <a:ahLst/>
            <a:cxnLst/>
            <a:rect l="l" t="t" r="r" b="b"/>
            <a:pathLst>
              <a:path w="0" h="5701665">
                <a:moveTo>
                  <a:pt x="0" y="0"/>
                </a:moveTo>
                <a:lnTo>
                  <a:pt x="0" y="478652"/>
                </a:lnTo>
              </a:path>
              <a:path w="0" h="5701665">
                <a:moveTo>
                  <a:pt x="0" y="514071"/>
                </a:moveTo>
                <a:lnTo>
                  <a:pt x="0" y="538358"/>
                </a:lnTo>
              </a:path>
              <a:path w="0" h="5701665">
                <a:moveTo>
                  <a:pt x="0" y="573776"/>
                </a:moveTo>
                <a:lnTo>
                  <a:pt x="0" y="1052429"/>
                </a:lnTo>
              </a:path>
              <a:path w="0" h="5701665">
                <a:moveTo>
                  <a:pt x="0" y="1087847"/>
                </a:moveTo>
                <a:lnTo>
                  <a:pt x="0" y="1112134"/>
                </a:lnTo>
              </a:path>
              <a:path w="0" h="5701665">
                <a:moveTo>
                  <a:pt x="0" y="1661624"/>
                </a:moveTo>
                <a:lnTo>
                  <a:pt x="0" y="1684899"/>
                </a:lnTo>
              </a:path>
              <a:path w="0" h="5701665">
                <a:moveTo>
                  <a:pt x="0" y="1721329"/>
                </a:moveTo>
                <a:lnTo>
                  <a:pt x="0" y="2198970"/>
                </a:lnTo>
              </a:path>
              <a:path w="0" h="5701665">
                <a:moveTo>
                  <a:pt x="0" y="2235400"/>
                </a:moveTo>
                <a:lnTo>
                  <a:pt x="0" y="2258675"/>
                </a:lnTo>
              </a:path>
              <a:path w="0" h="5701665">
                <a:moveTo>
                  <a:pt x="0" y="2809177"/>
                </a:moveTo>
                <a:lnTo>
                  <a:pt x="0" y="2832451"/>
                </a:lnTo>
              </a:path>
              <a:path w="0" h="5701665">
                <a:moveTo>
                  <a:pt x="0" y="3382953"/>
                </a:moveTo>
                <a:lnTo>
                  <a:pt x="0" y="3406228"/>
                </a:lnTo>
              </a:path>
              <a:path w="0" h="5701665">
                <a:moveTo>
                  <a:pt x="0" y="5677047"/>
                </a:moveTo>
                <a:lnTo>
                  <a:pt x="0" y="5701334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1" name="object 921" descr=""/>
          <p:cNvSpPr txBox="1"/>
          <p:nvPr/>
        </p:nvSpPr>
        <p:spPr>
          <a:xfrm>
            <a:off x="6214375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22" name="object 922" descr=""/>
          <p:cNvSpPr/>
          <p:nvPr/>
        </p:nvSpPr>
        <p:spPr>
          <a:xfrm>
            <a:off x="6270724" y="3293226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 descr=""/>
          <p:cNvSpPr/>
          <p:nvPr/>
        </p:nvSpPr>
        <p:spPr>
          <a:xfrm>
            <a:off x="6270724" y="6162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 descr=""/>
          <p:cNvSpPr/>
          <p:nvPr/>
        </p:nvSpPr>
        <p:spPr>
          <a:xfrm>
            <a:off x="6270724" y="2085968"/>
            <a:ext cx="0" cy="6908800"/>
          </a:xfrm>
          <a:custGeom>
            <a:avLst/>
            <a:gdLst/>
            <a:ahLst/>
            <a:cxnLst/>
            <a:rect l="l" t="t" r="r" b="b"/>
            <a:pathLst>
              <a:path w="0" h="6908800">
                <a:moveTo>
                  <a:pt x="0" y="0"/>
                </a:moveTo>
                <a:lnTo>
                  <a:pt x="0" y="24286"/>
                </a:lnTo>
              </a:path>
              <a:path w="0" h="6908800">
                <a:moveTo>
                  <a:pt x="0" y="573776"/>
                </a:moveTo>
                <a:lnTo>
                  <a:pt x="0" y="598063"/>
                </a:lnTo>
              </a:path>
              <a:path w="0" h="6908800">
                <a:moveTo>
                  <a:pt x="0" y="1147552"/>
                </a:moveTo>
                <a:lnTo>
                  <a:pt x="0" y="1171839"/>
                </a:lnTo>
              </a:path>
              <a:path w="0" h="6908800">
                <a:moveTo>
                  <a:pt x="0" y="1721329"/>
                </a:moveTo>
                <a:lnTo>
                  <a:pt x="0" y="1745616"/>
                </a:lnTo>
              </a:path>
              <a:path w="0" h="6908800">
                <a:moveTo>
                  <a:pt x="0" y="1781034"/>
                </a:moveTo>
                <a:lnTo>
                  <a:pt x="0" y="2259687"/>
                </a:lnTo>
              </a:path>
              <a:path w="0" h="6908800">
                <a:moveTo>
                  <a:pt x="0" y="2295105"/>
                </a:moveTo>
                <a:lnTo>
                  <a:pt x="0" y="2319392"/>
                </a:lnTo>
              </a:path>
              <a:path w="0" h="6908800">
                <a:moveTo>
                  <a:pt x="0" y="4016434"/>
                </a:moveTo>
                <a:lnTo>
                  <a:pt x="0" y="4039709"/>
                </a:lnTo>
              </a:path>
              <a:path w="0" h="6908800">
                <a:moveTo>
                  <a:pt x="0" y="4590211"/>
                </a:moveTo>
                <a:lnTo>
                  <a:pt x="0" y="4613486"/>
                </a:lnTo>
              </a:path>
              <a:path w="0" h="6908800">
                <a:moveTo>
                  <a:pt x="0" y="5163987"/>
                </a:moveTo>
                <a:lnTo>
                  <a:pt x="0" y="5187262"/>
                </a:lnTo>
              </a:path>
              <a:path w="0" h="6908800">
                <a:moveTo>
                  <a:pt x="0" y="6884305"/>
                </a:moveTo>
                <a:lnTo>
                  <a:pt x="0" y="690859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 descr=""/>
          <p:cNvSpPr txBox="1"/>
          <p:nvPr/>
        </p:nvSpPr>
        <p:spPr>
          <a:xfrm>
            <a:off x="6916670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26" name="object 926" descr=""/>
          <p:cNvSpPr/>
          <p:nvPr/>
        </p:nvSpPr>
        <p:spPr>
          <a:xfrm>
            <a:off x="6988197" y="6162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 descr=""/>
          <p:cNvSpPr/>
          <p:nvPr/>
        </p:nvSpPr>
        <p:spPr>
          <a:xfrm>
            <a:off x="6988197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 descr=""/>
          <p:cNvSpPr/>
          <p:nvPr/>
        </p:nvSpPr>
        <p:spPr>
          <a:xfrm>
            <a:off x="6988197" y="1746964"/>
            <a:ext cx="0" cy="7247890"/>
          </a:xfrm>
          <a:custGeom>
            <a:avLst/>
            <a:gdLst/>
            <a:ahLst/>
            <a:cxnLst/>
            <a:rect l="l" t="t" r="r" b="b"/>
            <a:pathLst>
              <a:path w="0" h="7247890">
                <a:moveTo>
                  <a:pt x="0" y="0"/>
                </a:moveTo>
                <a:lnTo>
                  <a:pt x="0" y="303585"/>
                </a:lnTo>
              </a:path>
              <a:path w="0" h="7247890">
                <a:moveTo>
                  <a:pt x="0" y="912780"/>
                </a:moveTo>
                <a:lnTo>
                  <a:pt x="0" y="937066"/>
                </a:lnTo>
              </a:path>
              <a:path w="0" h="7247890">
                <a:moveTo>
                  <a:pt x="0" y="1486556"/>
                </a:moveTo>
                <a:lnTo>
                  <a:pt x="0" y="1510843"/>
                </a:lnTo>
              </a:path>
              <a:path w="0" h="7247890">
                <a:moveTo>
                  <a:pt x="0" y="2060332"/>
                </a:moveTo>
                <a:lnTo>
                  <a:pt x="0" y="2084619"/>
                </a:lnTo>
              </a:path>
              <a:path w="0" h="7247890">
                <a:moveTo>
                  <a:pt x="0" y="4355438"/>
                </a:moveTo>
                <a:lnTo>
                  <a:pt x="0" y="4378713"/>
                </a:lnTo>
              </a:path>
              <a:path w="0" h="7247890">
                <a:moveTo>
                  <a:pt x="0" y="4929215"/>
                </a:moveTo>
                <a:lnTo>
                  <a:pt x="0" y="4952490"/>
                </a:lnTo>
              </a:path>
              <a:path w="0" h="7247890">
                <a:moveTo>
                  <a:pt x="0" y="5562696"/>
                </a:moveTo>
                <a:lnTo>
                  <a:pt x="0" y="6040337"/>
                </a:lnTo>
              </a:path>
              <a:path w="0" h="7247890">
                <a:moveTo>
                  <a:pt x="0" y="6075756"/>
                </a:moveTo>
                <a:lnTo>
                  <a:pt x="0" y="6100042"/>
                </a:lnTo>
              </a:path>
              <a:path w="0" h="7247890">
                <a:moveTo>
                  <a:pt x="0" y="6136473"/>
                </a:moveTo>
                <a:lnTo>
                  <a:pt x="0" y="6614114"/>
                </a:lnTo>
              </a:path>
              <a:path w="0" h="7247890">
                <a:moveTo>
                  <a:pt x="0" y="6649532"/>
                </a:moveTo>
                <a:lnTo>
                  <a:pt x="0" y="6673819"/>
                </a:lnTo>
              </a:path>
              <a:path w="0" h="7247890">
                <a:moveTo>
                  <a:pt x="0" y="7223308"/>
                </a:moveTo>
                <a:lnTo>
                  <a:pt x="0" y="7247595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29" name="object 929" descr=""/>
          <p:cNvGrpSpPr/>
          <p:nvPr/>
        </p:nvGrpSpPr>
        <p:grpSpPr>
          <a:xfrm>
            <a:off x="6985162" y="3029106"/>
            <a:ext cx="6350" cy="774700"/>
            <a:chOff x="6985162" y="3029106"/>
            <a:chExt cx="6350" cy="774700"/>
          </a:xfrm>
        </p:grpSpPr>
        <p:sp>
          <p:nvSpPr>
            <p:cNvPr id="930" name="object 930" descr=""/>
            <p:cNvSpPr/>
            <p:nvPr/>
          </p:nvSpPr>
          <p:spPr>
            <a:xfrm>
              <a:off x="6988197" y="3293226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w="0" h="478789">
                  <a:moveTo>
                    <a:pt x="0" y="0"/>
                  </a:moveTo>
                  <a:lnTo>
                    <a:pt x="0" y="478652"/>
                  </a:lnTo>
                </a:path>
              </a:pathLst>
            </a:custGeom>
            <a:ln w="6071">
              <a:solidFill>
                <a:srgbClr val="00B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1" name="object 931" descr=""/>
            <p:cNvSpPr/>
            <p:nvPr/>
          </p:nvSpPr>
          <p:spPr>
            <a:xfrm>
              <a:off x="6988197" y="3029106"/>
              <a:ext cx="0" cy="774700"/>
            </a:xfrm>
            <a:custGeom>
              <a:avLst/>
              <a:gdLst/>
              <a:ahLst/>
              <a:cxnLst/>
              <a:rect l="l" t="t" r="r" b="b"/>
              <a:pathLst>
                <a:path w="0" h="774700">
                  <a:moveTo>
                    <a:pt x="0" y="77414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2" name="object 932" descr=""/>
          <p:cNvSpPr txBox="1"/>
          <p:nvPr/>
        </p:nvSpPr>
        <p:spPr>
          <a:xfrm>
            <a:off x="7641227" y="9472375"/>
            <a:ext cx="104139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33" name="object 933" descr=""/>
          <p:cNvSpPr/>
          <p:nvPr/>
        </p:nvSpPr>
        <p:spPr>
          <a:xfrm>
            <a:off x="7705671" y="3293226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89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 descr=""/>
          <p:cNvSpPr/>
          <p:nvPr/>
        </p:nvSpPr>
        <p:spPr>
          <a:xfrm>
            <a:off x="7705671" y="5014555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5" name="object 935" descr=""/>
          <p:cNvSpPr/>
          <p:nvPr/>
        </p:nvSpPr>
        <p:spPr>
          <a:xfrm>
            <a:off x="7705671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6" name="object 936" descr=""/>
          <p:cNvSpPr/>
          <p:nvPr/>
        </p:nvSpPr>
        <p:spPr>
          <a:xfrm>
            <a:off x="7705671" y="1746964"/>
            <a:ext cx="0" cy="7247890"/>
          </a:xfrm>
          <a:custGeom>
            <a:avLst/>
            <a:gdLst/>
            <a:ahLst/>
            <a:cxnLst/>
            <a:rect l="l" t="t" r="r" b="b"/>
            <a:pathLst>
              <a:path w="0" h="7247890">
                <a:moveTo>
                  <a:pt x="0" y="0"/>
                </a:moveTo>
                <a:lnTo>
                  <a:pt x="0" y="303585"/>
                </a:lnTo>
              </a:path>
              <a:path w="0" h="7247890">
                <a:moveTo>
                  <a:pt x="0" y="339003"/>
                </a:moveTo>
                <a:lnTo>
                  <a:pt x="0" y="363290"/>
                </a:lnTo>
              </a:path>
              <a:path w="0" h="7247890">
                <a:moveTo>
                  <a:pt x="0" y="398708"/>
                </a:moveTo>
                <a:lnTo>
                  <a:pt x="0" y="877361"/>
                </a:lnTo>
              </a:path>
              <a:path w="0" h="7247890">
                <a:moveTo>
                  <a:pt x="0" y="912780"/>
                </a:moveTo>
                <a:lnTo>
                  <a:pt x="0" y="937066"/>
                </a:lnTo>
              </a:path>
              <a:path w="0" h="7247890">
                <a:moveTo>
                  <a:pt x="0" y="1486556"/>
                </a:moveTo>
                <a:lnTo>
                  <a:pt x="0" y="1510843"/>
                </a:lnTo>
              </a:path>
              <a:path w="0" h="7247890">
                <a:moveTo>
                  <a:pt x="0" y="2060332"/>
                </a:moveTo>
                <a:lnTo>
                  <a:pt x="0" y="2084619"/>
                </a:lnTo>
              </a:path>
              <a:path w="0" h="7247890">
                <a:moveTo>
                  <a:pt x="0" y="2120038"/>
                </a:moveTo>
                <a:lnTo>
                  <a:pt x="0" y="2598691"/>
                </a:lnTo>
              </a:path>
              <a:path w="0" h="7247890">
                <a:moveTo>
                  <a:pt x="0" y="2634109"/>
                </a:moveTo>
                <a:lnTo>
                  <a:pt x="0" y="2658396"/>
                </a:lnTo>
              </a:path>
              <a:path w="0" h="7247890">
                <a:moveTo>
                  <a:pt x="0" y="2693814"/>
                </a:moveTo>
                <a:lnTo>
                  <a:pt x="0" y="3171455"/>
                </a:lnTo>
              </a:path>
              <a:path w="0" h="7247890">
                <a:moveTo>
                  <a:pt x="0" y="3207885"/>
                </a:moveTo>
                <a:lnTo>
                  <a:pt x="0" y="3231160"/>
                </a:lnTo>
              </a:path>
              <a:path w="0" h="7247890">
                <a:moveTo>
                  <a:pt x="0" y="3781662"/>
                </a:moveTo>
                <a:lnTo>
                  <a:pt x="0" y="3804937"/>
                </a:lnTo>
              </a:path>
              <a:path w="0" h="7247890">
                <a:moveTo>
                  <a:pt x="0" y="4355438"/>
                </a:moveTo>
                <a:lnTo>
                  <a:pt x="0" y="4378713"/>
                </a:lnTo>
              </a:path>
              <a:path w="0" h="7247890">
                <a:moveTo>
                  <a:pt x="0" y="4415143"/>
                </a:moveTo>
                <a:lnTo>
                  <a:pt x="0" y="4892784"/>
                </a:lnTo>
              </a:path>
              <a:path w="0" h="7247890">
                <a:moveTo>
                  <a:pt x="0" y="4929215"/>
                </a:moveTo>
                <a:lnTo>
                  <a:pt x="0" y="4952490"/>
                </a:lnTo>
              </a:path>
              <a:path w="0" h="7247890">
                <a:moveTo>
                  <a:pt x="0" y="5502991"/>
                </a:moveTo>
                <a:lnTo>
                  <a:pt x="0" y="5526266"/>
                </a:lnTo>
              </a:path>
              <a:path w="0" h="7247890">
                <a:moveTo>
                  <a:pt x="0" y="5562696"/>
                </a:moveTo>
                <a:lnTo>
                  <a:pt x="0" y="6040337"/>
                </a:lnTo>
              </a:path>
              <a:path w="0" h="7247890">
                <a:moveTo>
                  <a:pt x="0" y="6075756"/>
                </a:moveTo>
                <a:lnTo>
                  <a:pt x="0" y="6100042"/>
                </a:lnTo>
              </a:path>
              <a:path w="0" h="7247890">
                <a:moveTo>
                  <a:pt x="0" y="6136473"/>
                </a:moveTo>
                <a:lnTo>
                  <a:pt x="0" y="6614114"/>
                </a:lnTo>
              </a:path>
              <a:path w="0" h="7247890">
                <a:moveTo>
                  <a:pt x="0" y="6649532"/>
                </a:moveTo>
                <a:lnTo>
                  <a:pt x="0" y="6673819"/>
                </a:lnTo>
              </a:path>
              <a:path w="0" h="7247890">
                <a:moveTo>
                  <a:pt x="0" y="7223308"/>
                </a:moveTo>
                <a:lnTo>
                  <a:pt x="0" y="7247595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7" name="object 937" descr=""/>
          <p:cNvSpPr txBox="1"/>
          <p:nvPr/>
        </p:nvSpPr>
        <p:spPr>
          <a:xfrm>
            <a:off x="7991362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38" name="object 938" descr=""/>
          <p:cNvSpPr/>
          <p:nvPr/>
        </p:nvSpPr>
        <p:spPr>
          <a:xfrm>
            <a:off x="8063902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9" name="object 939" descr=""/>
          <p:cNvSpPr/>
          <p:nvPr/>
        </p:nvSpPr>
        <p:spPr>
          <a:xfrm>
            <a:off x="8063902" y="1746964"/>
            <a:ext cx="0" cy="7247890"/>
          </a:xfrm>
          <a:custGeom>
            <a:avLst/>
            <a:gdLst/>
            <a:ahLst/>
            <a:cxnLst/>
            <a:rect l="l" t="t" r="r" b="b"/>
            <a:pathLst>
              <a:path w="0" h="7247890">
                <a:moveTo>
                  <a:pt x="0" y="0"/>
                </a:moveTo>
                <a:lnTo>
                  <a:pt x="0" y="303585"/>
                </a:lnTo>
              </a:path>
              <a:path w="0" h="7247890">
                <a:moveTo>
                  <a:pt x="0" y="339003"/>
                </a:moveTo>
                <a:lnTo>
                  <a:pt x="0" y="363290"/>
                </a:lnTo>
              </a:path>
              <a:path w="0" h="7247890">
                <a:moveTo>
                  <a:pt x="0" y="398708"/>
                </a:moveTo>
                <a:lnTo>
                  <a:pt x="0" y="877361"/>
                </a:lnTo>
              </a:path>
              <a:path w="0" h="7247890">
                <a:moveTo>
                  <a:pt x="0" y="912780"/>
                </a:moveTo>
                <a:lnTo>
                  <a:pt x="0" y="937066"/>
                </a:lnTo>
              </a:path>
              <a:path w="0" h="7247890">
                <a:moveTo>
                  <a:pt x="0" y="2060332"/>
                </a:moveTo>
                <a:lnTo>
                  <a:pt x="0" y="2084619"/>
                </a:lnTo>
              </a:path>
              <a:path w="0" h="7247890">
                <a:moveTo>
                  <a:pt x="0" y="2120038"/>
                </a:moveTo>
                <a:lnTo>
                  <a:pt x="0" y="2598691"/>
                </a:lnTo>
              </a:path>
              <a:path w="0" h="7247890">
                <a:moveTo>
                  <a:pt x="0" y="2634109"/>
                </a:moveTo>
                <a:lnTo>
                  <a:pt x="0" y="2658396"/>
                </a:lnTo>
              </a:path>
              <a:path w="0" h="7247890">
                <a:moveTo>
                  <a:pt x="0" y="2693814"/>
                </a:moveTo>
                <a:lnTo>
                  <a:pt x="0" y="3171455"/>
                </a:lnTo>
              </a:path>
              <a:path w="0" h="7247890">
                <a:moveTo>
                  <a:pt x="0" y="3207885"/>
                </a:moveTo>
                <a:lnTo>
                  <a:pt x="0" y="3231160"/>
                </a:lnTo>
              </a:path>
              <a:path w="0" h="7247890">
                <a:moveTo>
                  <a:pt x="0" y="3267590"/>
                </a:moveTo>
                <a:lnTo>
                  <a:pt x="0" y="3745232"/>
                </a:lnTo>
              </a:path>
              <a:path w="0" h="7247890">
                <a:moveTo>
                  <a:pt x="0" y="3781662"/>
                </a:moveTo>
                <a:lnTo>
                  <a:pt x="0" y="3804937"/>
                </a:lnTo>
              </a:path>
              <a:path w="0" h="7247890">
                <a:moveTo>
                  <a:pt x="0" y="3841367"/>
                </a:moveTo>
                <a:lnTo>
                  <a:pt x="0" y="4319008"/>
                </a:lnTo>
              </a:path>
              <a:path w="0" h="7247890">
                <a:moveTo>
                  <a:pt x="0" y="4355438"/>
                </a:moveTo>
                <a:lnTo>
                  <a:pt x="0" y="4378713"/>
                </a:lnTo>
              </a:path>
              <a:path w="0" h="7247890">
                <a:moveTo>
                  <a:pt x="0" y="4415143"/>
                </a:moveTo>
                <a:lnTo>
                  <a:pt x="0" y="4892784"/>
                </a:lnTo>
              </a:path>
              <a:path w="0" h="7247890">
                <a:moveTo>
                  <a:pt x="0" y="4929215"/>
                </a:moveTo>
                <a:lnTo>
                  <a:pt x="0" y="4952490"/>
                </a:lnTo>
              </a:path>
              <a:path w="0" h="7247890">
                <a:moveTo>
                  <a:pt x="0" y="5502991"/>
                </a:moveTo>
                <a:lnTo>
                  <a:pt x="0" y="5526266"/>
                </a:lnTo>
              </a:path>
              <a:path w="0" h="7247890">
                <a:moveTo>
                  <a:pt x="0" y="5562696"/>
                </a:moveTo>
                <a:lnTo>
                  <a:pt x="0" y="6040337"/>
                </a:lnTo>
              </a:path>
              <a:path w="0" h="7247890">
                <a:moveTo>
                  <a:pt x="0" y="6075756"/>
                </a:moveTo>
                <a:lnTo>
                  <a:pt x="0" y="6100042"/>
                </a:lnTo>
              </a:path>
              <a:path w="0" h="7247890">
                <a:moveTo>
                  <a:pt x="0" y="6136473"/>
                </a:moveTo>
                <a:lnTo>
                  <a:pt x="0" y="6614114"/>
                </a:lnTo>
              </a:path>
              <a:path w="0" h="7247890">
                <a:moveTo>
                  <a:pt x="0" y="6649532"/>
                </a:moveTo>
                <a:lnTo>
                  <a:pt x="0" y="6673819"/>
                </a:lnTo>
              </a:path>
              <a:path w="0" h="7247890">
                <a:moveTo>
                  <a:pt x="0" y="7223308"/>
                </a:moveTo>
                <a:lnTo>
                  <a:pt x="0" y="7247595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 descr=""/>
          <p:cNvSpPr txBox="1"/>
          <p:nvPr/>
        </p:nvSpPr>
        <p:spPr>
          <a:xfrm>
            <a:off x="8350605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41" name="object 941" descr=""/>
          <p:cNvSpPr/>
          <p:nvPr/>
        </p:nvSpPr>
        <p:spPr>
          <a:xfrm>
            <a:off x="8422132" y="6162108"/>
            <a:ext cx="0" cy="478155"/>
          </a:xfrm>
          <a:custGeom>
            <a:avLst/>
            <a:gdLst/>
            <a:ahLst/>
            <a:cxnLst/>
            <a:rect l="l" t="t" r="r" b="b"/>
            <a:pathLst>
              <a:path w="0" h="478154">
                <a:moveTo>
                  <a:pt x="0" y="0"/>
                </a:moveTo>
                <a:lnTo>
                  <a:pt x="0" y="477641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 descr=""/>
          <p:cNvSpPr/>
          <p:nvPr/>
        </p:nvSpPr>
        <p:spPr>
          <a:xfrm>
            <a:off x="8422132" y="8456202"/>
            <a:ext cx="0" cy="478790"/>
          </a:xfrm>
          <a:custGeom>
            <a:avLst/>
            <a:gdLst/>
            <a:ahLst/>
            <a:cxnLst/>
            <a:rect l="l" t="t" r="r" b="b"/>
            <a:pathLst>
              <a:path w="0" h="478790">
                <a:moveTo>
                  <a:pt x="0" y="0"/>
                </a:moveTo>
                <a:lnTo>
                  <a:pt x="0" y="47865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 descr=""/>
          <p:cNvSpPr/>
          <p:nvPr/>
        </p:nvSpPr>
        <p:spPr>
          <a:xfrm>
            <a:off x="8422132" y="2085968"/>
            <a:ext cx="0" cy="6908800"/>
          </a:xfrm>
          <a:custGeom>
            <a:avLst/>
            <a:gdLst/>
            <a:ahLst/>
            <a:cxnLst/>
            <a:rect l="l" t="t" r="r" b="b"/>
            <a:pathLst>
              <a:path w="0" h="6908800">
                <a:moveTo>
                  <a:pt x="0" y="0"/>
                </a:moveTo>
                <a:lnTo>
                  <a:pt x="0" y="24286"/>
                </a:lnTo>
              </a:path>
              <a:path w="0" h="6908800">
                <a:moveTo>
                  <a:pt x="0" y="1147552"/>
                </a:moveTo>
                <a:lnTo>
                  <a:pt x="0" y="1171839"/>
                </a:lnTo>
              </a:path>
              <a:path w="0" h="6908800">
                <a:moveTo>
                  <a:pt x="0" y="2868882"/>
                </a:moveTo>
                <a:lnTo>
                  <a:pt x="0" y="2892157"/>
                </a:lnTo>
              </a:path>
              <a:path w="0" h="6908800">
                <a:moveTo>
                  <a:pt x="0" y="2928587"/>
                </a:moveTo>
                <a:lnTo>
                  <a:pt x="0" y="3406228"/>
                </a:lnTo>
              </a:path>
              <a:path w="0" h="6908800">
                <a:moveTo>
                  <a:pt x="0" y="3442658"/>
                </a:moveTo>
                <a:lnTo>
                  <a:pt x="0" y="3465933"/>
                </a:lnTo>
              </a:path>
              <a:path w="0" h="6908800">
                <a:moveTo>
                  <a:pt x="0" y="3502363"/>
                </a:moveTo>
                <a:lnTo>
                  <a:pt x="0" y="3980004"/>
                </a:lnTo>
              </a:path>
              <a:path w="0" h="6908800">
                <a:moveTo>
                  <a:pt x="0" y="4016434"/>
                </a:moveTo>
                <a:lnTo>
                  <a:pt x="0" y="4039709"/>
                </a:lnTo>
              </a:path>
              <a:path w="0" h="6908800">
                <a:moveTo>
                  <a:pt x="0" y="4590211"/>
                </a:moveTo>
                <a:lnTo>
                  <a:pt x="0" y="4613486"/>
                </a:lnTo>
              </a:path>
              <a:path w="0" h="6908800">
                <a:moveTo>
                  <a:pt x="0" y="5736752"/>
                </a:moveTo>
                <a:lnTo>
                  <a:pt x="0" y="5761039"/>
                </a:lnTo>
              </a:path>
              <a:path w="0" h="6908800">
                <a:moveTo>
                  <a:pt x="0" y="6310528"/>
                </a:moveTo>
                <a:lnTo>
                  <a:pt x="0" y="6334815"/>
                </a:lnTo>
              </a:path>
              <a:path w="0" h="6908800">
                <a:moveTo>
                  <a:pt x="0" y="6884305"/>
                </a:moveTo>
                <a:lnTo>
                  <a:pt x="0" y="6908592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 descr=""/>
          <p:cNvSpPr txBox="1"/>
          <p:nvPr/>
        </p:nvSpPr>
        <p:spPr>
          <a:xfrm>
            <a:off x="2043587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5" name="object 945" descr=""/>
          <p:cNvSpPr txBox="1"/>
          <p:nvPr/>
        </p:nvSpPr>
        <p:spPr>
          <a:xfrm>
            <a:off x="2401818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6" name="object 946" descr=""/>
          <p:cNvSpPr txBox="1"/>
          <p:nvPr/>
        </p:nvSpPr>
        <p:spPr>
          <a:xfrm>
            <a:off x="2934105" y="92076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7" name="object 947" descr=""/>
          <p:cNvSpPr txBox="1"/>
          <p:nvPr/>
        </p:nvSpPr>
        <p:spPr>
          <a:xfrm>
            <a:off x="3650566" y="92076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8" name="object 948" descr=""/>
          <p:cNvSpPr txBox="1"/>
          <p:nvPr/>
        </p:nvSpPr>
        <p:spPr>
          <a:xfrm>
            <a:off x="4544119" y="9207670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9" name="object 949" descr=""/>
          <p:cNvSpPr txBox="1"/>
          <p:nvPr/>
        </p:nvSpPr>
        <p:spPr>
          <a:xfrm>
            <a:off x="8138570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0" name="object 950" descr=""/>
          <p:cNvSpPr txBox="1"/>
          <p:nvPr/>
        </p:nvSpPr>
        <p:spPr>
          <a:xfrm>
            <a:off x="7780339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1" name="object 951" descr=""/>
          <p:cNvSpPr txBox="1"/>
          <p:nvPr/>
        </p:nvSpPr>
        <p:spPr>
          <a:xfrm>
            <a:off x="7236921" y="92076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2" name="object 952" descr=""/>
          <p:cNvSpPr txBox="1"/>
          <p:nvPr/>
        </p:nvSpPr>
        <p:spPr>
          <a:xfrm>
            <a:off x="6519448" y="92076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3" name="object 953" descr=""/>
          <p:cNvSpPr txBox="1"/>
          <p:nvPr/>
        </p:nvSpPr>
        <p:spPr>
          <a:xfrm>
            <a:off x="5619824" y="9207670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4" name="object 954" descr=""/>
          <p:cNvSpPr txBox="1"/>
          <p:nvPr/>
        </p:nvSpPr>
        <p:spPr>
          <a:xfrm>
            <a:off x="1111228" y="8100170"/>
            <a:ext cx="1219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55" name="object 955" descr=""/>
          <p:cNvSpPr/>
          <p:nvPr/>
        </p:nvSpPr>
        <p:spPr>
          <a:xfrm>
            <a:off x="1810042" y="8201190"/>
            <a:ext cx="6275705" cy="0"/>
          </a:xfrm>
          <a:custGeom>
            <a:avLst/>
            <a:gdLst/>
            <a:ahLst/>
            <a:cxnLst/>
            <a:rect l="l" t="t" r="r" b="b"/>
            <a:pathLst>
              <a:path w="6275705" h="0">
                <a:moveTo>
                  <a:pt x="6275110" y="0"/>
                </a:moveTo>
                <a:lnTo>
                  <a:pt x="6250823" y="0"/>
                </a:lnTo>
              </a:path>
              <a:path w="6275705" h="0">
                <a:moveTo>
                  <a:pt x="6215405" y="0"/>
                </a:moveTo>
                <a:lnTo>
                  <a:pt x="5736752" y="0"/>
                </a:lnTo>
              </a:path>
              <a:path w="6275705" h="0">
                <a:moveTo>
                  <a:pt x="5701334" y="0"/>
                </a:moveTo>
                <a:lnTo>
                  <a:pt x="5677047" y="0"/>
                </a:lnTo>
              </a:path>
              <a:path w="6275705" h="0">
                <a:moveTo>
                  <a:pt x="5641628" y="0"/>
                </a:moveTo>
                <a:lnTo>
                  <a:pt x="5162975" y="0"/>
                </a:lnTo>
              </a:path>
              <a:path w="6275705" h="0">
                <a:moveTo>
                  <a:pt x="5127557" y="0"/>
                </a:moveTo>
                <a:lnTo>
                  <a:pt x="5103270" y="0"/>
                </a:lnTo>
              </a:path>
              <a:path w="6275705" h="0">
                <a:moveTo>
                  <a:pt x="5067852" y="0"/>
                </a:moveTo>
                <a:lnTo>
                  <a:pt x="4589199" y="0"/>
                </a:lnTo>
              </a:path>
              <a:path w="6275705" h="0">
                <a:moveTo>
                  <a:pt x="2198970" y="0"/>
                </a:moveTo>
                <a:lnTo>
                  <a:pt x="1720317" y="0"/>
                </a:lnTo>
              </a:path>
              <a:path w="6275705" h="0">
                <a:moveTo>
                  <a:pt x="1684899" y="0"/>
                </a:moveTo>
                <a:lnTo>
                  <a:pt x="1660612" y="0"/>
                </a:lnTo>
              </a:path>
              <a:path w="6275705" h="0">
                <a:moveTo>
                  <a:pt x="1625193" y="0"/>
                </a:moveTo>
                <a:lnTo>
                  <a:pt x="1147552" y="0"/>
                </a:lnTo>
              </a:path>
              <a:path w="6275705" h="0">
                <a:moveTo>
                  <a:pt x="1111122" y="0"/>
                </a:moveTo>
                <a:lnTo>
                  <a:pt x="1086835" y="0"/>
                </a:lnTo>
              </a:path>
              <a:path w="6275705" h="0">
                <a:moveTo>
                  <a:pt x="537346" y="0"/>
                </a:moveTo>
                <a:lnTo>
                  <a:pt x="514071" y="0"/>
                </a:lnTo>
              </a:path>
              <a:path w="6275705" h="0">
                <a:moveTo>
                  <a:pt x="477641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 descr=""/>
          <p:cNvSpPr txBox="1"/>
          <p:nvPr/>
        </p:nvSpPr>
        <p:spPr>
          <a:xfrm>
            <a:off x="1132356" y="7383707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57" name="object 957" descr=""/>
          <p:cNvSpPr/>
          <p:nvPr/>
        </p:nvSpPr>
        <p:spPr>
          <a:xfrm>
            <a:off x="1750337" y="7483716"/>
            <a:ext cx="6335395" cy="0"/>
          </a:xfrm>
          <a:custGeom>
            <a:avLst/>
            <a:gdLst/>
            <a:ahLst/>
            <a:cxnLst/>
            <a:rect l="l" t="t" r="r" b="b"/>
            <a:pathLst>
              <a:path w="6335395" h="0">
                <a:moveTo>
                  <a:pt x="6334815" y="0"/>
                </a:moveTo>
                <a:lnTo>
                  <a:pt x="6310528" y="0"/>
                </a:lnTo>
              </a:path>
              <a:path w="6335395" h="0">
                <a:moveTo>
                  <a:pt x="6275110" y="0"/>
                </a:moveTo>
                <a:lnTo>
                  <a:pt x="5796457" y="0"/>
                </a:lnTo>
              </a:path>
              <a:path w="6335395" h="0">
                <a:moveTo>
                  <a:pt x="5761039" y="0"/>
                </a:moveTo>
                <a:lnTo>
                  <a:pt x="5736752" y="0"/>
                </a:lnTo>
              </a:path>
              <a:path w="6335395" h="0">
                <a:moveTo>
                  <a:pt x="5701334" y="0"/>
                </a:moveTo>
                <a:lnTo>
                  <a:pt x="5222681" y="0"/>
                </a:lnTo>
              </a:path>
              <a:path w="6335395" h="0">
                <a:moveTo>
                  <a:pt x="5187262" y="0"/>
                </a:moveTo>
                <a:lnTo>
                  <a:pt x="5162975" y="0"/>
                </a:lnTo>
              </a:path>
              <a:path w="6335395" h="0">
                <a:moveTo>
                  <a:pt x="5127557" y="0"/>
                </a:moveTo>
                <a:lnTo>
                  <a:pt x="4648904" y="0"/>
                </a:lnTo>
              </a:path>
              <a:path w="6335395" h="0">
                <a:moveTo>
                  <a:pt x="2258675" y="0"/>
                </a:moveTo>
                <a:lnTo>
                  <a:pt x="1780022" y="0"/>
                </a:lnTo>
              </a:path>
              <a:path w="6335395" h="0">
                <a:moveTo>
                  <a:pt x="1744604" y="0"/>
                </a:moveTo>
                <a:lnTo>
                  <a:pt x="1720317" y="0"/>
                </a:lnTo>
              </a:path>
              <a:path w="6335395" h="0">
                <a:moveTo>
                  <a:pt x="1684899" y="0"/>
                </a:moveTo>
                <a:lnTo>
                  <a:pt x="1207257" y="0"/>
                </a:lnTo>
              </a:path>
              <a:path w="6335395" h="0">
                <a:moveTo>
                  <a:pt x="1170827" y="0"/>
                </a:moveTo>
                <a:lnTo>
                  <a:pt x="1146540" y="0"/>
                </a:lnTo>
              </a:path>
              <a:path w="6335395" h="0">
                <a:moveTo>
                  <a:pt x="597051" y="0"/>
                </a:moveTo>
                <a:lnTo>
                  <a:pt x="573776" y="0"/>
                </a:lnTo>
              </a:path>
              <a:path w="6335395" h="0">
                <a:moveTo>
                  <a:pt x="537346" y="0"/>
                </a:moveTo>
                <a:lnTo>
                  <a:pt x="59705" y="0"/>
                </a:lnTo>
              </a:path>
              <a:path w="63353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 descr=""/>
          <p:cNvSpPr txBox="1"/>
          <p:nvPr/>
        </p:nvSpPr>
        <p:spPr>
          <a:xfrm>
            <a:off x="1130332" y="6666234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59" name="object 959" descr=""/>
          <p:cNvSpPr/>
          <p:nvPr/>
        </p:nvSpPr>
        <p:spPr>
          <a:xfrm>
            <a:off x="1750337" y="6767255"/>
            <a:ext cx="5761355" cy="0"/>
          </a:xfrm>
          <a:custGeom>
            <a:avLst/>
            <a:gdLst/>
            <a:ahLst/>
            <a:cxnLst/>
            <a:rect l="l" t="t" r="r" b="b"/>
            <a:pathLst>
              <a:path w="5761355" h="0">
                <a:moveTo>
                  <a:pt x="5761039" y="0"/>
                </a:moveTo>
                <a:lnTo>
                  <a:pt x="5736752" y="0"/>
                </a:lnTo>
              </a:path>
              <a:path w="5761355" h="0">
                <a:moveTo>
                  <a:pt x="5187262" y="0"/>
                </a:moveTo>
                <a:lnTo>
                  <a:pt x="5162975" y="0"/>
                </a:lnTo>
              </a:path>
              <a:path w="5761355" h="0">
                <a:moveTo>
                  <a:pt x="5127557" y="0"/>
                </a:moveTo>
                <a:lnTo>
                  <a:pt x="4648904" y="0"/>
                </a:lnTo>
              </a:path>
              <a:path w="5761355" h="0">
                <a:moveTo>
                  <a:pt x="4613486" y="0"/>
                </a:moveTo>
                <a:lnTo>
                  <a:pt x="4589199" y="0"/>
                </a:lnTo>
              </a:path>
              <a:path w="5761355" h="0">
                <a:moveTo>
                  <a:pt x="4039709" y="0"/>
                </a:moveTo>
                <a:lnTo>
                  <a:pt x="4015423" y="0"/>
                </a:lnTo>
              </a:path>
              <a:path w="5761355" h="0">
                <a:moveTo>
                  <a:pt x="3980004" y="0"/>
                </a:moveTo>
                <a:lnTo>
                  <a:pt x="3501351" y="0"/>
                </a:lnTo>
              </a:path>
              <a:path w="5761355" h="0">
                <a:moveTo>
                  <a:pt x="3406228" y="0"/>
                </a:moveTo>
                <a:lnTo>
                  <a:pt x="2927575" y="0"/>
                </a:lnTo>
              </a:path>
              <a:path w="5761355" h="0">
                <a:moveTo>
                  <a:pt x="2892157" y="0"/>
                </a:moveTo>
                <a:lnTo>
                  <a:pt x="2867870" y="0"/>
                </a:lnTo>
              </a:path>
              <a:path w="5761355" h="0">
                <a:moveTo>
                  <a:pt x="2318380" y="0"/>
                </a:moveTo>
                <a:lnTo>
                  <a:pt x="2294093" y="0"/>
                </a:lnTo>
              </a:path>
              <a:path w="5761355" h="0">
                <a:moveTo>
                  <a:pt x="1744604" y="0"/>
                </a:moveTo>
                <a:lnTo>
                  <a:pt x="1720317" y="0"/>
                </a:lnTo>
              </a:path>
              <a:path w="5761355" h="0">
                <a:moveTo>
                  <a:pt x="1170827" y="0"/>
                </a:moveTo>
                <a:lnTo>
                  <a:pt x="1146540" y="0"/>
                </a:lnTo>
              </a:path>
              <a:path w="576135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 descr=""/>
          <p:cNvSpPr txBox="1"/>
          <p:nvPr/>
        </p:nvSpPr>
        <p:spPr>
          <a:xfrm>
            <a:off x="1132356" y="5948760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61" name="object 961" descr=""/>
          <p:cNvSpPr/>
          <p:nvPr/>
        </p:nvSpPr>
        <p:spPr>
          <a:xfrm>
            <a:off x="1750337" y="6049781"/>
            <a:ext cx="6671945" cy="0"/>
          </a:xfrm>
          <a:custGeom>
            <a:avLst/>
            <a:gdLst/>
            <a:ahLst/>
            <a:cxnLst/>
            <a:rect l="l" t="t" r="r" b="b"/>
            <a:pathLst>
              <a:path w="6671945" h="0">
                <a:moveTo>
                  <a:pt x="6671795" y="0"/>
                </a:moveTo>
                <a:lnTo>
                  <a:pt x="6370233" y="0"/>
                </a:lnTo>
              </a:path>
              <a:path w="6671945" h="0">
                <a:moveTo>
                  <a:pt x="6334815" y="0"/>
                </a:moveTo>
                <a:lnTo>
                  <a:pt x="6310528" y="0"/>
                </a:lnTo>
              </a:path>
              <a:path w="6671945" h="0">
                <a:moveTo>
                  <a:pt x="5187262" y="0"/>
                </a:moveTo>
                <a:lnTo>
                  <a:pt x="5162975" y="0"/>
                </a:lnTo>
              </a:path>
              <a:path w="6671945" h="0">
                <a:moveTo>
                  <a:pt x="2892157" y="0"/>
                </a:moveTo>
                <a:lnTo>
                  <a:pt x="2867870" y="0"/>
                </a:lnTo>
              </a:path>
              <a:path w="6671945" h="0">
                <a:moveTo>
                  <a:pt x="2318380" y="0"/>
                </a:moveTo>
                <a:lnTo>
                  <a:pt x="2294093" y="0"/>
                </a:lnTo>
              </a:path>
              <a:path w="6671945" h="0">
                <a:moveTo>
                  <a:pt x="1744604" y="0"/>
                </a:moveTo>
                <a:lnTo>
                  <a:pt x="1720317" y="0"/>
                </a:lnTo>
              </a:path>
              <a:path w="6671945" h="0">
                <a:moveTo>
                  <a:pt x="1684899" y="0"/>
                </a:moveTo>
                <a:lnTo>
                  <a:pt x="1207257" y="0"/>
                </a:lnTo>
              </a:path>
              <a:path w="6671945" h="0">
                <a:moveTo>
                  <a:pt x="1170827" y="0"/>
                </a:moveTo>
                <a:lnTo>
                  <a:pt x="1146540" y="0"/>
                </a:lnTo>
              </a:path>
              <a:path w="6671945" h="0">
                <a:moveTo>
                  <a:pt x="597051" y="0"/>
                </a:moveTo>
                <a:lnTo>
                  <a:pt x="573776" y="0"/>
                </a:lnTo>
              </a:path>
              <a:path w="667194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 descr=""/>
          <p:cNvSpPr txBox="1"/>
          <p:nvPr/>
        </p:nvSpPr>
        <p:spPr>
          <a:xfrm>
            <a:off x="1120212" y="4514825"/>
            <a:ext cx="965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63" name="object 963" descr=""/>
          <p:cNvSpPr/>
          <p:nvPr/>
        </p:nvSpPr>
        <p:spPr>
          <a:xfrm>
            <a:off x="1750337" y="4615846"/>
            <a:ext cx="6335395" cy="0"/>
          </a:xfrm>
          <a:custGeom>
            <a:avLst/>
            <a:gdLst/>
            <a:ahLst/>
            <a:cxnLst/>
            <a:rect l="l" t="t" r="r" b="b"/>
            <a:pathLst>
              <a:path w="6335395" h="0">
                <a:moveTo>
                  <a:pt x="6334815" y="0"/>
                </a:moveTo>
                <a:lnTo>
                  <a:pt x="6310528" y="0"/>
                </a:lnTo>
              </a:path>
              <a:path w="6335395" h="0">
                <a:moveTo>
                  <a:pt x="6275110" y="0"/>
                </a:moveTo>
                <a:lnTo>
                  <a:pt x="5796457" y="0"/>
                </a:lnTo>
              </a:path>
              <a:path w="6335395" h="0">
                <a:moveTo>
                  <a:pt x="5761039" y="0"/>
                </a:moveTo>
                <a:lnTo>
                  <a:pt x="5736752" y="0"/>
                </a:lnTo>
              </a:path>
              <a:path w="6335395" h="0">
                <a:moveTo>
                  <a:pt x="1744604" y="0"/>
                </a:moveTo>
                <a:lnTo>
                  <a:pt x="1720317" y="0"/>
                </a:lnTo>
              </a:path>
              <a:path w="6335395" h="0">
                <a:moveTo>
                  <a:pt x="1684899" y="0"/>
                </a:moveTo>
                <a:lnTo>
                  <a:pt x="1207257" y="0"/>
                </a:lnTo>
              </a:path>
              <a:path w="6335395" h="0">
                <a:moveTo>
                  <a:pt x="1170827" y="0"/>
                </a:moveTo>
                <a:lnTo>
                  <a:pt x="1146540" y="0"/>
                </a:lnTo>
              </a:path>
              <a:path w="6335395" h="0">
                <a:moveTo>
                  <a:pt x="597051" y="0"/>
                </a:moveTo>
                <a:lnTo>
                  <a:pt x="573776" y="0"/>
                </a:lnTo>
              </a:path>
              <a:path w="63353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 descr=""/>
          <p:cNvSpPr txBox="1"/>
          <p:nvPr/>
        </p:nvSpPr>
        <p:spPr>
          <a:xfrm>
            <a:off x="1132356" y="3798364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Е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65" name="object 965" descr=""/>
          <p:cNvSpPr/>
          <p:nvPr/>
        </p:nvSpPr>
        <p:spPr>
          <a:xfrm>
            <a:off x="1750337" y="3898373"/>
            <a:ext cx="6335395" cy="0"/>
          </a:xfrm>
          <a:custGeom>
            <a:avLst/>
            <a:gdLst/>
            <a:ahLst/>
            <a:cxnLst/>
            <a:rect l="l" t="t" r="r" b="b"/>
            <a:pathLst>
              <a:path w="6335395" h="0">
                <a:moveTo>
                  <a:pt x="6334815" y="0"/>
                </a:moveTo>
                <a:lnTo>
                  <a:pt x="6310528" y="0"/>
                </a:lnTo>
              </a:path>
              <a:path w="6335395" h="0">
                <a:moveTo>
                  <a:pt x="6275110" y="0"/>
                </a:moveTo>
                <a:lnTo>
                  <a:pt x="5796457" y="0"/>
                </a:lnTo>
              </a:path>
              <a:path w="6335395" h="0">
                <a:moveTo>
                  <a:pt x="5761039" y="0"/>
                </a:moveTo>
                <a:lnTo>
                  <a:pt x="5736752" y="0"/>
                </a:lnTo>
              </a:path>
              <a:path w="6335395" h="0">
                <a:moveTo>
                  <a:pt x="5187262" y="0"/>
                </a:moveTo>
                <a:lnTo>
                  <a:pt x="5162975" y="0"/>
                </a:lnTo>
              </a:path>
              <a:path w="6335395" h="0">
                <a:moveTo>
                  <a:pt x="4613486" y="0"/>
                </a:moveTo>
                <a:lnTo>
                  <a:pt x="4589199" y="0"/>
                </a:lnTo>
              </a:path>
              <a:path w="6335395" h="0">
                <a:moveTo>
                  <a:pt x="4553781" y="0"/>
                </a:moveTo>
                <a:lnTo>
                  <a:pt x="4075128" y="0"/>
                </a:lnTo>
              </a:path>
              <a:path w="6335395" h="0">
                <a:moveTo>
                  <a:pt x="4039709" y="0"/>
                </a:moveTo>
                <a:lnTo>
                  <a:pt x="4015423" y="0"/>
                </a:lnTo>
              </a:path>
              <a:path w="6335395" h="0">
                <a:moveTo>
                  <a:pt x="3980004" y="0"/>
                </a:moveTo>
                <a:lnTo>
                  <a:pt x="3501351" y="0"/>
                </a:lnTo>
              </a:path>
              <a:path w="6335395" h="0">
                <a:moveTo>
                  <a:pt x="3465933" y="0"/>
                </a:moveTo>
                <a:lnTo>
                  <a:pt x="3441646" y="0"/>
                </a:lnTo>
              </a:path>
              <a:path w="6335395" h="0">
                <a:moveTo>
                  <a:pt x="3406228" y="0"/>
                </a:moveTo>
                <a:lnTo>
                  <a:pt x="2927575" y="0"/>
                </a:lnTo>
              </a:path>
              <a:path w="6335395" h="0">
                <a:moveTo>
                  <a:pt x="2892157" y="0"/>
                </a:moveTo>
                <a:lnTo>
                  <a:pt x="2867870" y="0"/>
                </a:lnTo>
              </a:path>
              <a:path w="6335395" h="0">
                <a:moveTo>
                  <a:pt x="2318380" y="0"/>
                </a:moveTo>
                <a:lnTo>
                  <a:pt x="2294093" y="0"/>
                </a:lnTo>
              </a:path>
              <a:path w="6335395" h="0">
                <a:moveTo>
                  <a:pt x="1744604" y="0"/>
                </a:moveTo>
                <a:lnTo>
                  <a:pt x="1720317" y="0"/>
                </a:lnTo>
              </a:path>
              <a:path w="6335395" h="0">
                <a:moveTo>
                  <a:pt x="1684899" y="0"/>
                </a:moveTo>
                <a:lnTo>
                  <a:pt x="1207257" y="0"/>
                </a:lnTo>
              </a:path>
              <a:path w="6335395" h="0">
                <a:moveTo>
                  <a:pt x="1170827" y="0"/>
                </a:moveTo>
                <a:lnTo>
                  <a:pt x="1146540" y="0"/>
                </a:lnTo>
              </a:path>
              <a:path w="6335395" h="0">
                <a:moveTo>
                  <a:pt x="597051" y="0"/>
                </a:moveTo>
                <a:lnTo>
                  <a:pt x="573776" y="0"/>
                </a:lnTo>
              </a:path>
              <a:path w="6335395" h="0">
                <a:moveTo>
                  <a:pt x="537346" y="0"/>
                </a:moveTo>
                <a:lnTo>
                  <a:pt x="59705" y="0"/>
                </a:lnTo>
              </a:path>
              <a:path w="63353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 descr=""/>
          <p:cNvSpPr txBox="1"/>
          <p:nvPr/>
        </p:nvSpPr>
        <p:spPr>
          <a:xfrm>
            <a:off x="1124260" y="3080890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Є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67" name="object 967" descr=""/>
          <p:cNvSpPr/>
          <p:nvPr/>
        </p:nvSpPr>
        <p:spPr>
          <a:xfrm>
            <a:off x="1918321" y="3181911"/>
            <a:ext cx="5761355" cy="0"/>
          </a:xfrm>
          <a:custGeom>
            <a:avLst/>
            <a:gdLst/>
            <a:ahLst/>
            <a:cxnLst/>
            <a:rect l="l" t="t" r="r" b="b"/>
            <a:pathLst>
              <a:path w="5761355" h="0">
                <a:moveTo>
                  <a:pt x="5761039" y="0"/>
                </a:moveTo>
                <a:lnTo>
                  <a:pt x="5737764" y="0"/>
                </a:lnTo>
              </a:path>
              <a:path w="5761355" h="0">
                <a:moveTo>
                  <a:pt x="5701334" y="0"/>
                </a:moveTo>
                <a:lnTo>
                  <a:pt x="5223692" y="0"/>
                </a:lnTo>
              </a:path>
              <a:path w="5761355" h="0">
                <a:moveTo>
                  <a:pt x="5188274" y="0"/>
                </a:moveTo>
                <a:lnTo>
                  <a:pt x="5163987" y="0"/>
                </a:lnTo>
              </a:path>
              <a:path w="5761355" h="0">
                <a:moveTo>
                  <a:pt x="4614498" y="0"/>
                </a:moveTo>
                <a:lnTo>
                  <a:pt x="4590211" y="0"/>
                </a:lnTo>
              </a:path>
              <a:path w="5761355" h="0">
                <a:moveTo>
                  <a:pt x="4040721" y="0"/>
                </a:moveTo>
                <a:lnTo>
                  <a:pt x="4016434" y="0"/>
                </a:lnTo>
              </a:path>
              <a:path w="5761355" h="0">
                <a:moveTo>
                  <a:pt x="3981016" y="0"/>
                </a:moveTo>
                <a:lnTo>
                  <a:pt x="3502363" y="0"/>
                </a:lnTo>
              </a:path>
              <a:path w="5761355" h="0">
                <a:moveTo>
                  <a:pt x="3466945" y="0"/>
                </a:moveTo>
                <a:lnTo>
                  <a:pt x="3442658" y="0"/>
                </a:lnTo>
              </a:path>
              <a:path w="5761355" h="0">
                <a:moveTo>
                  <a:pt x="2319392" y="0"/>
                </a:moveTo>
                <a:lnTo>
                  <a:pt x="2295105" y="0"/>
                </a:lnTo>
              </a:path>
              <a:path w="5761355" h="0">
                <a:moveTo>
                  <a:pt x="1745616" y="0"/>
                </a:moveTo>
                <a:lnTo>
                  <a:pt x="1721329" y="0"/>
                </a:lnTo>
              </a:path>
              <a:path w="5761355" h="0">
                <a:moveTo>
                  <a:pt x="1685910" y="0"/>
                </a:moveTo>
                <a:lnTo>
                  <a:pt x="1207257" y="0"/>
                </a:lnTo>
              </a:path>
              <a:path w="5761355" h="0">
                <a:moveTo>
                  <a:pt x="1171839" y="0"/>
                </a:moveTo>
                <a:lnTo>
                  <a:pt x="1147552" y="0"/>
                </a:lnTo>
              </a:path>
              <a:path w="5761355" h="0">
                <a:moveTo>
                  <a:pt x="538358" y="0"/>
                </a:moveTo>
                <a:lnTo>
                  <a:pt x="59705" y="0"/>
                </a:lnTo>
              </a:path>
              <a:path w="5761355" h="0">
                <a:moveTo>
                  <a:pt x="24286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 descr=""/>
          <p:cNvSpPr txBox="1"/>
          <p:nvPr/>
        </p:nvSpPr>
        <p:spPr>
          <a:xfrm>
            <a:off x="1128308" y="2363416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69" name="object 969" descr=""/>
          <p:cNvSpPr/>
          <p:nvPr/>
        </p:nvSpPr>
        <p:spPr>
          <a:xfrm>
            <a:off x="1750337" y="2464438"/>
            <a:ext cx="6335395" cy="0"/>
          </a:xfrm>
          <a:custGeom>
            <a:avLst/>
            <a:gdLst/>
            <a:ahLst/>
            <a:cxnLst/>
            <a:rect l="l" t="t" r="r" b="b"/>
            <a:pathLst>
              <a:path w="6335395" h="0">
                <a:moveTo>
                  <a:pt x="6334815" y="0"/>
                </a:moveTo>
                <a:lnTo>
                  <a:pt x="6310528" y="0"/>
                </a:lnTo>
              </a:path>
              <a:path w="6335395" h="0">
                <a:moveTo>
                  <a:pt x="6275110" y="0"/>
                </a:moveTo>
                <a:lnTo>
                  <a:pt x="5796457" y="0"/>
                </a:lnTo>
              </a:path>
              <a:path w="6335395" h="0">
                <a:moveTo>
                  <a:pt x="5761039" y="0"/>
                </a:moveTo>
                <a:lnTo>
                  <a:pt x="5736752" y="0"/>
                </a:lnTo>
              </a:path>
              <a:path w="6335395" h="0">
                <a:moveTo>
                  <a:pt x="4613486" y="0"/>
                </a:moveTo>
                <a:lnTo>
                  <a:pt x="4589199" y="0"/>
                </a:lnTo>
              </a:path>
              <a:path w="6335395" h="0">
                <a:moveTo>
                  <a:pt x="1744604" y="0"/>
                </a:moveTo>
                <a:lnTo>
                  <a:pt x="1720317" y="0"/>
                </a:lnTo>
              </a:path>
              <a:path w="6335395" h="0">
                <a:moveTo>
                  <a:pt x="1170827" y="0"/>
                </a:moveTo>
                <a:lnTo>
                  <a:pt x="1146540" y="0"/>
                </a:lnTo>
              </a:path>
              <a:path w="633539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 descr=""/>
          <p:cNvSpPr txBox="1"/>
          <p:nvPr/>
        </p:nvSpPr>
        <p:spPr>
          <a:xfrm>
            <a:off x="1124260" y="1646955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К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71" name="object 971" descr=""/>
          <p:cNvSpPr/>
          <p:nvPr/>
        </p:nvSpPr>
        <p:spPr>
          <a:xfrm>
            <a:off x="2324113" y="1746964"/>
            <a:ext cx="5761355" cy="0"/>
          </a:xfrm>
          <a:custGeom>
            <a:avLst/>
            <a:gdLst/>
            <a:ahLst/>
            <a:cxnLst/>
            <a:rect l="l" t="t" r="r" b="b"/>
            <a:pathLst>
              <a:path w="5761355" h="0">
                <a:moveTo>
                  <a:pt x="5761039" y="0"/>
                </a:moveTo>
                <a:lnTo>
                  <a:pt x="5736752" y="0"/>
                </a:lnTo>
              </a:path>
              <a:path w="5761355" h="0">
                <a:moveTo>
                  <a:pt x="5701334" y="0"/>
                </a:moveTo>
                <a:lnTo>
                  <a:pt x="5222681" y="0"/>
                </a:lnTo>
              </a:path>
              <a:path w="5761355" h="0">
                <a:moveTo>
                  <a:pt x="5187262" y="0"/>
                </a:moveTo>
                <a:lnTo>
                  <a:pt x="5162975" y="0"/>
                </a:lnTo>
              </a:path>
              <a:path w="5761355" h="0">
                <a:moveTo>
                  <a:pt x="5127557" y="0"/>
                </a:moveTo>
                <a:lnTo>
                  <a:pt x="4648904" y="0"/>
                </a:lnTo>
              </a:path>
              <a:path w="5761355" h="0">
                <a:moveTo>
                  <a:pt x="4613486" y="0"/>
                </a:moveTo>
                <a:lnTo>
                  <a:pt x="4589199" y="0"/>
                </a:lnTo>
              </a:path>
              <a:path w="5761355" h="0">
                <a:moveTo>
                  <a:pt x="4039709" y="0"/>
                </a:moveTo>
                <a:lnTo>
                  <a:pt x="4015423" y="0"/>
                </a:lnTo>
              </a:path>
              <a:path w="5761355" h="0">
                <a:moveTo>
                  <a:pt x="3465933" y="0"/>
                </a:moveTo>
                <a:lnTo>
                  <a:pt x="3441646" y="0"/>
                </a:lnTo>
              </a:path>
              <a:path w="5761355" h="0">
                <a:moveTo>
                  <a:pt x="3406228" y="0"/>
                </a:moveTo>
                <a:lnTo>
                  <a:pt x="2927575" y="0"/>
                </a:lnTo>
              </a:path>
              <a:path w="5761355" h="0">
                <a:moveTo>
                  <a:pt x="2832451" y="0"/>
                </a:moveTo>
                <a:lnTo>
                  <a:pt x="2353798" y="0"/>
                </a:lnTo>
              </a:path>
              <a:path w="5761355" h="0">
                <a:moveTo>
                  <a:pt x="2318380" y="0"/>
                </a:moveTo>
                <a:lnTo>
                  <a:pt x="2294093" y="0"/>
                </a:lnTo>
              </a:path>
              <a:path w="5761355" h="0">
                <a:moveTo>
                  <a:pt x="1744604" y="0"/>
                </a:moveTo>
                <a:lnTo>
                  <a:pt x="1720317" y="0"/>
                </a:lnTo>
              </a:path>
              <a:path w="5761355" h="0">
                <a:moveTo>
                  <a:pt x="1170827" y="0"/>
                </a:moveTo>
                <a:lnTo>
                  <a:pt x="1146540" y="0"/>
                </a:lnTo>
              </a:path>
              <a:path w="5761355" h="0">
                <a:moveTo>
                  <a:pt x="597051" y="0"/>
                </a:moveTo>
                <a:lnTo>
                  <a:pt x="572764" y="0"/>
                </a:lnTo>
              </a:path>
              <a:path w="5761355" h="0">
                <a:moveTo>
                  <a:pt x="23274" y="0"/>
                </a:moveTo>
                <a:lnTo>
                  <a:pt x="0" y="0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 descr=""/>
          <p:cNvSpPr txBox="1"/>
          <p:nvPr/>
        </p:nvSpPr>
        <p:spPr>
          <a:xfrm>
            <a:off x="1311118" y="1789742"/>
            <a:ext cx="118745" cy="5638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370840" algn="l"/>
              </a:tabLst>
            </a:pPr>
            <a:r>
              <a:rPr dirty="0" sz="750" spc="-20" i="1">
                <a:latin typeface="ISOCPEUR"/>
                <a:cs typeface="ISOCPEUR"/>
              </a:rPr>
              <a:t>1800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3" name="object 973" descr=""/>
          <p:cNvSpPr txBox="1"/>
          <p:nvPr/>
        </p:nvSpPr>
        <p:spPr>
          <a:xfrm>
            <a:off x="1311118" y="271584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4" name="object 974" descr=""/>
          <p:cNvSpPr txBox="1"/>
          <p:nvPr/>
        </p:nvSpPr>
        <p:spPr>
          <a:xfrm>
            <a:off x="1311118" y="3432307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5" name="object 975" descr=""/>
          <p:cNvSpPr txBox="1"/>
          <p:nvPr/>
        </p:nvSpPr>
        <p:spPr>
          <a:xfrm>
            <a:off x="1311118" y="414978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6" name="object 976" descr=""/>
          <p:cNvSpPr txBox="1"/>
          <p:nvPr/>
        </p:nvSpPr>
        <p:spPr>
          <a:xfrm>
            <a:off x="1311118" y="522548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7" name="object 977" descr=""/>
          <p:cNvSpPr txBox="1"/>
          <p:nvPr/>
        </p:nvSpPr>
        <p:spPr>
          <a:xfrm>
            <a:off x="1311118" y="701866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8" name="object 978" descr=""/>
          <p:cNvSpPr txBox="1"/>
          <p:nvPr/>
        </p:nvSpPr>
        <p:spPr>
          <a:xfrm>
            <a:off x="1311118" y="773512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9" name="object 979" descr=""/>
          <p:cNvSpPr txBox="1"/>
          <p:nvPr/>
        </p:nvSpPr>
        <p:spPr>
          <a:xfrm>
            <a:off x="1140574" y="1933338"/>
            <a:ext cx="7556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0" i="1">
                <a:solidFill>
                  <a:srgbClr val="00BFFF"/>
                </a:solidFill>
                <a:latin typeface="ISOCPEUR"/>
                <a:cs typeface="ISOCPEUR"/>
              </a:rPr>
              <a:t>І</a:t>
            </a:r>
            <a:endParaRPr sz="1000">
              <a:latin typeface="ISOCPEUR"/>
              <a:cs typeface="ISOCPEUR"/>
            </a:endParaRPr>
          </a:p>
        </p:txBody>
      </p:sp>
      <p:grpSp>
        <p:nvGrpSpPr>
          <p:cNvPr id="980" name="object 980" descr=""/>
          <p:cNvGrpSpPr/>
          <p:nvPr/>
        </p:nvGrpSpPr>
        <p:grpSpPr>
          <a:xfrm>
            <a:off x="2320938" y="418272"/>
            <a:ext cx="5767705" cy="1619885"/>
            <a:chOff x="2320938" y="418272"/>
            <a:chExt cx="5767705" cy="1619885"/>
          </a:xfrm>
        </p:grpSpPr>
        <p:sp>
          <p:nvSpPr>
            <p:cNvPr id="981" name="object 981" descr=""/>
            <p:cNvSpPr/>
            <p:nvPr/>
          </p:nvSpPr>
          <p:spPr>
            <a:xfrm>
              <a:off x="2324113" y="2034358"/>
              <a:ext cx="5761355" cy="0"/>
            </a:xfrm>
            <a:custGeom>
              <a:avLst/>
              <a:gdLst/>
              <a:ahLst/>
              <a:cxnLst/>
              <a:rect l="l" t="t" r="r" b="b"/>
              <a:pathLst>
                <a:path w="5761355" h="0">
                  <a:moveTo>
                    <a:pt x="5761039" y="0"/>
                  </a:moveTo>
                  <a:lnTo>
                    <a:pt x="5736752" y="0"/>
                  </a:lnTo>
                </a:path>
                <a:path w="5761355" h="0">
                  <a:moveTo>
                    <a:pt x="5701334" y="0"/>
                  </a:moveTo>
                  <a:lnTo>
                    <a:pt x="5222681" y="0"/>
                  </a:lnTo>
                </a:path>
                <a:path w="5761355" h="0">
                  <a:moveTo>
                    <a:pt x="5187262" y="0"/>
                  </a:moveTo>
                  <a:lnTo>
                    <a:pt x="5162975" y="0"/>
                  </a:lnTo>
                </a:path>
                <a:path w="5761355" h="0">
                  <a:moveTo>
                    <a:pt x="5127557" y="0"/>
                  </a:moveTo>
                  <a:lnTo>
                    <a:pt x="4648904" y="0"/>
                  </a:lnTo>
                </a:path>
                <a:path w="5761355" h="0">
                  <a:moveTo>
                    <a:pt x="4613486" y="0"/>
                  </a:moveTo>
                  <a:lnTo>
                    <a:pt x="4589199" y="0"/>
                  </a:lnTo>
                </a:path>
                <a:path w="5761355" h="0">
                  <a:moveTo>
                    <a:pt x="4039709" y="0"/>
                  </a:moveTo>
                  <a:lnTo>
                    <a:pt x="4015423" y="0"/>
                  </a:lnTo>
                </a:path>
                <a:path w="5761355" h="0">
                  <a:moveTo>
                    <a:pt x="597051" y="0"/>
                  </a:moveTo>
                  <a:lnTo>
                    <a:pt x="572764" y="0"/>
                  </a:lnTo>
                </a:path>
                <a:path w="5761355" h="0">
                  <a:moveTo>
                    <a:pt x="2327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B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82" name="object 982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355100" y="418272"/>
              <a:ext cx="245904" cy="245904"/>
            </a:xfrm>
            <a:prstGeom prst="rect">
              <a:avLst/>
            </a:prstGeom>
          </p:spPr>
        </p:pic>
      </p:grpSp>
      <p:sp>
        <p:nvSpPr>
          <p:cNvPr id="983" name="object 983" descr=""/>
          <p:cNvSpPr txBox="1"/>
          <p:nvPr/>
        </p:nvSpPr>
        <p:spPr>
          <a:xfrm>
            <a:off x="4429293" y="440709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6</a:t>
            </a:r>
            <a:endParaRPr sz="1000">
              <a:latin typeface="ISOCPEUR"/>
              <a:cs typeface="ISOCPEUR"/>
            </a:endParaRPr>
          </a:p>
        </p:txBody>
      </p:sp>
      <p:grpSp>
        <p:nvGrpSpPr>
          <p:cNvPr id="984" name="object 984" descr=""/>
          <p:cNvGrpSpPr/>
          <p:nvPr/>
        </p:nvGrpSpPr>
        <p:grpSpPr>
          <a:xfrm>
            <a:off x="4475383" y="418272"/>
            <a:ext cx="1559560" cy="718185"/>
            <a:chOff x="4475383" y="418272"/>
            <a:chExt cx="1559560" cy="718185"/>
          </a:xfrm>
        </p:grpSpPr>
        <p:sp>
          <p:nvSpPr>
            <p:cNvPr id="985" name="object 985" descr=""/>
            <p:cNvSpPr/>
            <p:nvPr/>
          </p:nvSpPr>
          <p:spPr>
            <a:xfrm>
              <a:off x="4478558" y="661140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w="0" h="471805">
                  <a:moveTo>
                    <a:pt x="0" y="0"/>
                  </a:moveTo>
                  <a:lnTo>
                    <a:pt x="0" y="119410"/>
                  </a:lnTo>
                  <a:lnTo>
                    <a:pt x="0" y="411864"/>
                  </a:lnTo>
                </a:path>
                <a:path w="0" h="471805">
                  <a:moveTo>
                    <a:pt x="0" y="447282"/>
                  </a:moveTo>
                  <a:lnTo>
                    <a:pt x="0" y="471569"/>
                  </a:lnTo>
                </a:path>
              </a:pathLst>
            </a:custGeom>
            <a:ln w="6071">
              <a:solidFill>
                <a:srgbClr val="00B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86" name="object 986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789035" y="418272"/>
              <a:ext cx="245904" cy="245904"/>
            </a:xfrm>
            <a:prstGeom prst="rect">
              <a:avLst/>
            </a:prstGeom>
          </p:spPr>
        </p:pic>
      </p:grpSp>
      <p:sp>
        <p:nvSpPr>
          <p:cNvPr id="987" name="object 987" descr=""/>
          <p:cNvSpPr txBox="1"/>
          <p:nvPr/>
        </p:nvSpPr>
        <p:spPr>
          <a:xfrm>
            <a:off x="5858169" y="440709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8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988" name="object 988" descr=""/>
          <p:cNvSpPr/>
          <p:nvPr/>
        </p:nvSpPr>
        <p:spPr>
          <a:xfrm>
            <a:off x="5912493" y="661140"/>
            <a:ext cx="0" cy="471805"/>
          </a:xfrm>
          <a:custGeom>
            <a:avLst/>
            <a:gdLst/>
            <a:ahLst/>
            <a:cxnLst/>
            <a:rect l="l" t="t" r="r" b="b"/>
            <a:pathLst>
              <a:path w="0" h="471805">
                <a:moveTo>
                  <a:pt x="0" y="0"/>
                </a:moveTo>
                <a:lnTo>
                  <a:pt x="0" y="119410"/>
                </a:lnTo>
                <a:lnTo>
                  <a:pt x="0" y="411864"/>
                </a:lnTo>
              </a:path>
              <a:path w="0" h="471805">
                <a:moveTo>
                  <a:pt x="0" y="447282"/>
                </a:moveTo>
                <a:lnTo>
                  <a:pt x="0" y="471569"/>
                </a:lnTo>
              </a:path>
            </a:pathLst>
          </a:custGeom>
          <a:ln w="6071">
            <a:solidFill>
              <a:srgbClr val="00B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 descr=""/>
          <p:cNvSpPr txBox="1"/>
          <p:nvPr/>
        </p:nvSpPr>
        <p:spPr>
          <a:xfrm>
            <a:off x="2532544" y="235660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5750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0" name="object 990" descr=""/>
          <p:cNvSpPr txBox="1"/>
          <p:nvPr/>
        </p:nvSpPr>
        <p:spPr>
          <a:xfrm>
            <a:off x="2442480" y="340324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1" name="object 991" descr=""/>
          <p:cNvSpPr txBox="1"/>
          <p:nvPr/>
        </p:nvSpPr>
        <p:spPr>
          <a:xfrm>
            <a:off x="2532544" y="379155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5750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2" name="object 992" descr=""/>
          <p:cNvSpPr txBox="1"/>
          <p:nvPr/>
        </p:nvSpPr>
        <p:spPr>
          <a:xfrm>
            <a:off x="2532544" y="4819794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3" name="object 993" descr=""/>
          <p:cNvSpPr txBox="1"/>
          <p:nvPr/>
        </p:nvSpPr>
        <p:spPr>
          <a:xfrm>
            <a:off x="2682313" y="5026240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4" name="object 994" descr=""/>
          <p:cNvSpPr txBox="1"/>
          <p:nvPr/>
        </p:nvSpPr>
        <p:spPr>
          <a:xfrm>
            <a:off x="2532544" y="5283453"/>
            <a:ext cx="26225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  <a:p>
            <a:pPr marL="18415">
              <a:lnSpc>
                <a:spcPct val="100000"/>
              </a:lnSpc>
              <a:spcBef>
                <a:spcPts val="229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5" name="object 995" descr=""/>
          <p:cNvSpPr txBox="1"/>
          <p:nvPr/>
        </p:nvSpPr>
        <p:spPr>
          <a:xfrm>
            <a:off x="2532544" y="5552177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6" name="object 996" descr=""/>
          <p:cNvSpPr txBox="1"/>
          <p:nvPr/>
        </p:nvSpPr>
        <p:spPr>
          <a:xfrm>
            <a:off x="2682313" y="4398831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7" name="object 997" descr=""/>
          <p:cNvSpPr txBox="1"/>
          <p:nvPr/>
        </p:nvSpPr>
        <p:spPr>
          <a:xfrm>
            <a:off x="2677253" y="4676106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8" name="object 998" descr=""/>
          <p:cNvSpPr txBox="1"/>
          <p:nvPr/>
        </p:nvSpPr>
        <p:spPr>
          <a:xfrm>
            <a:off x="2532544" y="6167847"/>
            <a:ext cx="264160" cy="3308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1770</a:t>
            </a:r>
            <a:endParaRPr sz="750">
              <a:latin typeface="ISOCPEUR"/>
              <a:cs typeface="ISOCPEUR"/>
            </a:endParaRPr>
          </a:p>
          <a:p>
            <a:pPr marL="161290">
              <a:lnSpc>
                <a:spcPct val="100000"/>
              </a:lnSpc>
              <a:spcBef>
                <a:spcPts val="245"/>
              </a:spcBef>
            </a:pPr>
            <a:r>
              <a:rPr dirty="0" sz="750" spc="-25" i="1">
                <a:latin typeface="ISOCPEUR"/>
                <a:cs typeface="ISOCPEUR"/>
              </a:rPr>
              <a:t>430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9" name="object 999" descr=""/>
          <p:cNvSpPr txBox="1"/>
          <p:nvPr/>
        </p:nvSpPr>
        <p:spPr>
          <a:xfrm>
            <a:off x="2532544" y="6615181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0" name="object 1000" descr=""/>
          <p:cNvSpPr txBox="1"/>
          <p:nvPr/>
        </p:nvSpPr>
        <p:spPr>
          <a:xfrm>
            <a:off x="2532544" y="737689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5750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1" name="object 1001" descr=""/>
          <p:cNvSpPr txBox="1"/>
          <p:nvPr/>
        </p:nvSpPr>
        <p:spPr>
          <a:xfrm>
            <a:off x="2683324" y="7988399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2" name="object 1002" descr=""/>
          <p:cNvSpPr txBox="1"/>
          <p:nvPr/>
        </p:nvSpPr>
        <p:spPr>
          <a:xfrm>
            <a:off x="2708623" y="8388955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3" name="object 1003" descr=""/>
          <p:cNvSpPr txBox="1"/>
          <p:nvPr/>
        </p:nvSpPr>
        <p:spPr>
          <a:xfrm>
            <a:off x="8151910" y="6805428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790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4" name="object 1004" descr=""/>
          <p:cNvSpPr txBox="1"/>
          <p:nvPr/>
        </p:nvSpPr>
        <p:spPr>
          <a:xfrm>
            <a:off x="8151910" y="7119690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1955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5" name="object 1005" descr=""/>
          <p:cNvSpPr txBox="1"/>
          <p:nvPr/>
        </p:nvSpPr>
        <p:spPr>
          <a:xfrm>
            <a:off x="8151910" y="7463196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6" name="object 1006" descr=""/>
          <p:cNvSpPr txBox="1"/>
          <p:nvPr/>
        </p:nvSpPr>
        <p:spPr>
          <a:xfrm>
            <a:off x="8151910" y="7741028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7" name="object 1007" descr=""/>
          <p:cNvSpPr txBox="1"/>
          <p:nvPr/>
        </p:nvSpPr>
        <p:spPr>
          <a:xfrm>
            <a:off x="8151910" y="806935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8" name="object 1008" descr=""/>
          <p:cNvSpPr txBox="1"/>
          <p:nvPr/>
        </p:nvSpPr>
        <p:spPr>
          <a:xfrm>
            <a:off x="8081073" y="440406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795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9" name="object 1009" descr=""/>
          <p:cNvSpPr txBox="1"/>
          <p:nvPr/>
        </p:nvSpPr>
        <p:spPr>
          <a:xfrm>
            <a:off x="8081073" y="4107110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0" name="object 1010" descr=""/>
          <p:cNvSpPr txBox="1"/>
          <p:nvPr/>
        </p:nvSpPr>
        <p:spPr>
          <a:xfrm>
            <a:off x="8081073" y="3765071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1" name="object 1011" descr=""/>
          <p:cNvSpPr txBox="1"/>
          <p:nvPr/>
        </p:nvSpPr>
        <p:spPr>
          <a:xfrm>
            <a:off x="7947495" y="3313184"/>
            <a:ext cx="252095" cy="3155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51765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525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50"/>
              </a:spcBef>
            </a:pPr>
            <a:r>
              <a:rPr dirty="0" sz="750" spc="-20" i="1">
                <a:latin typeface="ISOCPEUR"/>
                <a:cs typeface="ISOCPEUR"/>
              </a:rPr>
              <a:t>1570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2" name="object 1012" descr=""/>
          <p:cNvSpPr txBox="1"/>
          <p:nvPr/>
        </p:nvSpPr>
        <p:spPr>
          <a:xfrm>
            <a:off x="8082084" y="302882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3" name="object 1013" descr=""/>
          <p:cNvSpPr txBox="1"/>
          <p:nvPr/>
        </p:nvSpPr>
        <p:spPr>
          <a:xfrm>
            <a:off x="8082084" y="2688355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1925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4" name="object 1014" descr=""/>
          <p:cNvSpPr txBox="1"/>
          <p:nvPr/>
        </p:nvSpPr>
        <p:spPr>
          <a:xfrm>
            <a:off x="8082084" y="2206631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2105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5" name="object 1015" descr=""/>
          <p:cNvSpPr txBox="1"/>
          <p:nvPr/>
        </p:nvSpPr>
        <p:spPr>
          <a:xfrm>
            <a:off x="8082084" y="1782760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6" name="object 1016" descr=""/>
          <p:cNvSpPr txBox="1"/>
          <p:nvPr/>
        </p:nvSpPr>
        <p:spPr>
          <a:xfrm>
            <a:off x="2072934" y="7057273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7" name="object 1017" descr=""/>
          <p:cNvSpPr txBox="1"/>
          <p:nvPr/>
        </p:nvSpPr>
        <p:spPr>
          <a:xfrm>
            <a:off x="2721595" y="7057273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3975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8" name="object 1018" descr=""/>
          <p:cNvSpPr txBox="1"/>
          <p:nvPr/>
        </p:nvSpPr>
        <p:spPr>
          <a:xfrm>
            <a:off x="3313586" y="705727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9" name="object 1019" descr=""/>
          <p:cNvSpPr txBox="1"/>
          <p:nvPr/>
        </p:nvSpPr>
        <p:spPr>
          <a:xfrm>
            <a:off x="3644494" y="7057273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0" name="object 1020" descr=""/>
          <p:cNvSpPr txBox="1"/>
          <p:nvPr/>
        </p:nvSpPr>
        <p:spPr>
          <a:xfrm>
            <a:off x="4017904" y="705727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1" name="object 1021" descr=""/>
          <p:cNvSpPr txBox="1"/>
          <p:nvPr/>
        </p:nvSpPr>
        <p:spPr>
          <a:xfrm>
            <a:off x="4580549" y="7057273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3975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2" name="object 1022" descr=""/>
          <p:cNvSpPr txBox="1"/>
          <p:nvPr/>
        </p:nvSpPr>
        <p:spPr>
          <a:xfrm>
            <a:off x="5232246" y="720805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3" name="object 1023" descr=""/>
          <p:cNvSpPr txBox="1"/>
          <p:nvPr/>
        </p:nvSpPr>
        <p:spPr>
          <a:xfrm>
            <a:off x="5590477" y="7057273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3975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4" name="object 1024" descr=""/>
          <p:cNvSpPr txBox="1"/>
          <p:nvPr/>
        </p:nvSpPr>
        <p:spPr>
          <a:xfrm>
            <a:off x="6181456" y="7057273"/>
            <a:ext cx="690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800</a:t>
            </a:r>
            <a:r>
              <a:rPr dirty="0" sz="750" spc="254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1210</a:t>
            </a:r>
            <a:r>
              <a:rPr dirty="0" sz="750" spc="3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5" name="object 1025" descr=""/>
          <p:cNvSpPr txBox="1"/>
          <p:nvPr/>
        </p:nvSpPr>
        <p:spPr>
          <a:xfrm>
            <a:off x="7534435" y="7057273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6255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6" name="object 1026" descr=""/>
          <p:cNvSpPr txBox="1"/>
          <p:nvPr/>
        </p:nvSpPr>
        <p:spPr>
          <a:xfrm>
            <a:off x="3812662" y="1804077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7" name="object 1027" descr=""/>
          <p:cNvSpPr txBox="1"/>
          <p:nvPr/>
        </p:nvSpPr>
        <p:spPr>
          <a:xfrm>
            <a:off x="3728670" y="2307127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8" name="object 1028" descr=""/>
          <p:cNvSpPr txBox="1"/>
          <p:nvPr/>
        </p:nvSpPr>
        <p:spPr>
          <a:xfrm>
            <a:off x="3812662" y="246386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2275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9" name="object 1029" descr=""/>
          <p:cNvSpPr txBox="1"/>
          <p:nvPr/>
        </p:nvSpPr>
        <p:spPr>
          <a:xfrm>
            <a:off x="3722599" y="2674466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0" name="object 1030" descr=""/>
          <p:cNvSpPr txBox="1"/>
          <p:nvPr/>
        </p:nvSpPr>
        <p:spPr>
          <a:xfrm>
            <a:off x="3812662" y="379863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2620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1" name="object 1031" descr=""/>
          <p:cNvSpPr txBox="1"/>
          <p:nvPr/>
        </p:nvSpPr>
        <p:spPr>
          <a:xfrm>
            <a:off x="3722599" y="4049707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2" name="object 1032" descr=""/>
          <p:cNvSpPr txBox="1"/>
          <p:nvPr/>
        </p:nvSpPr>
        <p:spPr>
          <a:xfrm>
            <a:off x="3722599" y="4318507"/>
            <a:ext cx="208279" cy="2774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  <a:p>
            <a:pPr marL="90170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1415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3" name="object 1033" descr=""/>
          <p:cNvSpPr txBox="1"/>
          <p:nvPr/>
        </p:nvSpPr>
        <p:spPr>
          <a:xfrm>
            <a:off x="3812662" y="497148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3620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4" name="object 1034" descr=""/>
          <p:cNvSpPr txBox="1"/>
          <p:nvPr/>
        </p:nvSpPr>
        <p:spPr>
          <a:xfrm>
            <a:off x="3722599" y="5388493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5" name="object 1035" descr=""/>
          <p:cNvSpPr txBox="1"/>
          <p:nvPr/>
        </p:nvSpPr>
        <p:spPr>
          <a:xfrm>
            <a:off x="3722599" y="5725221"/>
            <a:ext cx="208279" cy="3060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  <a:p>
            <a:pPr marL="112395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1620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6" name="object 1036" descr=""/>
          <p:cNvSpPr txBox="1"/>
          <p:nvPr/>
        </p:nvSpPr>
        <p:spPr>
          <a:xfrm>
            <a:off x="3812662" y="630118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7" name="object 1037" descr=""/>
          <p:cNvSpPr txBox="1"/>
          <p:nvPr/>
        </p:nvSpPr>
        <p:spPr>
          <a:xfrm>
            <a:off x="3722599" y="657166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8" name="object 1038" descr=""/>
          <p:cNvSpPr txBox="1"/>
          <p:nvPr/>
        </p:nvSpPr>
        <p:spPr>
          <a:xfrm>
            <a:off x="2113412" y="1985199"/>
            <a:ext cx="67310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54940">
              <a:lnSpc>
                <a:spcPct val="100000"/>
              </a:lnSpc>
              <a:spcBef>
                <a:spcPts val="385"/>
              </a:spcBef>
              <a:tabLst>
                <a:tab pos="480059" algn="l"/>
              </a:tabLst>
            </a:pPr>
            <a:r>
              <a:rPr dirty="0" sz="750" spc="-20" i="1">
                <a:latin typeface="ISOCPEUR"/>
                <a:cs typeface="ISOCPEUR"/>
              </a:rPr>
              <a:t>1720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655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9" name="object 1039" descr=""/>
          <p:cNvSpPr txBox="1"/>
          <p:nvPr/>
        </p:nvSpPr>
        <p:spPr>
          <a:xfrm>
            <a:off x="2951308" y="2020791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0" name="object 1040" descr=""/>
          <p:cNvSpPr txBox="1"/>
          <p:nvPr/>
        </p:nvSpPr>
        <p:spPr>
          <a:xfrm>
            <a:off x="5232246" y="274636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1" name="object 1041" descr=""/>
          <p:cNvSpPr txBox="1"/>
          <p:nvPr/>
        </p:nvSpPr>
        <p:spPr>
          <a:xfrm>
            <a:off x="5443744" y="259558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2" name="object 1042" descr=""/>
          <p:cNvSpPr txBox="1"/>
          <p:nvPr/>
        </p:nvSpPr>
        <p:spPr>
          <a:xfrm>
            <a:off x="5949720" y="274636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3" name="object 1043" descr=""/>
          <p:cNvSpPr txBox="1"/>
          <p:nvPr/>
        </p:nvSpPr>
        <p:spPr>
          <a:xfrm>
            <a:off x="6153122" y="259558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2685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4" name="object 1044" descr=""/>
          <p:cNvSpPr txBox="1"/>
          <p:nvPr/>
        </p:nvSpPr>
        <p:spPr>
          <a:xfrm>
            <a:off x="6635822" y="274636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5" name="object 1045" descr=""/>
          <p:cNvSpPr txBox="1"/>
          <p:nvPr/>
        </p:nvSpPr>
        <p:spPr>
          <a:xfrm>
            <a:off x="7386690" y="2605700"/>
            <a:ext cx="2298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7445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6" name="object 1046" descr=""/>
          <p:cNvSpPr txBox="1"/>
          <p:nvPr/>
        </p:nvSpPr>
        <p:spPr>
          <a:xfrm>
            <a:off x="6715951" y="1946762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7" name="object 1047" descr=""/>
          <p:cNvSpPr txBox="1"/>
          <p:nvPr/>
        </p:nvSpPr>
        <p:spPr>
          <a:xfrm>
            <a:off x="6864708" y="2146227"/>
            <a:ext cx="120650" cy="4381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30"/>
              </a:lnSpc>
              <a:tabLst>
                <a:tab pos="286385" algn="l"/>
              </a:tabLst>
            </a:pPr>
            <a:r>
              <a:rPr dirty="0" sz="750" spc="-25" i="1">
                <a:latin typeface="ISOCPEUR"/>
                <a:cs typeface="ISOCPEUR"/>
              </a:rPr>
              <a:t>120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8" name="object 1048" descr=""/>
          <p:cNvSpPr txBox="1"/>
          <p:nvPr/>
        </p:nvSpPr>
        <p:spPr>
          <a:xfrm>
            <a:off x="6715951" y="255899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9" name="object 1049" descr=""/>
          <p:cNvSpPr txBox="1"/>
          <p:nvPr/>
        </p:nvSpPr>
        <p:spPr>
          <a:xfrm>
            <a:off x="6866732" y="2754410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0" name="object 1050" descr=""/>
          <p:cNvSpPr txBox="1"/>
          <p:nvPr/>
        </p:nvSpPr>
        <p:spPr>
          <a:xfrm>
            <a:off x="6715951" y="367011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6760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1" name="object 1051" descr=""/>
          <p:cNvSpPr txBox="1"/>
          <p:nvPr/>
        </p:nvSpPr>
        <p:spPr>
          <a:xfrm>
            <a:off x="6866732" y="4398831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2" name="object 1052" descr=""/>
          <p:cNvSpPr txBox="1"/>
          <p:nvPr/>
        </p:nvSpPr>
        <p:spPr>
          <a:xfrm>
            <a:off x="6715951" y="4636361"/>
            <a:ext cx="26924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1030</a:t>
            </a:r>
            <a:endParaRPr sz="750">
              <a:latin typeface="ISOCPEUR"/>
              <a:cs typeface="ISOCPEUR"/>
            </a:endParaRPr>
          </a:p>
          <a:p>
            <a:pPr marL="1651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3" name="object 1053" descr=""/>
          <p:cNvSpPr txBox="1"/>
          <p:nvPr/>
        </p:nvSpPr>
        <p:spPr>
          <a:xfrm>
            <a:off x="6715951" y="4943994"/>
            <a:ext cx="269240" cy="2330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4000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4" name="object 1054" descr=""/>
          <p:cNvSpPr txBox="1"/>
          <p:nvPr/>
        </p:nvSpPr>
        <p:spPr>
          <a:xfrm>
            <a:off x="6715951" y="5291094"/>
            <a:ext cx="269240" cy="25907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6604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1365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5" name="object 1055" descr=""/>
          <p:cNvSpPr txBox="1"/>
          <p:nvPr/>
        </p:nvSpPr>
        <p:spPr>
          <a:xfrm>
            <a:off x="4186900" y="4315897"/>
            <a:ext cx="595630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80"/>
              </a:lnSpc>
              <a:spcBef>
                <a:spcPts val="105"/>
              </a:spcBef>
              <a:tabLst>
                <a:tab pos="401955" algn="l"/>
              </a:tabLst>
            </a:pPr>
            <a:r>
              <a:rPr dirty="0" baseline="3703" sz="1125" spc="-37" i="1">
                <a:latin typeface="ISOCPEUR"/>
                <a:cs typeface="ISOCPEUR"/>
              </a:rPr>
              <a:t>120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69850">
              <a:lnSpc>
                <a:spcPts val="780"/>
              </a:lnSpc>
              <a:tabLst>
                <a:tab pos="414020" algn="l"/>
              </a:tabLst>
            </a:pPr>
            <a:r>
              <a:rPr dirty="0" sz="750" spc="-20" i="1">
                <a:latin typeface="ISOCPEUR"/>
                <a:cs typeface="ISOCPEUR"/>
              </a:rPr>
              <a:t>1445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6" name="object 1056" descr=""/>
          <p:cNvSpPr txBox="1"/>
          <p:nvPr/>
        </p:nvSpPr>
        <p:spPr>
          <a:xfrm>
            <a:off x="4886159" y="455067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7" name="object 1057" descr=""/>
          <p:cNvSpPr txBox="1"/>
          <p:nvPr/>
        </p:nvSpPr>
        <p:spPr>
          <a:xfrm>
            <a:off x="5085513" y="4399889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2650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8" name="object 1058" descr=""/>
          <p:cNvSpPr txBox="1"/>
          <p:nvPr/>
        </p:nvSpPr>
        <p:spPr>
          <a:xfrm>
            <a:off x="5579345" y="455067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9" name="object 1059" descr=""/>
          <p:cNvSpPr txBox="1"/>
          <p:nvPr/>
        </p:nvSpPr>
        <p:spPr>
          <a:xfrm>
            <a:off x="5964899" y="4399889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4235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0" name="object 1060" descr=""/>
          <p:cNvSpPr txBox="1"/>
          <p:nvPr/>
        </p:nvSpPr>
        <p:spPr>
          <a:xfrm>
            <a:off x="6617607" y="430881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1" name="object 1061" descr=""/>
          <p:cNvSpPr txBox="1"/>
          <p:nvPr/>
        </p:nvSpPr>
        <p:spPr>
          <a:xfrm>
            <a:off x="4299227" y="5719300"/>
            <a:ext cx="321945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2890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1505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650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2" name="object 1062" descr=""/>
          <p:cNvSpPr txBox="1"/>
          <p:nvPr/>
        </p:nvSpPr>
        <p:spPr>
          <a:xfrm>
            <a:off x="4766748" y="5719300"/>
            <a:ext cx="213995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3" name="object 1063" descr=""/>
          <p:cNvSpPr txBox="1"/>
          <p:nvPr/>
        </p:nvSpPr>
        <p:spPr>
          <a:xfrm>
            <a:off x="5232246" y="5719300"/>
            <a:ext cx="297815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1700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4" name="object 1064" descr=""/>
          <p:cNvSpPr txBox="1"/>
          <p:nvPr/>
        </p:nvSpPr>
        <p:spPr>
          <a:xfrm>
            <a:off x="5698756" y="5719300"/>
            <a:ext cx="30480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1176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1765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5" name="object 1065" descr=""/>
          <p:cNvSpPr txBox="1"/>
          <p:nvPr/>
        </p:nvSpPr>
        <p:spPr>
          <a:xfrm>
            <a:off x="6162229" y="5664829"/>
            <a:ext cx="301625" cy="23114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0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108585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1850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6" name="object 1066" descr=""/>
          <p:cNvSpPr txBox="1"/>
          <p:nvPr/>
        </p:nvSpPr>
        <p:spPr>
          <a:xfrm>
            <a:off x="6635822" y="5905673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7" name="object 1067" descr=""/>
          <p:cNvSpPr txBox="1"/>
          <p:nvPr/>
        </p:nvSpPr>
        <p:spPr>
          <a:xfrm>
            <a:off x="1454816" y="1494656"/>
            <a:ext cx="118745" cy="182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8" name="object 1068" descr=""/>
          <p:cNvSpPr txBox="1"/>
          <p:nvPr/>
        </p:nvSpPr>
        <p:spPr>
          <a:xfrm>
            <a:off x="1544879" y="2050083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3460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9" name="object 1069" descr=""/>
          <p:cNvSpPr txBox="1"/>
          <p:nvPr/>
        </p:nvSpPr>
        <p:spPr>
          <a:xfrm>
            <a:off x="1544879" y="2642918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0" name="object 1070" descr=""/>
          <p:cNvSpPr txBox="1"/>
          <p:nvPr/>
        </p:nvSpPr>
        <p:spPr>
          <a:xfrm>
            <a:off x="1544879" y="303444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1" name="object 1071" descr=""/>
          <p:cNvSpPr txBox="1"/>
          <p:nvPr/>
        </p:nvSpPr>
        <p:spPr>
          <a:xfrm>
            <a:off x="1544879" y="3420097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2" name="object 1072" descr=""/>
          <p:cNvSpPr txBox="1"/>
          <p:nvPr/>
        </p:nvSpPr>
        <p:spPr>
          <a:xfrm>
            <a:off x="1544879" y="3768006"/>
            <a:ext cx="118745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3" name="object 1073" descr=""/>
          <p:cNvSpPr txBox="1"/>
          <p:nvPr/>
        </p:nvSpPr>
        <p:spPr>
          <a:xfrm>
            <a:off x="1544879" y="4104176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4" name="object 1074" descr=""/>
          <p:cNvSpPr txBox="1"/>
          <p:nvPr/>
        </p:nvSpPr>
        <p:spPr>
          <a:xfrm>
            <a:off x="1454816" y="4439030"/>
            <a:ext cx="208279" cy="640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43535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590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05"/>
              </a:lnSpc>
              <a:tabLst>
                <a:tab pos="447675" algn="l"/>
              </a:tabLst>
            </a:pPr>
            <a:r>
              <a:rPr dirty="0" sz="750" spc="-20" i="1">
                <a:latin typeface="ISOCPEUR"/>
                <a:cs typeface="ISOCPEUR"/>
              </a:rPr>
              <a:t>1190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5" name="object 1075" descr=""/>
          <p:cNvSpPr txBox="1"/>
          <p:nvPr/>
        </p:nvSpPr>
        <p:spPr>
          <a:xfrm>
            <a:off x="1544879" y="5197083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6" name="object 1076" descr=""/>
          <p:cNvSpPr txBox="1"/>
          <p:nvPr/>
        </p:nvSpPr>
        <p:spPr>
          <a:xfrm>
            <a:off x="1544879" y="5549243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7" name="object 1077" descr=""/>
          <p:cNvSpPr txBox="1"/>
          <p:nvPr/>
        </p:nvSpPr>
        <p:spPr>
          <a:xfrm>
            <a:off x="1544879" y="5910408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8" name="object 1078" descr=""/>
          <p:cNvSpPr txBox="1"/>
          <p:nvPr/>
        </p:nvSpPr>
        <p:spPr>
          <a:xfrm>
            <a:off x="1311118" y="6265704"/>
            <a:ext cx="352425" cy="6813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44069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marL="364490">
              <a:lnSpc>
                <a:spcPts val="805"/>
              </a:lnSpc>
              <a:spcBef>
                <a:spcPts val="229"/>
              </a:spcBef>
            </a:pPr>
            <a:r>
              <a:rPr dirty="0" sz="750" spc="-25" i="1">
                <a:latin typeface="ISOCPEUR"/>
                <a:cs typeface="ISOCPEUR"/>
              </a:rPr>
              <a:t>590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05"/>
              </a:lnSpc>
              <a:tabLst>
                <a:tab pos="481965" algn="l"/>
              </a:tabLst>
            </a:pPr>
            <a:r>
              <a:rPr dirty="0" sz="750" spc="-20" i="1">
                <a:latin typeface="ISOCPEUR"/>
                <a:cs typeface="ISOCPEUR"/>
              </a:rPr>
              <a:t>1320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9" name="object 1079" descr=""/>
          <p:cNvSpPr txBox="1"/>
          <p:nvPr/>
        </p:nvSpPr>
        <p:spPr>
          <a:xfrm>
            <a:off x="1544879" y="7115743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0" name="object 1080" descr=""/>
          <p:cNvSpPr txBox="1"/>
          <p:nvPr/>
        </p:nvSpPr>
        <p:spPr>
          <a:xfrm>
            <a:off x="1544879" y="771974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1" name="object 1081" descr=""/>
          <p:cNvSpPr txBox="1"/>
          <p:nvPr/>
        </p:nvSpPr>
        <p:spPr>
          <a:xfrm>
            <a:off x="1454816" y="8082510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2" name="object 1082" descr=""/>
          <p:cNvSpPr txBox="1"/>
          <p:nvPr/>
        </p:nvSpPr>
        <p:spPr>
          <a:xfrm>
            <a:off x="1688392" y="9144929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83" name="object 1083" descr=""/>
          <p:cNvGrpSpPr/>
          <p:nvPr/>
        </p:nvGrpSpPr>
        <p:grpSpPr>
          <a:xfrm>
            <a:off x="1958660" y="9109923"/>
            <a:ext cx="2102485" cy="53975"/>
            <a:chOff x="1958660" y="9109923"/>
            <a:chExt cx="2102485" cy="53975"/>
          </a:xfrm>
        </p:grpSpPr>
        <p:sp>
          <p:nvSpPr>
            <p:cNvPr id="1084" name="object 1084" descr=""/>
            <p:cNvSpPr/>
            <p:nvPr/>
          </p:nvSpPr>
          <p:spPr>
            <a:xfrm>
              <a:off x="1961835" y="9136233"/>
              <a:ext cx="2096135" cy="0"/>
            </a:xfrm>
            <a:custGeom>
              <a:avLst/>
              <a:gdLst/>
              <a:ahLst/>
              <a:cxnLst/>
              <a:rect l="l" t="t" r="r" b="b"/>
              <a:pathLst>
                <a:path w="2096135" h="0">
                  <a:moveTo>
                    <a:pt x="0" y="0"/>
                  </a:moveTo>
                  <a:lnTo>
                    <a:pt x="209575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 descr=""/>
            <p:cNvSpPr/>
            <p:nvPr/>
          </p:nvSpPr>
          <p:spPr>
            <a:xfrm>
              <a:off x="197195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 descr=""/>
            <p:cNvSpPr/>
            <p:nvPr/>
          </p:nvSpPr>
          <p:spPr>
            <a:xfrm>
              <a:off x="1971954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3994846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 descr=""/>
            <p:cNvSpPr/>
            <p:nvPr/>
          </p:nvSpPr>
          <p:spPr>
            <a:xfrm>
              <a:off x="399484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9" name="object 1089" descr=""/>
          <p:cNvSpPr txBox="1"/>
          <p:nvPr/>
        </p:nvSpPr>
        <p:spPr>
          <a:xfrm>
            <a:off x="2896662" y="9011352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8465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0" name="object 1090" descr=""/>
          <p:cNvSpPr/>
          <p:nvPr/>
        </p:nvSpPr>
        <p:spPr>
          <a:xfrm>
            <a:off x="1920345" y="8412688"/>
            <a:ext cx="286385" cy="760095"/>
          </a:xfrm>
          <a:custGeom>
            <a:avLst/>
            <a:gdLst/>
            <a:ahLst/>
            <a:cxnLst/>
            <a:rect l="l" t="t" r="r" b="b"/>
            <a:pathLst>
              <a:path w="286385" h="760095">
                <a:moveTo>
                  <a:pt x="47561" y="0"/>
                </a:moveTo>
                <a:lnTo>
                  <a:pt x="47561" y="759975"/>
                </a:lnTo>
              </a:path>
              <a:path w="286385" h="760095">
                <a:moveTo>
                  <a:pt x="77920" y="0"/>
                </a:moveTo>
                <a:lnTo>
                  <a:pt x="77920" y="759975"/>
                </a:lnTo>
              </a:path>
              <a:path w="286385" h="760095">
                <a:moveTo>
                  <a:pt x="47561" y="723545"/>
                </a:moveTo>
                <a:lnTo>
                  <a:pt x="0" y="723545"/>
                </a:lnTo>
              </a:path>
              <a:path w="286385" h="760095">
                <a:moveTo>
                  <a:pt x="77920" y="723545"/>
                </a:moveTo>
                <a:lnTo>
                  <a:pt x="125481" y="723545"/>
                </a:lnTo>
              </a:path>
              <a:path w="286385" h="760095">
                <a:moveTo>
                  <a:pt x="62740" y="723545"/>
                </a:moveTo>
                <a:lnTo>
                  <a:pt x="134589" y="614254"/>
                </a:lnTo>
                <a:lnTo>
                  <a:pt x="286382" y="61425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 descr=""/>
          <p:cNvSpPr txBox="1"/>
          <p:nvPr/>
        </p:nvSpPr>
        <p:spPr>
          <a:xfrm>
            <a:off x="2047635" y="890104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92" name="object 1092" descr=""/>
          <p:cNvGrpSpPr/>
          <p:nvPr/>
        </p:nvGrpSpPr>
        <p:grpSpPr>
          <a:xfrm>
            <a:off x="1941596" y="8390286"/>
            <a:ext cx="2802255" cy="786130"/>
            <a:chOff x="1941596" y="8390286"/>
            <a:chExt cx="2802255" cy="786130"/>
          </a:xfrm>
        </p:grpSpPr>
        <p:sp>
          <p:nvSpPr>
            <p:cNvPr id="1093" name="object 1093" descr=""/>
            <p:cNvSpPr/>
            <p:nvPr/>
          </p:nvSpPr>
          <p:spPr>
            <a:xfrm>
              <a:off x="1967906" y="9136233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80" h="0">
                  <a:moveTo>
                    <a:pt x="0" y="0"/>
                  </a:move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1941596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 descr=""/>
            <p:cNvSpPr/>
            <p:nvPr/>
          </p:nvSpPr>
          <p:spPr>
            <a:xfrm>
              <a:off x="1941596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5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197195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1971954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3985737" y="8393461"/>
              <a:ext cx="755015" cy="779780"/>
            </a:xfrm>
            <a:custGeom>
              <a:avLst/>
              <a:gdLst/>
              <a:ahLst/>
              <a:cxnLst/>
              <a:rect l="l" t="t" r="r" b="b"/>
              <a:pathLst>
                <a:path w="755014" h="779779">
                  <a:moveTo>
                    <a:pt x="35418" y="0"/>
                  </a:moveTo>
                  <a:lnTo>
                    <a:pt x="35418" y="779202"/>
                  </a:lnTo>
                </a:path>
                <a:path w="755014" h="779779">
                  <a:moveTo>
                    <a:pt x="719497" y="0"/>
                  </a:moveTo>
                  <a:lnTo>
                    <a:pt x="719497" y="779202"/>
                  </a:lnTo>
                </a:path>
                <a:path w="755014" h="779779">
                  <a:moveTo>
                    <a:pt x="0" y="742772"/>
                  </a:moveTo>
                  <a:lnTo>
                    <a:pt x="754915" y="742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 descr=""/>
            <p:cNvSpPr/>
            <p:nvPr/>
          </p:nvSpPr>
          <p:spPr>
            <a:xfrm>
              <a:off x="3994846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 descr=""/>
            <p:cNvSpPr/>
            <p:nvPr/>
          </p:nvSpPr>
          <p:spPr>
            <a:xfrm>
              <a:off x="3994845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467892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 descr=""/>
            <p:cNvSpPr/>
            <p:nvPr/>
          </p:nvSpPr>
          <p:spPr>
            <a:xfrm>
              <a:off x="4678924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3" name="object 1103" descr=""/>
          <p:cNvSpPr txBox="1"/>
          <p:nvPr/>
        </p:nvSpPr>
        <p:spPr>
          <a:xfrm>
            <a:off x="4253689" y="901135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2860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04" name="object 1104" descr=""/>
          <p:cNvGrpSpPr/>
          <p:nvPr/>
        </p:nvGrpSpPr>
        <p:grpSpPr>
          <a:xfrm>
            <a:off x="4666642" y="8390286"/>
            <a:ext cx="1742439" cy="786130"/>
            <a:chOff x="4666642" y="8390286"/>
            <a:chExt cx="1742439" cy="786130"/>
          </a:xfrm>
        </p:grpSpPr>
        <p:sp>
          <p:nvSpPr>
            <p:cNvPr id="1105" name="object 1105" descr=""/>
            <p:cNvSpPr/>
            <p:nvPr/>
          </p:nvSpPr>
          <p:spPr>
            <a:xfrm>
              <a:off x="4669817" y="8393461"/>
              <a:ext cx="406400" cy="779780"/>
            </a:xfrm>
            <a:custGeom>
              <a:avLst/>
              <a:gdLst/>
              <a:ahLst/>
              <a:cxnLst/>
              <a:rect l="l" t="t" r="r" b="b"/>
              <a:pathLst>
                <a:path w="406400" h="779779">
                  <a:moveTo>
                    <a:pt x="35418" y="0"/>
                  </a:moveTo>
                  <a:lnTo>
                    <a:pt x="35418" y="779202"/>
                  </a:lnTo>
                </a:path>
                <a:path w="406400" h="779779">
                  <a:moveTo>
                    <a:pt x="370374" y="0"/>
                  </a:moveTo>
                  <a:lnTo>
                    <a:pt x="370374" y="779202"/>
                  </a:lnTo>
                </a:path>
                <a:path w="406400" h="779779">
                  <a:moveTo>
                    <a:pt x="0" y="742772"/>
                  </a:moveTo>
                  <a:lnTo>
                    <a:pt x="405792" y="742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 descr=""/>
            <p:cNvSpPr/>
            <p:nvPr/>
          </p:nvSpPr>
          <p:spPr>
            <a:xfrm>
              <a:off x="467892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 descr=""/>
            <p:cNvSpPr/>
            <p:nvPr/>
          </p:nvSpPr>
          <p:spPr>
            <a:xfrm>
              <a:off x="4678924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5013881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 descr=""/>
            <p:cNvSpPr/>
            <p:nvPr/>
          </p:nvSpPr>
          <p:spPr>
            <a:xfrm>
              <a:off x="5013880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5003761" y="8393461"/>
              <a:ext cx="382905" cy="779780"/>
            </a:xfrm>
            <a:custGeom>
              <a:avLst/>
              <a:gdLst/>
              <a:ahLst/>
              <a:cxnLst/>
              <a:rect l="l" t="t" r="r" b="b"/>
              <a:pathLst>
                <a:path w="382904" h="779779">
                  <a:moveTo>
                    <a:pt x="36430" y="0"/>
                  </a:moveTo>
                  <a:lnTo>
                    <a:pt x="36430" y="779202"/>
                  </a:lnTo>
                </a:path>
                <a:path w="382904" h="779779">
                  <a:moveTo>
                    <a:pt x="347099" y="0"/>
                  </a:moveTo>
                  <a:lnTo>
                    <a:pt x="347099" y="779202"/>
                  </a:lnTo>
                </a:path>
                <a:path w="382904" h="779779">
                  <a:moveTo>
                    <a:pt x="0" y="742772"/>
                  </a:moveTo>
                  <a:lnTo>
                    <a:pt x="382517" y="742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5013881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5013880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 descr=""/>
            <p:cNvSpPr/>
            <p:nvPr/>
          </p:nvSpPr>
          <p:spPr>
            <a:xfrm>
              <a:off x="5324550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 descr=""/>
            <p:cNvSpPr/>
            <p:nvPr/>
          </p:nvSpPr>
          <p:spPr>
            <a:xfrm>
              <a:off x="5324549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5314430" y="8393461"/>
              <a:ext cx="407034" cy="779780"/>
            </a:xfrm>
            <a:custGeom>
              <a:avLst/>
              <a:gdLst/>
              <a:ahLst/>
              <a:cxnLst/>
              <a:rect l="l" t="t" r="r" b="b"/>
              <a:pathLst>
                <a:path w="407035" h="779779">
                  <a:moveTo>
                    <a:pt x="36430" y="0"/>
                  </a:moveTo>
                  <a:lnTo>
                    <a:pt x="36430" y="779202"/>
                  </a:lnTo>
                </a:path>
                <a:path w="407035" h="779779">
                  <a:moveTo>
                    <a:pt x="370374" y="0"/>
                  </a:moveTo>
                  <a:lnTo>
                    <a:pt x="370374" y="779202"/>
                  </a:lnTo>
                </a:path>
                <a:path w="407035" h="779779">
                  <a:moveTo>
                    <a:pt x="0" y="742772"/>
                  </a:moveTo>
                  <a:lnTo>
                    <a:pt x="406804" y="742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5324550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5324549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 descr=""/>
            <p:cNvSpPr/>
            <p:nvPr/>
          </p:nvSpPr>
          <p:spPr>
            <a:xfrm>
              <a:off x="5658494" y="91099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53633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3633"/>
                  </a:lnTo>
                  <a:close/>
                </a:path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 descr=""/>
            <p:cNvSpPr/>
            <p:nvPr/>
          </p:nvSpPr>
          <p:spPr>
            <a:xfrm>
              <a:off x="5658493" y="910992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 descr=""/>
            <p:cNvSpPr/>
            <p:nvPr/>
          </p:nvSpPr>
          <p:spPr>
            <a:xfrm>
              <a:off x="5649386" y="8393461"/>
              <a:ext cx="374015" cy="779780"/>
            </a:xfrm>
            <a:custGeom>
              <a:avLst/>
              <a:gdLst/>
              <a:ahLst/>
              <a:cxnLst/>
              <a:rect l="l" t="t" r="r" b="b"/>
              <a:pathLst>
                <a:path w="374014" h="779779">
                  <a:moveTo>
                    <a:pt x="35418" y="0"/>
                  </a:moveTo>
                  <a:lnTo>
                    <a:pt x="35418" y="779202"/>
                  </a:lnTo>
                </a:path>
                <a:path w="374014" h="779779">
                  <a:moveTo>
                    <a:pt x="336979" y="0"/>
                  </a:moveTo>
                  <a:lnTo>
                    <a:pt x="336979" y="779202"/>
                  </a:lnTo>
                </a:path>
                <a:path w="374014" h="779779">
                  <a:moveTo>
                    <a:pt x="0" y="742772"/>
                  </a:moveTo>
                  <a:lnTo>
                    <a:pt x="373410" y="74277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 descr=""/>
            <p:cNvSpPr/>
            <p:nvPr/>
          </p:nvSpPr>
          <p:spPr>
            <a:xfrm>
              <a:off x="5658494" y="910992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53633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3633"/>
                  </a:lnTo>
                  <a:close/>
                </a:path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5658493" y="910992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 descr=""/>
            <p:cNvSpPr/>
            <p:nvPr/>
          </p:nvSpPr>
          <p:spPr>
            <a:xfrm>
              <a:off x="596005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 descr=""/>
            <p:cNvSpPr/>
            <p:nvPr/>
          </p:nvSpPr>
          <p:spPr>
            <a:xfrm>
              <a:off x="5960055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 descr=""/>
            <p:cNvSpPr/>
            <p:nvPr/>
          </p:nvSpPr>
          <p:spPr>
            <a:xfrm>
              <a:off x="5950947" y="8412688"/>
              <a:ext cx="454659" cy="760095"/>
            </a:xfrm>
            <a:custGeom>
              <a:avLst/>
              <a:gdLst/>
              <a:ahLst/>
              <a:cxnLst/>
              <a:rect l="l" t="t" r="r" b="b"/>
              <a:pathLst>
                <a:path w="454660" h="760095">
                  <a:moveTo>
                    <a:pt x="35418" y="21250"/>
                  </a:moveTo>
                  <a:lnTo>
                    <a:pt x="35418" y="759975"/>
                  </a:lnTo>
                </a:path>
                <a:path w="454660" h="760095">
                  <a:moveTo>
                    <a:pt x="417935" y="0"/>
                  </a:moveTo>
                  <a:lnTo>
                    <a:pt x="417935" y="759975"/>
                  </a:lnTo>
                </a:path>
                <a:path w="454660" h="760095">
                  <a:moveTo>
                    <a:pt x="0" y="723545"/>
                  </a:moveTo>
                  <a:lnTo>
                    <a:pt x="454366" y="7235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 descr=""/>
            <p:cNvSpPr/>
            <p:nvPr/>
          </p:nvSpPr>
          <p:spPr>
            <a:xfrm>
              <a:off x="5960055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 descr=""/>
            <p:cNvSpPr/>
            <p:nvPr/>
          </p:nvSpPr>
          <p:spPr>
            <a:xfrm>
              <a:off x="5960055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 descr=""/>
            <p:cNvSpPr/>
            <p:nvPr/>
          </p:nvSpPr>
          <p:spPr>
            <a:xfrm>
              <a:off x="6342573" y="910992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6342572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0" name="object 1130" descr=""/>
          <p:cNvSpPr txBox="1"/>
          <p:nvPr/>
        </p:nvSpPr>
        <p:spPr>
          <a:xfrm>
            <a:off x="4765737" y="9011352"/>
            <a:ext cx="1513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8455" algn="l"/>
                <a:tab pos="657225" algn="l"/>
                <a:tab pos="978535" algn="l"/>
                <a:tab pos="1319530" algn="l"/>
              </a:tabLst>
            </a:pPr>
            <a:r>
              <a:rPr dirty="0" sz="750" spc="-20" i="1">
                <a:latin typeface="ISOCPEUR"/>
                <a:cs typeface="ISOCPEUR"/>
              </a:rPr>
              <a:t>1400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1600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31" name="object 1131" descr=""/>
          <p:cNvGrpSpPr/>
          <p:nvPr/>
        </p:nvGrpSpPr>
        <p:grpSpPr>
          <a:xfrm>
            <a:off x="1830281" y="930319"/>
            <a:ext cx="7084059" cy="8343900"/>
            <a:chOff x="1830281" y="930319"/>
            <a:chExt cx="7084059" cy="8343900"/>
          </a:xfrm>
        </p:grpSpPr>
        <p:sp>
          <p:nvSpPr>
            <p:cNvPr id="1132" name="object 1132" descr=""/>
            <p:cNvSpPr/>
            <p:nvPr/>
          </p:nvSpPr>
          <p:spPr>
            <a:xfrm>
              <a:off x="6333465" y="8412687"/>
              <a:ext cx="2094864" cy="760095"/>
            </a:xfrm>
            <a:custGeom>
              <a:avLst/>
              <a:gdLst/>
              <a:ahLst/>
              <a:cxnLst/>
              <a:rect l="l" t="t" r="r" b="b"/>
              <a:pathLst>
                <a:path w="2094865" h="760095">
                  <a:moveTo>
                    <a:pt x="35418" y="21250"/>
                  </a:moveTo>
                  <a:lnTo>
                    <a:pt x="35418" y="759975"/>
                  </a:lnTo>
                </a:path>
                <a:path w="2094865" h="760095">
                  <a:moveTo>
                    <a:pt x="2059321" y="0"/>
                  </a:moveTo>
                  <a:lnTo>
                    <a:pt x="2059321" y="759975"/>
                  </a:lnTo>
                </a:path>
                <a:path w="2094865" h="760095">
                  <a:moveTo>
                    <a:pt x="0" y="723545"/>
                  </a:moveTo>
                  <a:lnTo>
                    <a:pt x="2094739" y="7235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 descr=""/>
            <p:cNvSpPr/>
            <p:nvPr/>
          </p:nvSpPr>
          <p:spPr>
            <a:xfrm>
              <a:off x="6342573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 descr=""/>
            <p:cNvSpPr/>
            <p:nvPr/>
          </p:nvSpPr>
          <p:spPr>
            <a:xfrm>
              <a:off x="6342572" y="910992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35" name="object 1135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830281" y="930319"/>
              <a:ext cx="7083659" cy="8343539"/>
            </a:xfrm>
            <a:prstGeom prst="rect">
              <a:avLst/>
            </a:prstGeom>
          </p:spPr>
        </p:pic>
      </p:grpSp>
      <p:sp>
        <p:nvSpPr>
          <p:cNvPr id="1136" name="object 1136" descr=""/>
          <p:cNvSpPr txBox="1"/>
          <p:nvPr/>
        </p:nvSpPr>
        <p:spPr>
          <a:xfrm>
            <a:off x="7267280" y="9011352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8465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7" name="object 1137" descr=""/>
          <p:cNvSpPr txBox="1"/>
          <p:nvPr/>
        </p:nvSpPr>
        <p:spPr>
          <a:xfrm>
            <a:off x="8517040" y="9144929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8" name="object 1138" descr=""/>
          <p:cNvSpPr txBox="1"/>
          <p:nvPr/>
        </p:nvSpPr>
        <p:spPr>
          <a:xfrm>
            <a:off x="8176013" y="890104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9" name="object 1139" descr=""/>
          <p:cNvSpPr txBox="1"/>
          <p:nvPr/>
        </p:nvSpPr>
        <p:spPr>
          <a:xfrm>
            <a:off x="8810690" y="806429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0" name="object 1140" descr=""/>
          <p:cNvSpPr txBox="1"/>
          <p:nvPr/>
        </p:nvSpPr>
        <p:spPr>
          <a:xfrm>
            <a:off x="8659909" y="771974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1" name="object 1141" descr=""/>
          <p:cNvSpPr txBox="1"/>
          <p:nvPr/>
        </p:nvSpPr>
        <p:spPr>
          <a:xfrm>
            <a:off x="8659909" y="7115743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2" name="object 1142" descr=""/>
          <p:cNvSpPr txBox="1"/>
          <p:nvPr/>
        </p:nvSpPr>
        <p:spPr>
          <a:xfrm>
            <a:off x="8659909" y="6797332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3" name="object 1143" descr=""/>
          <p:cNvSpPr txBox="1"/>
          <p:nvPr/>
        </p:nvSpPr>
        <p:spPr>
          <a:xfrm>
            <a:off x="8659909" y="6176551"/>
            <a:ext cx="269240" cy="5124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6510">
              <a:lnSpc>
                <a:spcPts val="810"/>
              </a:lnSpc>
              <a:tabLst>
                <a:tab pos="318770" algn="l"/>
              </a:tabLst>
            </a:pPr>
            <a:r>
              <a:rPr dirty="0" sz="750" spc="-25" i="1">
                <a:latin typeface="ISOCPEUR"/>
                <a:cs typeface="ISOCPEUR"/>
              </a:rPr>
              <a:t>750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1905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345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4" name="object 1144" descr=""/>
          <p:cNvSpPr txBox="1"/>
          <p:nvPr/>
        </p:nvSpPr>
        <p:spPr>
          <a:xfrm>
            <a:off x="8659909" y="5852169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5" name="object 1145" descr=""/>
          <p:cNvSpPr txBox="1"/>
          <p:nvPr/>
        </p:nvSpPr>
        <p:spPr>
          <a:xfrm>
            <a:off x="8659909" y="5621444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6" name="object 1146" descr=""/>
          <p:cNvSpPr txBox="1"/>
          <p:nvPr/>
        </p:nvSpPr>
        <p:spPr>
          <a:xfrm>
            <a:off x="8659909" y="5286034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7" name="object 1147" descr=""/>
          <p:cNvSpPr txBox="1"/>
          <p:nvPr/>
        </p:nvSpPr>
        <p:spPr>
          <a:xfrm>
            <a:off x="8659909" y="4787597"/>
            <a:ext cx="265430" cy="332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  <a:p>
            <a:pPr marL="169545">
              <a:lnSpc>
                <a:spcPct val="100000"/>
              </a:lnSpc>
              <a:spcBef>
                <a:spcPts val="254"/>
              </a:spcBef>
            </a:pPr>
            <a:r>
              <a:rPr dirty="0" sz="750" spc="-25" i="1">
                <a:latin typeface="ISOCPEUR"/>
                <a:cs typeface="ISOCPEUR"/>
              </a:rPr>
              <a:t>590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8" name="object 1148" descr=""/>
          <p:cNvSpPr txBox="1"/>
          <p:nvPr/>
        </p:nvSpPr>
        <p:spPr>
          <a:xfrm>
            <a:off x="8659909" y="4412163"/>
            <a:ext cx="269240" cy="2070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43815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980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345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9" name="object 1149" descr=""/>
          <p:cNvSpPr txBox="1"/>
          <p:nvPr/>
        </p:nvSpPr>
        <p:spPr>
          <a:xfrm>
            <a:off x="8659909" y="4104176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0" name="object 1150" descr=""/>
          <p:cNvSpPr txBox="1"/>
          <p:nvPr/>
        </p:nvSpPr>
        <p:spPr>
          <a:xfrm>
            <a:off x="8659909" y="3768006"/>
            <a:ext cx="118745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1" name="object 1151" descr=""/>
          <p:cNvSpPr txBox="1"/>
          <p:nvPr/>
        </p:nvSpPr>
        <p:spPr>
          <a:xfrm>
            <a:off x="8659909" y="3420097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2" name="object 1152" descr=""/>
          <p:cNvSpPr txBox="1"/>
          <p:nvPr/>
        </p:nvSpPr>
        <p:spPr>
          <a:xfrm>
            <a:off x="8659909" y="303444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3" name="object 1153" descr=""/>
          <p:cNvSpPr txBox="1"/>
          <p:nvPr/>
        </p:nvSpPr>
        <p:spPr>
          <a:xfrm>
            <a:off x="8659909" y="2642918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4" name="object 1154" descr=""/>
          <p:cNvSpPr txBox="1"/>
          <p:nvPr/>
        </p:nvSpPr>
        <p:spPr>
          <a:xfrm>
            <a:off x="8659909" y="2050083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3460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5" name="object 1155" descr=""/>
          <p:cNvSpPr txBox="1"/>
          <p:nvPr/>
        </p:nvSpPr>
        <p:spPr>
          <a:xfrm>
            <a:off x="8810690" y="1477453"/>
            <a:ext cx="118745" cy="182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6" name="object 1156" descr=""/>
          <p:cNvSpPr txBox="1"/>
          <p:nvPr/>
        </p:nvSpPr>
        <p:spPr>
          <a:xfrm>
            <a:off x="1937332" y="807462"/>
            <a:ext cx="84518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  <a:p>
            <a:pPr marL="50800">
              <a:lnSpc>
                <a:spcPts val="810"/>
              </a:lnSpc>
              <a:tabLst>
                <a:tab pos="657860" algn="l"/>
              </a:tabLst>
            </a:pPr>
            <a:r>
              <a:rPr dirty="0" sz="750" i="1">
                <a:latin typeface="ISOCPEUR"/>
                <a:cs typeface="ISOCPEUR"/>
              </a:rPr>
              <a:t>840</a:t>
            </a:r>
            <a:r>
              <a:rPr dirty="0" sz="750" spc="41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1450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7" name="object 1157" descr=""/>
          <p:cNvSpPr txBox="1"/>
          <p:nvPr/>
        </p:nvSpPr>
        <p:spPr>
          <a:xfrm>
            <a:off x="2965475" y="898538"/>
            <a:ext cx="21145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8" name="object 1158" descr=""/>
          <p:cNvSpPr txBox="1"/>
          <p:nvPr/>
        </p:nvSpPr>
        <p:spPr>
          <a:xfrm>
            <a:off x="3428949" y="89853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9" name="object 1159" descr=""/>
          <p:cNvSpPr txBox="1"/>
          <p:nvPr/>
        </p:nvSpPr>
        <p:spPr>
          <a:xfrm>
            <a:off x="3850932" y="812522"/>
            <a:ext cx="649605" cy="2266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80059">
              <a:lnSpc>
                <a:spcPts val="79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345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90"/>
              </a:lnSpc>
              <a:tabLst>
                <a:tab pos="359410" algn="l"/>
              </a:tabLst>
            </a:pPr>
            <a:r>
              <a:rPr dirty="0" sz="750" spc="-20" i="1">
                <a:latin typeface="ISOCPEUR"/>
                <a:cs typeface="ISOCPEUR"/>
              </a:rPr>
              <a:t>1450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0" name="object 1160" descr=""/>
          <p:cNvSpPr txBox="1"/>
          <p:nvPr/>
        </p:nvSpPr>
        <p:spPr>
          <a:xfrm>
            <a:off x="4569772" y="773893"/>
            <a:ext cx="897255" cy="32321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370"/>
              </a:spcBef>
            </a:pPr>
            <a:r>
              <a:rPr dirty="0" sz="750" spc="-25" i="1">
                <a:latin typeface="ISOCPEUR"/>
                <a:cs typeface="ISOCPEUR"/>
              </a:rPr>
              <a:t>230</a:t>
            </a:r>
            <a:endParaRPr sz="750">
              <a:latin typeface="ISOCPEUR"/>
              <a:cs typeface="ISOCPEUR"/>
            </a:endParaRPr>
          </a:p>
          <a:p>
            <a:pPr marL="102870">
              <a:lnSpc>
                <a:spcPts val="450"/>
              </a:lnSpc>
              <a:spcBef>
                <a:spcPts val="270"/>
              </a:spcBef>
            </a:pPr>
            <a:r>
              <a:rPr dirty="0" sz="750" i="1">
                <a:latin typeface="ISOCPEUR"/>
                <a:cs typeface="ISOCPEUR"/>
              </a:rPr>
              <a:t>1250</a:t>
            </a:r>
            <a:r>
              <a:rPr dirty="0" sz="750" spc="190" i="1">
                <a:latin typeface="ISOCPEUR"/>
                <a:cs typeface="ISOCPEUR"/>
              </a:rPr>
              <a:t> </a:t>
            </a:r>
            <a:r>
              <a:rPr dirty="0" baseline="33333" sz="1125" i="1">
                <a:latin typeface="ISOCPEUR"/>
                <a:cs typeface="ISOCPEUR"/>
              </a:rPr>
              <a:t>730</a:t>
            </a:r>
            <a:r>
              <a:rPr dirty="0" baseline="33333" sz="1125" spc="172" i="1">
                <a:latin typeface="ISOCPEUR"/>
                <a:cs typeface="ISOCPEUR"/>
              </a:rPr>
              <a:t>  </a:t>
            </a:r>
            <a:r>
              <a:rPr dirty="0" baseline="51851" sz="1125" spc="-37" i="1">
                <a:latin typeface="ISOCPEUR"/>
                <a:cs typeface="ISOCPEUR"/>
              </a:rPr>
              <a:t>630</a:t>
            </a:r>
            <a:endParaRPr baseline="51851" sz="1125">
              <a:latin typeface="ISOCPEUR"/>
              <a:cs typeface="ISOCPEUR"/>
            </a:endParaRPr>
          </a:p>
          <a:p>
            <a:pPr algn="r" marR="30480">
              <a:lnSpc>
                <a:spcPts val="450"/>
              </a:lnSpc>
            </a:pPr>
            <a:r>
              <a:rPr dirty="0" sz="750" spc="-25" i="1">
                <a:latin typeface="ISOCPEUR"/>
                <a:cs typeface="ISOCPEUR"/>
              </a:rPr>
              <a:t>940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1" name="object 1161" descr=""/>
          <p:cNvSpPr txBox="1"/>
          <p:nvPr/>
        </p:nvSpPr>
        <p:spPr>
          <a:xfrm>
            <a:off x="5543927" y="865143"/>
            <a:ext cx="45402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  <a:tabLst>
                <a:tab pos="290830" algn="l"/>
              </a:tabLst>
            </a:pPr>
            <a:r>
              <a:rPr dirty="0" sz="750" spc="-25" i="1">
                <a:latin typeface="ISOCPEUR"/>
                <a:cs typeface="ISOCPEUR"/>
              </a:rPr>
              <a:t>500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230</a:t>
            </a:r>
            <a:endParaRPr sz="750">
              <a:latin typeface="ISOCPEUR"/>
              <a:cs typeface="ISOCPEUR"/>
            </a:endParaRPr>
          </a:p>
          <a:p>
            <a:pPr marL="59055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2" name="object 1162" descr=""/>
          <p:cNvSpPr txBox="1"/>
          <p:nvPr/>
        </p:nvSpPr>
        <p:spPr>
          <a:xfrm>
            <a:off x="5878883" y="898538"/>
            <a:ext cx="5162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3215" algn="l"/>
              </a:tabLst>
            </a:pPr>
            <a:r>
              <a:rPr dirty="0" sz="750" spc="-20" i="1">
                <a:latin typeface="ISOCPEUR"/>
                <a:cs typeface="ISOCPEUR"/>
              </a:rPr>
              <a:t>1280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3" name="object 1163" descr=""/>
          <p:cNvSpPr txBox="1"/>
          <p:nvPr/>
        </p:nvSpPr>
        <p:spPr>
          <a:xfrm>
            <a:off x="6664157" y="89853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4" name="object 1164" descr=""/>
          <p:cNvSpPr txBox="1"/>
          <p:nvPr/>
        </p:nvSpPr>
        <p:spPr>
          <a:xfrm>
            <a:off x="7210611" y="898538"/>
            <a:ext cx="21145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5" name="object 1165" descr=""/>
          <p:cNvSpPr txBox="1"/>
          <p:nvPr/>
        </p:nvSpPr>
        <p:spPr>
          <a:xfrm>
            <a:off x="7605272" y="898538"/>
            <a:ext cx="5473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47980" algn="l"/>
              </a:tabLst>
            </a:pPr>
            <a:r>
              <a:rPr dirty="0" sz="750" spc="-20" i="1">
                <a:latin typeface="ISOCPEUR"/>
                <a:cs typeface="ISOCPEUR"/>
              </a:rPr>
              <a:t>1410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6" name="object 1166" descr=""/>
          <p:cNvSpPr txBox="1"/>
          <p:nvPr/>
        </p:nvSpPr>
        <p:spPr>
          <a:xfrm>
            <a:off x="8316674" y="807462"/>
            <a:ext cx="3581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633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425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7" name="object 1167" descr=""/>
          <p:cNvSpPr txBox="1"/>
          <p:nvPr/>
        </p:nvSpPr>
        <p:spPr>
          <a:xfrm>
            <a:off x="4632734" y="1349088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8" name="object 1168" descr=""/>
          <p:cNvSpPr txBox="1"/>
          <p:nvPr/>
        </p:nvSpPr>
        <p:spPr>
          <a:xfrm>
            <a:off x="6161792" y="1152769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9" name="object 1169" descr=""/>
          <p:cNvSpPr txBox="1"/>
          <p:nvPr/>
        </p:nvSpPr>
        <p:spPr>
          <a:xfrm>
            <a:off x="6214851" y="2069365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0,020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0" name="object 1170" descr=""/>
          <p:cNvSpPr txBox="1"/>
          <p:nvPr/>
        </p:nvSpPr>
        <p:spPr>
          <a:xfrm>
            <a:off x="5528311" y="2806297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±0,000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1" name="object 1171" descr=""/>
          <p:cNvSpPr txBox="1"/>
          <p:nvPr/>
        </p:nvSpPr>
        <p:spPr>
          <a:xfrm>
            <a:off x="3287174" y="2020791"/>
            <a:ext cx="1884680" cy="26035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579120" algn="l"/>
                <a:tab pos="918210" algn="l"/>
                <a:tab pos="1261110" algn="l"/>
              </a:tabLst>
            </a:pPr>
            <a:r>
              <a:rPr dirty="0" sz="750" i="1">
                <a:latin typeface="ISOCPEUR"/>
                <a:cs typeface="ISOCPEUR"/>
              </a:rPr>
              <a:t>795</a:t>
            </a:r>
            <a:r>
              <a:rPr dirty="0" sz="750" spc="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1145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1570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1265</a:t>
            </a:r>
            <a:r>
              <a:rPr dirty="0" sz="750" i="1">
                <a:latin typeface="ISOCPEUR"/>
                <a:cs typeface="ISOCPEUR"/>
              </a:rPr>
              <a:t>	120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2510</a:t>
            </a:r>
            <a:r>
              <a:rPr dirty="0" sz="750" spc="-3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959485">
              <a:lnSpc>
                <a:spcPct val="100000"/>
              </a:lnSpc>
              <a:spcBef>
                <a:spcPts val="40"/>
              </a:spcBef>
              <a:tabLst>
                <a:tab pos="1437640" algn="l"/>
              </a:tabLst>
            </a:pPr>
            <a:r>
              <a:rPr dirty="0" baseline="7407" sz="1125" spc="-37" i="1">
                <a:latin typeface="ISOCPEUR"/>
                <a:cs typeface="ISOCPEUR"/>
              </a:rPr>
              <a:t>250</a:t>
            </a:r>
            <a:r>
              <a:rPr dirty="0" baseline="7407" sz="1125" i="1">
                <a:latin typeface="ISOCPEUR"/>
                <a:cs typeface="ISOCPEUR"/>
              </a:rPr>
              <a:t>	</a:t>
            </a: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2" name="object 1172" descr=""/>
          <p:cNvSpPr txBox="1"/>
          <p:nvPr/>
        </p:nvSpPr>
        <p:spPr>
          <a:xfrm>
            <a:off x="4758216" y="8455010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3" name="object 1173" descr=""/>
          <p:cNvSpPr txBox="1"/>
          <p:nvPr/>
        </p:nvSpPr>
        <p:spPr>
          <a:xfrm>
            <a:off x="5706414" y="8455010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4" name="object 1174" descr=""/>
          <p:cNvSpPr txBox="1"/>
          <p:nvPr/>
        </p:nvSpPr>
        <p:spPr>
          <a:xfrm>
            <a:off x="4199619" y="8722165"/>
            <a:ext cx="2381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5" name="object 1175" descr=""/>
          <p:cNvSpPr txBox="1"/>
          <p:nvPr/>
        </p:nvSpPr>
        <p:spPr>
          <a:xfrm>
            <a:off x="1907549" y="4845380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6" name="object 1176" descr=""/>
          <p:cNvSpPr txBox="1"/>
          <p:nvPr/>
        </p:nvSpPr>
        <p:spPr>
          <a:xfrm>
            <a:off x="7760675" y="5699466"/>
            <a:ext cx="2006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0,450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7" name="object 1177" descr=""/>
          <p:cNvSpPr txBox="1"/>
          <p:nvPr/>
        </p:nvSpPr>
        <p:spPr>
          <a:xfrm>
            <a:off x="8207958" y="6206454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8" name="object 1178" descr=""/>
          <p:cNvSpPr txBox="1"/>
          <p:nvPr/>
        </p:nvSpPr>
        <p:spPr>
          <a:xfrm>
            <a:off x="7894253" y="6206454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9" name="object 1179" descr=""/>
          <p:cNvSpPr txBox="1"/>
          <p:nvPr/>
        </p:nvSpPr>
        <p:spPr>
          <a:xfrm>
            <a:off x="6808430" y="6206454"/>
            <a:ext cx="2222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20">
                <a:latin typeface="ISOCPEUR"/>
                <a:cs typeface="ISOCPEUR"/>
              </a:rPr>
              <a:t>2,120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0" name="object 1180" descr=""/>
          <p:cNvSpPr txBox="1"/>
          <p:nvPr/>
        </p:nvSpPr>
        <p:spPr>
          <a:xfrm>
            <a:off x="4942000" y="5792464"/>
            <a:ext cx="118745" cy="3714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800</a:t>
            </a:r>
            <a:r>
              <a:rPr dirty="0" sz="750" spc="-3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830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1" name="object 1181" descr=""/>
          <p:cNvSpPr txBox="1"/>
          <p:nvPr/>
        </p:nvSpPr>
        <p:spPr>
          <a:xfrm>
            <a:off x="4942000" y="6319201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2" name="object 1182" descr=""/>
          <p:cNvSpPr txBox="1"/>
          <p:nvPr/>
        </p:nvSpPr>
        <p:spPr>
          <a:xfrm>
            <a:off x="4850924" y="6517983"/>
            <a:ext cx="118745" cy="182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3" name="object 1183" descr=""/>
          <p:cNvSpPr txBox="1"/>
          <p:nvPr/>
        </p:nvSpPr>
        <p:spPr>
          <a:xfrm>
            <a:off x="4850924" y="6785746"/>
            <a:ext cx="209550" cy="2482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390</a:t>
            </a:r>
            <a:endParaRPr sz="750">
              <a:latin typeface="ISOCPEUR"/>
              <a:cs typeface="ISOCPEUR"/>
            </a:endParaRPr>
          </a:p>
          <a:p>
            <a:pPr marL="546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4" name="object 1184" descr=""/>
          <p:cNvSpPr txBox="1"/>
          <p:nvPr/>
        </p:nvSpPr>
        <p:spPr>
          <a:xfrm>
            <a:off x="4942000" y="732224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2765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5" name="object 1185" descr=""/>
          <p:cNvSpPr txBox="1"/>
          <p:nvPr/>
        </p:nvSpPr>
        <p:spPr>
          <a:xfrm>
            <a:off x="4850924" y="7613252"/>
            <a:ext cx="118745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6" name="object 1186" descr=""/>
          <p:cNvSpPr txBox="1"/>
          <p:nvPr/>
        </p:nvSpPr>
        <p:spPr>
          <a:xfrm>
            <a:off x="4942000" y="7885737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1795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7" name="object 1187" descr=""/>
          <p:cNvSpPr txBox="1"/>
          <p:nvPr/>
        </p:nvSpPr>
        <p:spPr>
          <a:xfrm>
            <a:off x="4850924" y="8066319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8" name="object 1188" descr=""/>
          <p:cNvSpPr txBox="1"/>
          <p:nvPr/>
        </p:nvSpPr>
        <p:spPr>
          <a:xfrm>
            <a:off x="3833729" y="866931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i=5%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9" name="object 1189" descr=""/>
          <p:cNvSpPr txBox="1"/>
          <p:nvPr/>
        </p:nvSpPr>
        <p:spPr>
          <a:xfrm>
            <a:off x="6573081" y="112521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i=5%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0" name="object 1190" descr=""/>
          <p:cNvSpPr txBox="1"/>
          <p:nvPr/>
        </p:nvSpPr>
        <p:spPr>
          <a:xfrm>
            <a:off x="7207575" y="2188776"/>
            <a:ext cx="398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42,43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1" name="object 1191" descr=""/>
          <p:cNvSpPr txBox="1"/>
          <p:nvPr/>
        </p:nvSpPr>
        <p:spPr>
          <a:xfrm>
            <a:off x="7274364" y="4130710"/>
            <a:ext cx="3917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42,09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2" name="object 1192" descr=""/>
          <p:cNvSpPr txBox="1"/>
          <p:nvPr/>
        </p:nvSpPr>
        <p:spPr>
          <a:xfrm>
            <a:off x="7289543" y="7867846"/>
            <a:ext cx="25654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119,59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3" name="object 1193" descr=""/>
          <p:cNvSpPr txBox="1"/>
          <p:nvPr/>
        </p:nvSpPr>
        <p:spPr>
          <a:xfrm>
            <a:off x="2970535" y="7861775"/>
            <a:ext cx="28003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256,70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4" name="object 1194" descr=""/>
          <p:cNvSpPr txBox="1"/>
          <p:nvPr/>
        </p:nvSpPr>
        <p:spPr>
          <a:xfrm>
            <a:off x="4457091" y="7867846"/>
            <a:ext cx="344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7,25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5" name="object 1195" descr=""/>
          <p:cNvSpPr txBox="1"/>
          <p:nvPr/>
        </p:nvSpPr>
        <p:spPr>
          <a:xfrm>
            <a:off x="5361776" y="7867846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7,25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6" name="object 1196" descr=""/>
          <p:cNvSpPr txBox="1"/>
          <p:nvPr/>
        </p:nvSpPr>
        <p:spPr>
          <a:xfrm>
            <a:off x="4688828" y="4788478"/>
            <a:ext cx="3917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43,88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7" name="object 1197" descr=""/>
          <p:cNvSpPr txBox="1"/>
          <p:nvPr/>
        </p:nvSpPr>
        <p:spPr>
          <a:xfrm>
            <a:off x="4739426" y="2984169"/>
            <a:ext cx="3613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16,17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8" name="object 1198" descr=""/>
          <p:cNvSpPr txBox="1"/>
          <p:nvPr/>
        </p:nvSpPr>
        <p:spPr>
          <a:xfrm>
            <a:off x="5447792" y="3660152"/>
            <a:ext cx="3613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10,16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9" name="object 1199" descr=""/>
          <p:cNvSpPr txBox="1"/>
          <p:nvPr/>
        </p:nvSpPr>
        <p:spPr>
          <a:xfrm>
            <a:off x="4783952" y="3718846"/>
            <a:ext cx="3371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3,41</a:t>
            </a:r>
            <a:r>
              <a:rPr dirty="0" sz="750" spc="-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0" name="object 1200" descr=""/>
          <p:cNvSpPr txBox="1"/>
          <p:nvPr/>
        </p:nvSpPr>
        <p:spPr>
          <a:xfrm>
            <a:off x="6296819" y="2435692"/>
            <a:ext cx="3314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5,91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1" name="object 1201" descr=""/>
          <p:cNvSpPr txBox="1"/>
          <p:nvPr/>
        </p:nvSpPr>
        <p:spPr>
          <a:xfrm>
            <a:off x="5969959" y="1808282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5,78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2" name="object 1202" descr=""/>
          <p:cNvSpPr txBox="1"/>
          <p:nvPr/>
        </p:nvSpPr>
        <p:spPr>
          <a:xfrm>
            <a:off x="5558094" y="2202943"/>
            <a:ext cx="344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2,55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3" name="object 1203" descr=""/>
          <p:cNvSpPr txBox="1"/>
          <p:nvPr/>
        </p:nvSpPr>
        <p:spPr>
          <a:xfrm>
            <a:off x="4166661" y="1810306"/>
            <a:ext cx="344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2,22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4" name="object 1204" descr=""/>
          <p:cNvSpPr txBox="1"/>
          <p:nvPr/>
        </p:nvSpPr>
        <p:spPr>
          <a:xfrm>
            <a:off x="4166661" y="2440752"/>
            <a:ext cx="344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2,26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5" name="object 1205" descr=""/>
          <p:cNvSpPr txBox="1"/>
          <p:nvPr/>
        </p:nvSpPr>
        <p:spPr>
          <a:xfrm>
            <a:off x="4167673" y="3026671"/>
            <a:ext cx="3441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2,76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6" name="object 1206" descr=""/>
          <p:cNvSpPr txBox="1"/>
          <p:nvPr/>
        </p:nvSpPr>
        <p:spPr>
          <a:xfrm>
            <a:off x="3722599" y="2925151"/>
            <a:ext cx="208279" cy="2514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57785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1295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7" name="object 1207" descr=""/>
          <p:cNvSpPr txBox="1"/>
          <p:nvPr/>
        </p:nvSpPr>
        <p:spPr>
          <a:xfrm>
            <a:off x="3722599" y="3282472"/>
            <a:ext cx="208279" cy="2762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76835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1480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8" name="object 1208" descr=""/>
          <p:cNvSpPr txBox="1"/>
          <p:nvPr/>
        </p:nvSpPr>
        <p:spPr>
          <a:xfrm>
            <a:off x="4199044" y="4036598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3,62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09" name="object 1209" descr=""/>
          <p:cNvSpPr txBox="1"/>
          <p:nvPr/>
        </p:nvSpPr>
        <p:spPr>
          <a:xfrm>
            <a:off x="2364376" y="5040454"/>
            <a:ext cx="3079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4,8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0" name="object 1210" descr=""/>
          <p:cNvSpPr txBox="1"/>
          <p:nvPr/>
        </p:nvSpPr>
        <p:spPr>
          <a:xfrm>
            <a:off x="6287711" y="5409816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2,53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1" name="object 1211" descr=""/>
          <p:cNvSpPr txBox="1"/>
          <p:nvPr/>
        </p:nvSpPr>
        <p:spPr>
          <a:xfrm>
            <a:off x="6327177" y="5006048"/>
            <a:ext cx="3321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1,95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2" name="object 1212" descr=""/>
          <p:cNvSpPr txBox="1"/>
          <p:nvPr/>
        </p:nvSpPr>
        <p:spPr>
          <a:xfrm>
            <a:off x="6331225" y="4600256"/>
            <a:ext cx="3384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1,43</a:t>
            </a:r>
            <a:r>
              <a:rPr dirty="0" sz="750" spc="-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3" name="object 1213" descr=""/>
          <p:cNvSpPr/>
          <p:nvPr/>
        </p:nvSpPr>
        <p:spPr>
          <a:xfrm>
            <a:off x="4899530" y="9553157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14" name="object 1214" descr=""/>
          <p:cNvGrpSpPr/>
          <p:nvPr/>
        </p:nvGrpSpPr>
        <p:grpSpPr>
          <a:xfrm>
            <a:off x="4895720" y="514645"/>
            <a:ext cx="202565" cy="9220835"/>
            <a:chOff x="4895720" y="514645"/>
            <a:chExt cx="202565" cy="9220835"/>
          </a:xfrm>
        </p:grpSpPr>
        <p:sp>
          <p:nvSpPr>
            <p:cNvPr id="1215" name="object 1215" descr=""/>
            <p:cNvSpPr/>
            <p:nvPr/>
          </p:nvSpPr>
          <p:spPr>
            <a:xfrm>
              <a:off x="4899530" y="518455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w="0"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 descr=""/>
            <p:cNvSpPr/>
            <p:nvPr/>
          </p:nvSpPr>
          <p:spPr>
            <a:xfrm>
              <a:off x="4899530" y="578160"/>
              <a:ext cx="195580" cy="9154160"/>
            </a:xfrm>
            <a:custGeom>
              <a:avLst/>
              <a:gdLst/>
              <a:ahLst/>
              <a:cxnLst/>
              <a:rect l="l" t="t" r="r" b="b"/>
              <a:pathLst>
                <a:path w="195579" h="9154160">
                  <a:moveTo>
                    <a:pt x="195306" y="12143"/>
                  </a:moveTo>
                  <a:lnTo>
                    <a:pt x="0" y="12143"/>
                  </a:lnTo>
                  <a:lnTo>
                    <a:pt x="71848" y="0"/>
                  </a:lnTo>
                  <a:lnTo>
                    <a:pt x="71848" y="24286"/>
                  </a:lnTo>
                  <a:lnTo>
                    <a:pt x="0" y="12143"/>
                  </a:lnTo>
                </a:path>
                <a:path w="195579" h="9154160">
                  <a:moveTo>
                    <a:pt x="195306" y="9142980"/>
                  </a:moveTo>
                  <a:lnTo>
                    <a:pt x="0" y="9142980"/>
                  </a:lnTo>
                  <a:lnTo>
                    <a:pt x="71848" y="9130837"/>
                  </a:lnTo>
                  <a:lnTo>
                    <a:pt x="71848" y="9154112"/>
                  </a:lnTo>
                  <a:lnTo>
                    <a:pt x="0" y="914298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7" name="object 1217" descr=""/>
          <p:cNvSpPr txBox="1"/>
          <p:nvPr/>
        </p:nvSpPr>
        <p:spPr>
          <a:xfrm>
            <a:off x="4982953" y="423507"/>
            <a:ext cx="9080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218" name="object 1218" descr=""/>
          <p:cNvSpPr/>
          <p:nvPr/>
        </p:nvSpPr>
        <p:spPr>
          <a:xfrm>
            <a:off x="15322629" y="4645193"/>
            <a:ext cx="0" cy="554990"/>
          </a:xfrm>
          <a:custGeom>
            <a:avLst/>
            <a:gdLst/>
            <a:ahLst/>
            <a:cxnLst/>
            <a:rect l="l" t="t" r="r" b="b"/>
            <a:pathLst>
              <a:path w="0" h="554989">
                <a:moveTo>
                  <a:pt x="0" y="55454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 descr=""/>
          <p:cNvSpPr/>
          <p:nvPr/>
        </p:nvSpPr>
        <p:spPr>
          <a:xfrm>
            <a:off x="13655944" y="2063705"/>
            <a:ext cx="0" cy="1088390"/>
          </a:xfrm>
          <a:custGeom>
            <a:avLst/>
            <a:gdLst/>
            <a:ahLst/>
            <a:cxnLst/>
            <a:rect l="l" t="t" r="r" b="b"/>
            <a:pathLst>
              <a:path w="0" h="1088389">
                <a:moveTo>
                  <a:pt x="0" y="108784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 descr=""/>
          <p:cNvSpPr/>
          <p:nvPr/>
        </p:nvSpPr>
        <p:spPr>
          <a:xfrm>
            <a:off x="15289234" y="6080140"/>
            <a:ext cx="0" cy="154940"/>
          </a:xfrm>
          <a:custGeom>
            <a:avLst/>
            <a:gdLst/>
            <a:ahLst/>
            <a:cxnLst/>
            <a:rect l="l" t="t" r="r" b="b"/>
            <a:pathLst>
              <a:path w="0" h="154939">
                <a:moveTo>
                  <a:pt x="0" y="0"/>
                </a:moveTo>
                <a:lnTo>
                  <a:pt x="0" y="154828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 descr=""/>
          <p:cNvSpPr/>
          <p:nvPr/>
        </p:nvSpPr>
        <p:spPr>
          <a:xfrm>
            <a:off x="13963578" y="2365266"/>
            <a:ext cx="0" cy="391795"/>
          </a:xfrm>
          <a:custGeom>
            <a:avLst/>
            <a:gdLst/>
            <a:ahLst/>
            <a:cxnLst/>
            <a:rect l="l" t="t" r="r" b="b"/>
            <a:pathLst>
              <a:path w="0" h="391794">
                <a:moveTo>
                  <a:pt x="0" y="0"/>
                </a:moveTo>
                <a:lnTo>
                  <a:pt x="0" y="391625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 descr=""/>
          <p:cNvSpPr/>
          <p:nvPr/>
        </p:nvSpPr>
        <p:spPr>
          <a:xfrm>
            <a:off x="15433943" y="4367918"/>
            <a:ext cx="0" cy="217804"/>
          </a:xfrm>
          <a:custGeom>
            <a:avLst/>
            <a:gdLst/>
            <a:ahLst/>
            <a:cxnLst/>
            <a:rect l="l" t="t" r="r" b="b"/>
            <a:pathLst>
              <a:path w="0" h="217804">
                <a:moveTo>
                  <a:pt x="0" y="217569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 descr=""/>
          <p:cNvSpPr/>
          <p:nvPr/>
        </p:nvSpPr>
        <p:spPr>
          <a:xfrm>
            <a:off x="13409029" y="5894953"/>
            <a:ext cx="0" cy="74295"/>
          </a:xfrm>
          <a:custGeom>
            <a:avLst/>
            <a:gdLst/>
            <a:ahLst/>
            <a:cxnLst/>
            <a:rect l="l" t="t" r="r" b="b"/>
            <a:pathLst>
              <a:path w="0" h="74295">
                <a:moveTo>
                  <a:pt x="0" y="7387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24" name="object 1224" descr=""/>
          <p:cNvGrpSpPr/>
          <p:nvPr/>
        </p:nvGrpSpPr>
        <p:grpSpPr>
          <a:xfrm>
            <a:off x="10690788" y="1240849"/>
            <a:ext cx="7305040" cy="8131809"/>
            <a:chOff x="10690788" y="1240849"/>
            <a:chExt cx="7305040" cy="8131809"/>
          </a:xfrm>
        </p:grpSpPr>
        <p:sp>
          <p:nvSpPr>
            <p:cNvPr id="1225" name="object 1225" descr=""/>
            <p:cNvSpPr/>
            <p:nvPr/>
          </p:nvSpPr>
          <p:spPr>
            <a:xfrm>
              <a:off x="10987429" y="7439191"/>
              <a:ext cx="301625" cy="859155"/>
            </a:xfrm>
            <a:custGeom>
              <a:avLst/>
              <a:gdLst/>
              <a:ahLst/>
              <a:cxnLst/>
              <a:rect l="l" t="t" r="r" b="b"/>
              <a:pathLst>
                <a:path w="301625" h="859154">
                  <a:moveTo>
                    <a:pt x="98159" y="0"/>
                  </a:moveTo>
                  <a:lnTo>
                    <a:pt x="31370" y="0"/>
                  </a:lnTo>
                  <a:lnTo>
                    <a:pt x="31370" y="30358"/>
                  </a:lnTo>
                  <a:lnTo>
                    <a:pt x="0" y="30358"/>
                  </a:lnTo>
                  <a:lnTo>
                    <a:pt x="0" y="463473"/>
                  </a:lnTo>
                  <a:lnTo>
                    <a:pt x="31370" y="463473"/>
                  </a:lnTo>
                  <a:lnTo>
                    <a:pt x="31370" y="859146"/>
                  </a:lnTo>
                  <a:lnTo>
                    <a:pt x="301561" y="859146"/>
                  </a:lnTo>
                  <a:lnTo>
                    <a:pt x="301561" y="792357"/>
                  </a:lnTo>
                  <a:lnTo>
                    <a:pt x="273226" y="792357"/>
                  </a:lnTo>
                  <a:lnTo>
                    <a:pt x="273226" y="829800"/>
                  </a:lnTo>
                  <a:lnTo>
                    <a:pt x="59705" y="829800"/>
                  </a:lnTo>
                  <a:lnTo>
                    <a:pt x="59705" y="28334"/>
                  </a:lnTo>
                  <a:lnTo>
                    <a:pt x="98159" y="28334"/>
                  </a:lnTo>
                  <a:lnTo>
                    <a:pt x="98159" y="0"/>
                  </a:lnTo>
                </a:path>
                <a:path w="301625" h="859154">
                  <a:moveTo>
                    <a:pt x="0" y="130541"/>
                  </a:moveTo>
                  <a:lnTo>
                    <a:pt x="59705" y="70836"/>
                  </a:lnTo>
                </a:path>
                <a:path w="301625" h="859154">
                  <a:moveTo>
                    <a:pt x="31370" y="776166"/>
                  </a:moveTo>
                  <a:lnTo>
                    <a:pt x="59705" y="746820"/>
                  </a:lnTo>
                </a:path>
                <a:path w="301625" h="859154">
                  <a:moveTo>
                    <a:pt x="31370" y="640565"/>
                  </a:moveTo>
                  <a:lnTo>
                    <a:pt x="59705" y="612230"/>
                  </a:lnTo>
                </a:path>
                <a:path w="301625" h="859154">
                  <a:moveTo>
                    <a:pt x="98159" y="28334"/>
                  </a:moveTo>
                  <a:lnTo>
                    <a:pt x="59705" y="28334"/>
                  </a:lnTo>
                  <a:lnTo>
                    <a:pt x="59705" y="829800"/>
                  </a:lnTo>
                  <a:lnTo>
                    <a:pt x="273226" y="829800"/>
                  </a:lnTo>
                  <a:lnTo>
                    <a:pt x="273226" y="792357"/>
                  </a:lnTo>
                  <a:lnTo>
                    <a:pt x="98159" y="792357"/>
                  </a:lnTo>
                  <a:lnTo>
                    <a:pt x="98159" y="28334"/>
                  </a:lnTo>
                </a:path>
                <a:path w="301625" h="859154">
                  <a:moveTo>
                    <a:pt x="59705" y="37442"/>
                  </a:moveTo>
                  <a:lnTo>
                    <a:pt x="68812" y="28334"/>
                  </a:lnTo>
                </a:path>
                <a:path w="301625" h="859154">
                  <a:moveTo>
                    <a:pt x="59705" y="70836"/>
                  </a:moveTo>
                  <a:lnTo>
                    <a:pt x="98159" y="32382"/>
                  </a:lnTo>
                </a:path>
                <a:path w="301625" h="859154">
                  <a:moveTo>
                    <a:pt x="59705" y="105242"/>
                  </a:moveTo>
                  <a:lnTo>
                    <a:pt x="98159" y="66788"/>
                  </a:lnTo>
                </a:path>
                <a:path w="301625" h="859154">
                  <a:moveTo>
                    <a:pt x="59705" y="138637"/>
                  </a:moveTo>
                  <a:lnTo>
                    <a:pt x="98159" y="100183"/>
                  </a:lnTo>
                </a:path>
                <a:path w="301625" h="859154">
                  <a:moveTo>
                    <a:pt x="59705" y="172031"/>
                  </a:moveTo>
                  <a:lnTo>
                    <a:pt x="98159" y="134589"/>
                  </a:lnTo>
                </a:path>
                <a:path w="301625" h="859154">
                  <a:moveTo>
                    <a:pt x="59705" y="206438"/>
                  </a:moveTo>
                  <a:lnTo>
                    <a:pt x="98159" y="167983"/>
                  </a:lnTo>
                </a:path>
                <a:path w="301625" h="859154">
                  <a:moveTo>
                    <a:pt x="59705" y="239832"/>
                  </a:moveTo>
                  <a:lnTo>
                    <a:pt x="98159" y="201378"/>
                  </a:lnTo>
                </a:path>
                <a:path w="301625" h="859154">
                  <a:moveTo>
                    <a:pt x="59705" y="274238"/>
                  </a:moveTo>
                  <a:lnTo>
                    <a:pt x="98159" y="235784"/>
                  </a:lnTo>
                </a:path>
                <a:path w="301625" h="859154">
                  <a:moveTo>
                    <a:pt x="59705" y="307633"/>
                  </a:moveTo>
                  <a:lnTo>
                    <a:pt x="98159" y="269179"/>
                  </a:lnTo>
                </a:path>
                <a:path w="301625" h="859154">
                  <a:moveTo>
                    <a:pt x="59705" y="341027"/>
                  </a:moveTo>
                  <a:lnTo>
                    <a:pt x="98159" y="303585"/>
                  </a:lnTo>
                </a:path>
                <a:path w="301625" h="859154">
                  <a:moveTo>
                    <a:pt x="59705" y="375433"/>
                  </a:moveTo>
                  <a:lnTo>
                    <a:pt x="98159" y="336979"/>
                  </a:lnTo>
                </a:path>
                <a:path w="301625" h="859154">
                  <a:moveTo>
                    <a:pt x="59705" y="408828"/>
                  </a:moveTo>
                  <a:lnTo>
                    <a:pt x="98159" y="370374"/>
                  </a:lnTo>
                </a:path>
                <a:path w="301625" h="859154">
                  <a:moveTo>
                    <a:pt x="59705" y="443234"/>
                  </a:moveTo>
                  <a:lnTo>
                    <a:pt x="98159" y="404780"/>
                  </a:lnTo>
                </a:path>
                <a:path w="301625" h="859154">
                  <a:moveTo>
                    <a:pt x="59705" y="476629"/>
                  </a:moveTo>
                  <a:lnTo>
                    <a:pt x="98159" y="438174"/>
                  </a:lnTo>
                </a:path>
                <a:path w="301625" h="859154">
                  <a:moveTo>
                    <a:pt x="59705" y="510023"/>
                  </a:moveTo>
                  <a:lnTo>
                    <a:pt x="98159" y="472581"/>
                  </a:lnTo>
                </a:path>
                <a:path w="301625" h="859154">
                  <a:moveTo>
                    <a:pt x="59705" y="544429"/>
                  </a:moveTo>
                  <a:lnTo>
                    <a:pt x="98159" y="505975"/>
                  </a:lnTo>
                </a:path>
                <a:path w="301625" h="859154">
                  <a:moveTo>
                    <a:pt x="59705" y="577824"/>
                  </a:moveTo>
                  <a:lnTo>
                    <a:pt x="98159" y="539370"/>
                  </a:lnTo>
                </a:path>
                <a:path w="301625" h="859154">
                  <a:moveTo>
                    <a:pt x="59705" y="612230"/>
                  </a:moveTo>
                  <a:lnTo>
                    <a:pt x="98159" y="573776"/>
                  </a:lnTo>
                </a:path>
                <a:path w="301625" h="859154">
                  <a:moveTo>
                    <a:pt x="59705" y="645624"/>
                  </a:moveTo>
                  <a:lnTo>
                    <a:pt x="98159" y="607170"/>
                  </a:lnTo>
                </a:path>
                <a:path w="301625" h="859154">
                  <a:moveTo>
                    <a:pt x="59705" y="679019"/>
                  </a:moveTo>
                  <a:lnTo>
                    <a:pt x="98159" y="641577"/>
                  </a:lnTo>
                </a:path>
                <a:path w="301625" h="859154">
                  <a:moveTo>
                    <a:pt x="59705" y="713425"/>
                  </a:moveTo>
                  <a:lnTo>
                    <a:pt x="98159" y="674971"/>
                  </a:lnTo>
                </a:path>
                <a:path w="301625" h="859154">
                  <a:moveTo>
                    <a:pt x="59705" y="746820"/>
                  </a:moveTo>
                  <a:lnTo>
                    <a:pt x="98159" y="708365"/>
                  </a:lnTo>
                </a:path>
                <a:path w="301625" h="859154">
                  <a:moveTo>
                    <a:pt x="59705" y="781226"/>
                  </a:moveTo>
                  <a:lnTo>
                    <a:pt x="98159" y="742772"/>
                  </a:lnTo>
                </a:path>
                <a:path w="301625" h="859154">
                  <a:moveTo>
                    <a:pt x="59705" y="814620"/>
                  </a:moveTo>
                  <a:lnTo>
                    <a:pt x="98159" y="776166"/>
                  </a:lnTo>
                </a:path>
                <a:path w="301625" h="859154">
                  <a:moveTo>
                    <a:pt x="78932" y="829800"/>
                  </a:moveTo>
                  <a:lnTo>
                    <a:pt x="116374" y="792357"/>
                  </a:lnTo>
                </a:path>
                <a:path w="301625" h="859154">
                  <a:moveTo>
                    <a:pt x="112326" y="829800"/>
                  </a:moveTo>
                  <a:lnTo>
                    <a:pt x="150780" y="792357"/>
                  </a:lnTo>
                </a:path>
                <a:path w="301625" h="859154">
                  <a:moveTo>
                    <a:pt x="145720" y="829800"/>
                  </a:moveTo>
                  <a:lnTo>
                    <a:pt x="184175" y="792357"/>
                  </a:lnTo>
                </a:path>
                <a:path w="301625" h="859154">
                  <a:moveTo>
                    <a:pt x="180127" y="829800"/>
                  </a:moveTo>
                  <a:lnTo>
                    <a:pt x="218581" y="792357"/>
                  </a:lnTo>
                </a:path>
                <a:path w="301625" h="859154">
                  <a:moveTo>
                    <a:pt x="213521" y="829800"/>
                  </a:moveTo>
                  <a:lnTo>
                    <a:pt x="251975" y="792357"/>
                  </a:lnTo>
                </a:path>
                <a:path w="301625" h="859154">
                  <a:moveTo>
                    <a:pt x="247928" y="829800"/>
                  </a:moveTo>
                  <a:lnTo>
                    <a:pt x="273226" y="804501"/>
                  </a:lnTo>
                </a:path>
                <a:path w="301625" h="859154">
                  <a:moveTo>
                    <a:pt x="67800" y="829800"/>
                  </a:moveTo>
                  <a:lnTo>
                    <a:pt x="59705" y="822716"/>
                  </a:lnTo>
                </a:path>
                <a:path w="301625" h="859154">
                  <a:moveTo>
                    <a:pt x="102207" y="829800"/>
                  </a:moveTo>
                  <a:lnTo>
                    <a:pt x="59705" y="788310"/>
                  </a:lnTo>
                </a:path>
                <a:path w="301625" h="859154">
                  <a:moveTo>
                    <a:pt x="135601" y="829800"/>
                  </a:moveTo>
                  <a:lnTo>
                    <a:pt x="59705" y="754915"/>
                  </a:lnTo>
                </a:path>
                <a:path w="301625" h="859154">
                  <a:moveTo>
                    <a:pt x="170007" y="829800"/>
                  </a:moveTo>
                  <a:lnTo>
                    <a:pt x="131553" y="792357"/>
                  </a:lnTo>
                </a:path>
                <a:path w="301625" h="859154">
                  <a:moveTo>
                    <a:pt x="98159" y="758963"/>
                  </a:moveTo>
                  <a:lnTo>
                    <a:pt x="59705" y="720509"/>
                  </a:lnTo>
                </a:path>
                <a:path w="301625" h="859154">
                  <a:moveTo>
                    <a:pt x="203402" y="829800"/>
                  </a:moveTo>
                  <a:lnTo>
                    <a:pt x="164948" y="792357"/>
                  </a:lnTo>
                </a:path>
                <a:path w="301625" h="859154">
                  <a:moveTo>
                    <a:pt x="98159" y="725569"/>
                  </a:moveTo>
                  <a:lnTo>
                    <a:pt x="59705" y="687114"/>
                  </a:lnTo>
                </a:path>
                <a:path w="301625" h="859154">
                  <a:moveTo>
                    <a:pt x="236796" y="829800"/>
                  </a:moveTo>
                  <a:lnTo>
                    <a:pt x="199354" y="792357"/>
                  </a:lnTo>
                </a:path>
                <a:path w="301625" h="859154">
                  <a:moveTo>
                    <a:pt x="98159" y="691162"/>
                  </a:moveTo>
                  <a:lnTo>
                    <a:pt x="59705" y="652708"/>
                  </a:lnTo>
                </a:path>
                <a:path w="301625" h="859154">
                  <a:moveTo>
                    <a:pt x="271202" y="829800"/>
                  </a:moveTo>
                  <a:lnTo>
                    <a:pt x="232748" y="792357"/>
                  </a:lnTo>
                </a:path>
                <a:path w="301625" h="859154">
                  <a:moveTo>
                    <a:pt x="98159" y="657768"/>
                  </a:moveTo>
                  <a:lnTo>
                    <a:pt x="59705" y="619314"/>
                  </a:lnTo>
                </a:path>
                <a:path w="301625" h="859154">
                  <a:moveTo>
                    <a:pt x="273226" y="798429"/>
                  </a:moveTo>
                  <a:lnTo>
                    <a:pt x="266143" y="792357"/>
                  </a:lnTo>
                </a:path>
                <a:path w="301625" h="859154">
                  <a:moveTo>
                    <a:pt x="98159" y="623362"/>
                  </a:moveTo>
                  <a:lnTo>
                    <a:pt x="59705" y="585919"/>
                  </a:lnTo>
                </a:path>
                <a:path w="301625" h="859154">
                  <a:moveTo>
                    <a:pt x="98159" y="589967"/>
                  </a:moveTo>
                  <a:lnTo>
                    <a:pt x="59705" y="551513"/>
                  </a:lnTo>
                </a:path>
                <a:path w="301625" h="859154">
                  <a:moveTo>
                    <a:pt x="98159" y="556573"/>
                  </a:moveTo>
                  <a:lnTo>
                    <a:pt x="59705" y="518119"/>
                  </a:lnTo>
                </a:path>
                <a:path w="301625" h="859154">
                  <a:moveTo>
                    <a:pt x="98159" y="522166"/>
                  </a:moveTo>
                  <a:lnTo>
                    <a:pt x="59705" y="483712"/>
                  </a:lnTo>
                </a:path>
                <a:path w="301625" h="859154">
                  <a:moveTo>
                    <a:pt x="98159" y="488772"/>
                  </a:moveTo>
                  <a:lnTo>
                    <a:pt x="59705" y="450318"/>
                  </a:lnTo>
                </a:path>
                <a:path w="301625" h="859154">
                  <a:moveTo>
                    <a:pt x="98159" y="454366"/>
                  </a:moveTo>
                  <a:lnTo>
                    <a:pt x="59705" y="416923"/>
                  </a:lnTo>
                </a:path>
                <a:path w="301625" h="859154">
                  <a:moveTo>
                    <a:pt x="98159" y="420971"/>
                  </a:moveTo>
                  <a:lnTo>
                    <a:pt x="59705" y="382517"/>
                  </a:lnTo>
                </a:path>
                <a:path w="301625" h="859154">
                  <a:moveTo>
                    <a:pt x="98159" y="387577"/>
                  </a:moveTo>
                  <a:lnTo>
                    <a:pt x="59705" y="349123"/>
                  </a:lnTo>
                </a:path>
                <a:path w="301625" h="859154">
                  <a:moveTo>
                    <a:pt x="98159" y="353171"/>
                  </a:moveTo>
                  <a:lnTo>
                    <a:pt x="59705" y="314716"/>
                  </a:lnTo>
                </a:path>
                <a:path w="301625" h="859154">
                  <a:moveTo>
                    <a:pt x="98159" y="319776"/>
                  </a:moveTo>
                  <a:lnTo>
                    <a:pt x="59705" y="281322"/>
                  </a:lnTo>
                </a:path>
                <a:path w="301625" h="859154">
                  <a:moveTo>
                    <a:pt x="98159" y="285370"/>
                  </a:moveTo>
                  <a:lnTo>
                    <a:pt x="59705" y="247928"/>
                  </a:lnTo>
                </a:path>
                <a:path w="301625" h="859154">
                  <a:moveTo>
                    <a:pt x="98159" y="251975"/>
                  </a:moveTo>
                  <a:lnTo>
                    <a:pt x="59705" y="213521"/>
                  </a:lnTo>
                </a:path>
                <a:path w="301625" h="859154">
                  <a:moveTo>
                    <a:pt x="98159" y="218581"/>
                  </a:moveTo>
                  <a:lnTo>
                    <a:pt x="59705" y="180127"/>
                  </a:lnTo>
                </a:path>
                <a:path w="301625" h="859154">
                  <a:moveTo>
                    <a:pt x="98159" y="184175"/>
                  </a:moveTo>
                  <a:lnTo>
                    <a:pt x="59705" y="145720"/>
                  </a:lnTo>
                </a:path>
                <a:path w="301625" h="859154">
                  <a:moveTo>
                    <a:pt x="98159" y="150780"/>
                  </a:moveTo>
                  <a:lnTo>
                    <a:pt x="59705" y="112326"/>
                  </a:lnTo>
                </a:path>
                <a:path w="301625" h="859154">
                  <a:moveTo>
                    <a:pt x="98159" y="116374"/>
                  </a:moveTo>
                  <a:lnTo>
                    <a:pt x="59705" y="78932"/>
                  </a:lnTo>
                </a:path>
                <a:path w="301625" h="859154">
                  <a:moveTo>
                    <a:pt x="98159" y="82980"/>
                  </a:moveTo>
                  <a:lnTo>
                    <a:pt x="59705" y="44525"/>
                  </a:lnTo>
                </a:path>
                <a:path w="301625" h="859154">
                  <a:moveTo>
                    <a:pt x="98159" y="49585"/>
                  </a:moveTo>
                  <a:lnTo>
                    <a:pt x="7792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10987429" y="7690155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0" y="0"/>
                  </a:moveTo>
                  <a:lnTo>
                    <a:pt x="0" y="30358"/>
                  </a:lnTo>
                  <a:lnTo>
                    <a:pt x="157864" y="30358"/>
                  </a:lnTo>
                  <a:lnTo>
                    <a:pt x="0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157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 descr=""/>
            <p:cNvSpPr/>
            <p:nvPr/>
          </p:nvSpPr>
          <p:spPr>
            <a:xfrm>
              <a:off x="10987429" y="7690154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157864" y="0"/>
                  </a:moveTo>
                  <a:lnTo>
                    <a:pt x="0" y="0"/>
                  </a:lnTo>
                  <a:lnTo>
                    <a:pt x="157864" y="30358"/>
                  </a:lnTo>
                  <a:lnTo>
                    <a:pt x="157864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0" y="3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 descr=""/>
            <p:cNvSpPr/>
            <p:nvPr/>
          </p:nvSpPr>
          <p:spPr>
            <a:xfrm>
              <a:off x="10987429" y="7439191"/>
              <a:ext cx="6710680" cy="859155"/>
            </a:xfrm>
            <a:custGeom>
              <a:avLst/>
              <a:gdLst/>
              <a:ahLst/>
              <a:cxnLst/>
              <a:rect l="l" t="t" r="r" b="b"/>
              <a:pathLst>
                <a:path w="6710680" h="859154">
                  <a:moveTo>
                    <a:pt x="0" y="281322"/>
                  </a:moveTo>
                  <a:lnTo>
                    <a:pt x="157864" y="281322"/>
                  </a:lnTo>
                  <a:lnTo>
                    <a:pt x="157864" y="250963"/>
                  </a:lnTo>
                  <a:lnTo>
                    <a:pt x="0" y="250963"/>
                  </a:lnTo>
                  <a:lnTo>
                    <a:pt x="0" y="281322"/>
                  </a:lnTo>
                </a:path>
                <a:path w="6710680" h="859154">
                  <a:moveTo>
                    <a:pt x="6612090" y="28334"/>
                  </a:moveTo>
                  <a:lnTo>
                    <a:pt x="6650544" y="28334"/>
                  </a:lnTo>
                  <a:lnTo>
                    <a:pt x="6650544" y="829800"/>
                  </a:lnTo>
                  <a:lnTo>
                    <a:pt x="6438034" y="829800"/>
                  </a:lnTo>
                  <a:lnTo>
                    <a:pt x="6438034" y="792357"/>
                  </a:lnTo>
                  <a:lnTo>
                    <a:pt x="6612090" y="792357"/>
                  </a:lnTo>
                  <a:lnTo>
                    <a:pt x="6612090" y="28334"/>
                  </a:lnTo>
                </a:path>
                <a:path w="6710680" h="859154">
                  <a:moveTo>
                    <a:pt x="6612090" y="43513"/>
                  </a:moveTo>
                  <a:lnTo>
                    <a:pt x="6627269" y="28334"/>
                  </a:lnTo>
                </a:path>
                <a:path w="6710680" h="859154">
                  <a:moveTo>
                    <a:pt x="6612090" y="76908"/>
                  </a:moveTo>
                  <a:lnTo>
                    <a:pt x="6650544" y="38454"/>
                  </a:lnTo>
                </a:path>
                <a:path w="6710680" h="859154">
                  <a:moveTo>
                    <a:pt x="6612090" y="111314"/>
                  </a:moveTo>
                  <a:lnTo>
                    <a:pt x="6650544" y="72860"/>
                  </a:lnTo>
                </a:path>
                <a:path w="6710680" h="859154">
                  <a:moveTo>
                    <a:pt x="6612090" y="144709"/>
                  </a:moveTo>
                  <a:lnTo>
                    <a:pt x="6650544" y="106254"/>
                  </a:lnTo>
                </a:path>
                <a:path w="6710680" h="859154">
                  <a:moveTo>
                    <a:pt x="6612090" y="178103"/>
                  </a:moveTo>
                  <a:lnTo>
                    <a:pt x="6650544" y="140661"/>
                  </a:lnTo>
                </a:path>
                <a:path w="6710680" h="859154">
                  <a:moveTo>
                    <a:pt x="6612090" y="212509"/>
                  </a:moveTo>
                  <a:lnTo>
                    <a:pt x="6650544" y="174055"/>
                  </a:lnTo>
                </a:path>
                <a:path w="6710680" h="859154">
                  <a:moveTo>
                    <a:pt x="6612090" y="245904"/>
                  </a:moveTo>
                  <a:lnTo>
                    <a:pt x="6650544" y="207450"/>
                  </a:lnTo>
                </a:path>
                <a:path w="6710680" h="859154">
                  <a:moveTo>
                    <a:pt x="6612090" y="280310"/>
                  </a:moveTo>
                  <a:lnTo>
                    <a:pt x="6650544" y="241856"/>
                  </a:lnTo>
                </a:path>
                <a:path w="6710680" h="859154">
                  <a:moveTo>
                    <a:pt x="6612090" y="313704"/>
                  </a:moveTo>
                  <a:lnTo>
                    <a:pt x="6650544" y="275250"/>
                  </a:lnTo>
                </a:path>
                <a:path w="6710680" h="859154">
                  <a:moveTo>
                    <a:pt x="6612090" y="347099"/>
                  </a:moveTo>
                  <a:lnTo>
                    <a:pt x="6650544" y="309657"/>
                  </a:lnTo>
                </a:path>
                <a:path w="6710680" h="859154">
                  <a:moveTo>
                    <a:pt x="6612090" y="381505"/>
                  </a:moveTo>
                  <a:lnTo>
                    <a:pt x="6650544" y="343051"/>
                  </a:lnTo>
                </a:path>
                <a:path w="6710680" h="859154">
                  <a:moveTo>
                    <a:pt x="6612090" y="414900"/>
                  </a:moveTo>
                  <a:lnTo>
                    <a:pt x="6650544" y="376445"/>
                  </a:lnTo>
                </a:path>
                <a:path w="6710680" h="859154">
                  <a:moveTo>
                    <a:pt x="6612090" y="449306"/>
                  </a:moveTo>
                  <a:lnTo>
                    <a:pt x="6650544" y="410852"/>
                  </a:lnTo>
                </a:path>
                <a:path w="6710680" h="859154">
                  <a:moveTo>
                    <a:pt x="6612090" y="482700"/>
                  </a:moveTo>
                  <a:lnTo>
                    <a:pt x="6650544" y="444246"/>
                  </a:lnTo>
                </a:path>
                <a:path w="6710680" h="859154">
                  <a:moveTo>
                    <a:pt x="6612090" y="517107"/>
                  </a:moveTo>
                  <a:lnTo>
                    <a:pt x="6650544" y="478652"/>
                  </a:lnTo>
                </a:path>
                <a:path w="6710680" h="859154">
                  <a:moveTo>
                    <a:pt x="6612090" y="550501"/>
                  </a:moveTo>
                  <a:lnTo>
                    <a:pt x="6650544" y="512047"/>
                  </a:lnTo>
                </a:path>
                <a:path w="6710680" h="859154">
                  <a:moveTo>
                    <a:pt x="6612090" y="583895"/>
                  </a:moveTo>
                  <a:lnTo>
                    <a:pt x="6650544" y="546453"/>
                  </a:lnTo>
                </a:path>
                <a:path w="6710680" h="859154">
                  <a:moveTo>
                    <a:pt x="6438034" y="792357"/>
                  </a:moveTo>
                  <a:lnTo>
                    <a:pt x="6439046" y="792357"/>
                  </a:lnTo>
                </a:path>
                <a:path w="6710680" h="859154">
                  <a:moveTo>
                    <a:pt x="6612090" y="618302"/>
                  </a:moveTo>
                  <a:lnTo>
                    <a:pt x="6650544" y="579848"/>
                  </a:lnTo>
                </a:path>
                <a:path w="6710680" h="859154">
                  <a:moveTo>
                    <a:pt x="6438034" y="826764"/>
                  </a:moveTo>
                  <a:lnTo>
                    <a:pt x="6472440" y="792357"/>
                  </a:lnTo>
                </a:path>
                <a:path w="6710680" h="859154">
                  <a:moveTo>
                    <a:pt x="6612090" y="651696"/>
                  </a:moveTo>
                  <a:lnTo>
                    <a:pt x="6650544" y="613242"/>
                  </a:lnTo>
                </a:path>
                <a:path w="6710680" h="859154">
                  <a:moveTo>
                    <a:pt x="6468393" y="829800"/>
                  </a:moveTo>
                  <a:lnTo>
                    <a:pt x="6505835" y="792357"/>
                  </a:lnTo>
                </a:path>
                <a:path w="6710680" h="859154">
                  <a:moveTo>
                    <a:pt x="6612090" y="686103"/>
                  </a:moveTo>
                  <a:lnTo>
                    <a:pt x="6650544" y="647648"/>
                  </a:lnTo>
                </a:path>
                <a:path w="6710680" h="859154">
                  <a:moveTo>
                    <a:pt x="6501787" y="829800"/>
                  </a:moveTo>
                  <a:lnTo>
                    <a:pt x="6540241" y="792357"/>
                  </a:lnTo>
                </a:path>
                <a:path w="6710680" h="859154">
                  <a:moveTo>
                    <a:pt x="6612090" y="719497"/>
                  </a:moveTo>
                  <a:lnTo>
                    <a:pt x="6650544" y="681043"/>
                  </a:lnTo>
                </a:path>
                <a:path w="6710680" h="859154">
                  <a:moveTo>
                    <a:pt x="6535181" y="829800"/>
                  </a:moveTo>
                  <a:lnTo>
                    <a:pt x="6573636" y="792357"/>
                  </a:lnTo>
                </a:path>
                <a:path w="6710680" h="859154">
                  <a:moveTo>
                    <a:pt x="6612090" y="752891"/>
                  </a:moveTo>
                  <a:lnTo>
                    <a:pt x="6650544" y="715449"/>
                  </a:lnTo>
                </a:path>
                <a:path w="6710680" h="859154">
                  <a:moveTo>
                    <a:pt x="6569588" y="829800"/>
                  </a:moveTo>
                  <a:lnTo>
                    <a:pt x="6608042" y="792357"/>
                  </a:lnTo>
                </a:path>
                <a:path w="6710680" h="859154">
                  <a:moveTo>
                    <a:pt x="6612090" y="787298"/>
                  </a:moveTo>
                  <a:lnTo>
                    <a:pt x="6650544" y="748844"/>
                  </a:lnTo>
                </a:path>
                <a:path w="6710680" h="859154">
                  <a:moveTo>
                    <a:pt x="6602982" y="829800"/>
                  </a:moveTo>
                  <a:lnTo>
                    <a:pt x="6650544" y="782238"/>
                  </a:lnTo>
                </a:path>
                <a:path w="6710680" h="859154">
                  <a:moveTo>
                    <a:pt x="6637389" y="829800"/>
                  </a:moveTo>
                  <a:lnTo>
                    <a:pt x="6650544" y="816644"/>
                  </a:lnTo>
                </a:path>
                <a:path w="6710680" h="859154">
                  <a:moveTo>
                    <a:pt x="6457261" y="829800"/>
                  </a:moveTo>
                  <a:lnTo>
                    <a:pt x="6438034" y="810573"/>
                  </a:lnTo>
                </a:path>
                <a:path w="6710680" h="859154">
                  <a:moveTo>
                    <a:pt x="6491668" y="829800"/>
                  </a:moveTo>
                  <a:lnTo>
                    <a:pt x="6453213" y="792357"/>
                  </a:lnTo>
                </a:path>
                <a:path w="6710680" h="859154">
                  <a:moveTo>
                    <a:pt x="6525062" y="829800"/>
                  </a:moveTo>
                  <a:lnTo>
                    <a:pt x="6486608" y="792357"/>
                  </a:lnTo>
                </a:path>
                <a:path w="6710680" h="859154">
                  <a:moveTo>
                    <a:pt x="6559468" y="829800"/>
                  </a:moveTo>
                  <a:lnTo>
                    <a:pt x="6521014" y="792357"/>
                  </a:lnTo>
                </a:path>
                <a:path w="6710680" h="859154">
                  <a:moveTo>
                    <a:pt x="6592863" y="829800"/>
                  </a:moveTo>
                  <a:lnTo>
                    <a:pt x="6554409" y="792357"/>
                  </a:lnTo>
                </a:path>
                <a:path w="6710680" h="859154">
                  <a:moveTo>
                    <a:pt x="6626257" y="829800"/>
                  </a:moveTo>
                  <a:lnTo>
                    <a:pt x="6588815" y="792357"/>
                  </a:lnTo>
                </a:path>
                <a:path w="6710680" h="859154">
                  <a:moveTo>
                    <a:pt x="6650544" y="820692"/>
                  </a:moveTo>
                  <a:lnTo>
                    <a:pt x="6612090" y="782238"/>
                  </a:lnTo>
                </a:path>
                <a:path w="6710680" h="859154">
                  <a:moveTo>
                    <a:pt x="6650544" y="786286"/>
                  </a:moveTo>
                  <a:lnTo>
                    <a:pt x="6612090" y="748844"/>
                  </a:lnTo>
                </a:path>
                <a:path w="6710680" h="859154">
                  <a:moveTo>
                    <a:pt x="6650544" y="752891"/>
                  </a:moveTo>
                  <a:lnTo>
                    <a:pt x="6612090" y="714437"/>
                  </a:lnTo>
                </a:path>
                <a:path w="6710680" h="859154">
                  <a:moveTo>
                    <a:pt x="6650544" y="719497"/>
                  </a:moveTo>
                  <a:lnTo>
                    <a:pt x="6612090" y="681043"/>
                  </a:lnTo>
                </a:path>
                <a:path w="6710680" h="859154">
                  <a:moveTo>
                    <a:pt x="6650544" y="685091"/>
                  </a:moveTo>
                  <a:lnTo>
                    <a:pt x="6612090" y="646636"/>
                  </a:lnTo>
                </a:path>
                <a:path w="6710680" h="859154">
                  <a:moveTo>
                    <a:pt x="6650544" y="651696"/>
                  </a:moveTo>
                  <a:lnTo>
                    <a:pt x="6612090" y="613242"/>
                  </a:lnTo>
                </a:path>
                <a:path w="6710680" h="859154">
                  <a:moveTo>
                    <a:pt x="6650544" y="617290"/>
                  </a:moveTo>
                  <a:lnTo>
                    <a:pt x="6612090" y="579848"/>
                  </a:lnTo>
                </a:path>
                <a:path w="6710680" h="859154">
                  <a:moveTo>
                    <a:pt x="6650544" y="583895"/>
                  </a:moveTo>
                  <a:lnTo>
                    <a:pt x="6612090" y="545441"/>
                  </a:lnTo>
                </a:path>
                <a:path w="6710680" h="859154">
                  <a:moveTo>
                    <a:pt x="6650544" y="550501"/>
                  </a:moveTo>
                  <a:lnTo>
                    <a:pt x="6612090" y="512047"/>
                  </a:lnTo>
                </a:path>
                <a:path w="6710680" h="859154">
                  <a:moveTo>
                    <a:pt x="6650544" y="516095"/>
                  </a:moveTo>
                  <a:lnTo>
                    <a:pt x="6612090" y="477641"/>
                  </a:lnTo>
                </a:path>
                <a:path w="6710680" h="859154">
                  <a:moveTo>
                    <a:pt x="6650544" y="482700"/>
                  </a:moveTo>
                  <a:lnTo>
                    <a:pt x="6612090" y="444246"/>
                  </a:lnTo>
                </a:path>
                <a:path w="6710680" h="859154">
                  <a:moveTo>
                    <a:pt x="6650544" y="448294"/>
                  </a:moveTo>
                  <a:lnTo>
                    <a:pt x="6612090" y="410852"/>
                  </a:lnTo>
                </a:path>
                <a:path w="6710680" h="859154">
                  <a:moveTo>
                    <a:pt x="6650544" y="414900"/>
                  </a:moveTo>
                  <a:lnTo>
                    <a:pt x="6612090" y="376445"/>
                  </a:lnTo>
                </a:path>
                <a:path w="6710680" h="859154">
                  <a:moveTo>
                    <a:pt x="6650544" y="381505"/>
                  </a:moveTo>
                  <a:lnTo>
                    <a:pt x="6612090" y="343051"/>
                  </a:lnTo>
                </a:path>
                <a:path w="6710680" h="859154">
                  <a:moveTo>
                    <a:pt x="6650544" y="347099"/>
                  </a:moveTo>
                  <a:lnTo>
                    <a:pt x="6612090" y="308645"/>
                  </a:lnTo>
                </a:path>
                <a:path w="6710680" h="859154">
                  <a:moveTo>
                    <a:pt x="6650544" y="313704"/>
                  </a:moveTo>
                  <a:lnTo>
                    <a:pt x="6612090" y="275250"/>
                  </a:lnTo>
                </a:path>
                <a:path w="6710680" h="859154">
                  <a:moveTo>
                    <a:pt x="6650544" y="279298"/>
                  </a:moveTo>
                  <a:lnTo>
                    <a:pt x="6612090" y="241856"/>
                  </a:lnTo>
                </a:path>
                <a:path w="6710680" h="859154">
                  <a:moveTo>
                    <a:pt x="6650544" y="245904"/>
                  </a:moveTo>
                  <a:lnTo>
                    <a:pt x="6612090" y="207450"/>
                  </a:lnTo>
                </a:path>
                <a:path w="6710680" h="859154">
                  <a:moveTo>
                    <a:pt x="6650544" y="212509"/>
                  </a:moveTo>
                  <a:lnTo>
                    <a:pt x="6612090" y="174055"/>
                  </a:lnTo>
                </a:path>
                <a:path w="6710680" h="859154">
                  <a:moveTo>
                    <a:pt x="6650544" y="178103"/>
                  </a:moveTo>
                  <a:lnTo>
                    <a:pt x="6612090" y="139649"/>
                  </a:lnTo>
                </a:path>
                <a:path w="6710680" h="859154">
                  <a:moveTo>
                    <a:pt x="6650544" y="144709"/>
                  </a:moveTo>
                  <a:lnTo>
                    <a:pt x="6612090" y="106254"/>
                  </a:lnTo>
                </a:path>
                <a:path w="6710680" h="859154">
                  <a:moveTo>
                    <a:pt x="6650544" y="110302"/>
                  </a:moveTo>
                  <a:lnTo>
                    <a:pt x="6612090" y="72860"/>
                  </a:lnTo>
                </a:path>
                <a:path w="6710680" h="859154">
                  <a:moveTo>
                    <a:pt x="6650544" y="76908"/>
                  </a:moveTo>
                  <a:lnTo>
                    <a:pt x="6612090" y="38454"/>
                  </a:lnTo>
                </a:path>
                <a:path w="6710680" h="859154">
                  <a:moveTo>
                    <a:pt x="6650544" y="42501"/>
                  </a:moveTo>
                  <a:lnTo>
                    <a:pt x="6636377" y="28334"/>
                  </a:lnTo>
                </a:path>
                <a:path w="6710680" h="859154">
                  <a:moveTo>
                    <a:pt x="6612090" y="0"/>
                  </a:moveTo>
                  <a:lnTo>
                    <a:pt x="6612090" y="28334"/>
                  </a:lnTo>
                  <a:lnTo>
                    <a:pt x="6650544" y="28334"/>
                  </a:lnTo>
                  <a:lnTo>
                    <a:pt x="6650544" y="829800"/>
                  </a:lnTo>
                  <a:lnTo>
                    <a:pt x="6438034" y="829800"/>
                  </a:lnTo>
                  <a:lnTo>
                    <a:pt x="6438034" y="792357"/>
                  </a:lnTo>
                  <a:lnTo>
                    <a:pt x="6409699" y="792357"/>
                  </a:lnTo>
                  <a:lnTo>
                    <a:pt x="6409699" y="859146"/>
                  </a:lnTo>
                  <a:lnTo>
                    <a:pt x="6679890" y="859146"/>
                  </a:lnTo>
                  <a:lnTo>
                    <a:pt x="6679890" y="463473"/>
                  </a:lnTo>
                  <a:lnTo>
                    <a:pt x="6710249" y="463473"/>
                  </a:lnTo>
                  <a:lnTo>
                    <a:pt x="6710249" y="30358"/>
                  </a:lnTo>
                  <a:lnTo>
                    <a:pt x="6679890" y="30358"/>
                  </a:lnTo>
                  <a:lnTo>
                    <a:pt x="6679890" y="0"/>
                  </a:lnTo>
                  <a:lnTo>
                    <a:pt x="6612090" y="0"/>
                  </a:lnTo>
                </a:path>
                <a:path w="6710680" h="859154">
                  <a:moveTo>
                    <a:pt x="6650544" y="241856"/>
                  </a:moveTo>
                  <a:lnTo>
                    <a:pt x="6710249" y="182151"/>
                  </a:lnTo>
                </a:path>
                <a:path w="6710680" h="859154">
                  <a:moveTo>
                    <a:pt x="6650544" y="106254"/>
                  </a:moveTo>
                  <a:lnTo>
                    <a:pt x="6710249" y="46549"/>
                  </a:lnTo>
                </a:path>
                <a:path w="6710680" h="859154">
                  <a:moveTo>
                    <a:pt x="6574648" y="859146"/>
                  </a:moveTo>
                  <a:lnTo>
                    <a:pt x="6602982" y="829800"/>
                  </a:lnTo>
                </a:path>
                <a:path w="6710680" h="859154">
                  <a:moveTo>
                    <a:pt x="6650544" y="782238"/>
                  </a:moveTo>
                  <a:lnTo>
                    <a:pt x="6679890" y="7539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 descr=""/>
            <p:cNvSpPr/>
            <p:nvPr/>
          </p:nvSpPr>
          <p:spPr>
            <a:xfrm>
              <a:off x="17539814" y="7690155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0" y="0"/>
                  </a:moveTo>
                  <a:lnTo>
                    <a:pt x="0" y="30358"/>
                  </a:lnTo>
                  <a:lnTo>
                    <a:pt x="157864" y="30358"/>
                  </a:lnTo>
                  <a:lnTo>
                    <a:pt x="0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157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 descr=""/>
            <p:cNvSpPr/>
            <p:nvPr/>
          </p:nvSpPr>
          <p:spPr>
            <a:xfrm>
              <a:off x="17539814" y="7690154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157864" y="0"/>
                  </a:moveTo>
                  <a:lnTo>
                    <a:pt x="0" y="0"/>
                  </a:lnTo>
                  <a:lnTo>
                    <a:pt x="157864" y="30358"/>
                  </a:lnTo>
                  <a:lnTo>
                    <a:pt x="157864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0" y="3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17539814" y="3696994"/>
              <a:ext cx="158115" cy="4023995"/>
            </a:xfrm>
            <a:custGeom>
              <a:avLst/>
              <a:gdLst/>
              <a:ahLst/>
              <a:cxnLst/>
              <a:rect l="l" t="t" r="r" b="b"/>
              <a:pathLst>
                <a:path w="158115" h="4023995">
                  <a:moveTo>
                    <a:pt x="157864" y="3993160"/>
                  </a:moveTo>
                  <a:lnTo>
                    <a:pt x="0" y="3993160"/>
                  </a:lnTo>
                  <a:lnTo>
                    <a:pt x="0" y="4023518"/>
                  </a:lnTo>
                  <a:lnTo>
                    <a:pt x="157864" y="4023518"/>
                  </a:lnTo>
                  <a:lnTo>
                    <a:pt x="157864" y="3993160"/>
                  </a:lnTo>
                </a:path>
                <a:path w="158115" h="4023995">
                  <a:moveTo>
                    <a:pt x="59705" y="28334"/>
                  </a:moveTo>
                  <a:lnTo>
                    <a:pt x="98159" y="28334"/>
                  </a:lnTo>
                  <a:lnTo>
                    <a:pt x="98159" y="310669"/>
                  </a:lnTo>
                  <a:lnTo>
                    <a:pt x="59705" y="310669"/>
                  </a:lnTo>
                  <a:lnTo>
                    <a:pt x="59705" y="28334"/>
                  </a:lnTo>
                </a:path>
                <a:path w="158115" h="4023995">
                  <a:moveTo>
                    <a:pt x="59705" y="33394"/>
                  </a:moveTo>
                  <a:lnTo>
                    <a:pt x="64764" y="28334"/>
                  </a:lnTo>
                </a:path>
                <a:path w="158115" h="4023995">
                  <a:moveTo>
                    <a:pt x="59705" y="66788"/>
                  </a:moveTo>
                  <a:lnTo>
                    <a:pt x="98159" y="28334"/>
                  </a:lnTo>
                </a:path>
                <a:path w="158115" h="4023995">
                  <a:moveTo>
                    <a:pt x="59705" y="101195"/>
                  </a:moveTo>
                  <a:lnTo>
                    <a:pt x="98159" y="62740"/>
                  </a:lnTo>
                </a:path>
                <a:path w="158115" h="4023995">
                  <a:moveTo>
                    <a:pt x="59705" y="134589"/>
                  </a:moveTo>
                  <a:lnTo>
                    <a:pt x="98159" y="96135"/>
                  </a:lnTo>
                </a:path>
                <a:path w="158115" h="4023995">
                  <a:moveTo>
                    <a:pt x="59705" y="167983"/>
                  </a:moveTo>
                  <a:lnTo>
                    <a:pt x="98159" y="130541"/>
                  </a:lnTo>
                </a:path>
                <a:path w="158115" h="4023995">
                  <a:moveTo>
                    <a:pt x="59705" y="202390"/>
                  </a:moveTo>
                  <a:lnTo>
                    <a:pt x="98159" y="163936"/>
                  </a:lnTo>
                </a:path>
                <a:path w="158115" h="4023995">
                  <a:moveTo>
                    <a:pt x="59705" y="235784"/>
                  </a:moveTo>
                  <a:lnTo>
                    <a:pt x="98159" y="197330"/>
                  </a:lnTo>
                </a:path>
                <a:path w="158115" h="4023995">
                  <a:moveTo>
                    <a:pt x="59705" y="270191"/>
                  </a:moveTo>
                  <a:lnTo>
                    <a:pt x="98159" y="231736"/>
                  </a:lnTo>
                </a:path>
                <a:path w="158115" h="4023995">
                  <a:moveTo>
                    <a:pt x="59705" y="303585"/>
                  </a:moveTo>
                  <a:lnTo>
                    <a:pt x="98159" y="265131"/>
                  </a:lnTo>
                </a:path>
                <a:path w="158115" h="4023995">
                  <a:moveTo>
                    <a:pt x="87027" y="310669"/>
                  </a:moveTo>
                  <a:lnTo>
                    <a:pt x="98159" y="299537"/>
                  </a:lnTo>
                </a:path>
                <a:path w="158115" h="4023995">
                  <a:moveTo>
                    <a:pt x="71848" y="310669"/>
                  </a:moveTo>
                  <a:lnTo>
                    <a:pt x="59705" y="298525"/>
                  </a:lnTo>
                </a:path>
                <a:path w="158115" h="4023995">
                  <a:moveTo>
                    <a:pt x="98159" y="303585"/>
                  </a:moveTo>
                  <a:lnTo>
                    <a:pt x="59705" y="265131"/>
                  </a:lnTo>
                </a:path>
                <a:path w="158115" h="4023995">
                  <a:moveTo>
                    <a:pt x="98159" y="269179"/>
                  </a:moveTo>
                  <a:lnTo>
                    <a:pt x="59705" y="230724"/>
                  </a:lnTo>
                </a:path>
                <a:path w="158115" h="4023995">
                  <a:moveTo>
                    <a:pt x="98159" y="235784"/>
                  </a:moveTo>
                  <a:lnTo>
                    <a:pt x="59705" y="197330"/>
                  </a:lnTo>
                </a:path>
                <a:path w="158115" h="4023995">
                  <a:moveTo>
                    <a:pt x="98159" y="201378"/>
                  </a:moveTo>
                  <a:lnTo>
                    <a:pt x="59705" y="163936"/>
                  </a:lnTo>
                </a:path>
                <a:path w="158115" h="4023995">
                  <a:moveTo>
                    <a:pt x="98159" y="167983"/>
                  </a:moveTo>
                  <a:lnTo>
                    <a:pt x="59705" y="129529"/>
                  </a:lnTo>
                </a:path>
                <a:path w="158115" h="4023995">
                  <a:moveTo>
                    <a:pt x="98159" y="134589"/>
                  </a:moveTo>
                  <a:lnTo>
                    <a:pt x="59705" y="96135"/>
                  </a:lnTo>
                </a:path>
                <a:path w="158115" h="4023995">
                  <a:moveTo>
                    <a:pt x="98159" y="100183"/>
                  </a:moveTo>
                  <a:lnTo>
                    <a:pt x="59705" y="61729"/>
                  </a:lnTo>
                </a:path>
                <a:path w="158115" h="4023995">
                  <a:moveTo>
                    <a:pt x="98159" y="66788"/>
                  </a:moveTo>
                  <a:lnTo>
                    <a:pt x="59705" y="28334"/>
                  </a:lnTo>
                </a:path>
                <a:path w="158115" h="4023995">
                  <a:moveTo>
                    <a:pt x="98159" y="32382"/>
                  </a:moveTo>
                  <a:lnTo>
                    <a:pt x="94111" y="28334"/>
                  </a:lnTo>
                </a:path>
                <a:path w="158115" h="4023995">
                  <a:moveTo>
                    <a:pt x="59705" y="0"/>
                  </a:moveTo>
                  <a:lnTo>
                    <a:pt x="59705" y="28334"/>
                  </a:lnTo>
                  <a:lnTo>
                    <a:pt x="98159" y="28334"/>
                  </a:lnTo>
                  <a:lnTo>
                    <a:pt x="98159" y="310669"/>
                  </a:lnTo>
                  <a:lnTo>
                    <a:pt x="59705" y="310669"/>
                  </a:lnTo>
                  <a:lnTo>
                    <a:pt x="59705" y="339003"/>
                  </a:lnTo>
                  <a:lnTo>
                    <a:pt x="127505" y="339003"/>
                  </a:lnTo>
                  <a:lnTo>
                    <a:pt x="127505" y="307633"/>
                  </a:lnTo>
                  <a:lnTo>
                    <a:pt x="157864" y="307633"/>
                  </a:lnTo>
                  <a:lnTo>
                    <a:pt x="157864" y="30358"/>
                  </a:lnTo>
                  <a:lnTo>
                    <a:pt x="127505" y="30358"/>
                  </a:lnTo>
                  <a:lnTo>
                    <a:pt x="127505" y="0"/>
                  </a:lnTo>
                  <a:lnTo>
                    <a:pt x="5970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17539814" y="3849799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0" y="0"/>
                  </a:moveTo>
                  <a:lnTo>
                    <a:pt x="0" y="30358"/>
                  </a:lnTo>
                  <a:lnTo>
                    <a:pt x="157864" y="30358"/>
                  </a:lnTo>
                  <a:lnTo>
                    <a:pt x="0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157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17539814" y="3849799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157864" y="0"/>
                  </a:moveTo>
                  <a:lnTo>
                    <a:pt x="0" y="0"/>
                  </a:lnTo>
                  <a:lnTo>
                    <a:pt x="157864" y="30358"/>
                  </a:lnTo>
                  <a:lnTo>
                    <a:pt x="157864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0" y="3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 descr=""/>
            <p:cNvSpPr/>
            <p:nvPr/>
          </p:nvSpPr>
          <p:spPr>
            <a:xfrm>
              <a:off x="15785090" y="2470509"/>
              <a:ext cx="1912620" cy="1586865"/>
            </a:xfrm>
            <a:custGeom>
              <a:avLst/>
              <a:gdLst/>
              <a:ahLst/>
              <a:cxnLst/>
              <a:rect l="l" t="t" r="r" b="b"/>
              <a:pathLst>
                <a:path w="1912619" h="1586864">
                  <a:moveTo>
                    <a:pt x="1912588" y="1379289"/>
                  </a:moveTo>
                  <a:lnTo>
                    <a:pt x="1754723" y="1379289"/>
                  </a:lnTo>
                  <a:lnTo>
                    <a:pt x="1754723" y="1409648"/>
                  </a:lnTo>
                  <a:lnTo>
                    <a:pt x="1912588" y="1409648"/>
                  </a:lnTo>
                  <a:lnTo>
                    <a:pt x="1912588" y="1379289"/>
                  </a:lnTo>
                </a:path>
                <a:path w="1912619" h="1586864">
                  <a:moveTo>
                    <a:pt x="0" y="401744"/>
                  </a:moveTo>
                  <a:lnTo>
                    <a:pt x="340015" y="401744"/>
                  </a:lnTo>
                  <a:lnTo>
                    <a:pt x="340015" y="372398"/>
                  </a:lnTo>
                  <a:lnTo>
                    <a:pt x="29346" y="372398"/>
                  </a:lnTo>
                  <a:lnTo>
                    <a:pt x="29346" y="0"/>
                  </a:lnTo>
                  <a:lnTo>
                    <a:pt x="0" y="0"/>
                  </a:lnTo>
                  <a:lnTo>
                    <a:pt x="0" y="401744"/>
                  </a:lnTo>
                </a:path>
                <a:path w="1912619" h="1586864">
                  <a:moveTo>
                    <a:pt x="0" y="301561"/>
                  </a:moveTo>
                  <a:lnTo>
                    <a:pt x="29346" y="273226"/>
                  </a:lnTo>
                </a:path>
                <a:path w="1912619" h="1586864">
                  <a:moveTo>
                    <a:pt x="0" y="166971"/>
                  </a:moveTo>
                  <a:lnTo>
                    <a:pt x="29346" y="137625"/>
                  </a:lnTo>
                </a:path>
                <a:path w="1912619" h="1586864">
                  <a:moveTo>
                    <a:pt x="694198" y="1496676"/>
                  </a:moveTo>
                  <a:lnTo>
                    <a:pt x="694198" y="1586739"/>
                  </a:lnTo>
                  <a:lnTo>
                    <a:pt x="722533" y="1586739"/>
                  </a:lnTo>
                  <a:lnTo>
                    <a:pt x="722533" y="1525010"/>
                  </a:lnTo>
                  <a:lnTo>
                    <a:pt x="784262" y="1525010"/>
                  </a:lnTo>
                  <a:lnTo>
                    <a:pt x="784262" y="1496676"/>
                  </a:lnTo>
                  <a:lnTo>
                    <a:pt x="694198" y="1496676"/>
                  </a:lnTo>
                </a:path>
                <a:path w="1912619" h="1586864">
                  <a:moveTo>
                    <a:pt x="694198" y="1501735"/>
                  </a:moveTo>
                  <a:lnTo>
                    <a:pt x="699258" y="14966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35" name="object 1235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4716470" y="1616422"/>
              <a:ext cx="2984244" cy="5387629"/>
            </a:xfrm>
            <a:prstGeom prst="rect">
              <a:avLst/>
            </a:prstGeom>
          </p:spPr>
        </p:pic>
        <p:pic>
          <p:nvPicPr>
            <p:cNvPr id="1236" name="object 1236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3764223" y="5784650"/>
              <a:ext cx="1157672" cy="2547081"/>
            </a:xfrm>
            <a:prstGeom prst="rect">
              <a:avLst/>
            </a:prstGeom>
          </p:spPr>
        </p:pic>
        <p:sp>
          <p:nvSpPr>
            <p:cNvPr id="1237" name="object 1237" descr=""/>
            <p:cNvSpPr/>
            <p:nvPr/>
          </p:nvSpPr>
          <p:spPr>
            <a:xfrm>
              <a:off x="12438567" y="1619458"/>
              <a:ext cx="495300" cy="98425"/>
            </a:xfrm>
            <a:custGeom>
              <a:avLst/>
              <a:gdLst/>
              <a:ahLst/>
              <a:cxnLst/>
              <a:rect l="l" t="t" r="r" b="b"/>
              <a:pathLst>
                <a:path w="495300" h="98425">
                  <a:moveTo>
                    <a:pt x="466509" y="98159"/>
                  </a:moveTo>
                  <a:lnTo>
                    <a:pt x="29346" y="98159"/>
                  </a:lnTo>
                  <a:lnTo>
                    <a:pt x="29346" y="59705"/>
                  </a:lnTo>
                  <a:lnTo>
                    <a:pt x="466509" y="59705"/>
                  </a:lnTo>
                  <a:lnTo>
                    <a:pt x="466509" y="98159"/>
                  </a:lnTo>
                </a:path>
                <a:path w="495300" h="98425">
                  <a:moveTo>
                    <a:pt x="29346" y="75896"/>
                  </a:moveTo>
                  <a:lnTo>
                    <a:pt x="45537" y="59705"/>
                  </a:lnTo>
                </a:path>
                <a:path w="495300" h="98425">
                  <a:moveTo>
                    <a:pt x="41490" y="98159"/>
                  </a:moveTo>
                  <a:lnTo>
                    <a:pt x="78932" y="59705"/>
                  </a:lnTo>
                </a:path>
                <a:path w="495300" h="98425">
                  <a:moveTo>
                    <a:pt x="74884" y="98159"/>
                  </a:moveTo>
                  <a:lnTo>
                    <a:pt x="113338" y="59705"/>
                  </a:lnTo>
                </a:path>
                <a:path w="495300" h="98425">
                  <a:moveTo>
                    <a:pt x="108278" y="98159"/>
                  </a:moveTo>
                  <a:lnTo>
                    <a:pt x="146732" y="59705"/>
                  </a:lnTo>
                </a:path>
                <a:path w="495300" h="98425">
                  <a:moveTo>
                    <a:pt x="142685" y="98159"/>
                  </a:moveTo>
                  <a:lnTo>
                    <a:pt x="181139" y="59705"/>
                  </a:lnTo>
                </a:path>
                <a:path w="495300" h="98425">
                  <a:moveTo>
                    <a:pt x="176079" y="98159"/>
                  </a:moveTo>
                  <a:lnTo>
                    <a:pt x="214533" y="59705"/>
                  </a:lnTo>
                </a:path>
                <a:path w="495300" h="98425">
                  <a:moveTo>
                    <a:pt x="210485" y="98159"/>
                  </a:moveTo>
                  <a:lnTo>
                    <a:pt x="247928" y="59705"/>
                  </a:lnTo>
                </a:path>
                <a:path w="495300" h="98425">
                  <a:moveTo>
                    <a:pt x="243880" y="98159"/>
                  </a:moveTo>
                  <a:lnTo>
                    <a:pt x="282334" y="59705"/>
                  </a:lnTo>
                </a:path>
                <a:path w="495300" h="98425">
                  <a:moveTo>
                    <a:pt x="277274" y="98159"/>
                  </a:moveTo>
                  <a:lnTo>
                    <a:pt x="315728" y="59705"/>
                  </a:lnTo>
                </a:path>
                <a:path w="495300" h="98425">
                  <a:moveTo>
                    <a:pt x="311681" y="98159"/>
                  </a:moveTo>
                  <a:lnTo>
                    <a:pt x="350135" y="59705"/>
                  </a:lnTo>
                </a:path>
                <a:path w="495300" h="98425">
                  <a:moveTo>
                    <a:pt x="345075" y="98159"/>
                  </a:moveTo>
                  <a:lnTo>
                    <a:pt x="383529" y="59705"/>
                  </a:lnTo>
                </a:path>
                <a:path w="495300" h="98425">
                  <a:moveTo>
                    <a:pt x="379481" y="98159"/>
                  </a:moveTo>
                  <a:lnTo>
                    <a:pt x="416923" y="59705"/>
                  </a:lnTo>
                </a:path>
                <a:path w="495300" h="98425">
                  <a:moveTo>
                    <a:pt x="412876" y="98159"/>
                  </a:moveTo>
                  <a:lnTo>
                    <a:pt x="451330" y="59705"/>
                  </a:lnTo>
                </a:path>
                <a:path w="495300" h="98425">
                  <a:moveTo>
                    <a:pt x="446270" y="98159"/>
                  </a:moveTo>
                  <a:lnTo>
                    <a:pt x="466509" y="77920"/>
                  </a:lnTo>
                </a:path>
                <a:path w="495300" h="98425">
                  <a:moveTo>
                    <a:pt x="43513" y="98159"/>
                  </a:moveTo>
                  <a:lnTo>
                    <a:pt x="29346" y="83991"/>
                  </a:lnTo>
                </a:path>
                <a:path w="495300" h="98425">
                  <a:moveTo>
                    <a:pt x="76908" y="98159"/>
                  </a:moveTo>
                  <a:lnTo>
                    <a:pt x="38454" y="59705"/>
                  </a:lnTo>
                </a:path>
                <a:path w="495300" h="98425">
                  <a:moveTo>
                    <a:pt x="110302" y="98159"/>
                  </a:moveTo>
                  <a:lnTo>
                    <a:pt x="72860" y="59705"/>
                  </a:lnTo>
                </a:path>
                <a:path w="495300" h="98425">
                  <a:moveTo>
                    <a:pt x="144709" y="98159"/>
                  </a:moveTo>
                  <a:lnTo>
                    <a:pt x="106254" y="59705"/>
                  </a:lnTo>
                </a:path>
                <a:path w="495300" h="98425">
                  <a:moveTo>
                    <a:pt x="178103" y="98159"/>
                  </a:moveTo>
                  <a:lnTo>
                    <a:pt x="139649" y="59705"/>
                  </a:lnTo>
                </a:path>
                <a:path w="495300" h="98425">
                  <a:moveTo>
                    <a:pt x="212509" y="98159"/>
                  </a:moveTo>
                  <a:lnTo>
                    <a:pt x="174055" y="59705"/>
                  </a:lnTo>
                </a:path>
                <a:path w="495300" h="98425">
                  <a:moveTo>
                    <a:pt x="245904" y="98159"/>
                  </a:moveTo>
                  <a:lnTo>
                    <a:pt x="207450" y="59705"/>
                  </a:lnTo>
                </a:path>
                <a:path w="495300" h="98425">
                  <a:moveTo>
                    <a:pt x="279298" y="98159"/>
                  </a:moveTo>
                  <a:lnTo>
                    <a:pt x="241856" y="59705"/>
                  </a:lnTo>
                </a:path>
                <a:path w="495300" h="98425">
                  <a:moveTo>
                    <a:pt x="313704" y="98159"/>
                  </a:moveTo>
                  <a:lnTo>
                    <a:pt x="275250" y="59705"/>
                  </a:lnTo>
                </a:path>
                <a:path w="495300" h="98425">
                  <a:moveTo>
                    <a:pt x="347099" y="98159"/>
                  </a:moveTo>
                  <a:lnTo>
                    <a:pt x="308645" y="59705"/>
                  </a:lnTo>
                </a:path>
                <a:path w="495300" h="98425">
                  <a:moveTo>
                    <a:pt x="381505" y="98159"/>
                  </a:moveTo>
                  <a:lnTo>
                    <a:pt x="343051" y="59705"/>
                  </a:lnTo>
                </a:path>
                <a:path w="495300" h="98425">
                  <a:moveTo>
                    <a:pt x="414900" y="98159"/>
                  </a:moveTo>
                  <a:lnTo>
                    <a:pt x="376445" y="59705"/>
                  </a:lnTo>
                </a:path>
                <a:path w="495300" h="98425">
                  <a:moveTo>
                    <a:pt x="448294" y="98159"/>
                  </a:moveTo>
                  <a:lnTo>
                    <a:pt x="410852" y="59705"/>
                  </a:lnTo>
                </a:path>
                <a:path w="495300" h="98425">
                  <a:moveTo>
                    <a:pt x="466509" y="81968"/>
                  </a:moveTo>
                  <a:lnTo>
                    <a:pt x="444246" y="59705"/>
                  </a:lnTo>
                </a:path>
                <a:path w="495300" h="98425">
                  <a:moveTo>
                    <a:pt x="494844" y="31370"/>
                  </a:moveTo>
                  <a:lnTo>
                    <a:pt x="494844" y="98159"/>
                  </a:lnTo>
                  <a:lnTo>
                    <a:pt x="466509" y="98159"/>
                  </a:lnTo>
                  <a:lnTo>
                    <a:pt x="466509" y="59705"/>
                  </a:lnTo>
                  <a:lnTo>
                    <a:pt x="29346" y="59705"/>
                  </a:lnTo>
                  <a:lnTo>
                    <a:pt x="29346" y="98159"/>
                  </a:lnTo>
                  <a:lnTo>
                    <a:pt x="0" y="98159"/>
                  </a:lnTo>
                  <a:lnTo>
                    <a:pt x="0" y="31370"/>
                  </a:lnTo>
                  <a:lnTo>
                    <a:pt x="31370" y="31370"/>
                  </a:lnTo>
                  <a:lnTo>
                    <a:pt x="31370" y="0"/>
                  </a:lnTo>
                  <a:lnTo>
                    <a:pt x="464485" y="0"/>
                  </a:lnTo>
                  <a:lnTo>
                    <a:pt x="464485" y="31370"/>
                  </a:lnTo>
                  <a:lnTo>
                    <a:pt x="494844" y="31370"/>
                  </a:lnTo>
                </a:path>
                <a:path w="495300" h="98425">
                  <a:moveTo>
                    <a:pt x="383529" y="59705"/>
                  </a:moveTo>
                  <a:lnTo>
                    <a:pt x="443234" y="0"/>
                  </a:lnTo>
                </a:path>
                <a:path w="495300" h="98425">
                  <a:moveTo>
                    <a:pt x="247928" y="59705"/>
                  </a:moveTo>
                  <a:lnTo>
                    <a:pt x="30763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12678400" y="1619459"/>
              <a:ext cx="30480" cy="158115"/>
            </a:xfrm>
            <a:custGeom>
              <a:avLst/>
              <a:gdLst/>
              <a:ahLst/>
              <a:cxnLst/>
              <a:rect l="l" t="t" r="r" b="b"/>
              <a:pathLst>
                <a:path w="30479" h="158114">
                  <a:moveTo>
                    <a:pt x="0" y="0"/>
                  </a:moveTo>
                  <a:lnTo>
                    <a:pt x="0" y="157864"/>
                  </a:lnTo>
                  <a:lnTo>
                    <a:pt x="30358" y="157864"/>
                  </a:lnTo>
                  <a:lnTo>
                    <a:pt x="0" y="0"/>
                  </a:lnTo>
                  <a:close/>
                </a:path>
                <a:path w="30479" h="158114">
                  <a:moveTo>
                    <a:pt x="0" y="0"/>
                  </a:moveTo>
                  <a:lnTo>
                    <a:pt x="30358" y="157864"/>
                  </a:lnTo>
                  <a:lnTo>
                    <a:pt x="30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12678400" y="1619458"/>
              <a:ext cx="30480" cy="158115"/>
            </a:xfrm>
            <a:custGeom>
              <a:avLst/>
              <a:gdLst/>
              <a:ahLst/>
              <a:cxnLst/>
              <a:rect l="l" t="t" r="r" b="b"/>
              <a:pathLst>
                <a:path w="30479" h="158114">
                  <a:moveTo>
                    <a:pt x="30358" y="0"/>
                  </a:moveTo>
                  <a:lnTo>
                    <a:pt x="0" y="0"/>
                  </a:lnTo>
                  <a:lnTo>
                    <a:pt x="30358" y="157864"/>
                  </a:lnTo>
                  <a:lnTo>
                    <a:pt x="30358" y="0"/>
                  </a:lnTo>
                  <a:close/>
                </a:path>
                <a:path w="30479" h="158114">
                  <a:moveTo>
                    <a:pt x="0" y="0"/>
                  </a:moveTo>
                  <a:lnTo>
                    <a:pt x="30358" y="157864"/>
                  </a:lnTo>
                  <a:lnTo>
                    <a:pt x="0" y="1578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11018799" y="1619458"/>
              <a:ext cx="1881505" cy="956310"/>
            </a:xfrm>
            <a:custGeom>
              <a:avLst/>
              <a:gdLst/>
              <a:ahLst/>
              <a:cxnLst/>
              <a:rect l="l" t="t" r="r" b="b"/>
              <a:pathLst>
                <a:path w="1881504" h="956310">
                  <a:moveTo>
                    <a:pt x="1659600" y="0"/>
                  </a:moveTo>
                  <a:lnTo>
                    <a:pt x="1659600" y="157864"/>
                  </a:lnTo>
                  <a:lnTo>
                    <a:pt x="1689958" y="157864"/>
                  </a:lnTo>
                  <a:lnTo>
                    <a:pt x="1689958" y="0"/>
                  </a:lnTo>
                  <a:lnTo>
                    <a:pt x="1659600" y="0"/>
                  </a:lnTo>
                </a:path>
                <a:path w="1881504" h="956310">
                  <a:moveTo>
                    <a:pt x="1881217" y="157864"/>
                  </a:moveTo>
                  <a:lnTo>
                    <a:pt x="1852882" y="157864"/>
                  </a:lnTo>
                  <a:lnTo>
                    <a:pt x="1852882" y="417935"/>
                  </a:lnTo>
                  <a:lnTo>
                    <a:pt x="1881217" y="417935"/>
                  </a:lnTo>
                  <a:lnTo>
                    <a:pt x="1881217" y="157864"/>
                  </a:lnTo>
                </a:path>
                <a:path w="1881504" h="956310">
                  <a:moveTo>
                    <a:pt x="270191" y="98159"/>
                  </a:moveTo>
                  <a:lnTo>
                    <a:pt x="270191" y="59705"/>
                  </a:lnTo>
                  <a:lnTo>
                    <a:pt x="28334" y="59705"/>
                  </a:lnTo>
                  <a:lnTo>
                    <a:pt x="28334" y="926947"/>
                  </a:lnTo>
                  <a:lnTo>
                    <a:pt x="66788" y="926947"/>
                  </a:lnTo>
                  <a:lnTo>
                    <a:pt x="66788" y="98159"/>
                  </a:lnTo>
                  <a:lnTo>
                    <a:pt x="270191" y="98159"/>
                  </a:lnTo>
                </a:path>
                <a:path w="1881504" h="956310">
                  <a:moveTo>
                    <a:pt x="28334" y="75896"/>
                  </a:moveTo>
                  <a:lnTo>
                    <a:pt x="45537" y="59705"/>
                  </a:lnTo>
                </a:path>
                <a:path w="1881504" h="956310">
                  <a:moveTo>
                    <a:pt x="28334" y="110302"/>
                  </a:moveTo>
                  <a:lnTo>
                    <a:pt x="78932" y="59705"/>
                  </a:lnTo>
                </a:path>
                <a:path w="1881504" h="956310">
                  <a:moveTo>
                    <a:pt x="28334" y="143697"/>
                  </a:moveTo>
                  <a:lnTo>
                    <a:pt x="66788" y="105242"/>
                  </a:lnTo>
                </a:path>
                <a:path w="1881504" h="956310">
                  <a:moveTo>
                    <a:pt x="74884" y="98159"/>
                  </a:moveTo>
                  <a:lnTo>
                    <a:pt x="113338" y="59705"/>
                  </a:lnTo>
                </a:path>
                <a:path w="1881504" h="956310">
                  <a:moveTo>
                    <a:pt x="28334" y="178103"/>
                  </a:moveTo>
                  <a:lnTo>
                    <a:pt x="66788" y="139649"/>
                  </a:lnTo>
                </a:path>
                <a:path w="1881504" h="956310">
                  <a:moveTo>
                    <a:pt x="108278" y="98159"/>
                  </a:moveTo>
                  <a:lnTo>
                    <a:pt x="146732" y="59705"/>
                  </a:lnTo>
                </a:path>
                <a:path w="1881504" h="956310">
                  <a:moveTo>
                    <a:pt x="28334" y="211497"/>
                  </a:moveTo>
                  <a:lnTo>
                    <a:pt x="66788" y="173043"/>
                  </a:lnTo>
                </a:path>
                <a:path w="1881504" h="956310">
                  <a:moveTo>
                    <a:pt x="142685" y="98159"/>
                  </a:moveTo>
                  <a:lnTo>
                    <a:pt x="181139" y="59705"/>
                  </a:lnTo>
                </a:path>
                <a:path w="1881504" h="956310">
                  <a:moveTo>
                    <a:pt x="28334" y="244892"/>
                  </a:moveTo>
                  <a:lnTo>
                    <a:pt x="66788" y="207450"/>
                  </a:lnTo>
                </a:path>
                <a:path w="1881504" h="956310">
                  <a:moveTo>
                    <a:pt x="176079" y="98159"/>
                  </a:moveTo>
                  <a:lnTo>
                    <a:pt x="214533" y="59705"/>
                  </a:lnTo>
                </a:path>
                <a:path w="1881504" h="956310">
                  <a:moveTo>
                    <a:pt x="28334" y="279298"/>
                  </a:moveTo>
                  <a:lnTo>
                    <a:pt x="66788" y="240844"/>
                  </a:lnTo>
                </a:path>
                <a:path w="1881504" h="956310">
                  <a:moveTo>
                    <a:pt x="210485" y="98159"/>
                  </a:moveTo>
                  <a:lnTo>
                    <a:pt x="247928" y="59705"/>
                  </a:lnTo>
                </a:path>
                <a:path w="1881504" h="956310">
                  <a:moveTo>
                    <a:pt x="28334" y="312692"/>
                  </a:moveTo>
                  <a:lnTo>
                    <a:pt x="66788" y="274238"/>
                  </a:lnTo>
                </a:path>
                <a:path w="1881504" h="956310">
                  <a:moveTo>
                    <a:pt x="243880" y="98159"/>
                  </a:moveTo>
                  <a:lnTo>
                    <a:pt x="270191" y="71848"/>
                  </a:lnTo>
                </a:path>
                <a:path w="1881504" h="956310">
                  <a:moveTo>
                    <a:pt x="28334" y="347099"/>
                  </a:moveTo>
                  <a:lnTo>
                    <a:pt x="66788" y="308645"/>
                  </a:lnTo>
                </a:path>
                <a:path w="1881504" h="956310">
                  <a:moveTo>
                    <a:pt x="28334" y="380493"/>
                  </a:moveTo>
                  <a:lnTo>
                    <a:pt x="66788" y="342039"/>
                  </a:lnTo>
                </a:path>
                <a:path w="1881504" h="956310">
                  <a:moveTo>
                    <a:pt x="28334" y="413888"/>
                  </a:moveTo>
                  <a:lnTo>
                    <a:pt x="66788" y="376445"/>
                  </a:lnTo>
                </a:path>
                <a:path w="1881504" h="956310">
                  <a:moveTo>
                    <a:pt x="28334" y="448294"/>
                  </a:moveTo>
                  <a:lnTo>
                    <a:pt x="66788" y="409840"/>
                  </a:lnTo>
                </a:path>
                <a:path w="1881504" h="956310">
                  <a:moveTo>
                    <a:pt x="28334" y="481688"/>
                  </a:moveTo>
                  <a:lnTo>
                    <a:pt x="66788" y="443234"/>
                  </a:lnTo>
                </a:path>
                <a:path w="1881504" h="956310">
                  <a:moveTo>
                    <a:pt x="28334" y="516095"/>
                  </a:moveTo>
                  <a:lnTo>
                    <a:pt x="66788" y="477641"/>
                  </a:lnTo>
                </a:path>
                <a:path w="1881504" h="956310">
                  <a:moveTo>
                    <a:pt x="28334" y="549489"/>
                  </a:moveTo>
                  <a:lnTo>
                    <a:pt x="66788" y="511035"/>
                  </a:lnTo>
                </a:path>
                <a:path w="1881504" h="956310">
                  <a:moveTo>
                    <a:pt x="28334" y="582883"/>
                  </a:moveTo>
                  <a:lnTo>
                    <a:pt x="66788" y="545441"/>
                  </a:lnTo>
                </a:path>
                <a:path w="1881504" h="956310">
                  <a:moveTo>
                    <a:pt x="28334" y="617290"/>
                  </a:moveTo>
                  <a:lnTo>
                    <a:pt x="66788" y="578836"/>
                  </a:lnTo>
                </a:path>
                <a:path w="1881504" h="956310">
                  <a:moveTo>
                    <a:pt x="28334" y="650684"/>
                  </a:moveTo>
                  <a:lnTo>
                    <a:pt x="66788" y="612230"/>
                  </a:lnTo>
                </a:path>
                <a:path w="1881504" h="956310">
                  <a:moveTo>
                    <a:pt x="28334" y="685091"/>
                  </a:moveTo>
                  <a:lnTo>
                    <a:pt x="66788" y="646636"/>
                  </a:lnTo>
                </a:path>
                <a:path w="1881504" h="956310">
                  <a:moveTo>
                    <a:pt x="28334" y="718485"/>
                  </a:moveTo>
                  <a:lnTo>
                    <a:pt x="66788" y="680031"/>
                  </a:lnTo>
                </a:path>
                <a:path w="1881504" h="956310">
                  <a:moveTo>
                    <a:pt x="28334" y="751879"/>
                  </a:moveTo>
                  <a:lnTo>
                    <a:pt x="66788" y="714437"/>
                  </a:lnTo>
                </a:path>
                <a:path w="1881504" h="956310">
                  <a:moveTo>
                    <a:pt x="28334" y="786286"/>
                  </a:moveTo>
                  <a:lnTo>
                    <a:pt x="66788" y="747832"/>
                  </a:lnTo>
                </a:path>
                <a:path w="1881504" h="956310">
                  <a:moveTo>
                    <a:pt x="28334" y="819680"/>
                  </a:moveTo>
                  <a:lnTo>
                    <a:pt x="66788" y="781226"/>
                  </a:lnTo>
                </a:path>
                <a:path w="1881504" h="956310">
                  <a:moveTo>
                    <a:pt x="28334" y="854086"/>
                  </a:moveTo>
                  <a:lnTo>
                    <a:pt x="66788" y="815632"/>
                  </a:lnTo>
                </a:path>
                <a:path w="1881504" h="956310">
                  <a:moveTo>
                    <a:pt x="28334" y="887481"/>
                  </a:moveTo>
                  <a:lnTo>
                    <a:pt x="66788" y="849027"/>
                  </a:lnTo>
                </a:path>
                <a:path w="1881504" h="956310">
                  <a:moveTo>
                    <a:pt x="28334" y="920875"/>
                  </a:moveTo>
                  <a:lnTo>
                    <a:pt x="66788" y="883433"/>
                  </a:lnTo>
                </a:path>
                <a:path w="1881504" h="956310">
                  <a:moveTo>
                    <a:pt x="56669" y="926947"/>
                  </a:moveTo>
                  <a:lnTo>
                    <a:pt x="66788" y="916827"/>
                  </a:lnTo>
                </a:path>
                <a:path w="1881504" h="956310">
                  <a:moveTo>
                    <a:pt x="60717" y="926947"/>
                  </a:moveTo>
                  <a:lnTo>
                    <a:pt x="28334" y="894565"/>
                  </a:lnTo>
                </a:path>
                <a:path w="1881504" h="956310">
                  <a:moveTo>
                    <a:pt x="66788" y="899624"/>
                  </a:moveTo>
                  <a:lnTo>
                    <a:pt x="28334" y="861170"/>
                  </a:lnTo>
                </a:path>
                <a:path w="1881504" h="956310">
                  <a:moveTo>
                    <a:pt x="66788" y="865218"/>
                  </a:moveTo>
                  <a:lnTo>
                    <a:pt x="28334" y="827776"/>
                  </a:lnTo>
                </a:path>
                <a:path w="1881504" h="956310">
                  <a:moveTo>
                    <a:pt x="66788" y="831824"/>
                  </a:moveTo>
                  <a:lnTo>
                    <a:pt x="28334" y="793369"/>
                  </a:lnTo>
                </a:path>
                <a:path w="1881504" h="956310">
                  <a:moveTo>
                    <a:pt x="66788" y="798429"/>
                  </a:moveTo>
                  <a:lnTo>
                    <a:pt x="28334" y="759975"/>
                  </a:lnTo>
                </a:path>
                <a:path w="1881504" h="956310">
                  <a:moveTo>
                    <a:pt x="66788" y="764023"/>
                  </a:moveTo>
                  <a:lnTo>
                    <a:pt x="28334" y="725569"/>
                  </a:lnTo>
                </a:path>
                <a:path w="1881504" h="956310">
                  <a:moveTo>
                    <a:pt x="66788" y="730628"/>
                  </a:moveTo>
                  <a:lnTo>
                    <a:pt x="28334" y="692174"/>
                  </a:lnTo>
                </a:path>
                <a:path w="1881504" h="956310">
                  <a:moveTo>
                    <a:pt x="66788" y="696222"/>
                  </a:moveTo>
                  <a:lnTo>
                    <a:pt x="28334" y="658780"/>
                  </a:lnTo>
                </a:path>
                <a:path w="1881504" h="956310">
                  <a:moveTo>
                    <a:pt x="66788" y="662828"/>
                  </a:moveTo>
                  <a:lnTo>
                    <a:pt x="28334" y="624373"/>
                  </a:lnTo>
                </a:path>
                <a:path w="1881504" h="956310">
                  <a:moveTo>
                    <a:pt x="66788" y="629433"/>
                  </a:moveTo>
                  <a:lnTo>
                    <a:pt x="28334" y="590979"/>
                  </a:lnTo>
                </a:path>
                <a:path w="1881504" h="956310">
                  <a:moveTo>
                    <a:pt x="66788" y="595027"/>
                  </a:moveTo>
                  <a:lnTo>
                    <a:pt x="28334" y="556573"/>
                  </a:lnTo>
                </a:path>
                <a:path w="1881504" h="956310">
                  <a:moveTo>
                    <a:pt x="66788" y="561633"/>
                  </a:moveTo>
                  <a:lnTo>
                    <a:pt x="28334" y="523178"/>
                  </a:lnTo>
                </a:path>
                <a:path w="1881504" h="956310">
                  <a:moveTo>
                    <a:pt x="66788" y="527226"/>
                  </a:moveTo>
                  <a:lnTo>
                    <a:pt x="28334" y="489784"/>
                  </a:lnTo>
                </a:path>
                <a:path w="1881504" h="956310">
                  <a:moveTo>
                    <a:pt x="66788" y="493832"/>
                  </a:moveTo>
                  <a:lnTo>
                    <a:pt x="28334" y="455378"/>
                  </a:lnTo>
                </a:path>
                <a:path w="1881504" h="956310">
                  <a:moveTo>
                    <a:pt x="66788" y="460437"/>
                  </a:moveTo>
                  <a:lnTo>
                    <a:pt x="28334" y="421983"/>
                  </a:lnTo>
                </a:path>
                <a:path w="1881504" h="956310">
                  <a:moveTo>
                    <a:pt x="66788" y="426031"/>
                  </a:moveTo>
                  <a:lnTo>
                    <a:pt x="28334" y="387577"/>
                  </a:lnTo>
                </a:path>
                <a:path w="1881504" h="956310">
                  <a:moveTo>
                    <a:pt x="66788" y="392637"/>
                  </a:moveTo>
                  <a:lnTo>
                    <a:pt x="28334" y="354182"/>
                  </a:lnTo>
                </a:path>
                <a:path w="1881504" h="956310">
                  <a:moveTo>
                    <a:pt x="66788" y="358230"/>
                  </a:moveTo>
                  <a:lnTo>
                    <a:pt x="28334" y="320788"/>
                  </a:lnTo>
                </a:path>
                <a:path w="1881504" h="956310">
                  <a:moveTo>
                    <a:pt x="66788" y="324836"/>
                  </a:moveTo>
                  <a:lnTo>
                    <a:pt x="28334" y="286382"/>
                  </a:lnTo>
                </a:path>
                <a:path w="1881504" h="956310">
                  <a:moveTo>
                    <a:pt x="66788" y="291441"/>
                  </a:moveTo>
                  <a:lnTo>
                    <a:pt x="28334" y="252987"/>
                  </a:lnTo>
                </a:path>
                <a:path w="1881504" h="956310">
                  <a:moveTo>
                    <a:pt x="66788" y="257035"/>
                  </a:moveTo>
                  <a:lnTo>
                    <a:pt x="28334" y="218581"/>
                  </a:lnTo>
                </a:path>
                <a:path w="1881504" h="956310">
                  <a:moveTo>
                    <a:pt x="66788" y="223641"/>
                  </a:moveTo>
                  <a:lnTo>
                    <a:pt x="28334" y="185187"/>
                  </a:lnTo>
                </a:path>
                <a:path w="1881504" h="956310">
                  <a:moveTo>
                    <a:pt x="66788" y="189234"/>
                  </a:moveTo>
                  <a:lnTo>
                    <a:pt x="28334" y="151792"/>
                  </a:lnTo>
                </a:path>
                <a:path w="1881504" h="956310">
                  <a:moveTo>
                    <a:pt x="66788" y="155840"/>
                  </a:moveTo>
                  <a:lnTo>
                    <a:pt x="28334" y="117386"/>
                  </a:lnTo>
                </a:path>
                <a:path w="1881504" h="956310">
                  <a:moveTo>
                    <a:pt x="66788" y="122446"/>
                  </a:moveTo>
                  <a:lnTo>
                    <a:pt x="28334" y="83991"/>
                  </a:lnTo>
                </a:path>
                <a:path w="1881504" h="956310">
                  <a:moveTo>
                    <a:pt x="76908" y="98159"/>
                  </a:moveTo>
                  <a:lnTo>
                    <a:pt x="38454" y="59705"/>
                  </a:lnTo>
                </a:path>
                <a:path w="1881504" h="956310">
                  <a:moveTo>
                    <a:pt x="110302" y="98159"/>
                  </a:moveTo>
                  <a:lnTo>
                    <a:pt x="71848" y="59705"/>
                  </a:lnTo>
                </a:path>
                <a:path w="1881504" h="956310">
                  <a:moveTo>
                    <a:pt x="144709" y="98159"/>
                  </a:moveTo>
                  <a:lnTo>
                    <a:pt x="106254" y="59705"/>
                  </a:lnTo>
                </a:path>
                <a:path w="1881504" h="956310">
                  <a:moveTo>
                    <a:pt x="178103" y="98159"/>
                  </a:moveTo>
                  <a:lnTo>
                    <a:pt x="139649" y="59705"/>
                  </a:lnTo>
                </a:path>
                <a:path w="1881504" h="956310">
                  <a:moveTo>
                    <a:pt x="211497" y="98159"/>
                  </a:moveTo>
                  <a:lnTo>
                    <a:pt x="174055" y="59705"/>
                  </a:lnTo>
                </a:path>
                <a:path w="1881504" h="956310">
                  <a:moveTo>
                    <a:pt x="245904" y="98159"/>
                  </a:moveTo>
                  <a:lnTo>
                    <a:pt x="207450" y="59705"/>
                  </a:lnTo>
                </a:path>
                <a:path w="1881504" h="956310">
                  <a:moveTo>
                    <a:pt x="270191" y="88039"/>
                  </a:moveTo>
                  <a:lnTo>
                    <a:pt x="241856" y="59705"/>
                  </a:lnTo>
                </a:path>
                <a:path w="1881504" h="956310">
                  <a:moveTo>
                    <a:pt x="298525" y="98159"/>
                  </a:moveTo>
                  <a:lnTo>
                    <a:pt x="298525" y="31370"/>
                  </a:lnTo>
                  <a:lnTo>
                    <a:pt x="268167" y="31370"/>
                  </a:lnTo>
                  <a:lnTo>
                    <a:pt x="268167" y="0"/>
                  </a:lnTo>
                  <a:lnTo>
                    <a:pt x="0" y="0"/>
                  </a:lnTo>
                  <a:lnTo>
                    <a:pt x="0" y="956294"/>
                  </a:lnTo>
                  <a:lnTo>
                    <a:pt x="66788" y="956294"/>
                  </a:lnTo>
                  <a:lnTo>
                    <a:pt x="66788" y="926947"/>
                  </a:lnTo>
                  <a:lnTo>
                    <a:pt x="28334" y="926947"/>
                  </a:lnTo>
                  <a:lnTo>
                    <a:pt x="28334" y="59705"/>
                  </a:lnTo>
                  <a:lnTo>
                    <a:pt x="270191" y="59705"/>
                  </a:lnTo>
                  <a:lnTo>
                    <a:pt x="270191" y="98159"/>
                  </a:lnTo>
                  <a:lnTo>
                    <a:pt x="298525" y="98159"/>
                  </a:lnTo>
                </a:path>
                <a:path w="1881504" h="956310">
                  <a:moveTo>
                    <a:pt x="0" y="511035"/>
                  </a:moveTo>
                  <a:lnTo>
                    <a:pt x="28334" y="481688"/>
                  </a:lnTo>
                </a:path>
                <a:path w="1881504" h="956310">
                  <a:moveTo>
                    <a:pt x="0" y="375433"/>
                  </a:moveTo>
                  <a:lnTo>
                    <a:pt x="28334" y="347099"/>
                  </a:lnTo>
                </a:path>
                <a:path w="1881504" h="956310">
                  <a:moveTo>
                    <a:pt x="277274" y="98159"/>
                  </a:moveTo>
                  <a:lnTo>
                    <a:pt x="298525" y="7690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 descr=""/>
            <p:cNvSpPr/>
            <p:nvPr/>
          </p:nvSpPr>
          <p:spPr>
            <a:xfrm>
              <a:off x="11190831" y="1619459"/>
              <a:ext cx="31750" cy="158115"/>
            </a:xfrm>
            <a:custGeom>
              <a:avLst/>
              <a:gdLst/>
              <a:ahLst/>
              <a:cxnLst/>
              <a:rect l="l" t="t" r="r" b="b"/>
              <a:pathLst>
                <a:path w="31750" h="158114">
                  <a:moveTo>
                    <a:pt x="0" y="0"/>
                  </a:moveTo>
                  <a:lnTo>
                    <a:pt x="0" y="157864"/>
                  </a:lnTo>
                  <a:lnTo>
                    <a:pt x="31370" y="157864"/>
                  </a:lnTo>
                  <a:lnTo>
                    <a:pt x="0" y="0"/>
                  </a:lnTo>
                  <a:close/>
                </a:path>
                <a:path w="31750" h="158114">
                  <a:moveTo>
                    <a:pt x="0" y="0"/>
                  </a:moveTo>
                  <a:lnTo>
                    <a:pt x="31370" y="157864"/>
                  </a:lnTo>
                  <a:lnTo>
                    <a:pt x="31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 descr=""/>
            <p:cNvSpPr/>
            <p:nvPr/>
          </p:nvSpPr>
          <p:spPr>
            <a:xfrm>
              <a:off x="11190831" y="1619458"/>
              <a:ext cx="31750" cy="158115"/>
            </a:xfrm>
            <a:custGeom>
              <a:avLst/>
              <a:gdLst/>
              <a:ahLst/>
              <a:cxnLst/>
              <a:rect l="l" t="t" r="r" b="b"/>
              <a:pathLst>
                <a:path w="31750" h="158114">
                  <a:moveTo>
                    <a:pt x="31370" y="0"/>
                  </a:moveTo>
                  <a:lnTo>
                    <a:pt x="0" y="0"/>
                  </a:lnTo>
                  <a:lnTo>
                    <a:pt x="31370" y="157864"/>
                  </a:lnTo>
                  <a:lnTo>
                    <a:pt x="31370" y="0"/>
                  </a:lnTo>
                  <a:close/>
                </a:path>
                <a:path w="31750" h="158114">
                  <a:moveTo>
                    <a:pt x="0" y="0"/>
                  </a:moveTo>
                  <a:lnTo>
                    <a:pt x="31370" y="157864"/>
                  </a:lnTo>
                  <a:lnTo>
                    <a:pt x="0" y="15786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 descr=""/>
            <p:cNvSpPr/>
            <p:nvPr/>
          </p:nvSpPr>
          <p:spPr>
            <a:xfrm>
              <a:off x="10987429" y="1619458"/>
              <a:ext cx="234950" cy="2416810"/>
            </a:xfrm>
            <a:custGeom>
              <a:avLst/>
              <a:gdLst/>
              <a:ahLst/>
              <a:cxnLst/>
              <a:rect l="l" t="t" r="r" b="b"/>
              <a:pathLst>
                <a:path w="234950" h="2416810">
                  <a:moveTo>
                    <a:pt x="203402" y="0"/>
                  </a:moveTo>
                  <a:lnTo>
                    <a:pt x="203402" y="157864"/>
                  </a:lnTo>
                  <a:lnTo>
                    <a:pt x="234772" y="157864"/>
                  </a:lnTo>
                  <a:lnTo>
                    <a:pt x="234772" y="0"/>
                  </a:lnTo>
                  <a:lnTo>
                    <a:pt x="203402" y="0"/>
                  </a:lnTo>
                </a:path>
                <a:path w="234950" h="2416810">
                  <a:moveTo>
                    <a:pt x="98159" y="2077536"/>
                  </a:moveTo>
                  <a:lnTo>
                    <a:pt x="98159" y="2105870"/>
                  </a:lnTo>
                  <a:lnTo>
                    <a:pt x="59705" y="2105870"/>
                  </a:lnTo>
                  <a:lnTo>
                    <a:pt x="59705" y="2388205"/>
                  </a:lnTo>
                  <a:lnTo>
                    <a:pt x="98159" y="2388205"/>
                  </a:lnTo>
                  <a:lnTo>
                    <a:pt x="98159" y="2416539"/>
                  </a:lnTo>
                  <a:lnTo>
                    <a:pt x="31370" y="2416539"/>
                  </a:lnTo>
                  <a:lnTo>
                    <a:pt x="31370" y="2385169"/>
                  </a:lnTo>
                  <a:lnTo>
                    <a:pt x="0" y="2385169"/>
                  </a:lnTo>
                  <a:lnTo>
                    <a:pt x="0" y="2107894"/>
                  </a:lnTo>
                  <a:lnTo>
                    <a:pt x="31370" y="2107894"/>
                  </a:lnTo>
                  <a:lnTo>
                    <a:pt x="31370" y="2077536"/>
                  </a:lnTo>
                  <a:lnTo>
                    <a:pt x="98159" y="2077536"/>
                  </a:lnTo>
                </a:path>
                <a:path w="234950" h="2416810">
                  <a:moveTo>
                    <a:pt x="31370" y="2403384"/>
                  </a:moveTo>
                  <a:lnTo>
                    <a:pt x="59705" y="2375049"/>
                  </a:lnTo>
                </a:path>
                <a:path w="234950" h="2416810">
                  <a:moveTo>
                    <a:pt x="98159" y="2105870"/>
                  </a:moveTo>
                  <a:lnTo>
                    <a:pt x="59705" y="2105870"/>
                  </a:lnTo>
                  <a:lnTo>
                    <a:pt x="59705" y="2388205"/>
                  </a:lnTo>
                  <a:lnTo>
                    <a:pt x="98159" y="2388205"/>
                  </a:lnTo>
                  <a:lnTo>
                    <a:pt x="98159" y="2105870"/>
                  </a:lnTo>
                </a:path>
                <a:path w="234950" h="2416810">
                  <a:moveTo>
                    <a:pt x="59705" y="2138253"/>
                  </a:moveTo>
                  <a:lnTo>
                    <a:pt x="93099" y="2105870"/>
                  </a:lnTo>
                </a:path>
                <a:path w="234950" h="2416810">
                  <a:moveTo>
                    <a:pt x="59705" y="2171647"/>
                  </a:moveTo>
                  <a:lnTo>
                    <a:pt x="98159" y="2134205"/>
                  </a:lnTo>
                </a:path>
                <a:path w="234950" h="2416810">
                  <a:moveTo>
                    <a:pt x="59705" y="2206053"/>
                  </a:moveTo>
                  <a:lnTo>
                    <a:pt x="98159" y="2167599"/>
                  </a:lnTo>
                </a:path>
                <a:path w="234950" h="2416810">
                  <a:moveTo>
                    <a:pt x="59705" y="2239448"/>
                  </a:moveTo>
                  <a:lnTo>
                    <a:pt x="98159" y="2202006"/>
                  </a:lnTo>
                </a:path>
                <a:path w="234950" h="2416810">
                  <a:moveTo>
                    <a:pt x="59705" y="2273854"/>
                  </a:moveTo>
                  <a:lnTo>
                    <a:pt x="98159" y="2235400"/>
                  </a:lnTo>
                </a:path>
                <a:path w="234950" h="2416810">
                  <a:moveTo>
                    <a:pt x="59705" y="2307249"/>
                  </a:moveTo>
                  <a:lnTo>
                    <a:pt x="98159" y="2268794"/>
                  </a:lnTo>
                </a:path>
                <a:path w="234950" h="2416810">
                  <a:moveTo>
                    <a:pt x="59705" y="2341655"/>
                  </a:moveTo>
                  <a:lnTo>
                    <a:pt x="98159" y="2303201"/>
                  </a:lnTo>
                </a:path>
                <a:path w="234950" h="2416810">
                  <a:moveTo>
                    <a:pt x="59705" y="2375049"/>
                  </a:moveTo>
                  <a:lnTo>
                    <a:pt x="98159" y="2336595"/>
                  </a:lnTo>
                </a:path>
                <a:path w="234950" h="2416810">
                  <a:moveTo>
                    <a:pt x="80956" y="2388205"/>
                  </a:moveTo>
                  <a:lnTo>
                    <a:pt x="98159" y="2371002"/>
                  </a:lnTo>
                </a:path>
                <a:path w="234950" h="2416810">
                  <a:moveTo>
                    <a:pt x="65776" y="2388205"/>
                  </a:moveTo>
                  <a:lnTo>
                    <a:pt x="59705" y="2382133"/>
                  </a:lnTo>
                </a:path>
                <a:path w="234950" h="2416810">
                  <a:moveTo>
                    <a:pt x="98159" y="2387193"/>
                  </a:moveTo>
                  <a:lnTo>
                    <a:pt x="59705" y="2348739"/>
                  </a:lnTo>
                </a:path>
                <a:path w="234950" h="2416810">
                  <a:moveTo>
                    <a:pt x="98159" y="2352786"/>
                  </a:moveTo>
                  <a:lnTo>
                    <a:pt x="59705" y="2315344"/>
                  </a:lnTo>
                </a:path>
                <a:path w="234950" h="2416810">
                  <a:moveTo>
                    <a:pt x="98159" y="2319392"/>
                  </a:moveTo>
                  <a:lnTo>
                    <a:pt x="59705" y="2280938"/>
                  </a:lnTo>
                </a:path>
                <a:path w="234950" h="2416810">
                  <a:moveTo>
                    <a:pt x="98159" y="2285998"/>
                  </a:moveTo>
                  <a:lnTo>
                    <a:pt x="59705" y="2247543"/>
                  </a:lnTo>
                </a:path>
                <a:path w="234950" h="2416810">
                  <a:moveTo>
                    <a:pt x="98159" y="2251591"/>
                  </a:moveTo>
                  <a:lnTo>
                    <a:pt x="59705" y="2213137"/>
                  </a:lnTo>
                </a:path>
                <a:path w="234950" h="2416810">
                  <a:moveTo>
                    <a:pt x="98159" y="2218197"/>
                  </a:moveTo>
                  <a:lnTo>
                    <a:pt x="59705" y="2179743"/>
                  </a:lnTo>
                </a:path>
                <a:path w="234950" h="2416810">
                  <a:moveTo>
                    <a:pt x="98159" y="2183791"/>
                  </a:moveTo>
                  <a:lnTo>
                    <a:pt x="59705" y="2146348"/>
                  </a:lnTo>
                </a:path>
                <a:path w="234950" h="2416810">
                  <a:moveTo>
                    <a:pt x="98159" y="2150396"/>
                  </a:moveTo>
                  <a:lnTo>
                    <a:pt x="59705" y="2111942"/>
                  </a:lnTo>
                </a:path>
                <a:path w="234950" h="2416810">
                  <a:moveTo>
                    <a:pt x="98159" y="2115990"/>
                  </a:moveTo>
                  <a:lnTo>
                    <a:pt x="88039" y="21058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 descr=""/>
            <p:cNvSpPr/>
            <p:nvPr/>
          </p:nvSpPr>
          <p:spPr>
            <a:xfrm>
              <a:off x="10987429" y="3849799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0" y="0"/>
                  </a:moveTo>
                  <a:lnTo>
                    <a:pt x="0" y="30358"/>
                  </a:lnTo>
                  <a:lnTo>
                    <a:pt x="157864" y="30358"/>
                  </a:lnTo>
                  <a:lnTo>
                    <a:pt x="0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157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10987429" y="3849799"/>
              <a:ext cx="158115" cy="30480"/>
            </a:xfrm>
            <a:custGeom>
              <a:avLst/>
              <a:gdLst/>
              <a:ahLst/>
              <a:cxnLst/>
              <a:rect l="l" t="t" r="r" b="b"/>
              <a:pathLst>
                <a:path w="158115" h="30479">
                  <a:moveTo>
                    <a:pt x="157864" y="0"/>
                  </a:moveTo>
                  <a:lnTo>
                    <a:pt x="0" y="0"/>
                  </a:lnTo>
                  <a:lnTo>
                    <a:pt x="157864" y="30358"/>
                  </a:lnTo>
                  <a:lnTo>
                    <a:pt x="157864" y="0"/>
                  </a:lnTo>
                  <a:close/>
                </a:path>
                <a:path w="158115" h="30479">
                  <a:moveTo>
                    <a:pt x="0" y="0"/>
                  </a:moveTo>
                  <a:lnTo>
                    <a:pt x="157864" y="30358"/>
                  </a:lnTo>
                  <a:lnTo>
                    <a:pt x="0" y="30358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10987429" y="1619458"/>
              <a:ext cx="2979420" cy="2958465"/>
            </a:xfrm>
            <a:custGeom>
              <a:avLst/>
              <a:gdLst/>
              <a:ahLst/>
              <a:cxnLst/>
              <a:rect l="l" t="t" r="r" b="b"/>
              <a:pathLst>
                <a:path w="2979419" h="2958465">
                  <a:moveTo>
                    <a:pt x="0" y="2260699"/>
                  </a:moveTo>
                  <a:lnTo>
                    <a:pt x="157864" y="2260699"/>
                  </a:lnTo>
                  <a:lnTo>
                    <a:pt x="157864" y="2230340"/>
                  </a:lnTo>
                  <a:lnTo>
                    <a:pt x="0" y="2230340"/>
                  </a:lnTo>
                  <a:lnTo>
                    <a:pt x="0" y="2260699"/>
                  </a:lnTo>
                </a:path>
                <a:path w="2979419" h="2958465">
                  <a:moveTo>
                    <a:pt x="2859774" y="2957933"/>
                  </a:moveTo>
                  <a:lnTo>
                    <a:pt x="2888109" y="2957933"/>
                  </a:lnTo>
                  <a:lnTo>
                    <a:pt x="2888109" y="2833463"/>
                  </a:lnTo>
                  <a:lnTo>
                    <a:pt x="2979184" y="2833463"/>
                  </a:lnTo>
                </a:path>
                <a:path w="2979419" h="2958465">
                  <a:moveTo>
                    <a:pt x="2979184" y="2805129"/>
                  </a:moveTo>
                  <a:lnTo>
                    <a:pt x="2888109" y="2805129"/>
                  </a:lnTo>
                  <a:lnTo>
                    <a:pt x="2888109" y="2599703"/>
                  </a:lnTo>
                  <a:lnTo>
                    <a:pt x="2716077" y="2599703"/>
                  </a:lnTo>
                  <a:lnTo>
                    <a:pt x="2716077" y="2336595"/>
                  </a:lnTo>
                  <a:lnTo>
                    <a:pt x="2979184" y="2336595"/>
                  </a:lnTo>
                </a:path>
                <a:path w="2979419" h="2958465">
                  <a:moveTo>
                    <a:pt x="2979184" y="2308261"/>
                  </a:moveTo>
                  <a:lnTo>
                    <a:pt x="2687742" y="2308261"/>
                  </a:lnTo>
                  <a:lnTo>
                    <a:pt x="2687742" y="2628037"/>
                  </a:lnTo>
                  <a:lnTo>
                    <a:pt x="2859774" y="2628037"/>
                  </a:lnTo>
                  <a:lnTo>
                    <a:pt x="2859774" y="2957933"/>
                  </a:lnTo>
                </a:path>
                <a:path w="2979419" h="2958465">
                  <a:moveTo>
                    <a:pt x="2687742" y="2587559"/>
                  </a:moveTo>
                  <a:lnTo>
                    <a:pt x="2716077" y="2559225"/>
                  </a:lnTo>
                </a:path>
                <a:path w="2979419" h="2958465">
                  <a:moveTo>
                    <a:pt x="2938706" y="2336595"/>
                  </a:moveTo>
                  <a:lnTo>
                    <a:pt x="2967041" y="2308261"/>
                  </a:lnTo>
                </a:path>
                <a:path w="2979419" h="2958465">
                  <a:moveTo>
                    <a:pt x="2687742" y="2451958"/>
                  </a:moveTo>
                  <a:lnTo>
                    <a:pt x="2716077" y="2423623"/>
                  </a:lnTo>
                </a:path>
                <a:path w="2979419" h="2958465">
                  <a:moveTo>
                    <a:pt x="2803105" y="2336595"/>
                  </a:moveTo>
                  <a:lnTo>
                    <a:pt x="2831439" y="2308261"/>
                  </a:lnTo>
                </a:path>
                <a:path w="2979419" h="2958465">
                  <a:moveTo>
                    <a:pt x="2859774" y="2955909"/>
                  </a:moveTo>
                  <a:lnTo>
                    <a:pt x="2888109" y="2927575"/>
                  </a:lnTo>
                </a:path>
                <a:path w="2979419" h="2958465">
                  <a:moveTo>
                    <a:pt x="1259879" y="1252795"/>
                  </a:moveTo>
                  <a:lnTo>
                    <a:pt x="1259879" y="1223449"/>
                  </a:lnTo>
                  <a:lnTo>
                    <a:pt x="940102" y="1223449"/>
                  </a:lnTo>
                  <a:lnTo>
                    <a:pt x="940102" y="157864"/>
                  </a:lnTo>
                </a:path>
                <a:path w="2979419" h="2958465">
                  <a:moveTo>
                    <a:pt x="910756" y="157864"/>
                  </a:moveTo>
                  <a:lnTo>
                    <a:pt x="910756" y="1252795"/>
                  </a:lnTo>
                  <a:lnTo>
                    <a:pt x="1259879" y="1252795"/>
                  </a:lnTo>
                </a:path>
                <a:path w="2979419" h="2958465">
                  <a:moveTo>
                    <a:pt x="910756" y="306621"/>
                  </a:moveTo>
                  <a:lnTo>
                    <a:pt x="940102" y="278286"/>
                  </a:lnTo>
                </a:path>
                <a:path w="2979419" h="2958465">
                  <a:moveTo>
                    <a:pt x="910756" y="982604"/>
                  </a:moveTo>
                  <a:lnTo>
                    <a:pt x="940102" y="954270"/>
                  </a:lnTo>
                </a:path>
                <a:path w="2979419" h="2958465">
                  <a:moveTo>
                    <a:pt x="910756" y="172031"/>
                  </a:moveTo>
                  <a:lnTo>
                    <a:pt x="924923" y="157864"/>
                  </a:lnTo>
                </a:path>
                <a:path w="2979419" h="2958465">
                  <a:moveTo>
                    <a:pt x="910756" y="848015"/>
                  </a:moveTo>
                  <a:lnTo>
                    <a:pt x="940102" y="819680"/>
                  </a:lnTo>
                </a:path>
                <a:path w="2979419" h="2958465">
                  <a:moveTo>
                    <a:pt x="1182971" y="1252795"/>
                  </a:moveTo>
                  <a:lnTo>
                    <a:pt x="1211305" y="1223449"/>
                  </a:lnTo>
                </a:path>
                <a:path w="2979419" h="2958465">
                  <a:moveTo>
                    <a:pt x="1912588" y="851051"/>
                  </a:moveTo>
                  <a:lnTo>
                    <a:pt x="1884253" y="851051"/>
                  </a:lnTo>
                  <a:lnTo>
                    <a:pt x="1884253" y="1223449"/>
                  </a:lnTo>
                  <a:lnTo>
                    <a:pt x="1573584" y="1223449"/>
                  </a:lnTo>
                  <a:lnTo>
                    <a:pt x="1573584" y="1252795"/>
                  </a:lnTo>
                  <a:lnTo>
                    <a:pt x="1912588" y="1252795"/>
                  </a:lnTo>
                  <a:lnTo>
                    <a:pt x="1912588" y="851051"/>
                  </a:lnTo>
                </a:path>
                <a:path w="2979419" h="2958465">
                  <a:moveTo>
                    <a:pt x="1858954" y="1252795"/>
                  </a:moveTo>
                  <a:lnTo>
                    <a:pt x="1912588" y="1198150"/>
                  </a:lnTo>
                </a:path>
                <a:path w="2979419" h="2958465">
                  <a:moveTo>
                    <a:pt x="1128325" y="2347727"/>
                  </a:moveTo>
                  <a:lnTo>
                    <a:pt x="1128325" y="2407432"/>
                  </a:lnTo>
                  <a:lnTo>
                    <a:pt x="1157672" y="2407432"/>
                  </a:lnTo>
                  <a:lnTo>
                    <a:pt x="1157672" y="2376061"/>
                  </a:lnTo>
                  <a:lnTo>
                    <a:pt x="1219401" y="2376061"/>
                  </a:lnTo>
                  <a:lnTo>
                    <a:pt x="1219401" y="2347727"/>
                  </a:lnTo>
                  <a:lnTo>
                    <a:pt x="1128325" y="2347727"/>
                  </a:lnTo>
                </a:path>
                <a:path w="2979419" h="2958465">
                  <a:moveTo>
                    <a:pt x="1013975" y="98159"/>
                  </a:moveTo>
                  <a:lnTo>
                    <a:pt x="985640" y="98159"/>
                  </a:lnTo>
                  <a:lnTo>
                    <a:pt x="985640" y="59705"/>
                  </a:lnTo>
                  <a:lnTo>
                    <a:pt x="703306" y="59705"/>
                  </a:lnTo>
                  <a:lnTo>
                    <a:pt x="703306" y="98159"/>
                  </a:lnTo>
                  <a:lnTo>
                    <a:pt x="674971" y="98159"/>
                  </a:lnTo>
                  <a:lnTo>
                    <a:pt x="674971" y="31370"/>
                  </a:lnTo>
                  <a:lnTo>
                    <a:pt x="705330" y="31370"/>
                  </a:lnTo>
                  <a:lnTo>
                    <a:pt x="705330" y="0"/>
                  </a:lnTo>
                  <a:lnTo>
                    <a:pt x="982604" y="0"/>
                  </a:lnTo>
                  <a:lnTo>
                    <a:pt x="982604" y="31370"/>
                  </a:lnTo>
                  <a:lnTo>
                    <a:pt x="1013975" y="31370"/>
                  </a:lnTo>
                  <a:lnTo>
                    <a:pt x="1013975" y="98159"/>
                  </a:lnTo>
                </a:path>
                <a:path w="2979419" h="2958465">
                  <a:moveTo>
                    <a:pt x="985640" y="98159"/>
                  </a:moveTo>
                  <a:lnTo>
                    <a:pt x="1013975" y="68812"/>
                  </a:lnTo>
                </a:path>
                <a:path w="2979419" h="2958465">
                  <a:moveTo>
                    <a:pt x="985640" y="98159"/>
                  </a:moveTo>
                  <a:lnTo>
                    <a:pt x="703306" y="98159"/>
                  </a:lnTo>
                  <a:lnTo>
                    <a:pt x="703306" y="59705"/>
                  </a:lnTo>
                  <a:lnTo>
                    <a:pt x="985640" y="59705"/>
                  </a:lnTo>
                  <a:lnTo>
                    <a:pt x="985640" y="98159"/>
                  </a:lnTo>
                </a:path>
                <a:path w="2979419" h="2958465">
                  <a:moveTo>
                    <a:pt x="703306" y="75896"/>
                  </a:moveTo>
                  <a:lnTo>
                    <a:pt x="719497" y="59705"/>
                  </a:lnTo>
                </a:path>
                <a:path w="2979419" h="2958465">
                  <a:moveTo>
                    <a:pt x="714437" y="98159"/>
                  </a:moveTo>
                  <a:lnTo>
                    <a:pt x="752891" y="59705"/>
                  </a:lnTo>
                </a:path>
                <a:path w="2979419" h="2958465">
                  <a:moveTo>
                    <a:pt x="748844" y="98159"/>
                  </a:moveTo>
                  <a:lnTo>
                    <a:pt x="786286" y="59705"/>
                  </a:lnTo>
                </a:path>
                <a:path w="2979419" h="2958465">
                  <a:moveTo>
                    <a:pt x="782238" y="98159"/>
                  </a:moveTo>
                  <a:lnTo>
                    <a:pt x="820692" y="59705"/>
                  </a:lnTo>
                </a:path>
                <a:path w="2979419" h="2958465">
                  <a:moveTo>
                    <a:pt x="815632" y="98159"/>
                  </a:moveTo>
                  <a:lnTo>
                    <a:pt x="854086" y="59705"/>
                  </a:lnTo>
                </a:path>
                <a:path w="2979419" h="2958465">
                  <a:moveTo>
                    <a:pt x="850039" y="98159"/>
                  </a:moveTo>
                  <a:lnTo>
                    <a:pt x="888493" y="59705"/>
                  </a:lnTo>
                </a:path>
                <a:path w="2979419" h="2958465">
                  <a:moveTo>
                    <a:pt x="883433" y="98159"/>
                  </a:moveTo>
                  <a:lnTo>
                    <a:pt x="921887" y="59705"/>
                  </a:lnTo>
                </a:path>
                <a:path w="2979419" h="2958465">
                  <a:moveTo>
                    <a:pt x="917839" y="98159"/>
                  </a:moveTo>
                  <a:lnTo>
                    <a:pt x="955282" y="59705"/>
                  </a:lnTo>
                </a:path>
                <a:path w="2979419" h="2958465">
                  <a:moveTo>
                    <a:pt x="951234" y="98159"/>
                  </a:moveTo>
                  <a:lnTo>
                    <a:pt x="985640" y="63752"/>
                  </a:lnTo>
                </a:path>
                <a:path w="2979419" h="2958465">
                  <a:moveTo>
                    <a:pt x="984628" y="98159"/>
                  </a:moveTo>
                  <a:lnTo>
                    <a:pt x="985640" y="98159"/>
                  </a:lnTo>
                </a:path>
                <a:path w="2979419" h="2958465">
                  <a:moveTo>
                    <a:pt x="716461" y="98159"/>
                  </a:moveTo>
                  <a:lnTo>
                    <a:pt x="703306" y="83991"/>
                  </a:lnTo>
                </a:path>
                <a:path w="2979419" h="2958465">
                  <a:moveTo>
                    <a:pt x="750867" y="98159"/>
                  </a:moveTo>
                  <a:lnTo>
                    <a:pt x="712413" y="59705"/>
                  </a:lnTo>
                </a:path>
                <a:path w="2979419" h="2958465">
                  <a:moveTo>
                    <a:pt x="784262" y="98159"/>
                  </a:moveTo>
                  <a:lnTo>
                    <a:pt x="745808" y="59705"/>
                  </a:lnTo>
                </a:path>
                <a:path w="2979419" h="2958465">
                  <a:moveTo>
                    <a:pt x="817656" y="98159"/>
                  </a:moveTo>
                  <a:lnTo>
                    <a:pt x="780214" y="59705"/>
                  </a:lnTo>
                </a:path>
                <a:path w="2979419" h="2958465">
                  <a:moveTo>
                    <a:pt x="852063" y="98159"/>
                  </a:moveTo>
                  <a:lnTo>
                    <a:pt x="813608" y="59705"/>
                  </a:lnTo>
                </a:path>
                <a:path w="2979419" h="2958465">
                  <a:moveTo>
                    <a:pt x="885457" y="98159"/>
                  </a:moveTo>
                  <a:lnTo>
                    <a:pt x="847003" y="59705"/>
                  </a:lnTo>
                </a:path>
                <a:path w="2979419" h="2958465">
                  <a:moveTo>
                    <a:pt x="919863" y="98159"/>
                  </a:moveTo>
                  <a:lnTo>
                    <a:pt x="881409" y="59705"/>
                  </a:lnTo>
                </a:path>
                <a:path w="2979419" h="2958465">
                  <a:moveTo>
                    <a:pt x="953258" y="98159"/>
                  </a:moveTo>
                  <a:lnTo>
                    <a:pt x="914804" y="59705"/>
                  </a:lnTo>
                </a:path>
                <a:path w="2979419" h="2958465">
                  <a:moveTo>
                    <a:pt x="985640" y="96135"/>
                  </a:moveTo>
                  <a:lnTo>
                    <a:pt x="949210" y="59705"/>
                  </a:lnTo>
                </a:path>
                <a:path w="2979419" h="2958465">
                  <a:moveTo>
                    <a:pt x="985640" y="62740"/>
                  </a:moveTo>
                  <a:lnTo>
                    <a:pt x="982604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47" name="object 1247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984393" y="1616422"/>
              <a:ext cx="3673383" cy="2536962"/>
            </a:xfrm>
            <a:prstGeom prst="rect">
              <a:avLst/>
            </a:prstGeom>
          </p:spPr>
        </p:pic>
        <p:sp>
          <p:nvSpPr>
            <p:cNvPr id="1248" name="object 1248" descr=""/>
            <p:cNvSpPr/>
            <p:nvPr/>
          </p:nvSpPr>
          <p:spPr>
            <a:xfrm>
              <a:off x="17539814" y="804029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 descr=""/>
            <p:cNvSpPr/>
            <p:nvPr/>
          </p:nvSpPr>
          <p:spPr>
            <a:xfrm>
              <a:off x="17539814" y="804029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 descr=""/>
            <p:cNvSpPr/>
            <p:nvPr/>
          </p:nvSpPr>
          <p:spPr>
            <a:xfrm>
              <a:off x="11085588" y="804029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 descr=""/>
            <p:cNvSpPr/>
            <p:nvPr/>
          </p:nvSpPr>
          <p:spPr>
            <a:xfrm>
              <a:off x="11085588" y="804029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 descr=""/>
            <p:cNvSpPr/>
            <p:nvPr/>
          </p:nvSpPr>
          <p:spPr>
            <a:xfrm>
              <a:off x="12454758" y="171761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 descr=""/>
            <p:cNvSpPr/>
            <p:nvPr/>
          </p:nvSpPr>
          <p:spPr>
            <a:xfrm>
              <a:off x="12454758" y="171761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 descr=""/>
            <p:cNvSpPr/>
            <p:nvPr/>
          </p:nvSpPr>
          <p:spPr>
            <a:xfrm>
              <a:off x="13156041" y="8231548"/>
              <a:ext cx="533400" cy="97155"/>
            </a:xfrm>
            <a:custGeom>
              <a:avLst/>
              <a:gdLst/>
              <a:ahLst/>
              <a:cxnLst/>
              <a:rect l="l" t="t" r="r" b="b"/>
              <a:pathLst>
                <a:path w="533400" h="97154">
                  <a:moveTo>
                    <a:pt x="28334" y="37442"/>
                  </a:moveTo>
                  <a:lnTo>
                    <a:pt x="503951" y="37442"/>
                  </a:lnTo>
                  <a:lnTo>
                    <a:pt x="503951" y="0"/>
                  </a:lnTo>
                  <a:lnTo>
                    <a:pt x="28334" y="0"/>
                  </a:lnTo>
                  <a:lnTo>
                    <a:pt x="28334" y="37442"/>
                  </a:lnTo>
                </a:path>
                <a:path w="533400" h="97154">
                  <a:moveTo>
                    <a:pt x="28334" y="15179"/>
                  </a:moveTo>
                  <a:lnTo>
                    <a:pt x="44525" y="0"/>
                  </a:lnTo>
                </a:path>
                <a:path w="533400" h="97154">
                  <a:moveTo>
                    <a:pt x="39466" y="37442"/>
                  </a:moveTo>
                  <a:lnTo>
                    <a:pt x="77920" y="0"/>
                  </a:lnTo>
                </a:path>
                <a:path w="533400" h="97154">
                  <a:moveTo>
                    <a:pt x="73872" y="37442"/>
                  </a:moveTo>
                  <a:lnTo>
                    <a:pt x="111314" y="0"/>
                  </a:lnTo>
                </a:path>
                <a:path w="533400" h="97154">
                  <a:moveTo>
                    <a:pt x="107266" y="37442"/>
                  </a:moveTo>
                  <a:lnTo>
                    <a:pt x="145720" y="0"/>
                  </a:lnTo>
                </a:path>
                <a:path w="533400" h="97154">
                  <a:moveTo>
                    <a:pt x="140661" y="37442"/>
                  </a:moveTo>
                  <a:lnTo>
                    <a:pt x="179115" y="0"/>
                  </a:lnTo>
                </a:path>
                <a:path w="533400" h="97154">
                  <a:moveTo>
                    <a:pt x="175067" y="37442"/>
                  </a:moveTo>
                  <a:lnTo>
                    <a:pt x="213521" y="0"/>
                  </a:lnTo>
                </a:path>
                <a:path w="533400" h="97154">
                  <a:moveTo>
                    <a:pt x="208461" y="37442"/>
                  </a:moveTo>
                  <a:lnTo>
                    <a:pt x="246916" y="0"/>
                  </a:lnTo>
                </a:path>
                <a:path w="533400" h="97154">
                  <a:moveTo>
                    <a:pt x="242868" y="37442"/>
                  </a:moveTo>
                  <a:lnTo>
                    <a:pt x="280310" y="0"/>
                  </a:lnTo>
                </a:path>
                <a:path w="533400" h="97154">
                  <a:moveTo>
                    <a:pt x="276262" y="37442"/>
                  </a:moveTo>
                  <a:lnTo>
                    <a:pt x="314716" y="0"/>
                  </a:lnTo>
                </a:path>
                <a:path w="533400" h="97154">
                  <a:moveTo>
                    <a:pt x="309657" y="37442"/>
                  </a:moveTo>
                  <a:lnTo>
                    <a:pt x="348111" y="0"/>
                  </a:lnTo>
                </a:path>
                <a:path w="533400" h="97154">
                  <a:moveTo>
                    <a:pt x="344063" y="37442"/>
                  </a:moveTo>
                  <a:lnTo>
                    <a:pt x="382517" y="0"/>
                  </a:lnTo>
                </a:path>
                <a:path w="533400" h="97154">
                  <a:moveTo>
                    <a:pt x="377457" y="37442"/>
                  </a:moveTo>
                  <a:lnTo>
                    <a:pt x="415912" y="0"/>
                  </a:lnTo>
                </a:path>
                <a:path w="533400" h="97154">
                  <a:moveTo>
                    <a:pt x="411864" y="37442"/>
                  </a:moveTo>
                  <a:lnTo>
                    <a:pt x="450318" y="0"/>
                  </a:lnTo>
                </a:path>
                <a:path w="533400" h="97154">
                  <a:moveTo>
                    <a:pt x="445258" y="37442"/>
                  </a:moveTo>
                  <a:lnTo>
                    <a:pt x="483712" y="0"/>
                  </a:lnTo>
                </a:path>
                <a:path w="533400" h="97154">
                  <a:moveTo>
                    <a:pt x="479664" y="37442"/>
                  </a:moveTo>
                  <a:lnTo>
                    <a:pt x="503951" y="12143"/>
                  </a:lnTo>
                </a:path>
                <a:path w="533400" h="97154">
                  <a:moveTo>
                    <a:pt x="29346" y="37442"/>
                  </a:moveTo>
                  <a:lnTo>
                    <a:pt x="28334" y="37442"/>
                  </a:lnTo>
                </a:path>
                <a:path w="533400" h="97154">
                  <a:moveTo>
                    <a:pt x="62740" y="37442"/>
                  </a:moveTo>
                  <a:lnTo>
                    <a:pt x="28334" y="3035"/>
                  </a:lnTo>
                </a:path>
                <a:path w="533400" h="97154">
                  <a:moveTo>
                    <a:pt x="97147" y="37442"/>
                  </a:moveTo>
                  <a:lnTo>
                    <a:pt x="58693" y="0"/>
                  </a:lnTo>
                </a:path>
                <a:path w="533400" h="97154">
                  <a:moveTo>
                    <a:pt x="130541" y="37442"/>
                  </a:moveTo>
                  <a:lnTo>
                    <a:pt x="92087" y="0"/>
                  </a:lnTo>
                </a:path>
                <a:path w="533400" h="97154">
                  <a:moveTo>
                    <a:pt x="164948" y="37442"/>
                  </a:moveTo>
                  <a:lnTo>
                    <a:pt x="126493" y="0"/>
                  </a:lnTo>
                </a:path>
                <a:path w="533400" h="97154">
                  <a:moveTo>
                    <a:pt x="198342" y="37442"/>
                  </a:moveTo>
                  <a:lnTo>
                    <a:pt x="159888" y="0"/>
                  </a:lnTo>
                </a:path>
                <a:path w="533400" h="97154">
                  <a:moveTo>
                    <a:pt x="231736" y="37442"/>
                  </a:moveTo>
                  <a:lnTo>
                    <a:pt x="194294" y="0"/>
                  </a:lnTo>
                </a:path>
                <a:path w="533400" h="97154">
                  <a:moveTo>
                    <a:pt x="266143" y="37442"/>
                  </a:moveTo>
                  <a:lnTo>
                    <a:pt x="227689" y="0"/>
                  </a:lnTo>
                </a:path>
                <a:path w="533400" h="97154">
                  <a:moveTo>
                    <a:pt x="299537" y="37442"/>
                  </a:moveTo>
                  <a:lnTo>
                    <a:pt x="261083" y="0"/>
                  </a:lnTo>
                </a:path>
                <a:path w="533400" h="97154">
                  <a:moveTo>
                    <a:pt x="333943" y="37442"/>
                  </a:moveTo>
                  <a:lnTo>
                    <a:pt x="295489" y="0"/>
                  </a:lnTo>
                </a:path>
                <a:path w="533400" h="97154">
                  <a:moveTo>
                    <a:pt x="367338" y="37442"/>
                  </a:moveTo>
                  <a:lnTo>
                    <a:pt x="328884" y="0"/>
                  </a:lnTo>
                </a:path>
                <a:path w="533400" h="97154">
                  <a:moveTo>
                    <a:pt x="401744" y="37442"/>
                  </a:moveTo>
                  <a:lnTo>
                    <a:pt x="363290" y="0"/>
                  </a:lnTo>
                </a:path>
                <a:path w="533400" h="97154">
                  <a:moveTo>
                    <a:pt x="435139" y="37442"/>
                  </a:moveTo>
                  <a:lnTo>
                    <a:pt x="396684" y="0"/>
                  </a:lnTo>
                </a:path>
                <a:path w="533400" h="97154">
                  <a:moveTo>
                    <a:pt x="468533" y="37442"/>
                  </a:moveTo>
                  <a:lnTo>
                    <a:pt x="431091" y="0"/>
                  </a:lnTo>
                </a:path>
                <a:path w="533400" h="97154">
                  <a:moveTo>
                    <a:pt x="502939" y="37442"/>
                  </a:moveTo>
                  <a:lnTo>
                    <a:pt x="464485" y="0"/>
                  </a:lnTo>
                </a:path>
                <a:path w="533400" h="97154">
                  <a:moveTo>
                    <a:pt x="503951" y="6071"/>
                  </a:moveTo>
                  <a:lnTo>
                    <a:pt x="497880" y="0"/>
                  </a:lnTo>
                </a:path>
                <a:path w="533400" h="97154">
                  <a:moveTo>
                    <a:pt x="533298" y="0"/>
                  </a:moveTo>
                  <a:lnTo>
                    <a:pt x="533298" y="66788"/>
                  </a:lnTo>
                  <a:lnTo>
                    <a:pt x="501927" y="66788"/>
                  </a:lnTo>
                  <a:lnTo>
                    <a:pt x="501927" y="97147"/>
                  </a:lnTo>
                  <a:lnTo>
                    <a:pt x="31370" y="97147"/>
                  </a:lnTo>
                  <a:lnTo>
                    <a:pt x="31370" y="66788"/>
                  </a:lnTo>
                  <a:lnTo>
                    <a:pt x="0" y="66788"/>
                  </a:lnTo>
                  <a:lnTo>
                    <a:pt x="0" y="0"/>
                  </a:lnTo>
                  <a:lnTo>
                    <a:pt x="28334" y="0"/>
                  </a:lnTo>
                  <a:lnTo>
                    <a:pt x="28334" y="37442"/>
                  </a:lnTo>
                  <a:lnTo>
                    <a:pt x="503951" y="37442"/>
                  </a:lnTo>
                  <a:lnTo>
                    <a:pt x="503951" y="0"/>
                  </a:lnTo>
                  <a:lnTo>
                    <a:pt x="533298" y="0"/>
                  </a:lnTo>
                </a:path>
                <a:path w="533400" h="97154">
                  <a:moveTo>
                    <a:pt x="453354" y="97147"/>
                  </a:moveTo>
                  <a:lnTo>
                    <a:pt x="533298" y="18215"/>
                  </a:lnTo>
                </a:path>
                <a:path w="533400" h="97154">
                  <a:moveTo>
                    <a:pt x="317752" y="97147"/>
                  </a:moveTo>
                  <a:lnTo>
                    <a:pt x="377457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 descr=""/>
            <p:cNvSpPr/>
            <p:nvPr/>
          </p:nvSpPr>
          <p:spPr>
            <a:xfrm>
              <a:off x="13407005" y="8171843"/>
              <a:ext cx="31750" cy="157480"/>
            </a:xfrm>
            <a:custGeom>
              <a:avLst/>
              <a:gdLst/>
              <a:ahLst/>
              <a:cxnLst/>
              <a:rect l="l" t="t" r="r" b="b"/>
              <a:pathLst>
                <a:path w="31750" h="157479">
                  <a:moveTo>
                    <a:pt x="0" y="0"/>
                  </a:moveTo>
                  <a:lnTo>
                    <a:pt x="0" y="156852"/>
                  </a:lnTo>
                  <a:lnTo>
                    <a:pt x="31370" y="156852"/>
                  </a:lnTo>
                  <a:lnTo>
                    <a:pt x="0" y="0"/>
                  </a:lnTo>
                  <a:close/>
                </a:path>
                <a:path w="31750" h="157479">
                  <a:moveTo>
                    <a:pt x="0" y="0"/>
                  </a:moveTo>
                  <a:lnTo>
                    <a:pt x="31370" y="156852"/>
                  </a:lnTo>
                  <a:lnTo>
                    <a:pt x="31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 descr=""/>
            <p:cNvSpPr/>
            <p:nvPr/>
          </p:nvSpPr>
          <p:spPr>
            <a:xfrm>
              <a:off x="13407005" y="8171843"/>
              <a:ext cx="31750" cy="157480"/>
            </a:xfrm>
            <a:custGeom>
              <a:avLst/>
              <a:gdLst/>
              <a:ahLst/>
              <a:cxnLst/>
              <a:rect l="l" t="t" r="r" b="b"/>
              <a:pathLst>
                <a:path w="31750" h="157479">
                  <a:moveTo>
                    <a:pt x="31370" y="0"/>
                  </a:moveTo>
                  <a:lnTo>
                    <a:pt x="0" y="0"/>
                  </a:lnTo>
                  <a:lnTo>
                    <a:pt x="31370" y="156852"/>
                  </a:lnTo>
                  <a:lnTo>
                    <a:pt x="31370" y="0"/>
                  </a:lnTo>
                  <a:close/>
                </a:path>
                <a:path w="31750" h="157479">
                  <a:moveTo>
                    <a:pt x="0" y="0"/>
                  </a:moveTo>
                  <a:lnTo>
                    <a:pt x="31370" y="156852"/>
                  </a:lnTo>
                  <a:lnTo>
                    <a:pt x="0" y="1568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 descr=""/>
            <p:cNvSpPr/>
            <p:nvPr/>
          </p:nvSpPr>
          <p:spPr>
            <a:xfrm>
              <a:off x="12408209" y="7076912"/>
              <a:ext cx="1257300" cy="1252220"/>
            </a:xfrm>
            <a:custGeom>
              <a:avLst/>
              <a:gdLst/>
              <a:ahLst/>
              <a:cxnLst/>
              <a:rect l="l" t="t" r="r" b="b"/>
              <a:pathLst>
                <a:path w="1257300" h="1252220">
                  <a:moveTo>
                    <a:pt x="1030166" y="1251783"/>
                  </a:moveTo>
                  <a:lnTo>
                    <a:pt x="1030166" y="1094931"/>
                  </a:lnTo>
                  <a:lnTo>
                    <a:pt x="998796" y="1094931"/>
                  </a:lnTo>
                  <a:lnTo>
                    <a:pt x="998796" y="1251783"/>
                  </a:lnTo>
                  <a:lnTo>
                    <a:pt x="1030166" y="1251783"/>
                  </a:lnTo>
                </a:path>
                <a:path w="1257300" h="1252220">
                  <a:moveTo>
                    <a:pt x="9107" y="28334"/>
                  </a:moveTo>
                  <a:lnTo>
                    <a:pt x="195306" y="28334"/>
                  </a:lnTo>
                  <a:lnTo>
                    <a:pt x="195306" y="1094931"/>
                  </a:lnTo>
                </a:path>
                <a:path w="1257300" h="1252220">
                  <a:moveTo>
                    <a:pt x="224653" y="1094931"/>
                  </a:moveTo>
                  <a:lnTo>
                    <a:pt x="224653" y="28334"/>
                  </a:lnTo>
                  <a:lnTo>
                    <a:pt x="728604" y="28334"/>
                  </a:lnTo>
                  <a:lnTo>
                    <a:pt x="728604" y="0"/>
                  </a:lnTo>
                  <a:lnTo>
                    <a:pt x="9107" y="0"/>
                  </a:lnTo>
                  <a:lnTo>
                    <a:pt x="9107" y="28334"/>
                  </a:lnTo>
                </a:path>
                <a:path w="1257300" h="1252220">
                  <a:moveTo>
                    <a:pt x="195306" y="229712"/>
                  </a:moveTo>
                  <a:lnTo>
                    <a:pt x="224653" y="200366"/>
                  </a:lnTo>
                </a:path>
                <a:path w="1257300" h="1252220">
                  <a:moveTo>
                    <a:pt x="396684" y="28334"/>
                  </a:moveTo>
                  <a:lnTo>
                    <a:pt x="425019" y="0"/>
                  </a:lnTo>
                </a:path>
                <a:path w="1257300" h="1252220">
                  <a:moveTo>
                    <a:pt x="195306" y="905696"/>
                  </a:moveTo>
                  <a:lnTo>
                    <a:pt x="224653" y="876349"/>
                  </a:lnTo>
                </a:path>
                <a:path w="1257300" h="1252220">
                  <a:moveTo>
                    <a:pt x="195306" y="94111"/>
                  </a:moveTo>
                  <a:lnTo>
                    <a:pt x="224653" y="65776"/>
                  </a:lnTo>
                </a:path>
                <a:path w="1257300" h="1252220">
                  <a:moveTo>
                    <a:pt x="261083" y="28334"/>
                  </a:moveTo>
                  <a:lnTo>
                    <a:pt x="290430" y="0"/>
                  </a:lnTo>
                </a:path>
                <a:path w="1257300" h="1252220">
                  <a:moveTo>
                    <a:pt x="195306" y="770094"/>
                  </a:moveTo>
                  <a:lnTo>
                    <a:pt x="224653" y="741760"/>
                  </a:lnTo>
                </a:path>
                <a:path w="1257300" h="1252220">
                  <a:moveTo>
                    <a:pt x="1256843" y="783250"/>
                  </a:moveTo>
                  <a:lnTo>
                    <a:pt x="1228508" y="783250"/>
                  </a:lnTo>
                  <a:lnTo>
                    <a:pt x="1228508" y="1094931"/>
                  </a:lnTo>
                  <a:lnTo>
                    <a:pt x="1256843" y="1094931"/>
                  </a:lnTo>
                  <a:lnTo>
                    <a:pt x="1256843" y="783250"/>
                  </a:lnTo>
                </a:path>
                <a:path w="1257300" h="1252220">
                  <a:moveTo>
                    <a:pt x="1228508" y="1089871"/>
                  </a:moveTo>
                  <a:lnTo>
                    <a:pt x="1256843" y="1061536"/>
                  </a:lnTo>
                </a:path>
                <a:path w="1257300" h="1252220">
                  <a:moveTo>
                    <a:pt x="1042309" y="28334"/>
                  </a:moveTo>
                  <a:lnTo>
                    <a:pt x="1228508" y="28334"/>
                  </a:lnTo>
                  <a:lnTo>
                    <a:pt x="1228508" y="351147"/>
                  </a:lnTo>
                  <a:lnTo>
                    <a:pt x="1256843" y="351147"/>
                  </a:lnTo>
                  <a:lnTo>
                    <a:pt x="1256843" y="0"/>
                  </a:lnTo>
                  <a:lnTo>
                    <a:pt x="1042309" y="0"/>
                  </a:lnTo>
                  <a:lnTo>
                    <a:pt x="1042309" y="28334"/>
                  </a:lnTo>
                </a:path>
                <a:path w="1257300" h="1252220">
                  <a:moveTo>
                    <a:pt x="1072668" y="28334"/>
                  </a:moveTo>
                  <a:lnTo>
                    <a:pt x="1101003" y="0"/>
                  </a:lnTo>
                </a:path>
                <a:path w="1257300" h="1252220">
                  <a:moveTo>
                    <a:pt x="0" y="1192078"/>
                  </a:moveTo>
                  <a:lnTo>
                    <a:pt x="281322" y="1192078"/>
                  </a:lnTo>
                  <a:lnTo>
                    <a:pt x="281322" y="1154636"/>
                  </a:lnTo>
                  <a:lnTo>
                    <a:pt x="0" y="1154636"/>
                  </a:lnTo>
                  <a:lnTo>
                    <a:pt x="0" y="1192078"/>
                  </a:lnTo>
                </a:path>
                <a:path w="1257300" h="1252220">
                  <a:moveTo>
                    <a:pt x="0" y="1168803"/>
                  </a:moveTo>
                  <a:lnTo>
                    <a:pt x="14167" y="1154636"/>
                  </a:lnTo>
                </a:path>
                <a:path w="1257300" h="1252220">
                  <a:moveTo>
                    <a:pt x="10119" y="1192078"/>
                  </a:moveTo>
                  <a:lnTo>
                    <a:pt x="48573" y="1154636"/>
                  </a:lnTo>
                </a:path>
                <a:path w="1257300" h="1252220">
                  <a:moveTo>
                    <a:pt x="43513" y="1192078"/>
                  </a:moveTo>
                  <a:lnTo>
                    <a:pt x="81968" y="1154636"/>
                  </a:lnTo>
                </a:path>
                <a:path w="1257300" h="1252220">
                  <a:moveTo>
                    <a:pt x="77920" y="1192078"/>
                  </a:moveTo>
                  <a:lnTo>
                    <a:pt x="115362" y="1154636"/>
                  </a:lnTo>
                </a:path>
                <a:path w="1257300" h="1252220">
                  <a:moveTo>
                    <a:pt x="111314" y="1192078"/>
                  </a:moveTo>
                  <a:lnTo>
                    <a:pt x="149768" y="1154636"/>
                  </a:lnTo>
                </a:path>
                <a:path w="1257300" h="1252220">
                  <a:moveTo>
                    <a:pt x="144709" y="1192078"/>
                  </a:moveTo>
                  <a:lnTo>
                    <a:pt x="183163" y="1154636"/>
                  </a:lnTo>
                </a:path>
                <a:path w="1257300" h="1252220">
                  <a:moveTo>
                    <a:pt x="179115" y="1192078"/>
                  </a:moveTo>
                  <a:lnTo>
                    <a:pt x="217569" y="1154636"/>
                  </a:lnTo>
                </a:path>
                <a:path w="1257300" h="1252220">
                  <a:moveTo>
                    <a:pt x="212509" y="1192078"/>
                  </a:moveTo>
                  <a:lnTo>
                    <a:pt x="250963" y="1154636"/>
                  </a:lnTo>
                </a:path>
                <a:path w="1257300" h="1252220">
                  <a:moveTo>
                    <a:pt x="246916" y="1192078"/>
                  </a:moveTo>
                  <a:lnTo>
                    <a:pt x="281322" y="1157672"/>
                  </a:lnTo>
                </a:path>
                <a:path w="1257300" h="1252220">
                  <a:moveTo>
                    <a:pt x="280310" y="1192078"/>
                  </a:moveTo>
                  <a:lnTo>
                    <a:pt x="281322" y="11910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 descr=""/>
            <p:cNvSpPr/>
            <p:nvPr/>
          </p:nvSpPr>
          <p:spPr>
            <a:xfrm>
              <a:off x="12405173" y="8265955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12378862" y="8171843"/>
              <a:ext cx="983615" cy="157480"/>
            </a:xfrm>
            <a:custGeom>
              <a:avLst/>
              <a:gdLst/>
              <a:ahLst/>
              <a:cxnLst/>
              <a:rect l="l" t="t" r="r" b="b"/>
              <a:pathLst>
                <a:path w="983615" h="157479">
                  <a:moveTo>
                    <a:pt x="62740" y="97147"/>
                  </a:moveTo>
                  <a:lnTo>
                    <a:pt x="29346" y="63752"/>
                  </a:lnTo>
                </a:path>
                <a:path w="983615" h="157479">
                  <a:moveTo>
                    <a:pt x="96135" y="97147"/>
                  </a:moveTo>
                  <a:lnTo>
                    <a:pt x="58693" y="59705"/>
                  </a:lnTo>
                </a:path>
                <a:path w="983615" h="157479">
                  <a:moveTo>
                    <a:pt x="130541" y="97147"/>
                  </a:moveTo>
                  <a:lnTo>
                    <a:pt x="92087" y="59705"/>
                  </a:lnTo>
                </a:path>
                <a:path w="983615" h="157479">
                  <a:moveTo>
                    <a:pt x="163936" y="97147"/>
                  </a:moveTo>
                  <a:lnTo>
                    <a:pt x="125481" y="59705"/>
                  </a:lnTo>
                </a:path>
                <a:path w="983615" h="157479">
                  <a:moveTo>
                    <a:pt x="198342" y="97147"/>
                  </a:moveTo>
                  <a:lnTo>
                    <a:pt x="159888" y="59705"/>
                  </a:lnTo>
                </a:path>
                <a:path w="983615" h="157479">
                  <a:moveTo>
                    <a:pt x="231736" y="97147"/>
                  </a:moveTo>
                  <a:lnTo>
                    <a:pt x="193282" y="59705"/>
                  </a:lnTo>
                </a:path>
                <a:path w="983615" h="157479">
                  <a:moveTo>
                    <a:pt x="266143" y="97147"/>
                  </a:moveTo>
                  <a:lnTo>
                    <a:pt x="227689" y="59705"/>
                  </a:lnTo>
                </a:path>
                <a:path w="983615" h="157479">
                  <a:moveTo>
                    <a:pt x="299537" y="97147"/>
                  </a:moveTo>
                  <a:lnTo>
                    <a:pt x="261083" y="59705"/>
                  </a:lnTo>
                </a:path>
                <a:path w="983615" h="157479">
                  <a:moveTo>
                    <a:pt x="310669" y="74884"/>
                  </a:moveTo>
                  <a:lnTo>
                    <a:pt x="295489" y="59705"/>
                  </a:lnTo>
                </a:path>
                <a:path w="983615" h="157479">
                  <a:moveTo>
                    <a:pt x="340015" y="59705"/>
                  </a:moveTo>
                  <a:lnTo>
                    <a:pt x="340015" y="126493"/>
                  </a:lnTo>
                  <a:lnTo>
                    <a:pt x="308645" y="126493"/>
                  </a:lnTo>
                  <a:lnTo>
                    <a:pt x="308645" y="156852"/>
                  </a:lnTo>
                  <a:lnTo>
                    <a:pt x="0" y="156852"/>
                  </a:lnTo>
                  <a:lnTo>
                    <a:pt x="0" y="59705"/>
                  </a:lnTo>
                  <a:lnTo>
                    <a:pt x="29346" y="59705"/>
                  </a:lnTo>
                  <a:lnTo>
                    <a:pt x="29346" y="97147"/>
                  </a:lnTo>
                  <a:lnTo>
                    <a:pt x="310669" y="97147"/>
                  </a:lnTo>
                  <a:lnTo>
                    <a:pt x="310669" y="59705"/>
                  </a:lnTo>
                  <a:lnTo>
                    <a:pt x="340015" y="59705"/>
                  </a:lnTo>
                </a:path>
                <a:path w="983615" h="157479">
                  <a:moveTo>
                    <a:pt x="983616" y="0"/>
                  </a:moveTo>
                  <a:lnTo>
                    <a:pt x="792357" y="0"/>
                  </a:lnTo>
                  <a:lnTo>
                    <a:pt x="792357" y="59705"/>
                  </a:lnTo>
                  <a:lnTo>
                    <a:pt x="983616" y="59705"/>
                  </a:lnTo>
                  <a:lnTo>
                    <a:pt x="98361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13171220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12454758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 descr=""/>
            <p:cNvSpPr/>
            <p:nvPr/>
          </p:nvSpPr>
          <p:spPr>
            <a:xfrm>
              <a:off x="12454758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 descr=""/>
            <p:cNvSpPr/>
            <p:nvPr/>
          </p:nvSpPr>
          <p:spPr>
            <a:xfrm>
              <a:off x="11633054" y="8231548"/>
              <a:ext cx="401955" cy="67310"/>
            </a:xfrm>
            <a:custGeom>
              <a:avLst/>
              <a:gdLst/>
              <a:ahLst/>
              <a:cxnLst/>
              <a:rect l="l" t="t" r="r" b="b"/>
              <a:pathLst>
                <a:path w="401954" h="67309">
                  <a:moveTo>
                    <a:pt x="373410" y="37442"/>
                  </a:moveTo>
                  <a:lnTo>
                    <a:pt x="29346" y="37442"/>
                  </a:lnTo>
                  <a:lnTo>
                    <a:pt x="29346" y="0"/>
                  </a:lnTo>
                  <a:lnTo>
                    <a:pt x="373410" y="0"/>
                  </a:lnTo>
                  <a:lnTo>
                    <a:pt x="373410" y="37442"/>
                  </a:lnTo>
                </a:path>
                <a:path w="401954" h="67309">
                  <a:moveTo>
                    <a:pt x="29346" y="16191"/>
                  </a:moveTo>
                  <a:lnTo>
                    <a:pt x="45537" y="0"/>
                  </a:lnTo>
                </a:path>
                <a:path w="401954" h="67309">
                  <a:moveTo>
                    <a:pt x="41490" y="37442"/>
                  </a:moveTo>
                  <a:lnTo>
                    <a:pt x="79944" y="0"/>
                  </a:lnTo>
                </a:path>
                <a:path w="401954" h="67309">
                  <a:moveTo>
                    <a:pt x="74884" y="37442"/>
                  </a:moveTo>
                  <a:lnTo>
                    <a:pt x="113338" y="0"/>
                  </a:lnTo>
                </a:path>
                <a:path w="401954" h="67309">
                  <a:moveTo>
                    <a:pt x="109290" y="37442"/>
                  </a:moveTo>
                  <a:lnTo>
                    <a:pt x="147744" y="0"/>
                  </a:lnTo>
                </a:path>
                <a:path w="401954" h="67309">
                  <a:moveTo>
                    <a:pt x="142685" y="37442"/>
                  </a:moveTo>
                  <a:lnTo>
                    <a:pt x="181139" y="0"/>
                  </a:lnTo>
                </a:path>
                <a:path w="401954" h="67309">
                  <a:moveTo>
                    <a:pt x="177091" y="37442"/>
                  </a:moveTo>
                  <a:lnTo>
                    <a:pt x="214533" y="0"/>
                  </a:lnTo>
                </a:path>
                <a:path w="401954" h="67309">
                  <a:moveTo>
                    <a:pt x="210485" y="37442"/>
                  </a:moveTo>
                  <a:lnTo>
                    <a:pt x="248940" y="0"/>
                  </a:lnTo>
                </a:path>
                <a:path w="401954" h="67309">
                  <a:moveTo>
                    <a:pt x="243880" y="37442"/>
                  </a:moveTo>
                  <a:lnTo>
                    <a:pt x="282334" y="0"/>
                  </a:lnTo>
                </a:path>
                <a:path w="401954" h="67309">
                  <a:moveTo>
                    <a:pt x="278286" y="37442"/>
                  </a:moveTo>
                  <a:lnTo>
                    <a:pt x="316740" y="0"/>
                  </a:lnTo>
                </a:path>
                <a:path w="401954" h="67309">
                  <a:moveTo>
                    <a:pt x="311681" y="37442"/>
                  </a:moveTo>
                  <a:lnTo>
                    <a:pt x="350135" y="0"/>
                  </a:lnTo>
                </a:path>
                <a:path w="401954" h="67309">
                  <a:moveTo>
                    <a:pt x="346087" y="37442"/>
                  </a:moveTo>
                  <a:lnTo>
                    <a:pt x="373410" y="10119"/>
                  </a:lnTo>
                </a:path>
                <a:path w="401954" h="67309">
                  <a:moveTo>
                    <a:pt x="31370" y="37442"/>
                  </a:moveTo>
                  <a:lnTo>
                    <a:pt x="29346" y="35418"/>
                  </a:lnTo>
                </a:path>
                <a:path w="401954" h="67309">
                  <a:moveTo>
                    <a:pt x="64764" y="37442"/>
                  </a:moveTo>
                  <a:lnTo>
                    <a:pt x="29346" y="2023"/>
                  </a:lnTo>
                </a:path>
                <a:path w="401954" h="67309">
                  <a:moveTo>
                    <a:pt x="99171" y="37442"/>
                  </a:moveTo>
                  <a:lnTo>
                    <a:pt x="60717" y="0"/>
                  </a:lnTo>
                </a:path>
                <a:path w="401954" h="67309">
                  <a:moveTo>
                    <a:pt x="132565" y="37442"/>
                  </a:moveTo>
                  <a:lnTo>
                    <a:pt x="94111" y="0"/>
                  </a:lnTo>
                </a:path>
                <a:path w="401954" h="67309">
                  <a:moveTo>
                    <a:pt x="165960" y="37442"/>
                  </a:moveTo>
                  <a:lnTo>
                    <a:pt x="128517" y="0"/>
                  </a:lnTo>
                </a:path>
                <a:path w="401954" h="67309">
                  <a:moveTo>
                    <a:pt x="200366" y="37442"/>
                  </a:moveTo>
                  <a:lnTo>
                    <a:pt x="161912" y="0"/>
                  </a:lnTo>
                </a:path>
                <a:path w="401954" h="67309">
                  <a:moveTo>
                    <a:pt x="233760" y="37442"/>
                  </a:moveTo>
                  <a:lnTo>
                    <a:pt x="195306" y="0"/>
                  </a:lnTo>
                </a:path>
                <a:path w="401954" h="67309">
                  <a:moveTo>
                    <a:pt x="268167" y="37442"/>
                  </a:moveTo>
                  <a:lnTo>
                    <a:pt x="229712" y="0"/>
                  </a:lnTo>
                </a:path>
                <a:path w="401954" h="67309">
                  <a:moveTo>
                    <a:pt x="301561" y="37442"/>
                  </a:moveTo>
                  <a:lnTo>
                    <a:pt x="263107" y="0"/>
                  </a:lnTo>
                </a:path>
                <a:path w="401954" h="67309">
                  <a:moveTo>
                    <a:pt x="334955" y="37442"/>
                  </a:moveTo>
                  <a:lnTo>
                    <a:pt x="297513" y="0"/>
                  </a:lnTo>
                </a:path>
                <a:path w="401954" h="67309">
                  <a:moveTo>
                    <a:pt x="369362" y="37442"/>
                  </a:moveTo>
                  <a:lnTo>
                    <a:pt x="330908" y="0"/>
                  </a:lnTo>
                </a:path>
                <a:path w="401954" h="67309">
                  <a:moveTo>
                    <a:pt x="373410" y="8095"/>
                  </a:moveTo>
                  <a:lnTo>
                    <a:pt x="364302" y="0"/>
                  </a:lnTo>
                </a:path>
                <a:path w="401954" h="67309">
                  <a:moveTo>
                    <a:pt x="29346" y="0"/>
                  </a:moveTo>
                  <a:lnTo>
                    <a:pt x="29346" y="37442"/>
                  </a:lnTo>
                  <a:lnTo>
                    <a:pt x="373410" y="37442"/>
                  </a:lnTo>
                  <a:lnTo>
                    <a:pt x="373410" y="0"/>
                  </a:lnTo>
                  <a:lnTo>
                    <a:pt x="401744" y="0"/>
                  </a:lnTo>
                  <a:lnTo>
                    <a:pt x="401744" y="66788"/>
                  </a:lnTo>
                  <a:lnTo>
                    <a:pt x="0" y="66788"/>
                  </a:lnTo>
                  <a:lnTo>
                    <a:pt x="0" y="0"/>
                  </a:lnTo>
                  <a:lnTo>
                    <a:pt x="29346" y="0"/>
                  </a:lnTo>
                </a:path>
                <a:path w="401954" h="67309">
                  <a:moveTo>
                    <a:pt x="0" y="45537"/>
                  </a:moveTo>
                  <a:lnTo>
                    <a:pt x="29346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 descr=""/>
            <p:cNvSpPr/>
            <p:nvPr/>
          </p:nvSpPr>
          <p:spPr>
            <a:xfrm>
              <a:off x="11932592" y="8171843"/>
              <a:ext cx="30480" cy="127000"/>
            </a:xfrm>
            <a:custGeom>
              <a:avLst/>
              <a:gdLst/>
              <a:ahLst/>
              <a:cxnLst/>
              <a:rect l="l" t="t" r="r" b="b"/>
              <a:pathLst>
                <a:path w="30479" h="127000">
                  <a:moveTo>
                    <a:pt x="0" y="0"/>
                  </a:moveTo>
                  <a:lnTo>
                    <a:pt x="0" y="126493"/>
                  </a:lnTo>
                  <a:lnTo>
                    <a:pt x="30358" y="126493"/>
                  </a:lnTo>
                  <a:lnTo>
                    <a:pt x="0" y="0"/>
                  </a:lnTo>
                  <a:close/>
                </a:path>
                <a:path w="30479" h="127000">
                  <a:moveTo>
                    <a:pt x="0" y="0"/>
                  </a:moveTo>
                  <a:lnTo>
                    <a:pt x="30358" y="126493"/>
                  </a:lnTo>
                  <a:lnTo>
                    <a:pt x="303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 descr=""/>
            <p:cNvSpPr/>
            <p:nvPr/>
          </p:nvSpPr>
          <p:spPr>
            <a:xfrm>
              <a:off x="11932591" y="8171843"/>
              <a:ext cx="30480" cy="127000"/>
            </a:xfrm>
            <a:custGeom>
              <a:avLst/>
              <a:gdLst/>
              <a:ahLst/>
              <a:cxnLst/>
              <a:rect l="l" t="t" r="r" b="b"/>
              <a:pathLst>
                <a:path w="30479" h="127000">
                  <a:moveTo>
                    <a:pt x="30358" y="0"/>
                  </a:moveTo>
                  <a:lnTo>
                    <a:pt x="0" y="0"/>
                  </a:lnTo>
                  <a:lnTo>
                    <a:pt x="30358" y="126493"/>
                  </a:lnTo>
                  <a:lnTo>
                    <a:pt x="30358" y="0"/>
                  </a:lnTo>
                  <a:close/>
                </a:path>
                <a:path w="30479" h="127000">
                  <a:moveTo>
                    <a:pt x="0" y="0"/>
                  </a:moveTo>
                  <a:lnTo>
                    <a:pt x="30358" y="126493"/>
                  </a:lnTo>
                  <a:lnTo>
                    <a:pt x="0" y="12649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11737285" y="7076912"/>
              <a:ext cx="462915" cy="1221740"/>
            </a:xfrm>
            <a:custGeom>
              <a:avLst/>
              <a:gdLst/>
              <a:ahLst/>
              <a:cxnLst/>
              <a:rect l="l" t="t" r="r" b="b"/>
              <a:pathLst>
                <a:path w="462915" h="1221740">
                  <a:moveTo>
                    <a:pt x="225665" y="1221425"/>
                  </a:moveTo>
                  <a:lnTo>
                    <a:pt x="225665" y="1094931"/>
                  </a:lnTo>
                  <a:lnTo>
                    <a:pt x="195306" y="1094931"/>
                  </a:lnTo>
                  <a:lnTo>
                    <a:pt x="195306" y="1221425"/>
                  </a:lnTo>
                  <a:lnTo>
                    <a:pt x="225665" y="1221425"/>
                  </a:lnTo>
                </a:path>
                <a:path w="462915" h="1221740">
                  <a:moveTo>
                    <a:pt x="120422" y="0"/>
                  </a:moveTo>
                  <a:lnTo>
                    <a:pt x="120422" y="1094931"/>
                  </a:lnTo>
                  <a:lnTo>
                    <a:pt x="149768" y="1094931"/>
                  </a:lnTo>
                  <a:lnTo>
                    <a:pt x="149768" y="28334"/>
                  </a:lnTo>
                  <a:lnTo>
                    <a:pt x="462461" y="28334"/>
                  </a:lnTo>
                  <a:lnTo>
                    <a:pt x="462461" y="0"/>
                  </a:lnTo>
                  <a:lnTo>
                    <a:pt x="120422" y="0"/>
                  </a:lnTo>
                </a:path>
                <a:path w="462915" h="1221740">
                  <a:moveTo>
                    <a:pt x="120422" y="298525"/>
                  </a:moveTo>
                  <a:lnTo>
                    <a:pt x="149768" y="270191"/>
                  </a:lnTo>
                </a:path>
                <a:path w="462915" h="1221740">
                  <a:moveTo>
                    <a:pt x="391625" y="28334"/>
                  </a:moveTo>
                  <a:lnTo>
                    <a:pt x="419959" y="0"/>
                  </a:lnTo>
                </a:path>
                <a:path w="462915" h="1221740">
                  <a:moveTo>
                    <a:pt x="120422" y="975521"/>
                  </a:moveTo>
                  <a:lnTo>
                    <a:pt x="149768" y="946174"/>
                  </a:lnTo>
                </a:path>
                <a:path w="462915" h="1221740">
                  <a:moveTo>
                    <a:pt x="120422" y="163936"/>
                  </a:moveTo>
                  <a:lnTo>
                    <a:pt x="149768" y="135601"/>
                  </a:lnTo>
                </a:path>
                <a:path w="462915" h="1221740">
                  <a:moveTo>
                    <a:pt x="256023" y="28334"/>
                  </a:moveTo>
                  <a:lnTo>
                    <a:pt x="284358" y="0"/>
                  </a:lnTo>
                </a:path>
                <a:path w="462915" h="1221740">
                  <a:moveTo>
                    <a:pt x="120422" y="839919"/>
                  </a:moveTo>
                  <a:lnTo>
                    <a:pt x="149768" y="811584"/>
                  </a:lnTo>
                </a:path>
                <a:path w="462915" h="1221740">
                  <a:moveTo>
                    <a:pt x="191258" y="1094931"/>
                  </a:moveTo>
                  <a:lnTo>
                    <a:pt x="0" y="1094931"/>
                  </a:lnTo>
                  <a:lnTo>
                    <a:pt x="0" y="1154636"/>
                  </a:lnTo>
                  <a:lnTo>
                    <a:pt x="191258" y="1154636"/>
                  </a:lnTo>
                  <a:lnTo>
                    <a:pt x="191258" y="10949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11737285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  <a:lnTo>
                    <a:pt x="191258" y="59705"/>
                  </a:lnTo>
                  <a:lnTo>
                    <a:pt x="1912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14996780" y="8231548"/>
              <a:ext cx="533400" cy="97155"/>
            </a:xfrm>
            <a:custGeom>
              <a:avLst/>
              <a:gdLst/>
              <a:ahLst/>
              <a:cxnLst/>
              <a:rect l="l" t="t" r="r" b="b"/>
              <a:pathLst>
                <a:path w="533400" h="97154">
                  <a:moveTo>
                    <a:pt x="503951" y="37442"/>
                  </a:moveTo>
                  <a:lnTo>
                    <a:pt x="28334" y="37442"/>
                  </a:lnTo>
                  <a:lnTo>
                    <a:pt x="28334" y="0"/>
                  </a:lnTo>
                  <a:lnTo>
                    <a:pt x="503951" y="0"/>
                  </a:lnTo>
                  <a:lnTo>
                    <a:pt x="503951" y="37442"/>
                  </a:lnTo>
                </a:path>
                <a:path w="533400" h="97154">
                  <a:moveTo>
                    <a:pt x="28334" y="0"/>
                  </a:moveTo>
                  <a:lnTo>
                    <a:pt x="29346" y="0"/>
                  </a:lnTo>
                </a:path>
                <a:path w="533400" h="97154">
                  <a:moveTo>
                    <a:pt x="28334" y="33394"/>
                  </a:moveTo>
                  <a:lnTo>
                    <a:pt x="62740" y="0"/>
                  </a:lnTo>
                </a:path>
                <a:path w="533400" h="97154">
                  <a:moveTo>
                    <a:pt x="58693" y="37442"/>
                  </a:moveTo>
                  <a:lnTo>
                    <a:pt x="96135" y="0"/>
                  </a:lnTo>
                </a:path>
                <a:path w="533400" h="97154">
                  <a:moveTo>
                    <a:pt x="92087" y="37442"/>
                  </a:moveTo>
                  <a:lnTo>
                    <a:pt x="130541" y="0"/>
                  </a:lnTo>
                </a:path>
                <a:path w="533400" h="97154">
                  <a:moveTo>
                    <a:pt x="125481" y="37442"/>
                  </a:moveTo>
                  <a:lnTo>
                    <a:pt x="163936" y="0"/>
                  </a:lnTo>
                </a:path>
                <a:path w="533400" h="97154">
                  <a:moveTo>
                    <a:pt x="159888" y="37442"/>
                  </a:moveTo>
                  <a:lnTo>
                    <a:pt x="198342" y="0"/>
                  </a:lnTo>
                </a:path>
                <a:path w="533400" h="97154">
                  <a:moveTo>
                    <a:pt x="193282" y="37442"/>
                  </a:moveTo>
                  <a:lnTo>
                    <a:pt x="231736" y="0"/>
                  </a:lnTo>
                </a:path>
                <a:path w="533400" h="97154">
                  <a:moveTo>
                    <a:pt x="227689" y="37442"/>
                  </a:moveTo>
                  <a:lnTo>
                    <a:pt x="265131" y="0"/>
                  </a:lnTo>
                </a:path>
                <a:path w="533400" h="97154">
                  <a:moveTo>
                    <a:pt x="261083" y="37442"/>
                  </a:moveTo>
                  <a:lnTo>
                    <a:pt x="299537" y="0"/>
                  </a:lnTo>
                </a:path>
                <a:path w="533400" h="97154">
                  <a:moveTo>
                    <a:pt x="294477" y="37442"/>
                  </a:moveTo>
                  <a:lnTo>
                    <a:pt x="332932" y="0"/>
                  </a:lnTo>
                </a:path>
                <a:path w="533400" h="97154">
                  <a:moveTo>
                    <a:pt x="328884" y="37442"/>
                  </a:moveTo>
                  <a:lnTo>
                    <a:pt x="367338" y="0"/>
                  </a:lnTo>
                </a:path>
                <a:path w="533400" h="97154">
                  <a:moveTo>
                    <a:pt x="362278" y="37442"/>
                  </a:moveTo>
                  <a:lnTo>
                    <a:pt x="400732" y="0"/>
                  </a:lnTo>
                </a:path>
                <a:path w="533400" h="97154">
                  <a:moveTo>
                    <a:pt x="396684" y="37442"/>
                  </a:moveTo>
                  <a:lnTo>
                    <a:pt x="435139" y="0"/>
                  </a:lnTo>
                </a:path>
                <a:path w="533400" h="97154">
                  <a:moveTo>
                    <a:pt x="430079" y="37442"/>
                  </a:moveTo>
                  <a:lnTo>
                    <a:pt x="468533" y="0"/>
                  </a:lnTo>
                </a:path>
                <a:path w="533400" h="97154">
                  <a:moveTo>
                    <a:pt x="464485" y="37442"/>
                  </a:moveTo>
                  <a:lnTo>
                    <a:pt x="501927" y="0"/>
                  </a:lnTo>
                </a:path>
                <a:path w="533400" h="97154">
                  <a:moveTo>
                    <a:pt x="497880" y="37442"/>
                  </a:moveTo>
                  <a:lnTo>
                    <a:pt x="503951" y="31370"/>
                  </a:lnTo>
                </a:path>
                <a:path w="533400" h="97154">
                  <a:moveTo>
                    <a:pt x="47561" y="37442"/>
                  </a:moveTo>
                  <a:lnTo>
                    <a:pt x="28334" y="18215"/>
                  </a:lnTo>
                </a:path>
                <a:path w="533400" h="97154">
                  <a:moveTo>
                    <a:pt x="81968" y="37442"/>
                  </a:moveTo>
                  <a:lnTo>
                    <a:pt x="43513" y="0"/>
                  </a:lnTo>
                </a:path>
                <a:path w="533400" h="97154">
                  <a:moveTo>
                    <a:pt x="115362" y="37442"/>
                  </a:moveTo>
                  <a:lnTo>
                    <a:pt x="76908" y="0"/>
                  </a:lnTo>
                </a:path>
                <a:path w="533400" h="97154">
                  <a:moveTo>
                    <a:pt x="149768" y="37442"/>
                  </a:moveTo>
                  <a:lnTo>
                    <a:pt x="111314" y="0"/>
                  </a:lnTo>
                </a:path>
                <a:path w="533400" h="97154">
                  <a:moveTo>
                    <a:pt x="183163" y="37442"/>
                  </a:moveTo>
                  <a:lnTo>
                    <a:pt x="144709" y="0"/>
                  </a:lnTo>
                </a:path>
                <a:path w="533400" h="97154">
                  <a:moveTo>
                    <a:pt x="216557" y="37442"/>
                  </a:moveTo>
                  <a:lnTo>
                    <a:pt x="179115" y="0"/>
                  </a:lnTo>
                </a:path>
                <a:path w="533400" h="97154">
                  <a:moveTo>
                    <a:pt x="250963" y="37442"/>
                  </a:moveTo>
                  <a:lnTo>
                    <a:pt x="212509" y="0"/>
                  </a:lnTo>
                </a:path>
                <a:path w="533400" h="97154">
                  <a:moveTo>
                    <a:pt x="284358" y="37442"/>
                  </a:moveTo>
                  <a:lnTo>
                    <a:pt x="246916" y="0"/>
                  </a:lnTo>
                </a:path>
                <a:path w="533400" h="97154">
                  <a:moveTo>
                    <a:pt x="318764" y="37442"/>
                  </a:moveTo>
                  <a:lnTo>
                    <a:pt x="280310" y="0"/>
                  </a:lnTo>
                </a:path>
                <a:path w="533400" h="97154">
                  <a:moveTo>
                    <a:pt x="352159" y="37442"/>
                  </a:moveTo>
                  <a:lnTo>
                    <a:pt x="313704" y="0"/>
                  </a:lnTo>
                </a:path>
                <a:path w="533400" h="97154">
                  <a:moveTo>
                    <a:pt x="386565" y="37442"/>
                  </a:moveTo>
                  <a:lnTo>
                    <a:pt x="348111" y="0"/>
                  </a:lnTo>
                </a:path>
                <a:path w="533400" h="97154">
                  <a:moveTo>
                    <a:pt x="419959" y="37442"/>
                  </a:moveTo>
                  <a:lnTo>
                    <a:pt x="381505" y="0"/>
                  </a:lnTo>
                </a:path>
                <a:path w="533400" h="97154">
                  <a:moveTo>
                    <a:pt x="453354" y="37442"/>
                  </a:moveTo>
                  <a:lnTo>
                    <a:pt x="415912" y="0"/>
                  </a:lnTo>
                </a:path>
                <a:path w="533400" h="97154">
                  <a:moveTo>
                    <a:pt x="487760" y="37442"/>
                  </a:moveTo>
                  <a:lnTo>
                    <a:pt x="449306" y="0"/>
                  </a:lnTo>
                </a:path>
                <a:path w="533400" h="97154">
                  <a:moveTo>
                    <a:pt x="503951" y="21250"/>
                  </a:moveTo>
                  <a:lnTo>
                    <a:pt x="482700" y="0"/>
                  </a:lnTo>
                </a:path>
                <a:path w="533400" h="97154">
                  <a:moveTo>
                    <a:pt x="0" y="0"/>
                  </a:moveTo>
                  <a:lnTo>
                    <a:pt x="0" y="66788"/>
                  </a:lnTo>
                  <a:lnTo>
                    <a:pt x="31370" y="66788"/>
                  </a:lnTo>
                  <a:lnTo>
                    <a:pt x="31370" y="97147"/>
                  </a:lnTo>
                  <a:lnTo>
                    <a:pt x="501927" y="97147"/>
                  </a:lnTo>
                  <a:lnTo>
                    <a:pt x="501927" y="66788"/>
                  </a:lnTo>
                  <a:lnTo>
                    <a:pt x="533298" y="66788"/>
                  </a:lnTo>
                  <a:lnTo>
                    <a:pt x="533298" y="0"/>
                  </a:lnTo>
                  <a:lnTo>
                    <a:pt x="503951" y="0"/>
                  </a:lnTo>
                  <a:lnTo>
                    <a:pt x="503951" y="37442"/>
                  </a:lnTo>
                  <a:lnTo>
                    <a:pt x="28334" y="37442"/>
                  </a:lnTo>
                  <a:lnTo>
                    <a:pt x="28334" y="0"/>
                  </a:lnTo>
                  <a:lnTo>
                    <a:pt x="0" y="0"/>
                  </a:lnTo>
                </a:path>
                <a:path w="533400" h="97154">
                  <a:moveTo>
                    <a:pt x="0" y="62740"/>
                  </a:moveTo>
                  <a:lnTo>
                    <a:pt x="28334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 descr=""/>
            <p:cNvSpPr/>
            <p:nvPr/>
          </p:nvSpPr>
          <p:spPr>
            <a:xfrm>
              <a:off x="15247744" y="8171843"/>
              <a:ext cx="31750" cy="157480"/>
            </a:xfrm>
            <a:custGeom>
              <a:avLst/>
              <a:gdLst/>
              <a:ahLst/>
              <a:cxnLst/>
              <a:rect l="l" t="t" r="r" b="b"/>
              <a:pathLst>
                <a:path w="31750" h="157479">
                  <a:moveTo>
                    <a:pt x="0" y="0"/>
                  </a:moveTo>
                  <a:lnTo>
                    <a:pt x="0" y="156852"/>
                  </a:lnTo>
                  <a:lnTo>
                    <a:pt x="31370" y="156852"/>
                  </a:lnTo>
                  <a:lnTo>
                    <a:pt x="0" y="0"/>
                  </a:lnTo>
                  <a:close/>
                </a:path>
                <a:path w="31750" h="157479">
                  <a:moveTo>
                    <a:pt x="0" y="0"/>
                  </a:moveTo>
                  <a:lnTo>
                    <a:pt x="31370" y="156852"/>
                  </a:lnTo>
                  <a:lnTo>
                    <a:pt x="31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 descr=""/>
            <p:cNvSpPr/>
            <p:nvPr/>
          </p:nvSpPr>
          <p:spPr>
            <a:xfrm>
              <a:off x="15247744" y="8171843"/>
              <a:ext cx="31750" cy="157480"/>
            </a:xfrm>
            <a:custGeom>
              <a:avLst/>
              <a:gdLst/>
              <a:ahLst/>
              <a:cxnLst/>
              <a:rect l="l" t="t" r="r" b="b"/>
              <a:pathLst>
                <a:path w="31750" h="157479">
                  <a:moveTo>
                    <a:pt x="31370" y="0"/>
                  </a:moveTo>
                  <a:lnTo>
                    <a:pt x="0" y="0"/>
                  </a:lnTo>
                  <a:lnTo>
                    <a:pt x="31370" y="156852"/>
                  </a:lnTo>
                  <a:lnTo>
                    <a:pt x="31370" y="0"/>
                  </a:lnTo>
                  <a:close/>
                </a:path>
                <a:path w="31750" h="157479">
                  <a:moveTo>
                    <a:pt x="0" y="0"/>
                  </a:moveTo>
                  <a:lnTo>
                    <a:pt x="31370" y="156852"/>
                  </a:lnTo>
                  <a:lnTo>
                    <a:pt x="0" y="15685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 descr=""/>
            <p:cNvSpPr/>
            <p:nvPr/>
          </p:nvSpPr>
          <p:spPr>
            <a:xfrm>
              <a:off x="15021067" y="7076912"/>
              <a:ext cx="1285240" cy="1252220"/>
            </a:xfrm>
            <a:custGeom>
              <a:avLst/>
              <a:gdLst/>
              <a:ahLst/>
              <a:cxnLst/>
              <a:rect l="l" t="t" r="r" b="b"/>
              <a:pathLst>
                <a:path w="1285240" h="1252220">
                  <a:moveTo>
                    <a:pt x="258047" y="1251783"/>
                  </a:moveTo>
                  <a:lnTo>
                    <a:pt x="258047" y="1094931"/>
                  </a:lnTo>
                  <a:lnTo>
                    <a:pt x="226677" y="1094931"/>
                  </a:lnTo>
                  <a:lnTo>
                    <a:pt x="226677" y="1251783"/>
                  </a:lnTo>
                  <a:lnTo>
                    <a:pt x="258047" y="1251783"/>
                  </a:lnTo>
                </a:path>
                <a:path w="1285240" h="1252220">
                  <a:moveTo>
                    <a:pt x="1247736" y="0"/>
                  </a:moveTo>
                  <a:lnTo>
                    <a:pt x="528238" y="0"/>
                  </a:lnTo>
                  <a:lnTo>
                    <a:pt x="528238" y="28334"/>
                  </a:lnTo>
                  <a:lnTo>
                    <a:pt x="1032190" y="28334"/>
                  </a:lnTo>
                  <a:lnTo>
                    <a:pt x="1032190" y="1094931"/>
                  </a:lnTo>
                  <a:lnTo>
                    <a:pt x="1060525" y="1094931"/>
                  </a:lnTo>
                  <a:lnTo>
                    <a:pt x="1060525" y="28334"/>
                  </a:lnTo>
                  <a:lnTo>
                    <a:pt x="1247736" y="28334"/>
                  </a:lnTo>
                  <a:lnTo>
                    <a:pt x="1247736" y="0"/>
                  </a:lnTo>
                </a:path>
                <a:path w="1285240" h="1252220">
                  <a:moveTo>
                    <a:pt x="1032190" y="160900"/>
                  </a:moveTo>
                  <a:lnTo>
                    <a:pt x="1060525" y="131553"/>
                  </a:lnTo>
                </a:path>
                <a:path w="1285240" h="1252220">
                  <a:moveTo>
                    <a:pt x="1164756" y="28334"/>
                  </a:moveTo>
                  <a:lnTo>
                    <a:pt x="1193090" y="0"/>
                  </a:lnTo>
                </a:path>
                <a:path w="1285240" h="1252220">
                  <a:moveTo>
                    <a:pt x="1032190" y="836883"/>
                  </a:moveTo>
                  <a:lnTo>
                    <a:pt x="1060525" y="807537"/>
                  </a:lnTo>
                </a:path>
                <a:path w="1285240" h="1252220">
                  <a:moveTo>
                    <a:pt x="1029154" y="28334"/>
                  </a:moveTo>
                  <a:lnTo>
                    <a:pt x="1057489" y="0"/>
                  </a:lnTo>
                </a:path>
                <a:path w="1285240" h="1252220">
                  <a:moveTo>
                    <a:pt x="1032190" y="701282"/>
                  </a:moveTo>
                  <a:lnTo>
                    <a:pt x="1060525" y="672947"/>
                  </a:lnTo>
                </a:path>
                <a:path w="1285240" h="1252220">
                  <a:moveTo>
                    <a:pt x="28334" y="783250"/>
                  </a:moveTo>
                  <a:lnTo>
                    <a:pt x="0" y="783250"/>
                  </a:lnTo>
                  <a:lnTo>
                    <a:pt x="0" y="1094931"/>
                  </a:lnTo>
                  <a:lnTo>
                    <a:pt x="28334" y="1094931"/>
                  </a:lnTo>
                  <a:lnTo>
                    <a:pt x="28334" y="783250"/>
                  </a:lnTo>
                </a:path>
                <a:path w="1285240" h="1252220">
                  <a:moveTo>
                    <a:pt x="0" y="1057489"/>
                  </a:moveTo>
                  <a:lnTo>
                    <a:pt x="28334" y="1029154"/>
                  </a:lnTo>
                </a:path>
                <a:path w="1285240" h="1252220">
                  <a:moveTo>
                    <a:pt x="214533" y="0"/>
                  </a:moveTo>
                  <a:lnTo>
                    <a:pt x="0" y="0"/>
                  </a:lnTo>
                  <a:lnTo>
                    <a:pt x="0" y="351147"/>
                  </a:lnTo>
                  <a:lnTo>
                    <a:pt x="28334" y="351147"/>
                  </a:lnTo>
                  <a:lnTo>
                    <a:pt x="28334" y="28334"/>
                  </a:lnTo>
                  <a:lnTo>
                    <a:pt x="214533" y="28334"/>
                  </a:lnTo>
                  <a:lnTo>
                    <a:pt x="214533" y="0"/>
                  </a:lnTo>
                </a:path>
                <a:path w="1285240" h="1252220">
                  <a:moveTo>
                    <a:pt x="1256843" y="1192078"/>
                  </a:moveTo>
                  <a:lnTo>
                    <a:pt x="974509" y="1192078"/>
                  </a:lnTo>
                  <a:lnTo>
                    <a:pt x="974509" y="1154636"/>
                  </a:lnTo>
                  <a:lnTo>
                    <a:pt x="1256843" y="1154636"/>
                  </a:lnTo>
                  <a:lnTo>
                    <a:pt x="1256843" y="1192078"/>
                  </a:lnTo>
                </a:path>
                <a:path w="1285240" h="1252220">
                  <a:moveTo>
                    <a:pt x="974509" y="1164756"/>
                  </a:moveTo>
                  <a:lnTo>
                    <a:pt x="984628" y="1154636"/>
                  </a:lnTo>
                </a:path>
                <a:path w="1285240" h="1252220">
                  <a:moveTo>
                    <a:pt x="980580" y="1192078"/>
                  </a:moveTo>
                  <a:lnTo>
                    <a:pt x="1019035" y="1154636"/>
                  </a:lnTo>
                </a:path>
                <a:path w="1285240" h="1252220">
                  <a:moveTo>
                    <a:pt x="1013975" y="1192078"/>
                  </a:moveTo>
                  <a:lnTo>
                    <a:pt x="1052429" y="1154636"/>
                  </a:lnTo>
                </a:path>
                <a:path w="1285240" h="1252220">
                  <a:moveTo>
                    <a:pt x="1048381" y="1192078"/>
                  </a:moveTo>
                  <a:lnTo>
                    <a:pt x="1086835" y="1154636"/>
                  </a:lnTo>
                </a:path>
                <a:path w="1285240" h="1252220">
                  <a:moveTo>
                    <a:pt x="1081776" y="1192078"/>
                  </a:moveTo>
                  <a:lnTo>
                    <a:pt x="1120230" y="1154636"/>
                  </a:lnTo>
                </a:path>
                <a:path w="1285240" h="1252220">
                  <a:moveTo>
                    <a:pt x="1116182" y="1192078"/>
                  </a:moveTo>
                  <a:lnTo>
                    <a:pt x="1153624" y="1154636"/>
                  </a:lnTo>
                </a:path>
                <a:path w="1285240" h="1252220">
                  <a:moveTo>
                    <a:pt x="1149576" y="1192078"/>
                  </a:moveTo>
                  <a:lnTo>
                    <a:pt x="1188030" y="1154636"/>
                  </a:lnTo>
                </a:path>
                <a:path w="1285240" h="1252220">
                  <a:moveTo>
                    <a:pt x="1182971" y="1192078"/>
                  </a:moveTo>
                  <a:lnTo>
                    <a:pt x="1221425" y="1154636"/>
                  </a:lnTo>
                </a:path>
                <a:path w="1285240" h="1252220">
                  <a:moveTo>
                    <a:pt x="1217377" y="1192078"/>
                  </a:moveTo>
                  <a:lnTo>
                    <a:pt x="1255831" y="1154636"/>
                  </a:lnTo>
                </a:path>
                <a:path w="1285240" h="1252220">
                  <a:moveTo>
                    <a:pt x="1250771" y="1192078"/>
                  </a:moveTo>
                  <a:lnTo>
                    <a:pt x="1256843" y="1187018"/>
                  </a:lnTo>
                </a:path>
                <a:path w="1285240" h="1252220">
                  <a:moveTo>
                    <a:pt x="1003855" y="1192078"/>
                  </a:moveTo>
                  <a:lnTo>
                    <a:pt x="974509" y="1163744"/>
                  </a:lnTo>
                </a:path>
                <a:path w="1285240" h="1252220">
                  <a:moveTo>
                    <a:pt x="1038262" y="1192078"/>
                  </a:moveTo>
                  <a:lnTo>
                    <a:pt x="999807" y="1154636"/>
                  </a:lnTo>
                </a:path>
                <a:path w="1285240" h="1252220">
                  <a:moveTo>
                    <a:pt x="1071656" y="1192078"/>
                  </a:moveTo>
                  <a:lnTo>
                    <a:pt x="1033202" y="1154636"/>
                  </a:lnTo>
                </a:path>
                <a:path w="1285240" h="1252220">
                  <a:moveTo>
                    <a:pt x="1105050" y="1192078"/>
                  </a:moveTo>
                  <a:lnTo>
                    <a:pt x="1067608" y="1154636"/>
                  </a:lnTo>
                </a:path>
                <a:path w="1285240" h="1252220">
                  <a:moveTo>
                    <a:pt x="1139457" y="1192078"/>
                  </a:moveTo>
                  <a:lnTo>
                    <a:pt x="1101003" y="1154636"/>
                  </a:lnTo>
                </a:path>
                <a:path w="1285240" h="1252220">
                  <a:moveTo>
                    <a:pt x="1172851" y="1192078"/>
                  </a:moveTo>
                  <a:lnTo>
                    <a:pt x="1135409" y="1154636"/>
                  </a:lnTo>
                </a:path>
                <a:path w="1285240" h="1252220">
                  <a:moveTo>
                    <a:pt x="1207257" y="1192078"/>
                  </a:moveTo>
                  <a:lnTo>
                    <a:pt x="1168803" y="1154636"/>
                  </a:lnTo>
                </a:path>
                <a:path w="1285240" h="1252220">
                  <a:moveTo>
                    <a:pt x="1240652" y="1192078"/>
                  </a:moveTo>
                  <a:lnTo>
                    <a:pt x="1202198" y="1154636"/>
                  </a:lnTo>
                </a:path>
                <a:path w="1285240" h="1252220">
                  <a:moveTo>
                    <a:pt x="1256843" y="1174875"/>
                  </a:moveTo>
                  <a:lnTo>
                    <a:pt x="1236604" y="1154636"/>
                  </a:lnTo>
                </a:path>
                <a:path w="1285240" h="1252220">
                  <a:moveTo>
                    <a:pt x="946174" y="1154636"/>
                  </a:moveTo>
                  <a:lnTo>
                    <a:pt x="946174" y="1221425"/>
                  </a:lnTo>
                  <a:lnTo>
                    <a:pt x="977545" y="1221425"/>
                  </a:lnTo>
                  <a:lnTo>
                    <a:pt x="977545" y="1251783"/>
                  </a:lnTo>
                  <a:lnTo>
                    <a:pt x="1285178" y="1251783"/>
                  </a:lnTo>
                  <a:lnTo>
                    <a:pt x="1285178" y="1154636"/>
                  </a:lnTo>
                  <a:lnTo>
                    <a:pt x="1256843" y="1154636"/>
                  </a:lnTo>
                  <a:lnTo>
                    <a:pt x="1256843" y="1192078"/>
                  </a:lnTo>
                  <a:lnTo>
                    <a:pt x="974509" y="1192078"/>
                  </a:lnTo>
                  <a:lnTo>
                    <a:pt x="974509" y="1154636"/>
                  </a:lnTo>
                  <a:lnTo>
                    <a:pt x="946174" y="1154636"/>
                  </a:lnTo>
                </a:path>
                <a:path w="1285240" h="1252220">
                  <a:moveTo>
                    <a:pt x="1157672" y="1251783"/>
                  </a:moveTo>
                  <a:lnTo>
                    <a:pt x="1217377" y="1192078"/>
                  </a:lnTo>
                </a:path>
                <a:path w="1285240" h="1252220">
                  <a:moveTo>
                    <a:pt x="301561" y="1154636"/>
                  </a:moveTo>
                  <a:lnTo>
                    <a:pt x="492820" y="1154636"/>
                  </a:lnTo>
                  <a:lnTo>
                    <a:pt x="492820" y="1094931"/>
                  </a:lnTo>
                  <a:lnTo>
                    <a:pt x="301561" y="1094931"/>
                  </a:lnTo>
                  <a:lnTo>
                    <a:pt x="301561" y="11546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 descr=""/>
            <p:cNvSpPr/>
            <p:nvPr/>
          </p:nvSpPr>
          <p:spPr>
            <a:xfrm>
              <a:off x="15322629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16040102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16040102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11085588" y="2368302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 descr=""/>
            <p:cNvSpPr/>
            <p:nvPr/>
          </p:nvSpPr>
          <p:spPr>
            <a:xfrm>
              <a:off x="11085588" y="2368302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 descr=""/>
            <p:cNvSpPr/>
            <p:nvPr/>
          </p:nvSpPr>
          <p:spPr>
            <a:xfrm>
              <a:off x="16651321" y="8231548"/>
              <a:ext cx="401320" cy="67310"/>
            </a:xfrm>
            <a:custGeom>
              <a:avLst/>
              <a:gdLst/>
              <a:ahLst/>
              <a:cxnLst/>
              <a:rect l="l" t="t" r="r" b="b"/>
              <a:pathLst>
                <a:path w="401319" h="67309">
                  <a:moveTo>
                    <a:pt x="28334" y="37442"/>
                  </a:moveTo>
                  <a:lnTo>
                    <a:pt x="372398" y="37442"/>
                  </a:lnTo>
                  <a:lnTo>
                    <a:pt x="372398" y="0"/>
                  </a:lnTo>
                  <a:lnTo>
                    <a:pt x="28334" y="0"/>
                  </a:lnTo>
                  <a:lnTo>
                    <a:pt x="28334" y="37442"/>
                  </a:lnTo>
                </a:path>
                <a:path w="401319" h="67309">
                  <a:moveTo>
                    <a:pt x="28334" y="2023"/>
                  </a:moveTo>
                  <a:lnTo>
                    <a:pt x="31370" y="0"/>
                  </a:lnTo>
                </a:path>
                <a:path w="401319" h="67309">
                  <a:moveTo>
                    <a:pt x="28334" y="36430"/>
                  </a:moveTo>
                  <a:lnTo>
                    <a:pt x="64764" y="0"/>
                  </a:lnTo>
                </a:path>
                <a:path w="401319" h="67309">
                  <a:moveTo>
                    <a:pt x="60717" y="37442"/>
                  </a:moveTo>
                  <a:lnTo>
                    <a:pt x="98159" y="0"/>
                  </a:lnTo>
                </a:path>
                <a:path w="401319" h="67309">
                  <a:moveTo>
                    <a:pt x="94111" y="37442"/>
                  </a:moveTo>
                  <a:lnTo>
                    <a:pt x="132565" y="0"/>
                  </a:lnTo>
                </a:path>
                <a:path w="401319" h="67309">
                  <a:moveTo>
                    <a:pt x="127505" y="37442"/>
                  </a:moveTo>
                  <a:lnTo>
                    <a:pt x="165960" y="0"/>
                  </a:lnTo>
                </a:path>
                <a:path w="401319" h="67309">
                  <a:moveTo>
                    <a:pt x="161912" y="37442"/>
                  </a:moveTo>
                  <a:lnTo>
                    <a:pt x="200366" y="0"/>
                  </a:lnTo>
                </a:path>
                <a:path w="401319" h="67309">
                  <a:moveTo>
                    <a:pt x="195306" y="37442"/>
                  </a:moveTo>
                  <a:lnTo>
                    <a:pt x="233760" y="0"/>
                  </a:lnTo>
                </a:path>
                <a:path w="401319" h="67309">
                  <a:moveTo>
                    <a:pt x="229712" y="37442"/>
                  </a:moveTo>
                  <a:lnTo>
                    <a:pt x="267155" y="0"/>
                  </a:lnTo>
                </a:path>
                <a:path w="401319" h="67309">
                  <a:moveTo>
                    <a:pt x="263107" y="37442"/>
                  </a:moveTo>
                  <a:lnTo>
                    <a:pt x="301561" y="0"/>
                  </a:lnTo>
                </a:path>
                <a:path w="401319" h="67309">
                  <a:moveTo>
                    <a:pt x="296501" y="37442"/>
                  </a:moveTo>
                  <a:lnTo>
                    <a:pt x="334955" y="0"/>
                  </a:lnTo>
                </a:path>
                <a:path w="401319" h="67309">
                  <a:moveTo>
                    <a:pt x="330908" y="37442"/>
                  </a:moveTo>
                  <a:lnTo>
                    <a:pt x="369362" y="0"/>
                  </a:lnTo>
                </a:path>
                <a:path w="401319" h="67309">
                  <a:moveTo>
                    <a:pt x="364302" y="37442"/>
                  </a:moveTo>
                  <a:lnTo>
                    <a:pt x="372398" y="30358"/>
                  </a:lnTo>
                </a:path>
                <a:path w="401319" h="67309">
                  <a:moveTo>
                    <a:pt x="49585" y="37442"/>
                  </a:moveTo>
                  <a:lnTo>
                    <a:pt x="28334" y="16191"/>
                  </a:lnTo>
                </a:path>
                <a:path w="401319" h="67309">
                  <a:moveTo>
                    <a:pt x="83991" y="37442"/>
                  </a:moveTo>
                  <a:lnTo>
                    <a:pt x="45537" y="0"/>
                  </a:lnTo>
                </a:path>
                <a:path w="401319" h="67309">
                  <a:moveTo>
                    <a:pt x="117386" y="37442"/>
                  </a:moveTo>
                  <a:lnTo>
                    <a:pt x="78932" y="0"/>
                  </a:lnTo>
                </a:path>
                <a:path w="401319" h="67309">
                  <a:moveTo>
                    <a:pt x="151792" y="37442"/>
                  </a:moveTo>
                  <a:lnTo>
                    <a:pt x="113338" y="0"/>
                  </a:lnTo>
                </a:path>
                <a:path w="401319" h="67309">
                  <a:moveTo>
                    <a:pt x="185187" y="37442"/>
                  </a:moveTo>
                  <a:lnTo>
                    <a:pt x="146732" y="0"/>
                  </a:lnTo>
                </a:path>
                <a:path w="401319" h="67309">
                  <a:moveTo>
                    <a:pt x="218581" y="37442"/>
                  </a:moveTo>
                  <a:lnTo>
                    <a:pt x="181139" y="0"/>
                  </a:lnTo>
                </a:path>
                <a:path w="401319" h="67309">
                  <a:moveTo>
                    <a:pt x="252987" y="37442"/>
                  </a:moveTo>
                  <a:lnTo>
                    <a:pt x="214533" y="0"/>
                  </a:lnTo>
                </a:path>
                <a:path w="401319" h="67309">
                  <a:moveTo>
                    <a:pt x="286382" y="37442"/>
                  </a:moveTo>
                  <a:lnTo>
                    <a:pt x="247928" y="0"/>
                  </a:lnTo>
                </a:path>
                <a:path w="401319" h="67309">
                  <a:moveTo>
                    <a:pt x="320788" y="37442"/>
                  </a:moveTo>
                  <a:lnTo>
                    <a:pt x="282334" y="0"/>
                  </a:lnTo>
                </a:path>
                <a:path w="401319" h="67309">
                  <a:moveTo>
                    <a:pt x="354182" y="37442"/>
                  </a:moveTo>
                  <a:lnTo>
                    <a:pt x="315728" y="0"/>
                  </a:lnTo>
                </a:path>
                <a:path w="401319" h="67309">
                  <a:moveTo>
                    <a:pt x="372398" y="22262"/>
                  </a:moveTo>
                  <a:lnTo>
                    <a:pt x="350135" y="0"/>
                  </a:lnTo>
                </a:path>
                <a:path w="401319" h="67309">
                  <a:moveTo>
                    <a:pt x="372398" y="0"/>
                  </a:moveTo>
                  <a:lnTo>
                    <a:pt x="372398" y="37442"/>
                  </a:lnTo>
                  <a:lnTo>
                    <a:pt x="28334" y="37442"/>
                  </a:lnTo>
                  <a:lnTo>
                    <a:pt x="28334" y="0"/>
                  </a:lnTo>
                  <a:lnTo>
                    <a:pt x="0" y="0"/>
                  </a:lnTo>
                  <a:lnTo>
                    <a:pt x="0" y="66788"/>
                  </a:lnTo>
                  <a:lnTo>
                    <a:pt x="400732" y="66788"/>
                  </a:lnTo>
                  <a:lnTo>
                    <a:pt x="400732" y="0"/>
                  </a:lnTo>
                  <a:lnTo>
                    <a:pt x="372398" y="0"/>
                  </a:lnTo>
                </a:path>
                <a:path w="401319" h="67309">
                  <a:moveTo>
                    <a:pt x="369362" y="66788"/>
                  </a:moveTo>
                  <a:lnTo>
                    <a:pt x="400732" y="35418"/>
                  </a:lnTo>
                </a:path>
                <a:path w="401319" h="67309">
                  <a:moveTo>
                    <a:pt x="234772" y="66788"/>
                  </a:moveTo>
                  <a:lnTo>
                    <a:pt x="263107" y="3744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 descr=""/>
            <p:cNvSpPr/>
            <p:nvPr/>
          </p:nvSpPr>
          <p:spPr>
            <a:xfrm>
              <a:off x="16722157" y="8171843"/>
              <a:ext cx="31750" cy="127000"/>
            </a:xfrm>
            <a:custGeom>
              <a:avLst/>
              <a:gdLst/>
              <a:ahLst/>
              <a:cxnLst/>
              <a:rect l="l" t="t" r="r" b="b"/>
              <a:pathLst>
                <a:path w="31750" h="127000">
                  <a:moveTo>
                    <a:pt x="0" y="0"/>
                  </a:moveTo>
                  <a:lnTo>
                    <a:pt x="0" y="126493"/>
                  </a:lnTo>
                  <a:lnTo>
                    <a:pt x="31370" y="126493"/>
                  </a:lnTo>
                  <a:lnTo>
                    <a:pt x="0" y="0"/>
                  </a:lnTo>
                  <a:close/>
                </a:path>
                <a:path w="31750" h="127000">
                  <a:moveTo>
                    <a:pt x="0" y="0"/>
                  </a:moveTo>
                  <a:lnTo>
                    <a:pt x="31370" y="126493"/>
                  </a:lnTo>
                  <a:lnTo>
                    <a:pt x="313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 descr=""/>
            <p:cNvSpPr/>
            <p:nvPr/>
          </p:nvSpPr>
          <p:spPr>
            <a:xfrm>
              <a:off x="16722157" y="8171843"/>
              <a:ext cx="31750" cy="127000"/>
            </a:xfrm>
            <a:custGeom>
              <a:avLst/>
              <a:gdLst/>
              <a:ahLst/>
              <a:cxnLst/>
              <a:rect l="l" t="t" r="r" b="b"/>
              <a:pathLst>
                <a:path w="31750" h="127000">
                  <a:moveTo>
                    <a:pt x="31370" y="0"/>
                  </a:moveTo>
                  <a:lnTo>
                    <a:pt x="0" y="0"/>
                  </a:lnTo>
                  <a:lnTo>
                    <a:pt x="31370" y="126493"/>
                  </a:lnTo>
                  <a:lnTo>
                    <a:pt x="31370" y="0"/>
                  </a:lnTo>
                  <a:close/>
                </a:path>
                <a:path w="31750" h="127000">
                  <a:moveTo>
                    <a:pt x="0" y="0"/>
                  </a:moveTo>
                  <a:lnTo>
                    <a:pt x="31370" y="126493"/>
                  </a:lnTo>
                  <a:lnTo>
                    <a:pt x="0" y="12649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16486373" y="7076912"/>
              <a:ext cx="462915" cy="1221740"/>
            </a:xfrm>
            <a:custGeom>
              <a:avLst/>
              <a:gdLst/>
              <a:ahLst/>
              <a:cxnLst/>
              <a:rect l="l" t="t" r="r" b="b"/>
              <a:pathLst>
                <a:path w="462915" h="1221740">
                  <a:moveTo>
                    <a:pt x="267155" y="1221425"/>
                  </a:moveTo>
                  <a:lnTo>
                    <a:pt x="267155" y="1094931"/>
                  </a:lnTo>
                  <a:lnTo>
                    <a:pt x="235784" y="1094931"/>
                  </a:lnTo>
                  <a:lnTo>
                    <a:pt x="235784" y="1221425"/>
                  </a:lnTo>
                  <a:lnTo>
                    <a:pt x="267155" y="1221425"/>
                  </a:lnTo>
                </a:path>
                <a:path w="462915" h="1221740">
                  <a:moveTo>
                    <a:pt x="341027" y="0"/>
                  </a:moveTo>
                  <a:lnTo>
                    <a:pt x="0" y="0"/>
                  </a:lnTo>
                  <a:lnTo>
                    <a:pt x="0" y="28334"/>
                  </a:lnTo>
                  <a:lnTo>
                    <a:pt x="312692" y="28334"/>
                  </a:lnTo>
                  <a:lnTo>
                    <a:pt x="312692" y="1094931"/>
                  </a:lnTo>
                  <a:lnTo>
                    <a:pt x="341027" y="1094931"/>
                  </a:lnTo>
                  <a:lnTo>
                    <a:pt x="341027" y="0"/>
                  </a:lnTo>
                </a:path>
                <a:path w="462915" h="1221740">
                  <a:moveTo>
                    <a:pt x="312692" y="91075"/>
                  </a:moveTo>
                  <a:lnTo>
                    <a:pt x="341027" y="61729"/>
                  </a:lnTo>
                </a:path>
                <a:path w="462915" h="1221740">
                  <a:moveTo>
                    <a:pt x="312692" y="767059"/>
                  </a:moveTo>
                  <a:lnTo>
                    <a:pt x="341027" y="738724"/>
                  </a:lnTo>
                </a:path>
                <a:path w="462915" h="1221740">
                  <a:moveTo>
                    <a:pt x="239832" y="28334"/>
                  </a:moveTo>
                  <a:lnTo>
                    <a:pt x="269179" y="0"/>
                  </a:lnTo>
                </a:path>
                <a:path w="462915" h="1221740">
                  <a:moveTo>
                    <a:pt x="312692" y="631457"/>
                  </a:moveTo>
                  <a:lnTo>
                    <a:pt x="341027" y="603123"/>
                  </a:lnTo>
                </a:path>
                <a:path w="462915" h="1221740">
                  <a:moveTo>
                    <a:pt x="271202" y="1154636"/>
                  </a:moveTo>
                  <a:lnTo>
                    <a:pt x="462461" y="1154636"/>
                  </a:lnTo>
                  <a:lnTo>
                    <a:pt x="462461" y="1094931"/>
                  </a:lnTo>
                  <a:lnTo>
                    <a:pt x="271202" y="1094931"/>
                  </a:lnTo>
                  <a:lnTo>
                    <a:pt x="271202" y="11546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16757575" y="8171843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69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11737285" y="171761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 descr=""/>
            <p:cNvSpPr/>
            <p:nvPr/>
          </p:nvSpPr>
          <p:spPr>
            <a:xfrm>
              <a:off x="11737285" y="1717617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 descr=""/>
            <p:cNvSpPr/>
            <p:nvPr/>
          </p:nvSpPr>
          <p:spPr>
            <a:xfrm>
              <a:off x="11085588" y="745437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191258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91258"/>
                  </a:lnTo>
                  <a:lnTo>
                    <a:pt x="0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 descr=""/>
            <p:cNvSpPr/>
            <p:nvPr/>
          </p:nvSpPr>
          <p:spPr>
            <a:xfrm>
              <a:off x="11085588" y="745437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0" y="191258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91258"/>
                  </a:lnTo>
                  <a:lnTo>
                    <a:pt x="0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 descr=""/>
            <p:cNvSpPr/>
            <p:nvPr/>
          </p:nvSpPr>
          <p:spPr>
            <a:xfrm>
              <a:off x="17539814" y="745437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17539814" y="7454370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191258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 descr=""/>
            <p:cNvSpPr/>
            <p:nvPr/>
          </p:nvSpPr>
          <p:spPr>
            <a:xfrm>
              <a:off x="11085588" y="1717617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 descr=""/>
            <p:cNvSpPr/>
            <p:nvPr/>
          </p:nvSpPr>
          <p:spPr>
            <a:xfrm>
              <a:off x="11085588" y="1717617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0" y="0"/>
                  </a:moveTo>
                  <a:lnTo>
                    <a:pt x="0" y="191258"/>
                  </a:ln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0" name="object 1290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700471" y="3953018"/>
              <a:ext cx="197330" cy="269179"/>
            </a:xfrm>
            <a:prstGeom prst="rect">
              <a:avLst/>
            </a:prstGeom>
          </p:spPr>
        </p:pic>
        <p:sp>
          <p:nvSpPr>
            <p:cNvPr id="1291" name="object 1291" descr=""/>
            <p:cNvSpPr/>
            <p:nvPr/>
          </p:nvSpPr>
          <p:spPr>
            <a:xfrm>
              <a:off x="13703506" y="3956054"/>
              <a:ext cx="191770" cy="263525"/>
            </a:xfrm>
            <a:custGeom>
              <a:avLst/>
              <a:gdLst/>
              <a:ahLst/>
              <a:cxnLst/>
              <a:rect l="l" t="t" r="r" b="b"/>
              <a:pathLst>
                <a:path w="191769" h="263525">
                  <a:moveTo>
                    <a:pt x="0" y="263107"/>
                  </a:moveTo>
                  <a:lnTo>
                    <a:pt x="191258" y="263107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263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 descr=""/>
            <p:cNvSpPr/>
            <p:nvPr/>
          </p:nvSpPr>
          <p:spPr>
            <a:xfrm>
              <a:off x="13654933" y="5787686"/>
              <a:ext cx="23495" cy="60960"/>
            </a:xfrm>
            <a:custGeom>
              <a:avLst/>
              <a:gdLst/>
              <a:ahLst/>
              <a:cxnLst/>
              <a:rect l="l" t="t" r="r" b="b"/>
              <a:pathLst>
                <a:path w="23494" h="60960">
                  <a:moveTo>
                    <a:pt x="0" y="0"/>
                  </a:moveTo>
                  <a:lnTo>
                    <a:pt x="0" y="60717"/>
                  </a:lnTo>
                  <a:lnTo>
                    <a:pt x="23274" y="60717"/>
                  </a:lnTo>
                  <a:lnTo>
                    <a:pt x="0" y="0"/>
                  </a:lnTo>
                  <a:close/>
                </a:path>
                <a:path w="23494" h="60960">
                  <a:moveTo>
                    <a:pt x="0" y="0"/>
                  </a:moveTo>
                  <a:lnTo>
                    <a:pt x="23274" y="60717"/>
                  </a:lnTo>
                  <a:lnTo>
                    <a:pt x="232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 descr=""/>
            <p:cNvSpPr/>
            <p:nvPr/>
          </p:nvSpPr>
          <p:spPr>
            <a:xfrm>
              <a:off x="13654933" y="5787686"/>
              <a:ext cx="23495" cy="60960"/>
            </a:xfrm>
            <a:custGeom>
              <a:avLst/>
              <a:gdLst/>
              <a:ahLst/>
              <a:cxnLst/>
              <a:rect l="l" t="t" r="r" b="b"/>
              <a:pathLst>
                <a:path w="23494" h="60960">
                  <a:moveTo>
                    <a:pt x="23274" y="0"/>
                  </a:moveTo>
                  <a:lnTo>
                    <a:pt x="0" y="0"/>
                  </a:lnTo>
                  <a:lnTo>
                    <a:pt x="23274" y="60717"/>
                  </a:lnTo>
                  <a:lnTo>
                    <a:pt x="23274" y="0"/>
                  </a:lnTo>
                  <a:close/>
                </a:path>
                <a:path w="23494" h="60960">
                  <a:moveTo>
                    <a:pt x="0" y="0"/>
                  </a:moveTo>
                  <a:lnTo>
                    <a:pt x="23274" y="60717"/>
                  </a:lnTo>
                  <a:lnTo>
                    <a:pt x="0" y="6071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 descr=""/>
            <p:cNvSpPr/>
            <p:nvPr/>
          </p:nvSpPr>
          <p:spPr>
            <a:xfrm>
              <a:off x="10793134" y="1717617"/>
              <a:ext cx="6806565" cy="5871845"/>
            </a:xfrm>
            <a:custGeom>
              <a:avLst/>
              <a:gdLst/>
              <a:ahLst/>
              <a:cxnLst/>
              <a:rect l="l" t="t" r="r" b="b"/>
              <a:pathLst>
                <a:path w="6806565" h="5871845">
                  <a:moveTo>
                    <a:pt x="2861798" y="4070068"/>
                  </a:moveTo>
                  <a:lnTo>
                    <a:pt x="2861798" y="4130785"/>
                  </a:lnTo>
                  <a:lnTo>
                    <a:pt x="2885073" y="4130785"/>
                  </a:lnTo>
                  <a:lnTo>
                    <a:pt x="2885073" y="4070068"/>
                  </a:lnTo>
                  <a:lnTo>
                    <a:pt x="2861798" y="4070068"/>
                  </a:lnTo>
                </a:path>
                <a:path w="6806565" h="5871845">
                  <a:moveTo>
                    <a:pt x="3082403" y="2735304"/>
                  </a:moveTo>
                  <a:lnTo>
                    <a:pt x="3082403" y="2859774"/>
                  </a:lnTo>
                </a:path>
                <a:path w="6806565" h="5871845">
                  <a:moveTo>
                    <a:pt x="3082403" y="2501543"/>
                  </a:moveTo>
                  <a:lnTo>
                    <a:pt x="3082403" y="2706969"/>
                  </a:lnTo>
                </a:path>
                <a:path w="6806565" h="5871845">
                  <a:moveTo>
                    <a:pt x="3054069" y="2529878"/>
                  </a:moveTo>
                  <a:lnTo>
                    <a:pt x="3054069" y="2859774"/>
                  </a:lnTo>
                </a:path>
                <a:path w="6806565" h="5871845">
                  <a:moveTo>
                    <a:pt x="3082403" y="3340451"/>
                  </a:moveTo>
                  <a:lnTo>
                    <a:pt x="3082403" y="3172467"/>
                  </a:lnTo>
                  <a:lnTo>
                    <a:pt x="3054069" y="3172467"/>
                  </a:lnTo>
                  <a:lnTo>
                    <a:pt x="3054069" y="3340451"/>
                  </a:lnTo>
                </a:path>
                <a:path w="6806565" h="5871845">
                  <a:moveTo>
                    <a:pt x="3082403" y="3172467"/>
                  </a:moveTo>
                  <a:lnTo>
                    <a:pt x="3082403" y="3340451"/>
                  </a:lnTo>
                </a:path>
                <a:path w="6806565" h="5871845">
                  <a:moveTo>
                    <a:pt x="3054069" y="3172467"/>
                  </a:moveTo>
                  <a:lnTo>
                    <a:pt x="3054069" y="3340451"/>
                  </a:lnTo>
                </a:path>
                <a:path w="6806565" h="5871845">
                  <a:moveTo>
                    <a:pt x="3173479" y="2706969"/>
                  </a:moveTo>
                  <a:lnTo>
                    <a:pt x="3082403" y="2706969"/>
                  </a:lnTo>
                </a:path>
                <a:path w="6806565" h="5871845">
                  <a:moveTo>
                    <a:pt x="3173479" y="2735304"/>
                  </a:moveTo>
                  <a:lnTo>
                    <a:pt x="3082403" y="2735304"/>
                  </a:lnTo>
                </a:path>
                <a:path w="6806565" h="5871845">
                  <a:moveTo>
                    <a:pt x="3054069" y="2529878"/>
                  </a:moveTo>
                  <a:lnTo>
                    <a:pt x="2882037" y="2529878"/>
                  </a:lnTo>
                </a:path>
                <a:path w="6806565" h="5871845">
                  <a:moveTo>
                    <a:pt x="3082403" y="2501543"/>
                  </a:moveTo>
                  <a:lnTo>
                    <a:pt x="2910372" y="2501543"/>
                  </a:lnTo>
                </a:path>
                <a:path w="6806565" h="5871845">
                  <a:moveTo>
                    <a:pt x="2910372" y="2238436"/>
                  </a:moveTo>
                  <a:lnTo>
                    <a:pt x="3173479" y="2238436"/>
                  </a:lnTo>
                </a:path>
                <a:path w="6806565" h="5871845">
                  <a:moveTo>
                    <a:pt x="2882037" y="2210101"/>
                  </a:moveTo>
                  <a:lnTo>
                    <a:pt x="3173479" y="2210101"/>
                  </a:lnTo>
                </a:path>
                <a:path w="6806565" h="5871845">
                  <a:moveTo>
                    <a:pt x="2910372" y="2238436"/>
                  </a:moveTo>
                  <a:lnTo>
                    <a:pt x="2910372" y="2501543"/>
                  </a:lnTo>
                </a:path>
                <a:path w="6806565" h="5871845">
                  <a:moveTo>
                    <a:pt x="2882037" y="2210101"/>
                  </a:moveTo>
                  <a:lnTo>
                    <a:pt x="2882037" y="2529878"/>
                  </a:lnTo>
                </a:path>
                <a:path w="6806565" h="5871845">
                  <a:moveTo>
                    <a:pt x="66788" y="5835923"/>
                  </a:moveTo>
                  <a:lnTo>
                    <a:pt x="0" y="5854138"/>
                  </a:lnTo>
                  <a:lnTo>
                    <a:pt x="191258" y="5854138"/>
                  </a:lnTo>
                </a:path>
                <a:path w="6806565" h="5871845">
                  <a:moveTo>
                    <a:pt x="0" y="5854138"/>
                  </a:moveTo>
                  <a:lnTo>
                    <a:pt x="66788" y="5871341"/>
                  </a:lnTo>
                </a:path>
                <a:path w="6806565" h="5871845">
                  <a:moveTo>
                    <a:pt x="6806384" y="0"/>
                  </a:moveTo>
                  <a:lnTo>
                    <a:pt x="423704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5" name="object 1295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0984393" y="4236364"/>
              <a:ext cx="2568332" cy="2767686"/>
            </a:xfrm>
            <a:prstGeom prst="rect">
              <a:avLst/>
            </a:prstGeom>
          </p:spPr>
        </p:pic>
        <p:sp>
          <p:nvSpPr>
            <p:cNvPr id="1296" name="object 1296" descr=""/>
            <p:cNvSpPr/>
            <p:nvPr/>
          </p:nvSpPr>
          <p:spPr>
            <a:xfrm>
              <a:off x="11047134" y="1777323"/>
              <a:ext cx="6591300" cy="6521450"/>
            </a:xfrm>
            <a:custGeom>
              <a:avLst/>
              <a:gdLst/>
              <a:ahLst/>
              <a:cxnLst/>
              <a:rect l="l" t="t" r="r" b="b"/>
              <a:pathLst>
                <a:path w="6591300" h="6521450">
                  <a:moveTo>
                    <a:pt x="397696" y="4124713"/>
                  </a:moveTo>
                  <a:lnTo>
                    <a:pt x="359242" y="4124713"/>
                  </a:lnTo>
                </a:path>
                <a:path w="6591300" h="6521450">
                  <a:moveTo>
                    <a:pt x="4684322" y="3702730"/>
                  </a:moveTo>
                  <a:lnTo>
                    <a:pt x="4684322" y="3453790"/>
                  </a:lnTo>
                </a:path>
                <a:path w="6591300" h="6521450">
                  <a:moveTo>
                    <a:pt x="457402" y="3374857"/>
                  </a:moveTo>
                  <a:lnTo>
                    <a:pt x="457402" y="3736124"/>
                  </a:lnTo>
                </a:path>
                <a:path w="6591300" h="6521450">
                  <a:moveTo>
                    <a:pt x="98159" y="2243496"/>
                  </a:moveTo>
                  <a:lnTo>
                    <a:pt x="98159" y="1934851"/>
                  </a:lnTo>
                </a:path>
                <a:path w="6591300" h="6521450">
                  <a:moveTo>
                    <a:pt x="3296937" y="5299589"/>
                  </a:moveTo>
                  <a:lnTo>
                    <a:pt x="2863822" y="5299589"/>
                  </a:lnTo>
                </a:path>
                <a:path w="6591300" h="6521450">
                  <a:moveTo>
                    <a:pt x="2439814" y="3422419"/>
                  </a:moveTo>
                  <a:lnTo>
                    <a:pt x="2315344" y="3422419"/>
                  </a:lnTo>
                </a:path>
                <a:path w="6591300" h="6521450">
                  <a:moveTo>
                    <a:pt x="2863822" y="5389652"/>
                  </a:moveTo>
                  <a:lnTo>
                    <a:pt x="2863822" y="5327923"/>
                  </a:lnTo>
                </a:path>
                <a:path w="6591300" h="6521450">
                  <a:moveTo>
                    <a:pt x="4684322" y="3453790"/>
                  </a:moveTo>
                  <a:lnTo>
                    <a:pt x="4747063" y="3453790"/>
                  </a:lnTo>
                </a:path>
                <a:path w="6591300" h="6521450">
                  <a:moveTo>
                    <a:pt x="3284794" y="4051853"/>
                  </a:moveTo>
                  <a:lnTo>
                    <a:pt x="3284794" y="4177335"/>
                  </a:lnTo>
                </a:path>
                <a:path w="6591300" h="6521450">
                  <a:moveTo>
                    <a:pt x="3325272" y="4039709"/>
                  </a:moveTo>
                  <a:lnTo>
                    <a:pt x="3325272" y="4177335"/>
                  </a:lnTo>
                </a:path>
                <a:path w="6591300" h="6521450">
                  <a:moveTo>
                    <a:pt x="3296937" y="4039709"/>
                  </a:moveTo>
                  <a:lnTo>
                    <a:pt x="3296937" y="4177335"/>
                  </a:lnTo>
                </a:path>
                <a:path w="6591300" h="6521450">
                  <a:moveTo>
                    <a:pt x="939090" y="0"/>
                  </a:moveTo>
                  <a:lnTo>
                    <a:pt x="630445" y="0"/>
                  </a:lnTo>
                </a:path>
                <a:path w="6591300" h="6521450">
                  <a:moveTo>
                    <a:pt x="98159" y="0"/>
                  </a:moveTo>
                  <a:lnTo>
                    <a:pt x="255011" y="0"/>
                  </a:lnTo>
                </a:path>
                <a:path w="6591300" h="6521450">
                  <a:moveTo>
                    <a:pt x="1598883" y="4262339"/>
                  </a:moveTo>
                  <a:lnTo>
                    <a:pt x="2124085" y="4262339"/>
                  </a:lnTo>
                </a:path>
                <a:path w="6591300" h="6521450">
                  <a:moveTo>
                    <a:pt x="6260943" y="3691598"/>
                  </a:moveTo>
                  <a:lnTo>
                    <a:pt x="6260943" y="3359678"/>
                  </a:lnTo>
                </a:path>
                <a:path w="6591300" h="6521450">
                  <a:moveTo>
                    <a:pt x="38454" y="2632085"/>
                  </a:moveTo>
                  <a:lnTo>
                    <a:pt x="0" y="2632085"/>
                  </a:lnTo>
                </a:path>
                <a:path w="6591300" h="6521450">
                  <a:moveTo>
                    <a:pt x="6492679" y="2243496"/>
                  </a:moveTo>
                  <a:lnTo>
                    <a:pt x="6492679" y="1934851"/>
                  </a:lnTo>
                </a:path>
                <a:path w="6591300" h="6521450">
                  <a:moveTo>
                    <a:pt x="1407624" y="1433935"/>
                  </a:moveTo>
                  <a:lnTo>
                    <a:pt x="1407624" y="1374229"/>
                  </a:lnTo>
                </a:path>
                <a:path w="6591300" h="6521450">
                  <a:moveTo>
                    <a:pt x="1598883" y="0"/>
                  </a:moveTo>
                  <a:lnTo>
                    <a:pt x="1871098" y="0"/>
                  </a:lnTo>
                </a:path>
                <a:path w="6591300" h="6521450">
                  <a:moveTo>
                    <a:pt x="1600907" y="2772746"/>
                  </a:moveTo>
                  <a:lnTo>
                    <a:pt x="1222437" y="2772746"/>
                  </a:lnTo>
                </a:path>
                <a:path w="6591300" h="6521450">
                  <a:moveTo>
                    <a:pt x="5901700" y="1438994"/>
                  </a:moveTo>
                  <a:lnTo>
                    <a:pt x="5901700" y="1374229"/>
                  </a:lnTo>
                </a:path>
                <a:path w="6591300" h="6521450">
                  <a:moveTo>
                    <a:pt x="1131361" y="2808165"/>
                  </a:moveTo>
                  <a:lnTo>
                    <a:pt x="1097967" y="2808165"/>
                  </a:lnTo>
                </a:path>
                <a:path w="6591300" h="6521450">
                  <a:moveTo>
                    <a:pt x="3325272" y="4368594"/>
                  </a:moveTo>
                  <a:lnTo>
                    <a:pt x="3265567" y="4368594"/>
                  </a:lnTo>
                </a:path>
                <a:path w="6591300" h="6521450">
                  <a:moveTo>
                    <a:pt x="3325272" y="4893796"/>
                  </a:moveTo>
                  <a:lnTo>
                    <a:pt x="3265567" y="4893796"/>
                  </a:lnTo>
                </a:path>
                <a:path w="6591300" h="6521450">
                  <a:moveTo>
                    <a:pt x="1068620" y="2808165"/>
                  </a:moveTo>
                  <a:lnTo>
                    <a:pt x="457402" y="2808165"/>
                  </a:lnTo>
                </a:path>
                <a:path w="6591300" h="6521450">
                  <a:moveTo>
                    <a:pt x="5336019" y="2526842"/>
                  </a:moveTo>
                  <a:lnTo>
                    <a:pt x="5336019" y="2808165"/>
                  </a:lnTo>
                </a:path>
                <a:path w="6591300" h="6521450">
                  <a:moveTo>
                    <a:pt x="3964825" y="6394520"/>
                  </a:moveTo>
                  <a:lnTo>
                    <a:pt x="4466753" y="6394520"/>
                  </a:lnTo>
                </a:path>
                <a:path w="6591300" h="6521450">
                  <a:moveTo>
                    <a:pt x="5184226" y="4955525"/>
                  </a:moveTo>
                  <a:lnTo>
                    <a:pt x="5184226" y="5019278"/>
                  </a:lnTo>
                </a:path>
                <a:path w="6591300" h="6521450">
                  <a:moveTo>
                    <a:pt x="2835487" y="4589199"/>
                  </a:moveTo>
                  <a:lnTo>
                    <a:pt x="2863822" y="4589199"/>
                  </a:lnTo>
                </a:path>
                <a:path w="6591300" h="6521450">
                  <a:moveTo>
                    <a:pt x="1097967" y="2467137"/>
                  </a:moveTo>
                  <a:lnTo>
                    <a:pt x="1068620" y="2467137"/>
                  </a:lnTo>
                </a:path>
                <a:path w="6591300" h="6521450">
                  <a:moveTo>
                    <a:pt x="3296937" y="5299589"/>
                  </a:moveTo>
                  <a:lnTo>
                    <a:pt x="3296937" y="5085055"/>
                  </a:lnTo>
                </a:path>
                <a:path w="6591300" h="6521450">
                  <a:moveTo>
                    <a:pt x="3284794" y="5299589"/>
                  </a:moveTo>
                  <a:lnTo>
                    <a:pt x="3284794" y="5085055"/>
                  </a:lnTo>
                </a:path>
                <a:path w="6591300" h="6521450">
                  <a:moveTo>
                    <a:pt x="457402" y="3525638"/>
                  </a:moveTo>
                  <a:lnTo>
                    <a:pt x="1629241" y="3525638"/>
                  </a:lnTo>
                </a:path>
                <a:path w="6591300" h="6521450">
                  <a:moveTo>
                    <a:pt x="2124085" y="4238052"/>
                  </a:moveTo>
                  <a:lnTo>
                    <a:pt x="2124085" y="4302817"/>
                  </a:lnTo>
                </a:path>
                <a:path w="6591300" h="6521450">
                  <a:moveTo>
                    <a:pt x="3325272" y="5085055"/>
                  </a:moveTo>
                  <a:lnTo>
                    <a:pt x="3265567" y="5085055"/>
                  </a:lnTo>
                </a:path>
                <a:path w="6591300" h="6521450">
                  <a:moveTo>
                    <a:pt x="4515327" y="4173287"/>
                  </a:moveTo>
                  <a:lnTo>
                    <a:pt x="4466753" y="4257279"/>
                  </a:lnTo>
                </a:path>
                <a:path w="6591300" h="6521450">
                  <a:moveTo>
                    <a:pt x="3809996" y="5407868"/>
                  </a:moveTo>
                  <a:lnTo>
                    <a:pt x="3756363" y="5313756"/>
                  </a:lnTo>
                </a:path>
                <a:path w="6591300" h="6521450">
                  <a:moveTo>
                    <a:pt x="5184226" y="1438994"/>
                  </a:moveTo>
                  <a:lnTo>
                    <a:pt x="5184226" y="1374229"/>
                  </a:lnTo>
                </a:path>
                <a:path w="6591300" h="6521450">
                  <a:moveTo>
                    <a:pt x="1598883" y="4273470"/>
                  </a:moveTo>
                  <a:lnTo>
                    <a:pt x="2124085" y="4273470"/>
                  </a:lnTo>
                </a:path>
                <a:path w="6591300" h="6521450">
                  <a:moveTo>
                    <a:pt x="4747063" y="3453790"/>
                  </a:moveTo>
                  <a:lnTo>
                    <a:pt x="4747063" y="2837511"/>
                  </a:lnTo>
                </a:path>
                <a:path w="6591300" h="6521450">
                  <a:moveTo>
                    <a:pt x="98159" y="2618930"/>
                  </a:moveTo>
                  <a:lnTo>
                    <a:pt x="98159" y="2808165"/>
                  </a:lnTo>
                </a:path>
                <a:path w="6591300" h="6521450">
                  <a:moveTo>
                    <a:pt x="3325272" y="4177335"/>
                  </a:moveTo>
                  <a:lnTo>
                    <a:pt x="3265567" y="4177335"/>
                  </a:lnTo>
                </a:path>
                <a:path w="6591300" h="6521450">
                  <a:moveTo>
                    <a:pt x="1097967" y="2249567"/>
                  </a:moveTo>
                  <a:lnTo>
                    <a:pt x="1068620" y="2249567"/>
                  </a:lnTo>
                </a:path>
                <a:path w="6591300" h="6521450">
                  <a:moveTo>
                    <a:pt x="457402" y="3497303"/>
                  </a:moveTo>
                  <a:lnTo>
                    <a:pt x="1600907" y="3497303"/>
                  </a:lnTo>
                </a:path>
                <a:path w="6591300" h="6521450">
                  <a:moveTo>
                    <a:pt x="3284794" y="4893796"/>
                  </a:moveTo>
                  <a:lnTo>
                    <a:pt x="3284794" y="4368594"/>
                  </a:lnTo>
                </a:path>
                <a:path w="6591300" h="6521450">
                  <a:moveTo>
                    <a:pt x="1160708" y="6394520"/>
                  </a:moveTo>
                  <a:lnTo>
                    <a:pt x="1160708" y="6521014"/>
                  </a:lnTo>
                </a:path>
                <a:path w="6591300" h="6521450">
                  <a:moveTo>
                    <a:pt x="989688" y="2412492"/>
                  </a:moveTo>
                  <a:lnTo>
                    <a:pt x="1083799" y="2467137"/>
                  </a:lnTo>
                </a:path>
                <a:path w="6591300" h="6521450">
                  <a:moveTo>
                    <a:pt x="6260943" y="2935670"/>
                  </a:moveTo>
                  <a:lnTo>
                    <a:pt x="6260943" y="3015615"/>
                  </a:lnTo>
                </a:path>
                <a:path w="6591300" h="6521450">
                  <a:moveTo>
                    <a:pt x="5021302" y="4243112"/>
                  </a:moveTo>
                  <a:lnTo>
                    <a:pt x="5021302" y="4180371"/>
                  </a:lnTo>
                </a:path>
                <a:path w="6591300" h="6521450">
                  <a:moveTo>
                    <a:pt x="6194154" y="3186634"/>
                  </a:moveTo>
                  <a:lnTo>
                    <a:pt x="6194154" y="2867870"/>
                  </a:lnTo>
                </a:path>
                <a:path w="6591300" h="6521450">
                  <a:moveTo>
                    <a:pt x="1598883" y="4238052"/>
                  </a:moveTo>
                  <a:lnTo>
                    <a:pt x="1598883" y="4302817"/>
                  </a:lnTo>
                </a:path>
                <a:path w="6591300" h="6521450">
                  <a:moveTo>
                    <a:pt x="3014603" y="214533"/>
                  </a:moveTo>
                  <a:lnTo>
                    <a:pt x="3014603" y="154828"/>
                  </a:lnTo>
                </a:path>
                <a:path w="6591300" h="6521450">
                  <a:moveTo>
                    <a:pt x="6590839" y="2632085"/>
                  </a:moveTo>
                  <a:lnTo>
                    <a:pt x="6590839" y="2906324"/>
                  </a:lnTo>
                </a:path>
                <a:path w="6591300" h="6521450">
                  <a:moveTo>
                    <a:pt x="6552385" y="971473"/>
                  </a:moveTo>
                  <a:lnTo>
                    <a:pt x="6552385" y="2867870"/>
                  </a:lnTo>
                </a:path>
                <a:path w="6591300" h="6521450">
                  <a:moveTo>
                    <a:pt x="3903096" y="154828"/>
                  </a:moveTo>
                  <a:lnTo>
                    <a:pt x="3903096" y="117386"/>
                  </a:lnTo>
                </a:path>
                <a:path w="6591300" h="6521450">
                  <a:moveTo>
                    <a:pt x="98159" y="1559417"/>
                  </a:moveTo>
                  <a:lnTo>
                    <a:pt x="98159" y="1157672"/>
                  </a:lnTo>
                </a:path>
                <a:path w="6591300" h="6521450">
                  <a:moveTo>
                    <a:pt x="4466753" y="4955525"/>
                  </a:moveTo>
                  <a:lnTo>
                    <a:pt x="4466753" y="5019278"/>
                  </a:lnTo>
                  <a:lnTo>
                    <a:pt x="4992968" y="5019278"/>
                  </a:lnTo>
                </a:path>
                <a:path w="6591300" h="6521450">
                  <a:moveTo>
                    <a:pt x="3188658" y="154828"/>
                  </a:moveTo>
                  <a:lnTo>
                    <a:pt x="3188658" y="880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 descr=""/>
            <p:cNvSpPr/>
            <p:nvPr/>
          </p:nvSpPr>
          <p:spPr>
            <a:xfrm>
              <a:off x="16037066" y="550535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 descr=""/>
            <p:cNvSpPr/>
            <p:nvPr/>
          </p:nvSpPr>
          <p:spPr>
            <a:xfrm>
              <a:off x="15832652" y="5508387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 h="0">
                  <a:moveTo>
                    <a:pt x="186199" y="0"/>
                  </a:moveTo>
                  <a:lnTo>
                    <a:pt x="164948" y="0"/>
                  </a:lnTo>
                </a:path>
                <a:path w="186690" h="0">
                  <a:moveTo>
                    <a:pt x="152804" y="0"/>
                  </a:moveTo>
                  <a:lnTo>
                    <a:pt x="131553" y="0"/>
                  </a:lnTo>
                </a:path>
                <a:path w="186690" h="0">
                  <a:moveTo>
                    <a:pt x="120422" y="0"/>
                  </a:moveTo>
                  <a:lnTo>
                    <a:pt x="99171" y="0"/>
                  </a:lnTo>
                </a:path>
                <a:path w="186690" h="0">
                  <a:moveTo>
                    <a:pt x="87027" y="0"/>
                  </a:moveTo>
                  <a:lnTo>
                    <a:pt x="65776" y="0"/>
                  </a:lnTo>
                </a:path>
                <a:path w="186690" h="0">
                  <a:moveTo>
                    <a:pt x="54645" y="0"/>
                  </a:moveTo>
                  <a:lnTo>
                    <a:pt x="32382" y="0"/>
                  </a:lnTo>
                </a:path>
                <a:path w="186690" h="0">
                  <a:moveTo>
                    <a:pt x="21250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 descr=""/>
            <p:cNvSpPr/>
            <p:nvPr/>
          </p:nvSpPr>
          <p:spPr>
            <a:xfrm>
              <a:off x="15820509" y="55063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 descr=""/>
            <p:cNvSpPr/>
            <p:nvPr/>
          </p:nvSpPr>
          <p:spPr>
            <a:xfrm>
              <a:off x="15820509" y="550636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11085588" y="1991856"/>
              <a:ext cx="6514465" cy="6240145"/>
            </a:xfrm>
            <a:custGeom>
              <a:avLst/>
              <a:gdLst/>
              <a:ahLst/>
              <a:cxnLst/>
              <a:rect l="l" t="t" r="r" b="b"/>
              <a:pathLst>
                <a:path w="6514465" h="6240145">
                  <a:moveTo>
                    <a:pt x="5951286" y="6179987"/>
                  </a:moveTo>
                  <a:lnTo>
                    <a:pt x="5580911" y="6179987"/>
                  </a:lnTo>
                </a:path>
                <a:path w="6514465" h="6240145">
                  <a:moveTo>
                    <a:pt x="4954513" y="4740992"/>
                  </a:moveTo>
                  <a:lnTo>
                    <a:pt x="4954513" y="4804745"/>
                  </a:lnTo>
                </a:path>
                <a:path w="6514465" h="6240145">
                  <a:moveTo>
                    <a:pt x="2825368" y="4465741"/>
                  </a:moveTo>
                  <a:lnTo>
                    <a:pt x="3246339" y="4465741"/>
                  </a:lnTo>
                </a:path>
                <a:path w="6514465" h="6240145">
                  <a:moveTo>
                    <a:pt x="3717909" y="4219837"/>
                  </a:moveTo>
                  <a:lnTo>
                    <a:pt x="3688562" y="4219837"/>
                  </a:lnTo>
                </a:path>
                <a:path w="6514465" h="6240145">
                  <a:moveTo>
                    <a:pt x="3474029" y="4219837"/>
                  </a:moveTo>
                  <a:lnTo>
                    <a:pt x="3286818" y="4219837"/>
                  </a:lnTo>
                </a:path>
                <a:path w="6514465" h="6240145">
                  <a:moveTo>
                    <a:pt x="3286818" y="6048433"/>
                  </a:moveTo>
                  <a:lnTo>
                    <a:pt x="3227112" y="6048433"/>
                  </a:lnTo>
                </a:path>
                <a:path w="6514465" h="6240145">
                  <a:moveTo>
                    <a:pt x="4696466" y="3239256"/>
                  </a:moveTo>
                  <a:lnTo>
                    <a:pt x="4696466" y="2622977"/>
                  </a:lnTo>
                </a:path>
                <a:path w="6514465" h="6240145">
                  <a:moveTo>
                    <a:pt x="4004291" y="0"/>
                  </a:moveTo>
                  <a:lnTo>
                    <a:pt x="3851486" y="0"/>
                  </a:lnTo>
                </a:path>
                <a:path w="6514465" h="6240145">
                  <a:moveTo>
                    <a:pt x="359242" y="2653336"/>
                  </a:moveTo>
                  <a:lnTo>
                    <a:pt x="0" y="2653336"/>
                  </a:lnTo>
                </a:path>
                <a:path w="6514465" h="6240145">
                  <a:moveTo>
                    <a:pt x="4896832" y="6179987"/>
                  </a:moveTo>
                  <a:lnTo>
                    <a:pt x="5205477" y="6179987"/>
                  </a:lnTo>
                </a:path>
                <a:path w="6514465" h="6240145">
                  <a:moveTo>
                    <a:pt x="418947" y="2593631"/>
                  </a:moveTo>
                  <a:lnTo>
                    <a:pt x="59705" y="2593631"/>
                  </a:lnTo>
                </a:path>
                <a:path w="6514465" h="6240145">
                  <a:moveTo>
                    <a:pt x="6095995" y="3837319"/>
                  </a:moveTo>
                  <a:lnTo>
                    <a:pt x="6095995" y="4238052"/>
                  </a:lnTo>
                </a:path>
                <a:path w="6514465" h="6240145">
                  <a:moveTo>
                    <a:pt x="6454225" y="6179987"/>
                  </a:moveTo>
                  <a:lnTo>
                    <a:pt x="6326719" y="6179987"/>
                  </a:lnTo>
                </a:path>
                <a:path w="6514465" h="6240145">
                  <a:moveTo>
                    <a:pt x="2587559" y="6179987"/>
                  </a:moveTo>
                  <a:lnTo>
                    <a:pt x="2085631" y="6179987"/>
                  </a:lnTo>
                </a:path>
                <a:path w="6514465" h="6240145">
                  <a:moveTo>
                    <a:pt x="59705" y="6179987"/>
                  </a:moveTo>
                  <a:lnTo>
                    <a:pt x="188222" y="6179987"/>
                  </a:lnTo>
                </a:path>
                <a:path w="6514465" h="6240145">
                  <a:moveTo>
                    <a:pt x="1617098" y="6179987"/>
                  </a:moveTo>
                  <a:lnTo>
                    <a:pt x="1309465" y="6179987"/>
                  </a:lnTo>
                </a:path>
                <a:path w="6514465" h="6240145">
                  <a:moveTo>
                    <a:pt x="6513930" y="6239692"/>
                  </a:moveTo>
                  <a:lnTo>
                    <a:pt x="6140520" y="6239692"/>
                  </a:lnTo>
                </a:path>
                <a:path w="6514465" h="6240145">
                  <a:moveTo>
                    <a:pt x="6095995" y="3160324"/>
                  </a:moveTo>
                  <a:lnTo>
                    <a:pt x="6095995" y="3461885"/>
                  </a:lnTo>
                </a:path>
                <a:path w="6514465" h="6240145">
                  <a:moveTo>
                    <a:pt x="6155700" y="2653336"/>
                  </a:moveTo>
                  <a:lnTo>
                    <a:pt x="6513930" y="2653336"/>
                  </a:lnTo>
                </a:path>
                <a:path w="6514465" h="6240145">
                  <a:moveTo>
                    <a:pt x="6095995" y="2593631"/>
                  </a:moveTo>
                  <a:lnTo>
                    <a:pt x="6454225" y="2593631"/>
                  </a:lnTo>
                </a:path>
                <a:path w="6514465" h="6240145">
                  <a:moveTo>
                    <a:pt x="3944586" y="1600907"/>
                  </a:moveTo>
                  <a:lnTo>
                    <a:pt x="3944586" y="135095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13483913" y="67652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13486949" y="6623558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99171"/>
                  </a:lnTo>
                </a:path>
                <a:path w="0" h="120650">
                  <a:moveTo>
                    <a:pt x="0" y="87027"/>
                  </a:moveTo>
                  <a:lnTo>
                    <a:pt x="0" y="65776"/>
                  </a:lnTo>
                </a:path>
                <a:path w="0" h="120650">
                  <a:moveTo>
                    <a:pt x="0" y="54645"/>
                  </a:moveTo>
                  <a:lnTo>
                    <a:pt x="0" y="32382"/>
                  </a:lnTo>
                </a:path>
                <a:path w="0" h="12065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 descr=""/>
            <p:cNvSpPr/>
            <p:nvPr/>
          </p:nvSpPr>
          <p:spPr>
            <a:xfrm>
              <a:off x="13484925" y="66083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 descr=""/>
            <p:cNvSpPr/>
            <p:nvPr/>
          </p:nvSpPr>
          <p:spPr>
            <a:xfrm>
              <a:off x="13484925" y="66083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 descr=""/>
            <p:cNvSpPr/>
            <p:nvPr/>
          </p:nvSpPr>
          <p:spPr>
            <a:xfrm>
              <a:off x="11504536" y="1650829"/>
              <a:ext cx="6095365" cy="6521450"/>
            </a:xfrm>
            <a:custGeom>
              <a:avLst/>
              <a:gdLst/>
              <a:ahLst/>
              <a:cxnLst/>
              <a:rect l="l" t="t" r="r" b="b"/>
              <a:pathLst>
                <a:path w="6095365" h="6521450">
                  <a:moveTo>
                    <a:pt x="144709" y="6521014"/>
                  </a:moveTo>
                  <a:lnTo>
                    <a:pt x="515083" y="6521014"/>
                  </a:lnTo>
                </a:path>
                <a:path w="6095365" h="6521450">
                  <a:moveTo>
                    <a:pt x="5195358" y="126493"/>
                  </a:moveTo>
                  <a:lnTo>
                    <a:pt x="5504003" y="126493"/>
                  </a:lnTo>
                </a:path>
                <a:path w="6095365" h="6521450">
                  <a:moveTo>
                    <a:pt x="6035277" y="126493"/>
                  </a:moveTo>
                  <a:lnTo>
                    <a:pt x="5879437" y="126493"/>
                  </a:lnTo>
                </a:path>
                <a:path w="6095365" h="6521450">
                  <a:moveTo>
                    <a:pt x="1789130" y="126493"/>
                  </a:moveTo>
                  <a:lnTo>
                    <a:pt x="2091703" y="126493"/>
                  </a:lnTo>
                </a:path>
                <a:path w="6095365" h="6521450">
                  <a:moveTo>
                    <a:pt x="950222" y="2964005"/>
                  </a:moveTo>
                  <a:lnTo>
                    <a:pt x="0" y="2964005"/>
                  </a:lnTo>
                </a:path>
                <a:path w="6095365" h="6521450">
                  <a:moveTo>
                    <a:pt x="1772938" y="66788"/>
                  </a:moveTo>
                  <a:lnTo>
                    <a:pt x="1772938" y="0"/>
                  </a:lnTo>
                </a:path>
                <a:path w="6095365" h="6521450">
                  <a:moveTo>
                    <a:pt x="3847439" y="3578260"/>
                  </a:moveTo>
                  <a:lnTo>
                    <a:pt x="3847439" y="2994364"/>
                  </a:lnTo>
                </a:path>
                <a:path w="6095365" h="6521450">
                  <a:moveTo>
                    <a:pt x="6094983" y="5086067"/>
                  </a:moveTo>
                  <a:lnTo>
                    <a:pt x="5736752" y="5086067"/>
                  </a:lnTo>
                </a:path>
                <a:path w="6095365" h="6521450">
                  <a:moveTo>
                    <a:pt x="6035277" y="5145772"/>
                  </a:moveTo>
                  <a:lnTo>
                    <a:pt x="5736752" y="5145772"/>
                  </a:lnTo>
                </a:path>
                <a:path w="6095365" h="6521450">
                  <a:moveTo>
                    <a:pt x="4535566" y="4369606"/>
                  </a:moveTo>
                  <a:lnTo>
                    <a:pt x="4535566" y="4306865"/>
                  </a:lnTo>
                </a:path>
                <a:path w="6095365" h="6521450">
                  <a:moveTo>
                    <a:pt x="4009351" y="4397940"/>
                  </a:moveTo>
                  <a:lnTo>
                    <a:pt x="4009351" y="4369606"/>
                  </a:lnTo>
                </a:path>
                <a:path w="6095365" h="6521450">
                  <a:moveTo>
                    <a:pt x="2808165" y="6521014"/>
                  </a:moveTo>
                  <a:lnTo>
                    <a:pt x="2637145" y="6521014"/>
                  </a:lnTo>
                </a:path>
                <a:path w="6095365" h="6521450">
                  <a:moveTo>
                    <a:pt x="626397" y="2376061"/>
                  </a:moveTo>
                  <a:lnTo>
                    <a:pt x="532286" y="25389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 descr=""/>
            <p:cNvSpPr/>
            <p:nvPr/>
          </p:nvSpPr>
          <p:spPr>
            <a:xfrm>
              <a:off x="12237189" y="427178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 descr=""/>
            <p:cNvSpPr/>
            <p:nvPr/>
          </p:nvSpPr>
          <p:spPr>
            <a:xfrm>
              <a:off x="12159269" y="4274819"/>
              <a:ext cx="55244" cy="0"/>
            </a:xfrm>
            <a:custGeom>
              <a:avLst/>
              <a:gdLst/>
              <a:ahLst/>
              <a:cxnLst/>
              <a:rect l="l" t="t" r="r" b="b"/>
              <a:pathLst>
                <a:path w="55245" h="0">
                  <a:moveTo>
                    <a:pt x="54645" y="0"/>
                  </a:moveTo>
                  <a:lnTo>
                    <a:pt x="33394" y="0"/>
                  </a:lnTo>
                </a:path>
                <a:path w="55245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 descr=""/>
            <p:cNvSpPr/>
            <p:nvPr/>
          </p:nvSpPr>
          <p:spPr>
            <a:xfrm>
              <a:off x="12143077" y="4272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 descr=""/>
            <p:cNvSpPr/>
            <p:nvPr/>
          </p:nvSpPr>
          <p:spPr>
            <a:xfrm>
              <a:off x="12143077" y="427279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 descr=""/>
            <p:cNvSpPr/>
            <p:nvPr/>
          </p:nvSpPr>
          <p:spPr>
            <a:xfrm>
              <a:off x="11085588" y="1679163"/>
              <a:ext cx="6581775" cy="6619240"/>
            </a:xfrm>
            <a:custGeom>
              <a:avLst/>
              <a:gdLst/>
              <a:ahLst/>
              <a:cxnLst/>
              <a:rect l="l" t="t" r="r" b="b"/>
              <a:pathLst>
                <a:path w="6581775" h="6619240">
                  <a:moveTo>
                    <a:pt x="3457837" y="6492679"/>
                  </a:moveTo>
                  <a:lnTo>
                    <a:pt x="3286818" y="6492679"/>
                  </a:lnTo>
                </a:path>
                <a:path w="6581775" h="6619240">
                  <a:moveTo>
                    <a:pt x="6194154" y="3004483"/>
                  </a:moveTo>
                  <a:lnTo>
                    <a:pt x="6552385" y="3004483"/>
                  </a:lnTo>
                </a:path>
                <a:path w="6581775" h="6619240">
                  <a:moveTo>
                    <a:pt x="0" y="5057732"/>
                  </a:moveTo>
                  <a:lnTo>
                    <a:pt x="359242" y="5057732"/>
                  </a:lnTo>
                </a:path>
                <a:path w="6581775" h="6619240">
                  <a:moveTo>
                    <a:pt x="59705" y="5117438"/>
                  </a:moveTo>
                  <a:lnTo>
                    <a:pt x="359242" y="5117438"/>
                  </a:lnTo>
                </a:path>
                <a:path w="6581775" h="6619240">
                  <a:moveTo>
                    <a:pt x="2825368" y="4966657"/>
                  </a:moveTo>
                  <a:lnTo>
                    <a:pt x="2825368" y="4778434"/>
                  </a:lnTo>
                </a:path>
                <a:path w="6581775" h="6619240">
                  <a:moveTo>
                    <a:pt x="3286818" y="5775206"/>
                  </a:moveTo>
                  <a:lnTo>
                    <a:pt x="3227112" y="5775206"/>
                  </a:lnTo>
                </a:path>
                <a:path w="6581775" h="6619240">
                  <a:moveTo>
                    <a:pt x="2811200" y="4966657"/>
                  </a:moveTo>
                  <a:lnTo>
                    <a:pt x="2738340" y="5094163"/>
                  </a:lnTo>
                  <a:lnTo>
                    <a:pt x="2811200" y="5136665"/>
                  </a:lnTo>
                </a:path>
                <a:path w="6581775" h="6619240">
                  <a:moveTo>
                    <a:pt x="2825368" y="4966657"/>
                  </a:moveTo>
                  <a:lnTo>
                    <a:pt x="2797033" y="4966657"/>
                  </a:lnTo>
                </a:path>
                <a:path w="6581775" h="6619240">
                  <a:moveTo>
                    <a:pt x="2825368" y="5136665"/>
                  </a:moveTo>
                  <a:lnTo>
                    <a:pt x="2797033" y="5136665"/>
                  </a:lnTo>
                </a:path>
                <a:path w="6581775" h="6619240">
                  <a:moveTo>
                    <a:pt x="2825368" y="4750099"/>
                  </a:moveTo>
                  <a:lnTo>
                    <a:pt x="2825368" y="4687358"/>
                  </a:lnTo>
                </a:path>
                <a:path w="6581775" h="6619240">
                  <a:moveTo>
                    <a:pt x="3717909" y="5397748"/>
                  </a:moveTo>
                  <a:lnTo>
                    <a:pt x="3717909" y="5426083"/>
                  </a:lnTo>
                </a:path>
                <a:path w="6581775" h="6619240">
                  <a:moveTo>
                    <a:pt x="842955" y="1532094"/>
                  </a:moveTo>
                  <a:lnTo>
                    <a:pt x="842955" y="1472389"/>
                  </a:lnTo>
                </a:path>
                <a:path w="6581775" h="6619240">
                  <a:moveTo>
                    <a:pt x="651696" y="1532094"/>
                  </a:moveTo>
                  <a:lnTo>
                    <a:pt x="651696" y="1472389"/>
                  </a:lnTo>
                </a:path>
                <a:path w="6581775" h="6619240">
                  <a:moveTo>
                    <a:pt x="59705" y="1472389"/>
                  </a:moveTo>
                  <a:lnTo>
                    <a:pt x="775154" y="1472389"/>
                  </a:lnTo>
                </a:path>
                <a:path w="6581775" h="6619240">
                  <a:moveTo>
                    <a:pt x="4622593" y="4355438"/>
                  </a:moveTo>
                  <a:lnTo>
                    <a:pt x="4476872" y="4271446"/>
                  </a:lnTo>
                </a:path>
                <a:path w="6581775" h="6619240">
                  <a:moveTo>
                    <a:pt x="4622593" y="4369606"/>
                  </a:moveTo>
                  <a:lnTo>
                    <a:pt x="4622593" y="4341271"/>
                  </a:lnTo>
                </a:path>
                <a:path w="6581775" h="6619240">
                  <a:moveTo>
                    <a:pt x="2797033" y="4966657"/>
                  </a:moveTo>
                  <a:lnTo>
                    <a:pt x="2797033" y="4687358"/>
                  </a:lnTo>
                </a:path>
                <a:path w="6581775" h="6619240">
                  <a:moveTo>
                    <a:pt x="4967669" y="6492679"/>
                  </a:moveTo>
                  <a:lnTo>
                    <a:pt x="4967669" y="5426083"/>
                  </a:lnTo>
                </a:path>
                <a:path w="6581775" h="6619240">
                  <a:moveTo>
                    <a:pt x="359242" y="3486172"/>
                  </a:moveTo>
                  <a:lnTo>
                    <a:pt x="320788" y="3486172"/>
                  </a:lnTo>
                </a:path>
                <a:path w="6581775" h="6619240">
                  <a:moveTo>
                    <a:pt x="6513930" y="38454"/>
                  </a:moveTo>
                  <a:lnTo>
                    <a:pt x="6513930" y="896588"/>
                  </a:lnTo>
                </a:path>
                <a:path w="6581775" h="6619240">
                  <a:moveTo>
                    <a:pt x="4453597" y="1379289"/>
                  </a:moveTo>
                  <a:lnTo>
                    <a:pt x="4453597" y="1193090"/>
                  </a:lnTo>
                </a:path>
                <a:path w="6581775" h="6619240">
                  <a:moveTo>
                    <a:pt x="320788" y="4537589"/>
                  </a:moveTo>
                  <a:lnTo>
                    <a:pt x="320788" y="4222873"/>
                  </a:lnTo>
                </a:path>
                <a:path w="6581775" h="6619240">
                  <a:moveTo>
                    <a:pt x="4483956" y="2935670"/>
                  </a:moveTo>
                  <a:lnTo>
                    <a:pt x="4428299" y="2935670"/>
                  </a:lnTo>
                </a:path>
                <a:path w="6581775" h="6619240">
                  <a:moveTo>
                    <a:pt x="4708609" y="2935670"/>
                  </a:moveTo>
                  <a:lnTo>
                    <a:pt x="4672179" y="2935670"/>
                  </a:lnTo>
                </a:path>
                <a:path w="6581775" h="6619240">
                  <a:moveTo>
                    <a:pt x="2904300" y="294477"/>
                  </a:moveTo>
                  <a:lnTo>
                    <a:pt x="2881025" y="252987"/>
                  </a:lnTo>
                </a:path>
                <a:path w="6581775" h="6619240">
                  <a:moveTo>
                    <a:pt x="2373025" y="4371629"/>
                  </a:moveTo>
                  <a:lnTo>
                    <a:pt x="2373025" y="3953694"/>
                  </a:lnTo>
                </a:path>
                <a:path w="6581775" h="6619240">
                  <a:moveTo>
                    <a:pt x="4453597" y="1163744"/>
                  </a:moveTo>
                  <a:lnTo>
                    <a:pt x="4453597" y="1102015"/>
                  </a:lnTo>
                </a:path>
                <a:path w="6581775" h="6619240">
                  <a:moveTo>
                    <a:pt x="4377701" y="2315344"/>
                  </a:moveTo>
                  <a:lnTo>
                    <a:pt x="5019278" y="2315344"/>
                  </a:lnTo>
                </a:path>
                <a:path w="6581775" h="6619240">
                  <a:moveTo>
                    <a:pt x="2031998" y="1102015"/>
                  </a:moveTo>
                  <a:lnTo>
                    <a:pt x="2061344" y="1102015"/>
                  </a:lnTo>
                </a:path>
                <a:path w="6581775" h="6619240">
                  <a:moveTo>
                    <a:pt x="6311540" y="38454"/>
                  </a:moveTo>
                  <a:lnTo>
                    <a:pt x="6311540" y="0"/>
                  </a:lnTo>
                </a:path>
                <a:path w="6581775" h="6619240">
                  <a:moveTo>
                    <a:pt x="6311540" y="6619173"/>
                  </a:moveTo>
                  <a:lnTo>
                    <a:pt x="6581731" y="6619173"/>
                  </a:lnTo>
                </a:path>
                <a:path w="6581775" h="6619240">
                  <a:moveTo>
                    <a:pt x="3227112" y="6361126"/>
                  </a:moveTo>
                  <a:lnTo>
                    <a:pt x="3227112" y="5966465"/>
                  </a:lnTo>
                </a:path>
                <a:path w="6581775" h="6619240">
                  <a:moveTo>
                    <a:pt x="4177335" y="4341271"/>
                  </a:moveTo>
                  <a:lnTo>
                    <a:pt x="4177335" y="4137869"/>
                  </a:lnTo>
                </a:path>
                <a:path w="6581775" h="6619240">
                  <a:moveTo>
                    <a:pt x="5269230" y="2906324"/>
                  </a:moveTo>
                  <a:lnTo>
                    <a:pt x="5145772" y="2906324"/>
                  </a:lnTo>
                </a:path>
                <a:path w="6581775" h="6619240">
                  <a:moveTo>
                    <a:pt x="3524626" y="252987"/>
                  </a:moveTo>
                  <a:lnTo>
                    <a:pt x="3524626" y="215545"/>
                  </a:lnTo>
                </a:path>
                <a:path w="6581775" h="6619240">
                  <a:moveTo>
                    <a:pt x="4996003" y="6492679"/>
                  </a:moveTo>
                  <a:lnTo>
                    <a:pt x="4996003" y="5426083"/>
                  </a:lnTo>
                </a:path>
                <a:path w="6581775" h="6619240">
                  <a:moveTo>
                    <a:pt x="4699502" y="1193090"/>
                  </a:moveTo>
                  <a:lnTo>
                    <a:pt x="4699502" y="1163744"/>
                  </a:lnTo>
                </a:path>
                <a:path w="6581775" h="6619240">
                  <a:moveTo>
                    <a:pt x="4154060" y="4341271"/>
                  </a:moveTo>
                  <a:lnTo>
                    <a:pt x="4154060" y="4137869"/>
                  </a:lnTo>
                </a:path>
                <a:path w="6581775" h="6619240">
                  <a:moveTo>
                    <a:pt x="59705" y="1657576"/>
                  </a:moveTo>
                  <a:lnTo>
                    <a:pt x="59705" y="2033010"/>
                  </a:lnTo>
                </a:path>
                <a:path w="6581775" h="6619240">
                  <a:moveTo>
                    <a:pt x="2061344" y="1572572"/>
                  </a:moveTo>
                  <a:lnTo>
                    <a:pt x="2031998" y="1572572"/>
                  </a:lnTo>
                </a:path>
                <a:path w="6581775" h="6619240">
                  <a:moveTo>
                    <a:pt x="4453597" y="1884253"/>
                  </a:moveTo>
                  <a:lnTo>
                    <a:pt x="4453597" y="1572572"/>
                  </a:lnTo>
                </a:path>
                <a:path w="6581775" h="6619240">
                  <a:moveTo>
                    <a:pt x="5047613" y="2104858"/>
                  </a:moveTo>
                  <a:lnTo>
                    <a:pt x="5019278" y="21048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 descr=""/>
            <p:cNvSpPr/>
            <p:nvPr/>
          </p:nvSpPr>
          <p:spPr>
            <a:xfrm>
              <a:off x="15342868" y="277814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 descr=""/>
            <p:cNvSpPr/>
            <p:nvPr/>
          </p:nvSpPr>
          <p:spPr>
            <a:xfrm>
              <a:off x="15371202" y="2781178"/>
              <a:ext cx="154305" cy="0"/>
            </a:xfrm>
            <a:custGeom>
              <a:avLst/>
              <a:gdLst/>
              <a:ahLst/>
              <a:cxnLst/>
              <a:rect l="l" t="t" r="r" b="b"/>
              <a:pathLst>
                <a:path w="154305" h="0">
                  <a:moveTo>
                    <a:pt x="0" y="0"/>
                  </a:moveTo>
                  <a:lnTo>
                    <a:pt x="22262" y="0"/>
                  </a:lnTo>
                </a:path>
                <a:path w="154305" h="0">
                  <a:moveTo>
                    <a:pt x="33394" y="0"/>
                  </a:moveTo>
                  <a:lnTo>
                    <a:pt x="54645" y="0"/>
                  </a:lnTo>
                </a:path>
                <a:path w="154305" h="0">
                  <a:moveTo>
                    <a:pt x="66788" y="0"/>
                  </a:moveTo>
                  <a:lnTo>
                    <a:pt x="88039" y="0"/>
                  </a:lnTo>
                </a:path>
                <a:path w="154305" h="0">
                  <a:moveTo>
                    <a:pt x="99171" y="0"/>
                  </a:moveTo>
                  <a:lnTo>
                    <a:pt x="120422" y="0"/>
                  </a:lnTo>
                </a:path>
                <a:path w="154305" h="0">
                  <a:moveTo>
                    <a:pt x="132565" y="0"/>
                  </a:moveTo>
                  <a:lnTo>
                    <a:pt x="15381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15537162" y="2779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15537162" y="2779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11085588" y="1679163"/>
              <a:ext cx="6454775" cy="6492875"/>
            </a:xfrm>
            <a:custGeom>
              <a:avLst/>
              <a:gdLst/>
              <a:ahLst/>
              <a:cxnLst/>
              <a:rect l="l" t="t" r="r" b="b"/>
              <a:pathLst>
                <a:path w="6454775" h="6492875">
                  <a:moveTo>
                    <a:pt x="801465" y="6492679"/>
                  </a:moveTo>
                  <a:lnTo>
                    <a:pt x="801465" y="5426083"/>
                  </a:lnTo>
                </a:path>
                <a:path w="6454775" h="6492875">
                  <a:moveTo>
                    <a:pt x="4388833" y="2274866"/>
                  </a:moveTo>
                  <a:lnTo>
                    <a:pt x="4978800" y="2274866"/>
                  </a:lnTo>
                </a:path>
                <a:path w="6454775" h="6492875">
                  <a:moveTo>
                    <a:pt x="1963185" y="1427863"/>
                  </a:moveTo>
                  <a:lnTo>
                    <a:pt x="2046165" y="1379289"/>
                  </a:lnTo>
                </a:path>
                <a:path w="6454775" h="6492875">
                  <a:moveTo>
                    <a:pt x="3963813" y="5748895"/>
                  </a:moveTo>
                  <a:lnTo>
                    <a:pt x="3963813" y="5426083"/>
                  </a:lnTo>
                </a:path>
                <a:path w="6454775" h="6492875">
                  <a:moveTo>
                    <a:pt x="4266386" y="3549925"/>
                  </a:moveTo>
                  <a:lnTo>
                    <a:pt x="4203645" y="3549925"/>
                  </a:lnTo>
                </a:path>
                <a:path w="6454775" h="6492875">
                  <a:moveTo>
                    <a:pt x="2051225" y="5426083"/>
                  </a:moveTo>
                  <a:lnTo>
                    <a:pt x="1547273" y="5426083"/>
                  </a:lnTo>
                </a:path>
                <a:path w="6454775" h="6492875">
                  <a:moveTo>
                    <a:pt x="1154636" y="2720125"/>
                  </a:moveTo>
                  <a:lnTo>
                    <a:pt x="1059513" y="2720125"/>
                  </a:lnTo>
                </a:path>
                <a:path w="6454775" h="6492875">
                  <a:moveTo>
                    <a:pt x="5047613" y="2104858"/>
                  </a:moveTo>
                  <a:lnTo>
                    <a:pt x="5047613" y="2124085"/>
                  </a:lnTo>
                </a:path>
                <a:path w="6454775" h="6492875">
                  <a:moveTo>
                    <a:pt x="2191886" y="1163744"/>
                  </a:moveTo>
                  <a:lnTo>
                    <a:pt x="2191886" y="1102015"/>
                  </a:lnTo>
                </a:path>
                <a:path w="6454775" h="6492875">
                  <a:moveTo>
                    <a:pt x="772118" y="6492679"/>
                  </a:moveTo>
                  <a:lnTo>
                    <a:pt x="772118" y="5397748"/>
                  </a:lnTo>
                </a:path>
                <a:path w="6454775" h="6492875">
                  <a:moveTo>
                    <a:pt x="5701334" y="1193090"/>
                  </a:moveTo>
                  <a:lnTo>
                    <a:pt x="5701334" y="98159"/>
                  </a:lnTo>
                </a:path>
                <a:path w="6454775" h="6492875">
                  <a:moveTo>
                    <a:pt x="5909795" y="38454"/>
                  </a:moveTo>
                  <a:lnTo>
                    <a:pt x="5909795" y="0"/>
                  </a:lnTo>
                </a:path>
                <a:path w="6454775" h="6492875">
                  <a:moveTo>
                    <a:pt x="2469161" y="1754723"/>
                  </a:moveTo>
                  <a:lnTo>
                    <a:pt x="2505591" y="1754723"/>
                  </a:lnTo>
                </a:path>
                <a:path w="6454775" h="6492875">
                  <a:moveTo>
                    <a:pt x="2261711" y="1884253"/>
                  </a:moveTo>
                  <a:lnTo>
                    <a:pt x="2261711" y="1822524"/>
                  </a:lnTo>
                </a:path>
                <a:path w="6454775" h="6492875">
                  <a:moveTo>
                    <a:pt x="4899868" y="3012579"/>
                  </a:moveTo>
                  <a:lnTo>
                    <a:pt x="4954513" y="2918467"/>
                  </a:lnTo>
                </a:path>
                <a:path w="6454775" h="6492875">
                  <a:moveTo>
                    <a:pt x="2031998" y="1379289"/>
                  </a:moveTo>
                  <a:lnTo>
                    <a:pt x="2031998" y="1102015"/>
                  </a:lnTo>
                </a:path>
                <a:path w="6454775" h="6492875">
                  <a:moveTo>
                    <a:pt x="4736944" y="2918467"/>
                  </a:moveTo>
                  <a:lnTo>
                    <a:pt x="4899868" y="3012579"/>
                  </a:lnTo>
                </a:path>
                <a:path w="6454775" h="6492875">
                  <a:moveTo>
                    <a:pt x="4954513" y="2906324"/>
                  </a:moveTo>
                  <a:lnTo>
                    <a:pt x="4954513" y="2930611"/>
                  </a:lnTo>
                </a:path>
                <a:path w="6454775" h="6492875">
                  <a:moveTo>
                    <a:pt x="4203645" y="3800889"/>
                  </a:moveTo>
                  <a:lnTo>
                    <a:pt x="4203645" y="3549925"/>
                  </a:lnTo>
                </a:path>
                <a:path w="6454775" h="6492875">
                  <a:moveTo>
                    <a:pt x="4736944" y="2906324"/>
                  </a:moveTo>
                  <a:lnTo>
                    <a:pt x="4736944" y="2930611"/>
                  </a:lnTo>
                </a:path>
                <a:path w="6454775" h="6492875">
                  <a:moveTo>
                    <a:pt x="6454225" y="2717089"/>
                  </a:moveTo>
                  <a:lnTo>
                    <a:pt x="6454225" y="2777806"/>
                  </a:lnTo>
                </a:path>
                <a:path w="6454775" h="6492875">
                  <a:moveTo>
                    <a:pt x="5909795" y="0"/>
                  </a:moveTo>
                  <a:lnTo>
                    <a:pt x="5627461" y="0"/>
                  </a:lnTo>
                </a:path>
                <a:path w="6454775" h="6492875">
                  <a:moveTo>
                    <a:pt x="359242" y="3084427"/>
                  </a:moveTo>
                  <a:lnTo>
                    <a:pt x="320788" y="3084427"/>
                  </a:lnTo>
                </a:path>
                <a:path w="6454775" h="6492875">
                  <a:moveTo>
                    <a:pt x="0" y="38454"/>
                  </a:moveTo>
                  <a:lnTo>
                    <a:pt x="2570356" y="38454"/>
                  </a:lnTo>
                </a:path>
                <a:path w="6454775" h="6492875">
                  <a:moveTo>
                    <a:pt x="0" y="1069632"/>
                  </a:moveTo>
                  <a:lnTo>
                    <a:pt x="0" y="2966029"/>
                  </a:lnTo>
                </a:path>
                <a:path w="6454775" h="6492875">
                  <a:moveTo>
                    <a:pt x="0" y="38454"/>
                  </a:moveTo>
                  <a:lnTo>
                    <a:pt x="0" y="896588"/>
                  </a:lnTo>
                </a:path>
                <a:path w="6454775" h="6492875">
                  <a:moveTo>
                    <a:pt x="59705" y="5120473"/>
                  </a:moveTo>
                  <a:lnTo>
                    <a:pt x="59705" y="5306672"/>
                  </a:lnTo>
                </a:path>
                <a:path w="6454775" h="6492875">
                  <a:moveTo>
                    <a:pt x="2061344" y="1884253"/>
                  </a:moveTo>
                  <a:lnTo>
                    <a:pt x="2061344" y="1572572"/>
                  </a:lnTo>
                </a:path>
                <a:path w="6454775" h="6492875">
                  <a:moveTo>
                    <a:pt x="5269230" y="2720125"/>
                  </a:moveTo>
                  <a:lnTo>
                    <a:pt x="5206489" y="2720125"/>
                  </a:lnTo>
                </a:path>
                <a:path w="6454775" h="6492875">
                  <a:moveTo>
                    <a:pt x="359242" y="3284794"/>
                  </a:moveTo>
                  <a:lnTo>
                    <a:pt x="359242" y="2966029"/>
                  </a:lnTo>
                </a:path>
                <a:path w="6454775" h="6492875">
                  <a:moveTo>
                    <a:pt x="6454225" y="1472389"/>
                  </a:moveTo>
                  <a:lnTo>
                    <a:pt x="5739788" y="1472389"/>
                  </a:lnTo>
                </a:path>
                <a:path w="6454775" h="6492875">
                  <a:moveTo>
                    <a:pt x="5062792" y="4115606"/>
                  </a:moveTo>
                  <a:lnTo>
                    <a:pt x="4968681" y="4060960"/>
                  </a:lnTo>
                </a:path>
                <a:path w="6454775" h="6492875">
                  <a:moveTo>
                    <a:pt x="4954513" y="4060960"/>
                  </a:moveTo>
                  <a:lnTo>
                    <a:pt x="4982848" y="4060960"/>
                  </a:lnTo>
                </a:path>
                <a:path w="6454775" h="6492875">
                  <a:moveTo>
                    <a:pt x="2551129" y="5426083"/>
                  </a:moveTo>
                  <a:lnTo>
                    <a:pt x="2364930" y="5426083"/>
                  </a:lnTo>
                </a:path>
                <a:path w="6454775" h="6492875">
                  <a:moveTo>
                    <a:pt x="1369170" y="4341271"/>
                  </a:moveTo>
                  <a:lnTo>
                    <a:pt x="1369170" y="4400976"/>
                  </a:lnTo>
                  <a:lnTo>
                    <a:pt x="418947" y="4400976"/>
                  </a:lnTo>
                </a:path>
                <a:path w="6454775" h="6492875">
                  <a:moveTo>
                    <a:pt x="59705" y="1500723"/>
                  </a:moveTo>
                  <a:lnTo>
                    <a:pt x="651696" y="1500723"/>
                  </a:lnTo>
                </a:path>
                <a:path w="6454775" h="6492875">
                  <a:moveTo>
                    <a:pt x="2261711" y="1884253"/>
                  </a:moveTo>
                  <a:lnTo>
                    <a:pt x="2061344" y="1884253"/>
                  </a:lnTo>
                </a:path>
                <a:path w="6454775" h="6492875">
                  <a:moveTo>
                    <a:pt x="5713477" y="6492679"/>
                  </a:moveTo>
                  <a:lnTo>
                    <a:pt x="5713477" y="5426083"/>
                  </a:lnTo>
                </a:path>
                <a:path w="6454775" h="6492875">
                  <a:moveTo>
                    <a:pt x="1168803" y="5506027"/>
                  </a:moveTo>
                  <a:lnTo>
                    <a:pt x="1114158" y="5411915"/>
                  </a:lnTo>
                </a:path>
                <a:path w="6454775" h="6492875">
                  <a:moveTo>
                    <a:pt x="3688562" y="4941358"/>
                  </a:moveTo>
                  <a:lnTo>
                    <a:pt x="3688562" y="4622593"/>
                  </a:lnTo>
                </a:path>
                <a:path w="6454775" h="6492875">
                  <a:moveTo>
                    <a:pt x="1517927" y="6492679"/>
                  </a:moveTo>
                  <a:lnTo>
                    <a:pt x="1517927" y="5426083"/>
                  </a:lnTo>
                </a:path>
                <a:path w="6454775" h="6492875">
                  <a:moveTo>
                    <a:pt x="1547273" y="6492679"/>
                  </a:moveTo>
                  <a:lnTo>
                    <a:pt x="1547273" y="5426083"/>
                  </a:lnTo>
                </a:path>
                <a:path w="6454775" h="6492875">
                  <a:moveTo>
                    <a:pt x="2247543" y="5479716"/>
                  </a:moveTo>
                  <a:lnTo>
                    <a:pt x="2364930" y="5411915"/>
                  </a:lnTo>
                </a:path>
                <a:path w="6454775" h="6492875">
                  <a:moveTo>
                    <a:pt x="2051225" y="5411915"/>
                  </a:moveTo>
                  <a:lnTo>
                    <a:pt x="2168611" y="5479716"/>
                  </a:lnTo>
                </a:path>
                <a:path w="6454775" h="6492875">
                  <a:moveTo>
                    <a:pt x="2051225" y="5397748"/>
                  </a:moveTo>
                  <a:lnTo>
                    <a:pt x="2051225" y="5426083"/>
                  </a:lnTo>
                </a:path>
                <a:path w="6454775" h="6492875">
                  <a:moveTo>
                    <a:pt x="2364930" y="5397748"/>
                  </a:moveTo>
                  <a:lnTo>
                    <a:pt x="2364930" y="5426083"/>
                  </a:lnTo>
                </a:path>
                <a:path w="6454775" h="6492875">
                  <a:moveTo>
                    <a:pt x="3286818" y="4532530"/>
                  </a:moveTo>
                  <a:lnTo>
                    <a:pt x="3286818" y="4466753"/>
                  </a:lnTo>
                </a:path>
                <a:path w="6454775" h="6492875">
                  <a:moveTo>
                    <a:pt x="3031806" y="4687358"/>
                  </a:moveTo>
                  <a:lnTo>
                    <a:pt x="3031806" y="4750099"/>
                  </a:lnTo>
                </a:path>
                <a:path w="6454775" h="6492875">
                  <a:moveTo>
                    <a:pt x="3688562" y="5134641"/>
                  </a:moveTo>
                  <a:lnTo>
                    <a:pt x="3717909" y="5134641"/>
                  </a:lnTo>
                </a:path>
                <a:path w="6454775" h="6492875">
                  <a:moveTo>
                    <a:pt x="4482944" y="1102015"/>
                  </a:moveTo>
                  <a:lnTo>
                    <a:pt x="4453597" y="1102015"/>
                  </a:lnTo>
                </a:path>
                <a:path w="6454775" h="6492875">
                  <a:moveTo>
                    <a:pt x="2825368" y="5487812"/>
                  </a:moveTo>
                  <a:lnTo>
                    <a:pt x="2797033" y="5487812"/>
                  </a:lnTo>
                </a:path>
                <a:path w="6454775" h="6492875">
                  <a:moveTo>
                    <a:pt x="4453597" y="1163744"/>
                  </a:moveTo>
                  <a:lnTo>
                    <a:pt x="4260315" y="1163744"/>
                  </a:lnTo>
                </a:path>
                <a:path w="6454775" h="6492875">
                  <a:moveTo>
                    <a:pt x="4899868" y="4449550"/>
                  </a:moveTo>
                  <a:lnTo>
                    <a:pt x="4954513" y="4355438"/>
                  </a:lnTo>
                </a:path>
                <a:path w="6454775" h="6492875">
                  <a:moveTo>
                    <a:pt x="1059513" y="2316356"/>
                  </a:moveTo>
                  <a:lnTo>
                    <a:pt x="1121242" y="2316356"/>
                  </a:lnTo>
                </a:path>
                <a:path w="6454775" h="6492875">
                  <a:moveTo>
                    <a:pt x="2797033" y="5487812"/>
                  </a:moveTo>
                  <a:lnTo>
                    <a:pt x="2797033" y="5136665"/>
                  </a:lnTo>
                </a:path>
                <a:path w="6454775" h="6492875">
                  <a:moveTo>
                    <a:pt x="2191886" y="1102015"/>
                  </a:moveTo>
                  <a:lnTo>
                    <a:pt x="2510651" y="1102015"/>
                  </a:lnTo>
                </a:path>
                <a:path w="6454775" h="6492875">
                  <a:moveTo>
                    <a:pt x="2061344" y="1163744"/>
                  </a:moveTo>
                  <a:lnTo>
                    <a:pt x="2191886" y="1163744"/>
                  </a:lnTo>
                </a:path>
                <a:path w="6454775" h="6492875">
                  <a:moveTo>
                    <a:pt x="2061344" y="1379289"/>
                  </a:moveTo>
                  <a:lnTo>
                    <a:pt x="2061344" y="1193090"/>
                  </a:lnTo>
                </a:path>
                <a:path w="6454775" h="6492875">
                  <a:moveTo>
                    <a:pt x="2168611" y="5479716"/>
                  </a:moveTo>
                  <a:lnTo>
                    <a:pt x="2208077" y="5411915"/>
                  </a:lnTo>
                  <a:lnTo>
                    <a:pt x="2247543" y="5479716"/>
                  </a:lnTo>
                </a:path>
                <a:path w="6454775" h="6492875">
                  <a:moveTo>
                    <a:pt x="2579464" y="5397748"/>
                  </a:moveTo>
                  <a:lnTo>
                    <a:pt x="2364930" y="5397748"/>
                  </a:lnTo>
                </a:path>
                <a:path w="6454775" h="6492875">
                  <a:moveTo>
                    <a:pt x="2742388" y="5506027"/>
                  </a:moveTo>
                  <a:lnTo>
                    <a:pt x="2797033" y="5411915"/>
                  </a:lnTo>
                </a:path>
                <a:path w="6454775" h="6492875">
                  <a:moveTo>
                    <a:pt x="2579464" y="5397748"/>
                  </a:moveTo>
                  <a:lnTo>
                    <a:pt x="2579464" y="5426083"/>
                  </a:lnTo>
                </a:path>
                <a:path w="6454775" h="6492875">
                  <a:moveTo>
                    <a:pt x="3688562" y="5397748"/>
                  </a:moveTo>
                  <a:lnTo>
                    <a:pt x="3286818" y="5397748"/>
                  </a:lnTo>
                  <a:lnTo>
                    <a:pt x="3286818" y="5183214"/>
                  </a:lnTo>
                </a:path>
                <a:path w="6454775" h="6492875">
                  <a:moveTo>
                    <a:pt x="4153048" y="1102015"/>
                  </a:moveTo>
                  <a:lnTo>
                    <a:pt x="4153048" y="98159"/>
                  </a:lnTo>
                </a:path>
                <a:path w="6454775" h="6492875">
                  <a:moveTo>
                    <a:pt x="2608810" y="0"/>
                  </a:moveTo>
                  <a:lnTo>
                    <a:pt x="2608810" y="215545"/>
                  </a:lnTo>
                </a:path>
                <a:path w="6454775" h="6492875">
                  <a:moveTo>
                    <a:pt x="4278530" y="3562068"/>
                  </a:moveTo>
                  <a:lnTo>
                    <a:pt x="4203645" y="3562068"/>
                  </a:lnTo>
                </a:path>
                <a:path w="6454775" h="6492875">
                  <a:moveTo>
                    <a:pt x="2797033" y="5397748"/>
                  </a:moveTo>
                  <a:lnTo>
                    <a:pt x="2797033" y="5426083"/>
                  </a:lnTo>
                </a:path>
                <a:path w="6454775" h="6492875">
                  <a:moveTo>
                    <a:pt x="2579464" y="5411915"/>
                  </a:moveTo>
                  <a:lnTo>
                    <a:pt x="2742388" y="5506027"/>
                  </a:lnTo>
                </a:path>
                <a:path w="6454775" h="6492875">
                  <a:moveTo>
                    <a:pt x="5145772" y="2935670"/>
                  </a:moveTo>
                  <a:lnTo>
                    <a:pt x="6095995" y="2935670"/>
                  </a:lnTo>
                </a:path>
                <a:path w="6454775" h="6492875">
                  <a:moveTo>
                    <a:pt x="3935478" y="5411915"/>
                  </a:moveTo>
                  <a:lnTo>
                    <a:pt x="3771542" y="5506027"/>
                  </a:lnTo>
                </a:path>
                <a:path w="6454775" h="6492875">
                  <a:moveTo>
                    <a:pt x="6454225" y="1500723"/>
                  </a:moveTo>
                  <a:lnTo>
                    <a:pt x="5863246" y="1500723"/>
                  </a:lnTo>
                </a:path>
                <a:path w="6454775" h="6492875">
                  <a:moveTo>
                    <a:pt x="5863246" y="1512867"/>
                  </a:moveTo>
                  <a:lnTo>
                    <a:pt x="6454225" y="1512867"/>
                  </a:lnTo>
                </a:path>
                <a:path w="6454775" h="6492875">
                  <a:moveTo>
                    <a:pt x="1114158" y="5397748"/>
                  </a:moveTo>
                  <a:lnTo>
                    <a:pt x="1114158" y="5426083"/>
                  </a:lnTo>
                </a:path>
                <a:path w="6454775" h="6492875">
                  <a:moveTo>
                    <a:pt x="1331728" y="5397748"/>
                  </a:moveTo>
                  <a:lnTo>
                    <a:pt x="1331728" y="5426083"/>
                  </a:lnTo>
                </a:path>
                <a:path w="6454775" h="6492875">
                  <a:moveTo>
                    <a:pt x="1331728" y="5411915"/>
                  </a:moveTo>
                  <a:lnTo>
                    <a:pt x="1168803" y="5506027"/>
                  </a:lnTo>
                </a:path>
                <a:path w="6454775" h="6492875">
                  <a:moveTo>
                    <a:pt x="2051225" y="5397748"/>
                  </a:moveTo>
                  <a:lnTo>
                    <a:pt x="1331728" y="5397748"/>
                  </a:lnTo>
                </a:path>
                <a:path w="6454775" h="6492875">
                  <a:moveTo>
                    <a:pt x="5145772" y="5089103"/>
                  </a:moveTo>
                  <a:lnTo>
                    <a:pt x="6095995" y="5089103"/>
                  </a:lnTo>
                </a:path>
                <a:path w="6454775" h="6492875">
                  <a:moveTo>
                    <a:pt x="5145772" y="5076960"/>
                  </a:moveTo>
                  <a:lnTo>
                    <a:pt x="6095995" y="5076960"/>
                  </a:lnTo>
                </a:path>
                <a:path w="6454775" h="6492875">
                  <a:moveTo>
                    <a:pt x="5741812" y="6492679"/>
                  </a:moveTo>
                  <a:lnTo>
                    <a:pt x="5741812" y="5397748"/>
                  </a:lnTo>
                </a:path>
                <a:path w="6454775" h="6492875">
                  <a:moveTo>
                    <a:pt x="4954513" y="4278530"/>
                  </a:moveTo>
                  <a:lnTo>
                    <a:pt x="4982848" y="4278530"/>
                  </a:lnTo>
                </a:path>
                <a:path w="6454775" h="6492875">
                  <a:moveTo>
                    <a:pt x="4968681" y="4278530"/>
                  </a:moveTo>
                  <a:lnTo>
                    <a:pt x="5062792" y="4115606"/>
                  </a:lnTo>
                </a:path>
                <a:path w="6454775" h="6492875">
                  <a:moveTo>
                    <a:pt x="4413119" y="2250579"/>
                  </a:moveTo>
                  <a:lnTo>
                    <a:pt x="4954513" y="2250579"/>
                  </a:lnTo>
                </a:path>
                <a:path w="6454775" h="6492875">
                  <a:moveTo>
                    <a:pt x="4736944" y="4341271"/>
                  </a:moveTo>
                  <a:lnTo>
                    <a:pt x="4736944" y="4369606"/>
                  </a:lnTo>
                </a:path>
                <a:path w="6454775" h="6492875">
                  <a:moveTo>
                    <a:pt x="4954513" y="4341271"/>
                  </a:moveTo>
                  <a:lnTo>
                    <a:pt x="4954513" y="4369606"/>
                  </a:lnTo>
                </a:path>
                <a:path w="6454775" h="6492875">
                  <a:moveTo>
                    <a:pt x="4736944" y="4355438"/>
                  </a:moveTo>
                  <a:lnTo>
                    <a:pt x="4899868" y="4449550"/>
                  </a:lnTo>
                </a:path>
                <a:path w="6454775" h="6492875">
                  <a:moveTo>
                    <a:pt x="4622593" y="4341271"/>
                  </a:moveTo>
                  <a:lnTo>
                    <a:pt x="4736944" y="4341271"/>
                  </a:lnTo>
                </a:path>
                <a:path w="6454775" h="6492875">
                  <a:moveTo>
                    <a:pt x="3935478" y="5748895"/>
                  </a:moveTo>
                  <a:lnTo>
                    <a:pt x="3935478" y="5397748"/>
                  </a:lnTo>
                </a:path>
                <a:path w="6454775" h="6492875">
                  <a:moveTo>
                    <a:pt x="2401360" y="5089103"/>
                  </a:moveTo>
                  <a:lnTo>
                    <a:pt x="2401360" y="5117438"/>
                  </a:lnTo>
                </a:path>
                <a:path w="6454775" h="6492875">
                  <a:moveTo>
                    <a:pt x="3474029" y="4532530"/>
                  </a:moveTo>
                  <a:lnTo>
                    <a:pt x="3474029" y="4594259"/>
                  </a:lnTo>
                </a:path>
                <a:path w="6454775" h="6492875">
                  <a:moveTo>
                    <a:pt x="3935478" y="5397748"/>
                  </a:moveTo>
                  <a:lnTo>
                    <a:pt x="3935478" y="5426083"/>
                  </a:lnTo>
                </a:path>
                <a:path w="6454775" h="6492875">
                  <a:moveTo>
                    <a:pt x="2046165" y="1572572"/>
                  </a:moveTo>
                  <a:lnTo>
                    <a:pt x="1963185" y="1427863"/>
                  </a:lnTo>
                </a:path>
                <a:path w="6454775" h="6492875">
                  <a:moveTo>
                    <a:pt x="2061344" y="1379289"/>
                  </a:moveTo>
                  <a:lnTo>
                    <a:pt x="2031998" y="1379289"/>
                  </a:lnTo>
                </a:path>
                <a:path w="6454775" h="6492875">
                  <a:moveTo>
                    <a:pt x="59705" y="5306672"/>
                  </a:moveTo>
                  <a:lnTo>
                    <a:pt x="59705" y="5775206"/>
                  </a:lnTo>
                </a:path>
                <a:path w="6454775" h="6492875">
                  <a:moveTo>
                    <a:pt x="2061344" y="1873121"/>
                  </a:moveTo>
                  <a:lnTo>
                    <a:pt x="2261711" y="1873121"/>
                  </a:lnTo>
                </a:path>
                <a:path w="6454775" h="6492875">
                  <a:moveTo>
                    <a:pt x="4377701" y="2285998"/>
                  </a:moveTo>
                  <a:lnTo>
                    <a:pt x="4990944" y="2285998"/>
                  </a:lnTo>
                </a:path>
                <a:path w="6454775" h="6492875">
                  <a:moveTo>
                    <a:pt x="1837703" y="4400976"/>
                  </a:moveTo>
                  <a:lnTo>
                    <a:pt x="2373025" y="4400976"/>
                  </a:lnTo>
                </a:path>
                <a:path w="6454775" h="6492875">
                  <a:moveTo>
                    <a:pt x="1059513" y="2316356"/>
                  </a:moveTo>
                  <a:lnTo>
                    <a:pt x="1059513" y="2347727"/>
                  </a:lnTo>
                </a:path>
                <a:path w="6454775" h="6492875">
                  <a:moveTo>
                    <a:pt x="4348355" y="1913600"/>
                  </a:moveTo>
                  <a:lnTo>
                    <a:pt x="3944586" y="1913600"/>
                  </a:lnTo>
                </a:path>
                <a:path w="6454775" h="6492875">
                  <a:moveTo>
                    <a:pt x="2061344" y="1163744"/>
                  </a:moveTo>
                  <a:lnTo>
                    <a:pt x="2061344" y="1102015"/>
                  </a:lnTo>
                </a:path>
                <a:path w="6454775" h="6492875">
                  <a:moveTo>
                    <a:pt x="59705" y="98159"/>
                  </a:moveTo>
                  <a:lnTo>
                    <a:pt x="59705" y="8803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13143897" y="2778143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 descr=""/>
            <p:cNvSpPr/>
            <p:nvPr/>
          </p:nvSpPr>
          <p:spPr>
            <a:xfrm>
              <a:off x="13174256" y="2781178"/>
              <a:ext cx="87630" cy="0"/>
            </a:xfrm>
            <a:custGeom>
              <a:avLst/>
              <a:gdLst/>
              <a:ahLst/>
              <a:cxnLst/>
              <a:rect l="l" t="t" r="r" b="b"/>
              <a:pathLst>
                <a:path w="87630" h="0">
                  <a:moveTo>
                    <a:pt x="0" y="0"/>
                  </a:moveTo>
                  <a:lnTo>
                    <a:pt x="21250" y="0"/>
                  </a:lnTo>
                </a:path>
                <a:path w="87630" h="0">
                  <a:moveTo>
                    <a:pt x="33394" y="0"/>
                  </a:moveTo>
                  <a:lnTo>
                    <a:pt x="54645" y="0"/>
                  </a:lnTo>
                </a:path>
                <a:path w="87630" h="0">
                  <a:moveTo>
                    <a:pt x="65776" y="0"/>
                  </a:moveTo>
                  <a:lnTo>
                    <a:pt x="8702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 descr=""/>
            <p:cNvSpPr/>
            <p:nvPr/>
          </p:nvSpPr>
          <p:spPr>
            <a:xfrm>
              <a:off x="13275451" y="2779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 descr=""/>
            <p:cNvSpPr/>
            <p:nvPr/>
          </p:nvSpPr>
          <p:spPr>
            <a:xfrm>
              <a:off x="13275451" y="27791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 descr=""/>
            <p:cNvSpPr/>
            <p:nvPr/>
          </p:nvSpPr>
          <p:spPr>
            <a:xfrm>
              <a:off x="13767259" y="4697814"/>
              <a:ext cx="1460500" cy="2379345"/>
            </a:xfrm>
            <a:custGeom>
              <a:avLst/>
              <a:gdLst/>
              <a:ahLst/>
              <a:cxnLst/>
              <a:rect l="l" t="t" r="r" b="b"/>
              <a:pathLst>
                <a:path w="1460500" h="2379345">
                  <a:moveTo>
                    <a:pt x="143697" y="2379097"/>
                  </a:moveTo>
                  <a:lnTo>
                    <a:pt x="143697" y="2118014"/>
                  </a:lnTo>
                </a:path>
                <a:path w="1460500" h="2379345">
                  <a:moveTo>
                    <a:pt x="1460245" y="0"/>
                  </a:moveTo>
                  <a:lnTo>
                    <a:pt x="1431911" y="0"/>
                  </a:lnTo>
                </a:path>
                <a:path w="1460500" h="2379345">
                  <a:moveTo>
                    <a:pt x="1460245" y="501927"/>
                  </a:moveTo>
                  <a:lnTo>
                    <a:pt x="1431911" y="501927"/>
                  </a:lnTo>
                </a:path>
                <a:path w="1460500" h="2379345">
                  <a:moveTo>
                    <a:pt x="0" y="1089871"/>
                  </a:moveTo>
                  <a:lnTo>
                    <a:pt x="1151600" y="10898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13907921" y="71639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13933219" y="7166976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21250" y="0"/>
                  </a:lnTo>
                </a:path>
                <a:path w="120650" h="0">
                  <a:moveTo>
                    <a:pt x="33394" y="0"/>
                  </a:moveTo>
                  <a:lnTo>
                    <a:pt x="54645" y="0"/>
                  </a:lnTo>
                </a:path>
                <a:path w="120650" h="0">
                  <a:moveTo>
                    <a:pt x="65776" y="0"/>
                  </a:moveTo>
                  <a:lnTo>
                    <a:pt x="88039" y="0"/>
                  </a:lnTo>
                </a:path>
                <a:path w="120650" h="0">
                  <a:moveTo>
                    <a:pt x="99171" y="0"/>
                  </a:moveTo>
                  <a:lnTo>
                    <a:pt x="1204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14062749" y="7164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 descr=""/>
            <p:cNvSpPr/>
            <p:nvPr/>
          </p:nvSpPr>
          <p:spPr>
            <a:xfrm>
              <a:off x="14062749" y="7164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 descr=""/>
            <p:cNvSpPr/>
            <p:nvPr/>
          </p:nvSpPr>
          <p:spPr>
            <a:xfrm>
              <a:off x="10753668" y="1450462"/>
              <a:ext cx="7239000" cy="7172959"/>
            </a:xfrm>
            <a:custGeom>
              <a:avLst/>
              <a:gdLst/>
              <a:ahLst/>
              <a:cxnLst/>
              <a:rect l="l" t="t" r="r" b="b"/>
              <a:pathLst>
                <a:path w="7239000" h="7172959">
                  <a:moveTo>
                    <a:pt x="4814864" y="1607990"/>
                  </a:moveTo>
                  <a:lnTo>
                    <a:pt x="4814864" y="1330716"/>
                  </a:lnTo>
                </a:path>
                <a:path w="7239000" h="7172959">
                  <a:moveTo>
                    <a:pt x="2642205" y="5177143"/>
                  </a:moveTo>
                  <a:lnTo>
                    <a:pt x="2642205" y="5140712"/>
                  </a:lnTo>
                </a:path>
                <a:path w="7239000" h="7172959">
                  <a:moveTo>
                    <a:pt x="233760" y="3262531"/>
                  </a:moveTo>
                  <a:lnTo>
                    <a:pt x="623362" y="3262531"/>
                  </a:lnTo>
                </a:path>
                <a:path w="7239000" h="7172959">
                  <a:moveTo>
                    <a:pt x="535322" y="6781086"/>
                  </a:moveTo>
                  <a:lnTo>
                    <a:pt x="535322" y="6847874"/>
                  </a:lnTo>
                </a:path>
                <a:path w="7239000" h="7172959">
                  <a:moveTo>
                    <a:pt x="6427915" y="3513495"/>
                  </a:moveTo>
                  <a:lnTo>
                    <a:pt x="6554409" y="3513495"/>
                  </a:lnTo>
                </a:path>
                <a:path w="7239000" h="7172959">
                  <a:moveTo>
                    <a:pt x="750867" y="4438418"/>
                  </a:moveTo>
                  <a:lnTo>
                    <a:pt x="691162" y="4438418"/>
                  </a:lnTo>
                </a:path>
                <a:path w="7239000" h="7172959">
                  <a:moveTo>
                    <a:pt x="535322" y="6847874"/>
                  </a:moveTo>
                  <a:lnTo>
                    <a:pt x="879385" y="6847874"/>
                  </a:lnTo>
                </a:path>
                <a:path w="7239000" h="7172959">
                  <a:moveTo>
                    <a:pt x="706342" y="6721380"/>
                  </a:moveTo>
                  <a:lnTo>
                    <a:pt x="706342" y="6847874"/>
                  </a:lnTo>
                </a:path>
                <a:path w="7239000" h="7172959">
                  <a:moveTo>
                    <a:pt x="6845851" y="6781086"/>
                  </a:moveTo>
                  <a:lnTo>
                    <a:pt x="6845851" y="5286433"/>
                  </a:lnTo>
                </a:path>
                <a:path w="7239000" h="7172959">
                  <a:moveTo>
                    <a:pt x="6427915" y="3701718"/>
                  </a:moveTo>
                  <a:lnTo>
                    <a:pt x="6427915" y="3326284"/>
                  </a:lnTo>
                </a:path>
                <a:path w="7239000" h="7172959">
                  <a:moveTo>
                    <a:pt x="623362" y="4422227"/>
                  </a:moveTo>
                  <a:lnTo>
                    <a:pt x="623362" y="4795637"/>
                  </a:lnTo>
                </a:path>
                <a:path w="7239000" h="7172959">
                  <a:moveTo>
                    <a:pt x="391625" y="5535373"/>
                  </a:moveTo>
                  <a:lnTo>
                    <a:pt x="331920" y="5535373"/>
                  </a:lnTo>
                </a:path>
                <a:path w="7239000" h="7172959">
                  <a:moveTo>
                    <a:pt x="349123" y="6003907"/>
                  </a:moveTo>
                  <a:lnTo>
                    <a:pt x="349123" y="5535373"/>
                  </a:lnTo>
                </a:path>
                <a:path w="7239000" h="7172959">
                  <a:moveTo>
                    <a:pt x="6427915" y="4779446"/>
                  </a:moveTo>
                  <a:lnTo>
                    <a:pt x="6427915" y="5154880"/>
                  </a:lnTo>
                </a:path>
                <a:path w="7239000" h="7172959">
                  <a:moveTo>
                    <a:pt x="331920" y="1469353"/>
                  </a:moveTo>
                  <a:lnTo>
                    <a:pt x="233760" y="1469353"/>
                  </a:lnTo>
                </a:path>
                <a:path w="7239000" h="7172959">
                  <a:moveTo>
                    <a:pt x="6487620" y="3513495"/>
                  </a:moveTo>
                  <a:lnTo>
                    <a:pt x="6405652" y="3560044"/>
                  </a:lnTo>
                </a:path>
                <a:path w="7239000" h="7172959">
                  <a:moveTo>
                    <a:pt x="6487620" y="3686538"/>
                  </a:moveTo>
                  <a:lnTo>
                    <a:pt x="6554409" y="3686538"/>
                  </a:lnTo>
                </a:path>
                <a:path w="7239000" h="7172959">
                  <a:moveTo>
                    <a:pt x="750867" y="4438418"/>
                  </a:moveTo>
                  <a:lnTo>
                    <a:pt x="750867" y="4062984"/>
                  </a:lnTo>
                </a:path>
                <a:path w="7239000" h="7172959">
                  <a:moveTo>
                    <a:pt x="1232556" y="326860"/>
                  </a:moveTo>
                  <a:lnTo>
                    <a:pt x="1701090" y="326860"/>
                  </a:lnTo>
                </a:path>
                <a:path w="7239000" h="7172959">
                  <a:moveTo>
                    <a:pt x="6427915" y="3326284"/>
                  </a:moveTo>
                  <a:lnTo>
                    <a:pt x="6487620" y="3326284"/>
                  </a:lnTo>
                </a:path>
                <a:path w="7239000" h="7172959">
                  <a:moveTo>
                    <a:pt x="6427915" y="4779446"/>
                  </a:moveTo>
                  <a:lnTo>
                    <a:pt x="6487620" y="4779446"/>
                  </a:lnTo>
                </a:path>
                <a:path w="7239000" h="7172959">
                  <a:moveTo>
                    <a:pt x="1641385" y="6721380"/>
                  </a:moveTo>
                  <a:lnTo>
                    <a:pt x="1641385" y="6781086"/>
                  </a:lnTo>
                </a:path>
                <a:path w="7239000" h="7172959">
                  <a:moveTo>
                    <a:pt x="6427915" y="3701718"/>
                  </a:moveTo>
                  <a:lnTo>
                    <a:pt x="6487620" y="3701718"/>
                  </a:lnTo>
                </a:path>
                <a:path w="7239000" h="7172959">
                  <a:moveTo>
                    <a:pt x="6427915" y="5154880"/>
                  </a:moveTo>
                  <a:lnTo>
                    <a:pt x="6487620" y="5154880"/>
                  </a:lnTo>
                </a:path>
                <a:path w="7239000" h="7172959">
                  <a:moveTo>
                    <a:pt x="6405652" y="3560044"/>
                  </a:moveTo>
                  <a:lnTo>
                    <a:pt x="6487620" y="3701718"/>
                  </a:lnTo>
                </a:path>
                <a:path w="7239000" h="7172959">
                  <a:moveTo>
                    <a:pt x="1641385" y="6763882"/>
                  </a:moveTo>
                  <a:lnTo>
                    <a:pt x="1454174" y="6763882"/>
                  </a:lnTo>
                </a:path>
                <a:path w="7239000" h="7172959">
                  <a:moveTo>
                    <a:pt x="6471429" y="3513495"/>
                  </a:moveTo>
                  <a:lnTo>
                    <a:pt x="6487620" y="3513495"/>
                  </a:lnTo>
                </a:path>
                <a:path w="7239000" h="7172959">
                  <a:moveTo>
                    <a:pt x="0" y="6394520"/>
                  </a:moveTo>
                  <a:lnTo>
                    <a:pt x="0" y="1536142"/>
                  </a:lnTo>
                </a:path>
                <a:path w="7239000" h="7172959">
                  <a:moveTo>
                    <a:pt x="707354" y="4062984"/>
                  </a:moveTo>
                  <a:lnTo>
                    <a:pt x="707354" y="4438418"/>
                  </a:lnTo>
                </a:path>
                <a:path w="7239000" h="7172959">
                  <a:moveTo>
                    <a:pt x="750867" y="4062984"/>
                  </a:moveTo>
                  <a:lnTo>
                    <a:pt x="691162" y="4062984"/>
                  </a:lnTo>
                </a:path>
                <a:path w="7239000" h="7172959">
                  <a:moveTo>
                    <a:pt x="6298385" y="6781086"/>
                  </a:moveTo>
                  <a:lnTo>
                    <a:pt x="5897652" y="6781086"/>
                  </a:lnTo>
                </a:path>
                <a:path w="7239000" h="7172959">
                  <a:moveTo>
                    <a:pt x="21250" y="7080623"/>
                  </a:moveTo>
                  <a:lnTo>
                    <a:pt x="1654540" y="7080623"/>
                  </a:lnTo>
                </a:path>
                <a:path w="7239000" h="7172959">
                  <a:moveTo>
                    <a:pt x="1643409" y="6878233"/>
                  </a:moveTo>
                  <a:lnTo>
                    <a:pt x="1643409" y="7091755"/>
                  </a:lnTo>
                </a:path>
                <a:path w="7239000" h="7172959">
                  <a:moveTo>
                    <a:pt x="6471429" y="3326284"/>
                  </a:moveTo>
                  <a:lnTo>
                    <a:pt x="6471429" y="3513495"/>
                  </a:lnTo>
                </a:path>
                <a:path w="7239000" h="7172959">
                  <a:moveTo>
                    <a:pt x="6471429" y="5154880"/>
                  </a:moveTo>
                  <a:lnTo>
                    <a:pt x="6471429" y="4968681"/>
                  </a:lnTo>
                  <a:lnTo>
                    <a:pt x="6487620" y="4968681"/>
                  </a:lnTo>
                </a:path>
                <a:path w="7239000" h="7172959">
                  <a:moveTo>
                    <a:pt x="4284602" y="0"/>
                  </a:moveTo>
                  <a:lnTo>
                    <a:pt x="4284602" y="168995"/>
                  </a:lnTo>
                </a:path>
                <a:path w="7239000" h="7172959">
                  <a:moveTo>
                    <a:pt x="331920" y="2274866"/>
                  </a:moveTo>
                  <a:lnTo>
                    <a:pt x="293465" y="2274866"/>
                  </a:lnTo>
                </a:path>
                <a:path w="7239000" h="7172959">
                  <a:moveTo>
                    <a:pt x="691162" y="3686538"/>
                  </a:moveTo>
                  <a:lnTo>
                    <a:pt x="623362" y="3686538"/>
                  </a:lnTo>
                </a:path>
                <a:path w="7239000" h="7172959">
                  <a:moveTo>
                    <a:pt x="3885893" y="481688"/>
                  </a:moveTo>
                  <a:lnTo>
                    <a:pt x="3885893" y="414900"/>
                  </a:lnTo>
                </a:path>
                <a:path w="7239000" h="7172959">
                  <a:moveTo>
                    <a:pt x="4633725" y="3814044"/>
                  </a:moveTo>
                  <a:lnTo>
                    <a:pt x="4535566" y="3814044"/>
                  </a:lnTo>
                </a:path>
                <a:path w="7239000" h="7172959">
                  <a:moveTo>
                    <a:pt x="652708" y="3233184"/>
                  </a:moveTo>
                  <a:lnTo>
                    <a:pt x="293465" y="3233184"/>
                  </a:lnTo>
                </a:path>
                <a:path w="7239000" h="7172959">
                  <a:moveTo>
                    <a:pt x="7238488" y="7172711"/>
                  </a:moveTo>
                  <a:lnTo>
                    <a:pt x="7238488" y="137625"/>
                  </a:lnTo>
                </a:path>
                <a:path w="7239000" h="7172959">
                  <a:moveTo>
                    <a:pt x="5087079" y="137625"/>
                  </a:moveTo>
                  <a:lnTo>
                    <a:pt x="7238488" y="137625"/>
                  </a:lnTo>
                </a:path>
                <a:path w="7239000" h="7172959">
                  <a:moveTo>
                    <a:pt x="6845851" y="2557201"/>
                  </a:moveTo>
                  <a:lnTo>
                    <a:pt x="6884305" y="2557201"/>
                  </a:lnTo>
                </a:path>
                <a:path w="7239000" h="7172959">
                  <a:moveTo>
                    <a:pt x="3311104" y="5654784"/>
                  </a:moveTo>
                  <a:lnTo>
                    <a:pt x="3157288" y="5654784"/>
                  </a:lnTo>
                </a:path>
                <a:path w="7239000" h="7172959">
                  <a:moveTo>
                    <a:pt x="4020482" y="5716513"/>
                  </a:moveTo>
                  <a:lnTo>
                    <a:pt x="4020482" y="5654784"/>
                  </a:lnTo>
                </a:path>
                <a:path w="7239000" h="7172959">
                  <a:moveTo>
                    <a:pt x="4049829" y="5716513"/>
                  </a:moveTo>
                  <a:lnTo>
                    <a:pt x="4049829" y="5363342"/>
                  </a:lnTo>
                </a:path>
                <a:path w="7239000" h="7172959">
                  <a:moveTo>
                    <a:pt x="4020482" y="5626449"/>
                  </a:moveTo>
                  <a:lnTo>
                    <a:pt x="4020482" y="5363342"/>
                  </a:lnTo>
                </a:path>
                <a:path w="7239000" h="7172959">
                  <a:moveTo>
                    <a:pt x="1144516" y="1421791"/>
                  </a:moveTo>
                  <a:lnTo>
                    <a:pt x="1493640" y="1421791"/>
                  </a:lnTo>
                </a:path>
                <a:path w="7239000" h="7172959">
                  <a:moveTo>
                    <a:pt x="4020482" y="5716513"/>
                  </a:moveTo>
                  <a:lnTo>
                    <a:pt x="4049829" y="5716513"/>
                  </a:lnTo>
                </a:path>
                <a:path w="7239000" h="7172959">
                  <a:moveTo>
                    <a:pt x="6195166" y="4600330"/>
                  </a:moveTo>
                  <a:lnTo>
                    <a:pt x="6427915" y="4600330"/>
                  </a:lnTo>
                </a:path>
                <a:path w="7239000" h="7172959">
                  <a:moveTo>
                    <a:pt x="6195166" y="4629677"/>
                  </a:moveTo>
                  <a:lnTo>
                    <a:pt x="6427915" y="4629677"/>
                  </a:lnTo>
                </a:path>
                <a:path w="7239000" h="7172959">
                  <a:moveTo>
                    <a:pt x="4814864" y="2142301"/>
                  </a:moveTo>
                  <a:lnTo>
                    <a:pt x="4814864" y="1801273"/>
                  </a:lnTo>
                </a:path>
                <a:path w="7239000" h="7172959">
                  <a:moveTo>
                    <a:pt x="4304841" y="1701090"/>
                  </a:moveTo>
                  <a:lnTo>
                    <a:pt x="4304841" y="1421791"/>
                  </a:lnTo>
                </a:path>
                <a:path w="7239000" h="7172959">
                  <a:moveTo>
                    <a:pt x="1173863" y="326860"/>
                  </a:moveTo>
                  <a:lnTo>
                    <a:pt x="1173863" y="1392445"/>
                  </a:lnTo>
                  <a:lnTo>
                    <a:pt x="1493640" y="1392445"/>
                  </a:lnTo>
                </a:path>
                <a:path w="7239000" h="7172959">
                  <a:moveTo>
                    <a:pt x="2169623" y="5346139"/>
                  </a:moveTo>
                  <a:lnTo>
                    <a:pt x="2169623" y="4629677"/>
                  </a:lnTo>
                </a:path>
                <a:path w="7239000" h="7172959">
                  <a:moveTo>
                    <a:pt x="2362906" y="5317804"/>
                  </a:moveTo>
                  <a:lnTo>
                    <a:pt x="2362906" y="5346139"/>
                  </a:lnTo>
                </a:path>
                <a:path w="7239000" h="7172959">
                  <a:moveTo>
                    <a:pt x="2169623" y="5317804"/>
                  </a:moveTo>
                  <a:lnTo>
                    <a:pt x="2169623" y="5346139"/>
                  </a:lnTo>
                </a:path>
                <a:path w="7239000" h="7172959">
                  <a:moveTo>
                    <a:pt x="2169623" y="5331971"/>
                  </a:moveTo>
                  <a:lnTo>
                    <a:pt x="2314332" y="5415963"/>
                  </a:lnTo>
                  <a:lnTo>
                    <a:pt x="2362906" y="5331971"/>
                  </a:lnTo>
                </a:path>
                <a:path w="7239000" h="7172959">
                  <a:moveTo>
                    <a:pt x="1144516" y="1421791"/>
                  </a:moveTo>
                  <a:lnTo>
                    <a:pt x="1144516" y="326860"/>
                  </a:lnTo>
                </a:path>
                <a:path w="7239000" h="7172959">
                  <a:moveTo>
                    <a:pt x="6487620" y="4968681"/>
                  </a:moveTo>
                  <a:lnTo>
                    <a:pt x="6405652" y="4921119"/>
                  </a:lnTo>
                </a:path>
                <a:path w="7239000" h="7172959">
                  <a:moveTo>
                    <a:pt x="1649480" y="2463089"/>
                  </a:moveTo>
                  <a:lnTo>
                    <a:pt x="1766867" y="2530890"/>
                  </a:lnTo>
                </a:path>
                <a:path w="7239000" h="7172959">
                  <a:moveTo>
                    <a:pt x="1453162" y="2545057"/>
                  </a:moveTo>
                  <a:lnTo>
                    <a:pt x="1453162" y="2516723"/>
                  </a:lnTo>
                </a:path>
                <a:path w="7239000" h="7172959">
                  <a:moveTo>
                    <a:pt x="1453162" y="2530890"/>
                  </a:moveTo>
                  <a:lnTo>
                    <a:pt x="1570548" y="2463089"/>
                  </a:lnTo>
                  <a:lnTo>
                    <a:pt x="1610014" y="2530890"/>
                  </a:lnTo>
                  <a:lnTo>
                    <a:pt x="1649480" y="2463089"/>
                  </a:lnTo>
                </a:path>
                <a:path w="7239000" h="7172959">
                  <a:moveTo>
                    <a:pt x="391625" y="2516723"/>
                  </a:moveTo>
                  <a:lnTo>
                    <a:pt x="1423815" y="2516723"/>
                  </a:lnTo>
                </a:path>
                <a:path w="7239000" h="7172959">
                  <a:moveTo>
                    <a:pt x="1453162" y="2516723"/>
                  </a:moveTo>
                  <a:lnTo>
                    <a:pt x="1362086" y="2516723"/>
                  </a:lnTo>
                </a:path>
                <a:path w="7239000" h="7172959">
                  <a:moveTo>
                    <a:pt x="391625" y="2516723"/>
                  </a:moveTo>
                  <a:lnTo>
                    <a:pt x="1362086" y="2516723"/>
                  </a:lnTo>
                </a:path>
                <a:path w="7239000" h="7172959">
                  <a:moveTo>
                    <a:pt x="4785518" y="1421791"/>
                  </a:moveTo>
                  <a:lnTo>
                    <a:pt x="4304841" y="1421791"/>
                  </a:lnTo>
                </a:path>
                <a:path w="7239000" h="7172959">
                  <a:moveTo>
                    <a:pt x="1701090" y="3135025"/>
                  </a:moveTo>
                  <a:lnTo>
                    <a:pt x="1515903" y="3135025"/>
                  </a:lnTo>
                  <a:lnTo>
                    <a:pt x="1515903" y="2853702"/>
                  </a:lnTo>
                </a:path>
                <a:path w="7239000" h="7172959">
                  <a:moveTo>
                    <a:pt x="7157532" y="7091755"/>
                  </a:moveTo>
                  <a:lnTo>
                    <a:pt x="5524242" y="7091755"/>
                  </a:lnTo>
                </a:path>
                <a:path w="7239000" h="7172959">
                  <a:moveTo>
                    <a:pt x="2417551" y="5317804"/>
                  </a:moveTo>
                  <a:lnTo>
                    <a:pt x="2362906" y="5317804"/>
                  </a:lnTo>
                </a:path>
                <a:path w="7239000" h="7172959">
                  <a:moveTo>
                    <a:pt x="5068864" y="5138689"/>
                  </a:moveTo>
                  <a:lnTo>
                    <a:pt x="6427915" y="5138689"/>
                  </a:lnTo>
                </a:path>
                <a:path w="7239000" h="7172959">
                  <a:moveTo>
                    <a:pt x="2417551" y="5346139"/>
                  </a:moveTo>
                  <a:lnTo>
                    <a:pt x="2362906" y="5346139"/>
                  </a:lnTo>
                </a:path>
                <a:path w="7239000" h="7172959">
                  <a:moveTo>
                    <a:pt x="5351198" y="2544045"/>
                  </a:moveTo>
                  <a:lnTo>
                    <a:pt x="5351198" y="2333559"/>
                  </a:lnTo>
                </a:path>
                <a:path w="7239000" h="7172959">
                  <a:moveTo>
                    <a:pt x="3901072" y="1109098"/>
                  </a:moveTo>
                  <a:lnTo>
                    <a:pt x="3618738" y="1109098"/>
                  </a:lnTo>
                </a:path>
                <a:path w="7239000" h="7172959">
                  <a:moveTo>
                    <a:pt x="4248171" y="1052429"/>
                  </a:moveTo>
                  <a:lnTo>
                    <a:pt x="4214777" y="1052429"/>
                  </a:lnTo>
                </a:path>
                <a:path w="7239000" h="7172959">
                  <a:moveTo>
                    <a:pt x="4276506" y="1892349"/>
                  </a:moveTo>
                  <a:lnTo>
                    <a:pt x="4341271" y="1892349"/>
                  </a:lnTo>
                </a:path>
                <a:path w="7239000" h="7172959">
                  <a:moveTo>
                    <a:pt x="4276506" y="1055465"/>
                  </a:moveTo>
                  <a:lnTo>
                    <a:pt x="4276506" y="1701090"/>
                  </a:lnTo>
                  <a:lnTo>
                    <a:pt x="4341271" y="1701090"/>
                  </a:lnTo>
                </a:path>
                <a:path w="7239000" h="7172959">
                  <a:moveTo>
                    <a:pt x="5322864" y="2333559"/>
                  </a:moveTo>
                  <a:lnTo>
                    <a:pt x="5286433" y="2333559"/>
                  </a:lnTo>
                </a:path>
                <a:path w="7239000" h="7172959">
                  <a:moveTo>
                    <a:pt x="2837511" y="2142301"/>
                  </a:moveTo>
                  <a:lnTo>
                    <a:pt x="3618738" y="2142301"/>
                  </a:lnTo>
                </a:path>
                <a:path w="7239000" h="7172959">
                  <a:moveTo>
                    <a:pt x="4276506" y="267155"/>
                  </a:moveTo>
                  <a:lnTo>
                    <a:pt x="4275494" y="481688"/>
                  </a:lnTo>
                </a:path>
                <a:path w="7239000" h="7172959">
                  <a:moveTo>
                    <a:pt x="2842571" y="326860"/>
                  </a:moveTo>
                  <a:lnTo>
                    <a:pt x="2842571" y="613242"/>
                  </a:lnTo>
                </a:path>
                <a:path w="7239000" h="7172959">
                  <a:moveTo>
                    <a:pt x="2902276" y="267155"/>
                  </a:moveTo>
                  <a:lnTo>
                    <a:pt x="2902276" y="481688"/>
                  </a:lnTo>
                </a:path>
                <a:path w="7239000" h="7172959">
                  <a:moveTo>
                    <a:pt x="2902276" y="541393"/>
                  </a:moveTo>
                  <a:lnTo>
                    <a:pt x="2902276" y="553537"/>
                  </a:lnTo>
                </a:path>
                <a:path w="7239000" h="7172959">
                  <a:moveTo>
                    <a:pt x="4336211" y="326860"/>
                  </a:moveTo>
                  <a:lnTo>
                    <a:pt x="4336211" y="613242"/>
                  </a:lnTo>
                </a:path>
                <a:path w="7239000" h="7172959">
                  <a:moveTo>
                    <a:pt x="3363726" y="4916059"/>
                  </a:moveTo>
                  <a:lnTo>
                    <a:pt x="3578260" y="4916059"/>
                  </a:lnTo>
                </a:path>
                <a:path w="7239000" h="7172959">
                  <a:moveTo>
                    <a:pt x="3590403" y="6589827"/>
                  </a:moveTo>
                  <a:lnTo>
                    <a:pt x="3590403" y="6195166"/>
                  </a:lnTo>
                </a:path>
                <a:path w="7239000" h="7172959">
                  <a:moveTo>
                    <a:pt x="3578260" y="6589827"/>
                  </a:moveTo>
                  <a:lnTo>
                    <a:pt x="3578260" y="6195166"/>
                  </a:lnTo>
                </a:path>
                <a:path w="7239000" h="7172959">
                  <a:moveTo>
                    <a:pt x="3618738" y="6195166"/>
                  </a:moveTo>
                  <a:lnTo>
                    <a:pt x="3559032" y="6195166"/>
                  </a:lnTo>
                </a:path>
                <a:path w="7239000" h="7172959">
                  <a:moveTo>
                    <a:pt x="6003907" y="1765855"/>
                  </a:moveTo>
                  <a:lnTo>
                    <a:pt x="6003907" y="1701090"/>
                  </a:lnTo>
                </a:path>
                <a:path w="7239000" h="7172959">
                  <a:moveTo>
                    <a:pt x="6786145" y="6721380"/>
                  </a:moveTo>
                  <a:lnTo>
                    <a:pt x="6786145" y="6003907"/>
                  </a:lnTo>
                </a:path>
                <a:path w="7239000" h="7172959">
                  <a:moveTo>
                    <a:pt x="391625" y="6721380"/>
                  </a:moveTo>
                  <a:lnTo>
                    <a:pt x="391625" y="6003907"/>
                  </a:lnTo>
                </a:path>
                <a:path w="7239000" h="7172959">
                  <a:moveTo>
                    <a:pt x="1174875" y="4569972"/>
                  </a:moveTo>
                  <a:lnTo>
                    <a:pt x="1174875" y="4629677"/>
                  </a:lnTo>
                </a:path>
                <a:path w="7239000" h="7172959">
                  <a:moveTo>
                    <a:pt x="983616" y="4569972"/>
                  </a:moveTo>
                  <a:lnTo>
                    <a:pt x="983616" y="4629677"/>
                  </a:lnTo>
                </a:path>
                <a:path w="7239000" h="7172959">
                  <a:moveTo>
                    <a:pt x="6003907" y="1729424"/>
                  </a:moveTo>
                  <a:lnTo>
                    <a:pt x="5477692" y="1729424"/>
                  </a:lnTo>
                </a:path>
                <a:path w="7239000" h="7172959">
                  <a:moveTo>
                    <a:pt x="983616" y="4589199"/>
                  </a:moveTo>
                  <a:lnTo>
                    <a:pt x="750867" y="4589199"/>
                  </a:lnTo>
                </a:path>
                <a:path w="7239000" h="7172959">
                  <a:moveTo>
                    <a:pt x="5477692" y="1741568"/>
                  </a:moveTo>
                  <a:lnTo>
                    <a:pt x="6003907" y="1741568"/>
                  </a:lnTo>
                </a:path>
                <a:path w="7239000" h="7172959">
                  <a:moveTo>
                    <a:pt x="983616" y="4600330"/>
                  </a:moveTo>
                  <a:lnTo>
                    <a:pt x="750867" y="4600330"/>
                  </a:lnTo>
                </a:path>
                <a:path w="7239000" h="7172959">
                  <a:moveTo>
                    <a:pt x="1701090" y="4589199"/>
                  </a:moveTo>
                  <a:lnTo>
                    <a:pt x="1174875" y="4589199"/>
                  </a:lnTo>
                </a:path>
                <a:path w="7239000" h="7172959">
                  <a:moveTo>
                    <a:pt x="1174875" y="1729424"/>
                  </a:moveTo>
                  <a:lnTo>
                    <a:pt x="1701090" y="1729424"/>
                  </a:lnTo>
                </a:path>
                <a:path w="7239000" h="7172959">
                  <a:moveTo>
                    <a:pt x="1701090" y="4600330"/>
                  </a:moveTo>
                  <a:lnTo>
                    <a:pt x="1174875" y="4600330"/>
                  </a:lnTo>
                </a:path>
                <a:path w="7239000" h="7172959">
                  <a:moveTo>
                    <a:pt x="1701090" y="1741568"/>
                  </a:moveTo>
                  <a:lnTo>
                    <a:pt x="1174875" y="1741568"/>
                  </a:lnTo>
                </a:path>
                <a:path w="7239000" h="7172959">
                  <a:moveTo>
                    <a:pt x="983616" y="1741568"/>
                  </a:moveTo>
                  <a:lnTo>
                    <a:pt x="391625" y="1741568"/>
                  </a:lnTo>
                </a:path>
                <a:path w="7239000" h="7172959">
                  <a:moveTo>
                    <a:pt x="2140277" y="5317804"/>
                  </a:moveTo>
                  <a:lnTo>
                    <a:pt x="2140277" y="462967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 descr=""/>
            <p:cNvSpPr/>
            <p:nvPr/>
          </p:nvSpPr>
          <p:spPr>
            <a:xfrm>
              <a:off x="17208906" y="1669044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 descr=""/>
            <p:cNvSpPr/>
            <p:nvPr/>
          </p:nvSpPr>
          <p:spPr>
            <a:xfrm>
              <a:off x="10987429" y="1777323"/>
              <a:ext cx="6552565" cy="6395085"/>
            </a:xfrm>
            <a:custGeom>
              <a:avLst/>
              <a:gdLst/>
              <a:ahLst/>
              <a:cxnLst/>
              <a:rect l="l" t="t" r="r" b="b"/>
              <a:pathLst>
                <a:path w="6552565" h="6395084">
                  <a:moveTo>
                    <a:pt x="661816" y="6394520"/>
                  </a:moveTo>
                  <a:lnTo>
                    <a:pt x="286382" y="6394520"/>
                  </a:lnTo>
                </a:path>
                <a:path w="6552565" h="6395084">
                  <a:moveTo>
                    <a:pt x="1032190" y="6394520"/>
                  </a:moveTo>
                  <a:lnTo>
                    <a:pt x="1407624" y="6394520"/>
                  </a:lnTo>
                </a:path>
                <a:path w="6552565" h="6395084">
                  <a:moveTo>
                    <a:pt x="6552385" y="0"/>
                  </a:moveTo>
                  <a:lnTo>
                    <a:pt x="6552385" y="782238"/>
                  </a:lnTo>
                </a:path>
                <a:path w="6552565" h="6395084">
                  <a:moveTo>
                    <a:pt x="1593823" y="2217185"/>
                  </a:moveTo>
                  <a:lnTo>
                    <a:pt x="1593823" y="2006699"/>
                  </a:lnTo>
                </a:path>
                <a:path w="6552565" h="6395084">
                  <a:moveTo>
                    <a:pt x="2839535" y="4051853"/>
                  </a:moveTo>
                  <a:lnTo>
                    <a:pt x="3344499" y="4051853"/>
                  </a:lnTo>
                </a:path>
                <a:path w="6552565" h="6395084">
                  <a:moveTo>
                    <a:pt x="4271446" y="3762435"/>
                  </a:moveTo>
                  <a:lnTo>
                    <a:pt x="4271446" y="3731064"/>
                  </a:lnTo>
                </a:path>
                <a:path w="6552565" h="6395084">
                  <a:moveTo>
                    <a:pt x="2499519" y="4990944"/>
                  </a:moveTo>
                  <a:lnTo>
                    <a:pt x="2437790" y="4990944"/>
                  </a:lnTo>
                </a:path>
                <a:path w="6552565" h="6395084">
                  <a:moveTo>
                    <a:pt x="4225908" y="2920491"/>
                  </a:moveTo>
                  <a:lnTo>
                    <a:pt x="4116618" y="3108714"/>
                  </a:lnTo>
                  <a:lnTo>
                    <a:pt x="4225908" y="3171455"/>
                  </a:lnTo>
                </a:path>
                <a:path w="6552565" h="6395084">
                  <a:moveTo>
                    <a:pt x="4225908" y="3422419"/>
                  </a:moveTo>
                  <a:lnTo>
                    <a:pt x="4116618" y="3234196"/>
                  </a:lnTo>
                  <a:lnTo>
                    <a:pt x="4225908" y="3171455"/>
                  </a:lnTo>
                </a:path>
                <a:path w="6552565" h="6395084">
                  <a:moveTo>
                    <a:pt x="4211741" y="2808165"/>
                  </a:moveTo>
                  <a:lnTo>
                    <a:pt x="4335199" y="2808165"/>
                  </a:lnTo>
                </a:path>
                <a:path w="6552565" h="6395084">
                  <a:moveTo>
                    <a:pt x="1128325" y="2249567"/>
                  </a:moveTo>
                  <a:lnTo>
                    <a:pt x="1128325" y="2189862"/>
                  </a:lnTo>
                </a:path>
                <a:path w="6552565" h="6395084">
                  <a:moveTo>
                    <a:pt x="4240076" y="4243112"/>
                  </a:moveTo>
                  <a:lnTo>
                    <a:pt x="4335199" y="4243112"/>
                  </a:lnTo>
                </a:path>
                <a:path w="6552565" h="6395084">
                  <a:moveTo>
                    <a:pt x="4582115" y="2808165"/>
                  </a:moveTo>
                  <a:lnTo>
                    <a:pt x="4526458" y="2808165"/>
                  </a:lnTo>
                </a:path>
                <a:path w="6552565" h="6395084">
                  <a:moveTo>
                    <a:pt x="1565488" y="2006699"/>
                  </a:moveTo>
                  <a:lnTo>
                    <a:pt x="1593823" y="2006699"/>
                  </a:lnTo>
                </a:path>
                <a:path w="6552565" h="6395084">
                  <a:moveTo>
                    <a:pt x="5089103" y="2187838"/>
                  </a:moveTo>
                  <a:lnTo>
                    <a:pt x="5089103" y="2006699"/>
                  </a:lnTo>
                </a:path>
                <a:path w="6552565" h="6395084">
                  <a:moveTo>
                    <a:pt x="1565488" y="2006699"/>
                  </a:moveTo>
                  <a:lnTo>
                    <a:pt x="1565488" y="2025926"/>
                  </a:lnTo>
                </a:path>
                <a:path w="6552565" h="6395084">
                  <a:moveTo>
                    <a:pt x="3633917" y="277274"/>
                  </a:moveTo>
                  <a:lnTo>
                    <a:pt x="3633917" y="214533"/>
                  </a:lnTo>
                </a:path>
                <a:path w="6552565" h="6395084">
                  <a:moveTo>
                    <a:pt x="5961405" y="1438994"/>
                  </a:moveTo>
                  <a:lnTo>
                    <a:pt x="6552385" y="1438994"/>
                  </a:lnTo>
                </a:path>
                <a:path w="6552565" h="6395084">
                  <a:moveTo>
                    <a:pt x="1157672" y="2467137"/>
                  </a:moveTo>
                  <a:lnTo>
                    <a:pt x="1157672" y="2621965"/>
                  </a:lnTo>
                </a:path>
                <a:path w="6552565" h="6395084">
                  <a:moveTo>
                    <a:pt x="1622158" y="2006699"/>
                  </a:moveTo>
                  <a:lnTo>
                    <a:pt x="1658588" y="2006699"/>
                  </a:lnTo>
                </a:path>
                <a:path w="6552565" h="6395084">
                  <a:moveTo>
                    <a:pt x="2159504" y="1750675"/>
                  </a:moveTo>
                  <a:lnTo>
                    <a:pt x="2359870" y="1750675"/>
                  </a:lnTo>
                </a:path>
                <a:path w="6552565" h="6395084">
                  <a:moveTo>
                    <a:pt x="2546069" y="1724365"/>
                  </a:moveTo>
                  <a:lnTo>
                    <a:pt x="2359870" y="1724365"/>
                  </a:lnTo>
                </a:path>
                <a:path w="6552565" h="6395084">
                  <a:moveTo>
                    <a:pt x="2075512" y="985640"/>
                  </a:moveTo>
                  <a:lnTo>
                    <a:pt x="2130157" y="1079752"/>
                  </a:lnTo>
                </a:path>
                <a:path w="6552565" h="6395084">
                  <a:moveTo>
                    <a:pt x="2130157" y="1094931"/>
                  </a:moveTo>
                  <a:lnTo>
                    <a:pt x="2130157" y="1065584"/>
                  </a:lnTo>
                </a:path>
                <a:path w="6552565" h="6395084">
                  <a:moveTo>
                    <a:pt x="1912588" y="1094931"/>
                  </a:moveTo>
                  <a:lnTo>
                    <a:pt x="1912588" y="1065584"/>
                  </a:lnTo>
                </a:path>
                <a:path w="6552565" h="6395084">
                  <a:moveTo>
                    <a:pt x="1912588" y="1079752"/>
                  </a:moveTo>
                  <a:lnTo>
                    <a:pt x="2075512" y="985640"/>
                  </a:lnTo>
                </a:path>
                <a:path w="6552565" h="6395084">
                  <a:moveTo>
                    <a:pt x="2159504" y="1094931"/>
                  </a:moveTo>
                  <a:lnTo>
                    <a:pt x="2608810" y="1094931"/>
                  </a:lnTo>
                </a:path>
                <a:path w="6552565" h="6395084">
                  <a:moveTo>
                    <a:pt x="1895384" y="4990944"/>
                  </a:moveTo>
                  <a:lnTo>
                    <a:pt x="1895384" y="4302817"/>
                  </a:lnTo>
                </a:path>
                <a:path w="6552565" h="6395084">
                  <a:moveTo>
                    <a:pt x="1876157" y="4990944"/>
                  </a:moveTo>
                  <a:lnTo>
                    <a:pt x="1876157" y="4302817"/>
                  </a:lnTo>
                </a:path>
                <a:path w="6552565" h="6395084">
                  <a:moveTo>
                    <a:pt x="1616086" y="5327923"/>
                  </a:moveTo>
                  <a:lnTo>
                    <a:pt x="1429887" y="5327923"/>
                  </a:lnTo>
                </a:path>
                <a:path w="6552565" h="6395084">
                  <a:moveTo>
                    <a:pt x="1212317" y="5299589"/>
                  </a:moveTo>
                  <a:lnTo>
                    <a:pt x="870278" y="5299589"/>
                  </a:lnTo>
                </a:path>
                <a:path w="6552565" h="6395084">
                  <a:moveTo>
                    <a:pt x="1658588" y="4302817"/>
                  </a:moveTo>
                  <a:lnTo>
                    <a:pt x="1906516" y="4302817"/>
                  </a:lnTo>
                </a:path>
                <a:path w="6552565" h="6395084">
                  <a:moveTo>
                    <a:pt x="4211741" y="2808165"/>
                  </a:moveTo>
                  <a:lnTo>
                    <a:pt x="4211741" y="2920491"/>
                  </a:lnTo>
                </a:path>
                <a:path w="6552565" h="6395084">
                  <a:moveTo>
                    <a:pt x="4634737" y="985640"/>
                  </a:moveTo>
                  <a:lnTo>
                    <a:pt x="4581103" y="1079752"/>
                  </a:lnTo>
                </a:path>
                <a:path w="6552565" h="6395084">
                  <a:moveTo>
                    <a:pt x="4581103" y="1094931"/>
                  </a:moveTo>
                  <a:lnTo>
                    <a:pt x="4581103" y="1065584"/>
                  </a:lnTo>
                </a:path>
                <a:path w="6552565" h="6395084">
                  <a:moveTo>
                    <a:pt x="4797661" y="1079752"/>
                  </a:moveTo>
                  <a:lnTo>
                    <a:pt x="4634737" y="985640"/>
                  </a:lnTo>
                </a:path>
                <a:path w="6552565" h="6395084">
                  <a:moveTo>
                    <a:pt x="4649916" y="1329704"/>
                  </a:moveTo>
                  <a:lnTo>
                    <a:pt x="4565924" y="1281130"/>
                  </a:lnTo>
                </a:path>
                <a:path w="6552565" h="6395084">
                  <a:moveTo>
                    <a:pt x="4551757" y="1474413"/>
                  </a:moveTo>
                  <a:lnTo>
                    <a:pt x="4581103" y="1474413"/>
                  </a:lnTo>
                </a:path>
                <a:path w="6552565" h="6395084">
                  <a:moveTo>
                    <a:pt x="4551757" y="1281130"/>
                  </a:moveTo>
                  <a:lnTo>
                    <a:pt x="4581103" y="1281130"/>
                  </a:lnTo>
                </a:path>
                <a:path w="6552565" h="6395084">
                  <a:moveTo>
                    <a:pt x="4565924" y="1474413"/>
                  </a:moveTo>
                  <a:lnTo>
                    <a:pt x="4649916" y="1329704"/>
                  </a:lnTo>
                </a:path>
                <a:path w="6552565" h="6395084">
                  <a:moveTo>
                    <a:pt x="4083223" y="1374229"/>
                  </a:moveTo>
                  <a:lnTo>
                    <a:pt x="4083223" y="1094931"/>
                  </a:lnTo>
                </a:path>
                <a:path w="6552565" h="6395084">
                  <a:moveTo>
                    <a:pt x="4240076" y="2837511"/>
                  </a:moveTo>
                  <a:lnTo>
                    <a:pt x="4335199" y="2837511"/>
                  </a:lnTo>
                </a:path>
                <a:path w="6552565" h="6395084">
                  <a:moveTo>
                    <a:pt x="1935862" y="3953694"/>
                  </a:moveTo>
                  <a:lnTo>
                    <a:pt x="1997592" y="3953694"/>
                  </a:lnTo>
                </a:path>
                <a:path w="6552565" h="6395084">
                  <a:moveTo>
                    <a:pt x="1622158" y="2187838"/>
                  </a:moveTo>
                  <a:lnTo>
                    <a:pt x="1622158" y="2006699"/>
                  </a:lnTo>
                </a:path>
                <a:path w="6552565" h="6395084">
                  <a:moveTo>
                    <a:pt x="4581103" y="1815440"/>
                  </a:moveTo>
                  <a:lnTo>
                    <a:pt x="4506219" y="1815440"/>
                  </a:lnTo>
                </a:path>
                <a:path w="6552565" h="6395084">
                  <a:moveTo>
                    <a:pt x="1660612" y="2742388"/>
                  </a:moveTo>
                  <a:lnTo>
                    <a:pt x="1625193" y="2742388"/>
                  </a:lnTo>
                </a:path>
                <a:path w="6552565" h="6395084">
                  <a:moveTo>
                    <a:pt x="1533106" y="2217185"/>
                  </a:moveTo>
                  <a:lnTo>
                    <a:pt x="1533106" y="2187838"/>
                  </a:lnTo>
                </a:path>
                <a:path w="6552565" h="6395084">
                  <a:moveTo>
                    <a:pt x="1634301" y="2006699"/>
                  </a:moveTo>
                  <a:lnTo>
                    <a:pt x="1634301" y="2176707"/>
                  </a:lnTo>
                </a:path>
                <a:path w="6552565" h="6395084">
                  <a:moveTo>
                    <a:pt x="5367390" y="2713041"/>
                  </a:moveTo>
                  <a:lnTo>
                    <a:pt x="5304649" y="2713041"/>
                  </a:lnTo>
                </a:path>
                <a:path w="6552565" h="6395084">
                  <a:moveTo>
                    <a:pt x="4240076" y="4243112"/>
                  </a:moveTo>
                  <a:lnTo>
                    <a:pt x="4240076" y="4039709"/>
                  </a:lnTo>
                </a:path>
                <a:path w="6552565" h="6395084">
                  <a:moveTo>
                    <a:pt x="5581923" y="2218197"/>
                  </a:moveTo>
                  <a:lnTo>
                    <a:pt x="5520194" y="2218197"/>
                  </a:lnTo>
                </a:path>
                <a:path w="6552565" h="6395084">
                  <a:moveTo>
                    <a:pt x="5463525" y="2808165"/>
                  </a:moveTo>
                  <a:lnTo>
                    <a:pt x="5499955" y="2808165"/>
                  </a:lnTo>
                </a:path>
                <a:path w="6552565" h="6395084">
                  <a:moveTo>
                    <a:pt x="5463525" y="2790961"/>
                  </a:moveTo>
                  <a:lnTo>
                    <a:pt x="5499955" y="2790961"/>
                  </a:lnTo>
                </a:path>
                <a:path w="6552565" h="6395084">
                  <a:moveTo>
                    <a:pt x="5499955" y="2808165"/>
                  </a:moveTo>
                  <a:lnTo>
                    <a:pt x="5499955" y="2772746"/>
                  </a:lnTo>
                  <a:lnTo>
                    <a:pt x="5463525" y="2772746"/>
                  </a:lnTo>
                  <a:lnTo>
                    <a:pt x="5463525" y="2808165"/>
                  </a:lnTo>
                </a:path>
                <a:path w="6552565" h="6395084">
                  <a:moveTo>
                    <a:pt x="5481740" y="2808165"/>
                  </a:moveTo>
                  <a:lnTo>
                    <a:pt x="5481740" y="2772746"/>
                  </a:lnTo>
                </a:path>
                <a:path w="6552565" h="6395084">
                  <a:moveTo>
                    <a:pt x="5726632" y="1312500"/>
                  </a:moveTo>
                  <a:lnTo>
                    <a:pt x="5820744" y="1148564"/>
                  </a:lnTo>
                  <a:lnTo>
                    <a:pt x="5726632" y="1094931"/>
                  </a:lnTo>
                </a:path>
                <a:path w="6552565" h="6395084">
                  <a:moveTo>
                    <a:pt x="5714489" y="1094931"/>
                  </a:moveTo>
                  <a:lnTo>
                    <a:pt x="5738776" y="1094931"/>
                  </a:lnTo>
                </a:path>
                <a:path w="6552565" h="6395084">
                  <a:moveTo>
                    <a:pt x="5714489" y="1312500"/>
                  </a:moveTo>
                  <a:lnTo>
                    <a:pt x="5738776" y="1312500"/>
                  </a:lnTo>
                </a:path>
                <a:path w="6552565" h="6395084">
                  <a:moveTo>
                    <a:pt x="5243931" y="1374229"/>
                  </a:moveTo>
                  <a:lnTo>
                    <a:pt x="5617342" y="1374229"/>
                  </a:lnTo>
                  <a:lnTo>
                    <a:pt x="5617342" y="1312500"/>
                  </a:lnTo>
                  <a:lnTo>
                    <a:pt x="5738776" y="1312500"/>
                  </a:lnTo>
                  <a:lnTo>
                    <a:pt x="5738776" y="1374229"/>
                  </a:lnTo>
                  <a:lnTo>
                    <a:pt x="5770146" y="1374229"/>
                  </a:lnTo>
                </a:path>
                <a:path w="6552565" h="6395084">
                  <a:moveTo>
                    <a:pt x="4083223" y="1003855"/>
                  </a:moveTo>
                  <a:lnTo>
                    <a:pt x="4083223" y="782238"/>
                  </a:lnTo>
                </a:path>
                <a:path w="6552565" h="6395084">
                  <a:moveTo>
                    <a:pt x="983616" y="1312500"/>
                  </a:moveTo>
                  <a:lnTo>
                    <a:pt x="889505" y="1148564"/>
                  </a:lnTo>
                  <a:lnTo>
                    <a:pt x="983616" y="1094931"/>
                  </a:lnTo>
                </a:path>
                <a:path w="6552565" h="6395084">
                  <a:moveTo>
                    <a:pt x="995760" y="1094931"/>
                  </a:moveTo>
                  <a:lnTo>
                    <a:pt x="972485" y="1094931"/>
                  </a:lnTo>
                </a:path>
                <a:path w="6552565" h="6395084">
                  <a:moveTo>
                    <a:pt x="995760" y="1312500"/>
                  </a:moveTo>
                  <a:lnTo>
                    <a:pt x="972485" y="1312500"/>
                  </a:lnTo>
                </a:path>
                <a:path w="6552565" h="6395084">
                  <a:moveTo>
                    <a:pt x="1467329" y="1374229"/>
                  </a:moveTo>
                  <a:lnTo>
                    <a:pt x="1093919" y="1374229"/>
                  </a:lnTo>
                  <a:lnTo>
                    <a:pt x="1093919" y="1312500"/>
                  </a:lnTo>
                  <a:lnTo>
                    <a:pt x="972485" y="1312500"/>
                  </a:lnTo>
                  <a:lnTo>
                    <a:pt x="972485" y="1374229"/>
                  </a:lnTo>
                  <a:lnTo>
                    <a:pt x="941114" y="1374229"/>
                  </a:lnTo>
                </a:path>
                <a:path w="6552565" h="6395084">
                  <a:moveTo>
                    <a:pt x="1060525" y="2790961"/>
                  </a:moveTo>
                  <a:lnTo>
                    <a:pt x="1025106" y="2790961"/>
                  </a:lnTo>
                </a:path>
                <a:path w="6552565" h="6395084">
                  <a:moveTo>
                    <a:pt x="1042309" y="2808165"/>
                  </a:moveTo>
                  <a:lnTo>
                    <a:pt x="1042309" y="2772746"/>
                  </a:lnTo>
                </a:path>
                <a:path w="6552565" h="6395084">
                  <a:moveTo>
                    <a:pt x="1025106" y="2808165"/>
                  </a:moveTo>
                  <a:lnTo>
                    <a:pt x="1060525" y="2808165"/>
                  </a:lnTo>
                  <a:lnTo>
                    <a:pt x="1060525" y="2772746"/>
                  </a:lnTo>
                  <a:lnTo>
                    <a:pt x="1025106" y="2772746"/>
                  </a:lnTo>
                  <a:lnTo>
                    <a:pt x="1025106" y="2808165"/>
                  </a:lnTo>
                </a:path>
                <a:path w="6552565" h="6395084">
                  <a:moveTo>
                    <a:pt x="1997592" y="3953694"/>
                  </a:moveTo>
                  <a:lnTo>
                    <a:pt x="1997592" y="4262339"/>
                  </a:lnTo>
                </a:path>
                <a:path w="6552565" h="6395084">
                  <a:moveTo>
                    <a:pt x="2701910" y="1376253"/>
                  </a:moveTo>
                  <a:lnTo>
                    <a:pt x="2976148" y="1376253"/>
                  </a:lnTo>
                </a:path>
                <a:path w="6552565" h="6395084">
                  <a:moveTo>
                    <a:pt x="2701910" y="1305417"/>
                  </a:moveTo>
                  <a:lnTo>
                    <a:pt x="2976148" y="1305417"/>
                  </a:lnTo>
                </a:path>
                <a:path w="6552565" h="6395084">
                  <a:moveTo>
                    <a:pt x="2986268" y="970461"/>
                  </a:moveTo>
                  <a:lnTo>
                    <a:pt x="2844595" y="1112134"/>
                  </a:lnTo>
                </a:path>
                <a:path w="6552565" h="6395084">
                  <a:moveTo>
                    <a:pt x="2976148" y="1448102"/>
                  </a:moveTo>
                  <a:lnTo>
                    <a:pt x="2986268" y="1438994"/>
                  </a:lnTo>
                  <a:lnTo>
                    <a:pt x="2986268" y="1008915"/>
                  </a:lnTo>
                </a:path>
                <a:path w="6552565" h="6395084">
                  <a:moveTo>
                    <a:pt x="3296937" y="1448102"/>
                  </a:moveTo>
                  <a:lnTo>
                    <a:pt x="2696850" y="1448102"/>
                  </a:lnTo>
                </a:path>
                <a:path w="6552565" h="6395084">
                  <a:moveTo>
                    <a:pt x="2986268" y="1438994"/>
                  </a:moveTo>
                  <a:lnTo>
                    <a:pt x="3007519" y="1438994"/>
                  </a:lnTo>
                </a:path>
                <a:path w="6552565" h="6395084">
                  <a:moveTo>
                    <a:pt x="2689766" y="1266963"/>
                  </a:moveTo>
                  <a:lnTo>
                    <a:pt x="2792985" y="1162732"/>
                  </a:lnTo>
                </a:path>
                <a:path w="6552565" h="6395084">
                  <a:moveTo>
                    <a:pt x="2689766" y="1305417"/>
                  </a:moveTo>
                  <a:lnTo>
                    <a:pt x="2812212" y="1181959"/>
                  </a:lnTo>
                </a:path>
                <a:path w="6552565" h="6395084">
                  <a:moveTo>
                    <a:pt x="2986268" y="1008915"/>
                  </a:moveTo>
                  <a:lnTo>
                    <a:pt x="2862810" y="1131361"/>
                  </a:lnTo>
                </a:path>
                <a:path w="6552565" h="6395084">
                  <a:moveTo>
                    <a:pt x="2976148" y="1018023"/>
                  </a:moveTo>
                  <a:lnTo>
                    <a:pt x="2976148" y="1448102"/>
                  </a:lnTo>
                </a:path>
                <a:path w="6552565" h="6395084">
                  <a:moveTo>
                    <a:pt x="2812212" y="1181959"/>
                  </a:moveTo>
                  <a:lnTo>
                    <a:pt x="2800069" y="1144516"/>
                  </a:lnTo>
                </a:path>
                <a:path w="6552565" h="6395084">
                  <a:moveTo>
                    <a:pt x="2875965" y="1169815"/>
                  </a:moveTo>
                  <a:lnTo>
                    <a:pt x="2862810" y="1131361"/>
                  </a:lnTo>
                </a:path>
                <a:path w="6552565" h="6395084">
                  <a:moveTo>
                    <a:pt x="4149000" y="4010363"/>
                  </a:moveTo>
                  <a:lnTo>
                    <a:pt x="4211741" y="4010363"/>
                  </a:lnTo>
                  <a:lnTo>
                    <a:pt x="4211741" y="3980004"/>
                  </a:lnTo>
                </a:path>
                <a:path w="6552565" h="6395084">
                  <a:moveTo>
                    <a:pt x="4399964" y="2951862"/>
                  </a:moveTo>
                  <a:lnTo>
                    <a:pt x="4436394" y="2951862"/>
                  </a:lnTo>
                </a:path>
                <a:path w="6552565" h="6395084">
                  <a:moveTo>
                    <a:pt x="4399964" y="2933647"/>
                  </a:moveTo>
                  <a:lnTo>
                    <a:pt x="4436394" y="2933647"/>
                  </a:lnTo>
                </a:path>
                <a:path w="6552565" h="6395084">
                  <a:moveTo>
                    <a:pt x="4418179" y="2951862"/>
                  </a:moveTo>
                  <a:lnTo>
                    <a:pt x="4418179" y="2916443"/>
                  </a:lnTo>
                </a:path>
                <a:path w="6552565" h="6395084">
                  <a:moveTo>
                    <a:pt x="4436394" y="2951862"/>
                  </a:moveTo>
                  <a:lnTo>
                    <a:pt x="4436394" y="2916443"/>
                  </a:lnTo>
                  <a:lnTo>
                    <a:pt x="4399964" y="2916443"/>
                  </a:lnTo>
                  <a:lnTo>
                    <a:pt x="4399964" y="2951862"/>
                  </a:lnTo>
                </a:path>
                <a:path w="6552565" h="6395084">
                  <a:moveTo>
                    <a:pt x="2499519" y="2920491"/>
                  </a:moveTo>
                  <a:lnTo>
                    <a:pt x="2499519" y="2808165"/>
                  </a:lnTo>
                  <a:lnTo>
                    <a:pt x="2375049" y="2808165"/>
                  </a:lnTo>
                </a:path>
                <a:path w="6552565" h="6395084">
                  <a:moveTo>
                    <a:pt x="2471185" y="2920491"/>
                  </a:moveTo>
                  <a:lnTo>
                    <a:pt x="2471185" y="2837511"/>
                  </a:lnTo>
                  <a:lnTo>
                    <a:pt x="2375049" y="2837511"/>
                  </a:lnTo>
                </a:path>
                <a:path w="6552565" h="6395084">
                  <a:moveTo>
                    <a:pt x="2311296" y="3453790"/>
                  </a:moveTo>
                  <a:lnTo>
                    <a:pt x="2311296" y="2867870"/>
                  </a:lnTo>
                </a:path>
                <a:path w="6552565" h="6395084">
                  <a:moveTo>
                    <a:pt x="389601" y="4892784"/>
                  </a:moveTo>
                  <a:lnTo>
                    <a:pt x="0" y="4892784"/>
                  </a:lnTo>
                </a:path>
                <a:path w="6552565" h="6395084">
                  <a:moveTo>
                    <a:pt x="2800069" y="1144516"/>
                  </a:moveTo>
                  <a:lnTo>
                    <a:pt x="2875965" y="1169815"/>
                  </a:lnTo>
                </a:path>
                <a:path w="6552565" h="6395084">
                  <a:moveTo>
                    <a:pt x="2792985" y="1162732"/>
                  </a:moveTo>
                  <a:lnTo>
                    <a:pt x="2780842" y="1125289"/>
                  </a:lnTo>
                </a:path>
                <a:path w="6552565" h="6395084">
                  <a:moveTo>
                    <a:pt x="2780842" y="1125289"/>
                  </a:moveTo>
                  <a:lnTo>
                    <a:pt x="2856738" y="1150588"/>
                  </a:lnTo>
                  <a:lnTo>
                    <a:pt x="2844595" y="1112134"/>
                  </a:lnTo>
                </a:path>
                <a:path w="6552565" h="6395084">
                  <a:moveTo>
                    <a:pt x="2761615" y="1233568"/>
                  </a:moveTo>
                  <a:lnTo>
                    <a:pt x="2976148" y="1233568"/>
                  </a:lnTo>
                </a:path>
                <a:path w="6552565" h="6395084">
                  <a:moveTo>
                    <a:pt x="2905312" y="1089871"/>
                  </a:moveTo>
                  <a:lnTo>
                    <a:pt x="2976148" y="1089871"/>
                  </a:lnTo>
                </a:path>
                <a:path w="6552565" h="6395084">
                  <a:moveTo>
                    <a:pt x="2872929" y="1161720"/>
                  </a:moveTo>
                  <a:lnTo>
                    <a:pt x="2976148" y="1161720"/>
                  </a:lnTo>
                </a:path>
                <a:path w="6552565" h="6395084">
                  <a:moveTo>
                    <a:pt x="2839535" y="1156660"/>
                  </a:moveTo>
                  <a:lnTo>
                    <a:pt x="2839535" y="1448102"/>
                  </a:lnTo>
                  <a:lnTo>
                    <a:pt x="2803105" y="1412684"/>
                  </a:lnTo>
                </a:path>
                <a:path w="6552565" h="6395084">
                  <a:moveTo>
                    <a:pt x="2839535" y="1448102"/>
                  </a:moveTo>
                  <a:lnTo>
                    <a:pt x="2874953" y="14126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13655945" y="1991856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4" h="0">
                  <a:moveTo>
                    <a:pt x="93099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13689339" y="1932151"/>
              <a:ext cx="590550" cy="1293495"/>
            </a:xfrm>
            <a:custGeom>
              <a:avLst/>
              <a:gdLst/>
              <a:ahLst/>
              <a:cxnLst/>
              <a:rect l="l" t="t" r="r" b="b"/>
              <a:pathLst>
                <a:path w="590550" h="1293495">
                  <a:moveTo>
                    <a:pt x="0" y="1138445"/>
                  </a:moveTo>
                  <a:lnTo>
                    <a:pt x="0" y="1293273"/>
                  </a:lnTo>
                </a:path>
                <a:path w="590550" h="1293495">
                  <a:moveTo>
                    <a:pt x="305609" y="1284166"/>
                  </a:moveTo>
                  <a:lnTo>
                    <a:pt x="315728" y="1293273"/>
                  </a:lnTo>
                </a:path>
                <a:path w="590550" h="1293495">
                  <a:moveTo>
                    <a:pt x="315728" y="719497"/>
                  </a:moveTo>
                  <a:lnTo>
                    <a:pt x="589967" y="719497"/>
                  </a:lnTo>
                </a:path>
                <a:path w="590550" h="1293495">
                  <a:moveTo>
                    <a:pt x="315728" y="791345"/>
                  </a:moveTo>
                  <a:lnTo>
                    <a:pt x="589967" y="791345"/>
                  </a:lnTo>
                </a:path>
                <a:path w="590550" h="1293495">
                  <a:moveTo>
                    <a:pt x="315728" y="863194"/>
                  </a:moveTo>
                  <a:lnTo>
                    <a:pt x="589967" y="863194"/>
                  </a:lnTo>
                </a:path>
                <a:path w="590550" h="1293495">
                  <a:moveTo>
                    <a:pt x="315728" y="935043"/>
                  </a:moveTo>
                  <a:lnTo>
                    <a:pt x="589967" y="935043"/>
                  </a:lnTo>
                </a:path>
                <a:path w="590550" h="1293495">
                  <a:moveTo>
                    <a:pt x="315728" y="1221425"/>
                  </a:moveTo>
                  <a:lnTo>
                    <a:pt x="589967" y="1221425"/>
                  </a:lnTo>
                </a:path>
                <a:path w="590550" h="1293495">
                  <a:moveTo>
                    <a:pt x="315728" y="1150588"/>
                  </a:moveTo>
                  <a:lnTo>
                    <a:pt x="589967" y="1150588"/>
                  </a:lnTo>
                </a:path>
                <a:path w="590550" h="1293495">
                  <a:moveTo>
                    <a:pt x="315728" y="1006891"/>
                  </a:moveTo>
                  <a:lnTo>
                    <a:pt x="589967" y="1006891"/>
                  </a:lnTo>
                </a:path>
                <a:path w="590550" h="1293495">
                  <a:moveTo>
                    <a:pt x="315728" y="1078740"/>
                  </a:moveTo>
                  <a:lnTo>
                    <a:pt x="589967" y="1078740"/>
                  </a:lnTo>
                </a:path>
                <a:path w="590550" h="1293495">
                  <a:moveTo>
                    <a:pt x="372398" y="0"/>
                  </a:moveTo>
                  <a:lnTo>
                    <a:pt x="372398" y="172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13749044" y="193215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 descr=""/>
            <p:cNvSpPr/>
            <p:nvPr/>
          </p:nvSpPr>
          <p:spPr>
            <a:xfrm>
              <a:off x="12648041" y="4274819"/>
              <a:ext cx="28575" cy="471805"/>
            </a:xfrm>
            <a:custGeom>
              <a:avLst/>
              <a:gdLst/>
              <a:ahLst/>
              <a:cxnLst/>
              <a:rect l="l" t="t" r="r" b="b"/>
              <a:pathLst>
                <a:path w="28575" h="471804">
                  <a:moveTo>
                    <a:pt x="28334" y="0"/>
                  </a:moveTo>
                  <a:lnTo>
                    <a:pt x="28334" y="471569"/>
                  </a:lnTo>
                </a:path>
                <a:path w="28575" h="471804">
                  <a:moveTo>
                    <a:pt x="0" y="29346"/>
                  </a:moveTo>
                  <a:lnTo>
                    <a:pt x="0" y="4715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3" name="object 1333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6162548" y="3910516"/>
              <a:ext cx="428055" cy="393649"/>
            </a:xfrm>
            <a:prstGeom prst="rect">
              <a:avLst/>
            </a:prstGeom>
          </p:spPr>
        </p:pic>
        <p:sp>
          <p:nvSpPr>
            <p:cNvPr id="1334" name="object 1334" descr=""/>
            <p:cNvSpPr/>
            <p:nvPr/>
          </p:nvSpPr>
          <p:spPr>
            <a:xfrm>
              <a:off x="10774919" y="1450462"/>
              <a:ext cx="7217409" cy="7172959"/>
            </a:xfrm>
            <a:custGeom>
              <a:avLst/>
              <a:gdLst/>
              <a:ahLst/>
              <a:cxnLst/>
              <a:rect l="l" t="t" r="r" b="b"/>
              <a:pathLst>
                <a:path w="7217409" h="7172959">
                  <a:moveTo>
                    <a:pt x="6764894" y="2516723"/>
                  </a:moveTo>
                  <a:lnTo>
                    <a:pt x="5794433" y="2516723"/>
                  </a:lnTo>
                </a:path>
                <a:path w="7217409" h="7172959">
                  <a:moveTo>
                    <a:pt x="5794433" y="2516723"/>
                  </a:moveTo>
                  <a:lnTo>
                    <a:pt x="5794433" y="2545057"/>
                  </a:lnTo>
                </a:path>
                <a:path w="7217409" h="7172959">
                  <a:moveTo>
                    <a:pt x="5390664" y="2544045"/>
                  </a:moveTo>
                  <a:lnTo>
                    <a:pt x="5390664" y="2514699"/>
                  </a:lnTo>
                </a:path>
                <a:path w="7217409" h="7172959">
                  <a:moveTo>
                    <a:pt x="5983668" y="1392445"/>
                  </a:moveTo>
                  <a:lnTo>
                    <a:pt x="5983668" y="326860"/>
                  </a:lnTo>
                </a:path>
                <a:path w="7217409" h="7172959">
                  <a:moveTo>
                    <a:pt x="5289469" y="2333559"/>
                  </a:moveTo>
                  <a:lnTo>
                    <a:pt x="5289469" y="2503567"/>
                  </a:lnTo>
                </a:path>
                <a:path w="7217409" h="7172959">
                  <a:moveTo>
                    <a:pt x="6012003" y="1421791"/>
                  </a:moveTo>
                  <a:lnTo>
                    <a:pt x="5662879" y="1421791"/>
                  </a:lnTo>
                </a:path>
                <a:path w="7217409" h="7172959">
                  <a:moveTo>
                    <a:pt x="5983668" y="1392445"/>
                  </a:moveTo>
                  <a:lnTo>
                    <a:pt x="5662879" y="1392445"/>
                  </a:lnTo>
                </a:path>
                <a:path w="7217409" h="7172959">
                  <a:moveTo>
                    <a:pt x="3286818" y="481688"/>
                  </a:moveTo>
                  <a:lnTo>
                    <a:pt x="3214969" y="523178"/>
                  </a:lnTo>
                </a:path>
                <a:path w="7217409" h="7172959">
                  <a:moveTo>
                    <a:pt x="4255255" y="917839"/>
                  </a:moveTo>
                  <a:lnTo>
                    <a:pt x="4255255" y="604134"/>
                  </a:lnTo>
                </a:path>
                <a:path w="7217409" h="7172959">
                  <a:moveTo>
                    <a:pt x="2620954" y="5140712"/>
                  </a:moveTo>
                  <a:lnTo>
                    <a:pt x="2585535" y="5140712"/>
                  </a:lnTo>
                </a:path>
                <a:path w="7217409" h="7172959">
                  <a:moveTo>
                    <a:pt x="631457" y="3313128"/>
                  </a:moveTo>
                  <a:lnTo>
                    <a:pt x="631457" y="3233184"/>
                  </a:lnTo>
                </a:path>
                <a:path w="7217409" h="7172959">
                  <a:moveTo>
                    <a:pt x="6406664" y="4968681"/>
                  </a:moveTo>
                  <a:lnTo>
                    <a:pt x="6533158" y="4968681"/>
                  </a:lnTo>
                </a:path>
                <a:path w="7217409" h="7172959">
                  <a:moveTo>
                    <a:pt x="1837703" y="3087463"/>
                  </a:moveTo>
                  <a:lnTo>
                    <a:pt x="1873121" y="3087463"/>
                  </a:lnTo>
                  <a:lnTo>
                    <a:pt x="1873121" y="3052045"/>
                  </a:lnTo>
                  <a:lnTo>
                    <a:pt x="1837703" y="3052045"/>
                  </a:lnTo>
                  <a:lnTo>
                    <a:pt x="1837703" y="3087463"/>
                  </a:lnTo>
                </a:path>
                <a:path w="7217409" h="7172959">
                  <a:moveTo>
                    <a:pt x="1854906" y="3087463"/>
                  </a:moveTo>
                  <a:lnTo>
                    <a:pt x="1854906" y="3052045"/>
                  </a:lnTo>
                </a:path>
                <a:path w="7217409" h="7172959">
                  <a:moveTo>
                    <a:pt x="4221861" y="6781086"/>
                  </a:moveTo>
                  <a:lnTo>
                    <a:pt x="4221861" y="6847874"/>
                  </a:lnTo>
                </a:path>
                <a:path w="7217409" h="7172959">
                  <a:moveTo>
                    <a:pt x="310669" y="6781086"/>
                  </a:moveTo>
                  <a:lnTo>
                    <a:pt x="685091" y="6781086"/>
                  </a:lnTo>
                </a:path>
                <a:path w="7217409" h="7172959">
                  <a:moveTo>
                    <a:pt x="858134" y="6781086"/>
                  </a:moveTo>
                  <a:lnTo>
                    <a:pt x="1259879" y="6781086"/>
                  </a:lnTo>
                </a:path>
                <a:path w="7217409" h="7172959">
                  <a:moveTo>
                    <a:pt x="6384401" y="4921119"/>
                  </a:moveTo>
                  <a:lnTo>
                    <a:pt x="6466369" y="4779446"/>
                  </a:lnTo>
                </a:path>
                <a:path w="7217409" h="7172959">
                  <a:moveTo>
                    <a:pt x="1633289" y="6878233"/>
                  </a:moveTo>
                  <a:lnTo>
                    <a:pt x="1633289" y="7091755"/>
                  </a:lnTo>
                </a:path>
                <a:path w="7217409" h="7172959">
                  <a:moveTo>
                    <a:pt x="272214" y="2274866"/>
                  </a:moveTo>
                  <a:lnTo>
                    <a:pt x="272214" y="2557201"/>
                  </a:lnTo>
                </a:path>
                <a:path w="7217409" h="7172959">
                  <a:moveTo>
                    <a:pt x="4604378" y="267155"/>
                  </a:moveTo>
                  <a:lnTo>
                    <a:pt x="4604378" y="228701"/>
                  </a:lnTo>
                </a:path>
                <a:path w="7217409" h="7172959">
                  <a:moveTo>
                    <a:pt x="310669" y="1497688"/>
                  </a:moveTo>
                  <a:lnTo>
                    <a:pt x="272214" y="1497688"/>
                  </a:lnTo>
                </a:path>
                <a:path w="7217409" h="7172959">
                  <a:moveTo>
                    <a:pt x="4175311" y="444246"/>
                  </a:moveTo>
                  <a:lnTo>
                    <a:pt x="4216801" y="444246"/>
                  </a:lnTo>
                </a:path>
                <a:path w="7217409" h="7172959">
                  <a:moveTo>
                    <a:pt x="4207693" y="56669"/>
                  </a:moveTo>
                  <a:lnTo>
                    <a:pt x="2928587" y="56669"/>
                  </a:lnTo>
                </a:path>
                <a:path w="7217409" h="7172959">
                  <a:moveTo>
                    <a:pt x="7157532" y="6394520"/>
                  </a:moveTo>
                  <a:lnTo>
                    <a:pt x="7157532" y="1536142"/>
                  </a:lnTo>
                </a:path>
                <a:path w="7217409" h="7172959">
                  <a:moveTo>
                    <a:pt x="4216801" y="46549"/>
                  </a:moveTo>
                  <a:lnTo>
                    <a:pt x="2919479" y="46549"/>
                  </a:lnTo>
                </a:path>
                <a:path w="7217409" h="7172959">
                  <a:moveTo>
                    <a:pt x="310669" y="6781086"/>
                  </a:moveTo>
                  <a:lnTo>
                    <a:pt x="310669" y="5286433"/>
                  </a:lnTo>
                </a:path>
                <a:path w="7217409" h="7172959">
                  <a:moveTo>
                    <a:pt x="1244700" y="6721380"/>
                  </a:moveTo>
                  <a:lnTo>
                    <a:pt x="1244700" y="6781086"/>
                  </a:lnTo>
                </a:path>
                <a:path w="7217409" h="7172959">
                  <a:moveTo>
                    <a:pt x="732652" y="6699118"/>
                  </a:moveTo>
                  <a:lnTo>
                    <a:pt x="874325" y="6781086"/>
                  </a:lnTo>
                </a:path>
                <a:path w="7217409" h="7172959">
                  <a:moveTo>
                    <a:pt x="5876401" y="6847874"/>
                  </a:moveTo>
                  <a:lnTo>
                    <a:pt x="6277134" y="6847874"/>
                  </a:lnTo>
                </a:path>
                <a:path w="7217409" h="7172959">
                  <a:moveTo>
                    <a:pt x="1432923" y="6763882"/>
                  </a:moveTo>
                  <a:lnTo>
                    <a:pt x="1432923" y="6781086"/>
                  </a:lnTo>
                </a:path>
                <a:path w="7217409" h="7172959">
                  <a:moveTo>
                    <a:pt x="669911" y="4968681"/>
                  </a:moveTo>
                  <a:lnTo>
                    <a:pt x="669911" y="5286433"/>
                  </a:lnTo>
                </a:path>
                <a:path w="7217409" h="7172959">
                  <a:moveTo>
                    <a:pt x="669911" y="4795637"/>
                  </a:moveTo>
                  <a:lnTo>
                    <a:pt x="669911" y="3686538"/>
                  </a:lnTo>
                </a:path>
                <a:path w="7217409" h="7172959">
                  <a:moveTo>
                    <a:pt x="3537781" y="5626449"/>
                  </a:moveTo>
                  <a:lnTo>
                    <a:pt x="3537781" y="5411915"/>
                  </a:lnTo>
                </a:path>
                <a:path w="7217409" h="7172959">
                  <a:moveTo>
                    <a:pt x="5456441" y="1760795"/>
                  </a:moveTo>
                  <a:lnTo>
                    <a:pt x="5982656" y="1760795"/>
                  </a:lnTo>
                </a:path>
                <a:path w="7217409" h="7172959">
                  <a:moveTo>
                    <a:pt x="3537781" y="4916059"/>
                  </a:moveTo>
                  <a:lnTo>
                    <a:pt x="3537781" y="4695454"/>
                  </a:lnTo>
                </a:path>
                <a:path w="7217409" h="7172959">
                  <a:moveTo>
                    <a:pt x="4193526" y="604134"/>
                  </a:moveTo>
                  <a:lnTo>
                    <a:pt x="4193526" y="541393"/>
                  </a:lnTo>
                </a:path>
                <a:path w="7217409" h="7172959">
                  <a:moveTo>
                    <a:pt x="4320020" y="1701090"/>
                  </a:moveTo>
                  <a:lnTo>
                    <a:pt x="4320020" y="1421791"/>
                  </a:lnTo>
                </a:path>
                <a:path w="7217409" h="7172959">
                  <a:moveTo>
                    <a:pt x="4193526" y="604134"/>
                  </a:moveTo>
                  <a:lnTo>
                    <a:pt x="4255255" y="604134"/>
                  </a:lnTo>
                </a:path>
                <a:path w="7217409" h="7172959">
                  <a:moveTo>
                    <a:pt x="4320020" y="2051225"/>
                  </a:moveTo>
                  <a:lnTo>
                    <a:pt x="4320020" y="1887289"/>
                  </a:lnTo>
                </a:path>
                <a:path w="7217409" h="7172959">
                  <a:moveTo>
                    <a:pt x="2816260" y="1701090"/>
                  </a:moveTo>
                  <a:lnTo>
                    <a:pt x="2816260" y="1421791"/>
                  </a:lnTo>
                </a:path>
                <a:path w="7217409" h="7172959">
                  <a:moveTo>
                    <a:pt x="2816260" y="1731448"/>
                  </a:moveTo>
                  <a:lnTo>
                    <a:pt x="2816260" y="1726389"/>
                  </a:lnTo>
                </a:path>
                <a:path w="7217409" h="7172959">
                  <a:moveTo>
                    <a:pt x="2816260" y="1989496"/>
                  </a:moveTo>
                  <a:lnTo>
                    <a:pt x="2816260" y="1892349"/>
                  </a:lnTo>
                </a:path>
                <a:path w="7217409" h="7172959">
                  <a:moveTo>
                    <a:pt x="2816260" y="1330716"/>
                  </a:moveTo>
                  <a:lnTo>
                    <a:pt x="2816260" y="1109098"/>
                  </a:lnTo>
                </a:path>
                <a:path w="7217409" h="7172959">
                  <a:moveTo>
                    <a:pt x="5456441" y="5282386"/>
                  </a:moveTo>
                  <a:lnTo>
                    <a:pt x="6406664" y="5282386"/>
                  </a:lnTo>
                </a:path>
                <a:path w="7217409" h="7172959">
                  <a:moveTo>
                    <a:pt x="962365" y="1760795"/>
                  </a:moveTo>
                  <a:lnTo>
                    <a:pt x="370374" y="1760795"/>
                  </a:lnTo>
                </a:path>
                <a:path w="7217409" h="7172959">
                  <a:moveTo>
                    <a:pt x="1679839" y="1760795"/>
                  </a:moveTo>
                  <a:lnTo>
                    <a:pt x="1153624" y="1760795"/>
                  </a:lnTo>
                </a:path>
                <a:path w="7217409" h="7172959">
                  <a:moveTo>
                    <a:pt x="4956537" y="3993160"/>
                  </a:moveTo>
                  <a:lnTo>
                    <a:pt x="4514315" y="3993160"/>
                  </a:lnTo>
                </a:path>
                <a:path w="7217409" h="7172959">
                  <a:moveTo>
                    <a:pt x="2616906" y="4564912"/>
                  </a:moveTo>
                  <a:lnTo>
                    <a:pt x="2587559" y="4564912"/>
                  </a:lnTo>
                </a:path>
                <a:path w="7217409" h="7172959">
                  <a:moveTo>
                    <a:pt x="2119026" y="4564912"/>
                  </a:moveTo>
                  <a:lnTo>
                    <a:pt x="1871098" y="4564912"/>
                  </a:lnTo>
                </a:path>
                <a:path w="7217409" h="7172959">
                  <a:moveTo>
                    <a:pt x="1679839" y="4569972"/>
                  </a:moveTo>
                  <a:lnTo>
                    <a:pt x="729616" y="4569972"/>
                  </a:lnTo>
                </a:path>
                <a:path w="7217409" h="7172959">
                  <a:moveTo>
                    <a:pt x="3191694" y="481688"/>
                  </a:moveTo>
                  <a:lnTo>
                    <a:pt x="3137049" y="575800"/>
                  </a:lnTo>
                  <a:lnTo>
                    <a:pt x="2974125" y="481688"/>
                  </a:lnTo>
                </a:path>
                <a:path w="7217409" h="7172959">
                  <a:moveTo>
                    <a:pt x="6466369" y="4795637"/>
                  </a:moveTo>
                  <a:lnTo>
                    <a:pt x="6533158" y="4795637"/>
                  </a:lnTo>
                </a:path>
                <a:path w="7217409" h="7172959">
                  <a:moveTo>
                    <a:pt x="4263351" y="0"/>
                  </a:moveTo>
                  <a:lnTo>
                    <a:pt x="2871917" y="0"/>
                  </a:lnTo>
                </a:path>
                <a:path w="7217409" h="7172959">
                  <a:moveTo>
                    <a:pt x="6533158" y="5139701"/>
                  </a:moveTo>
                  <a:lnTo>
                    <a:pt x="6533158" y="4795637"/>
                  </a:lnTo>
                </a:path>
                <a:path w="7217409" h="7172959">
                  <a:moveTo>
                    <a:pt x="3864642" y="414900"/>
                  </a:moveTo>
                  <a:lnTo>
                    <a:pt x="3460873" y="414900"/>
                  </a:lnTo>
                </a:path>
                <a:path w="7217409" h="7172959">
                  <a:moveTo>
                    <a:pt x="669911" y="5168035"/>
                  </a:moveTo>
                  <a:lnTo>
                    <a:pt x="631457" y="5168035"/>
                  </a:lnTo>
                </a:path>
                <a:path w="7217409" h="7172959">
                  <a:moveTo>
                    <a:pt x="310669" y="2929599"/>
                  </a:moveTo>
                  <a:lnTo>
                    <a:pt x="243880" y="2929599"/>
                  </a:lnTo>
                </a:path>
                <a:path w="7217409" h="7172959">
                  <a:moveTo>
                    <a:pt x="6764894" y="1886277"/>
                  </a:moveTo>
                  <a:lnTo>
                    <a:pt x="6764894" y="2261711"/>
                  </a:lnTo>
                </a:path>
                <a:path w="7217409" h="7172959">
                  <a:moveTo>
                    <a:pt x="1432923" y="6781086"/>
                  </a:moveTo>
                  <a:lnTo>
                    <a:pt x="1386373" y="6699118"/>
                  </a:lnTo>
                </a:path>
                <a:path w="7217409" h="7172959">
                  <a:moveTo>
                    <a:pt x="6824600" y="1469353"/>
                  </a:moveTo>
                  <a:lnTo>
                    <a:pt x="6922759" y="1469353"/>
                  </a:lnTo>
                </a:path>
                <a:path w="7217409" h="7172959">
                  <a:moveTo>
                    <a:pt x="685091" y="6781086"/>
                  </a:moveTo>
                  <a:lnTo>
                    <a:pt x="732652" y="6699118"/>
                  </a:lnTo>
                </a:path>
                <a:path w="7217409" h="7172959">
                  <a:moveTo>
                    <a:pt x="514071" y="267155"/>
                  </a:moveTo>
                  <a:lnTo>
                    <a:pt x="514071" y="228701"/>
                  </a:lnTo>
                </a:path>
                <a:path w="7217409" h="7172959">
                  <a:moveTo>
                    <a:pt x="2158492" y="267155"/>
                  </a:moveTo>
                  <a:lnTo>
                    <a:pt x="2158492" y="200366"/>
                  </a:lnTo>
                </a:path>
                <a:path w="7217409" h="7172959">
                  <a:moveTo>
                    <a:pt x="5702345" y="6721380"/>
                  </a:moveTo>
                  <a:lnTo>
                    <a:pt x="5702345" y="6847874"/>
                  </a:lnTo>
                </a:path>
                <a:path w="7217409" h="7172959">
                  <a:moveTo>
                    <a:pt x="6764894" y="5535373"/>
                  </a:moveTo>
                  <a:lnTo>
                    <a:pt x="6764894" y="6003907"/>
                  </a:lnTo>
                </a:path>
                <a:path w="7217409" h="7172959">
                  <a:moveTo>
                    <a:pt x="272214" y="2958945"/>
                  </a:moveTo>
                  <a:lnTo>
                    <a:pt x="272214" y="3233184"/>
                  </a:lnTo>
                </a:path>
                <a:path w="7217409" h="7172959">
                  <a:moveTo>
                    <a:pt x="4216801" y="228701"/>
                  </a:moveTo>
                  <a:lnTo>
                    <a:pt x="4214777" y="481688"/>
                  </a:lnTo>
                </a:path>
                <a:path w="7217409" h="7172959">
                  <a:moveTo>
                    <a:pt x="4738968" y="6721380"/>
                  </a:moveTo>
                  <a:lnTo>
                    <a:pt x="5207501" y="6721380"/>
                  </a:lnTo>
                </a:path>
                <a:path w="7217409" h="7172959">
                  <a:moveTo>
                    <a:pt x="6533158" y="3342475"/>
                  </a:moveTo>
                  <a:lnTo>
                    <a:pt x="6533158" y="3686538"/>
                  </a:lnTo>
                </a:path>
                <a:path w="7217409" h="7172959">
                  <a:moveTo>
                    <a:pt x="4237040" y="6721380"/>
                  </a:moveTo>
                  <a:lnTo>
                    <a:pt x="3768506" y="6721380"/>
                  </a:lnTo>
                </a:path>
                <a:path w="7217409" h="7172959">
                  <a:moveTo>
                    <a:pt x="6466369" y="5139701"/>
                  </a:moveTo>
                  <a:lnTo>
                    <a:pt x="6533158" y="5139701"/>
                  </a:lnTo>
                </a:path>
                <a:path w="7217409" h="7172959">
                  <a:moveTo>
                    <a:pt x="498892" y="6721380"/>
                  </a:moveTo>
                  <a:lnTo>
                    <a:pt x="498892" y="6781086"/>
                  </a:lnTo>
                </a:path>
                <a:path w="7217409" h="7172959">
                  <a:moveTo>
                    <a:pt x="6466369" y="4766290"/>
                  </a:moveTo>
                  <a:lnTo>
                    <a:pt x="6504823" y="4766290"/>
                  </a:lnTo>
                </a:path>
                <a:path w="7217409" h="7172959">
                  <a:moveTo>
                    <a:pt x="1386373" y="6699118"/>
                  </a:moveTo>
                  <a:lnTo>
                    <a:pt x="1244700" y="6781086"/>
                  </a:lnTo>
                </a:path>
                <a:path w="7217409" h="7172959">
                  <a:moveTo>
                    <a:pt x="874325" y="6721380"/>
                  </a:moveTo>
                  <a:lnTo>
                    <a:pt x="874325" y="6781086"/>
                  </a:lnTo>
                </a:path>
                <a:path w="7217409" h="7172959">
                  <a:moveTo>
                    <a:pt x="498892" y="6763882"/>
                  </a:moveTo>
                  <a:lnTo>
                    <a:pt x="685091" y="6763882"/>
                  </a:lnTo>
                  <a:lnTo>
                    <a:pt x="685091" y="6781086"/>
                  </a:lnTo>
                </a:path>
                <a:path w="7217409" h="7172959">
                  <a:moveTo>
                    <a:pt x="1633289" y="6781086"/>
                  </a:moveTo>
                  <a:lnTo>
                    <a:pt x="1633289" y="6818528"/>
                  </a:lnTo>
                </a:path>
                <a:path w="7217409" h="7172959">
                  <a:moveTo>
                    <a:pt x="4976776" y="267155"/>
                  </a:moveTo>
                  <a:lnTo>
                    <a:pt x="4976776" y="200366"/>
                  </a:lnTo>
                </a:path>
                <a:path w="7217409" h="7172959">
                  <a:moveTo>
                    <a:pt x="6622209" y="6847874"/>
                  </a:moveTo>
                  <a:lnTo>
                    <a:pt x="6277134" y="6847874"/>
                  </a:lnTo>
                </a:path>
                <a:path w="7217409" h="7172959">
                  <a:moveTo>
                    <a:pt x="5207501" y="6763882"/>
                  </a:moveTo>
                  <a:lnTo>
                    <a:pt x="4738968" y="6763882"/>
                  </a:lnTo>
                </a:path>
                <a:path w="7217409" h="7172959">
                  <a:moveTo>
                    <a:pt x="2531902" y="267155"/>
                  </a:moveTo>
                  <a:lnTo>
                    <a:pt x="2531902" y="228701"/>
                  </a:lnTo>
                </a:path>
                <a:path w="7217409" h="7172959">
                  <a:moveTo>
                    <a:pt x="2130157" y="267155"/>
                  </a:moveTo>
                  <a:lnTo>
                    <a:pt x="2130157" y="228701"/>
                  </a:lnTo>
                </a:path>
                <a:path w="7217409" h="7172959">
                  <a:moveTo>
                    <a:pt x="5207501" y="6721380"/>
                  </a:moveTo>
                  <a:lnTo>
                    <a:pt x="5207501" y="6781086"/>
                  </a:lnTo>
                </a:path>
                <a:path w="7217409" h="7172959">
                  <a:moveTo>
                    <a:pt x="6622209" y="6781086"/>
                  </a:moveTo>
                  <a:lnTo>
                    <a:pt x="6622209" y="6847874"/>
                  </a:lnTo>
                </a:path>
                <a:path w="7217409" h="7172959">
                  <a:moveTo>
                    <a:pt x="6451189" y="6721380"/>
                  </a:moveTo>
                  <a:lnTo>
                    <a:pt x="6451189" y="6847874"/>
                  </a:lnTo>
                </a:path>
                <a:path w="7217409" h="7172959">
                  <a:moveTo>
                    <a:pt x="4738968" y="6721380"/>
                  </a:moveTo>
                  <a:lnTo>
                    <a:pt x="4738968" y="6781086"/>
                  </a:lnTo>
                </a:path>
                <a:path w="7217409" h="7172959">
                  <a:moveTo>
                    <a:pt x="2531902" y="228701"/>
                  </a:moveTo>
                  <a:lnTo>
                    <a:pt x="2919479" y="228701"/>
                  </a:lnTo>
                </a:path>
                <a:path w="7217409" h="7172959">
                  <a:moveTo>
                    <a:pt x="1198150" y="267155"/>
                  </a:moveTo>
                  <a:lnTo>
                    <a:pt x="1198150" y="228701"/>
                  </a:lnTo>
                </a:path>
                <a:path w="7217409" h="7172959">
                  <a:moveTo>
                    <a:pt x="3768506" y="6763882"/>
                  </a:moveTo>
                  <a:lnTo>
                    <a:pt x="4237040" y="6763882"/>
                  </a:lnTo>
                </a:path>
                <a:path w="7217409" h="7172959">
                  <a:moveTo>
                    <a:pt x="631457" y="5168035"/>
                  </a:moveTo>
                  <a:lnTo>
                    <a:pt x="631457" y="5247979"/>
                  </a:lnTo>
                </a:path>
                <a:path w="7217409" h="7172959">
                  <a:moveTo>
                    <a:pt x="729616" y="3701718"/>
                  </a:moveTo>
                  <a:lnTo>
                    <a:pt x="729616" y="3326284"/>
                  </a:lnTo>
                </a:path>
                <a:path w="7217409" h="7172959">
                  <a:moveTo>
                    <a:pt x="6466369" y="3342475"/>
                  </a:moveTo>
                  <a:lnTo>
                    <a:pt x="6533158" y="3342475"/>
                  </a:lnTo>
                </a:path>
                <a:path w="7217409" h="7172959">
                  <a:moveTo>
                    <a:pt x="3768506" y="6721380"/>
                  </a:moveTo>
                  <a:lnTo>
                    <a:pt x="3768506" y="6781086"/>
                  </a:lnTo>
                </a:path>
                <a:path w="7217409" h="7172959">
                  <a:moveTo>
                    <a:pt x="7217237" y="7172711"/>
                  </a:moveTo>
                  <a:lnTo>
                    <a:pt x="5502991" y="7172711"/>
                  </a:lnTo>
                </a:path>
                <a:path w="7217409" h="7172959">
                  <a:moveTo>
                    <a:pt x="6824600" y="2958945"/>
                  </a:moveTo>
                  <a:lnTo>
                    <a:pt x="6863054" y="2958945"/>
                  </a:lnTo>
                </a:path>
                <a:path w="7217409" h="7172959">
                  <a:moveTo>
                    <a:pt x="4237040" y="6721380"/>
                  </a:moveTo>
                  <a:lnTo>
                    <a:pt x="4237040" y="6781086"/>
                  </a:lnTo>
                </a:path>
                <a:path w="7217409" h="7172959">
                  <a:moveTo>
                    <a:pt x="3864642" y="481688"/>
                  </a:moveTo>
                  <a:lnTo>
                    <a:pt x="3286818" y="481688"/>
                  </a:lnTo>
                </a:path>
                <a:path w="7217409" h="7172959">
                  <a:moveTo>
                    <a:pt x="4604378" y="228701"/>
                  </a:moveTo>
                  <a:lnTo>
                    <a:pt x="4216801" y="228701"/>
                  </a:lnTo>
                </a:path>
                <a:path w="7217409" h="7172959">
                  <a:moveTo>
                    <a:pt x="729616" y="4779446"/>
                  </a:moveTo>
                  <a:lnTo>
                    <a:pt x="729616" y="5154880"/>
                  </a:lnTo>
                </a:path>
                <a:path w="7217409" h="7172959">
                  <a:moveTo>
                    <a:pt x="669911" y="3513495"/>
                  </a:moveTo>
                  <a:lnTo>
                    <a:pt x="750867" y="3560044"/>
                  </a:lnTo>
                </a:path>
                <a:path w="7217409" h="7172959">
                  <a:moveTo>
                    <a:pt x="1211305" y="326860"/>
                  </a:moveTo>
                  <a:lnTo>
                    <a:pt x="1211305" y="267155"/>
                  </a:lnTo>
                </a:path>
                <a:path w="7217409" h="7172959">
                  <a:moveTo>
                    <a:pt x="669911" y="4968681"/>
                  </a:moveTo>
                  <a:lnTo>
                    <a:pt x="750867" y="4921119"/>
                  </a:lnTo>
                </a:path>
                <a:path w="7217409" h="7172959">
                  <a:moveTo>
                    <a:pt x="370374" y="2945790"/>
                  </a:moveTo>
                  <a:lnTo>
                    <a:pt x="370374" y="2570356"/>
                  </a:lnTo>
                </a:path>
                <a:path w="7217409" h="7172959">
                  <a:moveTo>
                    <a:pt x="729616" y="4968681"/>
                  </a:moveTo>
                  <a:lnTo>
                    <a:pt x="602111" y="4968681"/>
                  </a:lnTo>
                </a:path>
                <a:path w="7217409" h="7172959">
                  <a:moveTo>
                    <a:pt x="6764894" y="5535373"/>
                  </a:moveTo>
                  <a:lnTo>
                    <a:pt x="6824600" y="5535373"/>
                  </a:lnTo>
                </a:path>
                <a:path w="7217409" h="7172959">
                  <a:moveTo>
                    <a:pt x="858134" y="6781086"/>
                  </a:moveTo>
                  <a:lnTo>
                    <a:pt x="858134" y="6847874"/>
                  </a:lnTo>
                </a:path>
                <a:path w="7217409" h="7172959">
                  <a:moveTo>
                    <a:pt x="729616" y="3326284"/>
                  </a:moveTo>
                  <a:lnTo>
                    <a:pt x="669911" y="3326284"/>
                  </a:lnTo>
                </a:path>
                <a:path w="7217409" h="7172959">
                  <a:moveTo>
                    <a:pt x="729616" y="4779446"/>
                  </a:moveTo>
                  <a:lnTo>
                    <a:pt x="669911" y="4779446"/>
                  </a:lnTo>
                </a:path>
                <a:path w="7217409" h="7172959">
                  <a:moveTo>
                    <a:pt x="729616" y="3701718"/>
                  </a:moveTo>
                  <a:lnTo>
                    <a:pt x="669911" y="3701718"/>
                  </a:lnTo>
                </a:path>
                <a:path w="7217409" h="7172959">
                  <a:moveTo>
                    <a:pt x="729616" y="5154880"/>
                  </a:moveTo>
                  <a:lnTo>
                    <a:pt x="669911" y="5154880"/>
                  </a:lnTo>
                </a:path>
                <a:path w="7217409" h="7172959">
                  <a:moveTo>
                    <a:pt x="750867" y="3560044"/>
                  </a:moveTo>
                  <a:lnTo>
                    <a:pt x="669911" y="3701718"/>
                  </a:lnTo>
                </a:path>
                <a:path w="7217409" h="7172959">
                  <a:moveTo>
                    <a:pt x="686103" y="3326284"/>
                  </a:moveTo>
                  <a:lnTo>
                    <a:pt x="686103" y="3513495"/>
                  </a:lnTo>
                  <a:lnTo>
                    <a:pt x="669911" y="3513495"/>
                  </a:lnTo>
                </a:path>
                <a:path w="7217409" h="7172959">
                  <a:moveTo>
                    <a:pt x="686103" y="5154880"/>
                  </a:moveTo>
                  <a:lnTo>
                    <a:pt x="686103" y="4968681"/>
                  </a:lnTo>
                  <a:lnTo>
                    <a:pt x="669911" y="4968681"/>
                  </a:lnTo>
                </a:path>
                <a:path w="7217409" h="7172959">
                  <a:moveTo>
                    <a:pt x="6248799" y="267155"/>
                  </a:moveTo>
                  <a:lnTo>
                    <a:pt x="6248799" y="200366"/>
                  </a:lnTo>
                </a:path>
                <a:path w="7217409" h="7172959">
                  <a:moveTo>
                    <a:pt x="750867" y="4921119"/>
                  </a:moveTo>
                  <a:lnTo>
                    <a:pt x="669911" y="4779446"/>
                  </a:lnTo>
                </a:path>
                <a:path w="7217409" h="7172959">
                  <a:moveTo>
                    <a:pt x="1679839" y="283346"/>
                  </a:moveTo>
                  <a:lnTo>
                    <a:pt x="1211305" y="283346"/>
                  </a:lnTo>
                </a:path>
                <a:path w="7217409" h="7172959">
                  <a:moveTo>
                    <a:pt x="0" y="7091755"/>
                  </a:moveTo>
                  <a:lnTo>
                    <a:pt x="1633289" y="7091755"/>
                  </a:lnTo>
                </a:path>
                <a:path w="7217409" h="7172959">
                  <a:moveTo>
                    <a:pt x="5514123" y="6878233"/>
                  </a:moveTo>
                  <a:lnTo>
                    <a:pt x="5514123" y="7091755"/>
                  </a:lnTo>
                </a:path>
                <a:path w="7217409" h="7172959">
                  <a:moveTo>
                    <a:pt x="4146976" y="481688"/>
                  </a:moveTo>
                  <a:lnTo>
                    <a:pt x="4255255" y="481688"/>
                  </a:lnTo>
                </a:path>
                <a:path w="7217409" h="7172959">
                  <a:moveTo>
                    <a:pt x="212509" y="1497688"/>
                  </a:moveTo>
                  <a:lnTo>
                    <a:pt x="0" y="1497688"/>
                  </a:lnTo>
                </a:path>
                <a:path w="7217409" h="7172959">
                  <a:moveTo>
                    <a:pt x="212509" y="1487568"/>
                  </a:moveTo>
                  <a:lnTo>
                    <a:pt x="0" y="1487568"/>
                  </a:lnTo>
                </a:path>
                <a:path w="7217409" h="7172959">
                  <a:moveTo>
                    <a:pt x="5502991" y="6878233"/>
                  </a:moveTo>
                  <a:lnTo>
                    <a:pt x="5502991" y="7091755"/>
                  </a:lnTo>
                </a:path>
                <a:path w="7217409" h="7172959">
                  <a:moveTo>
                    <a:pt x="7136281" y="7080623"/>
                  </a:moveTo>
                  <a:lnTo>
                    <a:pt x="5502991" y="7080623"/>
                  </a:lnTo>
                </a:path>
                <a:path w="7217409" h="7172959">
                  <a:moveTo>
                    <a:pt x="243880" y="230724"/>
                  </a:moveTo>
                  <a:lnTo>
                    <a:pt x="0" y="230724"/>
                  </a:lnTo>
                </a:path>
                <a:path w="7217409" h="7172959">
                  <a:moveTo>
                    <a:pt x="6824600" y="2929599"/>
                  </a:moveTo>
                  <a:lnTo>
                    <a:pt x="6892400" y="2929599"/>
                  </a:lnTo>
                </a:path>
                <a:path w="7217409" h="7172959">
                  <a:moveTo>
                    <a:pt x="4216801" y="46549"/>
                  </a:moveTo>
                  <a:lnTo>
                    <a:pt x="4216801" y="168995"/>
                  </a:lnTo>
                </a:path>
                <a:path w="7217409" h="7172959">
                  <a:moveTo>
                    <a:pt x="327872" y="2570356"/>
                  </a:moveTo>
                  <a:lnTo>
                    <a:pt x="327872" y="2945790"/>
                  </a:lnTo>
                </a:path>
                <a:path w="7217409" h="7172959">
                  <a:moveTo>
                    <a:pt x="370374" y="2945790"/>
                  </a:moveTo>
                  <a:lnTo>
                    <a:pt x="310669" y="2945790"/>
                  </a:lnTo>
                </a:path>
                <a:path w="7217409" h="7172959">
                  <a:moveTo>
                    <a:pt x="370374" y="2570356"/>
                  </a:moveTo>
                  <a:lnTo>
                    <a:pt x="310669" y="2570356"/>
                  </a:lnTo>
                </a:path>
                <a:path w="7217409" h="7172959">
                  <a:moveTo>
                    <a:pt x="4452586" y="3247351"/>
                  </a:moveTo>
                  <a:lnTo>
                    <a:pt x="4452586" y="3164371"/>
                  </a:lnTo>
                </a:path>
                <a:path w="7217409" h="7172959">
                  <a:moveTo>
                    <a:pt x="4361510" y="4397940"/>
                  </a:moveTo>
                  <a:lnTo>
                    <a:pt x="4424251" y="4397940"/>
                  </a:lnTo>
                </a:path>
                <a:path w="7217409" h="7172959">
                  <a:moveTo>
                    <a:pt x="2821320" y="1989496"/>
                  </a:moveTo>
                  <a:lnTo>
                    <a:pt x="2758579" y="1989496"/>
                  </a:lnTo>
                </a:path>
                <a:path w="7217409" h="7172959">
                  <a:moveTo>
                    <a:pt x="1834667" y="1760795"/>
                  </a:moveTo>
                  <a:lnTo>
                    <a:pt x="1834667" y="2242484"/>
                  </a:lnTo>
                </a:path>
                <a:path w="7217409" h="7172959">
                  <a:moveTo>
                    <a:pt x="1846811" y="2242484"/>
                  </a:moveTo>
                  <a:lnTo>
                    <a:pt x="1846811" y="1760795"/>
                  </a:lnTo>
                </a:path>
                <a:path w="7217409" h="7172959">
                  <a:moveTo>
                    <a:pt x="1748651" y="2242484"/>
                  </a:moveTo>
                  <a:lnTo>
                    <a:pt x="1806333" y="2242484"/>
                  </a:lnTo>
                </a:path>
                <a:path w="7217409" h="7172959">
                  <a:moveTo>
                    <a:pt x="1834667" y="2242484"/>
                  </a:moveTo>
                  <a:lnTo>
                    <a:pt x="1871098" y="2242484"/>
                  </a:lnTo>
                </a:path>
                <a:path w="7217409" h="7172959">
                  <a:moveTo>
                    <a:pt x="2758579" y="2051225"/>
                  </a:moveTo>
                  <a:lnTo>
                    <a:pt x="2758579" y="1989496"/>
                  </a:lnTo>
                </a:path>
                <a:path w="7217409" h="7172959">
                  <a:moveTo>
                    <a:pt x="5517158" y="2824356"/>
                  </a:moveTo>
                  <a:lnTo>
                    <a:pt x="5517158" y="2853702"/>
                  </a:lnTo>
                </a:path>
                <a:path w="7217409" h="7172959">
                  <a:moveTo>
                    <a:pt x="1748651" y="2242484"/>
                  </a:moveTo>
                  <a:lnTo>
                    <a:pt x="1748651" y="2352786"/>
                  </a:lnTo>
                </a:path>
                <a:path w="7217409" h="7172959">
                  <a:moveTo>
                    <a:pt x="1806333" y="1760795"/>
                  </a:moveTo>
                  <a:lnTo>
                    <a:pt x="1806333" y="2242484"/>
                  </a:lnTo>
                </a:path>
                <a:path w="7217409" h="7172959">
                  <a:moveTo>
                    <a:pt x="5517158" y="2948826"/>
                  </a:moveTo>
                  <a:lnTo>
                    <a:pt x="5517158" y="3039901"/>
                  </a:lnTo>
                </a:path>
                <a:path w="7217409" h="7172959">
                  <a:moveTo>
                    <a:pt x="5579899" y="2853702"/>
                  </a:moveTo>
                  <a:lnTo>
                    <a:pt x="5579899" y="2948826"/>
                  </a:lnTo>
                </a:path>
                <a:path w="7217409" h="7172959">
                  <a:moveTo>
                    <a:pt x="5579899" y="3039901"/>
                  </a:moveTo>
                  <a:lnTo>
                    <a:pt x="5579899" y="3135025"/>
                  </a:lnTo>
                </a:path>
                <a:path w="7217409" h="7172959">
                  <a:moveTo>
                    <a:pt x="5608234" y="2992340"/>
                  </a:moveTo>
                  <a:lnTo>
                    <a:pt x="6766918" y="2992340"/>
                  </a:lnTo>
                </a:path>
                <a:path w="7217409" h="7172959">
                  <a:moveTo>
                    <a:pt x="5732704" y="2853702"/>
                  </a:moveTo>
                  <a:lnTo>
                    <a:pt x="5608234" y="2853702"/>
                  </a:lnTo>
                </a:path>
                <a:path w="7217409" h="7172959">
                  <a:moveTo>
                    <a:pt x="5579899" y="2853702"/>
                  </a:moveTo>
                  <a:lnTo>
                    <a:pt x="5517158" y="2853702"/>
                  </a:lnTo>
                </a:path>
                <a:path w="7217409" h="7172959">
                  <a:moveTo>
                    <a:pt x="1871098" y="2479280"/>
                  </a:moveTo>
                  <a:lnTo>
                    <a:pt x="1871098" y="1760795"/>
                  </a:lnTo>
                </a:path>
                <a:path w="7217409" h="7172959">
                  <a:moveTo>
                    <a:pt x="3497303" y="5608234"/>
                  </a:moveTo>
                  <a:lnTo>
                    <a:pt x="3533734" y="5608234"/>
                  </a:lnTo>
                </a:path>
                <a:path w="7217409" h="7172959">
                  <a:moveTo>
                    <a:pt x="3497303" y="5626449"/>
                  </a:moveTo>
                  <a:lnTo>
                    <a:pt x="3533734" y="5626449"/>
                  </a:lnTo>
                  <a:lnTo>
                    <a:pt x="3533734" y="5590019"/>
                  </a:lnTo>
                  <a:lnTo>
                    <a:pt x="3497303" y="5590019"/>
                  </a:lnTo>
                  <a:lnTo>
                    <a:pt x="3497303" y="5626449"/>
                  </a:lnTo>
                </a:path>
                <a:path w="7217409" h="7172959">
                  <a:moveTo>
                    <a:pt x="3515519" y="5626449"/>
                  </a:moveTo>
                  <a:lnTo>
                    <a:pt x="3515519" y="5590019"/>
                  </a:lnTo>
                </a:path>
                <a:path w="7217409" h="7172959">
                  <a:moveTo>
                    <a:pt x="3597487" y="5626449"/>
                  </a:moveTo>
                  <a:lnTo>
                    <a:pt x="3633917" y="5626449"/>
                  </a:lnTo>
                  <a:lnTo>
                    <a:pt x="3633917" y="5590019"/>
                  </a:lnTo>
                  <a:lnTo>
                    <a:pt x="3597487" y="5590019"/>
                  </a:lnTo>
                  <a:lnTo>
                    <a:pt x="3597487" y="5626449"/>
                  </a:lnTo>
                </a:path>
                <a:path w="7217409" h="7172959">
                  <a:moveTo>
                    <a:pt x="3597487" y="5608234"/>
                  </a:moveTo>
                  <a:lnTo>
                    <a:pt x="3633917" y="5608234"/>
                  </a:lnTo>
                </a:path>
                <a:path w="7217409" h="7172959">
                  <a:moveTo>
                    <a:pt x="3615702" y="5626449"/>
                  </a:moveTo>
                  <a:lnTo>
                    <a:pt x="3615702" y="5590019"/>
                  </a:lnTo>
                </a:path>
                <a:path w="7217409" h="7172959">
                  <a:moveTo>
                    <a:pt x="5301613" y="1760795"/>
                  </a:moveTo>
                  <a:lnTo>
                    <a:pt x="5301613" y="2242484"/>
                  </a:lnTo>
                </a:path>
                <a:path w="7217409" h="7172959">
                  <a:moveTo>
                    <a:pt x="5289469" y="2242484"/>
                  </a:moveTo>
                  <a:lnTo>
                    <a:pt x="5289469" y="1760795"/>
                  </a:lnTo>
                </a:path>
                <a:path w="7217409" h="7172959">
                  <a:moveTo>
                    <a:pt x="5387629" y="2242484"/>
                  </a:moveTo>
                  <a:lnTo>
                    <a:pt x="5329947" y="2242484"/>
                  </a:lnTo>
                </a:path>
                <a:path w="7217409" h="7172959">
                  <a:moveTo>
                    <a:pt x="5301613" y="2242484"/>
                  </a:moveTo>
                  <a:lnTo>
                    <a:pt x="5265182" y="2242484"/>
                  </a:lnTo>
                </a:path>
                <a:path w="7217409" h="7172959">
                  <a:moveTo>
                    <a:pt x="5387629" y="2242484"/>
                  </a:moveTo>
                  <a:lnTo>
                    <a:pt x="5387629" y="2352786"/>
                  </a:lnTo>
                </a:path>
                <a:path w="7217409" h="7172959">
                  <a:moveTo>
                    <a:pt x="5329947" y="1760795"/>
                  </a:moveTo>
                  <a:lnTo>
                    <a:pt x="5329947" y="2242484"/>
                  </a:lnTo>
                </a:path>
                <a:path w="7217409" h="7172959">
                  <a:moveTo>
                    <a:pt x="5265182" y="2479280"/>
                  </a:moveTo>
                  <a:lnTo>
                    <a:pt x="5265182" y="1760795"/>
                  </a:lnTo>
                </a:path>
                <a:path w="7217409" h="7172959">
                  <a:moveTo>
                    <a:pt x="3999231" y="5654784"/>
                  </a:moveTo>
                  <a:lnTo>
                    <a:pt x="3846427" y="5654784"/>
                  </a:lnTo>
                  <a:lnTo>
                    <a:pt x="3846427" y="5716513"/>
                  </a:lnTo>
                  <a:lnTo>
                    <a:pt x="3597487" y="5716513"/>
                  </a:lnTo>
                </a:path>
                <a:path w="7217409" h="7172959">
                  <a:moveTo>
                    <a:pt x="4084235" y="4397940"/>
                  </a:moveTo>
                  <a:lnTo>
                    <a:pt x="4143940" y="4397940"/>
                  </a:lnTo>
                </a:path>
                <a:path w="7217409" h="7172959">
                  <a:moveTo>
                    <a:pt x="4933262" y="5317804"/>
                  </a:moveTo>
                  <a:lnTo>
                    <a:pt x="4933262" y="4598307"/>
                  </a:lnTo>
                </a:path>
                <a:path w="7217409" h="7172959">
                  <a:moveTo>
                    <a:pt x="4361510" y="4337223"/>
                  </a:moveTo>
                  <a:lnTo>
                    <a:pt x="4361510" y="4397940"/>
                  </a:lnTo>
                </a:path>
                <a:path w="7217409" h="7172959">
                  <a:moveTo>
                    <a:pt x="4424251" y="4089295"/>
                  </a:moveTo>
                  <a:lnTo>
                    <a:pt x="4483956" y="4089295"/>
                  </a:lnTo>
                </a:path>
                <a:path w="7217409" h="7172959">
                  <a:moveTo>
                    <a:pt x="3597487" y="4366570"/>
                  </a:moveTo>
                  <a:lnTo>
                    <a:pt x="4084235" y="4366570"/>
                  </a:lnTo>
                </a:path>
                <a:path w="7217409" h="7172959">
                  <a:moveTo>
                    <a:pt x="4794625" y="3147168"/>
                  </a:moveTo>
                  <a:lnTo>
                    <a:pt x="4939334" y="3063176"/>
                  </a:lnTo>
                  <a:lnTo>
                    <a:pt x="4987908" y="3147168"/>
                  </a:lnTo>
                </a:path>
                <a:path w="7217409" h="7172959">
                  <a:moveTo>
                    <a:pt x="3537781" y="6003907"/>
                  </a:moveTo>
                  <a:lnTo>
                    <a:pt x="3537781" y="5716513"/>
                  </a:lnTo>
                </a:path>
                <a:path w="7217409" h="7172959">
                  <a:moveTo>
                    <a:pt x="3537781" y="5220657"/>
                  </a:moveTo>
                  <a:lnTo>
                    <a:pt x="3537781" y="5007135"/>
                  </a:lnTo>
                </a:path>
                <a:path w="7217409" h="7172959">
                  <a:moveTo>
                    <a:pt x="3537781" y="4504195"/>
                  </a:moveTo>
                  <a:lnTo>
                    <a:pt x="3537781" y="4401988"/>
                  </a:lnTo>
                </a:path>
                <a:path w="7217409" h="7172959">
                  <a:moveTo>
                    <a:pt x="4314960" y="917839"/>
                  </a:moveTo>
                  <a:lnTo>
                    <a:pt x="4314960" y="613242"/>
                  </a:lnTo>
                </a:path>
                <a:path w="7217409" h="7172959">
                  <a:moveTo>
                    <a:pt x="4320020" y="1330716"/>
                  </a:moveTo>
                  <a:lnTo>
                    <a:pt x="4320020" y="1109098"/>
                  </a:lnTo>
                </a:path>
                <a:path w="7217409" h="7172959">
                  <a:moveTo>
                    <a:pt x="6764894" y="2945790"/>
                  </a:moveTo>
                  <a:lnTo>
                    <a:pt x="6764894" y="2570356"/>
                  </a:lnTo>
                </a:path>
                <a:path w="7217409" h="7172959">
                  <a:moveTo>
                    <a:pt x="6922759" y="1497688"/>
                  </a:moveTo>
                  <a:lnTo>
                    <a:pt x="7136281" y="1497688"/>
                  </a:lnTo>
                </a:path>
                <a:path w="7217409" h="7172959">
                  <a:moveTo>
                    <a:pt x="4452586" y="4366570"/>
                  </a:moveTo>
                  <a:lnTo>
                    <a:pt x="4488004" y="4366570"/>
                  </a:lnTo>
                </a:path>
                <a:path w="7217409" h="7172959">
                  <a:moveTo>
                    <a:pt x="2712029" y="4397940"/>
                  </a:moveTo>
                  <a:lnTo>
                    <a:pt x="2774770" y="4397940"/>
                  </a:lnTo>
                </a:path>
                <a:path w="7217409" h="7172959">
                  <a:moveTo>
                    <a:pt x="3999231" y="5170059"/>
                  </a:moveTo>
                  <a:lnTo>
                    <a:pt x="4028578" y="5170059"/>
                  </a:lnTo>
                </a:path>
                <a:path w="7217409" h="7172959">
                  <a:moveTo>
                    <a:pt x="4028578" y="5170059"/>
                  </a:moveTo>
                  <a:lnTo>
                    <a:pt x="4028578" y="4761231"/>
                  </a:lnTo>
                </a:path>
                <a:path w="7217409" h="7172959">
                  <a:moveTo>
                    <a:pt x="4013399" y="5170059"/>
                  </a:moveTo>
                  <a:lnTo>
                    <a:pt x="4097391" y="5314768"/>
                  </a:lnTo>
                  <a:lnTo>
                    <a:pt x="4013399" y="5363342"/>
                  </a:lnTo>
                </a:path>
                <a:path w="7217409" h="7172959">
                  <a:moveTo>
                    <a:pt x="1793177" y="3458849"/>
                  </a:moveTo>
                  <a:lnTo>
                    <a:pt x="1887289" y="3513495"/>
                  </a:lnTo>
                </a:path>
                <a:path w="7217409" h="7172959">
                  <a:moveTo>
                    <a:pt x="1901456" y="3295925"/>
                  </a:moveTo>
                  <a:lnTo>
                    <a:pt x="1873121" y="3295925"/>
                  </a:lnTo>
                </a:path>
                <a:path w="7217409" h="7172959">
                  <a:moveTo>
                    <a:pt x="1901456" y="3513495"/>
                  </a:moveTo>
                  <a:lnTo>
                    <a:pt x="1873121" y="3513495"/>
                  </a:lnTo>
                </a:path>
                <a:path w="7217409" h="7172959">
                  <a:moveTo>
                    <a:pt x="1887289" y="3295925"/>
                  </a:moveTo>
                  <a:lnTo>
                    <a:pt x="1793177" y="3458849"/>
                  </a:lnTo>
                </a:path>
                <a:path w="7217409" h="7172959">
                  <a:moveTo>
                    <a:pt x="1901456" y="3513495"/>
                  </a:moveTo>
                  <a:lnTo>
                    <a:pt x="1901456" y="3852498"/>
                  </a:lnTo>
                </a:path>
                <a:path w="7217409" h="7172959">
                  <a:moveTo>
                    <a:pt x="1873121" y="3513495"/>
                  </a:moveTo>
                  <a:lnTo>
                    <a:pt x="1873121" y="3824164"/>
                  </a:lnTo>
                </a:path>
                <a:path w="7217409" h="7172959">
                  <a:moveTo>
                    <a:pt x="1424827" y="5654784"/>
                  </a:moveTo>
                  <a:lnTo>
                    <a:pt x="1112134" y="5654784"/>
                  </a:lnTo>
                </a:path>
                <a:path w="7217409" h="7172959">
                  <a:moveTo>
                    <a:pt x="4460681" y="5626449"/>
                  </a:moveTo>
                  <a:lnTo>
                    <a:pt x="4460681" y="5654784"/>
                  </a:lnTo>
                </a:path>
                <a:path w="7217409" h="7172959">
                  <a:moveTo>
                    <a:pt x="4774386" y="5626449"/>
                  </a:moveTo>
                  <a:lnTo>
                    <a:pt x="4774386" y="5654784"/>
                  </a:lnTo>
                </a:path>
                <a:path w="7217409" h="7172959">
                  <a:moveTo>
                    <a:pt x="4578067" y="5708417"/>
                  </a:moveTo>
                  <a:lnTo>
                    <a:pt x="4460681" y="5640616"/>
                  </a:lnTo>
                </a:path>
                <a:path w="7217409" h="7172959">
                  <a:moveTo>
                    <a:pt x="4774386" y="5640616"/>
                  </a:moveTo>
                  <a:lnTo>
                    <a:pt x="4657000" y="5708417"/>
                  </a:lnTo>
                  <a:lnTo>
                    <a:pt x="4617534" y="5640616"/>
                  </a:lnTo>
                  <a:lnTo>
                    <a:pt x="4578067" y="5708417"/>
                  </a:lnTo>
                </a:path>
                <a:path w="7217409" h="7172959">
                  <a:moveTo>
                    <a:pt x="4274482" y="5654784"/>
                  </a:moveTo>
                  <a:lnTo>
                    <a:pt x="4460681" y="5654784"/>
                  </a:lnTo>
                </a:path>
                <a:path w="7217409" h="7172959">
                  <a:moveTo>
                    <a:pt x="4246147" y="5626449"/>
                  </a:moveTo>
                  <a:lnTo>
                    <a:pt x="4460681" y="5626449"/>
                  </a:lnTo>
                </a:path>
                <a:path w="7217409" h="7172959">
                  <a:moveTo>
                    <a:pt x="4774386" y="5654784"/>
                  </a:moveTo>
                  <a:lnTo>
                    <a:pt x="5278338" y="5654784"/>
                  </a:lnTo>
                </a:path>
                <a:path w="7217409" h="7172959">
                  <a:moveTo>
                    <a:pt x="5493883" y="5626449"/>
                  </a:moveTo>
                  <a:lnTo>
                    <a:pt x="5493883" y="5654784"/>
                  </a:lnTo>
                </a:path>
                <a:path w="7217409" h="7172959">
                  <a:moveTo>
                    <a:pt x="5493883" y="5640616"/>
                  </a:moveTo>
                  <a:lnTo>
                    <a:pt x="5656808" y="5734728"/>
                  </a:lnTo>
                  <a:lnTo>
                    <a:pt x="5711453" y="5640616"/>
                  </a:lnTo>
                </a:path>
                <a:path w="7217409" h="7172959">
                  <a:moveTo>
                    <a:pt x="5711453" y="5626449"/>
                  </a:moveTo>
                  <a:lnTo>
                    <a:pt x="5711453" y="5654784"/>
                  </a:lnTo>
                </a:path>
                <a:path w="7217409" h="7172959">
                  <a:moveTo>
                    <a:pt x="5306672" y="5654784"/>
                  </a:moveTo>
                  <a:lnTo>
                    <a:pt x="5493883" y="5654784"/>
                  </a:lnTo>
                </a:path>
                <a:path w="7217409" h="7172959">
                  <a:moveTo>
                    <a:pt x="4774386" y="5626449"/>
                  </a:moveTo>
                  <a:lnTo>
                    <a:pt x="5493883" y="5626449"/>
                  </a:lnTo>
                </a:path>
                <a:path w="7217409" h="7172959">
                  <a:moveTo>
                    <a:pt x="5711453" y="5654784"/>
                  </a:moveTo>
                  <a:lnTo>
                    <a:pt x="6024146" y="5654784"/>
                  </a:lnTo>
                </a:path>
                <a:path w="7217409" h="7172959">
                  <a:moveTo>
                    <a:pt x="5711453" y="5626449"/>
                  </a:moveTo>
                  <a:lnTo>
                    <a:pt x="6052481" y="5626449"/>
                  </a:lnTo>
                </a:path>
                <a:path w="7217409" h="7172959">
                  <a:moveTo>
                    <a:pt x="6764894" y="5346139"/>
                  </a:moveTo>
                  <a:lnTo>
                    <a:pt x="6764894" y="5535373"/>
                  </a:lnTo>
                </a:path>
                <a:path w="7217409" h="7172959">
                  <a:moveTo>
                    <a:pt x="6533158" y="5219645"/>
                  </a:moveTo>
                  <a:lnTo>
                    <a:pt x="6533158" y="5139701"/>
                  </a:lnTo>
                </a:path>
                <a:path w="7217409" h="7172959">
                  <a:moveTo>
                    <a:pt x="2125097" y="586931"/>
                  </a:moveTo>
                  <a:lnTo>
                    <a:pt x="2096763" y="586931"/>
                  </a:lnTo>
                  <a:lnTo>
                    <a:pt x="2096763" y="1020046"/>
                  </a:lnTo>
                  <a:lnTo>
                    <a:pt x="2125097" y="1020046"/>
                  </a:lnTo>
                </a:path>
                <a:path w="7217409" h="7172959">
                  <a:moveTo>
                    <a:pt x="2125097" y="586931"/>
                  </a:moveTo>
                  <a:lnTo>
                    <a:pt x="2125097" y="326860"/>
                  </a:lnTo>
                </a:path>
                <a:path w="7217409" h="7172959">
                  <a:moveTo>
                    <a:pt x="2096763" y="586931"/>
                  </a:moveTo>
                  <a:lnTo>
                    <a:pt x="2096763" y="326860"/>
                  </a:lnTo>
                </a:path>
                <a:path w="7217409" h="7172959">
                  <a:moveTo>
                    <a:pt x="2125097" y="1421791"/>
                  </a:moveTo>
                  <a:lnTo>
                    <a:pt x="2125097" y="1020046"/>
                  </a:lnTo>
                </a:path>
                <a:path w="7217409" h="7172959">
                  <a:moveTo>
                    <a:pt x="2096763" y="1392445"/>
                  </a:moveTo>
                  <a:lnTo>
                    <a:pt x="2096763" y="10200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5" name="object 1335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244273" y="2786238"/>
              <a:ext cx="319776" cy="86015"/>
            </a:xfrm>
            <a:prstGeom prst="rect">
              <a:avLst/>
            </a:prstGeom>
          </p:spPr>
        </p:pic>
        <p:sp>
          <p:nvSpPr>
            <p:cNvPr id="1336" name="object 1336" descr=""/>
            <p:cNvSpPr/>
            <p:nvPr/>
          </p:nvSpPr>
          <p:spPr>
            <a:xfrm>
              <a:off x="12561013" y="1681187"/>
              <a:ext cx="5350510" cy="6647815"/>
            </a:xfrm>
            <a:custGeom>
              <a:avLst/>
              <a:gdLst/>
              <a:ahLst/>
              <a:cxnLst/>
              <a:rect l="l" t="t" r="r" b="b"/>
              <a:pathLst>
                <a:path w="5350509" h="6647815">
                  <a:moveTo>
                    <a:pt x="0" y="1161720"/>
                  </a:moveTo>
                  <a:lnTo>
                    <a:pt x="310669" y="1161720"/>
                  </a:lnTo>
                </a:path>
                <a:path w="5350509" h="6647815">
                  <a:moveTo>
                    <a:pt x="0" y="1191066"/>
                  </a:moveTo>
                  <a:lnTo>
                    <a:pt x="339003" y="1191066"/>
                  </a:lnTo>
                </a:path>
                <a:path w="5350509" h="6647815">
                  <a:moveTo>
                    <a:pt x="3388013" y="5051661"/>
                  </a:moveTo>
                  <a:lnTo>
                    <a:pt x="3424443" y="5051661"/>
                  </a:lnTo>
                </a:path>
                <a:path w="5350509" h="6647815">
                  <a:moveTo>
                    <a:pt x="3388013" y="5033446"/>
                  </a:moveTo>
                  <a:lnTo>
                    <a:pt x="3424443" y="5033446"/>
                  </a:lnTo>
                </a:path>
                <a:path w="5350509" h="6647815">
                  <a:moveTo>
                    <a:pt x="3406228" y="5051661"/>
                  </a:moveTo>
                  <a:lnTo>
                    <a:pt x="3406228" y="5015230"/>
                  </a:lnTo>
                </a:path>
                <a:path w="5350509" h="6647815">
                  <a:moveTo>
                    <a:pt x="3424443" y="5051661"/>
                  </a:moveTo>
                  <a:lnTo>
                    <a:pt x="3424443" y="5015230"/>
                  </a:lnTo>
                  <a:lnTo>
                    <a:pt x="3388013" y="5015230"/>
                  </a:lnTo>
                  <a:lnTo>
                    <a:pt x="3388013" y="5051661"/>
                  </a:lnTo>
                </a:path>
                <a:path w="5350509" h="6647815">
                  <a:moveTo>
                    <a:pt x="3224077" y="789322"/>
                  </a:moveTo>
                  <a:lnTo>
                    <a:pt x="3253423" y="789322"/>
                  </a:lnTo>
                  <a:lnTo>
                    <a:pt x="3253423" y="356206"/>
                  </a:lnTo>
                  <a:lnTo>
                    <a:pt x="3224077" y="356206"/>
                  </a:lnTo>
                </a:path>
                <a:path w="5350509" h="6647815">
                  <a:moveTo>
                    <a:pt x="3224077" y="356206"/>
                  </a:moveTo>
                  <a:lnTo>
                    <a:pt x="3224077" y="96135"/>
                  </a:lnTo>
                </a:path>
                <a:path w="5350509" h="6647815">
                  <a:moveTo>
                    <a:pt x="3253423" y="356206"/>
                  </a:moveTo>
                  <a:lnTo>
                    <a:pt x="3253423" y="96135"/>
                  </a:lnTo>
                </a:path>
                <a:path w="5350509" h="6647815">
                  <a:moveTo>
                    <a:pt x="3224077" y="1191066"/>
                  </a:moveTo>
                  <a:lnTo>
                    <a:pt x="3224077" y="789322"/>
                  </a:lnTo>
                </a:path>
                <a:path w="5350509" h="6647815">
                  <a:moveTo>
                    <a:pt x="3253423" y="1161720"/>
                  </a:moveTo>
                  <a:lnTo>
                    <a:pt x="3253423" y="789322"/>
                  </a:lnTo>
                </a:path>
                <a:path w="5350509" h="6647815">
                  <a:moveTo>
                    <a:pt x="1104038" y="5746871"/>
                  </a:moveTo>
                  <a:lnTo>
                    <a:pt x="1075704" y="5746871"/>
                  </a:lnTo>
                  <a:lnTo>
                    <a:pt x="1075704" y="6178975"/>
                  </a:lnTo>
                  <a:lnTo>
                    <a:pt x="1104038" y="6178975"/>
                  </a:lnTo>
                </a:path>
                <a:path w="5350509" h="6647815">
                  <a:moveTo>
                    <a:pt x="1104038" y="6490656"/>
                  </a:moveTo>
                  <a:lnTo>
                    <a:pt x="1104038" y="6178975"/>
                  </a:lnTo>
                </a:path>
                <a:path w="5350509" h="6647815">
                  <a:moveTo>
                    <a:pt x="1075704" y="6490656"/>
                  </a:moveTo>
                  <a:lnTo>
                    <a:pt x="1075704" y="6178975"/>
                  </a:lnTo>
                </a:path>
                <a:path w="5350509" h="6647815">
                  <a:moveTo>
                    <a:pt x="1075704" y="5746871"/>
                  </a:moveTo>
                  <a:lnTo>
                    <a:pt x="1075704" y="5424059"/>
                  </a:lnTo>
                </a:path>
                <a:path w="5350509" h="6647815">
                  <a:moveTo>
                    <a:pt x="1104038" y="5746871"/>
                  </a:moveTo>
                  <a:lnTo>
                    <a:pt x="1104038" y="5424059"/>
                  </a:lnTo>
                </a:path>
                <a:path w="5350509" h="6647815">
                  <a:moveTo>
                    <a:pt x="2460053" y="6178975"/>
                  </a:moveTo>
                  <a:lnTo>
                    <a:pt x="2488388" y="6178975"/>
                  </a:lnTo>
                  <a:lnTo>
                    <a:pt x="2488388" y="5746871"/>
                  </a:lnTo>
                  <a:lnTo>
                    <a:pt x="2460053" y="5746871"/>
                  </a:lnTo>
                </a:path>
                <a:path w="5350509" h="6647815">
                  <a:moveTo>
                    <a:pt x="2460053" y="6490656"/>
                  </a:moveTo>
                  <a:lnTo>
                    <a:pt x="2460053" y="6178975"/>
                  </a:lnTo>
                </a:path>
                <a:path w="5350509" h="6647815">
                  <a:moveTo>
                    <a:pt x="2488388" y="6490656"/>
                  </a:moveTo>
                  <a:lnTo>
                    <a:pt x="2488388" y="6178975"/>
                  </a:lnTo>
                </a:path>
                <a:path w="5350509" h="6647815">
                  <a:moveTo>
                    <a:pt x="3008531" y="2933647"/>
                  </a:moveTo>
                  <a:lnTo>
                    <a:pt x="3008531" y="2904300"/>
                  </a:lnTo>
                </a:path>
                <a:path w="5350509" h="6647815">
                  <a:moveTo>
                    <a:pt x="2497495" y="1099991"/>
                  </a:moveTo>
                  <a:lnTo>
                    <a:pt x="2784890" y="1099991"/>
                  </a:lnTo>
                  <a:lnTo>
                    <a:pt x="2784890" y="1161720"/>
                  </a:lnTo>
                </a:path>
                <a:path w="5350509" h="6647815">
                  <a:moveTo>
                    <a:pt x="3201814" y="2933647"/>
                  </a:moveTo>
                  <a:lnTo>
                    <a:pt x="3201814" y="2904300"/>
                  </a:lnTo>
                </a:path>
                <a:path w="5350509" h="6647815">
                  <a:moveTo>
                    <a:pt x="2093727" y="878373"/>
                  </a:moveTo>
                  <a:lnTo>
                    <a:pt x="2093727" y="821704"/>
                  </a:lnTo>
                </a:path>
                <a:path w="5350509" h="6647815">
                  <a:moveTo>
                    <a:pt x="2062356" y="310669"/>
                  </a:moveTo>
                  <a:lnTo>
                    <a:pt x="1811392" y="310669"/>
                  </a:lnTo>
                </a:path>
                <a:path w="5350509" h="6647815">
                  <a:moveTo>
                    <a:pt x="5136665" y="1256843"/>
                  </a:moveTo>
                  <a:lnTo>
                    <a:pt x="5350186" y="1256843"/>
                  </a:lnTo>
                </a:path>
                <a:path w="5350509" h="6647815">
                  <a:moveTo>
                    <a:pt x="5106306" y="0"/>
                  </a:moveTo>
                  <a:lnTo>
                    <a:pt x="5350186" y="0"/>
                  </a:lnTo>
                </a:path>
                <a:path w="5350509" h="6647815">
                  <a:moveTo>
                    <a:pt x="2467137" y="6647508"/>
                  </a:moveTo>
                  <a:lnTo>
                    <a:pt x="2467137" y="6617150"/>
                  </a:lnTo>
                  <a:lnTo>
                    <a:pt x="2435766" y="6617150"/>
                  </a:lnTo>
                </a:path>
                <a:path w="5350509" h="6647815">
                  <a:moveTo>
                    <a:pt x="4138881" y="36430"/>
                  </a:moveTo>
                  <a:lnTo>
                    <a:pt x="4138881" y="96135"/>
                  </a:lnTo>
                  <a:lnTo>
                    <a:pt x="3670347" y="96135"/>
                  </a:lnTo>
                </a:path>
                <a:path w="5350509" h="6647815">
                  <a:moveTo>
                    <a:pt x="3670347" y="52621"/>
                  </a:moveTo>
                  <a:lnTo>
                    <a:pt x="4138881" y="52621"/>
                  </a:lnTo>
                </a:path>
                <a:path w="5350509" h="6647815">
                  <a:moveTo>
                    <a:pt x="2831439" y="96135"/>
                  </a:moveTo>
                  <a:lnTo>
                    <a:pt x="2528866" y="96135"/>
                  </a:lnTo>
                </a:path>
                <a:path w="5350509" h="6647815">
                  <a:moveTo>
                    <a:pt x="3406228" y="6550361"/>
                  </a:moveTo>
                  <a:lnTo>
                    <a:pt x="3406228" y="6617150"/>
                  </a:lnTo>
                </a:path>
                <a:path w="5350509" h="6647815">
                  <a:moveTo>
                    <a:pt x="357218" y="96135"/>
                  </a:moveTo>
                  <a:lnTo>
                    <a:pt x="732652" y="96135"/>
                  </a:lnTo>
                </a:path>
                <a:path w="5350509" h="6647815">
                  <a:moveTo>
                    <a:pt x="732652" y="52621"/>
                  </a:moveTo>
                  <a:lnTo>
                    <a:pt x="357218" y="52621"/>
                  </a:lnTo>
                </a:path>
                <a:path w="5350509" h="6647815">
                  <a:moveTo>
                    <a:pt x="357218" y="96135"/>
                  </a:moveTo>
                  <a:lnTo>
                    <a:pt x="357218" y="36430"/>
                  </a:lnTo>
                </a:path>
                <a:path w="5350509" h="6647815">
                  <a:moveTo>
                    <a:pt x="732652" y="96135"/>
                  </a:moveTo>
                  <a:lnTo>
                    <a:pt x="732652" y="36430"/>
                  </a:lnTo>
                </a:path>
                <a:path w="5350509" h="6647815">
                  <a:moveTo>
                    <a:pt x="5022314" y="2339631"/>
                  </a:moveTo>
                  <a:lnTo>
                    <a:pt x="5022314" y="2715065"/>
                  </a:lnTo>
                </a:path>
                <a:path w="5350509" h="6647815">
                  <a:moveTo>
                    <a:pt x="4978800" y="2715065"/>
                  </a:moveTo>
                  <a:lnTo>
                    <a:pt x="5038505" y="2715065"/>
                  </a:lnTo>
                </a:path>
                <a:path w="5350509" h="6647815">
                  <a:moveTo>
                    <a:pt x="3479088" y="96135"/>
                  </a:moveTo>
                  <a:lnTo>
                    <a:pt x="3206873" y="961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14250972" y="1932151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11018799" y="1619458"/>
              <a:ext cx="3615054" cy="5149215"/>
            </a:xfrm>
            <a:custGeom>
              <a:avLst/>
              <a:gdLst/>
              <a:ahLst/>
              <a:cxnLst/>
              <a:rect l="l" t="t" r="r" b="b"/>
              <a:pathLst>
                <a:path w="3615055" h="5149215">
                  <a:moveTo>
                    <a:pt x="3042937" y="372398"/>
                  </a:moveTo>
                  <a:lnTo>
                    <a:pt x="3232172" y="372398"/>
                  </a:lnTo>
                </a:path>
                <a:path w="3615055" h="5149215">
                  <a:moveTo>
                    <a:pt x="0" y="0"/>
                  </a:moveTo>
                  <a:lnTo>
                    <a:pt x="0" y="956294"/>
                  </a:lnTo>
                </a:path>
                <a:path w="3615055" h="5149215">
                  <a:moveTo>
                    <a:pt x="2406420" y="5148808"/>
                  </a:moveTo>
                  <a:lnTo>
                    <a:pt x="2406420" y="4990944"/>
                  </a:lnTo>
                  <a:lnTo>
                    <a:pt x="2468149" y="4990944"/>
                  </a:lnTo>
                  <a:lnTo>
                    <a:pt x="2468149" y="4228944"/>
                  </a:lnTo>
                </a:path>
                <a:path w="3615055" h="5149215">
                  <a:moveTo>
                    <a:pt x="2377073" y="5008147"/>
                  </a:moveTo>
                  <a:lnTo>
                    <a:pt x="2377073" y="4899868"/>
                  </a:lnTo>
                  <a:lnTo>
                    <a:pt x="2439814" y="4899868"/>
                  </a:lnTo>
                </a:path>
                <a:path w="3615055" h="5149215">
                  <a:moveTo>
                    <a:pt x="1096955" y="2625001"/>
                  </a:moveTo>
                  <a:lnTo>
                    <a:pt x="1096955" y="2966029"/>
                  </a:lnTo>
                </a:path>
                <a:path w="3615055" h="5149215">
                  <a:moveTo>
                    <a:pt x="3614690" y="435139"/>
                  </a:moveTo>
                  <a:lnTo>
                    <a:pt x="3614690" y="312692"/>
                  </a:lnTo>
                </a:path>
                <a:path w="3615055" h="5149215">
                  <a:moveTo>
                    <a:pt x="3042937" y="329896"/>
                  </a:moveTo>
                  <a:lnTo>
                    <a:pt x="3232172" y="32989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 descr=""/>
            <p:cNvSpPr/>
            <p:nvPr/>
          </p:nvSpPr>
          <p:spPr>
            <a:xfrm>
              <a:off x="14250972" y="1991856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30" h="0">
                  <a:moveTo>
                    <a:pt x="0" y="0"/>
                  </a:moveTo>
                  <a:lnTo>
                    <a:pt x="6172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0" name="object 1340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6122070" y="2786238"/>
              <a:ext cx="318764" cy="86015"/>
            </a:xfrm>
            <a:prstGeom prst="rect">
              <a:avLst/>
            </a:prstGeom>
          </p:spPr>
        </p:pic>
        <p:sp>
          <p:nvSpPr>
            <p:cNvPr id="1341" name="object 1341" descr=""/>
            <p:cNvSpPr/>
            <p:nvPr/>
          </p:nvSpPr>
          <p:spPr>
            <a:xfrm>
              <a:off x="10774919" y="1619458"/>
              <a:ext cx="7118350" cy="7009130"/>
            </a:xfrm>
            <a:custGeom>
              <a:avLst/>
              <a:gdLst/>
              <a:ahLst/>
              <a:cxnLst/>
              <a:rect l="l" t="t" r="r" b="b"/>
              <a:pathLst>
                <a:path w="7118350" h="7009130">
                  <a:moveTo>
                    <a:pt x="5350186" y="1252795"/>
                  </a:moveTo>
                  <a:lnTo>
                    <a:pt x="5010171" y="1252795"/>
                  </a:lnTo>
                </a:path>
                <a:path w="7118350" h="7009130">
                  <a:moveTo>
                    <a:pt x="5350186" y="1223449"/>
                  </a:moveTo>
                  <a:lnTo>
                    <a:pt x="5039517" y="1223449"/>
                  </a:lnTo>
                </a:path>
                <a:path w="7118350" h="7009130">
                  <a:moveTo>
                    <a:pt x="3848451" y="372398"/>
                  </a:moveTo>
                  <a:lnTo>
                    <a:pt x="3848451" y="312692"/>
                  </a:lnTo>
                </a:path>
                <a:path w="7118350" h="7009130">
                  <a:moveTo>
                    <a:pt x="310669" y="926947"/>
                  </a:moveTo>
                  <a:lnTo>
                    <a:pt x="272214" y="926947"/>
                  </a:lnTo>
                </a:path>
                <a:path w="7118350" h="7009130">
                  <a:moveTo>
                    <a:pt x="4162155" y="444246"/>
                  </a:moveTo>
                  <a:lnTo>
                    <a:pt x="4162155" y="312692"/>
                  </a:lnTo>
                </a:path>
                <a:path w="7118350" h="7009130">
                  <a:moveTo>
                    <a:pt x="3848451" y="326860"/>
                  </a:moveTo>
                  <a:lnTo>
                    <a:pt x="3920299" y="286382"/>
                  </a:lnTo>
                  <a:lnTo>
                    <a:pt x="3944586" y="326860"/>
                  </a:lnTo>
                </a:path>
                <a:path w="7118350" h="7009130">
                  <a:moveTo>
                    <a:pt x="3944586" y="326860"/>
                  </a:moveTo>
                  <a:lnTo>
                    <a:pt x="3999231" y="232748"/>
                  </a:lnTo>
                  <a:lnTo>
                    <a:pt x="4162155" y="326860"/>
                  </a:lnTo>
                </a:path>
                <a:path w="7118350" h="7009130">
                  <a:moveTo>
                    <a:pt x="5904736" y="6612090"/>
                  </a:moveTo>
                  <a:lnTo>
                    <a:pt x="5904736" y="6649532"/>
                  </a:lnTo>
                </a:path>
                <a:path w="7118350" h="7009130">
                  <a:moveTo>
                    <a:pt x="6824600" y="1704126"/>
                  </a:moveTo>
                  <a:lnTo>
                    <a:pt x="6863054" y="1704126"/>
                  </a:lnTo>
                </a:path>
                <a:path w="7118350" h="7009130">
                  <a:moveTo>
                    <a:pt x="85003" y="5216609"/>
                  </a:moveTo>
                  <a:lnTo>
                    <a:pt x="18215" y="5234824"/>
                  </a:lnTo>
                  <a:lnTo>
                    <a:pt x="209473" y="5234824"/>
                  </a:lnTo>
                </a:path>
                <a:path w="7118350" h="7009130">
                  <a:moveTo>
                    <a:pt x="18215" y="5234824"/>
                  </a:moveTo>
                  <a:lnTo>
                    <a:pt x="85003" y="5253039"/>
                  </a:lnTo>
                </a:path>
                <a:path w="7118350" h="7009130">
                  <a:moveTo>
                    <a:pt x="6764894" y="2401360"/>
                  </a:moveTo>
                  <a:lnTo>
                    <a:pt x="6824600" y="2401360"/>
                  </a:lnTo>
                </a:path>
                <a:path w="7118350" h="7009130">
                  <a:moveTo>
                    <a:pt x="1603942" y="6678879"/>
                  </a:moveTo>
                  <a:lnTo>
                    <a:pt x="1259879" y="6678879"/>
                  </a:lnTo>
                </a:path>
                <a:path w="7118350" h="7009130">
                  <a:moveTo>
                    <a:pt x="3549925" y="6941986"/>
                  </a:moveTo>
                  <a:lnTo>
                    <a:pt x="3568140" y="7008775"/>
                  </a:lnTo>
                  <a:lnTo>
                    <a:pt x="3568140" y="6740608"/>
                  </a:lnTo>
                </a:path>
                <a:path w="7118350" h="7009130">
                  <a:moveTo>
                    <a:pt x="3568140" y="7008775"/>
                  </a:moveTo>
                  <a:lnTo>
                    <a:pt x="3586355" y="6941986"/>
                  </a:lnTo>
                </a:path>
                <a:path w="7118350" h="7009130">
                  <a:moveTo>
                    <a:pt x="243880" y="72860"/>
                  </a:moveTo>
                  <a:lnTo>
                    <a:pt x="0" y="72860"/>
                  </a:lnTo>
                </a:path>
                <a:path w="7118350" h="7009130">
                  <a:moveTo>
                    <a:pt x="11131" y="1328692"/>
                  </a:moveTo>
                  <a:lnTo>
                    <a:pt x="11131" y="61729"/>
                  </a:lnTo>
                </a:path>
                <a:path w="7118350" h="7009130">
                  <a:moveTo>
                    <a:pt x="0" y="1328692"/>
                  </a:moveTo>
                  <a:lnTo>
                    <a:pt x="0" y="61729"/>
                  </a:lnTo>
                </a:path>
                <a:path w="7118350" h="7009130">
                  <a:moveTo>
                    <a:pt x="6533158" y="4193526"/>
                  </a:moveTo>
                  <a:lnTo>
                    <a:pt x="6533158" y="4626641"/>
                  </a:lnTo>
                </a:path>
                <a:path w="7118350" h="7009130">
                  <a:moveTo>
                    <a:pt x="514071" y="6678879"/>
                  </a:moveTo>
                  <a:lnTo>
                    <a:pt x="243880" y="6678879"/>
                  </a:lnTo>
                </a:path>
                <a:path w="7118350" h="7009130">
                  <a:moveTo>
                    <a:pt x="6863054" y="5078983"/>
                  </a:moveTo>
                  <a:lnTo>
                    <a:pt x="6504823" y="5078983"/>
                  </a:lnTo>
                </a:path>
                <a:path w="7118350" h="7009130">
                  <a:moveTo>
                    <a:pt x="6406664" y="4209717"/>
                  </a:moveTo>
                  <a:lnTo>
                    <a:pt x="6406664" y="3834283"/>
                  </a:lnTo>
                </a:path>
                <a:path w="7118350" h="7009130">
                  <a:moveTo>
                    <a:pt x="2832451" y="6941986"/>
                  </a:moveTo>
                  <a:lnTo>
                    <a:pt x="2850667" y="7008775"/>
                  </a:lnTo>
                  <a:lnTo>
                    <a:pt x="2850667" y="6740608"/>
                  </a:lnTo>
                </a:path>
                <a:path w="7118350" h="7009130">
                  <a:moveTo>
                    <a:pt x="2850667" y="7008775"/>
                  </a:moveTo>
                  <a:lnTo>
                    <a:pt x="2868882" y="6941986"/>
                  </a:lnTo>
                </a:path>
                <a:path w="7118350" h="7009130">
                  <a:moveTo>
                    <a:pt x="2115990" y="6941986"/>
                  </a:moveTo>
                  <a:lnTo>
                    <a:pt x="2134205" y="7008775"/>
                  </a:lnTo>
                  <a:lnTo>
                    <a:pt x="2134205" y="6740608"/>
                  </a:lnTo>
                </a:path>
                <a:path w="7118350" h="7009130">
                  <a:moveTo>
                    <a:pt x="2134205" y="7008775"/>
                  </a:moveTo>
                  <a:lnTo>
                    <a:pt x="2151408" y="6941986"/>
                  </a:lnTo>
                </a:path>
                <a:path w="7118350" h="7009130">
                  <a:moveTo>
                    <a:pt x="4267398" y="6941986"/>
                  </a:moveTo>
                  <a:lnTo>
                    <a:pt x="4285614" y="7008775"/>
                  </a:lnTo>
                  <a:lnTo>
                    <a:pt x="4285614" y="6740608"/>
                  </a:lnTo>
                </a:path>
                <a:path w="7118350" h="7009130">
                  <a:moveTo>
                    <a:pt x="4285614" y="7008775"/>
                  </a:moveTo>
                  <a:lnTo>
                    <a:pt x="4302817" y="6941986"/>
                  </a:lnTo>
                </a:path>
                <a:path w="7118350" h="7009130">
                  <a:moveTo>
                    <a:pt x="4984872" y="6941986"/>
                  </a:moveTo>
                  <a:lnTo>
                    <a:pt x="5002075" y="7008775"/>
                  </a:lnTo>
                  <a:lnTo>
                    <a:pt x="5002075" y="6740608"/>
                  </a:lnTo>
                </a:path>
                <a:path w="7118350" h="7009130">
                  <a:moveTo>
                    <a:pt x="5002075" y="7008775"/>
                  </a:moveTo>
                  <a:lnTo>
                    <a:pt x="5020290" y="6941986"/>
                  </a:lnTo>
                </a:path>
                <a:path w="7118350" h="7009130">
                  <a:moveTo>
                    <a:pt x="85003" y="2348739"/>
                  </a:moveTo>
                  <a:lnTo>
                    <a:pt x="18215" y="2365942"/>
                  </a:lnTo>
                  <a:lnTo>
                    <a:pt x="209473" y="2365942"/>
                  </a:lnTo>
                </a:path>
                <a:path w="7118350" h="7009130">
                  <a:moveTo>
                    <a:pt x="18215" y="2365942"/>
                  </a:moveTo>
                  <a:lnTo>
                    <a:pt x="85003" y="2384157"/>
                  </a:lnTo>
                </a:path>
                <a:path w="7118350" h="7009130">
                  <a:moveTo>
                    <a:pt x="85003" y="4500147"/>
                  </a:moveTo>
                  <a:lnTo>
                    <a:pt x="18215" y="4517350"/>
                  </a:lnTo>
                  <a:lnTo>
                    <a:pt x="209473" y="4517350"/>
                  </a:lnTo>
                </a:path>
                <a:path w="7118350" h="7009130">
                  <a:moveTo>
                    <a:pt x="18215" y="4517350"/>
                  </a:moveTo>
                  <a:lnTo>
                    <a:pt x="85003" y="4535566"/>
                  </a:lnTo>
                </a:path>
                <a:path w="7118350" h="7009130">
                  <a:moveTo>
                    <a:pt x="85003" y="3065200"/>
                  </a:moveTo>
                  <a:lnTo>
                    <a:pt x="18215" y="3083415"/>
                  </a:lnTo>
                  <a:lnTo>
                    <a:pt x="209473" y="3083415"/>
                  </a:lnTo>
                </a:path>
                <a:path w="7118350" h="7009130">
                  <a:moveTo>
                    <a:pt x="18215" y="3083415"/>
                  </a:moveTo>
                  <a:lnTo>
                    <a:pt x="85003" y="3101630"/>
                  </a:lnTo>
                </a:path>
                <a:path w="7118350" h="7009130">
                  <a:moveTo>
                    <a:pt x="5443286" y="98159"/>
                  </a:moveTo>
                  <a:lnTo>
                    <a:pt x="5443286" y="59705"/>
                  </a:lnTo>
                </a:path>
                <a:path w="7118350" h="7009130">
                  <a:moveTo>
                    <a:pt x="85003" y="3782674"/>
                  </a:moveTo>
                  <a:lnTo>
                    <a:pt x="18215" y="3800889"/>
                  </a:lnTo>
                  <a:lnTo>
                    <a:pt x="209473" y="3800889"/>
                  </a:lnTo>
                </a:path>
                <a:path w="7118350" h="7009130">
                  <a:moveTo>
                    <a:pt x="18215" y="3800889"/>
                  </a:moveTo>
                  <a:lnTo>
                    <a:pt x="85003" y="3818092"/>
                  </a:lnTo>
                </a:path>
                <a:path w="7118350" h="7009130">
                  <a:moveTo>
                    <a:pt x="7051277" y="5969501"/>
                  </a:moveTo>
                  <a:lnTo>
                    <a:pt x="7118065" y="5952297"/>
                  </a:lnTo>
                  <a:lnTo>
                    <a:pt x="6926807" y="5952297"/>
                  </a:lnTo>
                </a:path>
                <a:path w="7118350" h="7009130">
                  <a:moveTo>
                    <a:pt x="7118065" y="5952297"/>
                  </a:moveTo>
                  <a:lnTo>
                    <a:pt x="7051277" y="5934082"/>
                  </a:lnTo>
                </a:path>
                <a:path w="7118350" h="7009130">
                  <a:moveTo>
                    <a:pt x="7051277" y="5253039"/>
                  </a:moveTo>
                  <a:lnTo>
                    <a:pt x="7118065" y="5234824"/>
                  </a:lnTo>
                  <a:lnTo>
                    <a:pt x="6926807" y="5234824"/>
                  </a:lnTo>
                </a:path>
                <a:path w="7118350" h="7009130">
                  <a:moveTo>
                    <a:pt x="7118065" y="5234824"/>
                  </a:moveTo>
                  <a:lnTo>
                    <a:pt x="7051277" y="5216609"/>
                  </a:lnTo>
                </a:path>
                <a:path w="7118350" h="7009130">
                  <a:moveTo>
                    <a:pt x="7051277" y="2384157"/>
                  </a:moveTo>
                  <a:lnTo>
                    <a:pt x="7118065" y="2365942"/>
                  </a:lnTo>
                  <a:lnTo>
                    <a:pt x="6926807" y="2365942"/>
                  </a:lnTo>
                </a:path>
                <a:path w="7118350" h="7009130">
                  <a:moveTo>
                    <a:pt x="7118065" y="2365942"/>
                  </a:moveTo>
                  <a:lnTo>
                    <a:pt x="7051277" y="2348739"/>
                  </a:lnTo>
                </a:path>
                <a:path w="7118350" h="7009130">
                  <a:moveTo>
                    <a:pt x="7051277" y="4535566"/>
                  </a:moveTo>
                  <a:lnTo>
                    <a:pt x="7118065" y="4517350"/>
                  </a:lnTo>
                  <a:lnTo>
                    <a:pt x="6926807" y="4517350"/>
                  </a:lnTo>
                </a:path>
                <a:path w="7118350" h="7009130">
                  <a:moveTo>
                    <a:pt x="7118065" y="4517350"/>
                  </a:moveTo>
                  <a:lnTo>
                    <a:pt x="7051277" y="4500147"/>
                  </a:lnTo>
                </a:path>
                <a:path w="7118350" h="7009130">
                  <a:moveTo>
                    <a:pt x="7051277" y="3101630"/>
                  </a:moveTo>
                  <a:lnTo>
                    <a:pt x="7118065" y="3083415"/>
                  </a:lnTo>
                  <a:lnTo>
                    <a:pt x="6926807" y="3083415"/>
                  </a:lnTo>
                </a:path>
                <a:path w="7118350" h="7009130">
                  <a:moveTo>
                    <a:pt x="7118065" y="3083415"/>
                  </a:moveTo>
                  <a:lnTo>
                    <a:pt x="7051277" y="3065200"/>
                  </a:lnTo>
                </a:path>
                <a:path w="7118350" h="7009130">
                  <a:moveTo>
                    <a:pt x="7051277" y="3818092"/>
                  </a:moveTo>
                  <a:lnTo>
                    <a:pt x="7118065" y="3800889"/>
                  </a:lnTo>
                  <a:lnTo>
                    <a:pt x="6926807" y="3800889"/>
                  </a:lnTo>
                </a:path>
                <a:path w="7118350" h="7009130">
                  <a:moveTo>
                    <a:pt x="7118065" y="3800889"/>
                  </a:moveTo>
                  <a:lnTo>
                    <a:pt x="7051277" y="3782674"/>
                  </a:lnTo>
                </a:path>
                <a:path w="7118350" h="7009130">
                  <a:moveTo>
                    <a:pt x="2683695" y="4899868"/>
                  </a:moveTo>
                  <a:lnTo>
                    <a:pt x="2683695" y="4460681"/>
                  </a:lnTo>
                </a:path>
                <a:path w="7118350" h="7009130">
                  <a:moveTo>
                    <a:pt x="4198586" y="4323056"/>
                  </a:moveTo>
                  <a:lnTo>
                    <a:pt x="4143940" y="4228944"/>
                  </a:lnTo>
                </a:path>
                <a:path w="7118350" h="7009130">
                  <a:moveTo>
                    <a:pt x="1226485" y="98159"/>
                  </a:moveTo>
                  <a:lnTo>
                    <a:pt x="1226485" y="31370"/>
                  </a:lnTo>
                </a:path>
                <a:path w="7118350" h="7009130">
                  <a:moveTo>
                    <a:pt x="212509" y="6275110"/>
                  </a:moveTo>
                  <a:lnTo>
                    <a:pt x="0" y="6275110"/>
                  </a:lnTo>
                </a:path>
                <a:path w="7118350" h="7009130">
                  <a:moveTo>
                    <a:pt x="2533926" y="0"/>
                  </a:moveTo>
                  <a:lnTo>
                    <a:pt x="2947814" y="0"/>
                  </a:lnTo>
                </a:path>
                <a:path w="7118350" h="7009130">
                  <a:moveTo>
                    <a:pt x="4361510" y="4228944"/>
                  </a:moveTo>
                  <a:lnTo>
                    <a:pt x="4198586" y="4323056"/>
                  </a:lnTo>
                </a:path>
                <a:path w="7118350" h="7009130">
                  <a:moveTo>
                    <a:pt x="4723788" y="6709237"/>
                  </a:moveTo>
                  <a:lnTo>
                    <a:pt x="4253231" y="6709237"/>
                  </a:lnTo>
                </a:path>
                <a:path w="7118350" h="7009130">
                  <a:moveTo>
                    <a:pt x="6824600" y="5353222"/>
                  </a:moveTo>
                  <a:lnTo>
                    <a:pt x="6863054" y="5353222"/>
                  </a:lnTo>
                </a:path>
                <a:path w="7118350" h="7009130">
                  <a:moveTo>
                    <a:pt x="4723788" y="6678879"/>
                  </a:moveTo>
                  <a:lnTo>
                    <a:pt x="4723788" y="6709237"/>
                  </a:lnTo>
                </a:path>
                <a:path w="7118350" h="7009130">
                  <a:moveTo>
                    <a:pt x="3230148" y="960341"/>
                  </a:moveTo>
                  <a:lnTo>
                    <a:pt x="3504387" y="96034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 descr=""/>
            <p:cNvSpPr/>
            <p:nvPr/>
          </p:nvSpPr>
          <p:spPr>
            <a:xfrm>
              <a:off x="16289042" y="458245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 descr=""/>
            <p:cNvSpPr/>
            <p:nvPr/>
          </p:nvSpPr>
          <p:spPr>
            <a:xfrm>
              <a:off x="16292078" y="4313273"/>
              <a:ext cx="0" cy="252095"/>
            </a:xfrm>
            <a:custGeom>
              <a:avLst/>
              <a:gdLst/>
              <a:ahLst/>
              <a:cxnLst/>
              <a:rect l="l" t="t" r="r" b="b"/>
              <a:pathLst>
                <a:path w="0" h="252095">
                  <a:moveTo>
                    <a:pt x="0" y="251975"/>
                  </a:moveTo>
                  <a:lnTo>
                    <a:pt x="0" y="230724"/>
                  </a:lnTo>
                </a:path>
                <a:path w="0" h="252095">
                  <a:moveTo>
                    <a:pt x="0" y="218581"/>
                  </a:moveTo>
                  <a:lnTo>
                    <a:pt x="0" y="197330"/>
                  </a:lnTo>
                </a:path>
                <a:path w="0" h="252095">
                  <a:moveTo>
                    <a:pt x="0" y="186199"/>
                  </a:moveTo>
                  <a:lnTo>
                    <a:pt x="0" y="164948"/>
                  </a:lnTo>
                </a:path>
                <a:path w="0" h="252095">
                  <a:moveTo>
                    <a:pt x="0" y="152804"/>
                  </a:moveTo>
                  <a:lnTo>
                    <a:pt x="0" y="131553"/>
                  </a:lnTo>
                </a:path>
                <a:path w="0" h="252095">
                  <a:moveTo>
                    <a:pt x="0" y="120422"/>
                  </a:moveTo>
                  <a:lnTo>
                    <a:pt x="0" y="98159"/>
                  </a:lnTo>
                </a:path>
                <a:path w="0" h="252095">
                  <a:moveTo>
                    <a:pt x="0" y="87027"/>
                  </a:moveTo>
                  <a:lnTo>
                    <a:pt x="0" y="65776"/>
                  </a:lnTo>
                </a:path>
                <a:path w="0" h="252095">
                  <a:moveTo>
                    <a:pt x="0" y="53633"/>
                  </a:moveTo>
                  <a:lnTo>
                    <a:pt x="0" y="32382"/>
                  </a:lnTo>
                </a:path>
                <a:path w="0" h="252095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16289042" y="430112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11377030" y="1303729"/>
              <a:ext cx="6261100" cy="6995159"/>
            </a:xfrm>
            <a:custGeom>
              <a:avLst/>
              <a:gdLst/>
              <a:ahLst/>
              <a:cxnLst/>
              <a:rect l="l" t="t" r="r" b="b"/>
              <a:pathLst>
                <a:path w="6261100" h="6995159">
                  <a:moveTo>
                    <a:pt x="3822140" y="4453597"/>
                  </a:moveTo>
                  <a:lnTo>
                    <a:pt x="3881845" y="4453597"/>
                  </a:lnTo>
                </a:path>
                <a:path w="6261100" h="6995159">
                  <a:moveTo>
                    <a:pt x="3862618" y="5182202"/>
                  </a:moveTo>
                  <a:lnTo>
                    <a:pt x="3862618" y="4931239"/>
                  </a:lnTo>
                </a:path>
                <a:path w="6261100" h="6995159">
                  <a:moveTo>
                    <a:pt x="3850474" y="5182202"/>
                  </a:moveTo>
                  <a:lnTo>
                    <a:pt x="3850474" y="4931239"/>
                  </a:lnTo>
                  <a:lnTo>
                    <a:pt x="3912203" y="4931239"/>
                  </a:lnTo>
                </a:path>
                <a:path w="6261100" h="6995159">
                  <a:moveTo>
                    <a:pt x="3885893" y="5182202"/>
                  </a:moveTo>
                  <a:lnTo>
                    <a:pt x="3885893" y="4931239"/>
                  </a:lnTo>
                </a:path>
                <a:path w="6261100" h="6995159">
                  <a:moveTo>
                    <a:pt x="3912203" y="5182202"/>
                  </a:moveTo>
                  <a:lnTo>
                    <a:pt x="3850474" y="5182202"/>
                  </a:lnTo>
                </a:path>
                <a:path w="6261100" h="6995159">
                  <a:moveTo>
                    <a:pt x="3912203" y="4842187"/>
                  </a:moveTo>
                  <a:lnTo>
                    <a:pt x="3948634" y="4842187"/>
                  </a:lnTo>
                </a:path>
                <a:path w="6261100" h="6995159">
                  <a:moveTo>
                    <a:pt x="3930419" y="4859390"/>
                  </a:moveTo>
                  <a:lnTo>
                    <a:pt x="3930419" y="4823972"/>
                  </a:lnTo>
                </a:path>
                <a:path w="6261100" h="6995159">
                  <a:moveTo>
                    <a:pt x="3912203" y="4859390"/>
                  </a:moveTo>
                  <a:lnTo>
                    <a:pt x="3948634" y="4859390"/>
                  </a:lnTo>
                  <a:lnTo>
                    <a:pt x="3948634" y="4823972"/>
                  </a:lnTo>
                  <a:lnTo>
                    <a:pt x="3912203" y="4823972"/>
                  </a:lnTo>
                  <a:lnTo>
                    <a:pt x="3912203" y="4859390"/>
                  </a:lnTo>
                </a:path>
                <a:path w="6261100" h="6995159">
                  <a:moveTo>
                    <a:pt x="5931046" y="4165191"/>
                  </a:moveTo>
                  <a:lnTo>
                    <a:pt x="5931046" y="4509255"/>
                  </a:lnTo>
                </a:path>
                <a:path w="6261100" h="6995159">
                  <a:moveTo>
                    <a:pt x="0" y="5286433"/>
                  </a:moveTo>
                  <a:lnTo>
                    <a:pt x="0" y="4942370"/>
                  </a:lnTo>
                </a:path>
                <a:path w="6261100" h="6995159">
                  <a:moveTo>
                    <a:pt x="0" y="4224896"/>
                  </a:moveTo>
                  <a:lnTo>
                    <a:pt x="0" y="4568960"/>
                  </a:lnTo>
                </a:path>
                <a:path w="6261100" h="6995159">
                  <a:moveTo>
                    <a:pt x="0" y="3489208"/>
                  </a:moveTo>
                  <a:lnTo>
                    <a:pt x="0" y="3833271"/>
                  </a:lnTo>
                </a:path>
                <a:path w="6261100" h="6995159">
                  <a:moveTo>
                    <a:pt x="3182587" y="6994607"/>
                  </a:moveTo>
                  <a:lnTo>
                    <a:pt x="3619750" y="6994607"/>
                  </a:lnTo>
                </a:path>
                <a:path w="6261100" h="6995159">
                  <a:moveTo>
                    <a:pt x="3461885" y="2943766"/>
                  </a:moveTo>
                  <a:lnTo>
                    <a:pt x="3633917" y="2943766"/>
                  </a:lnTo>
                </a:path>
                <a:path w="6261100" h="6995159">
                  <a:moveTo>
                    <a:pt x="3433550" y="2915431"/>
                  </a:moveTo>
                  <a:lnTo>
                    <a:pt x="3605582" y="2915431"/>
                  </a:lnTo>
                </a:path>
                <a:path w="6261100" h="6995159">
                  <a:moveTo>
                    <a:pt x="6048433" y="6927819"/>
                  </a:moveTo>
                  <a:lnTo>
                    <a:pt x="6048433" y="6965261"/>
                  </a:lnTo>
                </a:path>
                <a:path w="6261100" h="6995159">
                  <a:moveTo>
                    <a:pt x="4841175" y="375433"/>
                  </a:moveTo>
                  <a:lnTo>
                    <a:pt x="4404012" y="375433"/>
                  </a:lnTo>
                </a:path>
                <a:path w="6261100" h="6995159">
                  <a:moveTo>
                    <a:pt x="3544865" y="628421"/>
                  </a:moveTo>
                  <a:lnTo>
                    <a:pt x="3544865" y="561633"/>
                  </a:lnTo>
                </a:path>
                <a:path w="6261100" h="6995159">
                  <a:moveTo>
                    <a:pt x="2302189" y="0"/>
                  </a:moveTo>
                  <a:lnTo>
                    <a:pt x="4404012" y="0"/>
                  </a:lnTo>
                </a:path>
                <a:path w="6261100" h="6995159">
                  <a:moveTo>
                    <a:pt x="2744412" y="74884"/>
                  </a:moveTo>
                  <a:lnTo>
                    <a:pt x="2727208" y="8095"/>
                  </a:lnTo>
                  <a:lnTo>
                    <a:pt x="2727208" y="136613"/>
                  </a:lnTo>
                </a:path>
                <a:path w="6261100" h="6995159">
                  <a:moveTo>
                    <a:pt x="2727208" y="8095"/>
                  </a:moveTo>
                  <a:lnTo>
                    <a:pt x="2708993" y="74884"/>
                  </a:lnTo>
                </a:path>
                <a:path w="6261100" h="6995159">
                  <a:moveTo>
                    <a:pt x="3223065" y="74884"/>
                  </a:moveTo>
                  <a:lnTo>
                    <a:pt x="3204849" y="8095"/>
                  </a:lnTo>
                  <a:lnTo>
                    <a:pt x="3204849" y="136613"/>
                  </a:lnTo>
                </a:path>
                <a:path w="6261100" h="6995159">
                  <a:moveTo>
                    <a:pt x="3204849" y="8095"/>
                  </a:moveTo>
                  <a:lnTo>
                    <a:pt x="3186634" y="74884"/>
                  </a:lnTo>
                </a:path>
                <a:path w="6261100" h="6995159">
                  <a:moveTo>
                    <a:pt x="3939526" y="146732"/>
                  </a:moveTo>
                  <a:lnTo>
                    <a:pt x="3922323" y="79944"/>
                  </a:lnTo>
                  <a:lnTo>
                    <a:pt x="3922323" y="284358"/>
                  </a:lnTo>
                </a:path>
                <a:path w="6261100" h="6995159">
                  <a:moveTo>
                    <a:pt x="3922323" y="79944"/>
                  </a:moveTo>
                  <a:lnTo>
                    <a:pt x="3904108" y="146732"/>
                  </a:lnTo>
                </a:path>
                <a:path w="6261100" h="6995159">
                  <a:moveTo>
                    <a:pt x="3544865" y="561633"/>
                  </a:moveTo>
                  <a:lnTo>
                    <a:pt x="3586355" y="561633"/>
                  </a:lnTo>
                </a:path>
                <a:path w="6261100" h="6995159">
                  <a:moveTo>
                    <a:pt x="6260943" y="375433"/>
                  </a:moveTo>
                  <a:lnTo>
                    <a:pt x="6020098" y="375433"/>
                  </a:lnTo>
                </a:path>
                <a:path w="6261100" h="6995159">
                  <a:moveTo>
                    <a:pt x="657768" y="6927819"/>
                  </a:moveTo>
                  <a:lnTo>
                    <a:pt x="657768" y="6994607"/>
                  </a:lnTo>
                </a:path>
                <a:path w="6261100" h="6995159">
                  <a:moveTo>
                    <a:pt x="3397120" y="4969693"/>
                  </a:moveTo>
                  <a:lnTo>
                    <a:pt x="3397120" y="49079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14556582" y="620865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 descr=""/>
            <p:cNvSpPr/>
            <p:nvPr/>
          </p:nvSpPr>
          <p:spPr>
            <a:xfrm>
              <a:off x="14578845" y="6211694"/>
              <a:ext cx="187325" cy="0"/>
            </a:xfrm>
            <a:custGeom>
              <a:avLst/>
              <a:gdLst/>
              <a:ahLst/>
              <a:cxnLst/>
              <a:rect l="l" t="t" r="r" b="b"/>
              <a:pathLst>
                <a:path w="187325" h="0">
                  <a:moveTo>
                    <a:pt x="0" y="0"/>
                  </a:moveTo>
                  <a:lnTo>
                    <a:pt x="22262" y="0"/>
                  </a:lnTo>
                </a:path>
                <a:path w="187325" h="0">
                  <a:moveTo>
                    <a:pt x="33394" y="0"/>
                  </a:moveTo>
                  <a:lnTo>
                    <a:pt x="54645" y="0"/>
                  </a:lnTo>
                </a:path>
                <a:path w="187325" h="0">
                  <a:moveTo>
                    <a:pt x="66788" y="0"/>
                  </a:moveTo>
                  <a:lnTo>
                    <a:pt x="88039" y="0"/>
                  </a:lnTo>
                </a:path>
                <a:path w="187325" h="0">
                  <a:moveTo>
                    <a:pt x="99171" y="0"/>
                  </a:moveTo>
                  <a:lnTo>
                    <a:pt x="121434" y="0"/>
                  </a:lnTo>
                </a:path>
                <a:path w="187325" h="0">
                  <a:moveTo>
                    <a:pt x="132565" y="0"/>
                  </a:moveTo>
                  <a:lnTo>
                    <a:pt x="153816" y="0"/>
                  </a:lnTo>
                </a:path>
                <a:path w="187325" h="0">
                  <a:moveTo>
                    <a:pt x="164948" y="0"/>
                  </a:moveTo>
                  <a:lnTo>
                    <a:pt x="18721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 descr=""/>
            <p:cNvSpPr/>
            <p:nvPr/>
          </p:nvSpPr>
          <p:spPr>
            <a:xfrm>
              <a:off x="14772127" y="6209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 descr=""/>
            <p:cNvSpPr/>
            <p:nvPr/>
          </p:nvSpPr>
          <p:spPr>
            <a:xfrm>
              <a:off x="14772127" y="620967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 descr=""/>
            <p:cNvSpPr/>
            <p:nvPr/>
          </p:nvSpPr>
          <p:spPr>
            <a:xfrm>
              <a:off x="14344072" y="6145917"/>
              <a:ext cx="0" cy="525780"/>
            </a:xfrm>
            <a:custGeom>
              <a:avLst/>
              <a:gdLst/>
              <a:ahLst/>
              <a:cxnLst/>
              <a:rect l="l" t="t" r="r" b="b"/>
              <a:pathLst>
                <a:path w="0" h="525779">
                  <a:moveTo>
                    <a:pt x="0" y="52520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13907921" y="6363486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13927148" y="6366522"/>
              <a:ext cx="186690" cy="0"/>
            </a:xfrm>
            <a:custGeom>
              <a:avLst/>
              <a:gdLst/>
              <a:ahLst/>
              <a:cxnLst/>
              <a:rect l="l" t="t" r="r" b="b"/>
              <a:pathLst>
                <a:path w="186690" h="0">
                  <a:moveTo>
                    <a:pt x="0" y="0"/>
                  </a:moveTo>
                  <a:lnTo>
                    <a:pt x="21250" y="0"/>
                  </a:lnTo>
                </a:path>
                <a:path w="186690" h="0">
                  <a:moveTo>
                    <a:pt x="32382" y="0"/>
                  </a:moveTo>
                  <a:lnTo>
                    <a:pt x="53633" y="0"/>
                  </a:lnTo>
                </a:path>
                <a:path w="186690" h="0">
                  <a:moveTo>
                    <a:pt x="65776" y="0"/>
                  </a:moveTo>
                  <a:lnTo>
                    <a:pt x="87027" y="0"/>
                  </a:lnTo>
                </a:path>
                <a:path w="186690" h="0">
                  <a:moveTo>
                    <a:pt x="98159" y="0"/>
                  </a:moveTo>
                  <a:lnTo>
                    <a:pt x="120422" y="0"/>
                  </a:lnTo>
                </a:path>
                <a:path w="186690" h="0">
                  <a:moveTo>
                    <a:pt x="131553" y="0"/>
                  </a:moveTo>
                  <a:lnTo>
                    <a:pt x="152804" y="0"/>
                  </a:lnTo>
                </a:path>
                <a:path w="186690" h="0">
                  <a:moveTo>
                    <a:pt x="164948" y="0"/>
                  </a:moveTo>
                  <a:lnTo>
                    <a:pt x="18619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14115370" y="6364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 descr=""/>
            <p:cNvSpPr/>
            <p:nvPr/>
          </p:nvSpPr>
          <p:spPr>
            <a:xfrm>
              <a:off x="14115370" y="636449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 descr=""/>
            <p:cNvSpPr/>
            <p:nvPr/>
          </p:nvSpPr>
          <p:spPr>
            <a:xfrm>
              <a:off x="10987429" y="1619458"/>
              <a:ext cx="6710680" cy="6709409"/>
            </a:xfrm>
            <a:custGeom>
              <a:avLst/>
              <a:gdLst/>
              <a:ahLst/>
              <a:cxnLst/>
              <a:rect l="l" t="t" r="r" b="b"/>
              <a:pathLst>
                <a:path w="6710680" h="6709409">
                  <a:moveTo>
                    <a:pt x="3384977" y="6420831"/>
                  </a:moveTo>
                  <a:lnTo>
                    <a:pt x="3384977" y="5547517"/>
                  </a:lnTo>
                </a:path>
                <a:path w="6710680" h="6709409">
                  <a:moveTo>
                    <a:pt x="4365558" y="4083223"/>
                  </a:moveTo>
                  <a:lnTo>
                    <a:pt x="4271446" y="4137869"/>
                  </a:lnTo>
                </a:path>
                <a:path w="6710680" h="6709409">
                  <a:moveTo>
                    <a:pt x="4301805" y="4866474"/>
                  </a:moveTo>
                  <a:lnTo>
                    <a:pt x="4301805" y="5117438"/>
                  </a:lnTo>
                </a:path>
                <a:path w="6710680" h="6709409">
                  <a:moveTo>
                    <a:pt x="3077344" y="5485788"/>
                  </a:moveTo>
                  <a:lnTo>
                    <a:pt x="3077344" y="5547517"/>
                  </a:lnTo>
                  <a:lnTo>
                    <a:pt x="3356642" y="5547517"/>
                  </a:lnTo>
                  <a:lnTo>
                    <a:pt x="3356642" y="5834911"/>
                  </a:lnTo>
                </a:path>
                <a:path w="6710680" h="6709409">
                  <a:moveTo>
                    <a:pt x="3344499" y="5834911"/>
                  </a:moveTo>
                  <a:lnTo>
                    <a:pt x="3344499" y="5547517"/>
                  </a:lnTo>
                </a:path>
                <a:path w="6710680" h="6709409">
                  <a:moveTo>
                    <a:pt x="3528674" y="5547517"/>
                  </a:moveTo>
                  <a:lnTo>
                    <a:pt x="3528674" y="6552385"/>
                  </a:lnTo>
                </a:path>
                <a:path w="6710680" h="6709409">
                  <a:moveTo>
                    <a:pt x="3177527" y="5547517"/>
                  </a:moveTo>
                  <a:lnTo>
                    <a:pt x="3177527" y="6552385"/>
                  </a:lnTo>
                </a:path>
                <a:path w="6710680" h="6709409">
                  <a:moveTo>
                    <a:pt x="3786722" y="4682298"/>
                  </a:moveTo>
                  <a:lnTo>
                    <a:pt x="3384977" y="4682298"/>
                  </a:lnTo>
                </a:path>
                <a:path w="6710680" h="6709409">
                  <a:moveTo>
                    <a:pt x="4749087" y="4962609"/>
                  </a:moveTo>
                  <a:lnTo>
                    <a:pt x="4749087" y="4429311"/>
                  </a:lnTo>
                </a:path>
                <a:path w="6710680" h="6709409">
                  <a:moveTo>
                    <a:pt x="1252795" y="2779830"/>
                  </a:moveTo>
                  <a:lnTo>
                    <a:pt x="1252795" y="2655360"/>
                  </a:lnTo>
                </a:path>
                <a:path w="6710680" h="6709409">
                  <a:moveTo>
                    <a:pt x="3384977" y="5051661"/>
                  </a:moveTo>
                  <a:lnTo>
                    <a:pt x="3384977" y="4682298"/>
                  </a:lnTo>
                </a:path>
                <a:path w="6710680" h="6709409">
                  <a:moveTo>
                    <a:pt x="2603750" y="1814428"/>
                  </a:moveTo>
                  <a:lnTo>
                    <a:pt x="2603750" y="1777998"/>
                  </a:lnTo>
                  <a:lnTo>
                    <a:pt x="2567320" y="1777998"/>
                  </a:lnTo>
                  <a:lnTo>
                    <a:pt x="2567320" y="1814428"/>
                  </a:lnTo>
                </a:path>
                <a:path w="6710680" h="6709409">
                  <a:moveTo>
                    <a:pt x="2567320" y="1796213"/>
                  </a:moveTo>
                  <a:lnTo>
                    <a:pt x="2603750" y="1796213"/>
                  </a:lnTo>
                </a:path>
                <a:path w="6710680" h="6709409">
                  <a:moveTo>
                    <a:pt x="2585535" y="1814428"/>
                  </a:moveTo>
                  <a:lnTo>
                    <a:pt x="2585535" y="1777998"/>
                  </a:lnTo>
                </a:path>
                <a:path w="6710680" h="6709409">
                  <a:moveTo>
                    <a:pt x="4107510" y="1814428"/>
                  </a:moveTo>
                  <a:lnTo>
                    <a:pt x="4142928" y="1814428"/>
                  </a:lnTo>
                  <a:lnTo>
                    <a:pt x="4142928" y="1777998"/>
                  </a:lnTo>
                  <a:lnTo>
                    <a:pt x="4107510" y="1777998"/>
                  </a:lnTo>
                  <a:lnTo>
                    <a:pt x="4107510" y="1814428"/>
                  </a:lnTo>
                </a:path>
                <a:path w="6710680" h="6709409">
                  <a:moveTo>
                    <a:pt x="4142928" y="1796213"/>
                  </a:moveTo>
                  <a:lnTo>
                    <a:pt x="4107510" y="1796213"/>
                  </a:lnTo>
                </a:path>
                <a:path w="6710680" h="6709409">
                  <a:moveTo>
                    <a:pt x="4125725" y="1814428"/>
                  </a:moveTo>
                  <a:lnTo>
                    <a:pt x="4125725" y="1777998"/>
                  </a:lnTo>
                </a:path>
                <a:path w="6710680" h="6709409">
                  <a:moveTo>
                    <a:pt x="4071080" y="1723353"/>
                  </a:moveTo>
                  <a:lnTo>
                    <a:pt x="4071080" y="1882229"/>
                  </a:lnTo>
                </a:path>
                <a:path w="6710680" h="6709409">
                  <a:moveTo>
                    <a:pt x="4083223" y="1723353"/>
                  </a:moveTo>
                  <a:lnTo>
                    <a:pt x="4083223" y="1882229"/>
                  </a:lnTo>
                </a:path>
                <a:path w="6710680" h="6709409">
                  <a:moveTo>
                    <a:pt x="2130157" y="1973305"/>
                  </a:moveTo>
                  <a:lnTo>
                    <a:pt x="2130157" y="1632277"/>
                  </a:lnTo>
                </a:path>
                <a:path w="6710680" h="6709409">
                  <a:moveTo>
                    <a:pt x="2375049" y="4395916"/>
                  </a:moveTo>
                  <a:lnTo>
                    <a:pt x="2375049" y="4460681"/>
                  </a:lnTo>
                </a:path>
                <a:path w="6710680" h="6709409">
                  <a:moveTo>
                    <a:pt x="4271446" y="3920299"/>
                  </a:moveTo>
                  <a:lnTo>
                    <a:pt x="4365558" y="4083223"/>
                  </a:lnTo>
                </a:path>
                <a:path w="6710680" h="6709409">
                  <a:moveTo>
                    <a:pt x="2375049" y="2966029"/>
                  </a:moveTo>
                  <a:lnTo>
                    <a:pt x="2375049" y="3580283"/>
                  </a:lnTo>
                </a:path>
                <a:path w="6710680" h="6709409">
                  <a:moveTo>
                    <a:pt x="3931431" y="4168227"/>
                  </a:moveTo>
                  <a:lnTo>
                    <a:pt x="3931431" y="4228944"/>
                  </a:lnTo>
                </a:path>
                <a:path w="6710680" h="6709409">
                  <a:moveTo>
                    <a:pt x="3871725" y="4232992"/>
                  </a:moveTo>
                  <a:lnTo>
                    <a:pt x="3871725" y="4197574"/>
                  </a:lnTo>
                </a:path>
                <a:path w="6710680" h="6709409">
                  <a:moveTo>
                    <a:pt x="2346715" y="3611654"/>
                  </a:moveTo>
                  <a:lnTo>
                    <a:pt x="2346715" y="3025734"/>
                  </a:lnTo>
                </a:path>
                <a:path w="6710680" h="6709409">
                  <a:moveTo>
                    <a:pt x="4071080" y="1882229"/>
                  </a:moveTo>
                  <a:lnTo>
                    <a:pt x="4258291" y="1882229"/>
                  </a:lnTo>
                  <a:lnTo>
                    <a:pt x="4258291" y="1943958"/>
                  </a:lnTo>
                  <a:lnTo>
                    <a:pt x="4551757" y="1943958"/>
                  </a:lnTo>
                </a:path>
                <a:path w="6710680" h="6709409">
                  <a:moveTo>
                    <a:pt x="4258291" y="1932827"/>
                  </a:moveTo>
                  <a:lnTo>
                    <a:pt x="4551757" y="1932827"/>
                  </a:lnTo>
                </a:path>
                <a:path w="6710680" h="6709409">
                  <a:moveTo>
                    <a:pt x="4258291" y="1908540"/>
                  </a:moveTo>
                  <a:lnTo>
                    <a:pt x="4551757" y="1908540"/>
                  </a:lnTo>
                </a:path>
                <a:path w="6710680" h="6709409">
                  <a:moveTo>
                    <a:pt x="2334571" y="3611654"/>
                  </a:moveTo>
                  <a:lnTo>
                    <a:pt x="2334571" y="3025734"/>
                  </a:lnTo>
                </a:path>
                <a:path w="6710680" h="6709409">
                  <a:moveTo>
                    <a:pt x="1852882" y="3531710"/>
                  </a:moveTo>
                  <a:lnTo>
                    <a:pt x="1906516" y="3625821"/>
                  </a:lnTo>
                </a:path>
                <a:path w="6710680" h="6709409">
                  <a:moveTo>
                    <a:pt x="1906516" y="3639989"/>
                  </a:moveTo>
                  <a:lnTo>
                    <a:pt x="1906516" y="3611654"/>
                  </a:lnTo>
                </a:path>
                <a:path w="6710680" h="6709409">
                  <a:moveTo>
                    <a:pt x="4301805" y="3860594"/>
                  </a:moveTo>
                  <a:lnTo>
                    <a:pt x="4744028" y="3860594"/>
                  </a:lnTo>
                </a:path>
                <a:path w="6710680" h="6709409">
                  <a:moveTo>
                    <a:pt x="1688946" y="3639989"/>
                  </a:moveTo>
                  <a:lnTo>
                    <a:pt x="1688946" y="3611654"/>
                  </a:lnTo>
                </a:path>
                <a:path w="6710680" h="6709409">
                  <a:moveTo>
                    <a:pt x="4744028" y="3848451"/>
                  </a:moveTo>
                  <a:lnTo>
                    <a:pt x="4301805" y="3848451"/>
                  </a:lnTo>
                </a:path>
                <a:path w="6710680" h="6709409">
                  <a:moveTo>
                    <a:pt x="4835103" y="3888929"/>
                  </a:moveTo>
                  <a:lnTo>
                    <a:pt x="4271446" y="3888929"/>
                  </a:lnTo>
                </a:path>
                <a:path w="6710680" h="6709409">
                  <a:moveTo>
                    <a:pt x="1688946" y="3625821"/>
                  </a:moveTo>
                  <a:lnTo>
                    <a:pt x="1852882" y="3531710"/>
                  </a:lnTo>
                </a:path>
                <a:path w="6710680" h="6709409">
                  <a:moveTo>
                    <a:pt x="1971281" y="3611654"/>
                  </a:moveTo>
                  <a:lnTo>
                    <a:pt x="1906516" y="3611654"/>
                  </a:lnTo>
                </a:path>
                <a:path w="6710680" h="6709409">
                  <a:moveTo>
                    <a:pt x="4211741" y="5177143"/>
                  </a:moveTo>
                  <a:lnTo>
                    <a:pt x="4211741" y="4228944"/>
                  </a:lnTo>
                </a:path>
                <a:path w="6710680" h="6709409">
                  <a:moveTo>
                    <a:pt x="4749087" y="4429311"/>
                  </a:moveTo>
                  <a:lnTo>
                    <a:pt x="4835103" y="4429311"/>
                  </a:lnTo>
                </a:path>
                <a:path w="6710680" h="6709409">
                  <a:moveTo>
                    <a:pt x="4376689" y="3621773"/>
                  </a:moveTo>
                  <a:lnTo>
                    <a:pt x="4376689" y="3025734"/>
                  </a:lnTo>
                </a:path>
                <a:path w="6710680" h="6709409">
                  <a:moveTo>
                    <a:pt x="4399964" y="3645048"/>
                  </a:moveTo>
                  <a:lnTo>
                    <a:pt x="4399964" y="3025734"/>
                  </a:lnTo>
                </a:path>
                <a:path w="6710680" h="6709409">
                  <a:moveTo>
                    <a:pt x="4014411" y="463473"/>
                  </a:moveTo>
                  <a:lnTo>
                    <a:pt x="3951670" y="463473"/>
                  </a:lnTo>
                  <a:lnTo>
                    <a:pt x="3951670" y="372398"/>
                  </a:lnTo>
                </a:path>
                <a:path w="6710680" h="6709409">
                  <a:moveTo>
                    <a:pt x="3605582" y="435139"/>
                  </a:moveTo>
                  <a:lnTo>
                    <a:pt x="3605582" y="372398"/>
                  </a:lnTo>
                </a:path>
                <a:path w="6710680" h="6709409">
                  <a:moveTo>
                    <a:pt x="3384977" y="818668"/>
                  </a:moveTo>
                  <a:lnTo>
                    <a:pt x="3605582" y="818668"/>
                  </a:lnTo>
                </a:path>
                <a:path w="6710680" h="6709409">
                  <a:moveTo>
                    <a:pt x="4335199" y="5117438"/>
                  </a:moveTo>
                  <a:lnTo>
                    <a:pt x="4301805" y="5117438"/>
                  </a:lnTo>
                </a:path>
                <a:path w="6710680" h="6709409">
                  <a:moveTo>
                    <a:pt x="6380353" y="98159"/>
                  </a:moveTo>
                  <a:lnTo>
                    <a:pt x="6380353" y="31370"/>
                  </a:lnTo>
                </a:path>
                <a:path w="6710680" h="6709409">
                  <a:moveTo>
                    <a:pt x="49585" y="3093535"/>
                  </a:moveTo>
                  <a:lnTo>
                    <a:pt x="49585" y="5050649"/>
                  </a:lnTo>
                </a:path>
                <a:path w="6710680" h="6709409">
                  <a:moveTo>
                    <a:pt x="389601" y="4317996"/>
                  </a:moveTo>
                  <a:lnTo>
                    <a:pt x="38454" y="4317996"/>
                  </a:lnTo>
                </a:path>
                <a:path w="6710680" h="6709409">
                  <a:moveTo>
                    <a:pt x="6710249" y="3093535"/>
                  </a:moveTo>
                  <a:lnTo>
                    <a:pt x="6710249" y="2791973"/>
                  </a:lnTo>
                </a:path>
                <a:path w="6710680" h="6709409">
                  <a:moveTo>
                    <a:pt x="98159" y="1732460"/>
                  </a:moveTo>
                  <a:lnTo>
                    <a:pt x="31370" y="1732460"/>
                  </a:lnTo>
                </a:path>
                <a:path w="6710680" h="6709409">
                  <a:moveTo>
                    <a:pt x="0" y="5850090"/>
                  </a:moveTo>
                  <a:lnTo>
                    <a:pt x="0" y="6283206"/>
                  </a:lnTo>
                </a:path>
                <a:path w="6710680" h="6709409">
                  <a:moveTo>
                    <a:pt x="2199982" y="6709237"/>
                  </a:moveTo>
                  <a:lnTo>
                    <a:pt x="2670539" y="6709237"/>
                  </a:lnTo>
                </a:path>
                <a:path w="6710680" h="6709409">
                  <a:moveTo>
                    <a:pt x="6320648" y="3836307"/>
                  </a:moveTo>
                  <a:lnTo>
                    <a:pt x="6672807" y="3836307"/>
                  </a:lnTo>
                </a:path>
                <a:path w="6710680" h="6709409">
                  <a:moveTo>
                    <a:pt x="6672807" y="3826188"/>
                  </a:moveTo>
                  <a:lnTo>
                    <a:pt x="6320648" y="3826188"/>
                  </a:lnTo>
                </a:path>
                <a:path w="6710680" h="6709409">
                  <a:moveTo>
                    <a:pt x="6710249" y="5351198"/>
                  </a:moveTo>
                  <a:lnTo>
                    <a:pt x="6710249" y="5050649"/>
                  </a:lnTo>
                </a:path>
                <a:path w="6710680" h="6709409">
                  <a:moveTo>
                    <a:pt x="1391433" y="6709237"/>
                  </a:moveTo>
                  <a:lnTo>
                    <a:pt x="1700078" y="6709237"/>
                  </a:lnTo>
                </a:path>
                <a:path w="6710680" h="6709409">
                  <a:moveTo>
                    <a:pt x="0" y="6283206"/>
                  </a:moveTo>
                  <a:lnTo>
                    <a:pt x="31370" y="6283206"/>
                  </a:lnTo>
                </a:path>
                <a:path w="6710680" h="6709409">
                  <a:moveTo>
                    <a:pt x="5228752" y="0"/>
                  </a:moveTo>
                  <a:lnTo>
                    <a:pt x="4795637" y="0"/>
                  </a:lnTo>
                </a:path>
                <a:path w="6710680" h="6709409">
                  <a:moveTo>
                    <a:pt x="6194154" y="3769518"/>
                  </a:moveTo>
                  <a:lnTo>
                    <a:pt x="5081007" y="3769518"/>
                  </a:lnTo>
                </a:path>
                <a:path w="6710680" h="6709409">
                  <a:moveTo>
                    <a:pt x="6194154" y="3704753"/>
                  </a:moveTo>
                  <a:lnTo>
                    <a:pt x="4835103" y="3704753"/>
                  </a:lnTo>
                </a:path>
                <a:path w="6710680" h="6709409">
                  <a:moveTo>
                    <a:pt x="5052673" y="3769518"/>
                  </a:moveTo>
                  <a:lnTo>
                    <a:pt x="4835103" y="3769518"/>
                  </a:lnTo>
                </a:path>
                <a:path w="6710680" h="6709409">
                  <a:moveTo>
                    <a:pt x="3667311" y="911768"/>
                  </a:moveTo>
                  <a:lnTo>
                    <a:pt x="3739160" y="870278"/>
                  </a:lnTo>
                  <a:lnTo>
                    <a:pt x="3763447" y="911768"/>
                  </a:lnTo>
                </a:path>
                <a:path w="6710680" h="6709409">
                  <a:moveTo>
                    <a:pt x="3817080" y="817656"/>
                  </a:moveTo>
                  <a:lnTo>
                    <a:pt x="3981016" y="911768"/>
                  </a:lnTo>
                </a:path>
                <a:path w="6710680" h="6709409">
                  <a:moveTo>
                    <a:pt x="6194154" y="3745232"/>
                  </a:moveTo>
                  <a:lnTo>
                    <a:pt x="5081007" y="3745232"/>
                  </a:lnTo>
                </a:path>
                <a:path w="6710680" h="6709409">
                  <a:moveTo>
                    <a:pt x="3763447" y="911768"/>
                  </a:moveTo>
                  <a:lnTo>
                    <a:pt x="3817080" y="817656"/>
                  </a:lnTo>
                </a:path>
                <a:path w="6710680" h="6709409">
                  <a:moveTo>
                    <a:pt x="5052673" y="3745232"/>
                  </a:moveTo>
                  <a:lnTo>
                    <a:pt x="4835103" y="3745232"/>
                  </a:lnTo>
                </a:path>
                <a:path w="6710680" h="6709409">
                  <a:moveTo>
                    <a:pt x="3633917" y="911768"/>
                  </a:moveTo>
                  <a:lnTo>
                    <a:pt x="3667311" y="911768"/>
                  </a:lnTo>
                </a:path>
                <a:path w="6710680" h="6709409">
                  <a:moveTo>
                    <a:pt x="3667311" y="883433"/>
                  </a:moveTo>
                  <a:lnTo>
                    <a:pt x="3646060" y="883433"/>
                  </a:lnTo>
                </a:path>
                <a:path w="6710680" h="6709409">
                  <a:moveTo>
                    <a:pt x="3981016" y="911768"/>
                  </a:moveTo>
                  <a:lnTo>
                    <a:pt x="4042745" y="911768"/>
                  </a:lnTo>
                </a:path>
                <a:path w="6710680" h="6709409">
                  <a:moveTo>
                    <a:pt x="4835103" y="3734100"/>
                  </a:moveTo>
                  <a:lnTo>
                    <a:pt x="5052673" y="3734100"/>
                  </a:lnTo>
                </a:path>
                <a:path w="6710680" h="6709409">
                  <a:moveTo>
                    <a:pt x="5081007" y="3734100"/>
                  </a:moveTo>
                  <a:lnTo>
                    <a:pt x="6194154" y="3734100"/>
                  </a:lnTo>
                </a:path>
                <a:path w="6710680" h="6709409">
                  <a:moveTo>
                    <a:pt x="3981016" y="940102"/>
                  </a:moveTo>
                  <a:lnTo>
                    <a:pt x="3981016" y="883433"/>
                  </a:lnTo>
                </a:path>
                <a:path w="6710680" h="6709409">
                  <a:moveTo>
                    <a:pt x="4014411" y="883433"/>
                  </a:moveTo>
                  <a:lnTo>
                    <a:pt x="4014411" y="463473"/>
                  </a:lnTo>
                </a:path>
                <a:path w="6710680" h="6709409">
                  <a:moveTo>
                    <a:pt x="4526458" y="5148808"/>
                  </a:moveTo>
                  <a:lnTo>
                    <a:pt x="4720753" y="5148808"/>
                  </a:lnTo>
                </a:path>
                <a:path w="6710680" h="6709409">
                  <a:moveTo>
                    <a:pt x="2373025" y="4971717"/>
                  </a:moveTo>
                  <a:lnTo>
                    <a:pt x="2373025" y="5008147"/>
                  </a:lnTo>
                  <a:lnTo>
                    <a:pt x="2408444" y="5008147"/>
                  </a:lnTo>
                </a:path>
                <a:path w="6710680" h="6709409">
                  <a:moveTo>
                    <a:pt x="2408444" y="4989932"/>
                  </a:moveTo>
                  <a:lnTo>
                    <a:pt x="2373025" y="4989932"/>
                  </a:lnTo>
                </a:path>
                <a:path w="6710680" h="6709409">
                  <a:moveTo>
                    <a:pt x="2391241" y="5008147"/>
                  </a:moveTo>
                  <a:lnTo>
                    <a:pt x="2391241" y="4971717"/>
                  </a:lnTo>
                </a:path>
                <a:path w="6710680" h="6709409">
                  <a:moveTo>
                    <a:pt x="4526458" y="5136665"/>
                  </a:moveTo>
                  <a:lnTo>
                    <a:pt x="4720753" y="5136665"/>
                  </a:lnTo>
                </a:path>
                <a:path w="6710680" h="6709409">
                  <a:moveTo>
                    <a:pt x="2250579" y="5117438"/>
                  </a:moveTo>
                  <a:lnTo>
                    <a:pt x="2250579" y="5098211"/>
                  </a:lnTo>
                </a:path>
                <a:path w="6710680" h="6709409">
                  <a:moveTo>
                    <a:pt x="4526458" y="5113390"/>
                  </a:moveTo>
                  <a:lnTo>
                    <a:pt x="4720753" y="5113390"/>
                  </a:lnTo>
                </a:path>
                <a:path w="6710680" h="6709409">
                  <a:moveTo>
                    <a:pt x="4810816" y="5136665"/>
                  </a:moveTo>
                  <a:lnTo>
                    <a:pt x="5052673" y="5136665"/>
                  </a:lnTo>
                </a:path>
                <a:path w="6710680" h="6709409">
                  <a:moveTo>
                    <a:pt x="4810816" y="5148808"/>
                  </a:moveTo>
                  <a:lnTo>
                    <a:pt x="5052673" y="5148808"/>
                  </a:lnTo>
                </a:path>
                <a:path w="6710680" h="6709409">
                  <a:moveTo>
                    <a:pt x="4810816" y="5113390"/>
                  </a:moveTo>
                  <a:lnTo>
                    <a:pt x="5052673" y="5113390"/>
                  </a:lnTo>
                </a:path>
                <a:path w="6710680" h="6709409">
                  <a:moveTo>
                    <a:pt x="38454" y="5050649"/>
                  </a:moveTo>
                  <a:lnTo>
                    <a:pt x="38454" y="3093535"/>
                  </a:lnTo>
                </a:path>
                <a:path w="6710680" h="6709409">
                  <a:moveTo>
                    <a:pt x="0" y="3093535"/>
                  </a:moveTo>
                  <a:lnTo>
                    <a:pt x="0" y="5050649"/>
                  </a:lnTo>
                </a:path>
                <a:path w="6710680" h="6709409">
                  <a:moveTo>
                    <a:pt x="67800" y="3093535"/>
                  </a:moveTo>
                  <a:lnTo>
                    <a:pt x="67800" y="43068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56" name="object 1356" descr="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240225" y="4213090"/>
              <a:ext cx="436151" cy="94111"/>
            </a:xfrm>
            <a:prstGeom prst="rect">
              <a:avLst/>
            </a:prstGeom>
          </p:spPr>
        </p:pic>
        <p:sp>
          <p:nvSpPr>
            <p:cNvPr id="1357" name="object 1357" descr=""/>
            <p:cNvSpPr/>
            <p:nvPr/>
          </p:nvSpPr>
          <p:spPr>
            <a:xfrm>
              <a:off x="14771115" y="716394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14631466" y="716697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19" h="0">
                  <a:moveTo>
                    <a:pt x="121434" y="0"/>
                  </a:moveTo>
                  <a:lnTo>
                    <a:pt x="99171" y="0"/>
                  </a:lnTo>
                </a:path>
                <a:path w="121919" h="0">
                  <a:moveTo>
                    <a:pt x="88039" y="0"/>
                  </a:moveTo>
                  <a:lnTo>
                    <a:pt x="66788" y="0"/>
                  </a:lnTo>
                </a:path>
                <a:path w="121919" h="0">
                  <a:moveTo>
                    <a:pt x="54645" y="0"/>
                  </a:moveTo>
                  <a:lnTo>
                    <a:pt x="33394" y="0"/>
                  </a:lnTo>
                </a:path>
                <a:path w="121919" h="0">
                  <a:moveTo>
                    <a:pt x="22262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14619322" y="7164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 descr=""/>
            <p:cNvSpPr/>
            <p:nvPr/>
          </p:nvSpPr>
          <p:spPr>
            <a:xfrm>
              <a:off x="14619322" y="71649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 descr=""/>
            <p:cNvSpPr/>
            <p:nvPr/>
          </p:nvSpPr>
          <p:spPr>
            <a:xfrm>
              <a:off x="11055230" y="1681187"/>
              <a:ext cx="6856095" cy="7026275"/>
            </a:xfrm>
            <a:custGeom>
              <a:avLst/>
              <a:gdLst/>
              <a:ahLst/>
              <a:cxnLst/>
              <a:rect l="l" t="t" r="r" b="b"/>
              <a:pathLst>
                <a:path w="6856094" h="7026275">
                  <a:moveTo>
                    <a:pt x="3317176" y="785274"/>
                  </a:moveTo>
                  <a:lnTo>
                    <a:pt x="3350570" y="785274"/>
                  </a:lnTo>
                </a:path>
                <a:path w="6856094" h="7026275">
                  <a:moveTo>
                    <a:pt x="2154444" y="5055709"/>
                  </a:moveTo>
                  <a:lnTo>
                    <a:pt x="2154444" y="4946418"/>
                  </a:lnTo>
                </a:path>
                <a:path w="6856094" h="7026275">
                  <a:moveTo>
                    <a:pt x="5981644" y="6490656"/>
                  </a:moveTo>
                  <a:lnTo>
                    <a:pt x="6357078" y="6490656"/>
                  </a:lnTo>
                </a:path>
                <a:path w="6856094" h="7026275">
                  <a:moveTo>
                    <a:pt x="5611270" y="6490656"/>
                  </a:moveTo>
                  <a:lnTo>
                    <a:pt x="5235836" y="6490656"/>
                  </a:lnTo>
                </a:path>
                <a:path w="6856094" h="7026275">
                  <a:moveTo>
                    <a:pt x="5422035" y="6550361"/>
                  </a:moveTo>
                  <a:lnTo>
                    <a:pt x="5469597" y="6468393"/>
                  </a:lnTo>
                </a:path>
                <a:path w="6856094" h="7026275">
                  <a:moveTo>
                    <a:pt x="6170879" y="6550361"/>
                  </a:moveTo>
                  <a:lnTo>
                    <a:pt x="6123317" y="6468393"/>
                  </a:lnTo>
                </a:path>
                <a:path w="6856094" h="7026275">
                  <a:moveTo>
                    <a:pt x="6186058" y="4564912"/>
                  </a:moveTo>
                  <a:lnTo>
                    <a:pt x="6186058" y="3455813"/>
                  </a:lnTo>
                </a:path>
                <a:path w="6856094" h="7026275">
                  <a:moveTo>
                    <a:pt x="6186058" y="4737956"/>
                  </a:moveTo>
                  <a:lnTo>
                    <a:pt x="6186058" y="5055709"/>
                  </a:lnTo>
                </a:path>
                <a:path w="6856094" h="7026275">
                  <a:moveTo>
                    <a:pt x="5251015" y="6617150"/>
                  </a:moveTo>
                  <a:lnTo>
                    <a:pt x="5596091" y="6617150"/>
                  </a:lnTo>
                </a:path>
                <a:path w="6856094" h="7026275">
                  <a:moveTo>
                    <a:pt x="2278914" y="3549925"/>
                  </a:moveTo>
                  <a:lnTo>
                    <a:pt x="2096763" y="3549925"/>
                  </a:lnTo>
                </a:path>
                <a:path w="6856094" h="7026275">
                  <a:moveTo>
                    <a:pt x="4681287" y="4900880"/>
                  </a:moveTo>
                  <a:lnTo>
                    <a:pt x="4743016" y="4900880"/>
                  </a:lnTo>
                </a:path>
                <a:path w="6856094" h="7026275">
                  <a:moveTo>
                    <a:pt x="0" y="4256267"/>
                  </a:moveTo>
                  <a:lnTo>
                    <a:pt x="0" y="4988920"/>
                  </a:lnTo>
                </a:path>
                <a:path w="6856094" h="7026275">
                  <a:moveTo>
                    <a:pt x="1412684" y="7025978"/>
                  </a:moveTo>
                  <a:lnTo>
                    <a:pt x="5162975" y="7025978"/>
                  </a:lnTo>
                </a:path>
                <a:path w="6856094" h="7026275">
                  <a:moveTo>
                    <a:pt x="1412684" y="6647508"/>
                  </a:moveTo>
                  <a:lnTo>
                    <a:pt x="1412684" y="7025978"/>
                  </a:lnTo>
                </a:path>
                <a:path w="6856094" h="7026275">
                  <a:moveTo>
                    <a:pt x="6612090" y="11131"/>
                  </a:moveTo>
                  <a:lnTo>
                    <a:pt x="6855970" y="11131"/>
                  </a:lnTo>
                </a:path>
                <a:path w="6856094" h="7026275">
                  <a:moveTo>
                    <a:pt x="6844839" y="1266963"/>
                  </a:moveTo>
                  <a:lnTo>
                    <a:pt x="6844839" y="0"/>
                  </a:lnTo>
                </a:path>
                <a:path w="6856094" h="7026275">
                  <a:moveTo>
                    <a:pt x="2340643" y="4946418"/>
                  </a:moveTo>
                  <a:lnTo>
                    <a:pt x="2154444" y="4946418"/>
                  </a:lnTo>
                </a:path>
                <a:path w="6856094" h="7026275">
                  <a:moveTo>
                    <a:pt x="4143940" y="5115414"/>
                  </a:moveTo>
                  <a:lnTo>
                    <a:pt x="4267398" y="5115414"/>
                  </a:lnTo>
                </a:path>
                <a:path w="6856094" h="7026275">
                  <a:moveTo>
                    <a:pt x="3913215" y="878373"/>
                  </a:moveTo>
                  <a:lnTo>
                    <a:pt x="4039709" y="8783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2" name="object 1362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6609831" y="6793566"/>
              <a:ext cx="220605" cy="286382"/>
            </a:xfrm>
            <a:prstGeom prst="rect">
              <a:avLst/>
            </a:prstGeom>
          </p:spPr>
        </p:pic>
        <p:sp>
          <p:nvSpPr>
            <p:cNvPr id="1363" name="object 1363" descr=""/>
            <p:cNvSpPr/>
            <p:nvPr/>
          </p:nvSpPr>
          <p:spPr>
            <a:xfrm>
              <a:off x="16231361" y="6796602"/>
              <a:ext cx="950594" cy="0"/>
            </a:xfrm>
            <a:custGeom>
              <a:avLst/>
              <a:gdLst/>
              <a:ahLst/>
              <a:cxnLst/>
              <a:rect l="l" t="t" r="r" b="b"/>
              <a:pathLst>
                <a:path w="950594" h="0">
                  <a:moveTo>
                    <a:pt x="0" y="0"/>
                  </a:moveTo>
                  <a:lnTo>
                    <a:pt x="381505" y="0"/>
                  </a:lnTo>
                </a:path>
                <a:path w="950594" h="0">
                  <a:moveTo>
                    <a:pt x="596039" y="0"/>
                  </a:moveTo>
                  <a:lnTo>
                    <a:pt x="9502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4" name="object 1364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1854671" y="6793566"/>
              <a:ext cx="128517" cy="286382"/>
            </a:xfrm>
            <a:prstGeom prst="rect">
              <a:avLst/>
            </a:prstGeom>
          </p:spPr>
        </p:pic>
        <p:sp>
          <p:nvSpPr>
            <p:cNvPr id="1365" name="object 1365" descr=""/>
            <p:cNvSpPr/>
            <p:nvPr/>
          </p:nvSpPr>
          <p:spPr>
            <a:xfrm>
              <a:off x="11504536" y="2365266"/>
              <a:ext cx="4293870" cy="4431665"/>
            </a:xfrm>
            <a:custGeom>
              <a:avLst/>
              <a:gdLst/>
              <a:ahLst/>
              <a:cxnLst/>
              <a:rect l="l" t="t" r="r" b="b"/>
              <a:pathLst>
                <a:path w="4293869" h="4431665">
                  <a:moveTo>
                    <a:pt x="353171" y="4431335"/>
                  </a:moveTo>
                  <a:lnTo>
                    <a:pt x="0" y="4431335"/>
                  </a:lnTo>
                </a:path>
                <a:path w="4293869" h="4431665">
                  <a:moveTo>
                    <a:pt x="1860978" y="2894180"/>
                  </a:moveTo>
                  <a:lnTo>
                    <a:pt x="1647456" y="2894180"/>
                  </a:lnTo>
                </a:path>
                <a:path w="4293869" h="4431665">
                  <a:moveTo>
                    <a:pt x="4293709" y="4216801"/>
                  </a:moveTo>
                  <a:lnTo>
                    <a:pt x="4293709" y="4403000"/>
                  </a:lnTo>
                </a:path>
                <a:path w="4293869" h="4431665">
                  <a:moveTo>
                    <a:pt x="2867870" y="3463909"/>
                  </a:moveTo>
                  <a:lnTo>
                    <a:pt x="3354618" y="3463909"/>
                  </a:lnTo>
                </a:path>
                <a:path w="4293869" h="4431665">
                  <a:moveTo>
                    <a:pt x="1666683" y="2279926"/>
                  </a:moveTo>
                  <a:lnTo>
                    <a:pt x="1666683" y="2865846"/>
                  </a:lnTo>
                </a:path>
                <a:path w="4293869" h="4431665">
                  <a:moveTo>
                    <a:pt x="2045153" y="3422419"/>
                  </a:moveTo>
                  <a:lnTo>
                    <a:pt x="1982412" y="3422419"/>
                  </a:lnTo>
                  <a:lnTo>
                    <a:pt x="1982412" y="2834475"/>
                  </a:lnTo>
                </a:path>
                <a:path w="4293869" h="4431665">
                  <a:moveTo>
                    <a:pt x="2867870" y="3487184"/>
                  </a:moveTo>
                  <a:lnTo>
                    <a:pt x="3354618" y="3487184"/>
                  </a:lnTo>
                </a:path>
                <a:path w="4293869" h="4431665">
                  <a:moveTo>
                    <a:pt x="1917647" y="3267590"/>
                  </a:moveTo>
                  <a:lnTo>
                    <a:pt x="1917647" y="3650108"/>
                  </a:lnTo>
                  <a:lnTo>
                    <a:pt x="1480484" y="3650108"/>
                  </a:lnTo>
                </a:path>
                <a:path w="4293869" h="4431665">
                  <a:moveTo>
                    <a:pt x="1857942" y="3674395"/>
                  </a:moveTo>
                  <a:lnTo>
                    <a:pt x="1941934" y="3674395"/>
                  </a:lnTo>
                  <a:lnTo>
                    <a:pt x="1941934" y="3267590"/>
                  </a:lnTo>
                </a:path>
                <a:path w="4293869" h="4431665">
                  <a:moveTo>
                    <a:pt x="2322428" y="3451766"/>
                  </a:moveTo>
                  <a:lnTo>
                    <a:pt x="2839535" y="3451766"/>
                  </a:lnTo>
                </a:path>
                <a:path w="4293869" h="4431665">
                  <a:moveTo>
                    <a:pt x="1454174" y="2894180"/>
                  </a:moveTo>
                  <a:lnTo>
                    <a:pt x="1454174" y="2865846"/>
                  </a:lnTo>
                </a:path>
                <a:path w="4293869" h="4431665">
                  <a:moveTo>
                    <a:pt x="3100618" y="1227497"/>
                  </a:moveTo>
                  <a:lnTo>
                    <a:pt x="3100618" y="1050405"/>
                  </a:lnTo>
                </a:path>
                <a:path w="4293869" h="4431665">
                  <a:moveTo>
                    <a:pt x="3818092" y="3714873"/>
                  </a:moveTo>
                  <a:lnTo>
                    <a:pt x="3784698" y="3714873"/>
                  </a:lnTo>
                </a:path>
                <a:path w="4293869" h="4431665">
                  <a:moveTo>
                    <a:pt x="1891337" y="4403000"/>
                  </a:moveTo>
                  <a:lnTo>
                    <a:pt x="1891337" y="4352402"/>
                  </a:lnTo>
                  <a:lnTo>
                    <a:pt x="1733472" y="4352402"/>
                  </a:lnTo>
                </a:path>
                <a:path w="4293869" h="4431665">
                  <a:moveTo>
                    <a:pt x="1982412" y="4431335"/>
                  </a:moveTo>
                  <a:lnTo>
                    <a:pt x="1857942" y="4431335"/>
                  </a:lnTo>
                </a:path>
                <a:path w="4293869" h="4431665">
                  <a:moveTo>
                    <a:pt x="1857942" y="4403000"/>
                  </a:moveTo>
                  <a:lnTo>
                    <a:pt x="1891337" y="4403000"/>
                  </a:lnTo>
                </a:path>
                <a:path w="4293869" h="4431665">
                  <a:moveTo>
                    <a:pt x="3100618" y="1050405"/>
                  </a:moveTo>
                  <a:lnTo>
                    <a:pt x="2867870" y="1050405"/>
                  </a:lnTo>
                </a:path>
                <a:path w="4293869" h="4431665">
                  <a:moveTo>
                    <a:pt x="2867870" y="1227497"/>
                  </a:moveTo>
                  <a:lnTo>
                    <a:pt x="2867870" y="977545"/>
                  </a:lnTo>
                </a:path>
                <a:path w="4293869" h="4431665">
                  <a:moveTo>
                    <a:pt x="2557201" y="0"/>
                  </a:moveTo>
                  <a:lnTo>
                    <a:pt x="2490412" y="0"/>
                  </a:lnTo>
                </a:path>
                <a:path w="4293869" h="4431665">
                  <a:moveTo>
                    <a:pt x="1647456" y="2894180"/>
                  </a:moveTo>
                  <a:lnTo>
                    <a:pt x="1647456" y="2865846"/>
                  </a:lnTo>
                </a:path>
                <a:path w="4293869" h="4431665">
                  <a:moveTo>
                    <a:pt x="1647456" y="2880013"/>
                  </a:moveTo>
                  <a:lnTo>
                    <a:pt x="1502747" y="2796021"/>
                  </a:lnTo>
                  <a:lnTo>
                    <a:pt x="1454174" y="2880013"/>
                  </a:lnTo>
                </a:path>
                <a:path w="4293869" h="4431665">
                  <a:moveTo>
                    <a:pt x="1454174" y="3365750"/>
                  </a:moveTo>
                  <a:lnTo>
                    <a:pt x="1454174" y="2894180"/>
                  </a:lnTo>
                  <a:lnTo>
                    <a:pt x="1418755" y="2894180"/>
                  </a:lnTo>
                  <a:lnTo>
                    <a:pt x="1418755" y="3365750"/>
                  </a:lnTo>
                </a:path>
                <a:path w="4293869" h="4431665">
                  <a:moveTo>
                    <a:pt x="1429887" y="3365750"/>
                  </a:moveTo>
                  <a:lnTo>
                    <a:pt x="1429887" y="2894180"/>
                  </a:lnTo>
                </a:path>
                <a:path w="4293869" h="4431665">
                  <a:moveTo>
                    <a:pt x="1389409" y="3674395"/>
                  </a:moveTo>
                  <a:lnTo>
                    <a:pt x="1389409" y="2865846"/>
                  </a:lnTo>
                </a:path>
                <a:path w="4293869" h="4431665">
                  <a:moveTo>
                    <a:pt x="2322428" y="3487184"/>
                  </a:moveTo>
                  <a:lnTo>
                    <a:pt x="2808165" y="34871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6" name="object 1366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3546654" y="5787686"/>
              <a:ext cx="283346" cy="157864"/>
            </a:xfrm>
            <a:prstGeom prst="rect">
              <a:avLst/>
            </a:prstGeom>
          </p:spPr>
        </p:pic>
        <p:sp>
          <p:nvSpPr>
            <p:cNvPr id="1367" name="object 1367" descr=""/>
            <p:cNvSpPr/>
            <p:nvPr/>
          </p:nvSpPr>
          <p:spPr>
            <a:xfrm>
              <a:off x="10693963" y="1650829"/>
              <a:ext cx="7217409" cy="7116445"/>
            </a:xfrm>
            <a:custGeom>
              <a:avLst/>
              <a:gdLst/>
              <a:ahLst/>
              <a:cxnLst/>
              <a:rect l="l" t="t" r="r" b="b"/>
              <a:pathLst>
                <a:path w="7217409" h="7116445">
                  <a:moveTo>
                    <a:pt x="2764651" y="3982028"/>
                  </a:moveTo>
                  <a:lnTo>
                    <a:pt x="2701910" y="3982028"/>
                  </a:lnTo>
                  <a:lnTo>
                    <a:pt x="2701910" y="3608618"/>
                  </a:lnTo>
                </a:path>
                <a:path w="7217409" h="7116445">
                  <a:moveTo>
                    <a:pt x="2666491" y="3953694"/>
                  </a:moveTo>
                  <a:lnTo>
                    <a:pt x="2701910" y="3953694"/>
                  </a:lnTo>
                  <a:lnTo>
                    <a:pt x="2701910" y="3917263"/>
                  </a:lnTo>
                  <a:lnTo>
                    <a:pt x="2666491" y="3917263"/>
                  </a:lnTo>
                  <a:lnTo>
                    <a:pt x="2666491" y="3953694"/>
                  </a:lnTo>
                </a:path>
                <a:path w="7217409" h="7116445">
                  <a:moveTo>
                    <a:pt x="2701910" y="3935478"/>
                  </a:moveTo>
                  <a:lnTo>
                    <a:pt x="2666491" y="3935478"/>
                  </a:lnTo>
                </a:path>
                <a:path w="7217409" h="7116445">
                  <a:moveTo>
                    <a:pt x="2684706" y="3953694"/>
                  </a:moveTo>
                  <a:lnTo>
                    <a:pt x="2684706" y="3917263"/>
                  </a:lnTo>
                </a:path>
                <a:path w="7217409" h="7116445">
                  <a:moveTo>
                    <a:pt x="2764651" y="3046985"/>
                  </a:moveTo>
                  <a:lnTo>
                    <a:pt x="2792985" y="3046985"/>
                  </a:lnTo>
                </a:path>
                <a:path w="7217409" h="7116445">
                  <a:moveTo>
                    <a:pt x="2764651" y="3548913"/>
                  </a:moveTo>
                  <a:lnTo>
                    <a:pt x="2792985" y="3548913"/>
                  </a:lnTo>
                </a:path>
                <a:path w="7217409" h="7116445">
                  <a:moveTo>
                    <a:pt x="2778818" y="3046985"/>
                  </a:moveTo>
                  <a:lnTo>
                    <a:pt x="2887097" y="3235208"/>
                  </a:lnTo>
                  <a:lnTo>
                    <a:pt x="2778818" y="3297949"/>
                  </a:lnTo>
                </a:path>
                <a:path w="7217409" h="7116445">
                  <a:moveTo>
                    <a:pt x="2778818" y="3548913"/>
                  </a:moveTo>
                  <a:lnTo>
                    <a:pt x="2887097" y="3360690"/>
                  </a:lnTo>
                  <a:lnTo>
                    <a:pt x="2778818" y="3297949"/>
                  </a:lnTo>
                </a:path>
                <a:path w="7217409" h="7116445">
                  <a:moveTo>
                    <a:pt x="3311104" y="858134"/>
                  </a:moveTo>
                  <a:lnTo>
                    <a:pt x="3585343" y="858134"/>
                  </a:lnTo>
                </a:path>
                <a:path w="7217409" h="7116445">
                  <a:moveTo>
                    <a:pt x="3311104" y="786286"/>
                  </a:moveTo>
                  <a:lnTo>
                    <a:pt x="3585343" y="786286"/>
                  </a:lnTo>
                </a:path>
                <a:path w="7217409" h="7116445">
                  <a:moveTo>
                    <a:pt x="3279734" y="723545"/>
                  </a:moveTo>
                  <a:lnTo>
                    <a:pt x="3269614" y="714437"/>
                  </a:lnTo>
                  <a:lnTo>
                    <a:pt x="3590403" y="714437"/>
                  </a:lnTo>
                </a:path>
                <a:path w="7217409" h="7116445">
                  <a:moveTo>
                    <a:pt x="3311104" y="714437"/>
                  </a:moveTo>
                  <a:lnTo>
                    <a:pt x="3300985" y="723545"/>
                  </a:lnTo>
                  <a:lnTo>
                    <a:pt x="3279734" y="723545"/>
                  </a:lnTo>
                  <a:lnTo>
                    <a:pt x="3279734" y="1096955"/>
                  </a:lnTo>
                </a:path>
                <a:path w="7217409" h="7116445">
                  <a:moveTo>
                    <a:pt x="3300985" y="723545"/>
                  </a:moveTo>
                  <a:lnTo>
                    <a:pt x="3300985" y="1565488"/>
                  </a:lnTo>
                </a:path>
                <a:path w="7217409" h="7116445">
                  <a:moveTo>
                    <a:pt x="3311104" y="714437"/>
                  </a:moveTo>
                  <a:lnTo>
                    <a:pt x="3311104" y="1574596"/>
                  </a:lnTo>
                </a:path>
                <a:path w="7217409" h="7116445">
                  <a:moveTo>
                    <a:pt x="3484148" y="749855"/>
                  </a:moveTo>
                  <a:lnTo>
                    <a:pt x="3447718" y="714437"/>
                  </a:lnTo>
                  <a:lnTo>
                    <a:pt x="3447718" y="1574596"/>
                  </a:lnTo>
                </a:path>
                <a:path w="7217409" h="7116445">
                  <a:moveTo>
                    <a:pt x="3447718" y="714437"/>
                  </a:moveTo>
                  <a:lnTo>
                    <a:pt x="3412300" y="749855"/>
                  </a:lnTo>
                </a:path>
                <a:path w="7217409" h="7116445">
                  <a:moveTo>
                    <a:pt x="3585343" y="714437"/>
                  </a:moveTo>
                  <a:lnTo>
                    <a:pt x="3585343" y="1574596"/>
                  </a:lnTo>
                </a:path>
                <a:path w="7217409" h="7116445">
                  <a:moveTo>
                    <a:pt x="92087" y="6232608"/>
                  </a:moveTo>
                  <a:lnTo>
                    <a:pt x="92087" y="6891388"/>
                  </a:lnTo>
                </a:path>
                <a:path w="7217409" h="7116445">
                  <a:moveTo>
                    <a:pt x="6487620" y="4178347"/>
                  </a:moveTo>
                  <a:lnTo>
                    <a:pt x="6547325" y="4178347"/>
                  </a:lnTo>
                </a:path>
                <a:path w="7217409" h="7116445">
                  <a:moveTo>
                    <a:pt x="3153240" y="3842379"/>
                  </a:moveTo>
                  <a:lnTo>
                    <a:pt x="3116810" y="3842379"/>
                  </a:lnTo>
                </a:path>
                <a:path w="7217409" h="7116445">
                  <a:moveTo>
                    <a:pt x="3153240" y="3824164"/>
                  </a:moveTo>
                  <a:lnTo>
                    <a:pt x="3116810" y="3824164"/>
                  </a:lnTo>
                  <a:lnTo>
                    <a:pt x="3116810" y="3859582"/>
                  </a:lnTo>
                  <a:lnTo>
                    <a:pt x="3153240" y="3859582"/>
                  </a:lnTo>
                </a:path>
                <a:path w="7217409" h="7116445">
                  <a:moveTo>
                    <a:pt x="683067" y="3062164"/>
                  </a:moveTo>
                  <a:lnTo>
                    <a:pt x="683067" y="3142109"/>
                  </a:lnTo>
                </a:path>
                <a:path w="7217409" h="7116445">
                  <a:moveTo>
                    <a:pt x="1684899" y="6580719"/>
                  </a:moveTo>
                  <a:lnTo>
                    <a:pt x="1684899" y="6677867"/>
                  </a:lnTo>
                </a:path>
                <a:path w="7217409" h="7116445">
                  <a:moveTo>
                    <a:pt x="331920" y="4275494"/>
                  </a:moveTo>
                  <a:lnTo>
                    <a:pt x="683067" y="4275494"/>
                  </a:lnTo>
                </a:path>
                <a:path w="7217409" h="7116445">
                  <a:moveTo>
                    <a:pt x="6955141" y="3062164"/>
                  </a:moveTo>
                  <a:lnTo>
                    <a:pt x="6955141" y="5019278"/>
                  </a:lnTo>
                </a:path>
                <a:path w="7217409" h="7116445">
                  <a:moveTo>
                    <a:pt x="7217237" y="1297321"/>
                  </a:moveTo>
                  <a:lnTo>
                    <a:pt x="7217237" y="30358"/>
                  </a:lnTo>
                </a:path>
                <a:path w="7217409" h="7116445">
                  <a:moveTo>
                    <a:pt x="293465" y="6232608"/>
                  </a:moveTo>
                  <a:lnTo>
                    <a:pt x="80956" y="6232608"/>
                  </a:lnTo>
                </a:path>
                <a:path w="7217409" h="7116445">
                  <a:moveTo>
                    <a:pt x="6845851" y="1097967"/>
                  </a:moveTo>
                  <a:lnTo>
                    <a:pt x="6973356" y="1097967"/>
                  </a:lnTo>
                </a:path>
                <a:path w="7217409" h="7116445">
                  <a:moveTo>
                    <a:pt x="6531134" y="3802913"/>
                  </a:moveTo>
                  <a:lnTo>
                    <a:pt x="6531134" y="4178347"/>
                  </a:lnTo>
                </a:path>
                <a:path w="7217409" h="7116445">
                  <a:moveTo>
                    <a:pt x="6845851" y="908732"/>
                  </a:moveTo>
                  <a:lnTo>
                    <a:pt x="6845851" y="1284166"/>
                  </a:lnTo>
                </a:path>
                <a:path w="7217409" h="7116445">
                  <a:moveTo>
                    <a:pt x="6487620" y="3802913"/>
                  </a:moveTo>
                  <a:lnTo>
                    <a:pt x="6547325" y="3802913"/>
                  </a:lnTo>
                </a:path>
                <a:path w="7217409" h="7116445">
                  <a:moveTo>
                    <a:pt x="712413" y="3849463"/>
                  </a:moveTo>
                  <a:lnTo>
                    <a:pt x="712413" y="3514507"/>
                  </a:lnTo>
                </a:path>
                <a:path w="7217409" h="7116445">
                  <a:moveTo>
                    <a:pt x="6547325" y="3818092"/>
                  </a:moveTo>
                  <a:lnTo>
                    <a:pt x="6614114" y="3818092"/>
                  </a:lnTo>
                </a:path>
                <a:path w="7217409" h="7116445">
                  <a:moveTo>
                    <a:pt x="451330" y="1097967"/>
                  </a:moveTo>
                  <a:lnTo>
                    <a:pt x="324836" y="1097967"/>
                  </a:lnTo>
                </a:path>
                <a:path w="7217409" h="7116445">
                  <a:moveTo>
                    <a:pt x="6547325" y="4162155"/>
                  </a:moveTo>
                  <a:lnTo>
                    <a:pt x="6614114" y="4162155"/>
                  </a:lnTo>
                </a:path>
                <a:path w="7217409" h="7116445">
                  <a:moveTo>
                    <a:pt x="6905556" y="1097967"/>
                  </a:moveTo>
                  <a:lnTo>
                    <a:pt x="6824600" y="1050405"/>
                  </a:lnTo>
                </a:path>
                <a:path w="7217409" h="7116445">
                  <a:moveTo>
                    <a:pt x="1714245" y="7116042"/>
                  </a:moveTo>
                  <a:lnTo>
                    <a:pt x="5583947" y="7116042"/>
                  </a:lnTo>
                </a:path>
                <a:path w="7217409" h="7116445">
                  <a:moveTo>
                    <a:pt x="0" y="6972344"/>
                  </a:moveTo>
                  <a:lnTo>
                    <a:pt x="1714245" y="6972344"/>
                  </a:lnTo>
                </a:path>
                <a:path w="7217409" h="7116445">
                  <a:moveTo>
                    <a:pt x="1714245" y="6972344"/>
                  </a:moveTo>
                  <a:lnTo>
                    <a:pt x="1714245" y="7116042"/>
                  </a:lnTo>
                </a:path>
                <a:path w="7217409" h="7116445">
                  <a:moveTo>
                    <a:pt x="1744604" y="66788"/>
                  </a:moveTo>
                  <a:lnTo>
                    <a:pt x="1744604" y="0"/>
                  </a:lnTo>
                </a:path>
                <a:path w="7217409" h="7116445">
                  <a:moveTo>
                    <a:pt x="2493448" y="2439814"/>
                  </a:moveTo>
                  <a:lnTo>
                    <a:pt x="2493448" y="2343679"/>
                  </a:lnTo>
                </a:path>
                <a:path w="7217409" h="7116445">
                  <a:moveTo>
                    <a:pt x="2516723" y="2439814"/>
                  </a:moveTo>
                  <a:lnTo>
                    <a:pt x="2516723" y="2343679"/>
                  </a:lnTo>
                </a:path>
                <a:path w="7217409" h="7116445">
                  <a:moveTo>
                    <a:pt x="2528866" y="2439814"/>
                  </a:moveTo>
                  <a:lnTo>
                    <a:pt x="2528866" y="2343679"/>
                  </a:lnTo>
                </a:path>
                <a:path w="7217409" h="7116445">
                  <a:moveTo>
                    <a:pt x="2497495" y="1973305"/>
                  </a:moveTo>
                  <a:lnTo>
                    <a:pt x="2497495" y="1941934"/>
                  </a:lnTo>
                </a:path>
                <a:path w="7217409" h="7116445">
                  <a:moveTo>
                    <a:pt x="2493448" y="2250579"/>
                  </a:moveTo>
                  <a:lnTo>
                    <a:pt x="2528866" y="2250579"/>
                  </a:lnTo>
                </a:path>
                <a:path w="7217409" h="7116445">
                  <a:moveTo>
                    <a:pt x="2557201" y="2499519"/>
                  </a:moveTo>
                  <a:lnTo>
                    <a:pt x="2557201" y="2189862"/>
                  </a:lnTo>
                </a:path>
                <a:path w="7217409" h="7116445">
                  <a:moveTo>
                    <a:pt x="2516723" y="2303201"/>
                  </a:moveTo>
                  <a:lnTo>
                    <a:pt x="2516723" y="2250579"/>
                  </a:lnTo>
                </a:path>
                <a:path w="7217409" h="7116445">
                  <a:moveTo>
                    <a:pt x="2528866" y="2314332"/>
                  </a:moveTo>
                  <a:lnTo>
                    <a:pt x="2528866" y="2250579"/>
                  </a:lnTo>
                </a:path>
                <a:path w="7217409" h="7116445">
                  <a:moveTo>
                    <a:pt x="2493448" y="2278914"/>
                  </a:moveTo>
                  <a:lnTo>
                    <a:pt x="2493448" y="22505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68" name="object 1368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3094312" y="4087608"/>
              <a:ext cx="159888" cy="497880"/>
            </a:xfrm>
            <a:prstGeom prst="rect">
              <a:avLst/>
            </a:prstGeom>
          </p:spPr>
        </p:pic>
        <p:sp>
          <p:nvSpPr>
            <p:cNvPr id="1369" name="object 1369" descr=""/>
            <p:cNvSpPr/>
            <p:nvPr/>
          </p:nvSpPr>
          <p:spPr>
            <a:xfrm>
              <a:off x="10693963" y="1244024"/>
              <a:ext cx="7254875" cy="7522845"/>
            </a:xfrm>
            <a:custGeom>
              <a:avLst/>
              <a:gdLst/>
              <a:ahLst/>
              <a:cxnLst/>
              <a:rect l="l" t="t" r="r" b="b"/>
              <a:pathLst>
                <a:path w="7254875" h="7522845">
                  <a:moveTo>
                    <a:pt x="2557201" y="2380109"/>
                  </a:moveTo>
                  <a:lnTo>
                    <a:pt x="2497495" y="2380109"/>
                  </a:lnTo>
                </a:path>
                <a:path w="7254875" h="7522845">
                  <a:moveTo>
                    <a:pt x="2557201" y="2348739"/>
                  </a:moveTo>
                  <a:lnTo>
                    <a:pt x="2557201" y="2380109"/>
                  </a:lnTo>
                </a:path>
                <a:path w="7254875" h="7522845">
                  <a:moveTo>
                    <a:pt x="2497495" y="2657384"/>
                  </a:moveTo>
                  <a:lnTo>
                    <a:pt x="2497495" y="2596667"/>
                  </a:lnTo>
                </a:path>
                <a:path w="7254875" h="7522845">
                  <a:moveTo>
                    <a:pt x="2557201" y="2596667"/>
                  </a:moveTo>
                  <a:lnTo>
                    <a:pt x="2497495" y="2596667"/>
                  </a:lnTo>
                </a:path>
                <a:path w="7254875" h="7522845">
                  <a:moveTo>
                    <a:pt x="2497495" y="2596667"/>
                  </a:moveTo>
                  <a:lnTo>
                    <a:pt x="2403384" y="2433743"/>
                  </a:lnTo>
                  <a:lnTo>
                    <a:pt x="2497495" y="2380109"/>
                  </a:lnTo>
                </a:path>
                <a:path w="7254875" h="7522845">
                  <a:moveTo>
                    <a:pt x="2423623" y="2348739"/>
                  </a:moveTo>
                  <a:lnTo>
                    <a:pt x="2497495" y="2348739"/>
                  </a:lnTo>
                </a:path>
                <a:path w="7254875" h="7522845">
                  <a:moveTo>
                    <a:pt x="2528866" y="2750483"/>
                  </a:moveTo>
                  <a:lnTo>
                    <a:pt x="1887289" y="2750483"/>
                  </a:lnTo>
                </a:path>
                <a:path w="7254875" h="7522845">
                  <a:moveTo>
                    <a:pt x="2528866" y="2721137"/>
                  </a:moveTo>
                  <a:lnTo>
                    <a:pt x="1915623" y="2721137"/>
                  </a:lnTo>
                </a:path>
                <a:path w="7254875" h="7522845">
                  <a:moveTo>
                    <a:pt x="1927767" y="2710005"/>
                  </a:moveTo>
                  <a:lnTo>
                    <a:pt x="2516723" y="2710005"/>
                  </a:lnTo>
                </a:path>
                <a:path w="7254875" h="7522845">
                  <a:moveTo>
                    <a:pt x="2493448" y="2685718"/>
                  </a:moveTo>
                  <a:lnTo>
                    <a:pt x="1952054" y="2685718"/>
                  </a:lnTo>
                </a:path>
                <a:path w="7254875" h="7522845">
                  <a:moveTo>
                    <a:pt x="4769326" y="2846619"/>
                  </a:moveTo>
                  <a:lnTo>
                    <a:pt x="4769326" y="2750483"/>
                  </a:lnTo>
                </a:path>
                <a:path w="7254875" h="7522845">
                  <a:moveTo>
                    <a:pt x="4804745" y="2685718"/>
                  </a:moveTo>
                  <a:lnTo>
                    <a:pt x="4804745" y="2657384"/>
                  </a:lnTo>
                </a:path>
                <a:path w="7254875" h="7522845">
                  <a:moveTo>
                    <a:pt x="4780458" y="3341463"/>
                  </a:moveTo>
                  <a:lnTo>
                    <a:pt x="4780458" y="3183599"/>
                  </a:lnTo>
                </a:path>
                <a:path w="7254875" h="7522845">
                  <a:moveTo>
                    <a:pt x="4769326" y="3341463"/>
                  </a:moveTo>
                  <a:lnTo>
                    <a:pt x="4769326" y="3183599"/>
                  </a:lnTo>
                </a:path>
                <a:path w="7254875" h="7522845">
                  <a:moveTo>
                    <a:pt x="4804745" y="3341463"/>
                  </a:moveTo>
                  <a:lnTo>
                    <a:pt x="4804745" y="3183599"/>
                  </a:lnTo>
                </a:path>
                <a:path w="7254875" h="7522845">
                  <a:moveTo>
                    <a:pt x="4780458" y="2846619"/>
                  </a:moveTo>
                  <a:lnTo>
                    <a:pt x="4780458" y="2750483"/>
                  </a:lnTo>
                </a:path>
                <a:path w="7254875" h="7522845">
                  <a:moveTo>
                    <a:pt x="4739980" y="2906324"/>
                  </a:moveTo>
                  <a:lnTo>
                    <a:pt x="4739980" y="2596667"/>
                  </a:lnTo>
                </a:path>
                <a:path w="7254875" h="7522845">
                  <a:moveTo>
                    <a:pt x="4804745" y="2846619"/>
                  </a:moveTo>
                  <a:lnTo>
                    <a:pt x="4804745" y="2750483"/>
                  </a:lnTo>
                </a:path>
                <a:path w="7254875" h="7522845">
                  <a:moveTo>
                    <a:pt x="4769326" y="2721137"/>
                  </a:moveTo>
                  <a:lnTo>
                    <a:pt x="4769326" y="2657384"/>
                  </a:lnTo>
                </a:path>
                <a:path w="7254875" h="7522845">
                  <a:moveTo>
                    <a:pt x="4780458" y="2710005"/>
                  </a:moveTo>
                  <a:lnTo>
                    <a:pt x="4780458" y="2657384"/>
                  </a:lnTo>
                </a:path>
                <a:path w="7254875" h="7522845">
                  <a:moveTo>
                    <a:pt x="4799685" y="2906324"/>
                  </a:moveTo>
                  <a:lnTo>
                    <a:pt x="4893796" y="3070260"/>
                  </a:lnTo>
                  <a:lnTo>
                    <a:pt x="4799685" y="3123893"/>
                  </a:lnTo>
                  <a:lnTo>
                    <a:pt x="4739980" y="3123893"/>
                  </a:lnTo>
                </a:path>
                <a:path w="7254875" h="7522845">
                  <a:moveTo>
                    <a:pt x="4893796" y="2433743"/>
                  </a:moveTo>
                  <a:lnTo>
                    <a:pt x="4799685" y="2380109"/>
                  </a:lnTo>
                </a:path>
                <a:path w="7254875" h="7522845">
                  <a:moveTo>
                    <a:pt x="4739980" y="2596667"/>
                  </a:moveTo>
                  <a:lnTo>
                    <a:pt x="4799685" y="2596667"/>
                  </a:lnTo>
                  <a:lnTo>
                    <a:pt x="4893796" y="2433743"/>
                  </a:lnTo>
                </a:path>
                <a:path w="7254875" h="7522845">
                  <a:moveTo>
                    <a:pt x="4799685" y="2596667"/>
                  </a:moveTo>
                  <a:lnTo>
                    <a:pt x="4799685" y="2657384"/>
                  </a:lnTo>
                </a:path>
                <a:path w="7254875" h="7522845">
                  <a:moveTo>
                    <a:pt x="4769326" y="3183599"/>
                  </a:moveTo>
                  <a:lnTo>
                    <a:pt x="4804745" y="3183599"/>
                  </a:lnTo>
                </a:path>
                <a:path w="7254875" h="7522845">
                  <a:moveTo>
                    <a:pt x="4799685" y="3183599"/>
                  </a:moveTo>
                  <a:lnTo>
                    <a:pt x="4799685" y="3123893"/>
                  </a:lnTo>
                </a:path>
                <a:path w="7254875" h="7522845">
                  <a:moveTo>
                    <a:pt x="4804745" y="2657384"/>
                  </a:moveTo>
                  <a:lnTo>
                    <a:pt x="4769326" y="2657384"/>
                  </a:lnTo>
                </a:path>
                <a:path w="7254875" h="7522845">
                  <a:moveTo>
                    <a:pt x="4739980" y="2906324"/>
                  </a:moveTo>
                  <a:lnTo>
                    <a:pt x="4799685" y="2906324"/>
                  </a:lnTo>
                </a:path>
                <a:path w="7254875" h="7522845">
                  <a:moveTo>
                    <a:pt x="4799685" y="2906324"/>
                  </a:moveTo>
                  <a:lnTo>
                    <a:pt x="4799685" y="2846619"/>
                  </a:lnTo>
                </a:path>
                <a:path w="7254875" h="7522845">
                  <a:moveTo>
                    <a:pt x="4769326" y="2846619"/>
                  </a:moveTo>
                  <a:lnTo>
                    <a:pt x="4804745" y="2846619"/>
                  </a:lnTo>
                </a:path>
                <a:path w="7254875" h="7522845">
                  <a:moveTo>
                    <a:pt x="4739980" y="2380109"/>
                  </a:moveTo>
                  <a:lnTo>
                    <a:pt x="4739980" y="2348739"/>
                  </a:lnTo>
                </a:path>
                <a:path w="7254875" h="7522845">
                  <a:moveTo>
                    <a:pt x="4739980" y="2380109"/>
                  </a:moveTo>
                  <a:lnTo>
                    <a:pt x="4799685" y="2380109"/>
                  </a:lnTo>
                </a:path>
                <a:path w="7254875" h="7522845">
                  <a:moveTo>
                    <a:pt x="4799685" y="2380109"/>
                  </a:moveTo>
                  <a:lnTo>
                    <a:pt x="4799685" y="2348739"/>
                  </a:lnTo>
                </a:path>
                <a:path w="7254875" h="7522845">
                  <a:moveTo>
                    <a:pt x="750867" y="4284602"/>
                  </a:moveTo>
                  <a:lnTo>
                    <a:pt x="683067" y="4284602"/>
                  </a:lnTo>
                </a:path>
                <a:path w="7254875" h="7522845">
                  <a:moveTo>
                    <a:pt x="6973356" y="1675791"/>
                  </a:moveTo>
                  <a:lnTo>
                    <a:pt x="6973356" y="1331728"/>
                  </a:lnTo>
                </a:path>
                <a:path w="7254875" h="7522845">
                  <a:moveTo>
                    <a:pt x="451330" y="1315536"/>
                  </a:moveTo>
                  <a:lnTo>
                    <a:pt x="451330" y="1690970"/>
                  </a:lnTo>
                </a:path>
                <a:path w="7254875" h="7522845">
                  <a:moveTo>
                    <a:pt x="1340835" y="7054312"/>
                  </a:moveTo>
                  <a:lnTo>
                    <a:pt x="939090" y="7054312"/>
                  </a:lnTo>
                </a:path>
                <a:path w="7254875" h="7522845">
                  <a:moveTo>
                    <a:pt x="683067" y="4284602"/>
                  </a:moveTo>
                  <a:lnTo>
                    <a:pt x="683067" y="3892976"/>
                  </a:lnTo>
                </a:path>
                <a:path w="7254875" h="7522845">
                  <a:moveTo>
                    <a:pt x="750867" y="5002075"/>
                  </a:moveTo>
                  <a:lnTo>
                    <a:pt x="683067" y="5002075"/>
                  </a:lnTo>
                </a:path>
                <a:path w="7254875" h="7522845">
                  <a:moveTo>
                    <a:pt x="391625" y="1504771"/>
                  </a:moveTo>
                  <a:lnTo>
                    <a:pt x="473593" y="1457209"/>
                  </a:lnTo>
                </a:path>
                <a:path w="7254875" h="7522845">
                  <a:moveTo>
                    <a:pt x="750867" y="5346139"/>
                  </a:moveTo>
                  <a:lnTo>
                    <a:pt x="683067" y="5346139"/>
                  </a:lnTo>
                </a:path>
                <a:path w="7254875" h="7522845">
                  <a:moveTo>
                    <a:pt x="683067" y="5426083"/>
                  </a:moveTo>
                  <a:lnTo>
                    <a:pt x="683067" y="5346139"/>
                  </a:lnTo>
                </a:path>
                <a:path w="7254875" h="7522845">
                  <a:moveTo>
                    <a:pt x="324836" y="1675791"/>
                  </a:moveTo>
                  <a:lnTo>
                    <a:pt x="324836" y="1331728"/>
                  </a:lnTo>
                </a:path>
                <a:path w="7254875" h="7522845">
                  <a:moveTo>
                    <a:pt x="353171" y="5454417"/>
                  </a:moveTo>
                  <a:lnTo>
                    <a:pt x="712413" y="5454417"/>
                  </a:lnTo>
                </a:path>
                <a:path w="7254875" h="7522845">
                  <a:moveTo>
                    <a:pt x="7254679" y="1742580"/>
                  </a:moveTo>
                  <a:lnTo>
                    <a:pt x="7003715" y="1742580"/>
                  </a:lnTo>
                </a:path>
                <a:path w="7254875" h="7522845">
                  <a:moveTo>
                    <a:pt x="5073924" y="533298"/>
                  </a:moveTo>
                  <a:lnTo>
                    <a:pt x="4698490" y="533298"/>
                  </a:lnTo>
                </a:path>
                <a:path w="7254875" h="7522845">
                  <a:moveTo>
                    <a:pt x="4698490" y="489784"/>
                  </a:moveTo>
                  <a:lnTo>
                    <a:pt x="5073924" y="489784"/>
                  </a:lnTo>
                </a:path>
                <a:path w="7254875" h="7522845">
                  <a:moveTo>
                    <a:pt x="6547325" y="5374473"/>
                  </a:moveTo>
                  <a:lnTo>
                    <a:pt x="6585779" y="5374473"/>
                  </a:lnTo>
                </a:path>
                <a:path w="7254875" h="7522845">
                  <a:moveTo>
                    <a:pt x="391625" y="5756991"/>
                  </a:moveTo>
                  <a:lnTo>
                    <a:pt x="324836" y="5756991"/>
                  </a:lnTo>
                </a:path>
                <a:path w="7254875" h="7522845">
                  <a:moveTo>
                    <a:pt x="750867" y="4628665"/>
                  </a:moveTo>
                  <a:lnTo>
                    <a:pt x="683067" y="4628665"/>
                  </a:lnTo>
                </a:path>
                <a:path w="7254875" h="7522845">
                  <a:moveTo>
                    <a:pt x="750867" y="3548913"/>
                  </a:moveTo>
                  <a:lnTo>
                    <a:pt x="683067" y="3548913"/>
                  </a:lnTo>
                </a:path>
                <a:path w="7254875" h="7522845">
                  <a:moveTo>
                    <a:pt x="80956" y="6639412"/>
                  </a:moveTo>
                  <a:lnTo>
                    <a:pt x="80956" y="7298193"/>
                  </a:lnTo>
                </a:path>
                <a:path w="7254875" h="7522845">
                  <a:moveTo>
                    <a:pt x="4683310" y="406804"/>
                  </a:moveTo>
                  <a:lnTo>
                    <a:pt x="4713669" y="406804"/>
                  </a:lnTo>
                </a:path>
                <a:path w="7254875" h="7522845">
                  <a:moveTo>
                    <a:pt x="4683310" y="406804"/>
                  </a:moveTo>
                  <a:lnTo>
                    <a:pt x="4683310" y="375433"/>
                  </a:lnTo>
                </a:path>
                <a:path w="7254875" h="7522845">
                  <a:moveTo>
                    <a:pt x="6889364" y="6210345"/>
                  </a:moveTo>
                  <a:lnTo>
                    <a:pt x="6889364" y="5741812"/>
                  </a:lnTo>
                </a:path>
                <a:path w="7254875" h="7522845">
                  <a:moveTo>
                    <a:pt x="4836115" y="6987524"/>
                  </a:moveTo>
                  <a:lnTo>
                    <a:pt x="4836115" y="7054312"/>
                  </a:lnTo>
                </a:path>
                <a:path w="7254875" h="7522845">
                  <a:moveTo>
                    <a:pt x="4683310" y="375433"/>
                  </a:moveTo>
                  <a:lnTo>
                    <a:pt x="4269422" y="375433"/>
                  </a:lnTo>
                </a:path>
                <a:path w="7254875" h="7522845">
                  <a:moveTo>
                    <a:pt x="3570164" y="650684"/>
                  </a:moveTo>
                  <a:lnTo>
                    <a:pt x="3916251" y="650684"/>
                  </a:lnTo>
                </a:path>
                <a:path w="7254875" h="7522845">
                  <a:moveTo>
                    <a:pt x="6547325" y="3519566"/>
                  </a:moveTo>
                  <a:lnTo>
                    <a:pt x="6585779" y="3519566"/>
                  </a:lnTo>
                </a:path>
                <a:path w="7254875" h="7522845">
                  <a:moveTo>
                    <a:pt x="6585779" y="3519566"/>
                  </a:moveTo>
                  <a:lnTo>
                    <a:pt x="6585779" y="3439622"/>
                  </a:lnTo>
                </a:path>
                <a:path w="7254875" h="7522845">
                  <a:moveTo>
                    <a:pt x="5073924" y="533298"/>
                  </a:moveTo>
                  <a:lnTo>
                    <a:pt x="5073924" y="473593"/>
                  </a:lnTo>
                </a:path>
                <a:path w="7254875" h="7522845">
                  <a:moveTo>
                    <a:pt x="6944010" y="2481304"/>
                  </a:moveTo>
                  <a:lnTo>
                    <a:pt x="6944010" y="2763639"/>
                  </a:lnTo>
                </a:path>
                <a:path w="7254875" h="7522845">
                  <a:moveTo>
                    <a:pt x="6905556" y="2481304"/>
                  </a:moveTo>
                  <a:lnTo>
                    <a:pt x="6944010" y="2481304"/>
                  </a:lnTo>
                </a:path>
                <a:path w="7254875" h="7522845">
                  <a:moveTo>
                    <a:pt x="4698490" y="533298"/>
                  </a:moveTo>
                  <a:lnTo>
                    <a:pt x="4698490" y="473593"/>
                  </a:lnTo>
                </a:path>
                <a:path w="7254875" h="7522845">
                  <a:moveTo>
                    <a:pt x="7003715" y="6650544"/>
                  </a:moveTo>
                  <a:lnTo>
                    <a:pt x="7217237" y="6650544"/>
                  </a:lnTo>
                </a:path>
                <a:path w="7254875" h="7522845">
                  <a:moveTo>
                    <a:pt x="5524242" y="7084671"/>
                  </a:moveTo>
                  <a:lnTo>
                    <a:pt x="5524242" y="7463141"/>
                  </a:lnTo>
                </a:path>
                <a:path w="7254875" h="7522845">
                  <a:moveTo>
                    <a:pt x="7206105" y="6639412"/>
                  </a:moveTo>
                  <a:lnTo>
                    <a:pt x="7206105" y="7298193"/>
                  </a:lnTo>
                </a:path>
                <a:path w="7254875" h="7522845">
                  <a:moveTo>
                    <a:pt x="7003715" y="6639412"/>
                  </a:moveTo>
                  <a:lnTo>
                    <a:pt x="7217237" y="6639412"/>
                  </a:lnTo>
                </a:path>
                <a:path w="7254875" h="7522845">
                  <a:moveTo>
                    <a:pt x="5990752" y="473593"/>
                  </a:moveTo>
                  <a:lnTo>
                    <a:pt x="5990752" y="406804"/>
                  </a:lnTo>
                </a:path>
                <a:path w="7254875" h="7522845">
                  <a:moveTo>
                    <a:pt x="5583947" y="7379149"/>
                  </a:moveTo>
                  <a:lnTo>
                    <a:pt x="5583947" y="7522846"/>
                  </a:lnTo>
                </a:path>
                <a:path w="7254875" h="7522845">
                  <a:moveTo>
                    <a:pt x="6690010" y="533298"/>
                  </a:moveTo>
                  <a:lnTo>
                    <a:pt x="6314576" y="533298"/>
                  </a:lnTo>
                </a:path>
                <a:path w="7254875" h="7522845">
                  <a:moveTo>
                    <a:pt x="7217237" y="6639412"/>
                  </a:moveTo>
                  <a:lnTo>
                    <a:pt x="7217237" y="7298193"/>
                  </a:lnTo>
                </a:path>
                <a:path w="7254875" h="7522845">
                  <a:moveTo>
                    <a:pt x="5597103" y="6927819"/>
                  </a:moveTo>
                  <a:lnTo>
                    <a:pt x="5597103" y="6987524"/>
                  </a:lnTo>
                </a:path>
                <a:path w="7254875" h="7522845">
                  <a:moveTo>
                    <a:pt x="5597103" y="6970321"/>
                  </a:moveTo>
                  <a:lnTo>
                    <a:pt x="5783302" y="6970321"/>
                  </a:lnTo>
                </a:path>
                <a:path w="7254875" h="7522845">
                  <a:moveTo>
                    <a:pt x="6905556" y="1302381"/>
                  </a:moveTo>
                  <a:lnTo>
                    <a:pt x="6944010" y="1302381"/>
                  </a:lnTo>
                </a:path>
                <a:path w="7254875" h="7522845">
                  <a:moveTo>
                    <a:pt x="6966273" y="5426083"/>
                  </a:moveTo>
                  <a:lnTo>
                    <a:pt x="6966273" y="3468969"/>
                  </a:lnTo>
                </a:path>
                <a:path w="7254875" h="7522845">
                  <a:moveTo>
                    <a:pt x="5972536" y="6927819"/>
                  </a:moveTo>
                  <a:lnTo>
                    <a:pt x="5972536" y="6987524"/>
                  </a:lnTo>
                </a:path>
                <a:path w="7254875" h="7522845">
                  <a:moveTo>
                    <a:pt x="6484584" y="6905556"/>
                  </a:moveTo>
                  <a:lnTo>
                    <a:pt x="6342911" y="6987524"/>
                  </a:lnTo>
                </a:path>
                <a:path w="7254875" h="7522845">
                  <a:moveTo>
                    <a:pt x="5783302" y="6970321"/>
                  </a:moveTo>
                  <a:lnTo>
                    <a:pt x="5783302" y="6987524"/>
                  </a:lnTo>
                </a:path>
                <a:path w="7254875" h="7522845">
                  <a:moveTo>
                    <a:pt x="7254679" y="398708"/>
                  </a:moveTo>
                  <a:lnTo>
                    <a:pt x="7254679" y="1742580"/>
                  </a:lnTo>
                </a:path>
                <a:path w="7254875" h="7522845">
                  <a:moveTo>
                    <a:pt x="6718345" y="6927819"/>
                  </a:moveTo>
                  <a:lnTo>
                    <a:pt x="6718345" y="6987524"/>
                  </a:lnTo>
                </a:path>
                <a:path w="7254875" h="7522845">
                  <a:moveTo>
                    <a:pt x="5830863" y="6905556"/>
                  </a:moveTo>
                  <a:lnTo>
                    <a:pt x="5972536" y="6987524"/>
                  </a:lnTo>
                </a:path>
                <a:path w="7254875" h="7522845">
                  <a:moveTo>
                    <a:pt x="6342911" y="6927819"/>
                  </a:moveTo>
                  <a:lnTo>
                    <a:pt x="6342911" y="6987524"/>
                  </a:lnTo>
                </a:path>
                <a:path w="7254875" h="7522845">
                  <a:moveTo>
                    <a:pt x="6314576" y="489784"/>
                  </a:moveTo>
                  <a:lnTo>
                    <a:pt x="6690010" y="489784"/>
                  </a:lnTo>
                </a:path>
                <a:path w="7254875" h="7522845">
                  <a:moveTo>
                    <a:pt x="6718345" y="6970321"/>
                  </a:moveTo>
                  <a:lnTo>
                    <a:pt x="6532146" y="6970321"/>
                  </a:lnTo>
                  <a:lnTo>
                    <a:pt x="6532146" y="6987524"/>
                  </a:lnTo>
                </a:path>
                <a:path w="7254875" h="7522845">
                  <a:moveTo>
                    <a:pt x="6358090" y="6987524"/>
                  </a:moveTo>
                  <a:lnTo>
                    <a:pt x="6358090" y="7054312"/>
                  </a:lnTo>
                </a:path>
                <a:path w="7254875" h="7522845">
                  <a:moveTo>
                    <a:pt x="1773950" y="435139"/>
                  </a:moveTo>
                  <a:lnTo>
                    <a:pt x="2211113" y="435139"/>
                  </a:lnTo>
                </a:path>
                <a:path w="7254875" h="7522845">
                  <a:moveTo>
                    <a:pt x="1773950" y="473593"/>
                  </a:moveTo>
                  <a:lnTo>
                    <a:pt x="1773950" y="435139"/>
                  </a:lnTo>
                </a:path>
                <a:path w="7254875" h="7522845">
                  <a:moveTo>
                    <a:pt x="5957357" y="6987524"/>
                  </a:moveTo>
                  <a:lnTo>
                    <a:pt x="5957357" y="7054312"/>
                  </a:lnTo>
                </a:path>
                <a:path w="7254875" h="7522845">
                  <a:moveTo>
                    <a:pt x="6690010" y="533298"/>
                  </a:moveTo>
                  <a:lnTo>
                    <a:pt x="6690010" y="473593"/>
                  </a:lnTo>
                </a:path>
                <a:path w="7254875" h="7522845">
                  <a:moveTo>
                    <a:pt x="5612282" y="6987524"/>
                  </a:moveTo>
                  <a:lnTo>
                    <a:pt x="5612282" y="7084671"/>
                  </a:lnTo>
                </a:path>
                <a:path w="7254875" h="7522845">
                  <a:moveTo>
                    <a:pt x="353171" y="435139"/>
                  </a:moveTo>
                  <a:lnTo>
                    <a:pt x="595027" y="435139"/>
                  </a:lnTo>
                </a:path>
                <a:path w="7254875" h="7522845">
                  <a:moveTo>
                    <a:pt x="42501" y="1742580"/>
                  </a:moveTo>
                  <a:lnTo>
                    <a:pt x="293465" y="1742580"/>
                  </a:lnTo>
                </a:path>
                <a:path w="7254875" h="7522845">
                  <a:moveTo>
                    <a:pt x="353171" y="435139"/>
                  </a:moveTo>
                  <a:lnTo>
                    <a:pt x="353171" y="1302381"/>
                  </a:lnTo>
                </a:path>
                <a:path w="7254875" h="7522845">
                  <a:moveTo>
                    <a:pt x="6905556" y="5756991"/>
                  </a:moveTo>
                  <a:lnTo>
                    <a:pt x="6973356" y="5756991"/>
                  </a:lnTo>
                </a:path>
                <a:path w="7254875" h="7522845">
                  <a:moveTo>
                    <a:pt x="6314576" y="533298"/>
                  </a:moveTo>
                  <a:lnTo>
                    <a:pt x="6314576" y="473593"/>
                  </a:lnTo>
                </a:path>
                <a:path w="7254875" h="7522845">
                  <a:moveTo>
                    <a:pt x="42501" y="398708"/>
                  </a:moveTo>
                  <a:lnTo>
                    <a:pt x="42501" y="1742580"/>
                  </a:lnTo>
                </a:path>
                <a:path w="7254875" h="7522845">
                  <a:moveTo>
                    <a:pt x="391625" y="1331728"/>
                  </a:moveTo>
                  <a:lnTo>
                    <a:pt x="324836" y="1331728"/>
                  </a:lnTo>
                </a:path>
                <a:path w="7254875" h="7522845">
                  <a:moveTo>
                    <a:pt x="6936926" y="4211741"/>
                  </a:moveTo>
                  <a:lnTo>
                    <a:pt x="6936926" y="5426083"/>
                  </a:lnTo>
                </a:path>
                <a:path w="7254875" h="7522845">
                  <a:moveTo>
                    <a:pt x="6905556" y="1331728"/>
                  </a:moveTo>
                  <a:lnTo>
                    <a:pt x="6973356" y="1331728"/>
                  </a:lnTo>
                </a:path>
                <a:path w="7254875" h="7522845">
                  <a:moveTo>
                    <a:pt x="750867" y="4256267"/>
                  </a:moveTo>
                  <a:lnTo>
                    <a:pt x="712413" y="4256267"/>
                  </a:lnTo>
                </a:path>
                <a:path w="7254875" h="7522845">
                  <a:moveTo>
                    <a:pt x="7003715" y="1675791"/>
                  </a:moveTo>
                  <a:lnTo>
                    <a:pt x="7187890" y="1675791"/>
                  </a:lnTo>
                </a:path>
                <a:path w="7254875" h="7522845">
                  <a:moveTo>
                    <a:pt x="293465" y="1675791"/>
                  </a:moveTo>
                  <a:lnTo>
                    <a:pt x="110302" y="1675791"/>
                  </a:lnTo>
                </a:path>
                <a:path w="7254875" h="7522845">
                  <a:moveTo>
                    <a:pt x="353171" y="1704126"/>
                  </a:moveTo>
                  <a:lnTo>
                    <a:pt x="353171" y="2079560"/>
                  </a:lnTo>
                </a:path>
                <a:path w="7254875" h="7522845">
                  <a:moveTo>
                    <a:pt x="6889364" y="2468149"/>
                  </a:moveTo>
                  <a:lnTo>
                    <a:pt x="6889364" y="2092715"/>
                  </a:lnTo>
                </a:path>
                <a:path w="7254875" h="7522845">
                  <a:moveTo>
                    <a:pt x="7187890" y="466509"/>
                  </a:moveTo>
                  <a:lnTo>
                    <a:pt x="7187890" y="1675791"/>
                  </a:lnTo>
                </a:path>
                <a:path w="7254875" h="7522845">
                  <a:moveTo>
                    <a:pt x="6845851" y="2092715"/>
                  </a:moveTo>
                  <a:lnTo>
                    <a:pt x="6905556" y="2092715"/>
                  </a:lnTo>
                </a:path>
                <a:path w="7254875" h="7522845">
                  <a:moveTo>
                    <a:pt x="6845851" y="2468149"/>
                  </a:moveTo>
                  <a:lnTo>
                    <a:pt x="6905556" y="2468149"/>
                  </a:lnTo>
                </a:path>
                <a:path w="7254875" h="7522845">
                  <a:moveTo>
                    <a:pt x="7254679" y="398708"/>
                  </a:moveTo>
                  <a:lnTo>
                    <a:pt x="6973356" y="398708"/>
                  </a:lnTo>
                </a:path>
                <a:path w="7254875" h="7522845">
                  <a:moveTo>
                    <a:pt x="6936926" y="3468969"/>
                  </a:moveTo>
                  <a:lnTo>
                    <a:pt x="6936926" y="4201622"/>
                  </a:lnTo>
                </a:path>
                <a:path w="7254875" h="7522845">
                  <a:moveTo>
                    <a:pt x="6845851" y="1690970"/>
                  </a:moveTo>
                  <a:lnTo>
                    <a:pt x="6905556" y="1690970"/>
                  </a:lnTo>
                </a:path>
                <a:path w="7254875" h="7522845">
                  <a:moveTo>
                    <a:pt x="408828" y="2468149"/>
                  </a:moveTo>
                  <a:lnTo>
                    <a:pt x="408828" y="2092715"/>
                  </a:lnTo>
                </a:path>
                <a:path w="7254875" h="7522845">
                  <a:moveTo>
                    <a:pt x="110302" y="466509"/>
                  </a:moveTo>
                  <a:lnTo>
                    <a:pt x="110302" y="1675791"/>
                  </a:lnTo>
                </a:path>
                <a:path w="7254875" h="7522845">
                  <a:moveTo>
                    <a:pt x="451330" y="2092715"/>
                  </a:moveTo>
                  <a:lnTo>
                    <a:pt x="391625" y="2092715"/>
                  </a:lnTo>
                </a:path>
                <a:path w="7254875" h="7522845">
                  <a:moveTo>
                    <a:pt x="451330" y="2468149"/>
                  </a:moveTo>
                  <a:lnTo>
                    <a:pt x="391625" y="2468149"/>
                  </a:lnTo>
                </a:path>
                <a:path w="7254875" h="7522845">
                  <a:moveTo>
                    <a:pt x="6845851" y="1315536"/>
                  </a:moveTo>
                  <a:lnTo>
                    <a:pt x="6905556" y="1315536"/>
                  </a:lnTo>
                  <a:lnTo>
                    <a:pt x="6824600" y="1457209"/>
                  </a:lnTo>
                </a:path>
                <a:path w="7254875" h="7522845">
                  <a:moveTo>
                    <a:pt x="6973356" y="466509"/>
                  </a:moveTo>
                  <a:lnTo>
                    <a:pt x="7187890" y="466509"/>
                  </a:lnTo>
                </a:path>
                <a:path w="7254875" h="7522845">
                  <a:moveTo>
                    <a:pt x="42501" y="398708"/>
                  </a:moveTo>
                  <a:lnTo>
                    <a:pt x="324836" y="398708"/>
                  </a:lnTo>
                </a:path>
                <a:path w="7254875" h="7522845">
                  <a:moveTo>
                    <a:pt x="6889364" y="1690970"/>
                  </a:moveTo>
                  <a:lnTo>
                    <a:pt x="6889364" y="1504771"/>
                  </a:lnTo>
                  <a:lnTo>
                    <a:pt x="6905556" y="1504771"/>
                  </a:lnTo>
                </a:path>
                <a:path w="7254875" h="7522845">
                  <a:moveTo>
                    <a:pt x="996772" y="435139"/>
                  </a:moveTo>
                  <a:lnTo>
                    <a:pt x="1279106" y="435139"/>
                  </a:lnTo>
                </a:path>
                <a:path w="7254875" h="7522845">
                  <a:moveTo>
                    <a:pt x="7003715" y="3468969"/>
                  </a:moveTo>
                  <a:lnTo>
                    <a:pt x="7003715" y="5426083"/>
                  </a:lnTo>
                </a:path>
                <a:path w="7254875" h="7522845">
                  <a:moveTo>
                    <a:pt x="451330" y="1690970"/>
                  </a:moveTo>
                  <a:lnTo>
                    <a:pt x="391625" y="1690970"/>
                  </a:lnTo>
                </a:path>
                <a:path w="7254875" h="7522845">
                  <a:moveTo>
                    <a:pt x="451330" y="1315536"/>
                  </a:moveTo>
                  <a:lnTo>
                    <a:pt x="391625" y="1315536"/>
                  </a:lnTo>
                  <a:lnTo>
                    <a:pt x="473593" y="1457209"/>
                  </a:lnTo>
                </a:path>
                <a:path w="7254875" h="7522845">
                  <a:moveTo>
                    <a:pt x="324836" y="466509"/>
                  </a:moveTo>
                  <a:lnTo>
                    <a:pt x="110302" y="466509"/>
                  </a:lnTo>
                </a:path>
                <a:path w="7254875" h="7522845">
                  <a:moveTo>
                    <a:pt x="408828" y="1690970"/>
                  </a:moveTo>
                  <a:lnTo>
                    <a:pt x="408828" y="1504771"/>
                  </a:lnTo>
                  <a:lnTo>
                    <a:pt x="391625" y="1504771"/>
                  </a:lnTo>
                </a:path>
                <a:path w="7254875" h="7522845">
                  <a:moveTo>
                    <a:pt x="293465" y="6600958"/>
                  </a:moveTo>
                  <a:lnTo>
                    <a:pt x="42501" y="6600958"/>
                  </a:lnTo>
                </a:path>
                <a:path w="7254875" h="7522845">
                  <a:moveTo>
                    <a:pt x="42501" y="7335635"/>
                  </a:moveTo>
                  <a:lnTo>
                    <a:pt x="1751687" y="7335635"/>
                  </a:lnTo>
                </a:path>
                <a:path w="7254875" h="7522845">
                  <a:moveTo>
                    <a:pt x="110302" y="6667747"/>
                  </a:moveTo>
                  <a:lnTo>
                    <a:pt x="110302" y="7268846"/>
                  </a:lnTo>
                </a:path>
                <a:path w="7254875" h="7522845">
                  <a:moveTo>
                    <a:pt x="42501" y="6600958"/>
                  </a:moveTo>
                  <a:lnTo>
                    <a:pt x="42501" y="7335635"/>
                  </a:lnTo>
                </a:path>
                <a:path w="7254875" h="7522845">
                  <a:moveTo>
                    <a:pt x="110302" y="7268846"/>
                  </a:moveTo>
                  <a:lnTo>
                    <a:pt x="1684899" y="7268846"/>
                  </a:lnTo>
                  <a:lnTo>
                    <a:pt x="1684899" y="7084671"/>
                  </a:lnTo>
                </a:path>
                <a:path w="7254875" h="7522845">
                  <a:moveTo>
                    <a:pt x="1751687" y="7335635"/>
                  </a:moveTo>
                  <a:lnTo>
                    <a:pt x="1751687" y="7084671"/>
                  </a:lnTo>
                </a:path>
                <a:path w="7254875" h="7522845">
                  <a:moveTo>
                    <a:pt x="5545493" y="7335635"/>
                  </a:moveTo>
                  <a:lnTo>
                    <a:pt x="5545493" y="7084671"/>
                  </a:lnTo>
                </a:path>
                <a:path w="7254875" h="7522845">
                  <a:moveTo>
                    <a:pt x="5612282" y="7084671"/>
                  </a:moveTo>
                  <a:lnTo>
                    <a:pt x="5612282" y="7268846"/>
                  </a:lnTo>
                  <a:lnTo>
                    <a:pt x="7187890" y="7268846"/>
                  </a:lnTo>
                </a:path>
                <a:path w="7254875" h="7522845">
                  <a:moveTo>
                    <a:pt x="7254679" y="7335635"/>
                  </a:moveTo>
                  <a:lnTo>
                    <a:pt x="5545493" y="7335635"/>
                  </a:lnTo>
                </a:path>
                <a:path w="7254875" h="7522845">
                  <a:moveTo>
                    <a:pt x="7187890" y="6667747"/>
                  </a:moveTo>
                  <a:lnTo>
                    <a:pt x="7187890" y="7268846"/>
                  </a:lnTo>
                </a:path>
                <a:path w="7254875" h="7522845">
                  <a:moveTo>
                    <a:pt x="7003715" y="6600958"/>
                  </a:moveTo>
                  <a:lnTo>
                    <a:pt x="7254679" y="6600958"/>
                  </a:lnTo>
                  <a:lnTo>
                    <a:pt x="7254679" y="7335635"/>
                  </a:lnTo>
                </a:path>
                <a:path w="7254875" h="7522845">
                  <a:moveTo>
                    <a:pt x="608182" y="533298"/>
                  </a:moveTo>
                  <a:lnTo>
                    <a:pt x="983616" y="533298"/>
                  </a:lnTo>
                </a:path>
                <a:path w="7254875" h="7522845">
                  <a:moveTo>
                    <a:pt x="983616" y="489784"/>
                  </a:moveTo>
                  <a:lnTo>
                    <a:pt x="608182" y="489784"/>
                  </a:lnTo>
                </a:path>
                <a:path w="7254875" h="7522845">
                  <a:moveTo>
                    <a:pt x="608182" y="533298"/>
                  </a:moveTo>
                  <a:lnTo>
                    <a:pt x="608182" y="473593"/>
                  </a:lnTo>
                </a:path>
                <a:path w="7254875" h="7522845">
                  <a:moveTo>
                    <a:pt x="983616" y="533298"/>
                  </a:moveTo>
                  <a:lnTo>
                    <a:pt x="983616" y="473593"/>
                  </a:lnTo>
                </a:path>
                <a:path w="7254875" h="7522845">
                  <a:moveTo>
                    <a:pt x="4804745" y="7054312"/>
                  </a:moveTo>
                  <a:lnTo>
                    <a:pt x="4836115" y="7054312"/>
                  </a:lnTo>
                </a:path>
                <a:path w="7254875" h="7522845">
                  <a:moveTo>
                    <a:pt x="5273278" y="7054312"/>
                  </a:moveTo>
                  <a:lnTo>
                    <a:pt x="4836115" y="7054312"/>
                  </a:lnTo>
                </a:path>
                <a:path w="7254875" h="7522845">
                  <a:moveTo>
                    <a:pt x="6973356" y="2077536"/>
                  </a:moveTo>
                  <a:lnTo>
                    <a:pt x="6973356" y="2107894"/>
                  </a:lnTo>
                </a:path>
                <a:path w="7254875" h="7522845">
                  <a:moveTo>
                    <a:pt x="5304649" y="7054312"/>
                  </a:moveTo>
                  <a:lnTo>
                    <a:pt x="5273278" y="7054312"/>
                  </a:lnTo>
                </a:path>
                <a:path w="7254875" h="7522845">
                  <a:moveTo>
                    <a:pt x="6973356" y="2760603"/>
                  </a:moveTo>
                  <a:lnTo>
                    <a:pt x="6973356" y="2791973"/>
                  </a:lnTo>
                </a:path>
                <a:path w="7254875" h="7522845">
                  <a:moveTo>
                    <a:pt x="6973356" y="2760603"/>
                  </a:moveTo>
                  <a:lnTo>
                    <a:pt x="7003715" y="2760603"/>
                  </a:lnTo>
                </a:path>
                <a:path w="7254875" h="7522845">
                  <a:moveTo>
                    <a:pt x="6973356" y="3136037"/>
                  </a:moveTo>
                  <a:lnTo>
                    <a:pt x="6973356" y="3167407"/>
                  </a:lnTo>
                  <a:lnTo>
                    <a:pt x="7003715" y="3167407"/>
                  </a:lnTo>
                </a:path>
                <a:path w="7254875" h="7522845">
                  <a:moveTo>
                    <a:pt x="324836" y="2077536"/>
                  </a:moveTo>
                  <a:lnTo>
                    <a:pt x="293465" y="2077536"/>
                  </a:lnTo>
                  <a:lnTo>
                    <a:pt x="293465" y="1675791"/>
                  </a:lnTo>
                </a:path>
                <a:path w="7254875" h="7522845">
                  <a:moveTo>
                    <a:pt x="2614882" y="406804"/>
                  </a:moveTo>
                  <a:lnTo>
                    <a:pt x="2614882" y="375433"/>
                  </a:lnTo>
                </a:path>
                <a:path w="7254875" h="7522845">
                  <a:moveTo>
                    <a:pt x="2614882" y="406804"/>
                  </a:moveTo>
                  <a:lnTo>
                    <a:pt x="2583511" y="406804"/>
                  </a:lnTo>
                </a:path>
                <a:path w="7254875" h="7522845">
                  <a:moveTo>
                    <a:pt x="6973356" y="5756991"/>
                  </a:moveTo>
                  <a:lnTo>
                    <a:pt x="6973356" y="5726632"/>
                  </a:lnTo>
                  <a:lnTo>
                    <a:pt x="7003715" y="5726632"/>
                  </a:lnTo>
                </a:path>
                <a:path w="7254875" h="7522845">
                  <a:moveTo>
                    <a:pt x="324836" y="2452970"/>
                  </a:moveTo>
                  <a:lnTo>
                    <a:pt x="324836" y="2107894"/>
                  </a:lnTo>
                </a:path>
                <a:path w="7254875" h="7522845">
                  <a:moveTo>
                    <a:pt x="6973356" y="375433"/>
                  </a:moveTo>
                  <a:lnTo>
                    <a:pt x="6705189" y="375433"/>
                  </a:lnTo>
                </a:path>
                <a:path w="7254875" h="7522845">
                  <a:moveTo>
                    <a:pt x="6973356" y="6225524"/>
                  </a:moveTo>
                  <a:lnTo>
                    <a:pt x="7003715" y="6225524"/>
                  </a:lnTo>
                </a:path>
                <a:path w="7254875" h="7522845">
                  <a:moveTo>
                    <a:pt x="5057732" y="406804"/>
                  </a:moveTo>
                  <a:lnTo>
                    <a:pt x="5089103" y="406804"/>
                  </a:lnTo>
                  <a:lnTo>
                    <a:pt x="5089103" y="375433"/>
                  </a:lnTo>
                </a:path>
                <a:path w="7254875" h="7522845">
                  <a:moveTo>
                    <a:pt x="6329755" y="406804"/>
                  </a:moveTo>
                  <a:lnTo>
                    <a:pt x="6673819" y="406804"/>
                  </a:lnTo>
                </a:path>
                <a:path w="7254875" h="7522845">
                  <a:moveTo>
                    <a:pt x="6298385" y="406804"/>
                  </a:moveTo>
                  <a:lnTo>
                    <a:pt x="6329755" y="406804"/>
                  </a:lnTo>
                </a:path>
                <a:path w="7254875" h="7522845">
                  <a:moveTo>
                    <a:pt x="6673819" y="406804"/>
                  </a:moveTo>
                  <a:lnTo>
                    <a:pt x="6705189" y="406804"/>
                  </a:lnTo>
                  <a:lnTo>
                    <a:pt x="6705189" y="375433"/>
                  </a:lnTo>
                </a:path>
                <a:path w="7254875" h="7522845">
                  <a:moveTo>
                    <a:pt x="324836" y="6667747"/>
                  </a:moveTo>
                  <a:lnTo>
                    <a:pt x="110302" y="6667747"/>
                  </a:lnTo>
                </a:path>
                <a:path w="7254875" h="7522845">
                  <a:moveTo>
                    <a:pt x="324836" y="2077536"/>
                  </a:moveTo>
                  <a:lnTo>
                    <a:pt x="324836" y="2107894"/>
                  </a:lnTo>
                </a:path>
                <a:path w="7254875" h="7522845">
                  <a:moveTo>
                    <a:pt x="324836" y="6658640"/>
                  </a:moveTo>
                  <a:lnTo>
                    <a:pt x="324836" y="7054312"/>
                  </a:lnTo>
                </a:path>
                <a:path w="7254875" h="7522845">
                  <a:moveTo>
                    <a:pt x="5087079" y="406804"/>
                  </a:moveTo>
                  <a:lnTo>
                    <a:pt x="5087079" y="59705"/>
                  </a:lnTo>
                </a:path>
                <a:path w="7254875" h="7522845">
                  <a:moveTo>
                    <a:pt x="2925551" y="344063"/>
                  </a:moveTo>
                  <a:lnTo>
                    <a:pt x="2925551" y="0"/>
                  </a:lnTo>
                  <a:lnTo>
                    <a:pt x="5146784" y="0"/>
                  </a:lnTo>
                  <a:lnTo>
                    <a:pt x="5146784" y="344063"/>
                  </a:lnTo>
                </a:path>
                <a:path w="7254875" h="7522845">
                  <a:moveTo>
                    <a:pt x="2952874" y="206438"/>
                  </a:moveTo>
                  <a:lnTo>
                    <a:pt x="2952874" y="375433"/>
                  </a:lnTo>
                </a:path>
                <a:path w="7254875" h="7522845">
                  <a:moveTo>
                    <a:pt x="3000435" y="252987"/>
                  </a:moveTo>
                  <a:lnTo>
                    <a:pt x="3000435" y="375433"/>
                  </a:lnTo>
                </a:path>
                <a:path w="7254875" h="7522845">
                  <a:moveTo>
                    <a:pt x="3009543" y="263107"/>
                  </a:moveTo>
                  <a:lnTo>
                    <a:pt x="3009543" y="375433"/>
                  </a:lnTo>
                </a:path>
                <a:path w="7254875" h="7522845">
                  <a:moveTo>
                    <a:pt x="2925551" y="344063"/>
                  </a:moveTo>
                  <a:lnTo>
                    <a:pt x="0" y="344063"/>
                  </a:lnTo>
                </a:path>
                <a:path w="7254875" h="7522845">
                  <a:moveTo>
                    <a:pt x="2985256" y="59705"/>
                  </a:moveTo>
                  <a:lnTo>
                    <a:pt x="2985256" y="206438"/>
                  </a:lnTo>
                </a:path>
                <a:path w="7254875" h="7522845">
                  <a:moveTo>
                    <a:pt x="4269422" y="375433"/>
                  </a:moveTo>
                  <a:lnTo>
                    <a:pt x="4269422" y="693186"/>
                  </a:lnTo>
                </a:path>
                <a:path w="7254875" h="7522845">
                  <a:moveTo>
                    <a:pt x="4288649" y="263107"/>
                  </a:moveTo>
                  <a:lnTo>
                    <a:pt x="4288649" y="375433"/>
                  </a:lnTo>
                </a:path>
                <a:path w="7254875" h="7522845">
                  <a:moveTo>
                    <a:pt x="0" y="7379149"/>
                  </a:moveTo>
                  <a:lnTo>
                    <a:pt x="0" y="344063"/>
                  </a:lnTo>
                </a:path>
                <a:path w="7254875" h="7522845">
                  <a:moveTo>
                    <a:pt x="996772" y="473593"/>
                  </a:moveTo>
                  <a:lnTo>
                    <a:pt x="996772" y="435139"/>
                  </a:lnTo>
                </a:path>
                <a:path w="7254875" h="7522845">
                  <a:moveTo>
                    <a:pt x="7132233" y="2138253"/>
                  </a:moveTo>
                  <a:lnTo>
                    <a:pt x="7199022" y="2121050"/>
                  </a:lnTo>
                  <a:lnTo>
                    <a:pt x="7007763" y="2121050"/>
                  </a:lnTo>
                </a:path>
                <a:path w="7254875" h="7522845">
                  <a:moveTo>
                    <a:pt x="7199022" y="2121050"/>
                  </a:moveTo>
                  <a:lnTo>
                    <a:pt x="7132233" y="2102834"/>
                  </a:lnTo>
                </a:path>
                <a:path w="7254875" h="7522845">
                  <a:moveTo>
                    <a:pt x="165960" y="2143313"/>
                  </a:moveTo>
                  <a:lnTo>
                    <a:pt x="99171" y="2161528"/>
                  </a:lnTo>
                  <a:lnTo>
                    <a:pt x="290430" y="2161528"/>
                  </a:lnTo>
                </a:path>
                <a:path w="7254875" h="7522845">
                  <a:moveTo>
                    <a:pt x="99171" y="2161528"/>
                  </a:moveTo>
                  <a:lnTo>
                    <a:pt x="165960" y="2179743"/>
                  </a:lnTo>
                </a:path>
                <a:path w="7254875" h="7522845">
                  <a:moveTo>
                    <a:pt x="6614114" y="5426083"/>
                  </a:moveTo>
                  <a:lnTo>
                    <a:pt x="7003715" y="5426083"/>
                  </a:lnTo>
                </a:path>
                <a:path w="7254875" h="7522845">
                  <a:moveTo>
                    <a:pt x="7003715" y="3468969"/>
                  </a:moveTo>
                  <a:lnTo>
                    <a:pt x="6614114" y="3468969"/>
                  </a:lnTo>
                </a:path>
                <a:path w="7254875" h="7522845">
                  <a:moveTo>
                    <a:pt x="6973356" y="375433"/>
                  </a:moveTo>
                  <a:lnTo>
                    <a:pt x="6973356" y="133172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70" name="object 1370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2642981" y="6685287"/>
              <a:ext cx="280310" cy="114350"/>
            </a:xfrm>
            <a:prstGeom prst="rect">
              <a:avLst/>
            </a:prstGeom>
          </p:spPr>
        </p:pic>
        <p:sp>
          <p:nvSpPr>
            <p:cNvPr id="1371" name="object 1371" descr=""/>
            <p:cNvSpPr/>
            <p:nvPr/>
          </p:nvSpPr>
          <p:spPr>
            <a:xfrm>
              <a:off x="10987429" y="1619458"/>
              <a:ext cx="6710680" cy="6709409"/>
            </a:xfrm>
            <a:custGeom>
              <a:avLst/>
              <a:gdLst/>
              <a:ahLst/>
              <a:cxnLst/>
              <a:rect l="l" t="t" r="r" b="b"/>
              <a:pathLst>
                <a:path w="6710680" h="6709409">
                  <a:moveTo>
                    <a:pt x="1467329" y="5148808"/>
                  </a:moveTo>
                  <a:lnTo>
                    <a:pt x="517107" y="5148808"/>
                  </a:lnTo>
                </a:path>
                <a:path w="6710680" h="6709409">
                  <a:moveTo>
                    <a:pt x="1467329" y="5177143"/>
                  </a:moveTo>
                  <a:lnTo>
                    <a:pt x="992724" y="5177143"/>
                  </a:lnTo>
                </a:path>
                <a:path w="6710680" h="6709409">
                  <a:moveTo>
                    <a:pt x="4835103" y="3704753"/>
                  </a:moveTo>
                  <a:lnTo>
                    <a:pt x="4835103" y="2990316"/>
                  </a:lnTo>
                </a:path>
                <a:path w="6710680" h="6709409">
                  <a:moveTo>
                    <a:pt x="5052673" y="4120665"/>
                  </a:moveTo>
                  <a:lnTo>
                    <a:pt x="5052673" y="3734100"/>
                  </a:lnTo>
                </a:path>
                <a:path w="6710680" h="6709409">
                  <a:moveTo>
                    <a:pt x="5081007" y="4120665"/>
                  </a:moveTo>
                  <a:lnTo>
                    <a:pt x="5081007" y="3734100"/>
                  </a:lnTo>
                </a:path>
                <a:path w="6710680" h="6709409">
                  <a:moveTo>
                    <a:pt x="4835103" y="3888929"/>
                  </a:moveTo>
                  <a:lnTo>
                    <a:pt x="4835103" y="3734100"/>
                  </a:lnTo>
                </a:path>
                <a:path w="6710680" h="6709409">
                  <a:moveTo>
                    <a:pt x="98159" y="5819732"/>
                  </a:moveTo>
                  <a:lnTo>
                    <a:pt x="31370" y="5819732"/>
                  </a:lnTo>
                </a:path>
                <a:path w="6710680" h="6709409">
                  <a:moveTo>
                    <a:pt x="0" y="5351198"/>
                  </a:moveTo>
                  <a:lnTo>
                    <a:pt x="31370" y="5351198"/>
                  </a:lnTo>
                  <a:lnTo>
                    <a:pt x="31370" y="5381557"/>
                  </a:lnTo>
                  <a:lnTo>
                    <a:pt x="31370" y="5819732"/>
                  </a:lnTo>
                  <a:lnTo>
                    <a:pt x="31370" y="5850090"/>
                  </a:lnTo>
                  <a:lnTo>
                    <a:pt x="0" y="5850090"/>
                  </a:lnTo>
                </a:path>
                <a:path w="6710680" h="6709409">
                  <a:moveTo>
                    <a:pt x="0" y="5351198"/>
                  </a:moveTo>
                  <a:lnTo>
                    <a:pt x="0" y="5050649"/>
                  </a:lnTo>
                </a:path>
                <a:path w="6710680" h="6709409">
                  <a:moveTo>
                    <a:pt x="98159" y="2077536"/>
                  </a:moveTo>
                  <a:lnTo>
                    <a:pt x="31370" y="2077536"/>
                  </a:lnTo>
                </a:path>
                <a:path w="6710680" h="6709409">
                  <a:moveTo>
                    <a:pt x="31370" y="2107894"/>
                  </a:moveTo>
                  <a:lnTo>
                    <a:pt x="31370" y="2077536"/>
                  </a:lnTo>
                </a:path>
                <a:path w="6710680" h="6709409">
                  <a:moveTo>
                    <a:pt x="31370" y="2107894"/>
                  </a:moveTo>
                  <a:lnTo>
                    <a:pt x="0" y="2107894"/>
                  </a:lnTo>
                </a:path>
                <a:path w="6710680" h="6709409">
                  <a:moveTo>
                    <a:pt x="31370" y="0"/>
                  </a:moveTo>
                  <a:lnTo>
                    <a:pt x="299537" y="0"/>
                  </a:lnTo>
                  <a:lnTo>
                    <a:pt x="299537" y="31370"/>
                  </a:lnTo>
                  <a:lnTo>
                    <a:pt x="329896" y="31370"/>
                  </a:lnTo>
                </a:path>
                <a:path w="6710680" h="6709409">
                  <a:moveTo>
                    <a:pt x="5011183" y="6678879"/>
                  </a:moveTo>
                  <a:lnTo>
                    <a:pt x="5011183" y="6709237"/>
                  </a:lnTo>
                </a:path>
                <a:path w="6710680" h="6709409">
                  <a:moveTo>
                    <a:pt x="5318816" y="6709237"/>
                  </a:moveTo>
                  <a:lnTo>
                    <a:pt x="5011183" y="6709237"/>
                  </a:lnTo>
                </a:path>
                <a:path w="6710680" h="6709409">
                  <a:moveTo>
                    <a:pt x="98159" y="2416539"/>
                  </a:moveTo>
                  <a:lnTo>
                    <a:pt x="31370" y="2416539"/>
                  </a:lnTo>
                </a:path>
                <a:path w="6710680" h="6709409">
                  <a:moveTo>
                    <a:pt x="0" y="2107894"/>
                  </a:moveTo>
                  <a:lnTo>
                    <a:pt x="0" y="2385169"/>
                  </a:lnTo>
                </a:path>
                <a:path w="6710680" h="6709409">
                  <a:moveTo>
                    <a:pt x="31370" y="2385169"/>
                  </a:moveTo>
                  <a:lnTo>
                    <a:pt x="0" y="2385169"/>
                  </a:lnTo>
                </a:path>
                <a:path w="6710680" h="6709409">
                  <a:moveTo>
                    <a:pt x="31370" y="2385169"/>
                  </a:moveTo>
                  <a:lnTo>
                    <a:pt x="31370" y="2416539"/>
                  </a:lnTo>
                </a:path>
                <a:path w="6710680" h="6709409">
                  <a:moveTo>
                    <a:pt x="31370" y="2416539"/>
                  </a:moveTo>
                  <a:lnTo>
                    <a:pt x="31370" y="2760603"/>
                  </a:lnTo>
                </a:path>
                <a:path w="6710680" h="6709409">
                  <a:moveTo>
                    <a:pt x="0" y="3093535"/>
                  </a:moveTo>
                  <a:lnTo>
                    <a:pt x="0" y="2791973"/>
                  </a:lnTo>
                  <a:lnTo>
                    <a:pt x="31370" y="2791973"/>
                  </a:lnTo>
                  <a:lnTo>
                    <a:pt x="31370" y="2760603"/>
                  </a:lnTo>
                </a:path>
                <a:path w="6710680" h="6709409">
                  <a:moveTo>
                    <a:pt x="674971" y="98159"/>
                  </a:moveTo>
                  <a:lnTo>
                    <a:pt x="674971" y="31370"/>
                  </a:lnTo>
                </a:path>
                <a:path w="6710680" h="6709409">
                  <a:moveTo>
                    <a:pt x="2290045" y="31370"/>
                  </a:moveTo>
                  <a:lnTo>
                    <a:pt x="1945982" y="31370"/>
                  </a:lnTo>
                </a:path>
                <a:path w="6710680" h="6709409">
                  <a:moveTo>
                    <a:pt x="1482508" y="0"/>
                  </a:moveTo>
                  <a:lnTo>
                    <a:pt x="1915623" y="0"/>
                  </a:lnTo>
                  <a:lnTo>
                    <a:pt x="1915623" y="31370"/>
                  </a:lnTo>
                  <a:lnTo>
                    <a:pt x="1945982" y="31370"/>
                  </a:lnTo>
                </a:path>
                <a:path w="6710680" h="6709409">
                  <a:moveTo>
                    <a:pt x="982604" y="0"/>
                  </a:moveTo>
                  <a:lnTo>
                    <a:pt x="982604" y="31370"/>
                  </a:lnTo>
                  <a:lnTo>
                    <a:pt x="1013975" y="31370"/>
                  </a:lnTo>
                  <a:lnTo>
                    <a:pt x="1451138" y="31370"/>
                  </a:lnTo>
                  <a:lnTo>
                    <a:pt x="1482508" y="31370"/>
                  </a:lnTo>
                  <a:lnTo>
                    <a:pt x="1482508" y="0"/>
                  </a:lnTo>
                </a:path>
                <a:path w="6710680" h="6709409">
                  <a:moveTo>
                    <a:pt x="705330" y="0"/>
                  </a:moveTo>
                  <a:lnTo>
                    <a:pt x="982604" y="0"/>
                  </a:lnTo>
                </a:path>
                <a:path w="6710680" h="6709409">
                  <a:moveTo>
                    <a:pt x="705330" y="31370"/>
                  </a:moveTo>
                  <a:lnTo>
                    <a:pt x="705330" y="0"/>
                  </a:lnTo>
                </a:path>
                <a:path w="6710680" h="6709409">
                  <a:moveTo>
                    <a:pt x="705330" y="31370"/>
                  </a:moveTo>
                  <a:lnTo>
                    <a:pt x="674971" y="31370"/>
                  </a:lnTo>
                </a:path>
                <a:path w="6710680" h="6709409">
                  <a:moveTo>
                    <a:pt x="674971" y="31370"/>
                  </a:moveTo>
                  <a:lnTo>
                    <a:pt x="329896" y="31370"/>
                  </a:lnTo>
                  <a:lnTo>
                    <a:pt x="329896" y="98159"/>
                  </a:lnTo>
                </a:path>
                <a:path w="6710680" h="6709409">
                  <a:moveTo>
                    <a:pt x="4420203" y="98159"/>
                  </a:moveTo>
                  <a:lnTo>
                    <a:pt x="4420203" y="31370"/>
                  </a:lnTo>
                </a:path>
                <a:path w="6710680" h="6709409">
                  <a:moveTo>
                    <a:pt x="5259111" y="31370"/>
                  </a:moveTo>
                  <a:lnTo>
                    <a:pt x="5228752" y="31370"/>
                  </a:lnTo>
                  <a:lnTo>
                    <a:pt x="5228752" y="0"/>
                  </a:lnTo>
                </a:path>
                <a:path w="6710680" h="6709409">
                  <a:moveTo>
                    <a:pt x="6004919" y="31370"/>
                  </a:moveTo>
                  <a:lnTo>
                    <a:pt x="6004919" y="0"/>
                  </a:lnTo>
                </a:path>
                <a:path w="6710680" h="6709409">
                  <a:moveTo>
                    <a:pt x="5727644" y="0"/>
                  </a:moveTo>
                  <a:lnTo>
                    <a:pt x="6004919" y="0"/>
                  </a:lnTo>
                </a:path>
                <a:path w="6710680" h="6709409">
                  <a:moveTo>
                    <a:pt x="5259111" y="98159"/>
                  </a:moveTo>
                  <a:lnTo>
                    <a:pt x="5259111" y="31370"/>
                  </a:lnTo>
                  <a:lnTo>
                    <a:pt x="5697286" y="31370"/>
                  </a:lnTo>
                  <a:lnTo>
                    <a:pt x="5727644" y="31370"/>
                  </a:lnTo>
                  <a:lnTo>
                    <a:pt x="5727644" y="0"/>
                  </a:lnTo>
                </a:path>
                <a:path w="6710680" h="6709409">
                  <a:moveTo>
                    <a:pt x="6679890" y="1702102"/>
                  </a:moveTo>
                  <a:lnTo>
                    <a:pt x="6710249" y="1702102"/>
                  </a:lnTo>
                  <a:lnTo>
                    <a:pt x="6710249" y="1300357"/>
                  </a:lnTo>
                </a:path>
                <a:path w="6710680" h="6709409">
                  <a:moveTo>
                    <a:pt x="6679890" y="2077536"/>
                  </a:moveTo>
                  <a:lnTo>
                    <a:pt x="6679890" y="1732460"/>
                  </a:lnTo>
                  <a:lnTo>
                    <a:pt x="6612090" y="1732460"/>
                  </a:lnTo>
                </a:path>
                <a:path w="6710680" h="6709409">
                  <a:moveTo>
                    <a:pt x="6710249" y="2107894"/>
                  </a:moveTo>
                  <a:lnTo>
                    <a:pt x="6710249" y="2385169"/>
                  </a:lnTo>
                </a:path>
                <a:path w="6710680" h="6709409">
                  <a:moveTo>
                    <a:pt x="6679890" y="2107894"/>
                  </a:moveTo>
                  <a:lnTo>
                    <a:pt x="6710249" y="2107894"/>
                  </a:lnTo>
                </a:path>
                <a:path w="6710680" h="6709409">
                  <a:moveTo>
                    <a:pt x="6679890" y="2107894"/>
                  </a:moveTo>
                  <a:lnTo>
                    <a:pt x="6679890" y="2077536"/>
                  </a:lnTo>
                </a:path>
                <a:path w="6710680" h="6709409">
                  <a:moveTo>
                    <a:pt x="6612090" y="2077536"/>
                  </a:moveTo>
                  <a:lnTo>
                    <a:pt x="6679890" y="2077536"/>
                  </a:lnTo>
                </a:path>
                <a:path w="6710680" h="6709409">
                  <a:moveTo>
                    <a:pt x="6612090" y="2416539"/>
                  </a:moveTo>
                  <a:lnTo>
                    <a:pt x="6679890" y="2416539"/>
                  </a:lnTo>
                  <a:lnTo>
                    <a:pt x="6679890" y="2760603"/>
                  </a:lnTo>
                </a:path>
                <a:path w="6710680" h="6709409">
                  <a:moveTo>
                    <a:pt x="6679890" y="5850090"/>
                  </a:moveTo>
                  <a:lnTo>
                    <a:pt x="6679890" y="5819732"/>
                  </a:lnTo>
                  <a:lnTo>
                    <a:pt x="6679890" y="5381557"/>
                  </a:lnTo>
                </a:path>
                <a:path w="6710680" h="6709409">
                  <a:moveTo>
                    <a:pt x="6612090" y="5819732"/>
                  </a:moveTo>
                  <a:lnTo>
                    <a:pt x="6679890" y="5819732"/>
                  </a:lnTo>
                </a:path>
                <a:path w="6710680" h="6709409">
                  <a:moveTo>
                    <a:pt x="3170443" y="6709237"/>
                  </a:moveTo>
                  <a:lnTo>
                    <a:pt x="3540817" y="6709237"/>
                  </a:lnTo>
                </a:path>
                <a:path w="6710680" h="6709409">
                  <a:moveTo>
                    <a:pt x="3540817" y="6678879"/>
                  </a:moveTo>
                  <a:lnTo>
                    <a:pt x="3540817" y="6709237"/>
                  </a:lnTo>
                </a:path>
                <a:path w="6710680" h="6709409">
                  <a:moveTo>
                    <a:pt x="3540817" y="6678879"/>
                  </a:moveTo>
                  <a:lnTo>
                    <a:pt x="3572188" y="6678879"/>
                  </a:lnTo>
                </a:path>
                <a:path w="6710680" h="6709409">
                  <a:moveTo>
                    <a:pt x="3572188" y="6612090"/>
                  </a:moveTo>
                  <a:lnTo>
                    <a:pt x="3572188" y="667887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72" name="object 1372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3847204" y="4574356"/>
              <a:ext cx="111314" cy="318764"/>
            </a:xfrm>
            <a:prstGeom prst="rect">
              <a:avLst/>
            </a:prstGeom>
          </p:spPr>
        </p:pic>
        <p:pic>
          <p:nvPicPr>
            <p:cNvPr id="1373" name="object 1373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4727601" y="4574356"/>
              <a:ext cx="111314" cy="318764"/>
            </a:xfrm>
            <a:prstGeom prst="rect">
              <a:avLst/>
            </a:prstGeom>
          </p:spPr>
        </p:pic>
        <p:sp>
          <p:nvSpPr>
            <p:cNvPr id="1374" name="object 1374" descr=""/>
            <p:cNvSpPr/>
            <p:nvPr/>
          </p:nvSpPr>
          <p:spPr>
            <a:xfrm>
              <a:off x="10972250" y="1517251"/>
              <a:ext cx="6910070" cy="6828155"/>
            </a:xfrm>
            <a:custGeom>
              <a:avLst/>
              <a:gdLst/>
              <a:ahLst/>
              <a:cxnLst/>
              <a:rect l="l" t="t" r="r" b="b"/>
              <a:pathLst>
                <a:path w="6910069" h="6828155">
                  <a:moveTo>
                    <a:pt x="2278914" y="2075512"/>
                  </a:moveTo>
                  <a:lnTo>
                    <a:pt x="3632905" y="2075512"/>
                  </a:lnTo>
                </a:path>
                <a:path w="6910069" h="6828155">
                  <a:moveTo>
                    <a:pt x="3747255" y="2835487"/>
                  </a:moveTo>
                  <a:lnTo>
                    <a:pt x="3775590" y="2835487"/>
                  </a:lnTo>
                </a:path>
                <a:path w="6910069" h="6828155">
                  <a:moveTo>
                    <a:pt x="3747255" y="2807153"/>
                  </a:moveTo>
                  <a:lnTo>
                    <a:pt x="3838331" y="2807153"/>
                  </a:lnTo>
                </a:path>
                <a:path w="6910069" h="6828155">
                  <a:moveTo>
                    <a:pt x="6665723" y="6751739"/>
                  </a:moveTo>
                  <a:lnTo>
                    <a:pt x="6453213" y="6751739"/>
                  </a:lnTo>
                </a:path>
                <a:path w="6910069" h="6828155">
                  <a:moveTo>
                    <a:pt x="287394" y="6188082"/>
                  </a:moveTo>
                  <a:lnTo>
                    <a:pt x="0" y="6188082"/>
                  </a:lnTo>
                </a:path>
                <a:path w="6910069" h="6828155">
                  <a:moveTo>
                    <a:pt x="645624" y="3731064"/>
                  </a:moveTo>
                  <a:lnTo>
                    <a:pt x="358230" y="3731064"/>
                  </a:lnTo>
                </a:path>
                <a:path w="6910069" h="6828155">
                  <a:moveTo>
                    <a:pt x="2449934" y="6540241"/>
                  </a:moveTo>
                  <a:lnTo>
                    <a:pt x="2449934" y="6827635"/>
                  </a:lnTo>
                </a:path>
                <a:path w="6910069" h="6828155">
                  <a:moveTo>
                    <a:pt x="287394" y="2347727"/>
                  </a:moveTo>
                  <a:lnTo>
                    <a:pt x="0" y="2347727"/>
                  </a:lnTo>
                </a:path>
                <a:path w="6910069" h="6828155">
                  <a:moveTo>
                    <a:pt x="975521" y="6540241"/>
                  </a:moveTo>
                  <a:lnTo>
                    <a:pt x="975521" y="6827635"/>
                  </a:lnTo>
                </a:path>
                <a:path w="6910069" h="6828155">
                  <a:moveTo>
                    <a:pt x="645624" y="4617534"/>
                  </a:moveTo>
                  <a:lnTo>
                    <a:pt x="358230" y="4617534"/>
                  </a:lnTo>
                </a:path>
                <a:path w="6910069" h="6828155">
                  <a:moveTo>
                    <a:pt x="645624" y="3900060"/>
                  </a:moveTo>
                  <a:lnTo>
                    <a:pt x="358230" y="3900060"/>
                  </a:lnTo>
                </a:path>
                <a:path w="6910069" h="6828155">
                  <a:moveTo>
                    <a:pt x="6095995" y="3731064"/>
                  </a:moveTo>
                  <a:lnTo>
                    <a:pt x="6382377" y="3731064"/>
                  </a:lnTo>
                </a:path>
                <a:path w="6910069" h="6828155">
                  <a:moveTo>
                    <a:pt x="6506847" y="343051"/>
                  </a:moveTo>
                  <a:lnTo>
                    <a:pt x="6506847" y="56669"/>
                  </a:lnTo>
                </a:path>
                <a:path w="6910069" h="6828155">
                  <a:moveTo>
                    <a:pt x="234772" y="343051"/>
                  </a:moveTo>
                  <a:lnTo>
                    <a:pt x="234772" y="56669"/>
                  </a:lnTo>
                </a:path>
                <a:path w="6910069" h="6828155">
                  <a:moveTo>
                    <a:pt x="5020290" y="286382"/>
                  </a:moveTo>
                  <a:lnTo>
                    <a:pt x="5020290" y="0"/>
                  </a:lnTo>
                </a:path>
                <a:path w="6910069" h="6828155">
                  <a:moveTo>
                    <a:pt x="1721329" y="343051"/>
                  </a:moveTo>
                  <a:lnTo>
                    <a:pt x="1721329" y="56669"/>
                  </a:lnTo>
                </a:path>
                <a:path w="6910069" h="6828155">
                  <a:moveTo>
                    <a:pt x="4290673" y="6540241"/>
                  </a:moveTo>
                  <a:lnTo>
                    <a:pt x="4290673" y="6827635"/>
                  </a:lnTo>
                </a:path>
                <a:path w="6910069" h="6828155">
                  <a:moveTo>
                    <a:pt x="6454225" y="6188082"/>
                  </a:moveTo>
                  <a:lnTo>
                    <a:pt x="6741620" y="6188082"/>
                  </a:lnTo>
                </a:path>
                <a:path w="6910069" h="6828155">
                  <a:moveTo>
                    <a:pt x="3661240" y="537346"/>
                  </a:moveTo>
                  <a:lnTo>
                    <a:pt x="3620762" y="537346"/>
                  </a:lnTo>
                </a:path>
                <a:path w="6910069" h="6828155">
                  <a:moveTo>
                    <a:pt x="3661240" y="706342"/>
                  </a:moveTo>
                  <a:lnTo>
                    <a:pt x="3620762" y="706342"/>
                  </a:lnTo>
                </a:path>
                <a:path w="6910069" h="6828155">
                  <a:moveTo>
                    <a:pt x="3620762" y="920875"/>
                  </a:moveTo>
                  <a:lnTo>
                    <a:pt x="3620762" y="706342"/>
                  </a:lnTo>
                </a:path>
                <a:path w="6910069" h="6828155">
                  <a:moveTo>
                    <a:pt x="3649096" y="1013975"/>
                  </a:moveTo>
                  <a:lnTo>
                    <a:pt x="3649096" y="706342"/>
                  </a:lnTo>
                </a:path>
                <a:path w="6910069" h="6828155">
                  <a:moveTo>
                    <a:pt x="3661240" y="985640"/>
                  </a:moveTo>
                  <a:lnTo>
                    <a:pt x="3661240" y="706342"/>
                  </a:lnTo>
                </a:path>
                <a:path w="6910069" h="6828155">
                  <a:moveTo>
                    <a:pt x="3620762" y="537346"/>
                  </a:moveTo>
                  <a:lnTo>
                    <a:pt x="3546889" y="664852"/>
                  </a:lnTo>
                  <a:lnTo>
                    <a:pt x="3620762" y="706342"/>
                  </a:lnTo>
                </a:path>
                <a:path w="6910069" h="6828155">
                  <a:moveTo>
                    <a:pt x="4052865" y="6714297"/>
                  </a:moveTo>
                  <a:lnTo>
                    <a:pt x="4052865" y="6751739"/>
                  </a:lnTo>
                </a:path>
                <a:path w="6910069" h="6828155">
                  <a:moveTo>
                    <a:pt x="113338" y="5455429"/>
                  </a:moveTo>
                  <a:lnTo>
                    <a:pt x="74884" y="5455429"/>
                  </a:lnTo>
                </a:path>
                <a:path w="6910069" h="6828155">
                  <a:moveTo>
                    <a:pt x="74884" y="5181191"/>
                  </a:moveTo>
                  <a:lnTo>
                    <a:pt x="74884" y="5455429"/>
                  </a:lnTo>
                </a:path>
                <a:path w="6910069" h="6828155">
                  <a:moveTo>
                    <a:pt x="4528482" y="6751739"/>
                  </a:moveTo>
                  <a:lnTo>
                    <a:pt x="4052865" y="6751739"/>
                  </a:lnTo>
                </a:path>
                <a:path w="6910069" h="6828155">
                  <a:moveTo>
                    <a:pt x="113338" y="5950274"/>
                  </a:moveTo>
                  <a:lnTo>
                    <a:pt x="74884" y="5950274"/>
                  </a:lnTo>
                </a:path>
                <a:path w="6910069" h="6828155">
                  <a:moveTo>
                    <a:pt x="74884" y="5950274"/>
                  </a:moveTo>
                  <a:lnTo>
                    <a:pt x="74884" y="6751739"/>
                  </a:lnTo>
                </a:path>
                <a:path w="6910069" h="6828155">
                  <a:moveTo>
                    <a:pt x="4528482" y="6714297"/>
                  </a:moveTo>
                  <a:lnTo>
                    <a:pt x="4528482" y="6751739"/>
                  </a:lnTo>
                </a:path>
                <a:path w="6910069" h="6828155">
                  <a:moveTo>
                    <a:pt x="6665723" y="1430899"/>
                  </a:moveTo>
                  <a:lnTo>
                    <a:pt x="6665723" y="1806333"/>
                  </a:lnTo>
                </a:path>
                <a:path w="6910069" h="6828155">
                  <a:moveTo>
                    <a:pt x="6627269" y="1430899"/>
                  </a:moveTo>
                  <a:lnTo>
                    <a:pt x="6665723" y="1430899"/>
                  </a:lnTo>
                </a:path>
                <a:path w="6910069" h="6828155">
                  <a:moveTo>
                    <a:pt x="5023326" y="6714297"/>
                  </a:moveTo>
                  <a:lnTo>
                    <a:pt x="5023326" y="6751739"/>
                  </a:lnTo>
                </a:path>
                <a:path w="6910069" h="6828155">
                  <a:moveTo>
                    <a:pt x="288406" y="6714297"/>
                  </a:moveTo>
                  <a:lnTo>
                    <a:pt x="288406" y="6751739"/>
                  </a:lnTo>
                </a:path>
                <a:path w="6910069" h="6828155">
                  <a:moveTo>
                    <a:pt x="5305661" y="6751739"/>
                  </a:moveTo>
                  <a:lnTo>
                    <a:pt x="5023326" y="6751739"/>
                  </a:lnTo>
                </a:path>
                <a:path w="6910069" h="6828155">
                  <a:moveTo>
                    <a:pt x="5305661" y="6714297"/>
                  </a:moveTo>
                  <a:lnTo>
                    <a:pt x="5305661" y="6751739"/>
                  </a:lnTo>
                </a:path>
                <a:path w="6910069" h="6828155">
                  <a:moveTo>
                    <a:pt x="288406" y="6751739"/>
                  </a:moveTo>
                  <a:lnTo>
                    <a:pt x="74884" y="6751739"/>
                  </a:lnTo>
                </a:path>
                <a:path w="6910069" h="6828155">
                  <a:moveTo>
                    <a:pt x="6665723" y="161912"/>
                  </a:moveTo>
                  <a:lnTo>
                    <a:pt x="6665723" y="1029154"/>
                  </a:lnTo>
                </a:path>
                <a:path w="6910069" h="6828155">
                  <a:moveTo>
                    <a:pt x="1034214" y="6714297"/>
                  </a:moveTo>
                  <a:lnTo>
                    <a:pt x="1034214" y="6751739"/>
                  </a:lnTo>
                </a:path>
                <a:path w="6910069" h="6828155">
                  <a:moveTo>
                    <a:pt x="113338" y="1806333"/>
                  </a:moveTo>
                  <a:lnTo>
                    <a:pt x="74884" y="1806333"/>
                  </a:lnTo>
                </a:path>
                <a:path w="6910069" h="6828155">
                  <a:moveTo>
                    <a:pt x="6051469" y="6751739"/>
                  </a:moveTo>
                  <a:lnTo>
                    <a:pt x="5707405" y="6751739"/>
                  </a:lnTo>
                </a:path>
                <a:path w="6910069" h="6828155">
                  <a:moveTo>
                    <a:pt x="1034214" y="6751739"/>
                  </a:moveTo>
                  <a:lnTo>
                    <a:pt x="690150" y="6751739"/>
                  </a:lnTo>
                </a:path>
                <a:path w="6910069" h="6828155">
                  <a:moveTo>
                    <a:pt x="6051469" y="6714297"/>
                  </a:moveTo>
                  <a:lnTo>
                    <a:pt x="6051469" y="6751739"/>
                  </a:lnTo>
                </a:path>
                <a:path w="6910069" h="6828155">
                  <a:moveTo>
                    <a:pt x="690150" y="6714297"/>
                  </a:moveTo>
                  <a:lnTo>
                    <a:pt x="690150" y="6751739"/>
                  </a:lnTo>
                </a:path>
                <a:path w="6910069" h="6828155">
                  <a:moveTo>
                    <a:pt x="6307492" y="4699502"/>
                  </a:moveTo>
                  <a:lnTo>
                    <a:pt x="6307492" y="4325080"/>
                  </a:lnTo>
                </a:path>
                <a:path w="6910069" h="6828155">
                  <a:moveTo>
                    <a:pt x="6627269" y="5950274"/>
                  </a:moveTo>
                  <a:lnTo>
                    <a:pt x="6665723" y="5950274"/>
                  </a:lnTo>
                </a:path>
                <a:path w="6910069" h="6828155">
                  <a:moveTo>
                    <a:pt x="6665723" y="5950274"/>
                  </a:moveTo>
                  <a:lnTo>
                    <a:pt x="6665723" y="6751739"/>
                  </a:lnTo>
                </a:path>
                <a:path w="6910069" h="6828155">
                  <a:moveTo>
                    <a:pt x="6665723" y="5181191"/>
                  </a:moveTo>
                  <a:lnTo>
                    <a:pt x="6665723" y="5455429"/>
                  </a:lnTo>
                </a:path>
                <a:path w="6910069" h="6828155">
                  <a:moveTo>
                    <a:pt x="6307492" y="5101246"/>
                  </a:moveTo>
                  <a:lnTo>
                    <a:pt x="6307492" y="5181191"/>
                  </a:lnTo>
                </a:path>
                <a:path w="6910069" h="6828155">
                  <a:moveTo>
                    <a:pt x="3291877" y="414900"/>
                  </a:moveTo>
                  <a:lnTo>
                    <a:pt x="3291877" y="377457"/>
                  </a:lnTo>
                </a:path>
                <a:path w="6910069" h="6828155">
                  <a:moveTo>
                    <a:pt x="6269038" y="4325080"/>
                  </a:moveTo>
                  <a:lnTo>
                    <a:pt x="6307492" y="4325080"/>
                  </a:lnTo>
                </a:path>
                <a:path w="6910069" h="6828155">
                  <a:moveTo>
                    <a:pt x="6269038" y="3923335"/>
                  </a:moveTo>
                  <a:lnTo>
                    <a:pt x="6307492" y="3923335"/>
                  </a:lnTo>
                </a:path>
                <a:path w="6910069" h="6828155">
                  <a:moveTo>
                    <a:pt x="113338" y="2490412"/>
                  </a:moveTo>
                  <a:lnTo>
                    <a:pt x="74884" y="2490412"/>
                  </a:lnTo>
                </a:path>
                <a:path w="6910069" h="6828155">
                  <a:moveTo>
                    <a:pt x="6307492" y="3923335"/>
                  </a:moveTo>
                  <a:lnTo>
                    <a:pt x="6307492" y="3648084"/>
                  </a:lnTo>
                </a:path>
                <a:path w="6910069" h="6828155">
                  <a:moveTo>
                    <a:pt x="6269038" y="3648084"/>
                  </a:moveTo>
                  <a:lnTo>
                    <a:pt x="6307492" y="3648084"/>
                  </a:lnTo>
                </a:path>
                <a:path w="6910069" h="6828155">
                  <a:moveTo>
                    <a:pt x="5740800" y="200366"/>
                  </a:moveTo>
                  <a:lnTo>
                    <a:pt x="5740800" y="161912"/>
                  </a:lnTo>
                </a:path>
                <a:path w="6910069" h="6828155">
                  <a:moveTo>
                    <a:pt x="4808792" y="200366"/>
                  </a:moveTo>
                  <a:lnTo>
                    <a:pt x="4808792" y="161912"/>
                  </a:lnTo>
                </a:path>
                <a:path w="6910069" h="6828155">
                  <a:moveTo>
                    <a:pt x="472581" y="4699502"/>
                  </a:moveTo>
                  <a:lnTo>
                    <a:pt x="434127" y="4699502"/>
                  </a:lnTo>
                </a:path>
                <a:path w="6910069" h="6828155">
                  <a:moveTo>
                    <a:pt x="3558021" y="6714297"/>
                  </a:moveTo>
                  <a:lnTo>
                    <a:pt x="3558021" y="6751739"/>
                  </a:lnTo>
                </a:path>
                <a:path w="6910069" h="6828155">
                  <a:moveTo>
                    <a:pt x="3568140" y="849027"/>
                  </a:moveTo>
                  <a:lnTo>
                    <a:pt x="3424443" y="849027"/>
                  </a:lnTo>
                </a:path>
                <a:path w="6910069" h="6828155">
                  <a:moveTo>
                    <a:pt x="3496291" y="777178"/>
                  </a:moveTo>
                  <a:lnTo>
                    <a:pt x="3496291" y="920875"/>
                  </a:lnTo>
                </a:path>
                <a:path w="6910069" h="6828155">
                  <a:moveTo>
                    <a:pt x="5766098" y="6540241"/>
                  </a:moveTo>
                  <a:lnTo>
                    <a:pt x="5766098" y="6797277"/>
                  </a:lnTo>
                </a:path>
                <a:path w="6910069" h="6828155">
                  <a:moveTo>
                    <a:pt x="2183791" y="6714297"/>
                  </a:moveTo>
                  <a:lnTo>
                    <a:pt x="2183791" y="6781086"/>
                  </a:lnTo>
                </a:path>
                <a:path w="6910069" h="6828155">
                  <a:moveTo>
                    <a:pt x="3182587" y="6714297"/>
                  </a:moveTo>
                  <a:lnTo>
                    <a:pt x="3182587" y="6751739"/>
                  </a:lnTo>
                </a:path>
                <a:path w="6910069" h="6828155">
                  <a:moveTo>
                    <a:pt x="2717089" y="6714297"/>
                  </a:moveTo>
                  <a:lnTo>
                    <a:pt x="2717089" y="6781086"/>
                  </a:lnTo>
                </a:path>
                <a:path w="6910069" h="6828155">
                  <a:moveTo>
                    <a:pt x="1717281" y="6714297"/>
                  </a:moveTo>
                  <a:lnTo>
                    <a:pt x="1717281" y="6751739"/>
                  </a:lnTo>
                </a:path>
                <a:path w="6910069" h="6828155">
                  <a:moveTo>
                    <a:pt x="2212125" y="6714297"/>
                  </a:moveTo>
                  <a:lnTo>
                    <a:pt x="2212125" y="6751739"/>
                  </a:lnTo>
                </a:path>
                <a:path w="6910069" h="6828155">
                  <a:moveTo>
                    <a:pt x="2687742" y="6714297"/>
                  </a:moveTo>
                  <a:lnTo>
                    <a:pt x="2687742" y="6751739"/>
                  </a:lnTo>
                </a:path>
                <a:path w="6910069" h="6828155">
                  <a:moveTo>
                    <a:pt x="2198970" y="6654592"/>
                  </a:moveTo>
                  <a:lnTo>
                    <a:pt x="1730436" y="6654592"/>
                  </a:lnTo>
                </a:path>
                <a:path w="6910069" h="6828155">
                  <a:moveTo>
                    <a:pt x="2700898" y="6654592"/>
                  </a:moveTo>
                  <a:lnTo>
                    <a:pt x="3169431" y="6654592"/>
                  </a:lnTo>
                </a:path>
                <a:path w="6910069" h="6828155">
                  <a:moveTo>
                    <a:pt x="1730436" y="6697094"/>
                  </a:moveTo>
                  <a:lnTo>
                    <a:pt x="2198970" y="6697094"/>
                  </a:lnTo>
                </a:path>
                <a:path w="6910069" h="6828155">
                  <a:moveTo>
                    <a:pt x="1730436" y="6654592"/>
                  </a:moveTo>
                  <a:lnTo>
                    <a:pt x="1730436" y="6714297"/>
                  </a:lnTo>
                </a:path>
                <a:path w="6910069" h="6828155">
                  <a:moveTo>
                    <a:pt x="2198970" y="6654592"/>
                  </a:moveTo>
                  <a:lnTo>
                    <a:pt x="2198970" y="6714297"/>
                  </a:lnTo>
                </a:path>
                <a:path w="6910069" h="6828155">
                  <a:moveTo>
                    <a:pt x="3169431" y="6697094"/>
                  </a:moveTo>
                  <a:lnTo>
                    <a:pt x="2700898" y="6697094"/>
                  </a:lnTo>
                </a:path>
                <a:path w="6910069" h="6828155">
                  <a:moveTo>
                    <a:pt x="3169431" y="6654592"/>
                  </a:moveTo>
                  <a:lnTo>
                    <a:pt x="3169431" y="6714297"/>
                  </a:lnTo>
                </a:path>
                <a:path w="6910069" h="6828155">
                  <a:moveTo>
                    <a:pt x="2700898" y="6654592"/>
                  </a:moveTo>
                  <a:lnTo>
                    <a:pt x="2700898" y="6714297"/>
                  </a:lnTo>
                </a:path>
                <a:path w="6910069" h="6828155">
                  <a:moveTo>
                    <a:pt x="1746628" y="6714297"/>
                  </a:moveTo>
                  <a:lnTo>
                    <a:pt x="1746628" y="6781086"/>
                  </a:lnTo>
                </a:path>
                <a:path w="6910069" h="6828155">
                  <a:moveTo>
                    <a:pt x="3154252" y="6714297"/>
                  </a:moveTo>
                  <a:lnTo>
                    <a:pt x="3154252" y="6781086"/>
                  </a:lnTo>
                </a:path>
                <a:path w="6910069" h="6828155">
                  <a:moveTo>
                    <a:pt x="1715257" y="6781086"/>
                  </a:moveTo>
                  <a:lnTo>
                    <a:pt x="1715257" y="6811444"/>
                  </a:lnTo>
                </a:path>
                <a:path w="6910069" h="6828155">
                  <a:moveTo>
                    <a:pt x="1715257" y="6781086"/>
                  </a:moveTo>
                  <a:lnTo>
                    <a:pt x="1746628" y="6781086"/>
                  </a:lnTo>
                </a:path>
                <a:path w="6910069" h="6828155">
                  <a:moveTo>
                    <a:pt x="1746628" y="6781086"/>
                  </a:moveTo>
                  <a:lnTo>
                    <a:pt x="2183791" y="6781086"/>
                  </a:lnTo>
                </a:path>
                <a:path w="6910069" h="6828155">
                  <a:moveTo>
                    <a:pt x="2215161" y="6811444"/>
                  </a:moveTo>
                  <a:lnTo>
                    <a:pt x="2215161" y="6781086"/>
                  </a:lnTo>
                  <a:lnTo>
                    <a:pt x="2183791" y="6781086"/>
                  </a:lnTo>
                </a:path>
                <a:path w="6910069" h="6828155">
                  <a:moveTo>
                    <a:pt x="2717089" y="6781086"/>
                  </a:moveTo>
                  <a:lnTo>
                    <a:pt x="2685718" y="6781086"/>
                  </a:lnTo>
                  <a:lnTo>
                    <a:pt x="2685718" y="6811444"/>
                  </a:lnTo>
                </a:path>
                <a:path w="6910069" h="6828155">
                  <a:moveTo>
                    <a:pt x="3154252" y="6781086"/>
                  </a:moveTo>
                  <a:lnTo>
                    <a:pt x="2717089" y="6781086"/>
                  </a:lnTo>
                </a:path>
                <a:path w="6910069" h="6828155">
                  <a:moveTo>
                    <a:pt x="3185622" y="6781086"/>
                  </a:moveTo>
                  <a:lnTo>
                    <a:pt x="3154252" y="6781086"/>
                  </a:lnTo>
                </a:path>
                <a:path w="6910069" h="6828155">
                  <a:moveTo>
                    <a:pt x="3185622" y="6781086"/>
                  </a:moveTo>
                  <a:lnTo>
                    <a:pt x="3185622" y="6811444"/>
                  </a:lnTo>
                </a:path>
                <a:path w="6910069" h="6828155">
                  <a:moveTo>
                    <a:pt x="1717281" y="6751739"/>
                  </a:moveTo>
                  <a:lnTo>
                    <a:pt x="1435958" y="6751739"/>
                  </a:lnTo>
                </a:path>
                <a:path w="6910069" h="6828155">
                  <a:moveTo>
                    <a:pt x="2183791" y="6751739"/>
                  </a:moveTo>
                  <a:lnTo>
                    <a:pt x="1746628" y="6751739"/>
                  </a:lnTo>
                </a:path>
                <a:path w="6910069" h="6828155">
                  <a:moveTo>
                    <a:pt x="2687742" y="6751739"/>
                  </a:moveTo>
                  <a:lnTo>
                    <a:pt x="2212125" y="6751739"/>
                  </a:lnTo>
                </a:path>
                <a:path w="6910069" h="6828155">
                  <a:moveTo>
                    <a:pt x="3558021" y="6751739"/>
                  </a:moveTo>
                  <a:lnTo>
                    <a:pt x="3182587" y="6751739"/>
                  </a:lnTo>
                </a:path>
                <a:path w="6910069" h="6828155">
                  <a:moveTo>
                    <a:pt x="5505015" y="6714297"/>
                  </a:moveTo>
                  <a:lnTo>
                    <a:pt x="1235592" y="6714297"/>
                  </a:lnTo>
                </a:path>
                <a:path w="6910069" h="6828155">
                  <a:moveTo>
                    <a:pt x="2693814" y="4255255"/>
                  </a:moveTo>
                  <a:lnTo>
                    <a:pt x="2693814" y="4457645"/>
                  </a:lnTo>
                </a:path>
                <a:path w="6910069" h="6828155">
                  <a:moveTo>
                    <a:pt x="6725428" y="5952297"/>
                  </a:moveTo>
                  <a:lnTo>
                    <a:pt x="6725428" y="6385413"/>
                  </a:lnTo>
                  <a:lnTo>
                    <a:pt x="6695070" y="6385413"/>
                  </a:lnTo>
                  <a:lnTo>
                    <a:pt x="6695070" y="6781086"/>
                  </a:lnTo>
                </a:path>
                <a:path w="6910069" h="6828155">
                  <a:moveTo>
                    <a:pt x="6695070" y="6394520"/>
                  </a:moveTo>
                  <a:lnTo>
                    <a:pt x="6909603" y="6394520"/>
                  </a:lnTo>
                </a:path>
                <a:path w="6910069" h="6828155">
                  <a:moveTo>
                    <a:pt x="4440442" y="2734292"/>
                  </a:moveTo>
                  <a:lnTo>
                    <a:pt x="4642832" y="2734292"/>
                  </a:lnTo>
                </a:path>
                <a:path w="6910069" h="6828155">
                  <a:moveTo>
                    <a:pt x="4440442" y="2223257"/>
                  </a:moveTo>
                  <a:lnTo>
                    <a:pt x="4642832" y="2223257"/>
                  </a:lnTo>
                </a:path>
                <a:path w="6910069" h="6828155">
                  <a:moveTo>
                    <a:pt x="2301177" y="2223257"/>
                  </a:moveTo>
                  <a:lnTo>
                    <a:pt x="2097775" y="2223257"/>
                  </a:lnTo>
                </a:path>
                <a:path w="6910069" h="6828155">
                  <a:moveTo>
                    <a:pt x="2301177" y="2734292"/>
                  </a:moveTo>
                  <a:lnTo>
                    <a:pt x="2097775" y="273429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 descr=""/>
            <p:cNvSpPr/>
            <p:nvPr/>
          </p:nvSpPr>
          <p:spPr>
            <a:xfrm>
              <a:off x="16457026" y="4556141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 descr=""/>
            <p:cNvSpPr/>
            <p:nvPr/>
          </p:nvSpPr>
          <p:spPr>
            <a:xfrm>
              <a:off x="15393465" y="469882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 descr=""/>
            <p:cNvSpPr/>
            <p:nvPr/>
          </p:nvSpPr>
          <p:spPr>
            <a:xfrm>
              <a:off x="12617683" y="4507568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5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15101011" y="3403529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FF7F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 descr=""/>
            <p:cNvSpPr/>
            <p:nvPr/>
          </p:nvSpPr>
          <p:spPr>
            <a:xfrm>
              <a:off x="13366527" y="6597247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 descr=""/>
            <p:cNvSpPr/>
            <p:nvPr/>
          </p:nvSpPr>
          <p:spPr>
            <a:xfrm>
              <a:off x="13816845" y="5481065"/>
              <a:ext cx="23495" cy="23495"/>
            </a:xfrm>
            <a:custGeom>
              <a:avLst/>
              <a:gdLst/>
              <a:ahLst/>
              <a:cxnLst/>
              <a:rect l="l" t="t" r="r" b="b"/>
              <a:pathLst>
                <a:path w="23494" h="23495">
                  <a:moveTo>
                    <a:pt x="23274" y="11637"/>
                  </a:moveTo>
                  <a:lnTo>
                    <a:pt x="23274" y="5210"/>
                  </a:lnTo>
                  <a:lnTo>
                    <a:pt x="18064" y="0"/>
                  </a:lnTo>
                  <a:lnTo>
                    <a:pt x="11637" y="0"/>
                  </a:lnTo>
                  <a:lnTo>
                    <a:pt x="5210" y="0"/>
                  </a:lnTo>
                  <a:lnTo>
                    <a:pt x="0" y="5210"/>
                  </a:lnTo>
                  <a:lnTo>
                    <a:pt x="0" y="11637"/>
                  </a:lnTo>
                  <a:lnTo>
                    <a:pt x="0" y="18064"/>
                  </a:lnTo>
                  <a:lnTo>
                    <a:pt x="5210" y="23274"/>
                  </a:lnTo>
                  <a:lnTo>
                    <a:pt x="11637" y="23274"/>
                  </a:lnTo>
                  <a:lnTo>
                    <a:pt x="18064" y="23274"/>
                  </a:lnTo>
                  <a:lnTo>
                    <a:pt x="23274" y="18064"/>
                  </a:lnTo>
                  <a:lnTo>
                    <a:pt x="23274" y="116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14419968" y="2317705"/>
              <a:ext cx="96520" cy="96520"/>
            </a:xfrm>
            <a:custGeom>
              <a:avLst/>
              <a:gdLst/>
              <a:ahLst/>
              <a:cxnLst/>
              <a:rect l="l" t="t" r="r" b="b"/>
              <a:pathLst>
                <a:path w="96519" h="96519">
                  <a:moveTo>
                    <a:pt x="96135" y="48067"/>
                  </a:moveTo>
                  <a:lnTo>
                    <a:pt x="92357" y="29357"/>
                  </a:lnTo>
                  <a:lnTo>
                    <a:pt x="82056" y="14078"/>
                  </a:lnTo>
                  <a:lnTo>
                    <a:pt x="66777" y="3777"/>
                  </a:lnTo>
                  <a:lnTo>
                    <a:pt x="48067" y="0"/>
                  </a:lnTo>
                  <a:lnTo>
                    <a:pt x="29357" y="3777"/>
                  </a:lnTo>
                  <a:lnTo>
                    <a:pt x="14078" y="14078"/>
                  </a:lnTo>
                  <a:lnTo>
                    <a:pt x="3777" y="29357"/>
                  </a:lnTo>
                  <a:lnTo>
                    <a:pt x="0" y="48067"/>
                  </a:lnTo>
                  <a:lnTo>
                    <a:pt x="3777" y="66777"/>
                  </a:lnTo>
                  <a:lnTo>
                    <a:pt x="14078" y="82056"/>
                  </a:lnTo>
                  <a:lnTo>
                    <a:pt x="29357" y="92357"/>
                  </a:lnTo>
                  <a:lnTo>
                    <a:pt x="48067" y="96135"/>
                  </a:lnTo>
                  <a:lnTo>
                    <a:pt x="66777" y="92357"/>
                  </a:lnTo>
                  <a:lnTo>
                    <a:pt x="82056" y="82056"/>
                  </a:lnTo>
                  <a:lnTo>
                    <a:pt x="92357" y="66777"/>
                  </a:lnTo>
                  <a:lnTo>
                    <a:pt x="96135" y="480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12920256" y="5756324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4" h="40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40004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40004">
                  <a:moveTo>
                    <a:pt x="39458" y="36423"/>
                  </a:moveTo>
                  <a:lnTo>
                    <a:pt x="38569" y="34277"/>
                  </a:lnTo>
                  <a:lnTo>
                    <a:pt x="36423" y="33388"/>
                  </a:lnTo>
                  <a:lnTo>
                    <a:pt x="34277" y="34277"/>
                  </a:lnTo>
                  <a:lnTo>
                    <a:pt x="33388" y="36423"/>
                  </a:lnTo>
                  <a:lnTo>
                    <a:pt x="34277" y="38569"/>
                  </a:lnTo>
                  <a:lnTo>
                    <a:pt x="36423" y="39458"/>
                  </a:lnTo>
                  <a:lnTo>
                    <a:pt x="38569" y="38569"/>
                  </a:lnTo>
                  <a:lnTo>
                    <a:pt x="39458" y="36423"/>
                  </a:lnTo>
                  <a:close/>
                </a:path>
                <a:path w="40004" h="40004">
                  <a:moveTo>
                    <a:pt x="39458" y="3035"/>
                  </a:moveTo>
                  <a:lnTo>
                    <a:pt x="38569" y="889"/>
                  </a:lnTo>
                  <a:lnTo>
                    <a:pt x="36423" y="0"/>
                  </a:lnTo>
                  <a:lnTo>
                    <a:pt x="34277" y="889"/>
                  </a:lnTo>
                  <a:lnTo>
                    <a:pt x="33388" y="3035"/>
                  </a:lnTo>
                  <a:lnTo>
                    <a:pt x="34277" y="5181"/>
                  </a:lnTo>
                  <a:lnTo>
                    <a:pt x="36423" y="6070"/>
                  </a:lnTo>
                  <a:lnTo>
                    <a:pt x="38569" y="5181"/>
                  </a:lnTo>
                  <a:lnTo>
                    <a:pt x="39458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 descr=""/>
            <p:cNvSpPr/>
            <p:nvPr/>
          </p:nvSpPr>
          <p:spPr>
            <a:xfrm>
              <a:off x="12923292" y="5759351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4" h="33654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 descr=""/>
            <p:cNvSpPr/>
            <p:nvPr/>
          </p:nvSpPr>
          <p:spPr>
            <a:xfrm>
              <a:off x="12920256" y="5942518"/>
              <a:ext cx="40005" cy="71120"/>
            </a:xfrm>
            <a:custGeom>
              <a:avLst/>
              <a:gdLst/>
              <a:ahLst/>
              <a:cxnLst/>
              <a:rect l="l" t="t" r="r" b="b"/>
              <a:pathLst>
                <a:path w="40004" h="71120">
                  <a:moveTo>
                    <a:pt x="6070" y="67805"/>
                  </a:moveTo>
                  <a:lnTo>
                    <a:pt x="5181" y="65659"/>
                  </a:lnTo>
                  <a:lnTo>
                    <a:pt x="3035" y="64770"/>
                  </a:lnTo>
                  <a:lnTo>
                    <a:pt x="889" y="65659"/>
                  </a:lnTo>
                  <a:lnTo>
                    <a:pt x="0" y="67805"/>
                  </a:lnTo>
                  <a:lnTo>
                    <a:pt x="889" y="69951"/>
                  </a:lnTo>
                  <a:lnTo>
                    <a:pt x="3035" y="70840"/>
                  </a:lnTo>
                  <a:lnTo>
                    <a:pt x="5181" y="69951"/>
                  </a:lnTo>
                  <a:lnTo>
                    <a:pt x="6070" y="67805"/>
                  </a:lnTo>
                  <a:close/>
                </a:path>
                <a:path w="40004" h="7112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71120">
                  <a:moveTo>
                    <a:pt x="39458" y="67805"/>
                  </a:moveTo>
                  <a:lnTo>
                    <a:pt x="38569" y="65659"/>
                  </a:lnTo>
                  <a:lnTo>
                    <a:pt x="36423" y="64770"/>
                  </a:lnTo>
                  <a:lnTo>
                    <a:pt x="34277" y="65659"/>
                  </a:lnTo>
                  <a:lnTo>
                    <a:pt x="33388" y="67805"/>
                  </a:lnTo>
                  <a:lnTo>
                    <a:pt x="34277" y="69951"/>
                  </a:lnTo>
                  <a:lnTo>
                    <a:pt x="36423" y="70840"/>
                  </a:lnTo>
                  <a:lnTo>
                    <a:pt x="38569" y="69951"/>
                  </a:lnTo>
                  <a:lnTo>
                    <a:pt x="39458" y="67805"/>
                  </a:lnTo>
                  <a:close/>
                </a:path>
                <a:path w="40004" h="71120">
                  <a:moveTo>
                    <a:pt x="39458" y="3035"/>
                  </a:moveTo>
                  <a:lnTo>
                    <a:pt x="38569" y="889"/>
                  </a:lnTo>
                  <a:lnTo>
                    <a:pt x="36423" y="0"/>
                  </a:lnTo>
                  <a:lnTo>
                    <a:pt x="34277" y="889"/>
                  </a:lnTo>
                  <a:lnTo>
                    <a:pt x="33388" y="3035"/>
                  </a:lnTo>
                  <a:lnTo>
                    <a:pt x="34277" y="5181"/>
                  </a:lnTo>
                  <a:lnTo>
                    <a:pt x="36423" y="6070"/>
                  </a:lnTo>
                  <a:lnTo>
                    <a:pt x="38569" y="5181"/>
                  </a:lnTo>
                  <a:lnTo>
                    <a:pt x="39458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12923292" y="5945550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4" h="64770">
                  <a:moveTo>
                    <a:pt x="33394" y="0"/>
                  </a:moveTo>
                  <a:lnTo>
                    <a:pt x="0" y="64764"/>
                  </a:lnTo>
                  <a:lnTo>
                    <a:pt x="33394" y="64764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 descr=""/>
            <p:cNvSpPr/>
            <p:nvPr/>
          </p:nvSpPr>
          <p:spPr>
            <a:xfrm>
              <a:off x="14145729" y="6394857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0" y="34406"/>
                  </a:moveTo>
                  <a:lnTo>
                    <a:pt x="33394" y="34406"/>
                  </a:lnTo>
                  <a:lnTo>
                    <a:pt x="33394" y="0"/>
                  </a:lnTo>
                  <a:lnTo>
                    <a:pt x="0" y="34406"/>
                  </a:lnTo>
                  <a:close/>
                </a:path>
                <a:path w="33655" h="34925">
                  <a:moveTo>
                    <a:pt x="0" y="0"/>
                  </a:moveTo>
                  <a:lnTo>
                    <a:pt x="0" y="34406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 descr=""/>
            <p:cNvSpPr/>
            <p:nvPr/>
          </p:nvSpPr>
          <p:spPr>
            <a:xfrm>
              <a:off x="14142682" y="6391832"/>
              <a:ext cx="40005" cy="40640"/>
            </a:xfrm>
            <a:custGeom>
              <a:avLst/>
              <a:gdLst/>
              <a:ahLst/>
              <a:cxnLst/>
              <a:rect l="l" t="t" r="r" b="b"/>
              <a:pathLst>
                <a:path w="40005" h="40639">
                  <a:moveTo>
                    <a:pt x="6083" y="37439"/>
                  </a:moveTo>
                  <a:lnTo>
                    <a:pt x="5194" y="35293"/>
                  </a:lnTo>
                  <a:lnTo>
                    <a:pt x="3048" y="34404"/>
                  </a:lnTo>
                  <a:lnTo>
                    <a:pt x="889" y="35293"/>
                  </a:lnTo>
                  <a:lnTo>
                    <a:pt x="0" y="37439"/>
                  </a:lnTo>
                  <a:lnTo>
                    <a:pt x="889" y="39585"/>
                  </a:lnTo>
                  <a:lnTo>
                    <a:pt x="3048" y="40474"/>
                  </a:lnTo>
                  <a:lnTo>
                    <a:pt x="5194" y="39585"/>
                  </a:lnTo>
                  <a:lnTo>
                    <a:pt x="6083" y="37439"/>
                  </a:lnTo>
                  <a:close/>
                </a:path>
                <a:path w="40005" h="40639">
                  <a:moveTo>
                    <a:pt x="6083" y="3035"/>
                  </a:moveTo>
                  <a:lnTo>
                    <a:pt x="5194" y="889"/>
                  </a:lnTo>
                  <a:lnTo>
                    <a:pt x="3048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48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  <a:path w="40005" h="40639">
                  <a:moveTo>
                    <a:pt x="39471" y="37439"/>
                  </a:moveTo>
                  <a:lnTo>
                    <a:pt x="38582" y="35293"/>
                  </a:lnTo>
                  <a:lnTo>
                    <a:pt x="36436" y="34404"/>
                  </a:lnTo>
                  <a:lnTo>
                    <a:pt x="34290" y="35293"/>
                  </a:lnTo>
                  <a:lnTo>
                    <a:pt x="33401" y="37439"/>
                  </a:lnTo>
                  <a:lnTo>
                    <a:pt x="34290" y="39585"/>
                  </a:lnTo>
                  <a:lnTo>
                    <a:pt x="36436" y="40474"/>
                  </a:lnTo>
                  <a:lnTo>
                    <a:pt x="38582" y="39585"/>
                  </a:lnTo>
                  <a:lnTo>
                    <a:pt x="39471" y="37439"/>
                  </a:lnTo>
                  <a:close/>
                </a:path>
                <a:path w="40005" h="40639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 descr=""/>
            <p:cNvSpPr/>
            <p:nvPr/>
          </p:nvSpPr>
          <p:spPr>
            <a:xfrm>
              <a:off x="14145729" y="6394857"/>
              <a:ext cx="33655" cy="34925"/>
            </a:xfrm>
            <a:custGeom>
              <a:avLst/>
              <a:gdLst/>
              <a:ahLst/>
              <a:cxnLst/>
              <a:rect l="l" t="t" r="r" b="b"/>
              <a:pathLst>
                <a:path w="33655" h="34925">
                  <a:moveTo>
                    <a:pt x="33394" y="0"/>
                  </a:moveTo>
                  <a:lnTo>
                    <a:pt x="0" y="34406"/>
                  </a:lnTo>
                  <a:lnTo>
                    <a:pt x="33394" y="34406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 descr=""/>
            <p:cNvSpPr/>
            <p:nvPr/>
          </p:nvSpPr>
          <p:spPr>
            <a:xfrm>
              <a:off x="12552918" y="3721281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63752" y="33394"/>
                  </a:moveTo>
                  <a:lnTo>
                    <a:pt x="0" y="33394"/>
                  </a:lnTo>
                  <a:lnTo>
                    <a:pt x="63752" y="0"/>
                  </a:lnTo>
                  <a:lnTo>
                    <a:pt x="63752" y="33394"/>
                  </a:lnTo>
                  <a:close/>
                </a:path>
                <a:path w="64134" h="33654">
                  <a:moveTo>
                    <a:pt x="0" y="33394"/>
                  </a:moveTo>
                  <a:lnTo>
                    <a:pt x="63752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 descr=""/>
            <p:cNvSpPr/>
            <p:nvPr/>
          </p:nvSpPr>
          <p:spPr>
            <a:xfrm>
              <a:off x="12549873" y="3718253"/>
              <a:ext cx="69850" cy="40005"/>
            </a:xfrm>
            <a:custGeom>
              <a:avLst/>
              <a:gdLst/>
              <a:ahLst/>
              <a:cxnLst/>
              <a:rect l="l" t="t" r="r" b="b"/>
              <a:pathLst>
                <a:path w="69850" h="40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6985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9850" h="40004">
                  <a:moveTo>
                    <a:pt x="69824" y="36423"/>
                  </a:moveTo>
                  <a:lnTo>
                    <a:pt x="68935" y="34277"/>
                  </a:lnTo>
                  <a:lnTo>
                    <a:pt x="66789" y="33388"/>
                  </a:lnTo>
                  <a:lnTo>
                    <a:pt x="64643" y="34277"/>
                  </a:lnTo>
                  <a:lnTo>
                    <a:pt x="63754" y="36423"/>
                  </a:lnTo>
                  <a:lnTo>
                    <a:pt x="64643" y="38569"/>
                  </a:lnTo>
                  <a:lnTo>
                    <a:pt x="66789" y="39458"/>
                  </a:lnTo>
                  <a:lnTo>
                    <a:pt x="68935" y="38569"/>
                  </a:lnTo>
                  <a:lnTo>
                    <a:pt x="69824" y="36423"/>
                  </a:lnTo>
                  <a:close/>
                </a:path>
                <a:path w="69850" h="40004">
                  <a:moveTo>
                    <a:pt x="69824" y="3035"/>
                  </a:moveTo>
                  <a:lnTo>
                    <a:pt x="68935" y="889"/>
                  </a:lnTo>
                  <a:lnTo>
                    <a:pt x="66789" y="0"/>
                  </a:lnTo>
                  <a:lnTo>
                    <a:pt x="64643" y="889"/>
                  </a:lnTo>
                  <a:lnTo>
                    <a:pt x="63754" y="3035"/>
                  </a:lnTo>
                  <a:lnTo>
                    <a:pt x="64643" y="5181"/>
                  </a:lnTo>
                  <a:lnTo>
                    <a:pt x="66789" y="6070"/>
                  </a:lnTo>
                  <a:lnTo>
                    <a:pt x="68935" y="5181"/>
                  </a:lnTo>
                  <a:lnTo>
                    <a:pt x="69824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 descr=""/>
            <p:cNvSpPr/>
            <p:nvPr/>
          </p:nvSpPr>
          <p:spPr>
            <a:xfrm>
              <a:off x="12552918" y="3721281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33394"/>
                  </a:moveTo>
                  <a:lnTo>
                    <a:pt x="63752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16068437" y="3754676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0" y="0"/>
                  </a:moveTo>
                  <a:lnTo>
                    <a:pt x="64764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 descr=""/>
            <p:cNvSpPr/>
            <p:nvPr/>
          </p:nvSpPr>
          <p:spPr>
            <a:xfrm>
              <a:off x="16068437" y="3721282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0" y="33394"/>
                  </a:moveTo>
                  <a:lnTo>
                    <a:pt x="64764" y="33394"/>
                  </a:lnTo>
                  <a:lnTo>
                    <a:pt x="64764" y="0"/>
                  </a:lnTo>
                  <a:lnTo>
                    <a:pt x="0" y="33394"/>
                  </a:lnTo>
                  <a:close/>
                </a:path>
                <a:path w="64769" h="33654">
                  <a:moveTo>
                    <a:pt x="0" y="0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16068437" y="3721281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0" y="0"/>
                  </a:moveTo>
                  <a:lnTo>
                    <a:pt x="64764" y="0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  <a:path w="64769" h="33654">
                  <a:moveTo>
                    <a:pt x="64764" y="0"/>
                  </a:move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16065399" y="3718253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19" h="40004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71119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1119" h="40004">
                  <a:moveTo>
                    <a:pt x="70827" y="36423"/>
                  </a:moveTo>
                  <a:lnTo>
                    <a:pt x="69938" y="34277"/>
                  </a:lnTo>
                  <a:lnTo>
                    <a:pt x="67792" y="33388"/>
                  </a:lnTo>
                  <a:lnTo>
                    <a:pt x="65646" y="34277"/>
                  </a:lnTo>
                  <a:lnTo>
                    <a:pt x="64757" y="36423"/>
                  </a:lnTo>
                  <a:lnTo>
                    <a:pt x="65646" y="38569"/>
                  </a:lnTo>
                  <a:lnTo>
                    <a:pt x="67792" y="39458"/>
                  </a:lnTo>
                  <a:lnTo>
                    <a:pt x="69938" y="38569"/>
                  </a:lnTo>
                  <a:lnTo>
                    <a:pt x="70827" y="36423"/>
                  </a:lnTo>
                  <a:close/>
                </a:path>
                <a:path w="71119" h="40004">
                  <a:moveTo>
                    <a:pt x="70827" y="3035"/>
                  </a:moveTo>
                  <a:lnTo>
                    <a:pt x="69938" y="889"/>
                  </a:lnTo>
                  <a:lnTo>
                    <a:pt x="67792" y="0"/>
                  </a:lnTo>
                  <a:lnTo>
                    <a:pt x="65646" y="889"/>
                  </a:lnTo>
                  <a:lnTo>
                    <a:pt x="64757" y="3035"/>
                  </a:lnTo>
                  <a:lnTo>
                    <a:pt x="65646" y="5181"/>
                  </a:lnTo>
                  <a:lnTo>
                    <a:pt x="67792" y="6070"/>
                  </a:lnTo>
                  <a:lnTo>
                    <a:pt x="69938" y="5181"/>
                  </a:lnTo>
                  <a:lnTo>
                    <a:pt x="70827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 descr=""/>
            <p:cNvSpPr/>
            <p:nvPr/>
          </p:nvSpPr>
          <p:spPr>
            <a:xfrm>
              <a:off x="16068437" y="3721281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64764" y="0"/>
                  </a:move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 descr=""/>
            <p:cNvSpPr/>
            <p:nvPr/>
          </p:nvSpPr>
          <p:spPr>
            <a:xfrm>
              <a:off x="12956687" y="5759352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0" y="0"/>
                  </a:moveTo>
                  <a:lnTo>
                    <a:pt x="0" y="33394"/>
                  </a:lnTo>
                  <a:lnTo>
                    <a:pt x="28334" y="33394"/>
                  </a:lnTo>
                  <a:lnTo>
                    <a:pt x="0" y="0"/>
                  </a:lnTo>
                  <a:close/>
                </a:path>
                <a:path w="28575" h="33654">
                  <a:moveTo>
                    <a:pt x="0" y="0"/>
                  </a:moveTo>
                  <a:lnTo>
                    <a:pt x="28334" y="33394"/>
                  </a:lnTo>
                  <a:lnTo>
                    <a:pt x="28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 descr=""/>
            <p:cNvSpPr/>
            <p:nvPr/>
          </p:nvSpPr>
          <p:spPr>
            <a:xfrm>
              <a:off x="12956686" y="5759351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334" y="0"/>
                  </a:moveTo>
                  <a:lnTo>
                    <a:pt x="0" y="0"/>
                  </a:lnTo>
                  <a:lnTo>
                    <a:pt x="28334" y="33394"/>
                  </a:lnTo>
                  <a:lnTo>
                    <a:pt x="28334" y="0"/>
                  </a:lnTo>
                  <a:close/>
                </a:path>
                <a:path w="28575" h="33654">
                  <a:moveTo>
                    <a:pt x="0" y="0"/>
                  </a:moveTo>
                  <a:lnTo>
                    <a:pt x="28334" y="33394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 descr=""/>
            <p:cNvSpPr/>
            <p:nvPr/>
          </p:nvSpPr>
          <p:spPr>
            <a:xfrm>
              <a:off x="12956686" y="5759351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0" y="33394"/>
                  </a:moveTo>
                  <a:lnTo>
                    <a:pt x="28334" y="33394"/>
                  </a:lnTo>
                  <a:lnTo>
                    <a:pt x="2833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 descr=""/>
            <p:cNvSpPr/>
            <p:nvPr/>
          </p:nvSpPr>
          <p:spPr>
            <a:xfrm>
              <a:off x="12920256" y="5819062"/>
              <a:ext cx="40005" cy="101600"/>
            </a:xfrm>
            <a:custGeom>
              <a:avLst/>
              <a:gdLst/>
              <a:ahLst/>
              <a:cxnLst/>
              <a:rect l="l" t="t" r="r" b="b"/>
              <a:pathLst>
                <a:path w="40004" h="101600">
                  <a:moveTo>
                    <a:pt x="6070" y="98158"/>
                  </a:moveTo>
                  <a:lnTo>
                    <a:pt x="5181" y="96012"/>
                  </a:lnTo>
                  <a:lnTo>
                    <a:pt x="3035" y="95123"/>
                  </a:lnTo>
                  <a:lnTo>
                    <a:pt x="889" y="96012"/>
                  </a:lnTo>
                  <a:lnTo>
                    <a:pt x="0" y="98158"/>
                  </a:lnTo>
                  <a:lnTo>
                    <a:pt x="889" y="100304"/>
                  </a:lnTo>
                  <a:lnTo>
                    <a:pt x="3035" y="101193"/>
                  </a:lnTo>
                  <a:lnTo>
                    <a:pt x="5181" y="100304"/>
                  </a:lnTo>
                  <a:lnTo>
                    <a:pt x="6070" y="98158"/>
                  </a:lnTo>
                  <a:close/>
                </a:path>
                <a:path w="40004" h="10160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4" h="101600">
                  <a:moveTo>
                    <a:pt x="39458" y="98158"/>
                  </a:moveTo>
                  <a:lnTo>
                    <a:pt x="38569" y="96012"/>
                  </a:lnTo>
                  <a:lnTo>
                    <a:pt x="36423" y="95123"/>
                  </a:lnTo>
                  <a:lnTo>
                    <a:pt x="34277" y="96012"/>
                  </a:lnTo>
                  <a:lnTo>
                    <a:pt x="33388" y="98158"/>
                  </a:lnTo>
                  <a:lnTo>
                    <a:pt x="34277" y="100304"/>
                  </a:lnTo>
                  <a:lnTo>
                    <a:pt x="36423" y="101193"/>
                  </a:lnTo>
                  <a:lnTo>
                    <a:pt x="38569" y="100304"/>
                  </a:lnTo>
                  <a:lnTo>
                    <a:pt x="39458" y="98158"/>
                  </a:lnTo>
                  <a:close/>
                </a:path>
                <a:path w="40004" h="101600">
                  <a:moveTo>
                    <a:pt x="39458" y="3035"/>
                  </a:moveTo>
                  <a:lnTo>
                    <a:pt x="38569" y="889"/>
                  </a:lnTo>
                  <a:lnTo>
                    <a:pt x="36423" y="0"/>
                  </a:lnTo>
                  <a:lnTo>
                    <a:pt x="34277" y="889"/>
                  </a:lnTo>
                  <a:lnTo>
                    <a:pt x="33388" y="3035"/>
                  </a:lnTo>
                  <a:lnTo>
                    <a:pt x="34277" y="5181"/>
                  </a:lnTo>
                  <a:lnTo>
                    <a:pt x="36423" y="6070"/>
                  </a:lnTo>
                  <a:lnTo>
                    <a:pt x="38569" y="5181"/>
                  </a:lnTo>
                  <a:lnTo>
                    <a:pt x="39458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 descr=""/>
            <p:cNvSpPr/>
            <p:nvPr/>
          </p:nvSpPr>
          <p:spPr>
            <a:xfrm>
              <a:off x="12923292" y="5822092"/>
              <a:ext cx="33655" cy="95250"/>
            </a:xfrm>
            <a:custGeom>
              <a:avLst/>
              <a:gdLst/>
              <a:ahLst/>
              <a:cxnLst/>
              <a:rect l="l" t="t" r="r" b="b"/>
              <a:pathLst>
                <a:path w="33654" h="95250">
                  <a:moveTo>
                    <a:pt x="0" y="95123"/>
                  </a:moveTo>
                  <a:lnTo>
                    <a:pt x="33394" y="95123"/>
                  </a:lnTo>
                  <a:lnTo>
                    <a:pt x="33394" y="0"/>
                  </a:lnTo>
                  <a:lnTo>
                    <a:pt x="0" y="0"/>
                  </a:lnTo>
                  <a:lnTo>
                    <a:pt x="0" y="9512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 descr=""/>
            <p:cNvSpPr/>
            <p:nvPr/>
          </p:nvSpPr>
          <p:spPr>
            <a:xfrm>
              <a:off x="14145729" y="642926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0" y="0"/>
                  </a:moveTo>
                  <a:lnTo>
                    <a:pt x="0" y="28334"/>
                  </a:lnTo>
                  <a:lnTo>
                    <a:pt x="33394" y="28334"/>
                  </a:lnTo>
                  <a:lnTo>
                    <a:pt x="0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 descr=""/>
            <p:cNvSpPr/>
            <p:nvPr/>
          </p:nvSpPr>
          <p:spPr>
            <a:xfrm>
              <a:off x="14145729" y="642926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0"/>
                  </a:moveTo>
                  <a:lnTo>
                    <a:pt x="0" y="0"/>
                  </a:lnTo>
                  <a:lnTo>
                    <a:pt x="33394" y="28334"/>
                  </a:lnTo>
                  <a:lnTo>
                    <a:pt x="33394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 descr=""/>
            <p:cNvSpPr/>
            <p:nvPr/>
          </p:nvSpPr>
          <p:spPr>
            <a:xfrm>
              <a:off x="14145729" y="6429263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2833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28334"/>
                  </a:lnTo>
                  <a:lnTo>
                    <a:pt x="33394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 descr=""/>
            <p:cNvSpPr/>
            <p:nvPr/>
          </p:nvSpPr>
          <p:spPr>
            <a:xfrm>
              <a:off x="14207458" y="6429263"/>
              <a:ext cx="96520" cy="0"/>
            </a:xfrm>
            <a:custGeom>
              <a:avLst/>
              <a:gdLst/>
              <a:ahLst/>
              <a:cxnLst/>
              <a:rect l="l" t="t" r="r" b="b"/>
              <a:pathLst>
                <a:path w="96519" h="0">
                  <a:moveTo>
                    <a:pt x="0" y="0"/>
                  </a:moveTo>
                  <a:lnTo>
                    <a:pt x="96135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14207458" y="6394857"/>
              <a:ext cx="96520" cy="34925"/>
            </a:xfrm>
            <a:custGeom>
              <a:avLst/>
              <a:gdLst/>
              <a:ahLst/>
              <a:cxnLst/>
              <a:rect l="l" t="t" r="r" b="b"/>
              <a:pathLst>
                <a:path w="96519" h="34925">
                  <a:moveTo>
                    <a:pt x="0" y="34406"/>
                  </a:moveTo>
                  <a:lnTo>
                    <a:pt x="96135" y="34406"/>
                  </a:lnTo>
                  <a:lnTo>
                    <a:pt x="96135" y="0"/>
                  </a:lnTo>
                  <a:lnTo>
                    <a:pt x="0" y="34406"/>
                  </a:lnTo>
                  <a:close/>
                </a:path>
                <a:path w="96519" h="34925">
                  <a:moveTo>
                    <a:pt x="0" y="0"/>
                  </a:moveTo>
                  <a:lnTo>
                    <a:pt x="0" y="34406"/>
                  </a:lnTo>
                  <a:lnTo>
                    <a:pt x="96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 descr=""/>
            <p:cNvSpPr/>
            <p:nvPr/>
          </p:nvSpPr>
          <p:spPr>
            <a:xfrm>
              <a:off x="14207458" y="6394857"/>
              <a:ext cx="96520" cy="34925"/>
            </a:xfrm>
            <a:custGeom>
              <a:avLst/>
              <a:gdLst/>
              <a:ahLst/>
              <a:cxnLst/>
              <a:rect l="l" t="t" r="r" b="b"/>
              <a:pathLst>
                <a:path w="96519" h="34925">
                  <a:moveTo>
                    <a:pt x="0" y="0"/>
                  </a:moveTo>
                  <a:lnTo>
                    <a:pt x="96135" y="0"/>
                  </a:lnTo>
                  <a:lnTo>
                    <a:pt x="0" y="34406"/>
                  </a:lnTo>
                  <a:lnTo>
                    <a:pt x="0" y="0"/>
                  </a:lnTo>
                  <a:close/>
                </a:path>
                <a:path w="96519" h="34925">
                  <a:moveTo>
                    <a:pt x="96135" y="0"/>
                  </a:moveTo>
                  <a:lnTo>
                    <a:pt x="0" y="34406"/>
                  </a:lnTo>
                  <a:lnTo>
                    <a:pt x="96135" y="34406"/>
                  </a:lnTo>
                  <a:lnTo>
                    <a:pt x="96135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 descr=""/>
            <p:cNvSpPr/>
            <p:nvPr/>
          </p:nvSpPr>
          <p:spPr>
            <a:xfrm>
              <a:off x="14204417" y="6391832"/>
              <a:ext cx="102235" cy="40640"/>
            </a:xfrm>
            <a:custGeom>
              <a:avLst/>
              <a:gdLst/>
              <a:ahLst/>
              <a:cxnLst/>
              <a:rect l="l" t="t" r="r" b="b"/>
              <a:pathLst>
                <a:path w="102234" h="40639">
                  <a:moveTo>
                    <a:pt x="6070" y="37439"/>
                  </a:moveTo>
                  <a:lnTo>
                    <a:pt x="5181" y="35293"/>
                  </a:lnTo>
                  <a:lnTo>
                    <a:pt x="3035" y="34404"/>
                  </a:lnTo>
                  <a:lnTo>
                    <a:pt x="889" y="35293"/>
                  </a:lnTo>
                  <a:lnTo>
                    <a:pt x="0" y="37439"/>
                  </a:lnTo>
                  <a:lnTo>
                    <a:pt x="889" y="39585"/>
                  </a:lnTo>
                  <a:lnTo>
                    <a:pt x="3035" y="40474"/>
                  </a:lnTo>
                  <a:lnTo>
                    <a:pt x="5181" y="39585"/>
                  </a:lnTo>
                  <a:lnTo>
                    <a:pt x="6070" y="37439"/>
                  </a:lnTo>
                  <a:close/>
                </a:path>
                <a:path w="102234" h="4063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02234" h="40639">
                  <a:moveTo>
                    <a:pt x="102209" y="37439"/>
                  </a:moveTo>
                  <a:lnTo>
                    <a:pt x="101320" y="35293"/>
                  </a:lnTo>
                  <a:lnTo>
                    <a:pt x="99174" y="34404"/>
                  </a:lnTo>
                  <a:lnTo>
                    <a:pt x="97028" y="35293"/>
                  </a:lnTo>
                  <a:lnTo>
                    <a:pt x="96139" y="37439"/>
                  </a:lnTo>
                  <a:lnTo>
                    <a:pt x="97028" y="39585"/>
                  </a:lnTo>
                  <a:lnTo>
                    <a:pt x="99174" y="40474"/>
                  </a:lnTo>
                  <a:lnTo>
                    <a:pt x="101320" y="39585"/>
                  </a:lnTo>
                  <a:lnTo>
                    <a:pt x="102209" y="37439"/>
                  </a:lnTo>
                  <a:close/>
                </a:path>
                <a:path w="102234" h="40639">
                  <a:moveTo>
                    <a:pt x="102209" y="3035"/>
                  </a:moveTo>
                  <a:lnTo>
                    <a:pt x="101320" y="889"/>
                  </a:lnTo>
                  <a:lnTo>
                    <a:pt x="99174" y="0"/>
                  </a:lnTo>
                  <a:lnTo>
                    <a:pt x="97028" y="889"/>
                  </a:lnTo>
                  <a:lnTo>
                    <a:pt x="96139" y="3035"/>
                  </a:lnTo>
                  <a:lnTo>
                    <a:pt x="97028" y="5181"/>
                  </a:lnTo>
                  <a:lnTo>
                    <a:pt x="99174" y="6070"/>
                  </a:lnTo>
                  <a:lnTo>
                    <a:pt x="101320" y="5181"/>
                  </a:lnTo>
                  <a:lnTo>
                    <a:pt x="102209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 descr=""/>
            <p:cNvSpPr/>
            <p:nvPr/>
          </p:nvSpPr>
          <p:spPr>
            <a:xfrm>
              <a:off x="14207458" y="6394857"/>
              <a:ext cx="96520" cy="34925"/>
            </a:xfrm>
            <a:custGeom>
              <a:avLst/>
              <a:gdLst/>
              <a:ahLst/>
              <a:cxnLst/>
              <a:rect l="l" t="t" r="r" b="b"/>
              <a:pathLst>
                <a:path w="96519" h="34925">
                  <a:moveTo>
                    <a:pt x="0" y="34406"/>
                  </a:moveTo>
                  <a:lnTo>
                    <a:pt x="96135" y="34406"/>
                  </a:lnTo>
                  <a:lnTo>
                    <a:pt x="96135" y="0"/>
                  </a:lnTo>
                  <a:lnTo>
                    <a:pt x="0" y="0"/>
                  </a:lnTo>
                  <a:lnTo>
                    <a:pt x="0" y="3440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 descr=""/>
            <p:cNvSpPr/>
            <p:nvPr/>
          </p:nvSpPr>
          <p:spPr>
            <a:xfrm>
              <a:off x="15058509" y="3530023"/>
              <a:ext cx="96520" cy="33655"/>
            </a:xfrm>
            <a:custGeom>
              <a:avLst/>
              <a:gdLst/>
              <a:ahLst/>
              <a:cxnLst/>
              <a:rect l="l" t="t" r="r" b="b"/>
              <a:pathLst>
                <a:path w="96519" h="33654">
                  <a:moveTo>
                    <a:pt x="0" y="33394"/>
                  </a:moveTo>
                  <a:lnTo>
                    <a:pt x="96135" y="33394"/>
                  </a:lnTo>
                  <a:lnTo>
                    <a:pt x="96135" y="0"/>
                  </a:lnTo>
                  <a:lnTo>
                    <a:pt x="0" y="33394"/>
                  </a:lnTo>
                  <a:close/>
                </a:path>
                <a:path w="96519" h="33654">
                  <a:moveTo>
                    <a:pt x="0" y="0"/>
                  </a:moveTo>
                  <a:lnTo>
                    <a:pt x="0" y="33394"/>
                  </a:lnTo>
                  <a:lnTo>
                    <a:pt x="961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15055469" y="3526991"/>
              <a:ext cx="102235" cy="40005"/>
            </a:xfrm>
            <a:custGeom>
              <a:avLst/>
              <a:gdLst/>
              <a:ahLst/>
              <a:cxnLst/>
              <a:rect l="l" t="t" r="r" b="b"/>
              <a:pathLst>
                <a:path w="102234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102234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02234" h="40004">
                  <a:moveTo>
                    <a:pt x="102209" y="36436"/>
                  </a:moveTo>
                  <a:lnTo>
                    <a:pt x="101320" y="34290"/>
                  </a:lnTo>
                  <a:lnTo>
                    <a:pt x="99174" y="33401"/>
                  </a:lnTo>
                  <a:lnTo>
                    <a:pt x="97028" y="34290"/>
                  </a:lnTo>
                  <a:lnTo>
                    <a:pt x="96139" y="36436"/>
                  </a:lnTo>
                  <a:lnTo>
                    <a:pt x="97028" y="38582"/>
                  </a:lnTo>
                  <a:lnTo>
                    <a:pt x="99174" y="39471"/>
                  </a:lnTo>
                  <a:lnTo>
                    <a:pt x="101320" y="38582"/>
                  </a:lnTo>
                  <a:lnTo>
                    <a:pt x="102209" y="36436"/>
                  </a:lnTo>
                  <a:close/>
                </a:path>
                <a:path w="102234" h="40004">
                  <a:moveTo>
                    <a:pt x="102209" y="3035"/>
                  </a:moveTo>
                  <a:lnTo>
                    <a:pt x="101320" y="889"/>
                  </a:lnTo>
                  <a:lnTo>
                    <a:pt x="99174" y="0"/>
                  </a:lnTo>
                  <a:lnTo>
                    <a:pt x="97028" y="889"/>
                  </a:lnTo>
                  <a:lnTo>
                    <a:pt x="96139" y="3035"/>
                  </a:lnTo>
                  <a:lnTo>
                    <a:pt x="97028" y="5181"/>
                  </a:lnTo>
                  <a:lnTo>
                    <a:pt x="99174" y="6070"/>
                  </a:lnTo>
                  <a:lnTo>
                    <a:pt x="101320" y="5181"/>
                  </a:lnTo>
                  <a:lnTo>
                    <a:pt x="102209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 descr=""/>
            <p:cNvSpPr/>
            <p:nvPr/>
          </p:nvSpPr>
          <p:spPr>
            <a:xfrm>
              <a:off x="15058509" y="3530022"/>
              <a:ext cx="96520" cy="33655"/>
            </a:xfrm>
            <a:custGeom>
              <a:avLst/>
              <a:gdLst/>
              <a:ahLst/>
              <a:cxnLst/>
              <a:rect l="l" t="t" r="r" b="b"/>
              <a:pathLst>
                <a:path w="96519" h="33654">
                  <a:moveTo>
                    <a:pt x="0" y="33394"/>
                  </a:moveTo>
                  <a:lnTo>
                    <a:pt x="96135" y="33394"/>
                  </a:lnTo>
                  <a:lnTo>
                    <a:pt x="96135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 descr=""/>
            <p:cNvSpPr/>
            <p:nvPr/>
          </p:nvSpPr>
          <p:spPr>
            <a:xfrm>
              <a:off x="15182979" y="3501688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0" y="0"/>
                  </a:moveTo>
                  <a:lnTo>
                    <a:pt x="0" y="28334"/>
                  </a:lnTo>
                  <a:lnTo>
                    <a:pt x="33394" y="28334"/>
                  </a:lnTo>
                  <a:lnTo>
                    <a:pt x="0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 descr=""/>
            <p:cNvSpPr/>
            <p:nvPr/>
          </p:nvSpPr>
          <p:spPr>
            <a:xfrm>
              <a:off x="15182979" y="3501688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0"/>
                  </a:moveTo>
                  <a:lnTo>
                    <a:pt x="0" y="0"/>
                  </a:lnTo>
                  <a:lnTo>
                    <a:pt x="33394" y="28334"/>
                  </a:lnTo>
                  <a:lnTo>
                    <a:pt x="33394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 descr=""/>
            <p:cNvSpPr/>
            <p:nvPr/>
          </p:nvSpPr>
          <p:spPr>
            <a:xfrm>
              <a:off x="15182979" y="3501688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2833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28334"/>
                  </a:lnTo>
                  <a:lnTo>
                    <a:pt x="33394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13425220" y="6548674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33394"/>
                  </a:lnTo>
                  <a:lnTo>
                    <a:pt x="33394" y="0"/>
                  </a:lnTo>
                  <a:lnTo>
                    <a:pt x="0" y="33394"/>
                  </a:lnTo>
                  <a:close/>
                </a:path>
                <a:path w="33655" h="33654">
                  <a:moveTo>
                    <a:pt x="0" y="0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13422173" y="6545642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6083" y="36436"/>
                  </a:moveTo>
                  <a:lnTo>
                    <a:pt x="5194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94" y="38582"/>
                  </a:lnTo>
                  <a:lnTo>
                    <a:pt x="6083" y="36436"/>
                  </a:lnTo>
                  <a:close/>
                </a:path>
                <a:path w="40005" h="40004">
                  <a:moveTo>
                    <a:pt x="6083" y="3035"/>
                  </a:moveTo>
                  <a:lnTo>
                    <a:pt x="5194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  <a:path w="40005" h="40004">
                  <a:moveTo>
                    <a:pt x="39471" y="36436"/>
                  </a:moveTo>
                  <a:lnTo>
                    <a:pt x="38582" y="34290"/>
                  </a:lnTo>
                  <a:lnTo>
                    <a:pt x="36436" y="33401"/>
                  </a:lnTo>
                  <a:lnTo>
                    <a:pt x="34290" y="34290"/>
                  </a:lnTo>
                  <a:lnTo>
                    <a:pt x="33401" y="36436"/>
                  </a:lnTo>
                  <a:lnTo>
                    <a:pt x="34290" y="38582"/>
                  </a:lnTo>
                  <a:lnTo>
                    <a:pt x="36436" y="39471"/>
                  </a:lnTo>
                  <a:lnTo>
                    <a:pt x="38582" y="38582"/>
                  </a:lnTo>
                  <a:lnTo>
                    <a:pt x="39471" y="36436"/>
                  </a:lnTo>
                  <a:close/>
                </a:path>
                <a:path w="40005" h="40004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 descr=""/>
            <p:cNvSpPr/>
            <p:nvPr/>
          </p:nvSpPr>
          <p:spPr>
            <a:xfrm>
              <a:off x="13425220" y="654867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 descr=""/>
            <p:cNvSpPr/>
            <p:nvPr/>
          </p:nvSpPr>
          <p:spPr>
            <a:xfrm>
              <a:off x="13238009" y="6655940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 h="0">
                  <a:moveTo>
                    <a:pt x="6476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13238009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0" y="33394"/>
                  </a:moveTo>
                  <a:lnTo>
                    <a:pt x="64764" y="33394"/>
                  </a:lnTo>
                  <a:lnTo>
                    <a:pt x="64764" y="0"/>
                  </a:lnTo>
                  <a:lnTo>
                    <a:pt x="0" y="33394"/>
                  </a:lnTo>
                  <a:close/>
                </a:path>
                <a:path w="64769" h="33654">
                  <a:moveTo>
                    <a:pt x="0" y="0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 descr=""/>
            <p:cNvSpPr/>
            <p:nvPr/>
          </p:nvSpPr>
          <p:spPr>
            <a:xfrm>
              <a:off x="13238009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64764" y="33394"/>
                  </a:moveTo>
                  <a:lnTo>
                    <a:pt x="0" y="33394"/>
                  </a:lnTo>
                  <a:lnTo>
                    <a:pt x="64764" y="0"/>
                  </a:lnTo>
                  <a:lnTo>
                    <a:pt x="64764" y="33394"/>
                  </a:lnTo>
                  <a:close/>
                </a:path>
                <a:path w="64769" h="33654">
                  <a:moveTo>
                    <a:pt x="0" y="33394"/>
                  </a:move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13234962" y="6652906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19" h="40004">
                  <a:moveTo>
                    <a:pt x="6083" y="36436"/>
                  </a:moveTo>
                  <a:lnTo>
                    <a:pt x="5194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94" y="38582"/>
                  </a:lnTo>
                  <a:lnTo>
                    <a:pt x="6083" y="36436"/>
                  </a:lnTo>
                  <a:close/>
                </a:path>
                <a:path w="71119" h="40004">
                  <a:moveTo>
                    <a:pt x="6083" y="3035"/>
                  </a:moveTo>
                  <a:lnTo>
                    <a:pt x="5194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94" y="5181"/>
                  </a:lnTo>
                  <a:lnTo>
                    <a:pt x="6083" y="3035"/>
                  </a:lnTo>
                  <a:close/>
                </a:path>
                <a:path w="71119" h="40004">
                  <a:moveTo>
                    <a:pt x="70840" y="36436"/>
                  </a:moveTo>
                  <a:lnTo>
                    <a:pt x="69951" y="34290"/>
                  </a:lnTo>
                  <a:lnTo>
                    <a:pt x="67805" y="33401"/>
                  </a:lnTo>
                  <a:lnTo>
                    <a:pt x="65659" y="34290"/>
                  </a:lnTo>
                  <a:lnTo>
                    <a:pt x="64770" y="36436"/>
                  </a:lnTo>
                  <a:lnTo>
                    <a:pt x="65659" y="38582"/>
                  </a:lnTo>
                  <a:lnTo>
                    <a:pt x="67805" y="39471"/>
                  </a:lnTo>
                  <a:lnTo>
                    <a:pt x="69951" y="38582"/>
                  </a:lnTo>
                  <a:lnTo>
                    <a:pt x="70840" y="36436"/>
                  </a:lnTo>
                  <a:close/>
                </a:path>
                <a:path w="71119" h="40004">
                  <a:moveTo>
                    <a:pt x="70840" y="3035"/>
                  </a:moveTo>
                  <a:lnTo>
                    <a:pt x="69951" y="889"/>
                  </a:lnTo>
                  <a:lnTo>
                    <a:pt x="67805" y="0"/>
                  </a:lnTo>
                  <a:lnTo>
                    <a:pt x="65659" y="889"/>
                  </a:lnTo>
                  <a:lnTo>
                    <a:pt x="64770" y="3035"/>
                  </a:lnTo>
                  <a:lnTo>
                    <a:pt x="65659" y="5181"/>
                  </a:lnTo>
                  <a:lnTo>
                    <a:pt x="67805" y="6070"/>
                  </a:lnTo>
                  <a:lnTo>
                    <a:pt x="69951" y="5181"/>
                  </a:lnTo>
                  <a:lnTo>
                    <a:pt x="70840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13238009" y="6655940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0" y="33394"/>
                  </a:move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 descr=""/>
            <p:cNvSpPr/>
            <p:nvPr/>
          </p:nvSpPr>
          <p:spPr>
            <a:xfrm>
              <a:off x="13329082" y="6652906"/>
              <a:ext cx="69850" cy="40005"/>
            </a:xfrm>
            <a:custGeom>
              <a:avLst/>
              <a:gdLst/>
              <a:ahLst/>
              <a:cxnLst/>
              <a:rect l="l" t="t" r="r" b="b"/>
              <a:pathLst>
                <a:path w="69850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69850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9850" h="40004">
                  <a:moveTo>
                    <a:pt x="69824" y="36436"/>
                  </a:moveTo>
                  <a:lnTo>
                    <a:pt x="68935" y="34290"/>
                  </a:lnTo>
                  <a:lnTo>
                    <a:pt x="66789" y="33401"/>
                  </a:lnTo>
                  <a:lnTo>
                    <a:pt x="64643" y="34290"/>
                  </a:lnTo>
                  <a:lnTo>
                    <a:pt x="63754" y="36436"/>
                  </a:lnTo>
                  <a:lnTo>
                    <a:pt x="64643" y="38582"/>
                  </a:lnTo>
                  <a:lnTo>
                    <a:pt x="66789" y="39471"/>
                  </a:lnTo>
                  <a:lnTo>
                    <a:pt x="68935" y="38582"/>
                  </a:lnTo>
                  <a:lnTo>
                    <a:pt x="69824" y="36436"/>
                  </a:lnTo>
                  <a:close/>
                </a:path>
                <a:path w="69850" h="40004">
                  <a:moveTo>
                    <a:pt x="69824" y="3035"/>
                  </a:moveTo>
                  <a:lnTo>
                    <a:pt x="68935" y="889"/>
                  </a:lnTo>
                  <a:lnTo>
                    <a:pt x="66789" y="0"/>
                  </a:lnTo>
                  <a:lnTo>
                    <a:pt x="64643" y="889"/>
                  </a:lnTo>
                  <a:lnTo>
                    <a:pt x="63754" y="3035"/>
                  </a:lnTo>
                  <a:lnTo>
                    <a:pt x="64643" y="5181"/>
                  </a:lnTo>
                  <a:lnTo>
                    <a:pt x="66789" y="6070"/>
                  </a:lnTo>
                  <a:lnTo>
                    <a:pt x="68935" y="5181"/>
                  </a:lnTo>
                  <a:lnTo>
                    <a:pt x="69824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 descr=""/>
            <p:cNvSpPr/>
            <p:nvPr/>
          </p:nvSpPr>
          <p:spPr>
            <a:xfrm>
              <a:off x="13332120" y="6655940"/>
              <a:ext cx="64135" cy="33655"/>
            </a:xfrm>
            <a:custGeom>
              <a:avLst/>
              <a:gdLst/>
              <a:ahLst/>
              <a:cxnLst/>
              <a:rect l="l" t="t" r="r" b="b"/>
              <a:pathLst>
                <a:path w="64134" h="33654">
                  <a:moveTo>
                    <a:pt x="0" y="33394"/>
                  </a:moveTo>
                  <a:lnTo>
                    <a:pt x="63752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63752" y="33394"/>
                  </a:lnTo>
                  <a:lnTo>
                    <a:pt x="6375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 descr=""/>
            <p:cNvSpPr/>
            <p:nvPr/>
          </p:nvSpPr>
          <p:spPr>
            <a:xfrm>
              <a:off x="13395873" y="6548674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0"/>
                  </a:moveTo>
                  <a:lnTo>
                    <a:pt x="0" y="33394"/>
                  </a:lnTo>
                  <a:lnTo>
                    <a:pt x="29346" y="33394"/>
                  </a:lnTo>
                  <a:lnTo>
                    <a:pt x="0" y="0"/>
                  </a:lnTo>
                  <a:close/>
                </a:path>
                <a:path w="29844" h="33654">
                  <a:moveTo>
                    <a:pt x="0" y="0"/>
                  </a:moveTo>
                  <a:lnTo>
                    <a:pt x="29346" y="33394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13395873" y="654867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29346" y="0"/>
                  </a:moveTo>
                  <a:lnTo>
                    <a:pt x="0" y="0"/>
                  </a:lnTo>
                  <a:lnTo>
                    <a:pt x="29346" y="33394"/>
                  </a:lnTo>
                  <a:lnTo>
                    <a:pt x="29346" y="0"/>
                  </a:lnTo>
                  <a:close/>
                </a:path>
                <a:path w="29844" h="33654">
                  <a:moveTo>
                    <a:pt x="0" y="0"/>
                  </a:moveTo>
                  <a:lnTo>
                    <a:pt x="29346" y="33394"/>
                  </a:lnTo>
                  <a:lnTo>
                    <a:pt x="0" y="3339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13395873" y="6548673"/>
              <a:ext cx="29845" cy="33655"/>
            </a:xfrm>
            <a:custGeom>
              <a:avLst/>
              <a:gdLst/>
              <a:ahLst/>
              <a:cxnLst/>
              <a:rect l="l" t="t" r="r" b="b"/>
              <a:pathLst>
                <a:path w="29844" h="33654">
                  <a:moveTo>
                    <a:pt x="0" y="33394"/>
                  </a:moveTo>
                  <a:lnTo>
                    <a:pt x="29346" y="33394"/>
                  </a:lnTo>
                  <a:lnTo>
                    <a:pt x="29346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14496877" y="2438127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0" y="0"/>
                  </a:moveTo>
                  <a:lnTo>
                    <a:pt x="0" y="28334"/>
                  </a:lnTo>
                  <a:lnTo>
                    <a:pt x="33394" y="28334"/>
                  </a:lnTo>
                  <a:lnTo>
                    <a:pt x="0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 descr=""/>
            <p:cNvSpPr/>
            <p:nvPr/>
          </p:nvSpPr>
          <p:spPr>
            <a:xfrm>
              <a:off x="14496876" y="2438127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0"/>
                  </a:moveTo>
                  <a:lnTo>
                    <a:pt x="0" y="0"/>
                  </a:lnTo>
                  <a:lnTo>
                    <a:pt x="33394" y="28334"/>
                  </a:lnTo>
                  <a:lnTo>
                    <a:pt x="33394" y="0"/>
                  </a:lnTo>
                  <a:close/>
                </a:path>
                <a:path w="33655" h="28575">
                  <a:moveTo>
                    <a:pt x="0" y="0"/>
                  </a:moveTo>
                  <a:lnTo>
                    <a:pt x="33394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 descr=""/>
            <p:cNvSpPr/>
            <p:nvPr/>
          </p:nvSpPr>
          <p:spPr>
            <a:xfrm>
              <a:off x="14496876" y="2438127"/>
              <a:ext cx="33655" cy="28575"/>
            </a:xfrm>
            <a:custGeom>
              <a:avLst/>
              <a:gdLst/>
              <a:ahLst/>
              <a:cxnLst/>
              <a:rect l="l" t="t" r="r" b="b"/>
              <a:pathLst>
                <a:path w="33655" h="28575">
                  <a:moveTo>
                    <a:pt x="33394" y="2833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28334"/>
                  </a:lnTo>
                  <a:lnTo>
                    <a:pt x="33394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 descr=""/>
            <p:cNvSpPr/>
            <p:nvPr/>
          </p:nvSpPr>
          <p:spPr>
            <a:xfrm>
              <a:off x="16638156" y="6793571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19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71119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1119" h="40004">
                  <a:moveTo>
                    <a:pt x="70840" y="36436"/>
                  </a:moveTo>
                  <a:lnTo>
                    <a:pt x="69951" y="34290"/>
                  </a:lnTo>
                  <a:lnTo>
                    <a:pt x="67805" y="33401"/>
                  </a:lnTo>
                  <a:lnTo>
                    <a:pt x="65659" y="34290"/>
                  </a:lnTo>
                  <a:lnTo>
                    <a:pt x="64770" y="36436"/>
                  </a:lnTo>
                  <a:lnTo>
                    <a:pt x="65659" y="38582"/>
                  </a:lnTo>
                  <a:lnTo>
                    <a:pt x="67805" y="39471"/>
                  </a:lnTo>
                  <a:lnTo>
                    <a:pt x="69951" y="38582"/>
                  </a:lnTo>
                  <a:lnTo>
                    <a:pt x="70840" y="36436"/>
                  </a:lnTo>
                  <a:close/>
                </a:path>
                <a:path w="71119" h="40004">
                  <a:moveTo>
                    <a:pt x="70840" y="3035"/>
                  </a:moveTo>
                  <a:lnTo>
                    <a:pt x="69951" y="889"/>
                  </a:lnTo>
                  <a:lnTo>
                    <a:pt x="67805" y="0"/>
                  </a:lnTo>
                  <a:lnTo>
                    <a:pt x="65659" y="889"/>
                  </a:lnTo>
                  <a:lnTo>
                    <a:pt x="64770" y="3035"/>
                  </a:lnTo>
                  <a:lnTo>
                    <a:pt x="65659" y="5181"/>
                  </a:lnTo>
                  <a:lnTo>
                    <a:pt x="67805" y="6070"/>
                  </a:lnTo>
                  <a:lnTo>
                    <a:pt x="69951" y="5181"/>
                  </a:lnTo>
                  <a:lnTo>
                    <a:pt x="70840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 descr=""/>
            <p:cNvSpPr/>
            <p:nvPr/>
          </p:nvSpPr>
          <p:spPr>
            <a:xfrm>
              <a:off x="16641201" y="6796602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64764" y="0"/>
                  </a:move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16731260" y="6793571"/>
              <a:ext cx="71120" cy="40005"/>
            </a:xfrm>
            <a:custGeom>
              <a:avLst/>
              <a:gdLst/>
              <a:ahLst/>
              <a:cxnLst/>
              <a:rect l="l" t="t" r="r" b="b"/>
              <a:pathLst>
                <a:path w="71119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71119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1119" h="40004">
                  <a:moveTo>
                    <a:pt x="70840" y="36436"/>
                  </a:moveTo>
                  <a:lnTo>
                    <a:pt x="69951" y="34290"/>
                  </a:lnTo>
                  <a:lnTo>
                    <a:pt x="67805" y="33401"/>
                  </a:lnTo>
                  <a:lnTo>
                    <a:pt x="65659" y="34290"/>
                  </a:lnTo>
                  <a:lnTo>
                    <a:pt x="64770" y="36436"/>
                  </a:lnTo>
                  <a:lnTo>
                    <a:pt x="65659" y="38582"/>
                  </a:lnTo>
                  <a:lnTo>
                    <a:pt x="67805" y="39471"/>
                  </a:lnTo>
                  <a:lnTo>
                    <a:pt x="69951" y="38582"/>
                  </a:lnTo>
                  <a:lnTo>
                    <a:pt x="70840" y="36436"/>
                  </a:lnTo>
                  <a:close/>
                </a:path>
                <a:path w="71119" h="40004">
                  <a:moveTo>
                    <a:pt x="70840" y="3035"/>
                  </a:moveTo>
                  <a:lnTo>
                    <a:pt x="69951" y="889"/>
                  </a:lnTo>
                  <a:lnTo>
                    <a:pt x="67805" y="0"/>
                  </a:lnTo>
                  <a:lnTo>
                    <a:pt x="65659" y="889"/>
                  </a:lnTo>
                  <a:lnTo>
                    <a:pt x="64770" y="3035"/>
                  </a:lnTo>
                  <a:lnTo>
                    <a:pt x="65659" y="5181"/>
                  </a:lnTo>
                  <a:lnTo>
                    <a:pt x="67805" y="6070"/>
                  </a:lnTo>
                  <a:lnTo>
                    <a:pt x="69951" y="5181"/>
                  </a:lnTo>
                  <a:lnTo>
                    <a:pt x="70840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16734301" y="6796602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4">
                  <a:moveTo>
                    <a:pt x="64764" y="0"/>
                  </a:moveTo>
                  <a:lnTo>
                    <a:pt x="0" y="33394"/>
                  </a:lnTo>
                  <a:lnTo>
                    <a:pt x="64764" y="33394"/>
                  </a:lnTo>
                  <a:lnTo>
                    <a:pt x="64764" y="0"/>
                  </a:lnTo>
                  <a:lnTo>
                    <a:pt x="0" y="0"/>
                  </a:lnTo>
                  <a:lnTo>
                    <a:pt x="0" y="33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6" name="object 1436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3359443" y="4690731"/>
              <a:ext cx="102207" cy="101195"/>
            </a:xfrm>
            <a:prstGeom prst="rect">
              <a:avLst/>
            </a:prstGeom>
          </p:spPr>
        </p:pic>
        <p:sp>
          <p:nvSpPr>
            <p:cNvPr id="1437" name="object 1437" descr=""/>
            <p:cNvSpPr/>
            <p:nvPr/>
          </p:nvSpPr>
          <p:spPr>
            <a:xfrm>
              <a:off x="14559617" y="2466462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5" h="64769">
                  <a:moveTo>
                    <a:pt x="0" y="64764"/>
                  </a:moveTo>
                  <a:lnTo>
                    <a:pt x="33394" y="64764"/>
                  </a:lnTo>
                  <a:lnTo>
                    <a:pt x="33394" y="0"/>
                  </a:lnTo>
                  <a:lnTo>
                    <a:pt x="0" y="64764"/>
                  </a:lnTo>
                  <a:close/>
                </a:path>
                <a:path w="33655" h="64769">
                  <a:moveTo>
                    <a:pt x="0" y="0"/>
                  </a:moveTo>
                  <a:lnTo>
                    <a:pt x="0" y="6476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 descr=""/>
            <p:cNvSpPr/>
            <p:nvPr/>
          </p:nvSpPr>
          <p:spPr>
            <a:xfrm>
              <a:off x="14556575" y="2463430"/>
              <a:ext cx="40005" cy="71120"/>
            </a:xfrm>
            <a:custGeom>
              <a:avLst/>
              <a:gdLst/>
              <a:ahLst/>
              <a:cxnLst/>
              <a:rect l="l" t="t" r="r" b="b"/>
              <a:pathLst>
                <a:path w="40005" h="71119">
                  <a:moveTo>
                    <a:pt x="6070" y="67805"/>
                  </a:moveTo>
                  <a:lnTo>
                    <a:pt x="5181" y="65659"/>
                  </a:lnTo>
                  <a:lnTo>
                    <a:pt x="3035" y="64770"/>
                  </a:lnTo>
                  <a:lnTo>
                    <a:pt x="889" y="65659"/>
                  </a:lnTo>
                  <a:lnTo>
                    <a:pt x="0" y="67805"/>
                  </a:lnTo>
                  <a:lnTo>
                    <a:pt x="889" y="69951"/>
                  </a:lnTo>
                  <a:lnTo>
                    <a:pt x="3035" y="70840"/>
                  </a:lnTo>
                  <a:lnTo>
                    <a:pt x="5181" y="69951"/>
                  </a:lnTo>
                  <a:lnTo>
                    <a:pt x="6070" y="67805"/>
                  </a:lnTo>
                  <a:close/>
                </a:path>
                <a:path w="40005" h="7111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5" h="71119">
                  <a:moveTo>
                    <a:pt x="39471" y="67805"/>
                  </a:moveTo>
                  <a:lnTo>
                    <a:pt x="38582" y="65659"/>
                  </a:lnTo>
                  <a:lnTo>
                    <a:pt x="36436" y="64770"/>
                  </a:lnTo>
                  <a:lnTo>
                    <a:pt x="34290" y="65659"/>
                  </a:lnTo>
                  <a:lnTo>
                    <a:pt x="33401" y="67805"/>
                  </a:lnTo>
                  <a:lnTo>
                    <a:pt x="34290" y="69951"/>
                  </a:lnTo>
                  <a:lnTo>
                    <a:pt x="36436" y="70840"/>
                  </a:lnTo>
                  <a:lnTo>
                    <a:pt x="38582" y="69951"/>
                  </a:lnTo>
                  <a:lnTo>
                    <a:pt x="39471" y="67805"/>
                  </a:lnTo>
                  <a:close/>
                </a:path>
                <a:path w="40005" h="71119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 descr=""/>
            <p:cNvSpPr/>
            <p:nvPr/>
          </p:nvSpPr>
          <p:spPr>
            <a:xfrm>
              <a:off x="14559617" y="2466462"/>
              <a:ext cx="33655" cy="64769"/>
            </a:xfrm>
            <a:custGeom>
              <a:avLst/>
              <a:gdLst/>
              <a:ahLst/>
              <a:cxnLst/>
              <a:rect l="l" t="t" r="r" b="b"/>
              <a:pathLst>
                <a:path w="33655" h="64769">
                  <a:moveTo>
                    <a:pt x="33394" y="0"/>
                  </a:moveTo>
                  <a:lnTo>
                    <a:pt x="0" y="0"/>
                  </a:lnTo>
                  <a:lnTo>
                    <a:pt x="0" y="64764"/>
                  </a:lnTo>
                  <a:lnTo>
                    <a:pt x="33394" y="6476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 descr=""/>
            <p:cNvSpPr/>
            <p:nvPr/>
          </p:nvSpPr>
          <p:spPr>
            <a:xfrm>
              <a:off x="14432102" y="246343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40005" h="4000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5" h="40005">
                  <a:moveTo>
                    <a:pt x="39471" y="36436"/>
                  </a:moveTo>
                  <a:lnTo>
                    <a:pt x="38582" y="34290"/>
                  </a:lnTo>
                  <a:lnTo>
                    <a:pt x="36436" y="33401"/>
                  </a:lnTo>
                  <a:lnTo>
                    <a:pt x="34290" y="34290"/>
                  </a:lnTo>
                  <a:lnTo>
                    <a:pt x="33401" y="36436"/>
                  </a:lnTo>
                  <a:lnTo>
                    <a:pt x="34290" y="38582"/>
                  </a:lnTo>
                  <a:lnTo>
                    <a:pt x="36436" y="39471"/>
                  </a:lnTo>
                  <a:lnTo>
                    <a:pt x="38582" y="38582"/>
                  </a:lnTo>
                  <a:lnTo>
                    <a:pt x="39471" y="36436"/>
                  </a:lnTo>
                  <a:close/>
                </a:path>
                <a:path w="40005" h="40005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 descr=""/>
            <p:cNvSpPr/>
            <p:nvPr/>
          </p:nvSpPr>
          <p:spPr>
            <a:xfrm>
              <a:off x="14435147" y="2466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14996780" y="199185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14996781" y="1991857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33394"/>
                  </a:lnTo>
                  <a:lnTo>
                    <a:pt x="33394" y="0"/>
                  </a:lnTo>
                  <a:lnTo>
                    <a:pt x="0" y="33394"/>
                  </a:lnTo>
                  <a:close/>
                </a:path>
                <a:path w="33655" h="33655">
                  <a:moveTo>
                    <a:pt x="0" y="0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14996780" y="19918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394" y="33394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33394" y="33394"/>
                  </a:lnTo>
                  <a:close/>
                </a:path>
                <a:path w="33655" h="33655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 descr=""/>
            <p:cNvSpPr/>
            <p:nvPr/>
          </p:nvSpPr>
          <p:spPr>
            <a:xfrm>
              <a:off x="14993734" y="1988831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6070" y="36423"/>
                  </a:moveTo>
                  <a:lnTo>
                    <a:pt x="5181" y="34277"/>
                  </a:lnTo>
                  <a:lnTo>
                    <a:pt x="3035" y="33388"/>
                  </a:lnTo>
                  <a:lnTo>
                    <a:pt x="889" y="34277"/>
                  </a:lnTo>
                  <a:lnTo>
                    <a:pt x="0" y="36423"/>
                  </a:lnTo>
                  <a:lnTo>
                    <a:pt x="889" y="38569"/>
                  </a:lnTo>
                  <a:lnTo>
                    <a:pt x="3035" y="39458"/>
                  </a:lnTo>
                  <a:lnTo>
                    <a:pt x="5181" y="38569"/>
                  </a:lnTo>
                  <a:lnTo>
                    <a:pt x="6070" y="36423"/>
                  </a:lnTo>
                  <a:close/>
                </a:path>
                <a:path w="40005" h="4000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5" h="40005">
                  <a:moveTo>
                    <a:pt x="39471" y="36423"/>
                  </a:moveTo>
                  <a:lnTo>
                    <a:pt x="38582" y="34277"/>
                  </a:lnTo>
                  <a:lnTo>
                    <a:pt x="36436" y="33388"/>
                  </a:lnTo>
                  <a:lnTo>
                    <a:pt x="34290" y="34277"/>
                  </a:lnTo>
                  <a:lnTo>
                    <a:pt x="33401" y="36423"/>
                  </a:lnTo>
                  <a:lnTo>
                    <a:pt x="34290" y="38569"/>
                  </a:lnTo>
                  <a:lnTo>
                    <a:pt x="36436" y="39458"/>
                  </a:lnTo>
                  <a:lnTo>
                    <a:pt x="38582" y="38569"/>
                  </a:lnTo>
                  <a:lnTo>
                    <a:pt x="39471" y="36423"/>
                  </a:lnTo>
                  <a:close/>
                </a:path>
                <a:path w="40005" h="40005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 descr=""/>
            <p:cNvSpPr/>
            <p:nvPr/>
          </p:nvSpPr>
          <p:spPr>
            <a:xfrm>
              <a:off x="14996780" y="1991856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 descr=""/>
            <p:cNvSpPr/>
            <p:nvPr/>
          </p:nvSpPr>
          <p:spPr>
            <a:xfrm>
              <a:off x="14496876" y="246646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33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14496877" y="2466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33394"/>
                  </a:lnTo>
                  <a:lnTo>
                    <a:pt x="33394" y="0"/>
                  </a:lnTo>
                  <a:lnTo>
                    <a:pt x="0" y="33394"/>
                  </a:lnTo>
                  <a:close/>
                </a:path>
                <a:path w="33655" h="33655">
                  <a:moveTo>
                    <a:pt x="0" y="0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14496876" y="2466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33394" y="33394"/>
                  </a:moveTo>
                  <a:lnTo>
                    <a:pt x="0" y="33394"/>
                  </a:lnTo>
                  <a:lnTo>
                    <a:pt x="33394" y="0"/>
                  </a:lnTo>
                  <a:lnTo>
                    <a:pt x="33394" y="33394"/>
                  </a:lnTo>
                  <a:close/>
                </a:path>
                <a:path w="33655" h="33655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 descr=""/>
            <p:cNvSpPr/>
            <p:nvPr/>
          </p:nvSpPr>
          <p:spPr>
            <a:xfrm>
              <a:off x="14493837" y="2463430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5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40005" h="4000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5" h="40005">
                  <a:moveTo>
                    <a:pt x="39458" y="36436"/>
                  </a:moveTo>
                  <a:lnTo>
                    <a:pt x="38569" y="34290"/>
                  </a:lnTo>
                  <a:lnTo>
                    <a:pt x="36423" y="33401"/>
                  </a:lnTo>
                  <a:lnTo>
                    <a:pt x="34277" y="34290"/>
                  </a:lnTo>
                  <a:lnTo>
                    <a:pt x="33388" y="36436"/>
                  </a:lnTo>
                  <a:lnTo>
                    <a:pt x="34277" y="38582"/>
                  </a:lnTo>
                  <a:lnTo>
                    <a:pt x="36423" y="39471"/>
                  </a:lnTo>
                  <a:lnTo>
                    <a:pt x="38569" y="38582"/>
                  </a:lnTo>
                  <a:lnTo>
                    <a:pt x="39458" y="36436"/>
                  </a:lnTo>
                  <a:close/>
                </a:path>
                <a:path w="40005" h="40005">
                  <a:moveTo>
                    <a:pt x="39458" y="3035"/>
                  </a:moveTo>
                  <a:lnTo>
                    <a:pt x="38569" y="889"/>
                  </a:lnTo>
                  <a:lnTo>
                    <a:pt x="36423" y="0"/>
                  </a:lnTo>
                  <a:lnTo>
                    <a:pt x="34277" y="889"/>
                  </a:lnTo>
                  <a:lnTo>
                    <a:pt x="33388" y="3035"/>
                  </a:lnTo>
                  <a:lnTo>
                    <a:pt x="34277" y="5181"/>
                  </a:lnTo>
                  <a:lnTo>
                    <a:pt x="36423" y="6070"/>
                  </a:lnTo>
                  <a:lnTo>
                    <a:pt x="38569" y="5181"/>
                  </a:lnTo>
                  <a:lnTo>
                    <a:pt x="39458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 descr=""/>
            <p:cNvSpPr/>
            <p:nvPr/>
          </p:nvSpPr>
          <p:spPr>
            <a:xfrm>
              <a:off x="14496876" y="2466462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 descr=""/>
            <p:cNvSpPr/>
            <p:nvPr/>
          </p:nvSpPr>
          <p:spPr>
            <a:xfrm>
              <a:off x="16318383" y="4424589"/>
              <a:ext cx="40005" cy="40005"/>
            </a:xfrm>
            <a:custGeom>
              <a:avLst/>
              <a:gdLst/>
              <a:ahLst/>
              <a:cxnLst/>
              <a:rect l="l" t="t" r="r" b="b"/>
              <a:pathLst>
                <a:path w="40005" h="40004">
                  <a:moveTo>
                    <a:pt x="6070" y="36436"/>
                  </a:moveTo>
                  <a:lnTo>
                    <a:pt x="5181" y="34290"/>
                  </a:lnTo>
                  <a:lnTo>
                    <a:pt x="3035" y="33401"/>
                  </a:lnTo>
                  <a:lnTo>
                    <a:pt x="889" y="34290"/>
                  </a:lnTo>
                  <a:lnTo>
                    <a:pt x="0" y="36436"/>
                  </a:lnTo>
                  <a:lnTo>
                    <a:pt x="889" y="38582"/>
                  </a:lnTo>
                  <a:lnTo>
                    <a:pt x="3035" y="39471"/>
                  </a:lnTo>
                  <a:lnTo>
                    <a:pt x="5181" y="38582"/>
                  </a:lnTo>
                  <a:lnTo>
                    <a:pt x="6070" y="36436"/>
                  </a:lnTo>
                  <a:close/>
                </a:path>
                <a:path w="40005" h="4000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0005" h="40004">
                  <a:moveTo>
                    <a:pt x="39471" y="36436"/>
                  </a:moveTo>
                  <a:lnTo>
                    <a:pt x="38582" y="34290"/>
                  </a:lnTo>
                  <a:lnTo>
                    <a:pt x="36436" y="33401"/>
                  </a:lnTo>
                  <a:lnTo>
                    <a:pt x="34290" y="34290"/>
                  </a:lnTo>
                  <a:lnTo>
                    <a:pt x="33401" y="36436"/>
                  </a:lnTo>
                  <a:lnTo>
                    <a:pt x="34290" y="38582"/>
                  </a:lnTo>
                  <a:lnTo>
                    <a:pt x="36436" y="39471"/>
                  </a:lnTo>
                  <a:lnTo>
                    <a:pt x="38582" y="38582"/>
                  </a:lnTo>
                  <a:lnTo>
                    <a:pt x="39471" y="36436"/>
                  </a:lnTo>
                  <a:close/>
                </a:path>
                <a:path w="40005" h="40004">
                  <a:moveTo>
                    <a:pt x="39471" y="3035"/>
                  </a:moveTo>
                  <a:lnTo>
                    <a:pt x="38582" y="889"/>
                  </a:lnTo>
                  <a:lnTo>
                    <a:pt x="36436" y="0"/>
                  </a:lnTo>
                  <a:lnTo>
                    <a:pt x="34290" y="889"/>
                  </a:lnTo>
                  <a:lnTo>
                    <a:pt x="33401" y="3035"/>
                  </a:lnTo>
                  <a:lnTo>
                    <a:pt x="34290" y="5181"/>
                  </a:lnTo>
                  <a:lnTo>
                    <a:pt x="36436" y="6070"/>
                  </a:lnTo>
                  <a:lnTo>
                    <a:pt x="38582" y="5181"/>
                  </a:lnTo>
                  <a:lnTo>
                    <a:pt x="3947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 descr=""/>
            <p:cNvSpPr/>
            <p:nvPr/>
          </p:nvSpPr>
          <p:spPr>
            <a:xfrm>
              <a:off x="16321425" y="4427623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4">
                  <a:moveTo>
                    <a:pt x="0" y="33394"/>
                  </a:moveTo>
                  <a:lnTo>
                    <a:pt x="33394" y="0"/>
                  </a:lnTo>
                  <a:lnTo>
                    <a:pt x="0" y="0"/>
                  </a:lnTo>
                  <a:lnTo>
                    <a:pt x="0" y="33394"/>
                  </a:lnTo>
                  <a:lnTo>
                    <a:pt x="33394" y="33394"/>
                  </a:lnTo>
                  <a:lnTo>
                    <a:pt x="3339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11898185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0" y="0"/>
                  </a:moveTo>
                  <a:lnTo>
                    <a:pt x="0" y="47561"/>
                  </a:lnTo>
                  <a:lnTo>
                    <a:pt x="29346" y="47561"/>
                  </a:lnTo>
                  <a:lnTo>
                    <a:pt x="0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11898185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0"/>
                  </a:moveTo>
                  <a:lnTo>
                    <a:pt x="0" y="0"/>
                  </a:lnTo>
                  <a:lnTo>
                    <a:pt x="29346" y="47561"/>
                  </a:lnTo>
                  <a:lnTo>
                    <a:pt x="29346" y="0"/>
                  </a:lnTo>
                  <a:close/>
                </a:path>
                <a:path w="29845" h="47625">
                  <a:moveTo>
                    <a:pt x="0" y="0"/>
                  </a:moveTo>
                  <a:lnTo>
                    <a:pt x="29346" y="47561"/>
                  </a:ln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11898185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29346" y="47561"/>
                  </a:moveTo>
                  <a:lnTo>
                    <a:pt x="29346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29346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 descr=""/>
            <p:cNvSpPr/>
            <p:nvPr/>
          </p:nvSpPr>
          <p:spPr>
            <a:xfrm>
              <a:off x="11504536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0"/>
                  </a:moveTo>
                  <a:lnTo>
                    <a:pt x="0" y="29346"/>
                  </a:lnTo>
                  <a:lnTo>
                    <a:pt x="47561" y="29346"/>
                  </a:lnTo>
                  <a:lnTo>
                    <a:pt x="0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 descr=""/>
            <p:cNvSpPr/>
            <p:nvPr/>
          </p:nvSpPr>
          <p:spPr>
            <a:xfrm>
              <a:off x="11504536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47561" y="0"/>
                  </a:moveTo>
                  <a:lnTo>
                    <a:pt x="0" y="0"/>
                  </a:lnTo>
                  <a:lnTo>
                    <a:pt x="47561" y="29346"/>
                  </a:lnTo>
                  <a:lnTo>
                    <a:pt x="47561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 descr=""/>
            <p:cNvSpPr/>
            <p:nvPr/>
          </p:nvSpPr>
          <p:spPr>
            <a:xfrm>
              <a:off x="11504536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29346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11504536" y="527462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0" y="0"/>
                  </a:moveTo>
                  <a:lnTo>
                    <a:pt x="0" y="28334"/>
                  </a:lnTo>
                  <a:lnTo>
                    <a:pt x="47561" y="28334"/>
                  </a:lnTo>
                  <a:lnTo>
                    <a:pt x="0" y="0"/>
                  </a:lnTo>
                  <a:close/>
                </a:path>
                <a:path w="47625" h="28575">
                  <a:moveTo>
                    <a:pt x="0" y="0"/>
                  </a:moveTo>
                  <a:lnTo>
                    <a:pt x="47561" y="28334"/>
                  </a:lnTo>
                  <a:lnTo>
                    <a:pt x="47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11504536" y="527462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47561" y="0"/>
                  </a:moveTo>
                  <a:lnTo>
                    <a:pt x="0" y="0"/>
                  </a:lnTo>
                  <a:lnTo>
                    <a:pt x="47561" y="28334"/>
                  </a:lnTo>
                  <a:lnTo>
                    <a:pt x="47561" y="0"/>
                  </a:lnTo>
                  <a:close/>
                </a:path>
                <a:path w="47625" h="28575">
                  <a:moveTo>
                    <a:pt x="0" y="0"/>
                  </a:moveTo>
                  <a:lnTo>
                    <a:pt x="47561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11504536" y="527462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0" y="28334"/>
                  </a:moveTo>
                  <a:lnTo>
                    <a:pt x="47561" y="28334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11504536" y="676826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0" y="0"/>
                  </a:moveTo>
                  <a:lnTo>
                    <a:pt x="0" y="28334"/>
                  </a:lnTo>
                  <a:lnTo>
                    <a:pt x="47561" y="28334"/>
                  </a:lnTo>
                  <a:lnTo>
                    <a:pt x="0" y="0"/>
                  </a:lnTo>
                  <a:close/>
                </a:path>
                <a:path w="47625" h="28575">
                  <a:moveTo>
                    <a:pt x="0" y="0"/>
                  </a:moveTo>
                  <a:lnTo>
                    <a:pt x="47561" y="28334"/>
                  </a:lnTo>
                  <a:lnTo>
                    <a:pt x="47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 descr=""/>
            <p:cNvSpPr/>
            <p:nvPr/>
          </p:nvSpPr>
          <p:spPr>
            <a:xfrm>
              <a:off x="11504536" y="676826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47561" y="0"/>
                  </a:moveTo>
                  <a:lnTo>
                    <a:pt x="0" y="0"/>
                  </a:lnTo>
                  <a:lnTo>
                    <a:pt x="47561" y="28334"/>
                  </a:lnTo>
                  <a:lnTo>
                    <a:pt x="47561" y="0"/>
                  </a:lnTo>
                  <a:close/>
                </a:path>
                <a:path w="47625" h="28575">
                  <a:moveTo>
                    <a:pt x="0" y="0"/>
                  </a:moveTo>
                  <a:lnTo>
                    <a:pt x="47561" y="28334"/>
                  </a:lnTo>
                  <a:lnTo>
                    <a:pt x="0" y="28334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 descr=""/>
            <p:cNvSpPr/>
            <p:nvPr/>
          </p:nvSpPr>
          <p:spPr>
            <a:xfrm>
              <a:off x="11504536" y="6768267"/>
              <a:ext cx="47625" cy="28575"/>
            </a:xfrm>
            <a:custGeom>
              <a:avLst/>
              <a:gdLst/>
              <a:ahLst/>
              <a:cxnLst/>
              <a:rect l="l" t="t" r="r" b="b"/>
              <a:pathLst>
                <a:path w="47625" h="28575">
                  <a:moveTo>
                    <a:pt x="0" y="28334"/>
                  </a:moveTo>
                  <a:lnTo>
                    <a:pt x="47561" y="28334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833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 descr=""/>
            <p:cNvSpPr/>
            <p:nvPr/>
          </p:nvSpPr>
          <p:spPr>
            <a:xfrm>
              <a:off x="11857707" y="8123270"/>
              <a:ext cx="29845" cy="48895"/>
            </a:xfrm>
            <a:custGeom>
              <a:avLst/>
              <a:gdLst/>
              <a:ahLst/>
              <a:cxnLst/>
              <a:rect l="l" t="t" r="r" b="b"/>
              <a:pathLst>
                <a:path w="29845" h="48895">
                  <a:moveTo>
                    <a:pt x="0" y="0"/>
                  </a:moveTo>
                  <a:lnTo>
                    <a:pt x="0" y="48573"/>
                  </a:lnTo>
                  <a:lnTo>
                    <a:pt x="29346" y="48573"/>
                  </a:lnTo>
                  <a:lnTo>
                    <a:pt x="0" y="0"/>
                  </a:lnTo>
                  <a:close/>
                </a:path>
                <a:path w="29845" h="48895">
                  <a:moveTo>
                    <a:pt x="0" y="0"/>
                  </a:moveTo>
                  <a:lnTo>
                    <a:pt x="29346" y="48573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 descr=""/>
            <p:cNvSpPr/>
            <p:nvPr/>
          </p:nvSpPr>
          <p:spPr>
            <a:xfrm>
              <a:off x="11857707" y="8123269"/>
              <a:ext cx="29845" cy="48895"/>
            </a:xfrm>
            <a:custGeom>
              <a:avLst/>
              <a:gdLst/>
              <a:ahLst/>
              <a:cxnLst/>
              <a:rect l="l" t="t" r="r" b="b"/>
              <a:pathLst>
                <a:path w="29845" h="48895">
                  <a:moveTo>
                    <a:pt x="29346" y="0"/>
                  </a:moveTo>
                  <a:lnTo>
                    <a:pt x="0" y="0"/>
                  </a:lnTo>
                  <a:lnTo>
                    <a:pt x="29346" y="48573"/>
                  </a:lnTo>
                  <a:lnTo>
                    <a:pt x="29346" y="0"/>
                  </a:lnTo>
                  <a:close/>
                </a:path>
                <a:path w="29845" h="48895">
                  <a:moveTo>
                    <a:pt x="0" y="0"/>
                  </a:moveTo>
                  <a:lnTo>
                    <a:pt x="29346" y="48573"/>
                  </a:lnTo>
                  <a:lnTo>
                    <a:pt x="0" y="485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 descr=""/>
            <p:cNvSpPr/>
            <p:nvPr/>
          </p:nvSpPr>
          <p:spPr>
            <a:xfrm>
              <a:off x="11857707" y="8123269"/>
              <a:ext cx="29845" cy="48895"/>
            </a:xfrm>
            <a:custGeom>
              <a:avLst/>
              <a:gdLst/>
              <a:ahLst/>
              <a:cxnLst/>
              <a:rect l="l" t="t" r="r" b="b"/>
              <a:pathLst>
                <a:path w="29845" h="48895">
                  <a:moveTo>
                    <a:pt x="29346" y="48573"/>
                  </a:moveTo>
                  <a:lnTo>
                    <a:pt x="29346" y="0"/>
                  </a:lnTo>
                  <a:lnTo>
                    <a:pt x="0" y="0"/>
                  </a:lnTo>
                  <a:lnTo>
                    <a:pt x="0" y="48573"/>
                  </a:lnTo>
                  <a:lnTo>
                    <a:pt x="29346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16799066" y="8123270"/>
              <a:ext cx="28575" cy="48895"/>
            </a:xfrm>
            <a:custGeom>
              <a:avLst/>
              <a:gdLst/>
              <a:ahLst/>
              <a:cxnLst/>
              <a:rect l="l" t="t" r="r" b="b"/>
              <a:pathLst>
                <a:path w="28575" h="48895">
                  <a:moveTo>
                    <a:pt x="0" y="0"/>
                  </a:moveTo>
                  <a:lnTo>
                    <a:pt x="0" y="48573"/>
                  </a:lnTo>
                  <a:lnTo>
                    <a:pt x="28334" y="48573"/>
                  </a:lnTo>
                  <a:lnTo>
                    <a:pt x="0" y="0"/>
                  </a:lnTo>
                  <a:close/>
                </a:path>
                <a:path w="28575" h="48895">
                  <a:moveTo>
                    <a:pt x="0" y="0"/>
                  </a:moveTo>
                  <a:lnTo>
                    <a:pt x="28334" y="48573"/>
                  </a:lnTo>
                  <a:lnTo>
                    <a:pt x="28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16799066" y="8123269"/>
              <a:ext cx="28575" cy="48895"/>
            </a:xfrm>
            <a:custGeom>
              <a:avLst/>
              <a:gdLst/>
              <a:ahLst/>
              <a:cxnLst/>
              <a:rect l="l" t="t" r="r" b="b"/>
              <a:pathLst>
                <a:path w="28575" h="48895">
                  <a:moveTo>
                    <a:pt x="28334" y="0"/>
                  </a:moveTo>
                  <a:lnTo>
                    <a:pt x="0" y="0"/>
                  </a:lnTo>
                  <a:lnTo>
                    <a:pt x="28334" y="48573"/>
                  </a:lnTo>
                  <a:lnTo>
                    <a:pt x="28334" y="0"/>
                  </a:lnTo>
                  <a:close/>
                </a:path>
                <a:path w="28575" h="48895">
                  <a:moveTo>
                    <a:pt x="0" y="0"/>
                  </a:moveTo>
                  <a:lnTo>
                    <a:pt x="28334" y="48573"/>
                  </a:lnTo>
                  <a:lnTo>
                    <a:pt x="0" y="4857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 descr=""/>
            <p:cNvSpPr/>
            <p:nvPr/>
          </p:nvSpPr>
          <p:spPr>
            <a:xfrm>
              <a:off x="16799066" y="8123269"/>
              <a:ext cx="28575" cy="48895"/>
            </a:xfrm>
            <a:custGeom>
              <a:avLst/>
              <a:gdLst/>
              <a:ahLst/>
              <a:cxnLst/>
              <a:rect l="l" t="t" r="r" b="b"/>
              <a:pathLst>
                <a:path w="28575" h="48895">
                  <a:moveTo>
                    <a:pt x="28334" y="48573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8573"/>
                  </a:lnTo>
                  <a:lnTo>
                    <a:pt x="28334" y="48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 descr=""/>
            <p:cNvSpPr/>
            <p:nvPr/>
          </p:nvSpPr>
          <p:spPr>
            <a:xfrm>
              <a:off x="17134021" y="6050794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0"/>
                  </a:moveTo>
                  <a:lnTo>
                    <a:pt x="0" y="29346"/>
                  </a:lnTo>
                  <a:lnTo>
                    <a:pt x="47561" y="29346"/>
                  </a:lnTo>
                  <a:lnTo>
                    <a:pt x="0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 descr=""/>
            <p:cNvSpPr/>
            <p:nvPr/>
          </p:nvSpPr>
          <p:spPr>
            <a:xfrm>
              <a:off x="17134021" y="6050793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47561" y="0"/>
                  </a:moveTo>
                  <a:lnTo>
                    <a:pt x="0" y="0"/>
                  </a:lnTo>
                  <a:lnTo>
                    <a:pt x="47561" y="29346"/>
                  </a:lnTo>
                  <a:lnTo>
                    <a:pt x="47561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 descr=""/>
            <p:cNvSpPr/>
            <p:nvPr/>
          </p:nvSpPr>
          <p:spPr>
            <a:xfrm>
              <a:off x="17134021" y="6050793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29346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 descr=""/>
            <p:cNvSpPr/>
            <p:nvPr/>
          </p:nvSpPr>
          <p:spPr>
            <a:xfrm>
              <a:off x="17134021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0"/>
                  </a:moveTo>
                  <a:lnTo>
                    <a:pt x="0" y="29346"/>
                  </a:lnTo>
                  <a:lnTo>
                    <a:pt x="47561" y="29346"/>
                  </a:lnTo>
                  <a:lnTo>
                    <a:pt x="0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17134021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47561" y="0"/>
                  </a:moveTo>
                  <a:lnTo>
                    <a:pt x="0" y="0"/>
                  </a:lnTo>
                  <a:lnTo>
                    <a:pt x="47561" y="29346"/>
                  </a:lnTo>
                  <a:lnTo>
                    <a:pt x="47561" y="0"/>
                  </a:lnTo>
                  <a:close/>
                </a:path>
                <a:path w="47625" h="29845">
                  <a:moveTo>
                    <a:pt x="0" y="0"/>
                  </a:moveTo>
                  <a:lnTo>
                    <a:pt x="47561" y="29346"/>
                  </a:lnTo>
                  <a:lnTo>
                    <a:pt x="0" y="2934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17134021" y="4585488"/>
              <a:ext cx="47625" cy="29845"/>
            </a:xfrm>
            <a:custGeom>
              <a:avLst/>
              <a:gdLst/>
              <a:ahLst/>
              <a:cxnLst/>
              <a:rect l="l" t="t" r="r" b="b"/>
              <a:pathLst>
                <a:path w="47625" h="29845">
                  <a:moveTo>
                    <a:pt x="0" y="29346"/>
                  </a:moveTo>
                  <a:lnTo>
                    <a:pt x="47561" y="29346"/>
                  </a:lnTo>
                  <a:lnTo>
                    <a:pt x="47561" y="0"/>
                  </a:lnTo>
                  <a:lnTo>
                    <a:pt x="0" y="0"/>
                  </a:lnTo>
                  <a:lnTo>
                    <a:pt x="0" y="29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 descr=""/>
            <p:cNvSpPr/>
            <p:nvPr/>
          </p:nvSpPr>
          <p:spPr>
            <a:xfrm>
              <a:off x="15785091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4" h="47625">
                  <a:moveTo>
                    <a:pt x="0" y="0"/>
                  </a:moveTo>
                  <a:lnTo>
                    <a:pt x="0" y="47561"/>
                  </a:lnTo>
                  <a:lnTo>
                    <a:pt x="29346" y="47561"/>
                  </a:lnTo>
                  <a:lnTo>
                    <a:pt x="0" y="0"/>
                  </a:lnTo>
                  <a:close/>
                </a:path>
                <a:path w="29844" h="47625">
                  <a:moveTo>
                    <a:pt x="0" y="0"/>
                  </a:moveTo>
                  <a:lnTo>
                    <a:pt x="29346" y="47561"/>
                  </a:lnTo>
                  <a:lnTo>
                    <a:pt x="2934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 descr=""/>
            <p:cNvSpPr/>
            <p:nvPr/>
          </p:nvSpPr>
          <p:spPr>
            <a:xfrm>
              <a:off x="15785090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4" h="47625">
                  <a:moveTo>
                    <a:pt x="29346" y="0"/>
                  </a:moveTo>
                  <a:lnTo>
                    <a:pt x="0" y="0"/>
                  </a:lnTo>
                  <a:lnTo>
                    <a:pt x="29346" y="47561"/>
                  </a:lnTo>
                  <a:lnTo>
                    <a:pt x="29346" y="0"/>
                  </a:lnTo>
                  <a:close/>
                </a:path>
                <a:path w="29844" h="47625">
                  <a:moveTo>
                    <a:pt x="0" y="0"/>
                  </a:moveTo>
                  <a:lnTo>
                    <a:pt x="29346" y="47561"/>
                  </a:ln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 descr=""/>
            <p:cNvSpPr/>
            <p:nvPr/>
          </p:nvSpPr>
          <p:spPr>
            <a:xfrm>
              <a:off x="15785090" y="1777323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4" h="47625">
                  <a:moveTo>
                    <a:pt x="29346" y="47561"/>
                  </a:moveTo>
                  <a:lnTo>
                    <a:pt x="29346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29346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 descr=""/>
            <p:cNvSpPr/>
            <p:nvPr/>
          </p:nvSpPr>
          <p:spPr>
            <a:xfrm>
              <a:off x="16758588" y="1777323"/>
              <a:ext cx="28575" cy="47625"/>
            </a:xfrm>
            <a:custGeom>
              <a:avLst/>
              <a:gdLst/>
              <a:ahLst/>
              <a:cxnLst/>
              <a:rect l="l" t="t" r="r" b="b"/>
              <a:pathLst>
                <a:path w="28575" h="47625">
                  <a:moveTo>
                    <a:pt x="0" y="0"/>
                  </a:moveTo>
                  <a:lnTo>
                    <a:pt x="0" y="47561"/>
                  </a:lnTo>
                  <a:lnTo>
                    <a:pt x="28334" y="47561"/>
                  </a:lnTo>
                  <a:lnTo>
                    <a:pt x="0" y="0"/>
                  </a:lnTo>
                  <a:close/>
                </a:path>
                <a:path w="28575" h="47625">
                  <a:moveTo>
                    <a:pt x="0" y="0"/>
                  </a:moveTo>
                  <a:lnTo>
                    <a:pt x="28334" y="47561"/>
                  </a:lnTo>
                  <a:lnTo>
                    <a:pt x="2833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 descr=""/>
            <p:cNvSpPr/>
            <p:nvPr/>
          </p:nvSpPr>
          <p:spPr>
            <a:xfrm>
              <a:off x="16758587" y="1777323"/>
              <a:ext cx="28575" cy="47625"/>
            </a:xfrm>
            <a:custGeom>
              <a:avLst/>
              <a:gdLst/>
              <a:ahLst/>
              <a:cxnLst/>
              <a:rect l="l" t="t" r="r" b="b"/>
              <a:pathLst>
                <a:path w="28575" h="47625">
                  <a:moveTo>
                    <a:pt x="28334" y="0"/>
                  </a:moveTo>
                  <a:lnTo>
                    <a:pt x="0" y="0"/>
                  </a:lnTo>
                  <a:lnTo>
                    <a:pt x="28334" y="47561"/>
                  </a:lnTo>
                  <a:lnTo>
                    <a:pt x="28334" y="0"/>
                  </a:lnTo>
                  <a:close/>
                </a:path>
                <a:path w="28575" h="47625">
                  <a:moveTo>
                    <a:pt x="0" y="0"/>
                  </a:moveTo>
                  <a:lnTo>
                    <a:pt x="28334" y="47561"/>
                  </a:lnTo>
                  <a:lnTo>
                    <a:pt x="0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 descr=""/>
            <p:cNvSpPr/>
            <p:nvPr/>
          </p:nvSpPr>
          <p:spPr>
            <a:xfrm>
              <a:off x="16758587" y="1777323"/>
              <a:ext cx="28575" cy="47625"/>
            </a:xfrm>
            <a:custGeom>
              <a:avLst/>
              <a:gdLst/>
              <a:ahLst/>
              <a:cxnLst/>
              <a:rect l="l" t="t" r="r" b="b"/>
              <a:pathLst>
                <a:path w="28575" h="47625">
                  <a:moveTo>
                    <a:pt x="28334" y="47561"/>
                  </a:moveTo>
                  <a:lnTo>
                    <a:pt x="28334" y="0"/>
                  </a:lnTo>
                  <a:lnTo>
                    <a:pt x="0" y="0"/>
                  </a:lnTo>
                  <a:lnTo>
                    <a:pt x="0" y="47561"/>
                  </a:lnTo>
                  <a:lnTo>
                    <a:pt x="28334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84" name="object 1484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3239021" y="5101583"/>
              <a:ext cx="222629" cy="505975"/>
            </a:xfrm>
            <a:prstGeom prst="rect">
              <a:avLst/>
            </a:prstGeom>
          </p:spPr>
        </p:pic>
        <p:pic>
          <p:nvPicPr>
            <p:cNvPr id="1485" name="object 1485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15224469" y="6419144"/>
              <a:ext cx="756939" cy="352159"/>
            </a:xfrm>
            <a:prstGeom prst="rect">
              <a:avLst/>
            </a:prstGeom>
          </p:spPr>
        </p:pic>
        <p:pic>
          <p:nvPicPr>
            <p:cNvPr id="1486" name="object 1486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4978565" y="2646589"/>
              <a:ext cx="525202" cy="579848"/>
            </a:xfrm>
            <a:prstGeom prst="rect">
              <a:avLst/>
            </a:prstGeom>
          </p:spPr>
        </p:pic>
        <p:pic>
          <p:nvPicPr>
            <p:cNvPr id="1487" name="object 1487" descr="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3950422" y="6919048"/>
              <a:ext cx="826764" cy="382517"/>
            </a:xfrm>
            <a:prstGeom prst="rect">
              <a:avLst/>
            </a:prstGeom>
          </p:spPr>
        </p:pic>
        <p:pic>
          <p:nvPicPr>
            <p:cNvPr id="1488" name="object 1488" descr="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6084628" y="6586116"/>
              <a:ext cx="149768" cy="149768"/>
            </a:xfrm>
            <a:prstGeom prst="rect">
              <a:avLst/>
            </a:prstGeom>
          </p:spPr>
        </p:pic>
        <p:sp>
          <p:nvSpPr>
            <p:cNvPr id="1489" name="object 1489" descr=""/>
            <p:cNvSpPr/>
            <p:nvPr/>
          </p:nvSpPr>
          <p:spPr>
            <a:xfrm>
              <a:off x="13016391" y="6015375"/>
              <a:ext cx="406400" cy="0"/>
            </a:xfrm>
            <a:custGeom>
              <a:avLst/>
              <a:gdLst/>
              <a:ahLst/>
              <a:cxnLst/>
              <a:rect l="l" t="t" r="r" b="b"/>
              <a:pathLst>
                <a:path w="406400" h="0">
                  <a:moveTo>
                    <a:pt x="40579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13016392" y="5848403"/>
              <a:ext cx="406400" cy="167005"/>
            </a:xfrm>
            <a:custGeom>
              <a:avLst/>
              <a:gdLst/>
              <a:ahLst/>
              <a:cxnLst/>
              <a:rect l="l" t="t" r="r" b="b"/>
              <a:pathLst>
                <a:path w="406400" h="167004">
                  <a:moveTo>
                    <a:pt x="0" y="0"/>
                  </a:moveTo>
                  <a:lnTo>
                    <a:pt x="0" y="166971"/>
                  </a:lnTo>
                  <a:lnTo>
                    <a:pt x="405792" y="166971"/>
                  </a:lnTo>
                  <a:lnTo>
                    <a:pt x="0" y="0"/>
                  </a:lnTo>
                  <a:close/>
                </a:path>
                <a:path w="406400" h="167004">
                  <a:moveTo>
                    <a:pt x="0" y="0"/>
                  </a:moveTo>
                  <a:lnTo>
                    <a:pt x="405792" y="166971"/>
                  </a:lnTo>
                  <a:lnTo>
                    <a:pt x="40579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 descr=""/>
            <p:cNvSpPr/>
            <p:nvPr/>
          </p:nvSpPr>
          <p:spPr>
            <a:xfrm>
              <a:off x="13016391" y="5848403"/>
              <a:ext cx="406400" cy="167005"/>
            </a:xfrm>
            <a:custGeom>
              <a:avLst/>
              <a:gdLst/>
              <a:ahLst/>
              <a:cxnLst/>
              <a:rect l="l" t="t" r="r" b="b"/>
              <a:pathLst>
                <a:path w="406400" h="167004">
                  <a:moveTo>
                    <a:pt x="405792" y="0"/>
                  </a:moveTo>
                  <a:lnTo>
                    <a:pt x="0" y="0"/>
                  </a:lnTo>
                  <a:lnTo>
                    <a:pt x="405792" y="166971"/>
                  </a:lnTo>
                  <a:lnTo>
                    <a:pt x="405792" y="0"/>
                  </a:lnTo>
                  <a:close/>
                </a:path>
                <a:path w="406400" h="167004">
                  <a:moveTo>
                    <a:pt x="0" y="0"/>
                  </a:moveTo>
                  <a:lnTo>
                    <a:pt x="405792" y="166971"/>
                  </a:lnTo>
                  <a:lnTo>
                    <a:pt x="0" y="16697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 descr=""/>
            <p:cNvSpPr/>
            <p:nvPr/>
          </p:nvSpPr>
          <p:spPr>
            <a:xfrm>
              <a:off x="13013347" y="5845376"/>
              <a:ext cx="412115" cy="173355"/>
            </a:xfrm>
            <a:custGeom>
              <a:avLst/>
              <a:gdLst/>
              <a:ahLst/>
              <a:cxnLst/>
              <a:rect l="l" t="t" r="r" b="b"/>
              <a:pathLst>
                <a:path w="412115" h="173354">
                  <a:moveTo>
                    <a:pt x="6070" y="170002"/>
                  </a:moveTo>
                  <a:lnTo>
                    <a:pt x="5181" y="167855"/>
                  </a:lnTo>
                  <a:lnTo>
                    <a:pt x="3035" y="166966"/>
                  </a:lnTo>
                  <a:lnTo>
                    <a:pt x="889" y="167855"/>
                  </a:lnTo>
                  <a:lnTo>
                    <a:pt x="0" y="170002"/>
                  </a:lnTo>
                  <a:lnTo>
                    <a:pt x="889" y="172148"/>
                  </a:lnTo>
                  <a:lnTo>
                    <a:pt x="3035" y="173037"/>
                  </a:lnTo>
                  <a:lnTo>
                    <a:pt x="5181" y="172148"/>
                  </a:lnTo>
                  <a:lnTo>
                    <a:pt x="6070" y="170002"/>
                  </a:lnTo>
                  <a:close/>
                </a:path>
                <a:path w="412115" h="17335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12115" h="173354">
                  <a:moveTo>
                    <a:pt x="411861" y="170002"/>
                  </a:moveTo>
                  <a:lnTo>
                    <a:pt x="410972" y="167855"/>
                  </a:lnTo>
                  <a:lnTo>
                    <a:pt x="408825" y="166966"/>
                  </a:lnTo>
                  <a:lnTo>
                    <a:pt x="406679" y="167855"/>
                  </a:lnTo>
                  <a:lnTo>
                    <a:pt x="405790" y="170002"/>
                  </a:lnTo>
                  <a:lnTo>
                    <a:pt x="406679" y="172148"/>
                  </a:lnTo>
                  <a:lnTo>
                    <a:pt x="408825" y="173037"/>
                  </a:lnTo>
                  <a:lnTo>
                    <a:pt x="410972" y="172148"/>
                  </a:lnTo>
                  <a:lnTo>
                    <a:pt x="411861" y="170002"/>
                  </a:lnTo>
                  <a:close/>
                </a:path>
                <a:path w="412115" h="173354">
                  <a:moveTo>
                    <a:pt x="411861" y="3035"/>
                  </a:moveTo>
                  <a:lnTo>
                    <a:pt x="410972" y="889"/>
                  </a:lnTo>
                  <a:lnTo>
                    <a:pt x="408825" y="0"/>
                  </a:lnTo>
                  <a:lnTo>
                    <a:pt x="406679" y="889"/>
                  </a:lnTo>
                  <a:lnTo>
                    <a:pt x="405790" y="3035"/>
                  </a:lnTo>
                  <a:lnTo>
                    <a:pt x="406679" y="5181"/>
                  </a:lnTo>
                  <a:lnTo>
                    <a:pt x="408825" y="6070"/>
                  </a:lnTo>
                  <a:lnTo>
                    <a:pt x="410972" y="5181"/>
                  </a:lnTo>
                  <a:lnTo>
                    <a:pt x="411861" y="3035"/>
                  </a:lnTo>
                  <a:close/>
                </a:path>
              </a:pathLst>
            </a:custGeom>
            <a:solidFill>
              <a:srgbClr val="DADADA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 descr=""/>
            <p:cNvSpPr/>
            <p:nvPr/>
          </p:nvSpPr>
          <p:spPr>
            <a:xfrm>
              <a:off x="13016391" y="5848403"/>
              <a:ext cx="406400" cy="167005"/>
            </a:xfrm>
            <a:custGeom>
              <a:avLst/>
              <a:gdLst/>
              <a:ahLst/>
              <a:cxnLst/>
              <a:rect l="l" t="t" r="r" b="b"/>
              <a:pathLst>
                <a:path w="406400" h="167004">
                  <a:moveTo>
                    <a:pt x="0" y="166971"/>
                  </a:moveTo>
                  <a:lnTo>
                    <a:pt x="405792" y="166971"/>
                  </a:lnTo>
                  <a:lnTo>
                    <a:pt x="405792" y="0"/>
                  </a:lnTo>
                  <a:lnTo>
                    <a:pt x="0" y="0"/>
                  </a:lnTo>
                  <a:lnTo>
                    <a:pt x="0" y="166971"/>
                  </a:lnTo>
                </a:path>
                <a:path w="406400" h="167004">
                  <a:moveTo>
                    <a:pt x="83991" y="13155"/>
                  </a:moveTo>
                  <a:lnTo>
                    <a:pt x="359242" y="13155"/>
                  </a:lnTo>
                </a:path>
                <a:path w="406400" h="167004">
                  <a:moveTo>
                    <a:pt x="83991" y="153816"/>
                  </a:moveTo>
                  <a:lnTo>
                    <a:pt x="359242" y="15381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94" name="object 1494" descr="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027523" y="5858522"/>
              <a:ext cx="75896" cy="146732"/>
            </a:xfrm>
            <a:prstGeom prst="rect">
              <a:avLst/>
            </a:prstGeom>
          </p:spPr>
        </p:pic>
        <p:sp>
          <p:nvSpPr>
            <p:cNvPr id="1495" name="object 1495" descr=""/>
            <p:cNvSpPr/>
            <p:nvPr/>
          </p:nvSpPr>
          <p:spPr>
            <a:xfrm>
              <a:off x="13359443" y="5861558"/>
              <a:ext cx="50165" cy="140970"/>
            </a:xfrm>
            <a:custGeom>
              <a:avLst/>
              <a:gdLst/>
              <a:ahLst/>
              <a:cxnLst/>
              <a:rect l="l" t="t" r="r" b="b"/>
              <a:pathLst>
                <a:path w="50165" h="140970">
                  <a:moveTo>
                    <a:pt x="16191" y="0"/>
                  </a:moveTo>
                  <a:lnTo>
                    <a:pt x="22262" y="0"/>
                  </a:lnTo>
                  <a:lnTo>
                    <a:pt x="28334" y="2023"/>
                  </a:lnTo>
                  <a:lnTo>
                    <a:pt x="48573" y="26310"/>
                  </a:lnTo>
                  <a:lnTo>
                    <a:pt x="49585" y="33394"/>
                  </a:lnTo>
                </a:path>
                <a:path w="50165" h="140970">
                  <a:moveTo>
                    <a:pt x="49585" y="107266"/>
                  </a:moveTo>
                  <a:lnTo>
                    <a:pt x="22262" y="139649"/>
                  </a:lnTo>
                  <a:lnTo>
                    <a:pt x="16191" y="140661"/>
                  </a:lnTo>
                </a:path>
                <a:path w="50165" h="140970">
                  <a:moveTo>
                    <a:pt x="5059" y="64764"/>
                  </a:moveTo>
                  <a:lnTo>
                    <a:pt x="9107" y="65776"/>
                  </a:lnTo>
                  <a:lnTo>
                    <a:pt x="11131" y="69824"/>
                  </a:lnTo>
                  <a:lnTo>
                    <a:pt x="9107" y="73872"/>
                  </a:lnTo>
                  <a:lnTo>
                    <a:pt x="5059" y="75896"/>
                  </a:lnTo>
                  <a:lnTo>
                    <a:pt x="1011" y="73872"/>
                  </a:lnTo>
                  <a:lnTo>
                    <a:pt x="0" y="69824"/>
                  </a:lnTo>
                  <a:lnTo>
                    <a:pt x="1011" y="65776"/>
                  </a:lnTo>
                  <a:lnTo>
                    <a:pt x="5059" y="6476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96" name="object 1496" descr="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3907921" y="6454562"/>
              <a:ext cx="149768" cy="149768"/>
            </a:xfrm>
            <a:prstGeom prst="rect">
              <a:avLst/>
            </a:prstGeom>
          </p:spPr>
        </p:pic>
        <p:pic>
          <p:nvPicPr>
            <p:cNvPr id="1497" name="object 1497" descr="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14369370" y="7515087"/>
              <a:ext cx="149768" cy="148756"/>
            </a:xfrm>
            <a:prstGeom prst="rect">
              <a:avLst/>
            </a:prstGeom>
          </p:spPr>
        </p:pic>
        <p:sp>
          <p:nvSpPr>
            <p:cNvPr id="1498" name="object 1498" descr=""/>
            <p:cNvSpPr/>
            <p:nvPr/>
          </p:nvSpPr>
          <p:spPr>
            <a:xfrm>
              <a:off x="11079517" y="9273858"/>
              <a:ext cx="431165" cy="95250"/>
            </a:xfrm>
            <a:custGeom>
              <a:avLst/>
              <a:gdLst/>
              <a:ahLst/>
              <a:cxnLst/>
              <a:rect l="l" t="t" r="r" b="b"/>
              <a:pathLst>
                <a:path w="431165" h="95250">
                  <a:moveTo>
                    <a:pt x="36430" y="0"/>
                  </a:moveTo>
                  <a:lnTo>
                    <a:pt x="36430" y="95123"/>
                  </a:lnTo>
                </a:path>
                <a:path w="431165" h="95250">
                  <a:moveTo>
                    <a:pt x="394661" y="0"/>
                  </a:moveTo>
                  <a:lnTo>
                    <a:pt x="394661" y="95123"/>
                  </a:lnTo>
                </a:path>
                <a:path w="431165" h="95250">
                  <a:moveTo>
                    <a:pt x="0" y="59705"/>
                  </a:moveTo>
                  <a:lnTo>
                    <a:pt x="431091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 descr=""/>
            <p:cNvSpPr/>
            <p:nvPr/>
          </p:nvSpPr>
          <p:spPr>
            <a:xfrm>
              <a:off x="11089636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 descr=""/>
            <p:cNvSpPr/>
            <p:nvPr/>
          </p:nvSpPr>
          <p:spPr>
            <a:xfrm>
              <a:off x="11089636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 descr=""/>
            <p:cNvSpPr/>
            <p:nvPr/>
          </p:nvSpPr>
          <p:spPr>
            <a:xfrm>
              <a:off x="11447867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 descr=""/>
            <p:cNvSpPr/>
            <p:nvPr/>
          </p:nvSpPr>
          <p:spPr>
            <a:xfrm>
              <a:off x="11447867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3" name="object 1503" descr=""/>
          <p:cNvSpPr txBox="1"/>
          <p:nvPr/>
        </p:nvSpPr>
        <p:spPr>
          <a:xfrm>
            <a:off x="11190616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04" name="object 1504" descr=""/>
          <p:cNvGrpSpPr/>
          <p:nvPr/>
        </p:nvGrpSpPr>
        <p:grpSpPr>
          <a:xfrm>
            <a:off x="11435584" y="9270683"/>
            <a:ext cx="436880" cy="101600"/>
            <a:chOff x="11435584" y="9270683"/>
            <a:chExt cx="436880" cy="101600"/>
          </a:xfrm>
        </p:grpSpPr>
        <p:sp>
          <p:nvSpPr>
            <p:cNvPr id="1505" name="object 1505" descr=""/>
            <p:cNvSpPr/>
            <p:nvPr/>
          </p:nvSpPr>
          <p:spPr>
            <a:xfrm>
              <a:off x="11438759" y="9273858"/>
              <a:ext cx="430530" cy="95250"/>
            </a:xfrm>
            <a:custGeom>
              <a:avLst/>
              <a:gdLst/>
              <a:ahLst/>
              <a:cxnLst/>
              <a:rect l="l" t="t" r="r" b="b"/>
              <a:pathLst>
                <a:path w="430529" h="95250">
                  <a:moveTo>
                    <a:pt x="35418" y="0"/>
                  </a:moveTo>
                  <a:lnTo>
                    <a:pt x="35418" y="95123"/>
                  </a:lnTo>
                </a:path>
                <a:path w="430529" h="95250">
                  <a:moveTo>
                    <a:pt x="393649" y="0"/>
                  </a:moveTo>
                  <a:lnTo>
                    <a:pt x="393649" y="95123"/>
                  </a:lnTo>
                </a:path>
                <a:path w="430529" h="95250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 descr=""/>
            <p:cNvSpPr/>
            <p:nvPr/>
          </p:nvSpPr>
          <p:spPr>
            <a:xfrm>
              <a:off x="11447867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 descr=""/>
            <p:cNvSpPr/>
            <p:nvPr/>
          </p:nvSpPr>
          <p:spPr>
            <a:xfrm>
              <a:off x="11447867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 descr=""/>
            <p:cNvSpPr/>
            <p:nvPr/>
          </p:nvSpPr>
          <p:spPr>
            <a:xfrm>
              <a:off x="11806098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 descr=""/>
            <p:cNvSpPr/>
            <p:nvPr/>
          </p:nvSpPr>
          <p:spPr>
            <a:xfrm>
              <a:off x="11806098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0" name="object 1510" descr=""/>
          <p:cNvSpPr txBox="1"/>
          <p:nvPr/>
        </p:nvSpPr>
        <p:spPr>
          <a:xfrm>
            <a:off x="11549858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11" name="object 1511" descr=""/>
          <p:cNvGrpSpPr/>
          <p:nvPr/>
        </p:nvGrpSpPr>
        <p:grpSpPr>
          <a:xfrm>
            <a:off x="11109875" y="1740892"/>
            <a:ext cx="6466840" cy="7631430"/>
            <a:chOff x="11109875" y="1740892"/>
            <a:chExt cx="6466840" cy="7631430"/>
          </a:xfrm>
        </p:grpSpPr>
        <p:pic>
          <p:nvPicPr>
            <p:cNvPr id="1512" name="object 1512" descr="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1109875" y="1740892"/>
              <a:ext cx="6466369" cy="6466369"/>
            </a:xfrm>
            <a:prstGeom prst="rect">
              <a:avLst/>
            </a:prstGeom>
          </p:spPr>
        </p:pic>
        <p:sp>
          <p:nvSpPr>
            <p:cNvPr id="1513" name="object 1513" descr=""/>
            <p:cNvSpPr/>
            <p:nvPr/>
          </p:nvSpPr>
          <p:spPr>
            <a:xfrm>
              <a:off x="11796990" y="9273858"/>
              <a:ext cx="789940" cy="95250"/>
            </a:xfrm>
            <a:custGeom>
              <a:avLst/>
              <a:gdLst/>
              <a:ahLst/>
              <a:cxnLst/>
              <a:rect l="l" t="t" r="r" b="b"/>
              <a:pathLst>
                <a:path w="789940" h="95250">
                  <a:moveTo>
                    <a:pt x="35418" y="0"/>
                  </a:moveTo>
                  <a:lnTo>
                    <a:pt x="35418" y="95123"/>
                  </a:lnTo>
                </a:path>
                <a:path w="789940" h="95250">
                  <a:moveTo>
                    <a:pt x="752891" y="0"/>
                  </a:moveTo>
                  <a:lnTo>
                    <a:pt x="752891" y="95123"/>
                  </a:lnTo>
                </a:path>
                <a:path w="789940" h="95250">
                  <a:moveTo>
                    <a:pt x="0" y="59705"/>
                  </a:moveTo>
                  <a:lnTo>
                    <a:pt x="789322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 descr=""/>
            <p:cNvSpPr/>
            <p:nvPr/>
          </p:nvSpPr>
          <p:spPr>
            <a:xfrm>
              <a:off x="11806098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 descr=""/>
            <p:cNvSpPr/>
            <p:nvPr/>
          </p:nvSpPr>
          <p:spPr>
            <a:xfrm>
              <a:off x="11806097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 descr=""/>
            <p:cNvSpPr/>
            <p:nvPr/>
          </p:nvSpPr>
          <p:spPr>
            <a:xfrm>
              <a:off x="12523571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 descr=""/>
            <p:cNvSpPr/>
            <p:nvPr/>
          </p:nvSpPr>
          <p:spPr>
            <a:xfrm>
              <a:off x="12523571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8" name="object 1518" descr=""/>
          <p:cNvSpPr txBox="1"/>
          <p:nvPr/>
        </p:nvSpPr>
        <p:spPr>
          <a:xfrm>
            <a:off x="12081133" y="92076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19" name="object 1519" descr=""/>
          <p:cNvGrpSpPr/>
          <p:nvPr/>
        </p:nvGrpSpPr>
        <p:grpSpPr>
          <a:xfrm>
            <a:off x="12511289" y="9270683"/>
            <a:ext cx="5097780" cy="101600"/>
            <a:chOff x="12511289" y="9270683"/>
            <a:chExt cx="5097780" cy="101600"/>
          </a:xfrm>
        </p:grpSpPr>
        <p:sp>
          <p:nvSpPr>
            <p:cNvPr id="1520" name="object 1520" descr=""/>
            <p:cNvSpPr/>
            <p:nvPr/>
          </p:nvSpPr>
          <p:spPr>
            <a:xfrm>
              <a:off x="12514464" y="9273858"/>
              <a:ext cx="788670" cy="95250"/>
            </a:xfrm>
            <a:custGeom>
              <a:avLst/>
              <a:gdLst/>
              <a:ahLst/>
              <a:cxnLst/>
              <a:rect l="l" t="t" r="r" b="b"/>
              <a:pathLst>
                <a:path w="788669" h="95250">
                  <a:moveTo>
                    <a:pt x="35418" y="0"/>
                  </a:moveTo>
                  <a:lnTo>
                    <a:pt x="35418" y="95123"/>
                  </a:lnTo>
                </a:path>
                <a:path w="788669" h="95250">
                  <a:moveTo>
                    <a:pt x="752891" y="0"/>
                  </a:moveTo>
                  <a:lnTo>
                    <a:pt x="752891" y="95123"/>
                  </a:lnTo>
                </a:path>
                <a:path w="788669" h="95250">
                  <a:moveTo>
                    <a:pt x="0" y="59705"/>
                  </a:moveTo>
                  <a:lnTo>
                    <a:pt x="78831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 descr=""/>
            <p:cNvSpPr/>
            <p:nvPr/>
          </p:nvSpPr>
          <p:spPr>
            <a:xfrm>
              <a:off x="12523571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 descr=""/>
            <p:cNvSpPr/>
            <p:nvPr/>
          </p:nvSpPr>
          <p:spPr>
            <a:xfrm>
              <a:off x="12523571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 descr=""/>
            <p:cNvSpPr/>
            <p:nvPr/>
          </p:nvSpPr>
          <p:spPr>
            <a:xfrm>
              <a:off x="13241045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 descr=""/>
            <p:cNvSpPr/>
            <p:nvPr/>
          </p:nvSpPr>
          <p:spPr>
            <a:xfrm>
              <a:off x="13241045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 descr=""/>
            <p:cNvSpPr/>
            <p:nvPr/>
          </p:nvSpPr>
          <p:spPr>
            <a:xfrm>
              <a:off x="13230925" y="9273858"/>
              <a:ext cx="1148080" cy="95250"/>
            </a:xfrm>
            <a:custGeom>
              <a:avLst/>
              <a:gdLst/>
              <a:ahLst/>
              <a:cxnLst/>
              <a:rect l="l" t="t" r="r" b="b"/>
              <a:pathLst>
                <a:path w="1148080" h="95250">
                  <a:moveTo>
                    <a:pt x="36430" y="0"/>
                  </a:moveTo>
                  <a:lnTo>
                    <a:pt x="36430" y="95123"/>
                  </a:lnTo>
                </a:path>
                <a:path w="1148080" h="95250">
                  <a:moveTo>
                    <a:pt x="1112134" y="0"/>
                  </a:moveTo>
                  <a:lnTo>
                    <a:pt x="1112134" y="95123"/>
                  </a:lnTo>
                </a:path>
                <a:path w="1148080" h="95250">
                  <a:moveTo>
                    <a:pt x="0" y="59705"/>
                  </a:moveTo>
                  <a:lnTo>
                    <a:pt x="1147552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 descr=""/>
            <p:cNvSpPr/>
            <p:nvPr/>
          </p:nvSpPr>
          <p:spPr>
            <a:xfrm>
              <a:off x="13241045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 descr=""/>
            <p:cNvSpPr/>
            <p:nvPr/>
          </p:nvSpPr>
          <p:spPr>
            <a:xfrm>
              <a:off x="13241045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1431674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 descr=""/>
            <p:cNvSpPr/>
            <p:nvPr/>
          </p:nvSpPr>
          <p:spPr>
            <a:xfrm>
              <a:off x="1431674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 descr=""/>
            <p:cNvSpPr/>
            <p:nvPr/>
          </p:nvSpPr>
          <p:spPr>
            <a:xfrm>
              <a:off x="17175512" y="9273858"/>
              <a:ext cx="430530" cy="95250"/>
            </a:xfrm>
            <a:custGeom>
              <a:avLst/>
              <a:gdLst/>
              <a:ahLst/>
              <a:cxnLst/>
              <a:rect l="l" t="t" r="r" b="b"/>
              <a:pathLst>
                <a:path w="430530" h="95250">
                  <a:moveTo>
                    <a:pt x="394661" y="0"/>
                  </a:moveTo>
                  <a:lnTo>
                    <a:pt x="394661" y="95123"/>
                  </a:lnTo>
                </a:path>
                <a:path w="430530" h="95250">
                  <a:moveTo>
                    <a:pt x="36430" y="0"/>
                  </a:moveTo>
                  <a:lnTo>
                    <a:pt x="36430" y="95123"/>
                  </a:lnTo>
                </a:path>
                <a:path w="430530" h="95250">
                  <a:moveTo>
                    <a:pt x="430079" y="59705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 descr=""/>
            <p:cNvSpPr/>
            <p:nvPr/>
          </p:nvSpPr>
          <p:spPr>
            <a:xfrm>
              <a:off x="17543862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 descr=""/>
            <p:cNvSpPr/>
            <p:nvPr/>
          </p:nvSpPr>
          <p:spPr>
            <a:xfrm>
              <a:off x="17543862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17184619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 descr=""/>
            <p:cNvSpPr/>
            <p:nvPr/>
          </p:nvSpPr>
          <p:spPr>
            <a:xfrm>
              <a:off x="17184619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35" name="object 1535" descr=""/>
          <p:cNvSpPr txBox="1"/>
          <p:nvPr/>
        </p:nvSpPr>
        <p:spPr>
          <a:xfrm>
            <a:off x="17286611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36" name="object 1536" descr=""/>
          <p:cNvGrpSpPr/>
          <p:nvPr/>
        </p:nvGrpSpPr>
        <p:grpSpPr>
          <a:xfrm>
            <a:off x="16814107" y="9270683"/>
            <a:ext cx="436880" cy="101600"/>
            <a:chOff x="16814107" y="9270683"/>
            <a:chExt cx="436880" cy="101600"/>
          </a:xfrm>
        </p:grpSpPr>
        <p:sp>
          <p:nvSpPr>
            <p:cNvPr id="1537" name="object 1537" descr=""/>
            <p:cNvSpPr/>
            <p:nvPr/>
          </p:nvSpPr>
          <p:spPr>
            <a:xfrm>
              <a:off x="16817282" y="9273858"/>
              <a:ext cx="430530" cy="95250"/>
            </a:xfrm>
            <a:custGeom>
              <a:avLst/>
              <a:gdLst/>
              <a:ahLst/>
              <a:cxnLst/>
              <a:rect l="l" t="t" r="r" b="b"/>
              <a:pathLst>
                <a:path w="430530" h="95250">
                  <a:moveTo>
                    <a:pt x="394661" y="0"/>
                  </a:moveTo>
                  <a:lnTo>
                    <a:pt x="394661" y="95123"/>
                  </a:lnTo>
                </a:path>
                <a:path w="430530" h="95250">
                  <a:moveTo>
                    <a:pt x="35418" y="0"/>
                  </a:moveTo>
                  <a:lnTo>
                    <a:pt x="35418" y="95123"/>
                  </a:lnTo>
                </a:path>
                <a:path w="430530" h="95250">
                  <a:moveTo>
                    <a:pt x="430079" y="59705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 descr=""/>
            <p:cNvSpPr/>
            <p:nvPr/>
          </p:nvSpPr>
          <p:spPr>
            <a:xfrm>
              <a:off x="17184620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 descr=""/>
            <p:cNvSpPr/>
            <p:nvPr/>
          </p:nvSpPr>
          <p:spPr>
            <a:xfrm>
              <a:off x="17184620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 descr=""/>
            <p:cNvSpPr/>
            <p:nvPr/>
          </p:nvSpPr>
          <p:spPr>
            <a:xfrm>
              <a:off x="1682638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 descr=""/>
            <p:cNvSpPr/>
            <p:nvPr/>
          </p:nvSpPr>
          <p:spPr>
            <a:xfrm>
              <a:off x="1682638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2" name="object 1542" descr=""/>
          <p:cNvSpPr txBox="1"/>
          <p:nvPr/>
        </p:nvSpPr>
        <p:spPr>
          <a:xfrm>
            <a:off x="16928380" y="92076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43" name="object 1543" descr=""/>
          <p:cNvGrpSpPr/>
          <p:nvPr/>
        </p:nvGrpSpPr>
        <p:grpSpPr>
          <a:xfrm>
            <a:off x="10233386" y="1708371"/>
            <a:ext cx="6659245" cy="7663815"/>
            <a:chOff x="10233386" y="1708371"/>
            <a:chExt cx="6659245" cy="7663815"/>
          </a:xfrm>
        </p:grpSpPr>
        <p:sp>
          <p:nvSpPr>
            <p:cNvPr id="1544" name="object 1544" descr=""/>
            <p:cNvSpPr/>
            <p:nvPr/>
          </p:nvSpPr>
          <p:spPr>
            <a:xfrm>
              <a:off x="10236561" y="1711546"/>
              <a:ext cx="108585" cy="358775"/>
            </a:xfrm>
            <a:custGeom>
              <a:avLst/>
              <a:gdLst/>
              <a:ahLst/>
              <a:cxnLst/>
              <a:rect l="l" t="t" r="r" b="b"/>
              <a:pathLst>
                <a:path w="108584" h="358775">
                  <a:moveTo>
                    <a:pt x="108278" y="35418"/>
                  </a:moveTo>
                  <a:lnTo>
                    <a:pt x="0" y="35418"/>
                  </a:lnTo>
                </a:path>
                <a:path w="108584" h="358775">
                  <a:moveTo>
                    <a:pt x="108278" y="322812"/>
                  </a:moveTo>
                  <a:lnTo>
                    <a:pt x="0" y="322812"/>
                  </a:lnTo>
                </a:path>
                <a:path w="108584" h="358775">
                  <a:moveTo>
                    <a:pt x="35418" y="0"/>
                  </a:moveTo>
                  <a:lnTo>
                    <a:pt x="35418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 descr=""/>
            <p:cNvSpPr/>
            <p:nvPr/>
          </p:nvSpPr>
          <p:spPr>
            <a:xfrm>
              <a:off x="10245669" y="172065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10245669" y="17206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 descr=""/>
            <p:cNvSpPr/>
            <p:nvPr/>
          </p:nvSpPr>
          <p:spPr>
            <a:xfrm>
              <a:off x="10245669" y="200804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 descr=""/>
            <p:cNvSpPr/>
            <p:nvPr/>
          </p:nvSpPr>
          <p:spPr>
            <a:xfrm>
              <a:off x="10245669" y="200804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 descr=""/>
            <p:cNvSpPr/>
            <p:nvPr/>
          </p:nvSpPr>
          <p:spPr>
            <a:xfrm>
              <a:off x="10236561" y="1997928"/>
              <a:ext cx="108585" cy="502284"/>
            </a:xfrm>
            <a:custGeom>
              <a:avLst/>
              <a:gdLst/>
              <a:ahLst/>
              <a:cxnLst/>
              <a:rect l="l" t="t" r="r" b="b"/>
              <a:pathLst>
                <a:path w="108584" h="502285">
                  <a:moveTo>
                    <a:pt x="108278" y="36430"/>
                  </a:moveTo>
                  <a:lnTo>
                    <a:pt x="0" y="36430"/>
                  </a:lnTo>
                </a:path>
                <a:path w="108584" h="502285">
                  <a:moveTo>
                    <a:pt x="108278" y="466509"/>
                  </a:moveTo>
                  <a:lnTo>
                    <a:pt x="0" y="466509"/>
                  </a:lnTo>
                </a:path>
                <a:path w="108584" h="502285">
                  <a:moveTo>
                    <a:pt x="35418" y="0"/>
                  </a:moveTo>
                  <a:lnTo>
                    <a:pt x="35418" y="5019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 descr=""/>
            <p:cNvSpPr/>
            <p:nvPr/>
          </p:nvSpPr>
          <p:spPr>
            <a:xfrm>
              <a:off x="10245669" y="200804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 descr=""/>
            <p:cNvSpPr/>
            <p:nvPr/>
          </p:nvSpPr>
          <p:spPr>
            <a:xfrm>
              <a:off x="10245669" y="200804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 descr=""/>
            <p:cNvSpPr/>
            <p:nvPr/>
          </p:nvSpPr>
          <p:spPr>
            <a:xfrm>
              <a:off x="10245669" y="24381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 descr=""/>
            <p:cNvSpPr/>
            <p:nvPr/>
          </p:nvSpPr>
          <p:spPr>
            <a:xfrm>
              <a:off x="10245669" y="24381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 descr=""/>
            <p:cNvSpPr/>
            <p:nvPr/>
          </p:nvSpPr>
          <p:spPr>
            <a:xfrm>
              <a:off x="14343060" y="9273859"/>
              <a:ext cx="2546350" cy="95250"/>
            </a:xfrm>
            <a:custGeom>
              <a:avLst/>
              <a:gdLst/>
              <a:ahLst/>
              <a:cxnLst/>
              <a:rect l="l" t="t" r="r" b="b"/>
              <a:pathLst>
                <a:path w="2546350" h="95250">
                  <a:moveTo>
                    <a:pt x="0" y="0"/>
                  </a:moveTo>
                  <a:lnTo>
                    <a:pt x="0" y="95123"/>
                  </a:lnTo>
                </a:path>
                <a:path w="2546350" h="95250">
                  <a:moveTo>
                    <a:pt x="2509639" y="0"/>
                  </a:moveTo>
                  <a:lnTo>
                    <a:pt x="2509639" y="95123"/>
                  </a:lnTo>
                </a:path>
                <a:path w="2546350" h="95250">
                  <a:moveTo>
                    <a:pt x="1793177" y="0"/>
                  </a:moveTo>
                  <a:lnTo>
                    <a:pt x="1793177" y="95123"/>
                  </a:lnTo>
                </a:path>
                <a:path w="2546350" h="95250">
                  <a:moveTo>
                    <a:pt x="2546069" y="59705"/>
                  </a:moveTo>
                  <a:lnTo>
                    <a:pt x="1756747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 descr=""/>
            <p:cNvSpPr/>
            <p:nvPr/>
          </p:nvSpPr>
          <p:spPr>
            <a:xfrm>
              <a:off x="1682638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 descr=""/>
            <p:cNvSpPr/>
            <p:nvPr/>
          </p:nvSpPr>
          <p:spPr>
            <a:xfrm>
              <a:off x="1682638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 descr=""/>
            <p:cNvSpPr/>
            <p:nvPr/>
          </p:nvSpPr>
          <p:spPr>
            <a:xfrm>
              <a:off x="16108915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16108915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 descr=""/>
            <p:cNvSpPr/>
            <p:nvPr/>
          </p:nvSpPr>
          <p:spPr>
            <a:xfrm>
              <a:off x="15382334" y="9273859"/>
              <a:ext cx="789940" cy="95250"/>
            </a:xfrm>
            <a:custGeom>
              <a:avLst/>
              <a:gdLst/>
              <a:ahLst/>
              <a:cxnLst/>
              <a:rect l="l" t="t" r="r" b="b"/>
              <a:pathLst>
                <a:path w="789940" h="95250">
                  <a:moveTo>
                    <a:pt x="753903" y="0"/>
                  </a:moveTo>
                  <a:lnTo>
                    <a:pt x="753903" y="95123"/>
                  </a:lnTo>
                </a:path>
                <a:path w="789940" h="95250">
                  <a:moveTo>
                    <a:pt x="36430" y="0"/>
                  </a:moveTo>
                  <a:lnTo>
                    <a:pt x="36430" y="95123"/>
                  </a:lnTo>
                </a:path>
                <a:path w="789940" h="95250">
                  <a:moveTo>
                    <a:pt x="789322" y="59705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 descr=""/>
            <p:cNvSpPr/>
            <p:nvPr/>
          </p:nvSpPr>
          <p:spPr>
            <a:xfrm>
              <a:off x="16108915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 descr=""/>
            <p:cNvSpPr/>
            <p:nvPr/>
          </p:nvSpPr>
          <p:spPr>
            <a:xfrm>
              <a:off x="16108915" y="930725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 descr=""/>
            <p:cNvSpPr/>
            <p:nvPr/>
          </p:nvSpPr>
          <p:spPr>
            <a:xfrm>
              <a:off x="15392454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 descr=""/>
            <p:cNvSpPr/>
            <p:nvPr/>
          </p:nvSpPr>
          <p:spPr>
            <a:xfrm>
              <a:off x="15392454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 descr=""/>
            <p:cNvSpPr/>
            <p:nvPr/>
          </p:nvSpPr>
          <p:spPr>
            <a:xfrm>
              <a:off x="14306630" y="9273859"/>
              <a:ext cx="1148080" cy="95250"/>
            </a:xfrm>
            <a:custGeom>
              <a:avLst/>
              <a:gdLst/>
              <a:ahLst/>
              <a:cxnLst/>
              <a:rect l="l" t="t" r="r" b="b"/>
              <a:pathLst>
                <a:path w="1148080" h="95250">
                  <a:moveTo>
                    <a:pt x="1112134" y="0"/>
                  </a:moveTo>
                  <a:lnTo>
                    <a:pt x="1112134" y="95123"/>
                  </a:lnTo>
                </a:path>
                <a:path w="1148080" h="95250">
                  <a:moveTo>
                    <a:pt x="1147552" y="59705"/>
                  </a:move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 descr=""/>
            <p:cNvSpPr/>
            <p:nvPr/>
          </p:nvSpPr>
          <p:spPr>
            <a:xfrm>
              <a:off x="15392454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 descr=""/>
            <p:cNvSpPr/>
            <p:nvPr/>
          </p:nvSpPr>
          <p:spPr>
            <a:xfrm>
              <a:off x="15392454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 descr=""/>
            <p:cNvSpPr/>
            <p:nvPr/>
          </p:nvSpPr>
          <p:spPr>
            <a:xfrm>
              <a:off x="14316750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 descr=""/>
            <p:cNvSpPr/>
            <p:nvPr/>
          </p:nvSpPr>
          <p:spPr>
            <a:xfrm>
              <a:off x="14316749" y="93072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9" name="object 1569" descr=""/>
          <p:cNvSpPr txBox="1"/>
          <p:nvPr/>
        </p:nvSpPr>
        <p:spPr>
          <a:xfrm>
            <a:off x="10171765" y="2147973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70" name="object 1570" descr=""/>
          <p:cNvGrpSpPr/>
          <p:nvPr/>
        </p:nvGrpSpPr>
        <p:grpSpPr>
          <a:xfrm>
            <a:off x="10233386" y="2424832"/>
            <a:ext cx="114935" cy="796290"/>
            <a:chOff x="10233386" y="2424832"/>
            <a:chExt cx="114935" cy="796290"/>
          </a:xfrm>
        </p:grpSpPr>
        <p:sp>
          <p:nvSpPr>
            <p:cNvPr id="1571" name="object 1571" descr=""/>
            <p:cNvSpPr/>
            <p:nvPr/>
          </p:nvSpPr>
          <p:spPr>
            <a:xfrm>
              <a:off x="10236561" y="2428007"/>
              <a:ext cx="108585" cy="789940"/>
            </a:xfrm>
            <a:custGeom>
              <a:avLst/>
              <a:gdLst/>
              <a:ahLst/>
              <a:cxnLst/>
              <a:rect l="l" t="t" r="r" b="b"/>
              <a:pathLst>
                <a:path w="108584" h="789939">
                  <a:moveTo>
                    <a:pt x="108278" y="36430"/>
                  </a:moveTo>
                  <a:lnTo>
                    <a:pt x="0" y="36430"/>
                  </a:lnTo>
                </a:path>
                <a:path w="108584" h="789939">
                  <a:moveTo>
                    <a:pt x="108278" y="753903"/>
                  </a:moveTo>
                  <a:lnTo>
                    <a:pt x="0" y="753903"/>
                  </a:lnTo>
                </a:path>
                <a:path w="108584" h="789939">
                  <a:moveTo>
                    <a:pt x="35418" y="0"/>
                  </a:moveTo>
                  <a:lnTo>
                    <a:pt x="35418" y="789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 descr=""/>
            <p:cNvSpPr/>
            <p:nvPr/>
          </p:nvSpPr>
          <p:spPr>
            <a:xfrm>
              <a:off x="10245669" y="24381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 descr=""/>
            <p:cNvSpPr/>
            <p:nvPr/>
          </p:nvSpPr>
          <p:spPr>
            <a:xfrm>
              <a:off x="10245669" y="24381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 descr=""/>
            <p:cNvSpPr/>
            <p:nvPr/>
          </p:nvSpPr>
          <p:spPr>
            <a:xfrm>
              <a:off x="10245669" y="3154589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 descr=""/>
            <p:cNvSpPr/>
            <p:nvPr/>
          </p:nvSpPr>
          <p:spPr>
            <a:xfrm>
              <a:off x="10245669" y="3154588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76" name="object 1576" descr=""/>
          <p:cNvSpPr txBox="1"/>
          <p:nvPr/>
        </p:nvSpPr>
        <p:spPr>
          <a:xfrm>
            <a:off x="10171765" y="271584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77" name="object 1577" descr=""/>
          <p:cNvGrpSpPr/>
          <p:nvPr/>
        </p:nvGrpSpPr>
        <p:grpSpPr>
          <a:xfrm>
            <a:off x="10233386" y="3142306"/>
            <a:ext cx="114935" cy="2947670"/>
            <a:chOff x="10233386" y="3142306"/>
            <a:chExt cx="114935" cy="2947670"/>
          </a:xfrm>
        </p:grpSpPr>
        <p:sp>
          <p:nvSpPr>
            <p:cNvPr id="1578" name="object 1578" descr=""/>
            <p:cNvSpPr/>
            <p:nvPr/>
          </p:nvSpPr>
          <p:spPr>
            <a:xfrm>
              <a:off x="10236561" y="3145481"/>
              <a:ext cx="108585" cy="789940"/>
            </a:xfrm>
            <a:custGeom>
              <a:avLst/>
              <a:gdLst/>
              <a:ahLst/>
              <a:cxnLst/>
              <a:rect l="l" t="t" r="r" b="b"/>
              <a:pathLst>
                <a:path w="108584" h="789939">
                  <a:moveTo>
                    <a:pt x="108278" y="36430"/>
                  </a:moveTo>
                  <a:lnTo>
                    <a:pt x="0" y="36430"/>
                  </a:lnTo>
                </a:path>
                <a:path w="108584" h="789939">
                  <a:moveTo>
                    <a:pt x="108278" y="752891"/>
                  </a:moveTo>
                  <a:lnTo>
                    <a:pt x="0" y="752891"/>
                  </a:lnTo>
                </a:path>
                <a:path w="108584" h="789939">
                  <a:moveTo>
                    <a:pt x="35418" y="0"/>
                  </a:moveTo>
                  <a:lnTo>
                    <a:pt x="35418" y="789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 descr=""/>
            <p:cNvSpPr/>
            <p:nvPr/>
          </p:nvSpPr>
          <p:spPr>
            <a:xfrm>
              <a:off x="10245669" y="3154589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 descr=""/>
            <p:cNvSpPr/>
            <p:nvPr/>
          </p:nvSpPr>
          <p:spPr>
            <a:xfrm>
              <a:off x="10245669" y="3154589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 descr=""/>
            <p:cNvSpPr/>
            <p:nvPr/>
          </p:nvSpPr>
          <p:spPr>
            <a:xfrm>
              <a:off x="10245669" y="38720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 descr=""/>
            <p:cNvSpPr/>
            <p:nvPr/>
          </p:nvSpPr>
          <p:spPr>
            <a:xfrm>
              <a:off x="10245669" y="38720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 descr=""/>
            <p:cNvSpPr/>
            <p:nvPr/>
          </p:nvSpPr>
          <p:spPr>
            <a:xfrm>
              <a:off x="10236561" y="3862954"/>
              <a:ext cx="108585" cy="788670"/>
            </a:xfrm>
            <a:custGeom>
              <a:avLst/>
              <a:gdLst/>
              <a:ahLst/>
              <a:cxnLst/>
              <a:rect l="l" t="t" r="r" b="b"/>
              <a:pathLst>
                <a:path w="108584" h="788670">
                  <a:moveTo>
                    <a:pt x="108278" y="35418"/>
                  </a:moveTo>
                  <a:lnTo>
                    <a:pt x="0" y="35418"/>
                  </a:lnTo>
                </a:path>
                <a:path w="108584" h="788670">
                  <a:moveTo>
                    <a:pt x="108278" y="752891"/>
                  </a:moveTo>
                  <a:lnTo>
                    <a:pt x="0" y="752891"/>
                  </a:lnTo>
                </a:path>
                <a:path w="108584" h="788670">
                  <a:moveTo>
                    <a:pt x="35418" y="0"/>
                  </a:moveTo>
                  <a:lnTo>
                    <a:pt x="35418" y="7883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 descr=""/>
            <p:cNvSpPr/>
            <p:nvPr/>
          </p:nvSpPr>
          <p:spPr>
            <a:xfrm>
              <a:off x="10245669" y="38720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 descr=""/>
            <p:cNvSpPr/>
            <p:nvPr/>
          </p:nvSpPr>
          <p:spPr>
            <a:xfrm>
              <a:off x="10245669" y="387206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 descr=""/>
            <p:cNvSpPr/>
            <p:nvPr/>
          </p:nvSpPr>
          <p:spPr>
            <a:xfrm>
              <a:off x="10245669" y="45895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 descr=""/>
            <p:cNvSpPr/>
            <p:nvPr/>
          </p:nvSpPr>
          <p:spPr>
            <a:xfrm>
              <a:off x="10245669" y="45895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 descr=""/>
            <p:cNvSpPr/>
            <p:nvPr/>
          </p:nvSpPr>
          <p:spPr>
            <a:xfrm>
              <a:off x="10236561" y="4579416"/>
              <a:ext cx="108585" cy="1506855"/>
            </a:xfrm>
            <a:custGeom>
              <a:avLst/>
              <a:gdLst/>
              <a:ahLst/>
              <a:cxnLst/>
              <a:rect l="l" t="t" r="r" b="b"/>
              <a:pathLst>
                <a:path w="108584" h="1506854">
                  <a:moveTo>
                    <a:pt x="108278" y="36430"/>
                  </a:moveTo>
                  <a:lnTo>
                    <a:pt x="0" y="36430"/>
                  </a:lnTo>
                </a:path>
                <a:path w="108584" h="1506854">
                  <a:moveTo>
                    <a:pt x="108278" y="1470365"/>
                  </a:moveTo>
                  <a:lnTo>
                    <a:pt x="0" y="1470365"/>
                  </a:lnTo>
                </a:path>
                <a:path w="108584" h="1506854">
                  <a:moveTo>
                    <a:pt x="35418" y="0"/>
                  </a:moveTo>
                  <a:lnTo>
                    <a:pt x="35418" y="15067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 descr=""/>
            <p:cNvSpPr/>
            <p:nvPr/>
          </p:nvSpPr>
          <p:spPr>
            <a:xfrm>
              <a:off x="10245669" y="45895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 descr=""/>
            <p:cNvSpPr/>
            <p:nvPr/>
          </p:nvSpPr>
          <p:spPr>
            <a:xfrm>
              <a:off x="10245669" y="45895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 descr=""/>
            <p:cNvSpPr/>
            <p:nvPr/>
          </p:nvSpPr>
          <p:spPr>
            <a:xfrm>
              <a:off x="10245669" y="602347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 descr=""/>
            <p:cNvSpPr/>
            <p:nvPr/>
          </p:nvSpPr>
          <p:spPr>
            <a:xfrm>
              <a:off x="10245669" y="602347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93" name="object 1593" descr=""/>
          <p:cNvSpPr txBox="1"/>
          <p:nvPr/>
        </p:nvSpPr>
        <p:spPr>
          <a:xfrm>
            <a:off x="10171765" y="522548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94" name="object 1594" descr=""/>
          <p:cNvGrpSpPr/>
          <p:nvPr/>
        </p:nvGrpSpPr>
        <p:grpSpPr>
          <a:xfrm>
            <a:off x="10233386" y="6011188"/>
            <a:ext cx="114935" cy="795020"/>
            <a:chOff x="10233386" y="6011188"/>
            <a:chExt cx="114935" cy="795020"/>
          </a:xfrm>
        </p:grpSpPr>
        <p:sp>
          <p:nvSpPr>
            <p:cNvPr id="1595" name="object 1595" descr=""/>
            <p:cNvSpPr/>
            <p:nvPr/>
          </p:nvSpPr>
          <p:spPr>
            <a:xfrm>
              <a:off x="10236561" y="6014363"/>
              <a:ext cx="108585" cy="788670"/>
            </a:xfrm>
            <a:custGeom>
              <a:avLst/>
              <a:gdLst/>
              <a:ahLst/>
              <a:cxnLst/>
              <a:rect l="l" t="t" r="r" b="b"/>
              <a:pathLst>
                <a:path w="108584" h="788670">
                  <a:moveTo>
                    <a:pt x="108278" y="35418"/>
                  </a:moveTo>
                  <a:lnTo>
                    <a:pt x="0" y="35418"/>
                  </a:lnTo>
                </a:path>
                <a:path w="108584" h="788670">
                  <a:moveTo>
                    <a:pt x="108278" y="752891"/>
                  </a:moveTo>
                  <a:lnTo>
                    <a:pt x="0" y="752891"/>
                  </a:lnTo>
                </a:path>
                <a:path w="108584" h="788670">
                  <a:moveTo>
                    <a:pt x="35418" y="0"/>
                  </a:moveTo>
                  <a:lnTo>
                    <a:pt x="35418" y="7883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 descr=""/>
            <p:cNvSpPr/>
            <p:nvPr/>
          </p:nvSpPr>
          <p:spPr>
            <a:xfrm>
              <a:off x="10245669" y="602347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 descr=""/>
            <p:cNvSpPr/>
            <p:nvPr/>
          </p:nvSpPr>
          <p:spPr>
            <a:xfrm>
              <a:off x="10245669" y="602347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 descr=""/>
            <p:cNvSpPr/>
            <p:nvPr/>
          </p:nvSpPr>
          <p:spPr>
            <a:xfrm>
              <a:off x="10245669" y="674094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 descr=""/>
            <p:cNvSpPr/>
            <p:nvPr/>
          </p:nvSpPr>
          <p:spPr>
            <a:xfrm>
              <a:off x="10245669" y="674094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00" name="object 1600" descr=""/>
          <p:cNvSpPr txBox="1"/>
          <p:nvPr/>
        </p:nvSpPr>
        <p:spPr>
          <a:xfrm>
            <a:off x="10171765" y="630118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01" name="object 1601" descr=""/>
          <p:cNvGrpSpPr/>
          <p:nvPr/>
        </p:nvGrpSpPr>
        <p:grpSpPr>
          <a:xfrm>
            <a:off x="10233386" y="6727649"/>
            <a:ext cx="114935" cy="796290"/>
            <a:chOff x="10233386" y="6727649"/>
            <a:chExt cx="114935" cy="796290"/>
          </a:xfrm>
        </p:grpSpPr>
        <p:sp>
          <p:nvSpPr>
            <p:cNvPr id="1602" name="object 1602" descr=""/>
            <p:cNvSpPr/>
            <p:nvPr/>
          </p:nvSpPr>
          <p:spPr>
            <a:xfrm>
              <a:off x="10236561" y="6730824"/>
              <a:ext cx="108585" cy="789940"/>
            </a:xfrm>
            <a:custGeom>
              <a:avLst/>
              <a:gdLst/>
              <a:ahLst/>
              <a:cxnLst/>
              <a:rect l="l" t="t" r="r" b="b"/>
              <a:pathLst>
                <a:path w="108584" h="789940">
                  <a:moveTo>
                    <a:pt x="108278" y="36430"/>
                  </a:moveTo>
                  <a:lnTo>
                    <a:pt x="0" y="36430"/>
                  </a:lnTo>
                </a:path>
                <a:path w="108584" h="789940">
                  <a:moveTo>
                    <a:pt x="108278" y="752891"/>
                  </a:moveTo>
                  <a:lnTo>
                    <a:pt x="0" y="752891"/>
                  </a:lnTo>
                </a:path>
                <a:path w="108584" h="789940">
                  <a:moveTo>
                    <a:pt x="35418" y="0"/>
                  </a:moveTo>
                  <a:lnTo>
                    <a:pt x="35418" y="789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 descr=""/>
            <p:cNvSpPr/>
            <p:nvPr/>
          </p:nvSpPr>
          <p:spPr>
            <a:xfrm>
              <a:off x="10245669" y="674094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 descr=""/>
            <p:cNvSpPr/>
            <p:nvPr/>
          </p:nvSpPr>
          <p:spPr>
            <a:xfrm>
              <a:off x="10245669" y="674094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 descr=""/>
            <p:cNvSpPr/>
            <p:nvPr/>
          </p:nvSpPr>
          <p:spPr>
            <a:xfrm>
              <a:off x="10245669" y="745740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 descr=""/>
            <p:cNvSpPr/>
            <p:nvPr/>
          </p:nvSpPr>
          <p:spPr>
            <a:xfrm>
              <a:off x="10245669" y="745740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07" name="object 1607" descr=""/>
          <p:cNvSpPr txBox="1"/>
          <p:nvPr/>
        </p:nvSpPr>
        <p:spPr>
          <a:xfrm>
            <a:off x="10171765" y="701866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8" name="object 1608" descr=""/>
          <p:cNvSpPr/>
          <p:nvPr/>
        </p:nvSpPr>
        <p:spPr>
          <a:xfrm>
            <a:off x="14046558" y="9452974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5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609" name="object 1609" descr=""/>
          <p:cNvGrpSpPr/>
          <p:nvPr/>
        </p:nvGrpSpPr>
        <p:grpSpPr>
          <a:xfrm>
            <a:off x="10233386" y="484287"/>
            <a:ext cx="4013200" cy="7756525"/>
            <a:chOff x="10233386" y="484287"/>
            <a:chExt cx="4013200" cy="7756525"/>
          </a:xfrm>
        </p:grpSpPr>
        <p:sp>
          <p:nvSpPr>
            <p:cNvPr id="1610" name="object 1610" descr=""/>
            <p:cNvSpPr/>
            <p:nvPr/>
          </p:nvSpPr>
          <p:spPr>
            <a:xfrm>
              <a:off x="10236561" y="7448298"/>
              <a:ext cx="108585" cy="789940"/>
            </a:xfrm>
            <a:custGeom>
              <a:avLst/>
              <a:gdLst/>
              <a:ahLst/>
              <a:cxnLst/>
              <a:rect l="l" t="t" r="r" b="b"/>
              <a:pathLst>
                <a:path w="108584" h="789940">
                  <a:moveTo>
                    <a:pt x="108278" y="35418"/>
                  </a:moveTo>
                  <a:lnTo>
                    <a:pt x="0" y="35418"/>
                  </a:lnTo>
                </a:path>
                <a:path w="108584" h="789940">
                  <a:moveTo>
                    <a:pt x="108278" y="752891"/>
                  </a:moveTo>
                  <a:lnTo>
                    <a:pt x="0" y="752891"/>
                  </a:lnTo>
                </a:path>
                <a:path w="108584" h="789940">
                  <a:moveTo>
                    <a:pt x="35418" y="0"/>
                  </a:moveTo>
                  <a:lnTo>
                    <a:pt x="35418" y="7893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 descr=""/>
            <p:cNvSpPr/>
            <p:nvPr/>
          </p:nvSpPr>
          <p:spPr>
            <a:xfrm>
              <a:off x="10245669" y="745740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 descr=""/>
            <p:cNvSpPr/>
            <p:nvPr/>
          </p:nvSpPr>
          <p:spPr>
            <a:xfrm>
              <a:off x="10245669" y="7457406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 descr=""/>
            <p:cNvSpPr/>
            <p:nvPr/>
          </p:nvSpPr>
          <p:spPr>
            <a:xfrm>
              <a:off x="10245669" y="817487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 descr=""/>
            <p:cNvSpPr/>
            <p:nvPr/>
          </p:nvSpPr>
          <p:spPr>
            <a:xfrm>
              <a:off x="10245669" y="817487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 descr=""/>
            <p:cNvSpPr/>
            <p:nvPr/>
          </p:nvSpPr>
          <p:spPr>
            <a:xfrm>
              <a:off x="14046558" y="488097"/>
              <a:ext cx="0" cy="239395"/>
            </a:xfrm>
            <a:custGeom>
              <a:avLst/>
              <a:gdLst/>
              <a:ahLst/>
              <a:cxnLst/>
              <a:rect l="l" t="t" r="r" b="b"/>
              <a:pathLst>
                <a:path w="0" h="239395">
                  <a:moveTo>
                    <a:pt x="0" y="23882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 descr=""/>
            <p:cNvSpPr/>
            <p:nvPr/>
          </p:nvSpPr>
          <p:spPr>
            <a:xfrm>
              <a:off x="14046558" y="547802"/>
              <a:ext cx="196850" cy="24765"/>
            </a:xfrm>
            <a:custGeom>
              <a:avLst/>
              <a:gdLst/>
              <a:ahLst/>
              <a:cxnLst/>
              <a:rect l="l" t="t" r="r" b="b"/>
              <a:pathLst>
                <a:path w="196850" h="24765">
                  <a:moveTo>
                    <a:pt x="196318" y="12143"/>
                  </a:moveTo>
                  <a:lnTo>
                    <a:pt x="0" y="12143"/>
                  </a:lnTo>
                  <a:lnTo>
                    <a:pt x="71848" y="0"/>
                  </a:lnTo>
                  <a:lnTo>
                    <a:pt x="71848" y="24286"/>
                  </a:lnTo>
                  <a:lnTo>
                    <a:pt x="0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17" name="object 1617" descr=""/>
          <p:cNvSpPr txBox="1"/>
          <p:nvPr/>
        </p:nvSpPr>
        <p:spPr>
          <a:xfrm>
            <a:off x="14130994" y="393149"/>
            <a:ext cx="9080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1618" name="object 1618" descr=""/>
          <p:cNvSpPr txBox="1"/>
          <p:nvPr/>
        </p:nvSpPr>
        <p:spPr>
          <a:xfrm>
            <a:off x="11391994" y="772212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2980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9" name="object 1619" descr=""/>
          <p:cNvSpPr txBox="1"/>
          <p:nvPr/>
        </p:nvSpPr>
        <p:spPr>
          <a:xfrm>
            <a:off x="11891898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0" name="object 1620" descr=""/>
          <p:cNvSpPr txBox="1"/>
          <p:nvPr/>
        </p:nvSpPr>
        <p:spPr>
          <a:xfrm>
            <a:off x="12134766" y="772212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1" name="object 1621" descr=""/>
          <p:cNvSpPr txBox="1"/>
          <p:nvPr/>
        </p:nvSpPr>
        <p:spPr>
          <a:xfrm>
            <a:off x="12637706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2" name="object 1622" descr=""/>
          <p:cNvSpPr txBox="1"/>
          <p:nvPr/>
        </p:nvSpPr>
        <p:spPr>
          <a:xfrm>
            <a:off x="13021236" y="7722126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3" name="object 1623" descr=""/>
          <p:cNvSpPr txBox="1"/>
          <p:nvPr/>
        </p:nvSpPr>
        <p:spPr>
          <a:xfrm>
            <a:off x="13670908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4" name="object 1624" descr=""/>
          <p:cNvSpPr txBox="1"/>
          <p:nvPr/>
        </p:nvSpPr>
        <p:spPr>
          <a:xfrm>
            <a:off x="13885442" y="772212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5" name="object 1625" descr=""/>
          <p:cNvSpPr txBox="1"/>
          <p:nvPr/>
        </p:nvSpPr>
        <p:spPr>
          <a:xfrm>
            <a:off x="14362072" y="763105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6" name="object 1626" descr=""/>
          <p:cNvSpPr txBox="1"/>
          <p:nvPr/>
        </p:nvSpPr>
        <p:spPr>
          <a:xfrm>
            <a:off x="14592796" y="772212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7" name="object 1627" descr=""/>
          <p:cNvSpPr txBox="1"/>
          <p:nvPr/>
        </p:nvSpPr>
        <p:spPr>
          <a:xfrm>
            <a:off x="15054246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8" name="object 1628" descr=""/>
          <p:cNvSpPr txBox="1"/>
          <p:nvPr/>
        </p:nvSpPr>
        <p:spPr>
          <a:xfrm>
            <a:off x="15437775" y="7722126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9" name="object 1629" descr=""/>
          <p:cNvSpPr txBox="1"/>
          <p:nvPr/>
        </p:nvSpPr>
        <p:spPr>
          <a:xfrm>
            <a:off x="16087449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0" name="object 1630" descr=""/>
          <p:cNvSpPr txBox="1"/>
          <p:nvPr/>
        </p:nvSpPr>
        <p:spPr>
          <a:xfrm>
            <a:off x="16330316" y="772212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1" name="object 1631" descr=""/>
          <p:cNvSpPr txBox="1"/>
          <p:nvPr/>
        </p:nvSpPr>
        <p:spPr>
          <a:xfrm>
            <a:off x="16833256" y="76310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2" name="object 1632" descr=""/>
          <p:cNvSpPr txBox="1"/>
          <p:nvPr/>
        </p:nvSpPr>
        <p:spPr>
          <a:xfrm>
            <a:off x="17074100" y="772212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2980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3" name="object 1633" descr=""/>
          <p:cNvSpPr txBox="1"/>
          <p:nvPr/>
        </p:nvSpPr>
        <p:spPr>
          <a:xfrm>
            <a:off x="11841484" y="348776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4" name="object 1634" descr=""/>
          <p:cNvSpPr txBox="1"/>
          <p:nvPr/>
        </p:nvSpPr>
        <p:spPr>
          <a:xfrm>
            <a:off x="11841484" y="4180240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2470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5" name="object 1635" descr=""/>
          <p:cNvSpPr txBox="1"/>
          <p:nvPr/>
        </p:nvSpPr>
        <p:spPr>
          <a:xfrm>
            <a:off x="11751420" y="3797732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6" name="object 1636" descr=""/>
          <p:cNvSpPr txBox="1"/>
          <p:nvPr/>
        </p:nvSpPr>
        <p:spPr>
          <a:xfrm>
            <a:off x="11757492" y="4640687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7" name="object 1637" descr=""/>
          <p:cNvSpPr txBox="1"/>
          <p:nvPr/>
        </p:nvSpPr>
        <p:spPr>
          <a:xfrm>
            <a:off x="11841484" y="483689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2760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8" name="object 1638" descr=""/>
          <p:cNvSpPr txBox="1"/>
          <p:nvPr/>
        </p:nvSpPr>
        <p:spPr>
          <a:xfrm>
            <a:off x="11751420" y="5105173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9" name="object 1639" descr=""/>
          <p:cNvSpPr txBox="1"/>
          <p:nvPr/>
        </p:nvSpPr>
        <p:spPr>
          <a:xfrm>
            <a:off x="11841484" y="555436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0" name="object 1640" descr=""/>
          <p:cNvSpPr txBox="1"/>
          <p:nvPr/>
        </p:nvSpPr>
        <p:spPr>
          <a:xfrm>
            <a:off x="11751420" y="585520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1" name="object 1641" descr=""/>
          <p:cNvSpPr txBox="1"/>
          <p:nvPr/>
        </p:nvSpPr>
        <p:spPr>
          <a:xfrm>
            <a:off x="11934583" y="631636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2880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2" name="object 1642" descr=""/>
          <p:cNvSpPr txBox="1"/>
          <p:nvPr/>
        </p:nvSpPr>
        <p:spPr>
          <a:xfrm>
            <a:off x="11751420" y="6599825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3" name="object 1643" descr=""/>
          <p:cNvSpPr txBox="1"/>
          <p:nvPr/>
        </p:nvSpPr>
        <p:spPr>
          <a:xfrm>
            <a:off x="11927500" y="6841201"/>
            <a:ext cx="209550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4889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4" name="object 1644" descr=""/>
          <p:cNvSpPr txBox="1"/>
          <p:nvPr/>
        </p:nvSpPr>
        <p:spPr>
          <a:xfrm>
            <a:off x="12018575" y="7524638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4460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5" name="object 1645" descr=""/>
          <p:cNvSpPr txBox="1"/>
          <p:nvPr/>
        </p:nvSpPr>
        <p:spPr>
          <a:xfrm>
            <a:off x="11464026" y="2986323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6" name="object 1646" descr=""/>
          <p:cNvSpPr txBox="1"/>
          <p:nvPr/>
        </p:nvSpPr>
        <p:spPr>
          <a:xfrm>
            <a:off x="11554090" y="235660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5750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7" name="object 1647" descr=""/>
          <p:cNvSpPr txBox="1"/>
          <p:nvPr/>
        </p:nvSpPr>
        <p:spPr>
          <a:xfrm>
            <a:off x="12686463" y="2196714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4460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8" name="object 1648" descr=""/>
          <p:cNvSpPr txBox="1"/>
          <p:nvPr/>
        </p:nvSpPr>
        <p:spPr>
          <a:xfrm>
            <a:off x="12595388" y="2674466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9" name="object 1649" descr=""/>
          <p:cNvSpPr txBox="1"/>
          <p:nvPr/>
        </p:nvSpPr>
        <p:spPr>
          <a:xfrm>
            <a:off x="12686463" y="2916853"/>
            <a:ext cx="118745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0" name="object 1650" descr=""/>
          <p:cNvSpPr txBox="1"/>
          <p:nvPr/>
        </p:nvSpPr>
        <p:spPr>
          <a:xfrm>
            <a:off x="12686463" y="3433319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3255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1" name="object 1651" descr=""/>
          <p:cNvSpPr txBox="1"/>
          <p:nvPr/>
        </p:nvSpPr>
        <p:spPr>
          <a:xfrm>
            <a:off x="12836232" y="374933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2" name="object 1652" descr=""/>
          <p:cNvSpPr txBox="1"/>
          <p:nvPr/>
        </p:nvSpPr>
        <p:spPr>
          <a:xfrm>
            <a:off x="12686463" y="4039107"/>
            <a:ext cx="267970" cy="2127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17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1175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3" name="object 1653" descr=""/>
          <p:cNvSpPr txBox="1"/>
          <p:nvPr/>
        </p:nvSpPr>
        <p:spPr>
          <a:xfrm>
            <a:off x="12686463" y="4325692"/>
            <a:ext cx="267970" cy="2197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2667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1030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750" spc="-25" i="1">
                <a:latin typeface="ISOCPEUR"/>
                <a:cs typeface="ISOCPEUR"/>
              </a:rPr>
              <a:t>275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4" name="object 1654" descr=""/>
          <p:cNvSpPr txBox="1"/>
          <p:nvPr/>
        </p:nvSpPr>
        <p:spPr>
          <a:xfrm>
            <a:off x="12115539" y="1819413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5" name="object 1655" descr=""/>
          <p:cNvSpPr txBox="1"/>
          <p:nvPr/>
        </p:nvSpPr>
        <p:spPr>
          <a:xfrm>
            <a:off x="12579013" y="1819413"/>
            <a:ext cx="21145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6" name="object 1656" descr=""/>
          <p:cNvSpPr txBox="1"/>
          <p:nvPr/>
        </p:nvSpPr>
        <p:spPr>
          <a:xfrm>
            <a:off x="13002008" y="1819413"/>
            <a:ext cx="544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51155" algn="l"/>
              </a:tabLst>
            </a:pPr>
            <a:r>
              <a:rPr dirty="0" sz="750" spc="-20" i="1">
                <a:latin typeface="ISOCPEUR"/>
                <a:cs typeface="ISOCPEUR"/>
              </a:rPr>
              <a:t>1570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7" name="object 1657" descr=""/>
          <p:cNvSpPr txBox="1"/>
          <p:nvPr/>
        </p:nvSpPr>
        <p:spPr>
          <a:xfrm>
            <a:off x="15097760" y="226264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8" name="object 1658" descr=""/>
          <p:cNvSpPr txBox="1"/>
          <p:nvPr/>
        </p:nvSpPr>
        <p:spPr>
          <a:xfrm>
            <a:off x="15819280" y="209264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9" name="object 1659" descr=""/>
          <p:cNvSpPr txBox="1"/>
          <p:nvPr/>
        </p:nvSpPr>
        <p:spPr>
          <a:xfrm>
            <a:off x="16176500" y="218371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3950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0" name="object 1660" descr=""/>
          <p:cNvSpPr txBox="1"/>
          <p:nvPr/>
        </p:nvSpPr>
        <p:spPr>
          <a:xfrm>
            <a:off x="16792778" y="209365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1" name="object 1661" descr=""/>
          <p:cNvSpPr txBox="1"/>
          <p:nvPr/>
        </p:nvSpPr>
        <p:spPr>
          <a:xfrm>
            <a:off x="17059933" y="21847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2" name="object 1662" descr=""/>
          <p:cNvSpPr txBox="1"/>
          <p:nvPr/>
        </p:nvSpPr>
        <p:spPr>
          <a:xfrm>
            <a:off x="15832621" y="1805933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1090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3" name="object 1663" descr=""/>
          <p:cNvSpPr txBox="1"/>
          <p:nvPr/>
        </p:nvSpPr>
        <p:spPr>
          <a:xfrm>
            <a:off x="15829584" y="2555789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4" name="object 1664" descr=""/>
          <p:cNvSpPr txBox="1"/>
          <p:nvPr/>
        </p:nvSpPr>
        <p:spPr>
          <a:xfrm>
            <a:off x="17319176" y="206111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3275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5" name="object 1665" descr=""/>
          <p:cNvSpPr txBox="1"/>
          <p:nvPr/>
        </p:nvSpPr>
        <p:spPr>
          <a:xfrm>
            <a:off x="17229114" y="2568387"/>
            <a:ext cx="208279" cy="5956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270</a:t>
            </a:r>
            <a:endParaRPr sz="750">
              <a:latin typeface="ISOCPEUR"/>
              <a:cs typeface="ISOCPEUR"/>
            </a:endParaRPr>
          </a:p>
          <a:p>
            <a:pPr marL="43815">
              <a:lnSpc>
                <a:spcPts val="805"/>
              </a:lnSpc>
            </a:pPr>
            <a:r>
              <a:rPr dirty="0" sz="750" i="1">
                <a:latin typeface="ISOCPEUR"/>
                <a:cs typeface="ISOCPEUR"/>
              </a:rPr>
              <a:t>905</a:t>
            </a:r>
            <a:r>
              <a:rPr dirty="0" sz="750" spc="1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780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790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6" name="object 1666" descr=""/>
          <p:cNvSpPr txBox="1"/>
          <p:nvPr/>
        </p:nvSpPr>
        <p:spPr>
          <a:xfrm>
            <a:off x="17236197" y="3305088"/>
            <a:ext cx="201295" cy="3238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60020">
              <a:lnSpc>
                <a:spcPts val="690"/>
              </a:lnSpc>
            </a:pPr>
            <a:r>
              <a:rPr dirty="0" sz="750" spc="-25" i="1">
                <a:latin typeface="ISOCPEUR"/>
                <a:cs typeface="ISOCPEUR"/>
              </a:rPr>
              <a:t>505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75"/>
              </a:lnSpc>
            </a:pPr>
            <a:r>
              <a:rPr dirty="0" sz="750" spc="-20" i="1">
                <a:latin typeface="ISOCPEUR"/>
                <a:cs typeface="ISOCPEUR"/>
              </a:rPr>
              <a:t>1570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7" name="object 1667" descr=""/>
          <p:cNvSpPr txBox="1"/>
          <p:nvPr/>
        </p:nvSpPr>
        <p:spPr>
          <a:xfrm>
            <a:off x="17319176" y="3765071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8" name="object 1668" descr=""/>
          <p:cNvSpPr txBox="1"/>
          <p:nvPr/>
        </p:nvSpPr>
        <p:spPr>
          <a:xfrm>
            <a:off x="17319176" y="4107110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9" name="object 1669" descr=""/>
          <p:cNvSpPr txBox="1"/>
          <p:nvPr/>
        </p:nvSpPr>
        <p:spPr>
          <a:xfrm>
            <a:off x="17229114" y="4404067"/>
            <a:ext cx="208279" cy="2254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530</a:t>
            </a:r>
            <a:endParaRPr sz="750">
              <a:latin typeface="ISOCPEUR"/>
              <a:cs typeface="ISOCPEUR"/>
            </a:endParaRPr>
          </a:p>
          <a:p>
            <a:pPr marL="62230">
              <a:lnSpc>
                <a:spcPts val="805"/>
              </a:lnSpc>
            </a:pPr>
            <a:r>
              <a:rPr dirty="0" sz="750" spc="-25" i="1">
                <a:latin typeface="ISOCPEUR"/>
                <a:cs typeface="ISOCPEUR"/>
              </a:rPr>
              <a:t>795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0" name="object 1670" descr=""/>
          <p:cNvSpPr txBox="1"/>
          <p:nvPr/>
        </p:nvSpPr>
        <p:spPr>
          <a:xfrm>
            <a:off x="17316141" y="4792656"/>
            <a:ext cx="264160" cy="2819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  <a:p>
            <a:pPr marL="118745">
              <a:lnSpc>
                <a:spcPct val="100000"/>
              </a:lnSpc>
              <a:spcBef>
                <a:spcPts val="245"/>
              </a:spcBef>
            </a:pPr>
            <a:r>
              <a:rPr dirty="0" sz="750" spc="-25" i="1">
                <a:latin typeface="ISOCPEUR"/>
                <a:cs typeface="ISOCPEUR"/>
              </a:rPr>
              <a:t>335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1" name="object 1671" descr=""/>
          <p:cNvSpPr txBox="1"/>
          <p:nvPr/>
        </p:nvSpPr>
        <p:spPr>
          <a:xfrm>
            <a:off x="17316141" y="520204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2" name="object 1672" descr=""/>
          <p:cNvSpPr txBox="1"/>
          <p:nvPr/>
        </p:nvSpPr>
        <p:spPr>
          <a:xfrm>
            <a:off x="17316141" y="5534165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3" name="object 1673" descr=""/>
          <p:cNvSpPr txBox="1"/>
          <p:nvPr/>
        </p:nvSpPr>
        <p:spPr>
          <a:xfrm>
            <a:off x="17316141" y="5934492"/>
            <a:ext cx="118745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4" name="object 1674" descr=""/>
          <p:cNvSpPr txBox="1"/>
          <p:nvPr/>
        </p:nvSpPr>
        <p:spPr>
          <a:xfrm>
            <a:off x="17316141" y="6310331"/>
            <a:ext cx="269240" cy="282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7683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335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5" name="object 1675" descr=""/>
          <p:cNvSpPr txBox="1"/>
          <p:nvPr/>
        </p:nvSpPr>
        <p:spPr>
          <a:xfrm>
            <a:off x="17316141" y="6798344"/>
            <a:ext cx="218440" cy="1828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55"/>
              </a:lnSpc>
            </a:pPr>
            <a:r>
              <a:rPr dirty="0" sz="750" spc="-25" i="1">
                <a:latin typeface="ISOCPEUR"/>
                <a:cs typeface="ISOCPEUR"/>
              </a:rPr>
              <a:t>790</a:t>
            </a:r>
            <a:endParaRPr sz="750">
              <a:latin typeface="ISOCPEUR"/>
              <a:cs typeface="ISOCPEUR"/>
            </a:endParaRPr>
          </a:p>
          <a:p>
            <a:pPr marL="19685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530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6" name="object 1676" descr=""/>
          <p:cNvSpPr txBox="1"/>
          <p:nvPr/>
        </p:nvSpPr>
        <p:spPr>
          <a:xfrm>
            <a:off x="17316141" y="7118678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7" name="object 1677" descr=""/>
          <p:cNvSpPr txBox="1"/>
          <p:nvPr/>
        </p:nvSpPr>
        <p:spPr>
          <a:xfrm>
            <a:off x="17316141" y="7705777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8" name="object 1678" descr=""/>
          <p:cNvSpPr txBox="1"/>
          <p:nvPr/>
        </p:nvSpPr>
        <p:spPr>
          <a:xfrm>
            <a:off x="11229070" y="786379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9" name="object 1679" descr=""/>
          <p:cNvSpPr txBox="1"/>
          <p:nvPr/>
        </p:nvSpPr>
        <p:spPr>
          <a:xfrm>
            <a:off x="11277644" y="7954874"/>
            <a:ext cx="6578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780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790</a:t>
            </a:r>
            <a:r>
              <a:rPr dirty="0" sz="750" spc="49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1550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0" name="object 1680" descr=""/>
          <p:cNvSpPr txBox="1"/>
          <p:nvPr/>
        </p:nvSpPr>
        <p:spPr>
          <a:xfrm>
            <a:off x="12102384" y="7954874"/>
            <a:ext cx="5480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54330" algn="l"/>
              </a:tabLst>
            </a:pPr>
            <a:r>
              <a:rPr dirty="0" sz="750" spc="-20" i="1">
                <a:latin typeface="ISOCPEUR"/>
                <a:cs typeface="ISOCPEUR"/>
              </a:rPr>
              <a:t>1570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1" name="object 1681" descr=""/>
          <p:cNvSpPr txBox="1"/>
          <p:nvPr/>
        </p:nvSpPr>
        <p:spPr>
          <a:xfrm>
            <a:off x="12833012" y="795487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2" name="object 1682" descr=""/>
          <p:cNvSpPr txBox="1"/>
          <p:nvPr/>
        </p:nvSpPr>
        <p:spPr>
          <a:xfrm>
            <a:off x="13318749" y="795487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3" name="object 1683" descr=""/>
          <p:cNvSpPr txBox="1"/>
          <p:nvPr/>
        </p:nvSpPr>
        <p:spPr>
          <a:xfrm>
            <a:off x="13803473" y="795487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4" name="object 1684" descr=""/>
          <p:cNvSpPr txBox="1"/>
          <p:nvPr/>
        </p:nvSpPr>
        <p:spPr>
          <a:xfrm>
            <a:off x="14150573" y="7954874"/>
            <a:ext cx="7289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35305" algn="l"/>
              </a:tabLst>
            </a:pPr>
            <a:r>
              <a:rPr dirty="0" sz="750" i="1">
                <a:latin typeface="ISOCPEUR"/>
                <a:cs typeface="ISOCPEUR"/>
              </a:rPr>
              <a:t>840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840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5" name="object 1685" descr=""/>
          <p:cNvSpPr txBox="1"/>
          <p:nvPr/>
        </p:nvSpPr>
        <p:spPr>
          <a:xfrm>
            <a:off x="15159488" y="795487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6" name="object 1686" descr=""/>
          <p:cNvSpPr txBox="1"/>
          <p:nvPr/>
        </p:nvSpPr>
        <p:spPr>
          <a:xfrm>
            <a:off x="15644214" y="795487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1960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7" name="object 1687" descr=""/>
          <p:cNvSpPr txBox="1"/>
          <p:nvPr/>
        </p:nvSpPr>
        <p:spPr>
          <a:xfrm>
            <a:off x="16032802" y="7871894"/>
            <a:ext cx="1433830" cy="224154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775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535</a:t>
            </a:r>
            <a:endParaRPr sz="750">
              <a:latin typeface="ISOCPEUR"/>
              <a:cs typeface="ISOCPEUR"/>
            </a:endParaRPr>
          </a:p>
          <a:p>
            <a:pPr algn="r" marR="65405">
              <a:lnSpc>
                <a:spcPts val="775"/>
              </a:lnSpc>
            </a:pPr>
            <a:r>
              <a:rPr dirty="0" sz="750" i="1">
                <a:latin typeface="ISOCPEUR"/>
                <a:cs typeface="ISOCPEUR"/>
              </a:rPr>
              <a:t>1290</a:t>
            </a:r>
            <a:r>
              <a:rPr dirty="0" sz="750" spc="25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780</a:t>
            </a:r>
            <a:r>
              <a:rPr dirty="0" sz="750" spc="-4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790</a:t>
            </a:r>
            <a:r>
              <a:rPr dirty="0" sz="750" spc="47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1550</a:t>
            </a:r>
            <a:r>
              <a:rPr dirty="0" sz="750" spc="48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790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780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8" name="object 1688" descr=""/>
          <p:cNvSpPr txBox="1"/>
          <p:nvPr/>
        </p:nvSpPr>
        <p:spPr>
          <a:xfrm>
            <a:off x="14047354" y="4435307"/>
            <a:ext cx="4718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925</a:t>
            </a:r>
            <a:r>
              <a:rPr dirty="0" sz="750" spc="4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9" name="object 1689" descr=""/>
          <p:cNvSpPr txBox="1"/>
          <p:nvPr/>
        </p:nvSpPr>
        <p:spPr>
          <a:xfrm>
            <a:off x="13674955" y="4781395"/>
            <a:ext cx="1332865" cy="2247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780"/>
              </a:lnSpc>
              <a:spcBef>
                <a:spcPts val="105"/>
              </a:spcBef>
              <a:tabLst>
                <a:tab pos="915035" algn="l"/>
              </a:tabLst>
            </a:pPr>
            <a:r>
              <a:rPr dirty="0" sz="750" i="1">
                <a:latin typeface="ISOCPEUR"/>
                <a:cs typeface="ISOCPEUR"/>
              </a:rPr>
              <a:t>120</a:t>
            </a:r>
            <a:r>
              <a:rPr dirty="0" sz="750" spc="125" i="1">
                <a:latin typeface="ISOCPEUR"/>
                <a:cs typeface="ISOCPEUR"/>
              </a:rPr>
              <a:t>  </a:t>
            </a:r>
            <a:r>
              <a:rPr dirty="0" baseline="3703" sz="1125" spc="-37" i="1">
                <a:latin typeface="ISOCPEUR"/>
                <a:cs typeface="ISOCPEUR"/>
              </a:rPr>
              <a:t>305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i="1">
                <a:latin typeface="ISOCPEUR"/>
                <a:cs typeface="ISOCPEUR"/>
              </a:rPr>
              <a:t>405</a:t>
            </a:r>
            <a:r>
              <a:rPr dirty="0" sz="750" spc="480" i="1">
                <a:latin typeface="ISOCPEUR"/>
                <a:cs typeface="ISOCPEUR"/>
              </a:rPr>
              <a:t> </a:t>
            </a:r>
            <a:r>
              <a:rPr dirty="0" baseline="3703" sz="1125" spc="-37" i="1">
                <a:latin typeface="ISOCPEUR"/>
                <a:cs typeface="ISOCPEUR"/>
              </a:rPr>
              <a:t>120</a:t>
            </a:r>
            <a:endParaRPr baseline="3703" sz="1125">
              <a:latin typeface="ISOCPEUR"/>
              <a:cs typeface="ISOCPEUR"/>
            </a:endParaRPr>
          </a:p>
          <a:p>
            <a:pPr marL="330835">
              <a:lnSpc>
                <a:spcPts val="780"/>
              </a:lnSpc>
            </a:pPr>
            <a:r>
              <a:rPr dirty="0" sz="750" i="1">
                <a:latin typeface="ISOCPEUR"/>
                <a:cs typeface="ISOCPEUR"/>
              </a:rPr>
              <a:t>1250</a:t>
            </a:r>
            <a:r>
              <a:rPr dirty="0" sz="750" spc="13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700</a:t>
            </a:r>
            <a:r>
              <a:rPr dirty="0" sz="750" spc="14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0" name="object 1690" descr=""/>
          <p:cNvSpPr txBox="1"/>
          <p:nvPr/>
        </p:nvSpPr>
        <p:spPr>
          <a:xfrm>
            <a:off x="12074049" y="605746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5685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1" name="object 1691" descr=""/>
          <p:cNvSpPr txBox="1"/>
          <p:nvPr/>
        </p:nvSpPr>
        <p:spPr>
          <a:xfrm>
            <a:off x="12930160" y="6208247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2" name="object 1692" descr=""/>
          <p:cNvSpPr txBox="1"/>
          <p:nvPr/>
        </p:nvSpPr>
        <p:spPr>
          <a:xfrm>
            <a:off x="13077905" y="6057466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2240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3" name="object 1693" descr=""/>
          <p:cNvSpPr txBox="1"/>
          <p:nvPr/>
        </p:nvSpPr>
        <p:spPr>
          <a:xfrm>
            <a:off x="13510007" y="620824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4" name="object 1694" descr=""/>
          <p:cNvSpPr txBox="1"/>
          <p:nvPr/>
        </p:nvSpPr>
        <p:spPr>
          <a:xfrm>
            <a:off x="13787282" y="6057466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3455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5" name="object 1695" descr=""/>
          <p:cNvSpPr txBox="1"/>
          <p:nvPr/>
        </p:nvSpPr>
        <p:spPr>
          <a:xfrm>
            <a:off x="14107059" y="5963354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6" name="object 1696" descr=""/>
          <p:cNvSpPr txBox="1"/>
          <p:nvPr/>
        </p:nvSpPr>
        <p:spPr>
          <a:xfrm>
            <a:off x="14672740" y="6053418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3455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7" name="object 1697" descr=""/>
          <p:cNvSpPr txBox="1"/>
          <p:nvPr/>
        </p:nvSpPr>
        <p:spPr>
          <a:xfrm>
            <a:off x="16346507" y="6053418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8" name="object 1698" descr=""/>
          <p:cNvSpPr txBox="1"/>
          <p:nvPr/>
        </p:nvSpPr>
        <p:spPr>
          <a:xfrm>
            <a:off x="16594619" y="3487762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9" name="object 1699" descr=""/>
          <p:cNvSpPr txBox="1"/>
          <p:nvPr/>
        </p:nvSpPr>
        <p:spPr>
          <a:xfrm>
            <a:off x="16745401" y="3779516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0" name="object 1700" descr=""/>
          <p:cNvSpPr txBox="1"/>
          <p:nvPr/>
        </p:nvSpPr>
        <p:spPr>
          <a:xfrm>
            <a:off x="16594619" y="4040119"/>
            <a:ext cx="269240" cy="2120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048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1" name="object 1701" descr=""/>
          <p:cNvSpPr txBox="1"/>
          <p:nvPr/>
        </p:nvSpPr>
        <p:spPr>
          <a:xfrm>
            <a:off x="16594619" y="4349776"/>
            <a:ext cx="269240" cy="2127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17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1180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2" name="object 1702" descr=""/>
          <p:cNvSpPr txBox="1"/>
          <p:nvPr/>
        </p:nvSpPr>
        <p:spPr>
          <a:xfrm>
            <a:off x="16594619" y="486219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2970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3" name="object 1703" descr=""/>
          <p:cNvSpPr txBox="1"/>
          <p:nvPr/>
        </p:nvSpPr>
        <p:spPr>
          <a:xfrm>
            <a:off x="16745401" y="5143803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4" name="object 1704" descr=""/>
          <p:cNvSpPr txBox="1"/>
          <p:nvPr/>
        </p:nvSpPr>
        <p:spPr>
          <a:xfrm>
            <a:off x="16504556" y="5672869"/>
            <a:ext cx="208279" cy="3581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15"/>
              </a:lnSpc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  <a:p>
            <a:pPr marL="146685">
              <a:lnSpc>
                <a:spcPts val="805"/>
              </a:lnSpc>
            </a:pPr>
            <a:r>
              <a:rPr dirty="0" sz="750" spc="-20" i="1">
                <a:latin typeface="ISOCPEUR"/>
                <a:cs typeface="ISOCPEUR"/>
              </a:rPr>
              <a:t>2640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5" name="object 1705" descr=""/>
          <p:cNvSpPr txBox="1"/>
          <p:nvPr/>
        </p:nvSpPr>
        <p:spPr>
          <a:xfrm>
            <a:off x="15827376" y="488765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6" name="object 1706" descr=""/>
          <p:cNvSpPr txBox="1"/>
          <p:nvPr/>
        </p:nvSpPr>
        <p:spPr>
          <a:xfrm>
            <a:off x="16392045" y="4736869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5685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7" name="object 1707" descr=""/>
          <p:cNvSpPr txBox="1"/>
          <p:nvPr/>
        </p:nvSpPr>
        <p:spPr>
          <a:xfrm>
            <a:off x="14914596" y="554643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8" name="object 1708" descr=""/>
          <p:cNvSpPr txBox="1"/>
          <p:nvPr/>
        </p:nvSpPr>
        <p:spPr>
          <a:xfrm>
            <a:off x="15273839" y="5678996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09" name="object 1709" descr=""/>
          <p:cNvSpPr txBox="1"/>
          <p:nvPr/>
        </p:nvSpPr>
        <p:spPr>
          <a:xfrm>
            <a:off x="16512468" y="5546430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4655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10" name="object 1710" descr=""/>
          <p:cNvSpPr txBox="1"/>
          <p:nvPr/>
        </p:nvSpPr>
        <p:spPr>
          <a:xfrm>
            <a:off x="13802645" y="2077136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1560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11" name="object 1711" descr=""/>
          <p:cNvGrpSpPr/>
          <p:nvPr/>
        </p:nvGrpSpPr>
        <p:grpSpPr>
          <a:xfrm>
            <a:off x="17723849" y="1670929"/>
            <a:ext cx="166370" cy="943610"/>
            <a:chOff x="17723849" y="1670929"/>
            <a:chExt cx="166370" cy="943610"/>
          </a:xfrm>
        </p:grpSpPr>
        <p:sp>
          <p:nvSpPr>
            <p:cNvPr id="1712" name="object 1712" descr=""/>
            <p:cNvSpPr/>
            <p:nvPr/>
          </p:nvSpPr>
          <p:spPr>
            <a:xfrm>
              <a:off x="17727024" y="1674104"/>
              <a:ext cx="160020" cy="937260"/>
            </a:xfrm>
            <a:custGeom>
              <a:avLst/>
              <a:gdLst/>
              <a:ahLst/>
              <a:cxnLst/>
              <a:rect l="l" t="t" r="r" b="b"/>
              <a:pathLst>
                <a:path w="160019" h="937260">
                  <a:moveTo>
                    <a:pt x="0" y="36430"/>
                  </a:moveTo>
                  <a:lnTo>
                    <a:pt x="159888" y="36430"/>
                  </a:lnTo>
                </a:path>
                <a:path w="160019" h="937260">
                  <a:moveTo>
                    <a:pt x="0" y="901648"/>
                  </a:moveTo>
                  <a:lnTo>
                    <a:pt x="159888" y="901648"/>
                  </a:lnTo>
                </a:path>
                <a:path w="160019" h="937260">
                  <a:moveTo>
                    <a:pt x="124470" y="0"/>
                  </a:moveTo>
                  <a:lnTo>
                    <a:pt x="124470" y="9370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 descr=""/>
            <p:cNvSpPr/>
            <p:nvPr/>
          </p:nvSpPr>
          <p:spPr>
            <a:xfrm>
              <a:off x="17825184" y="168321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6071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6071"/>
                  </a:lnTo>
                  <a:close/>
                </a:path>
                <a:path w="52705" h="53975">
                  <a:moveTo>
                    <a:pt x="0" y="6071"/>
                  </a:moveTo>
                  <a:lnTo>
                    <a:pt x="52621" y="48573"/>
                  </a:lnTo>
                  <a:lnTo>
                    <a:pt x="5059" y="0"/>
                  </a:lnTo>
                  <a:lnTo>
                    <a:pt x="0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17825184" y="168321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6071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6071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17825184" y="25494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 descr=""/>
            <p:cNvSpPr/>
            <p:nvPr/>
          </p:nvSpPr>
          <p:spPr>
            <a:xfrm>
              <a:off x="17825184" y="254944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7" name="object 1717" descr=""/>
          <p:cNvSpPr txBox="1"/>
          <p:nvPr/>
        </p:nvSpPr>
        <p:spPr>
          <a:xfrm>
            <a:off x="17750268" y="203581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3620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18" name="object 1718" descr=""/>
          <p:cNvGrpSpPr/>
          <p:nvPr/>
        </p:nvGrpSpPr>
        <p:grpSpPr>
          <a:xfrm>
            <a:off x="17723849" y="2536147"/>
            <a:ext cx="166370" cy="422275"/>
            <a:chOff x="17723849" y="2536147"/>
            <a:chExt cx="166370" cy="422275"/>
          </a:xfrm>
        </p:grpSpPr>
        <p:sp>
          <p:nvSpPr>
            <p:cNvPr id="1719" name="object 1719" descr=""/>
            <p:cNvSpPr/>
            <p:nvPr/>
          </p:nvSpPr>
          <p:spPr>
            <a:xfrm>
              <a:off x="17727024" y="2539322"/>
              <a:ext cx="160020" cy="415925"/>
            </a:xfrm>
            <a:custGeom>
              <a:avLst/>
              <a:gdLst/>
              <a:ahLst/>
              <a:cxnLst/>
              <a:rect l="l" t="t" r="r" b="b"/>
              <a:pathLst>
                <a:path w="160019" h="415925">
                  <a:moveTo>
                    <a:pt x="0" y="36430"/>
                  </a:moveTo>
                  <a:lnTo>
                    <a:pt x="159888" y="36430"/>
                  </a:lnTo>
                </a:path>
                <a:path w="160019" h="415925">
                  <a:moveTo>
                    <a:pt x="0" y="380493"/>
                  </a:moveTo>
                  <a:lnTo>
                    <a:pt x="159888" y="380493"/>
                  </a:lnTo>
                </a:path>
                <a:path w="160019" h="415925">
                  <a:moveTo>
                    <a:pt x="124470" y="0"/>
                  </a:moveTo>
                  <a:lnTo>
                    <a:pt x="124470" y="415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 descr=""/>
            <p:cNvSpPr/>
            <p:nvPr/>
          </p:nvSpPr>
          <p:spPr>
            <a:xfrm>
              <a:off x="17825184" y="25494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 descr=""/>
            <p:cNvSpPr/>
            <p:nvPr/>
          </p:nvSpPr>
          <p:spPr>
            <a:xfrm>
              <a:off x="17825184" y="254944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17825184" y="28935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 descr=""/>
            <p:cNvSpPr/>
            <p:nvPr/>
          </p:nvSpPr>
          <p:spPr>
            <a:xfrm>
              <a:off x="17825184" y="28935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4" name="object 1724" descr=""/>
          <p:cNvSpPr txBox="1"/>
          <p:nvPr/>
        </p:nvSpPr>
        <p:spPr>
          <a:xfrm>
            <a:off x="17750268" y="263998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25" name="object 1725" descr=""/>
          <p:cNvGrpSpPr/>
          <p:nvPr/>
        </p:nvGrpSpPr>
        <p:grpSpPr>
          <a:xfrm>
            <a:off x="16267652" y="8354867"/>
            <a:ext cx="422275" cy="153670"/>
            <a:chOff x="16267652" y="8354867"/>
            <a:chExt cx="422275" cy="153670"/>
          </a:xfrm>
        </p:grpSpPr>
        <p:sp>
          <p:nvSpPr>
            <p:cNvPr id="1726" name="object 1726" descr=""/>
            <p:cNvSpPr/>
            <p:nvPr/>
          </p:nvSpPr>
          <p:spPr>
            <a:xfrm>
              <a:off x="16270827" y="8358042"/>
              <a:ext cx="415925" cy="147320"/>
            </a:xfrm>
            <a:custGeom>
              <a:avLst/>
              <a:gdLst/>
              <a:ahLst/>
              <a:cxnLst/>
              <a:rect l="l" t="t" r="r" b="b"/>
              <a:pathLst>
                <a:path w="415925" h="147320">
                  <a:moveTo>
                    <a:pt x="35418" y="0"/>
                  </a:moveTo>
                  <a:lnTo>
                    <a:pt x="35418" y="146732"/>
                  </a:lnTo>
                </a:path>
                <a:path w="415925" h="147320">
                  <a:moveTo>
                    <a:pt x="380493" y="0"/>
                  </a:moveTo>
                  <a:lnTo>
                    <a:pt x="380493" y="146732"/>
                  </a:lnTo>
                </a:path>
                <a:path w="415925" h="147320">
                  <a:moveTo>
                    <a:pt x="0" y="110302"/>
                  </a:moveTo>
                  <a:lnTo>
                    <a:pt x="415912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 descr=""/>
            <p:cNvSpPr/>
            <p:nvPr/>
          </p:nvSpPr>
          <p:spPr>
            <a:xfrm>
              <a:off x="16279934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 descr=""/>
            <p:cNvSpPr/>
            <p:nvPr/>
          </p:nvSpPr>
          <p:spPr>
            <a:xfrm>
              <a:off x="16279934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 descr=""/>
            <p:cNvSpPr/>
            <p:nvPr/>
          </p:nvSpPr>
          <p:spPr>
            <a:xfrm>
              <a:off x="1662399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6071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6071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6071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1662399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6071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6071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6071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1" name="object 1731" descr=""/>
          <p:cNvSpPr txBox="1"/>
          <p:nvPr/>
        </p:nvSpPr>
        <p:spPr>
          <a:xfrm>
            <a:off x="16368771" y="834346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32" name="object 1732" descr=""/>
          <p:cNvGrpSpPr/>
          <p:nvPr/>
        </p:nvGrpSpPr>
        <p:grpSpPr>
          <a:xfrm>
            <a:off x="16611716" y="8354867"/>
            <a:ext cx="480059" cy="153670"/>
            <a:chOff x="16611716" y="8354867"/>
            <a:chExt cx="480059" cy="153670"/>
          </a:xfrm>
        </p:grpSpPr>
        <p:sp>
          <p:nvSpPr>
            <p:cNvPr id="1733" name="object 1733" descr=""/>
            <p:cNvSpPr/>
            <p:nvPr/>
          </p:nvSpPr>
          <p:spPr>
            <a:xfrm>
              <a:off x="16614891" y="8358042"/>
              <a:ext cx="473709" cy="147320"/>
            </a:xfrm>
            <a:custGeom>
              <a:avLst/>
              <a:gdLst/>
              <a:ahLst/>
              <a:cxnLst/>
              <a:rect l="l" t="t" r="r" b="b"/>
              <a:pathLst>
                <a:path w="473709" h="147320">
                  <a:moveTo>
                    <a:pt x="36430" y="0"/>
                  </a:moveTo>
                  <a:lnTo>
                    <a:pt x="36430" y="146732"/>
                  </a:lnTo>
                </a:path>
                <a:path w="473709" h="147320">
                  <a:moveTo>
                    <a:pt x="437162" y="0"/>
                  </a:moveTo>
                  <a:lnTo>
                    <a:pt x="437162" y="146732"/>
                  </a:lnTo>
                </a:path>
                <a:path w="473709" h="147320">
                  <a:moveTo>
                    <a:pt x="0" y="110302"/>
                  </a:moveTo>
                  <a:lnTo>
                    <a:pt x="473593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 descr=""/>
            <p:cNvSpPr/>
            <p:nvPr/>
          </p:nvSpPr>
          <p:spPr>
            <a:xfrm>
              <a:off x="1662399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6071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6071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6071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 descr=""/>
            <p:cNvSpPr/>
            <p:nvPr/>
          </p:nvSpPr>
          <p:spPr>
            <a:xfrm>
              <a:off x="1662399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6071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6071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 descr=""/>
            <p:cNvSpPr/>
            <p:nvPr/>
          </p:nvSpPr>
          <p:spPr>
            <a:xfrm>
              <a:off x="17025743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 descr=""/>
            <p:cNvSpPr/>
            <p:nvPr/>
          </p:nvSpPr>
          <p:spPr>
            <a:xfrm>
              <a:off x="17025743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8" name="object 1738" descr=""/>
          <p:cNvSpPr txBox="1"/>
          <p:nvPr/>
        </p:nvSpPr>
        <p:spPr>
          <a:xfrm>
            <a:off x="16747241" y="834346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1680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39" name="object 1739" descr=""/>
          <p:cNvGrpSpPr/>
          <p:nvPr/>
        </p:nvGrpSpPr>
        <p:grpSpPr>
          <a:xfrm>
            <a:off x="17013460" y="8354867"/>
            <a:ext cx="692785" cy="153670"/>
            <a:chOff x="17013460" y="8354867"/>
            <a:chExt cx="692785" cy="153670"/>
          </a:xfrm>
        </p:grpSpPr>
        <p:sp>
          <p:nvSpPr>
            <p:cNvPr id="1740" name="object 1740" descr=""/>
            <p:cNvSpPr/>
            <p:nvPr/>
          </p:nvSpPr>
          <p:spPr>
            <a:xfrm>
              <a:off x="17016635" y="8358042"/>
              <a:ext cx="415925" cy="147320"/>
            </a:xfrm>
            <a:custGeom>
              <a:avLst/>
              <a:gdLst/>
              <a:ahLst/>
              <a:cxnLst/>
              <a:rect l="l" t="t" r="r" b="b"/>
              <a:pathLst>
                <a:path w="415925" h="147320">
                  <a:moveTo>
                    <a:pt x="35418" y="0"/>
                  </a:moveTo>
                  <a:lnTo>
                    <a:pt x="35418" y="146732"/>
                  </a:lnTo>
                </a:path>
                <a:path w="415925" h="147320">
                  <a:moveTo>
                    <a:pt x="380493" y="0"/>
                  </a:moveTo>
                  <a:lnTo>
                    <a:pt x="380493" y="146732"/>
                  </a:lnTo>
                </a:path>
                <a:path w="415925" h="147320">
                  <a:moveTo>
                    <a:pt x="0" y="110302"/>
                  </a:moveTo>
                  <a:lnTo>
                    <a:pt x="415912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 descr=""/>
            <p:cNvSpPr/>
            <p:nvPr/>
          </p:nvSpPr>
          <p:spPr>
            <a:xfrm>
              <a:off x="17025743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 descr=""/>
            <p:cNvSpPr/>
            <p:nvPr/>
          </p:nvSpPr>
          <p:spPr>
            <a:xfrm>
              <a:off x="17025743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 descr=""/>
            <p:cNvSpPr/>
            <p:nvPr/>
          </p:nvSpPr>
          <p:spPr>
            <a:xfrm>
              <a:off x="17370818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 descr=""/>
            <p:cNvSpPr/>
            <p:nvPr/>
          </p:nvSpPr>
          <p:spPr>
            <a:xfrm>
              <a:off x="17370818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 descr=""/>
            <p:cNvSpPr/>
            <p:nvPr/>
          </p:nvSpPr>
          <p:spPr>
            <a:xfrm>
              <a:off x="17360699" y="8358042"/>
              <a:ext cx="342265" cy="147320"/>
            </a:xfrm>
            <a:custGeom>
              <a:avLst/>
              <a:gdLst/>
              <a:ahLst/>
              <a:cxnLst/>
              <a:rect l="l" t="t" r="r" b="b"/>
              <a:pathLst>
                <a:path w="342265" h="147320">
                  <a:moveTo>
                    <a:pt x="36430" y="0"/>
                  </a:moveTo>
                  <a:lnTo>
                    <a:pt x="36430" y="146732"/>
                  </a:lnTo>
                </a:path>
                <a:path w="342265" h="147320">
                  <a:moveTo>
                    <a:pt x="306621" y="0"/>
                  </a:moveTo>
                  <a:lnTo>
                    <a:pt x="306621" y="146732"/>
                  </a:lnTo>
                </a:path>
                <a:path w="342265" h="147320">
                  <a:moveTo>
                    <a:pt x="0" y="110302"/>
                  </a:moveTo>
                  <a:lnTo>
                    <a:pt x="342039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 descr=""/>
            <p:cNvSpPr/>
            <p:nvPr/>
          </p:nvSpPr>
          <p:spPr>
            <a:xfrm>
              <a:off x="17370818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 descr=""/>
            <p:cNvSpPr/>
            <p:nvPr/>
          </p:nvSpPr>
          <p:spPr>
            <a:xfrm>
              <a:off x="17370818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 descr=""/>
            <p:cNvSpPr/>
            <p:nvPr/>
          </p:nvSpPr>
          <p:spPr>
            <a:xfrm>
              <a:off x="17639997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 descr=""/>
            <p:cNvSpPr/>
            <p:nvPr/>
          </p:nvSpPr>
          <p:spPr>
            <a:xfrm>
              <a:off x="17639997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0" name="object 1750" descr=""/>
          <p:cNvSpPr txBox="1"/>
          <p:nvPr/>
        </p:nvSpPr>
        <p:spPr>
          <a:xfrm>
            <a:off x="17114578" y="8343464"/>
            <a:ext cx="5124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1440</a:t>
            </a:r>
            <a:r>
              <a:rPr dirty="0" sz="750" spc="140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1130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51" name="object 1751" descr=""/>
          <p:cNvGrpSpPr/>
          <p:nvPr/>
        </p:nvGrpSpPr>
        <p:grpSpPr>
          <a:xfrm>
            <a:off x="17723849" y="7863059"/>
            <a:ext cx="155575" cy="474345"/>
            <a:chOff x="17723849" y="7863059"/>
            <a:chExt cx="155575" cy="474345"/>
          </a:xfrm>
        </p:grpSpPr>
        <p:sp>
          <p:nvSpPr>
            <p:cNvPr id="1752" name="object 1752" descr=""/>
            <p:cNvSpPr/>
            <p:nvPr/>
          </p:nvSpPr>
          <p:spPr>
            <a:xfrm>
              <a:off x="17727024" y="7866234"/>
              <a:ext cx="149225" cy="467995"/>
            </a:xfrm>
            <a:custGeom>
              <a:avLst/>
              <a:gdLst/>
              <a:ahLst/>
              <a:cxnLst/>
              <a:rect l="l" t="t" r="r" b="b"/>
              <a:pathLst>
                <a:path w="149225" h="467995">
                  <a:moveTo>
                    <a:pt x="30358" y="36430"/>
                  </a:moveTo>
                  <a:lnTo>
                    <a:pt x="148756" y="36430"/>
                  </a:lnTo>
                </a:path>
                <a:path w="149225" h="467995">
                  <a:moveTo>
                    <a:pt x="0" y="432103"/>
                  </a:moveTo>
                  <a:lnTo>
                    <a:pt x="148756" y="432103"/>
                  </a:lnTo>
                </a:path>
                <a:path w="149225" h="467995">
                  <a:moveTo>
                    <a:pt x="112326" y="0"/>
                  </a:moveTo>
                  <a:lnTo>
                    <a:pt x="112326" y="4675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 descr=""/>
            <p:cNvSpPr/>
            <p:nvPr/>
          </p:nvSpPr>
          <p:spPr>
            <a:xfrm>
              <a:off x="17813040" y="78763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 descr=""/>
            <p:cNvSpPr/>
            <p:nvPr/>
          </p:nvSpPr>
          <p:spPr>
            <a:xfrm>
              <a:off x="17813040" y="78763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 descr=""/>
            <p:cNvSpPr/>
            <p:nvPr/>
          </p:nvSpPr>
          <p:spPr>
            <a:xfrm>
              <a:off x="17813040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 descr=""/>
            <p:cNvSpPr/>
            <p:nvPr/>
          </p:nvSpPr>
          <p:spPr>
            <a:xfrm>
              <a:off x="17813040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7" name="object 1757" descr=""/>
          <p:cNvSpPr txBox="1"/>
          <p:nvPr/>
        </p:nvSpPr>
        <p:spPr>
          <a:xfrm>
            <a:off x="17739137" y="7999076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1655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58" name="object 1758" descr=""/>
          <p:cNvGrpSpPr/>
          <p:nvPr/>
        </p:nvGrpSpPr>
        <p:grpSpPr>
          <a:xfrm>
            <a:off x="17723849" y="8258732"/>
            <a:ext cx="155575" cy="294005"/>
            <a:chOff x="17723849" y="8258732"/>
            <a:chExt cx="155575" cy="294005"/>
          </a:xfrm>
        </p:grpSpPr>
        <p:sp>
          <p:nvSpPr>
            <p:cNvPr id="1759" name="object 1759" descr=""/>
            <p:cNvSpPr/>
            <p:nvPr/>
          </p:nvSpPr>
          <p:spPr>
            <a:xfrm>
              <a:off x="17727024" y="8261907"/>
              <a:ext cx="149225" cy="287655"/>
            </a:xfrm>
            <a:custGeom>
              <a:avLst/>
              <a:gdLst/>
              <a:ahLst/>
              <a:cxnLst/>
              <a:rect l="l" t="t" r="r" b="b"/>
              <a:pathLst>
                <a:path w="149225" h="287654">
                  <a:moveTo>
                    <a:pt x="0" y="36430"/>
                  </a:moveTo>
                  <a:lnTo>
                    <a:pt x="148756" y="36430"/>
                  </a:lnTo>
                </a:path>
                <a:path w="149225" h="287654">
                  <a:moveTo>
                    <a:pt x="0" y="250963"/>
                  </a:moveTo>
                  <a:lnTo>
                    <a:pt x="148756" y="250963"/>
                  </a:lnTo>
                </a:path>
                <a:path w="149225" h="287654">
                  <a:moveTo>
                    <a:pt x="112326" y="0"/>
                  </a:moveTo>
                  <a:lnTo>
                    <a:pt x="112326" y="287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 descr=""/>
            <p:cNvSpPr/>
            <p:nvPr/>
          </p:nvSpPr>
          <p:spPr>
            <a:xfrm>
              <a:off x="17813040" y="82720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 descr=""/>
            <p:cNvSpPr/>
            <p:nvPr/>
          </p:nvSpPr>
          <p:spPr>
            <a:xfrm>
              <a:off x="17813040" y="82720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 descr=""/>
            <p:cNvSpPr/>
            <p:nvPr/>
          </p:nvSpPr>
          <p:spPr>
            <a:xfrm>
              <a:off x="17813040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 descr=""/>
            <p:cNvSpPr/>
            <p:nvPr/>
          </p:nvSpPr>
          <p:spPr>
            <a:xfrm>
              <a:off x="17813040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4" name="object 1764" descr=""/>
          <p:cNvSpPr txBox="1"/>
          <p:nvPr/>
        </p:nvSpPr>
        <p:spPr>
          <a:xfrm>
            <a:off x="17739137" y="8319306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65" name="object 1765" descr=""/>
          <p:cNvGrpSpPr/>
          <p:nvPr/>
        </p:nvGrpSpPr>
        <p:grpSpPr>
          <a:xfrm>
            <a:off x="11993170" y="8354867"/>
            <a:ext cx="422275" cy="153670"/>
            <a:chOff x="11993170" y="8354867"/>
            <a:chExt cx="422275" cy="153670"/>
          </a:xfrm>
        </p:grpSpPr>
        <p:sp>
          <p:nvSpPr>
            <p:cNvPr id="1766" name="object 1766" descr=""/>
            <p:cNvSpPr/>
            <p:nvPr/>
          </p:nvSpPr>
          <p:spPr>
            <a:xfrm>
              <a:off x="11996345" y="8358042"/>
              <a:ext cx="415925" cy="147320"/>
            </a:xfrm>
            <a:custGeom>
              <a:avLst/>
              <a:gdLst/>
              <a:ahLst/>
              <a:cxnLst/>
              <a:rect l="l" t="t" r="r" b="b"/>
              <a:pathLst>
                <a:path w="415925" h="147320">
                  <a:moveTo>
                    <a:pt x="379481" y="0"/>
                  </a:moveTo>
                  <a:lnTo>
                    <a:pt x="379481" y="146732"/>
                  </a:lnTo>
                </a:path>
                <a:path w="415925" h="147320">
                  <a:moveTo>
                    <a:pt x="35418" y="0"/>
                  </a:moveTo>
                  <a:lnTo>
                    <a:pt x="35418" y="146732"/>
                  </a:lnTo>
                </a:path>
                <a:path w="415925" h="147320">
                  <a:moveTo>
                    <a:pt x="415912" y="110302"/>
                  </a:moveTo>
                  <a:lnTo>
                    <a:pt x="0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 descr=""/>
            <p:cNvSpPr/>
            <p:nvPr/>
          </p:nvSpPr>
          <p:spPr>
            <a:xfrm>
              <a:off x="12349516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 descr=""/>
            <p:cNvSpPr/>
            <p:nvPr/>
          </p:nvSpPr>
          <p:spPr>
            <a:xfrm>
              <a:off x="12349516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 descr=""/>
            <p:cNvSpPr/>
            <p:nvPr/>
          </p:nvSpPr>
          <p:spPr>
            <a:xfrm>
              <a:off x="12005453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 descr=""/>
            <p:cNvSpPr/>
            <p:nvPr/>
          </p:nvSpPr>
          <p:spPr>
            <a:xfrm>
              <a:off x="12005452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1" name="object 1771" descr=""/>
          <p:cNvSpPr txBox="1"/>
          <p:nvPr/>
        </p:nvSpPr>
        <p:spPr>
          <a:xfrm>
            <a:off x="12094288" y="834346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72" name="object 1772" descr=""/>
          <p:cNvGrpSpPr/>
          <p:nvPr/>
        </p:nvGrpSpPr>
        <p:grpSpPr>
          <a:xfrm>
            <a:off x="11591425" y="8354867"/>
            <a:ext cx="480059" cy="153670"/>
            <a:chOff x="11591425" y="8354867"/>
            <a:chExt cx="480059" cy="153670"/>
          </a:xfrm>
        </p:grpSpPr>
        <p:sp>
          <p:nvSpPr>
            <p:cNvPr id="1773" name="object 1773" descr=""/>
            <p:cNvSpPr/>
            <p:nvPr/>
          </p:nvSpPr>
          <p:spPr>
            <a:xfrm>
              <a:off x="11594600" y="8358042"/>
              <a:ext cx="473709" cy="147320"/>
            </a:xfrm>
            <a:custGeom>
              <a:avLst/>
              <a:gdLst/>
              <a:ahLst/>
              <a:cxnLst/>
              <a:rect l="l" t="t" r="r" b="b"/>
              <a:pathLst>
                <a:path w="473709" h="147320">
                  <a:moveTo>
                    <a:pt x="437162" y="0"/>
                  </a:moveTo>
                  <a:lnTo>
                    <a:pt x="437162" y="146732"/>
                  </a:lnTo>
                </a:path>
                <a:path w="473709" h="147320">
                  <a:moveTo>
                    <a:pt x="35418" y="0"/>
                  </a:moveTo>
                  <a:lnTo>
                    <a:pt x="35418" y="146732"/>
                  </a:lnTo>
                </a:path>
                <a:path w="473709" h="147320">
                  <a:moveTo>
                    <a:pt x="473593" y="110302"/>
                  </a:moveTo>
                  <a:lnTo>
                    <a:pt x="0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 descr=""/>
            <p:cNvSpPr/>
            <p:nvPr/>
          </p:nvSpPr>
          <p:spPr>
            <a:xfrm>
              <a:off x="12005452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 descr=""/>
            <p:cNvSpPr/>
            <p:nvPr/>
          </p:nvSpPr>
          <p:spPr>
            <a:xfrm>
              <a:off x="12005452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 descr=""/>
            <p:cNvSpPr/>
            <p:nvPr/>
          </p:nvSpPr>
          <p:spPr>
            <a:xfrm>
              <a:off x="11603707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 descr=""/>
            <p:cNvSpPr/>
            <p:nvPr/>
          </p:nvSpPr>
          <p:spPr>
            <a:xfrm>
              <a:off x="11603707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8" name="object 1778" descr=""/>
          <p:cNvSpPr txBox="1"/>
          <p:nvPr/>
        </p:nvSpPr>
        <p:spPr>
          <a:xfrm>
            <a:off x="11726950" y="8343464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1680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79" name="object 1779" descr=""/>
          <p:cNvGrpSpPr/>
          <p:nvPr/>
        </p:nvGrpSpPr>
        <p:grpSpPr>
          <a:xfrm>
            <a:off x="10977171" y="8354867"/>
            <a:ext cx="692785" cy="153670"/>
            <a:chOff x="10977171" y="8354867"/>
            <a:chExt cx="692785" cy="153670"/>
          </a:xfrm>
        </p:grpSpPr>
        <p:sp>
          <p:nvSpPr>
            <p:cNvPr id="1780" name="object 1780" descr=""/>
            <p:cNvSpPr/>
            <p:nvPr/>
          </p:nvSpPr>
          <p:spPr>
            <a:xfrm>
              <a:off x="11250537" y="8358042"/>
              <a:ext cx="415925" cy="147320"/>
            </a:xfrm>
            <a:custGeom>
              <a:avLst/>
              <a:gdLst/>
              <a:ahLst/>
              <a:cxnLst/>
              <a:rect l="l" t="t" r="r" b="b"/>
              <a:pathLst>
                <a:path w="415925" h="147320">
                  <a:moveTo>
                    <a:pt x="379481" y="0"/>
                  </a:moveTo>
                  <a:lnTo>
                    <a:pt x="379481" y="146732"/>
                  </a:lnTo>
                </a:path>
                <a:path w="415925" h="147320">
                  <a:moveTo>
                    <a:pt x="35418" y="0"/>
                  </a:moveTo>
                  <a:lnTo>
                    <a:pt x="35418" y="146732"/>
                  </a:lnTo>
                </a:path>
                <a:path w="415925" h="147320">
                  <a:moveTo>
                    <a:pt x="415912" y="110302"/>
                  </a:moveTo>
                  <a:lnTo>
                    <a:pt x="0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 descr=""/>
            <p:cNvSpPr/>
            <p:nvPr/>
          </p:nvSpPr>
          <p:spPr>
            <a:xfrm>
              <a:off x="1160370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 descr=""/>
            <p:cNvSpPr/>
            <p:nvPr/>
          </p:nvSpPr>
          <p:spPr>
            <a:xfrm>
              <a:off x="11603708" y="844203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 descr=""/>
            <p:cNvSpPr/>
            <p:nvPr/>
          </p:nvSpPr>
          <p:spPr>
            <a:xfrm>
              <a:off x="11259644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 descr=""/>
            <p:cNvSpPr/>
            <p:nvPr/>
          </p:nvSpPr>
          <p:spPr>
            <a:xfrm>
              <a:off x="11259644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 descr=""/>
            <p:cNvSpPr/>
            <p:nvPr/>
          </p:nvSpPr>
          <p:spPr>
            <a:xfrm>
              <a:off x="10980346" y="8358042"/>
              <a:ext cx="342265" cy="147320"/>
            </a:xfrm>
            <a:custGeom>
              <a:avLst/>
              <a:gdLst/>
              <a:ahLst/>
              <a:cxnLst/>
              <a:rect l="l" t="t" r="r" b="b"/>
              <a:pathLst>
                <a:path w="342265" h="147320">
                  <a:moveTo>
                    <a:pt x="305609" y="0"/>
                  </a:moveTo>
                  <a:lnTo>
                    <a:pt x="305609" y="146732"/>
                  </a:lnTo>
                </a:path>
                <a:path w="342265" h="147320">
                  <a:moveTo>
                    <a:pt x="35418" y="0"/>
                  </a:moveTo>
                  <a:lnTo>
                    <a:pt x="35418" y="146732"/>
                  </a:lnTo>
                </a:path>
                <a:path w="342265" h="147320">
                  <a:moveTo>
                    <a:pt x="342039" y="110302"/>
                  </a:moveTo>
                  <a:lnTo>
                    <a:pt x="0" y="11030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 descr=""/>
            <p:cNvSpPr/>
            <p:nvPr/>
          </p:nvSpPr>
          <p:spPr>
            <a:xfrm>
              <a:off x="11259644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 descr=""/>
            <p:cNvSpPr/>
            <p:nvPr/>
          </p:nvSpPr>
          <p:spPr>
            <a:xfrm>
              <a:off x="11259644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 descr=""/>
            <p:cNvSpPr/>
            <p:nvPr/>
          </p:nvSpPr>
          <p:spPr>
            <a:xfrm>
              <a:off x="10989453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 descr=""/>
            <p:cNvSpPr/>
            <p:nvPr/>
          </p:nvSpPr>
          <p:spPr>
            <a:xfrm>
              <a:off x="10989453" y="844203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0" name="object 1790" descr=""/>
          <p:cNvSpPr txBox="1"/>
          <p:nvPr/>
        </p:nvSpPr>
        <p:spPr>
          <a:xfrm>
            <a:off x="11052990" y="8343464"/>
            <a:ext cx="5130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7975" algn="l"/>
              </a:tabLst>
            </a:pPr>
            <a:r>
              <a:rPr dirty="0" sz="750" spc="-20" i="1">
                <a:latin typeface="ISOCPEUR"/>
                <a:cs typeface="ISOCPEUR"/>
              </a:rPr>
              <a:t>1130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91" name="object 1791" descr=""/>
          <p:cNvGrpSpPr/>
          <p:nvPr/>
        </p:nvGrpSpPr>
        <p:grpSpPr>
          <a:xfrm>
            <a:off x="10900262" y="7863059"/>
            <a:ext cx="66040" cy="474345"/>
            <a:chOff x="10900262" y="7863059"/>
            <a:chExt cx="66040" cy="474345"/>
          </a:xfrm>
        </p:grpSpPr>
        <p:sp>
          <p:nvSpPr>
            <p:cNvPr id="1792" name="object 1792" descr=""/>
            <p:cNvSpPr/>
            <p:nvPr/>
          </p:nvSpPr>
          <p:spPr>
            <a:xfrm>
              <a:off x="10903437" y="7866234"/>
              <a:ext cx="52705" cy="467995"/>
            </a:xfrm>
            <a:custGeom>
              <a:avLst/>
              <a:gdLst/>
              <a:ahLst/>
              <a:cxnLst/>
              <a:rect l="l" t="t" r="r" b="b"/>
              <a:pathLst>
                <a:path w="52704" h="467995">
                  <a:moveTo>
                    <a:pt x="22262" y="36430"/>
                  </a:moveTo>
                  <a:lnTo>
                    <a:pt x="0" y="36430"/>
                  </a:lnTo>
                </a:path>
                <a:path w="52704" h="467995">
                  <a:moveTo>
                    <a:pt x="52621" y="432103"/>
                  </a:moveTo>
                  <a:lnTo>
                    <a:pt x="0" y="432103"/>
                  </a:lnTo>
                </a:path>
                <a:path w="52704" h="467995">
                  <a:moveTo>
                    <a:pt x="35418" y="0"/>
                  </a:moveTo>
                  <a:lnTo>
                    <a:pt x="35418" y="4675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 descr=""/>
            <p:cNvSpPr/>
            <p:nvPr/>
          </p:nvSpPr>
          <p:spPr>
            <a:xfrm>
              <a:off x="10912545" y="787635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 descr=""/>
            <p:cNvSpPr/>
            <p:nvPr/>
          </p:nvSpPr>
          <p:spPr>
            <a:xfrm>
              <a:off x="10912545" y="787635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 descr=""/>
            <p:cNvSpPr/>
            <p:nvPr/>
          </p:nvSpPr>
          <p:spPr>
            <a:xfrm>
              <a:off x="10912545" y="82720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 descr=""/>
            <p:cNvSpPr/>
            <p:nvPr/>
          </p:nvSpPr>
          <p:spPr>
            <a:xfrm>
              <a:off x="10912545" y="82720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7" name="object 1797" descr=""/>
          <p:cNvSpPr txBox="1"/>
          <p:nvPr/>
        </p:nvSpPr>
        <p:spPr>
          <a:xfrm>
            <a:off x="10838640" y="7999076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1655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98" name="object 1798" descr=""/>
          <p:cNvGrpSpPr/>
          <p:nvPr/>
        </p:nvGrpSpPr>
        <p:grpSpPr>
          <a:xfrm>
            <a:off x="10900262" y="8258732"/>
            <a:ext cx="66040" cy="294005"/>
            <a:chOff x="10900262" y="8258732"/>
            <a:chExt cx="66040" cy="294005"/>
          </a:xfrm>
        </p:grpSpPr>
        <p:sp>
          <p:nvSpPr>
            <p:cNvPr id="1799" name="object 1799" descr=""/>
            <p:cNvSpPr/>
            <p:nvPr/>
          </p:nvSpPr>
          <p:spPr>
            <a:xfrm>
              <a:off x="10903437" y="8261907"/>
              <a:ext cx="52705" cy="287655"/>
            </a:xfrm>
            <a:custGeom>
              <a:avLst/>
              <a:gdLst/>
              <a:ahLst/>
              <a:cxnLst/>
              <a:rect l="l" t="t" r="r" b="b"/>
              <a:pathLst>
                <a:path w="52704" h="287654">
                  <a:moveTo>
                    <a:pt x="52621" y="36430"/>
                  </a:moveTo>
                  <a:lnTo>
                    <a:pt x="0" y="36430"/>
                  </a:lnTo>
                </a:path>
                <a:path w="52704" h="287654">
                  <a:moveTo>
                    <a:pt x="52621" y="250963"/>
                  </a:moveTo>
                  <a:lnTo>
                    <a:pt x="0" y="250963"/>
                  </a:lnTo>
                </a:path>
                <a:path w="52704" h="287654">
                  <a:moveTo>
                    <a:pt x="35418" y="0"/>
                  </a:moveTo>
                  <a:lnTo>
                    <a:pt x="35418" y="28739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 descr=""/>
            <p:cNvSpPr/>
            <p:nvPr/>
          </p:nvSpPr>
          <p:spPr>
            <a:xfrm>
              <a:off x="10912545" y="82720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10912545" y="82720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 descr=""/>
            <p:cNvSpPr/>
            <p:nvPr/>
          </p:nvSpPr>
          <p:spPr>
            <a:xfrm>
              <a:off x="10912545" y="848656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 descr=""/>
            <p:cNvSpPr/>
            <p:nvPr/>
          </p:nvSpPr>
          <p:spPr>
            <a:xfrm>
              <a:off x="10912545" y="848656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4" name="object 1804" descr=""/>
          <p:cNvSpPr txBox="1"/>
          <p:nvPr/>
        </p:nvSpPr>
        <p:spPr>
          <a:xfrm>
            <a:off x="10838640" y="8319306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05" name="object 1805" descr=""/>
          <p:cNvGrpSpPr/>
          <p:nvPr/>
        </p:nvGrpSpPr>
        <p:grpSpPr>
          <a:xfrm>
            <a:off x="10906334" y="1670929"/>
            <a:ext cx="66040" cy="943610"/>
            <a:chOff x="10906334" y="1670929"/>
            <a:chExt cx="66040" cy="943610"/>
          </a:xfrm>
        </p:grpSpPr>
        <p:sp>
          <p:nvSpPr>
            <p:cNvPr id="1806" name="object 1806" descr=""/>
            <p:cNvSpPr/>
            <p:nvPr/>
          </p:nvSpPr>
          <p:spPr>
            <a:xfrm>
              <a:off x="10909509" y="1674104"/>
              <a:ext cx="46990" cy="937260"/>
            </a:xfrm>
            <a:custGeom>
              <a:avLst/>
              <a:gdLst/>
              <a:ahLst/>
              <a:cxnLst/>
              <a:rect l="l" t="t" r="r" b="b"/>
              <a:pathLst>
                <a:path w="46990" h="937260">
                  <a:moveTo>
                    <a:pt x="46549" y="36430"/>
                  </a:moveTo>
                  <a:lnTo>
                    <a:pt x="0" y="36430"/>
                  </a:lnTo>
                </a:path>
                <a:path w="46990" h="937260">
                  <a:moveTo>
                    <a:pt x="46549" y="901648"/>
                  </a:moveTo>
                  <a:lnTo>
                    <a:pt x="0" y="901648"/>
                  </a:lnTo>
                </a:path>
                <a:path w="46990" h="937260">
                  <a:moveTo>
                    <a:pt x="35418" y="0"/>
                  </a:moveTo>
                  <a:lnTo>
                    <a:pt x="35418" y="9370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10918617" y="1683212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6071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6071"/>
                  </a:lnTo>
                  <a:close/>
                </a:path>
                <a:path w="53975" h="53975">
                  <a:moveTo>
                    <a:pt x="0" y="6071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10918616" y="168321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6071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6071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 descr=""/>
            <p:cNvSpPr/>
            <p:nvPr/>
          </p:nvSpPr>
          <p:spPr>
            <a:xfrm>
              <a:off x="10918617" y="254944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 descr=""/>
            <p:cNvSpPr/>
            <p:nvPr/>
          </p:nvSpPr>
          <p:spPr>
            <a:xfrm>
              <a:off x="10918616" y="254944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1" name="object 1811" descr=""/>
          <p:cNvSpPr txBox="1"/>
          <p:nvPr/>
        </p:nvSpPr>
        <p:spPr>
          <a:xfrm>
            <a:off x="10844712" y="203581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3620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12" name="object 1812" descr=""/>
          <p:cNvGrpSpPr/>
          <p:nvPr/>
        </p:nvGrpSpPr>
        <p:grpSpPr>
          <a:xfrm>
            <a:off x="10906334" y="2536147"/>
            <a:ext cx="66040" cy="422275"/>
            <a:chOff x="10906334" y="2536147"/>
            <a:chExt cx="66040" cy="422275"/>
          </a:xfrm>
        </p:grpSpPr>
        <p:sp>
          <p:nvSpPr>
            <p:cNvPr id="1813" name="object 1813" descr=""/>
            <p:cNvSpPr/>
            <p:nvPr/>
          </p:nvSpPr>
          <p:spPr>
            <a:xfrm>
              <a:off x="10909509" y="2539322"/>
              <a:ext cx="46990" cy="415925"/>
            </a:xfrm>
            <a:custGeom>
              <a:avLst/>
              <a:gdLst/>
              <a:ahLst/>
              <a:cxnLst/>
              <a:rect l="l" t="t" r="r" b="b"/>
              <a:pathLst>
                <a:path w="46990" h="415925">
                  <a:moveTo>
                    <a:pt x="46549" y="36430"/>
                  </a:moveTo>
                  <a:lnTo>
                    <a:pt x="0" y="36430"/>
                  </a:lnTo>
                </a:path>
                <a:path w="46990" h="415925">
                  <a:moveTo>
                    <a:pt x="46549" y="380493"/>
                  </a:moveTo>
                  <a:lnTo>
                    <a:pt x="0" y="380493"/>
                  </a:lnTo>
                </a:path>
                <a:path w="46990" h="415925">
                  <a:moveTo>
                    <a:pt x="35418" y="0"/>
                  </a:moveTo>
                  <a:lnTo>
                    <a:pt x="35418" y="4159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 descr=""/>
            <p:cNvSpPr/>
            <p:nvPr/>
          </p:nvSpPr>
          <p:spPr>
            <a:xfrm>
              <a:off x="10918617" y="254944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10918616" y="254944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 descr=""/>
            <p:cNvSpPr/>
            <p:nvPr/>
          </p:nvSpPr>
          <p:spPr>
            <a:xfrm>
              <a:off x="10918617" y="28935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 descr=""/>
            <p:cNvSpPr/>
            <p:nvPr/>
          </p:nvSpPr>
          <p:spPr>
            <a:xfrm>
              <a:off x="10918616" y="289350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8" name="object 1818" descr=""/>
          <p:cNvSpPr txBox="1"/>
          <p:nvPr/>
        </p:nvSpPr>
        <p:spPr>
          <a:xfrm>
            <a:off x="10844712" y="2639984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19" name="object 1819" descr=""/>
          <p:cNvGrpSpPr/>
          <p:nvPr/>
        </p:nvGrpSpPr>
        <p:grpSpPr>
          <a:xfrm>
            <a:off x="10396311" y="8162597"/>
            <a:ext cx="350520" cy="430530"/>
            <a:chOff x="10396311" y="8162597"/>
            <a:chExt cx="350520" cy="430530"/>
          </a:xfrm>
        </p:grpSpPr>
        <p:sp>
          <p:nvSpPr>
            <p:cNvPr id="1820" name="object 1820" descr=""/>
            <p:cNvSpPr/>
            <p:nvPr/>
          </p:nvSpPr>
          <p:spPr>
            <a:xfrm>
              <a:off x="10399486" y="8348935"/>
              <a:ext cx="344170" cy="241300"/>
            </a:xfrm>
            <a:custGeom>
              <a:avLst/>
              <a:gdLst/>
              <a:ahLst/>
              <a:cxnLst/>
              <a:rect l="l" t="t" r="r" b="b"/>
              <a:pathLst>
                <a:path w="344170" h="241300">
                  <a:moveTo>
                    <a:pt x="315728" y="193282"/>
                  </a:moveTo>
                  <a:lnTo>
                    <a:pt x="55657" y="193282"/>
                  </a:lnTo>
                </a:path>
                <a:path w="344170" h="241300">
                  <a:moveTo>
                    <a:pt x="344063" y="163936"/>
                  </a:moveTo>
                  <a:lnTo>
                    <a:pt x="55657" y="163936"/>
                  </a:lnTo>
                </a:path>
                <a:path w="344170" h="241300">
                  <a:moveTo>
                    <a:pt x="91075" y="193282"/>
                  </a:moveTo>
                  <a:lnTo>
                    <a:pt x="91075" y="240844"/>
                  </a:lnTo>
                </a:path>
                <a:path w="344170" h="241300">
                  <a:moveTo>
                    <a:pt x="91075" y="163936"/>
                  </a:moveTo>
                  <a:lnTo>
                    <a:pt x="91075" y="116374"/>
                  </a:lnTo>
                </a:path>
                <a:path w="344170" h="241300">
                  <a:moveTo>
                    <a:pt x="91075" y="179115"/>
                  </a:moveTo>
                  <a:lnTo>
                    <a:pt x="0" y="151792"/>
                  </a:lnTo>
                  <a:lnTo>
                    <a:pt x="0" y="0"/>
                  </a:lnTo>
                </a:path>
                <a:path w="344170" h="241300">
                  <a:moveTo>
                    <a:pt x="91075" y="193282"/>
                  </a:moveTo>
                  <a:lnTo>
                    <a:pt x="91075" y="1639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10464251" y="85159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10464251" y="851590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 descr=""/>
            <p:cNvSpPr/>
            <p:nvPr/>
          </p:nvSpPr>
          <p:spPr>
            <a:xfrm>
              <a:off x="10464251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 descr=""/>
            <p:cNvSpPr/>
            <p:nvPr/>
          </p:nvSpPr>
          <p:spPr>
            <a:xfrm>
              <a:off x="10464251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 descr=""/>
            <p:cNvSpPr/>
            <p:nvPr/>
          </p:nvSpPr>
          <p:spPr>
            <a:xfrm>
              <a:off x="10455143" y="8165772"/>
              <a:ext cx="179705" cy="383540"/>
            </a:xfrm>
            <a:custGeom>
              <a:avLst/>
              <a:gdLst/>
              <a:ahLst/>
              <a:cxnLst/>
              <a:rect l="l" t="t" r="r" b="b"/>
              <a:pathLst>
                <a:path w="179704" h="383540">
                  <a:moveTo>
                    <a:pt x="179115" y="347099"/>
                  </a:moveTo>
                  <a:lnTo>
                    <a:pt x="0" y="347099"/>
                  </a:lnTo>
                </a:path>
                <a:path w="179704" h="383540">
                  <a:moveTo>
                    <a:pt x="179115" y="35418"/>
                  </a:moveTo>
                  <a:lnTo>
                    <a:pt x="0" y="35418"/>
                  </a:lnTo>
                </a:path>
                <a:path w="179704" h="383540">
                  <a:moveTo>
                    <a:pt x="35418" y="383529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 descr=""/>
            <p:cNvSpPr/>
            <p:nvPr/>
          </p:nvSpPr>
          <p:spPr>
            <a:xfrm>
              <a:off x="10464251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10464251" y="8486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10464251" y="81748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10464251" y="81748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0" name="object 1830" descr=""/>
          <p:cNvSpPr txBox="1"/>
          <p:nvPr/>
        </p:nvSpPr>
        <p:spPr>
          <a:xfrm>
            <a:off x="10299270" y="8256111"/>
            <a:ext cx="209550" cy="2520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5905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1305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31" name="object 1831" descr=""/>
          <p:cNvGrpSpPr/>
          <p:nvPr/>
        </p:nvGrpSpPr>
        <p:grpSpPr>
          <a:xfrm>
            <a:off x="10448931" y="7873179"/>
            <a:ext cx="269875" cy="367665"/>
            <a:chOff x="10448931" y="7873179"/>
            <a:chExt cx="269875" cy="367665"/>
          </a:xfrm>
        </p:grpSpPr>
        <p:sp>
          <p:nvSpPr>
            <p:cNvPr id="1832" name="object 1832" descr=""/>
            <p:cNvSpPr/>
            <p:nvPr/>
          </p:nvSpPr>
          <p:spPr>
            <a:xfrm>
              <a:off x="10452106" y="7876354"/>
              <a:ext cx="263525" cy="361315"/>
            </a:xfrm>
            <a:custGeom>
              <a:avLst/>
              <a:gdLst/>
              <a:ahLst/>
              <a:cxnLst/>
              <a:rect l="l" t="t" r="r" b="b"/>
              <a:pathLst>
                <a:path w="263525" h="361315">
                  <a:moveTo>
                    <a:pt x="182151" y="324836"/>
                  </a:moveTo>
                  <a:lnTo>
                    <a:pt x="0" y="324836"/>
                  </a:lnTo>
                </a:path>
                <a:path w="263525" h="361315">
                  <a:moveTo>
                    <a:pt x="263107" y="35418"/>
                  </a:moveTo>
                  <a:lnTo>
                    <a:pt x="0" y="35418"/>
                  </a:lnTo>
                </a:path>
                <a:path w="263525" h="361315">
                  <a:moveTo>
                    <a:pt x="36430" y="361266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10462226" y="81748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10462226" y="81748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 descr=""/>
            <p:cNvSpPr/>
            <p:nvPr/>
          </p:nvSpPr>
          <p:spPr>
            <a:xfrm>
              <a:off x="10462226" y="788546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 descr=""/>
            <p:cNvSpPr/>
            <p:nvPr/>
          </p:nvSpPr>
          <p:spPr>
            <a:xfrm>
              <a:off x="10462226" y="788546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7" name="object 1837" descr=""/>
          <p:cNvSpPr txBox="1"/>
          <p:nvPr/>
        </p:nvSpPr>
        <p:spPr>
          <a:xfrm>
            <a:off x="10387310" y="7961431"/>
            <a:ext cx="118745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38" name="object 1838" descr=""/>
          <p:cNvGrpSpPr/>
          <p:nvPr/>
        </p:nvGrpSpPr>
        <p:grpSpPr>
          <a:xfrm>
            <a:off x="10394287" y="7430956"/>
            <a:ext cx="537210" cy="532765"/>
            <a:chOff x="10394287" y="7430956"/>
            <a:chExt cx="537210" cy="532765"/>
          </a:xfrm>
        </p:grpSpPr>
        <p:sp>
          <p:nvSpPr>
            <p:cNvPr id="1839" name="object 1839" descr=""/>
            <p:cNvSpPr/>
            <p:nvPr/>
          </p:nvSpPr>
          <p:spPr>
            <a:xfrm>
              <a:off x="10397462" y="7719501"/>
              <a:ext cx="318135" cy="241300"/>
            </a:xfrm>
            <a:custGeom>
              <a:avLst/>
              <a:gdLst/>
              <a:ahLst/>
              <a:cxnLst/>
              <a:rect l="l" t="t" r="r" b="b"/>
              <a:pathLst>
                <a:path w="318134" h="241300">
                  <a:moveTo>
                    <a:pt x="302573" y="192270"/>
                  </a:moveTo>
                  <a:lnTo>
                    <a:pt x="54645" y="192270"/>
                  </a:lnTo>
                </a:path>
                <a:path w="318134" h="241300">
                  <a:moveTo>
                    <a:pt x="317752" y="163936"/>
                  </a:moveTo>
                  <a:lnTo>
                    <a:pt x="54645" y="163936"/>
                  </a:lnTo>
                </a:path>
                <a:path w="318134" h="241300">
                  <a:moveTo>
                    <a:pt x="91075" y="192270"/>
                  </a:moveTo>
                  <a:lnTo>
                    <a:pt x="91075" y="240844"/>
                  </a:lnTo>
                </a:path>
                <a:path w="318134" h="241300">
                  <a:moveTo>
                    <a:pt x="91075" y="163936"/>
                  </a:moveTo>
                  <a:lnTo>
                    <a:pt x="91075" y="116374"/>
                  </a:lnTo>
                </a:path>
                <a:path w="318134" h="241300">
                  <a:moveTo>
                    <a:pt x="91075" y="178103"/>
                  </a:moveTo>
                  <a:lnTo>
                    <a:pt x="0" y="150780"/>
                  </a:lnTo>
                  <a:lnTo>
                    <a:pt x="0" y="0"/>
                  </a:lnTo>
                </a:path>
                <a:path w="318134" h="241300">
                  <a:moveTo>
                    <a:pt x="91075" y="192270"/>
                  </a:moveTo>
                  <a:lnTo>
                    <a:pt x="91075" y="1639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 descr=""/>
            <p:cNvSpPr/>
            <p:nvPr/>
          </p:nvSpPr>
          <p:spPr>
            <a:xfrm>
              <a:off x="10462227" y="788546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10462227" y="788546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10462227" y="78571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 descr=""/>
            <p:cNvSpPr/>
            <p:nvPr/>
          </p:nvSpPr>
          <p:spPr>
            <a:xfrm>
              <a:off x="10462227" y="78571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 descr=""/>
            <p:cNvSpPr/>
            <p:nvPr/>
          </p:nvSpPr>
          <p:spPr>
            <a:xfrm>
              <a:off x="10452107" y="7434131"/>
              <a:ext cx="475615" cy="485140"/>
            </a:xfrm>
            <a:custGeom>
              <a:avLst/>
              <a:gdLst/>
              <a:ahLst/>
              <a:cxnLst/>
              <a:rect l="l" t="t" r="r" b="b"/>
              <a:pathLst>
                <a:path w="475615" h="485140">
                  <a:moveTo>
                    <a:pt x="224653" y="449306"/>
                  </a:moveTo>
                  <a:lnTo>
                    <a:pt x="0" y="449306"/>
                  </a:lnTo>
                </a:path>
                <a:path w="475615" h="485140">
                  <a:moveTo>
                    <a:pt x="475617" y="35418"/>
                  </a:moveTo>
                  <a:lnTo>
                    <a:pt x="0" y="35418"/>
                  </a:lnTo>
                </a:path>
                <a:path w="475615" h="485140">
                  <a:moveTo>
                    <a:pt x="36430" y="484724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 descr=""/>
            <p:cNvSpPr/>
            <p:nvPr/>
          </p:nvSpPr>
          <p:spPr>
            <a:xfrm>
              <a:off x="10462227" y="78571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 descr=""/>
            <p:cNvSpPr/>
            <p:nvPr/>
          </p:nvSpPr>
          <p:spPr>
            <a:xfrm>
              <a:off x="10462227" y="78571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 descr=""/>
            <p:cNvSpPr/>
            <p:nvPr/>
          </p:nvSpPr>
          <p:spPr>
            <a:xfrm>
              <a:off x="10462227" y="744323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 descr=""/>
            <p:cNvSpPr/>
            <p:nvPr/>
          </p:nvSpPr>
          <p:spPr>
            <a:xfrm>
              <a:off x="10462227" y="744323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49" name="object 1849" descr=""/>
          <p:cNvSpPr txBox="1"/>
          <p:nvPr/>
        </p:nvSpPr>
        <p:spPr>
          <a:xfrm>
            <a:off x="10171765" y="7575068"/>
            <a:ext cx="334010" cy="3778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r" marR="1651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algn="r" marR="144780">
              <a:lnSpc>
                <a:spcPts val="810"/>
              </a:lnSpc>
              <a:spcBef>
                <a:spcPts val="80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1841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1730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50" name="object 1850" descr=""/>
          <p:cNvGrpSpPr/>
          <p:nvPr/>
        </p:nvGrpSpPr>
        <p:grpSpPr>
          <a:xfrm>
            <a:off x="10394287" y="6962423"/>
            <a:ext cx="568325" cy="559435"/>
            <a:chOff x="10394287" y="6962423"/>
            <a:chExt cx="568325" cy="559435"/>
          </a:xfrm>
        </p:grpSpPr>
        <p:sp>
          <p:nvSpPr>
            <p:cNvPr id="1851" name="object 1851" descr=""/>
            <p:cNvSpPr/>
            <p:nvPr/>
          </p:nvSpPr>
          <p:spPr>
            <a:xfrm>
              <a:off x="10397462" y="7276267"/>
              <a:ext cx="561975" cy="241935"/>
            </a:xfrm>
            <a:custGeom>
              <a:avLst/>
              <a:gdLst/>
              <a:ahLst/>
              <a:cxnLst/>
              <a:rect l="l" t="t" r="r" b="b"/>
              <a:pathLst>
                <a:path w="561975" h="241934">
                  <a:moveTo>
                    <a:pt x="530262" y="193282"/>
                  </a:moveTo>
                  <a:lnTo>
                    <a:pt x="54645" y="193282"/>
                  </a:lnTo>
                </a:path>
                <a:path w="561975" h="241934">
                  <a:moveTo>
                    <a:pt x="561633" y="162924"/>
                  </a:moveTo>
                  <a:lnTo>
                    <a:pt x="54645" y="162924"/>
                  </a:lnTo>
                </a:path>
                <a:path w="561975" h="241934">
                  <a:moveTo>
                    <a:pt x="91075" y="193282"/>
                  </a:moveTo>
                  <a:lnTo>
                    <a:pt x="91075" y="241856"/>
                  </a:lnTo>
                </a:path>
                <a:path w="561975" h="241934">
                  <a:moveTo>
                    <a:pt x="91075" y="162924"/>
                  </a:moveTo>
                  <a:lnTo>
                    <a:pt x="91075" y="114350"/>
                  </a:lnTo>
                </a:path>
                <a:path w="561975" h="241934">
                  <a:moveTo>
                    <a:pt x="91075" y="178103"/>
                  </a:moveTo>
                  <a:lnTo>
                    <a:pt x="0" y="150780"/>
                  </a:lnTo>
                  <a:lnTo>
                    <a:pt x="0" y="0"/>
                  </a:lnTo>
                </a:path>
                <a:path w="561975" h="241934">
                  <a:moveTo>
                    <a:pt x="91075" y="193282"/>
                  </a:moveTo>
                  <a:lnTo>
                    <a:pt x="91075" y="1629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 descr=""/>
            <p:cNvSpPr/>
            <p:nvPr/>
          </p:nvSpPr>
          <p:spPr>
            <a:xfrm>
              <a:off x="10462227" y="744323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 descr=""/>
            <p:cNvSpPr/>
            <p:nvPr/>
          </p:nvSpPr>
          <p:spPr>
            <a:xfrm>
              <a:off x="10462227" y="744323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 descr=""/>
            <p:cNvSpPr/>
            <p:nvPr/>
          </p:nvSpPr>
          <p:spPr>
            <a:xfrm>
              <a:off x="10462227" y="74118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 descr=""/>
            <p:cNvSpPr/>
            <p:nvPr/>
          </p:nvSpPr>
          <p:spPr>
            <a:xfrm>
              <a:off x="10462227" y="74118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10452107" y="6965598"/>
              <a:ext cx="507365" cy="509270"/>
            </a:xfrm>
            <a:custGeom>
              <a:avLst/>
              <a:gdLst/>
              <a:ahLst/>
              <a:cxnLst/>
              <a:rect l="l" t="t" r="r" b="b"/>
              <a:pathLst>
                <a:path w="507365" h="509270">
                  <a:moveTo>
                    <a:pt x="506987" y="473593"/>
                  </a:moveTo>
                  <a:lnTo>
                    <a:pt x="0" y="473593"/>
                  </a:lnTo>
                </a:path>
                <a:path w="507365" h="509270">
                  <a:moveTo>
                    <a:pt x="506987" y="35418"/>
                  </a:moveTo>
                  <a:lnTo>
                    <a:pt x="0" y="35418"/>
                  </a:lnTo>
                </a:path>
                <a:path w="507365" h="509270">
                  <a:moveTo>
                    <a:pt x="36430" y="509011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10462227" y="74118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 descr=""/>
            <p:cNvSpPr/>
            <p:nvPr/>
          </p:nvSpPr>
          <p:spPr>
            <a:xfrm>
              <a:off x="10462227" y="741186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 descr=""/>
            <p:cNvSpPr/>
            <p:nvPr/>
          </p:nvSpPr>
          <p:spPr>
            <a:xfrm>
              <a:off x="10462227" y="69747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 descr=""/>
            <p:cNvSpPr/>
            <p:nvPr/>
          </p:nvSpPr>
          <p:spPr>
            <a:xfrm>
              <a:off x="10462227" y="69747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61" name="object 1861" descr=""/>
          <p:cNvSpPr txBox="1"/>
          <p:nvPr/>
        </p:nvSpPr>
        <p:spPr>
          <a:xfrm>
            <a:off x="10296235" y="7118678"/>
            <a:ext cx="209550" cy="3162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255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62" name="object 1862" descr=""/>
          <p:cNvGrpSpPr/>
          <p:nvPr/>
        </p:nvGrpSpPr>
        <p:grpSpPr>
          <a:xfrm>
            <a:off x="10394287" y="6631514"/>
            <a:ext cx="568325" cy="421640"/>
            <a:chOff x="10394287" y="6631514"/>
            <a:chExt cx="568325" cy="421640"/>
          </a:xfrm>
        </p:grpSpPr>
        <p:sp>
          <p:nvSpPr>
            <p:cNvPr id="1863" name="object 1863" descr=""/>
            <p:cNvSpPr/>
            <p:nvPr/>
          </p:nvSpPr>
          <p:spPr>
            <a:xfrm>
              <a:off x="10397462" y="6807733"/>
              <a:ext cx="561975" cy="241935"/>
            </a:xfrm>
            <a:custGeom>
              <a:avLst/>
              <a:gdLst/>
              <a:ahLst/>
              <a:cxnLst/>
              <a:rect l="l" t="t" r="r" b="b"/>
              <a:pathLst>
                <a:path w="561975" h="241934">
                  <a:moveTo>
                    <a:pt x="561633" y="193282"/>
                  </a:moveTo>
                  <a:lnTo>
                    <a:pt x="54645" y="193282"/>
                  </a:lnTo>
                </a:path>
                <a:path w="561975" h="241934">
                  <a:moveTo>
                    <a:pt x="530262" y="162924"/>
                  </a:moveTo>
                  <a:lnTo>
                    <a:pt x="54645" y="162924"/>
                  </a:lnTo>
                </a:path>
                <a:path w="561975" h="241934">
                  <a:moveTo>
                    <a:pt x="91075" y="193282"/>
                  </a:moveTo>
                  <a:lnTo>
                    <a:pt x="91075" y="241856"/>
                  </a:lnTo>
                </a:path>
                <a:path w="561975" h="241934">
                  <a:moveTo>
                    <a:pt x="91075" y="162924"/>
                  </a:moveTo>
                  <a:lnTo>
                    <a:pt x="91075" y="114350"/>
                  </a:lnTo>
                </a:path>
                <a:path w="561975" h="241934">
                  <a:moveTo>
                    <a:pt x="91075" y="178103"/>
                  </a:moveTo>
                  <a:lnTo>
                    <a:pt x="0" y="150780"/>
                  </a:lnTo>
                  <a:lnTo>
                    <a:pt x="0" y="0"/>
                  </a:lnTo>
                </a:path>
                <a:path w="561975" h="241934">
                  <a:moveTo>
                    <a:pt x="91075" y="193282"/>
                  </a:moveTo>
                  <a:lnTo>
                    <a:pt x="91075" y="16292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 descr=""/>
            <p:cNvSpPr/>
            <p:nvPr/>
          </p:nvSpPr>
          <p:spPr>
            <a:xfrm>
              <a:off x="10462227" y="69747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 descr=""/>
            <p:cNvSpPr/>
            <p:nvPr/>
          </p:nvSpPr>
          <p:spPr>
            <a:xfrm>
              <a:off x="10462227" y="69747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 descr=""/>
            <p:cNvSpPr/>
            <p:nvPr/>
          </p:nvSpPr>
          <p:spPr>
            <a:xfrm>
              <a:off x="10462227" y="694333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 descr=""/>
            <p:cNvSpPr/>
            <p:nvPr/>
          </p:nvSpPr>
          <p:spPr>
            <a:xfrm>
              <a:off x="10462227" y="694333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 descr=""/>
            <p:cNvSpPr/>
            <p:nvPr/>
          </p:nvSpPr>
          <p:spPr>
            <a:xfrm>
              <a:off x="10452107" y="6634689"/>
              <a:ext cx="475615" cy="371475"/>
            </a:xfrm>
            <a:custGeom>
              <a:avLst/>
              <a:gdLst/>
              <a:ahLst/>
              <a:cxnLst/>
              <a:rect l="l" t="t" r="r" b="b"/>
              <a:pathLst>
                <a:path w="475615" h="371475">
                  <a:moveTo>
                    <a:pt x="475617" y="335967"/>
                  </a:moveTo>
                  <a:lnTo>
                    <a:pt x="0" y="335967"/>
                  </a:lnTo>
                </a:path>
                <a:path w="475615" h="371475">
                  <a:moveTo>
                    <a:pt x="475617" y="35418"/>
                  </a:moveTo>
                  <a:lnTo>
                    <a:pt x="0" y="35418"/>
                  </a:lnTo>
                </a:path>
                <a:path w="475615" h="371475">
                  <a:moveTo>
                    <a:pt x="36430" y="371386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 descr=""/>
            <p:cNvSpPr/>
            <p:nvPr/>
          </p:nvSpPr>
          <p:spPr>
            <a:xfrm>
              <a:off x="10462227" y="694333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 descr=""/>
            <p:cNvSpPr/>
            <p:nvPr/>
          </p:nvSpPr>
          <p:spPr>
            <a:xfrm>
              <a:off x="10462227" y="694333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10462227" y="66437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 descr=""/>
            <p:cNvSpPr/>
            <p:nvPr/>
          </p:nvSpPr>
          <p:spPr>
            <a:xfrm>
              <a:off x="10462227" y="66437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73" name="object 1873" descr=""/>
          <p:cNvSpPr txBox="1"/>
          <p:nvPr/>
        </p:nvSpPr>
        <p:spPr>
          <a:xfrm>
            <a:off x="10296235" y="6718957"/>
            <a:ext cx="209550" cy="2470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5397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1255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74" name="object 1874" descr=""/>
          <p:cNvGrpSpPr/>
          <p:nvPr/>
        </p:nvGrpSpPr>
        <p:grpSpPr>
          <a:xfrm>
            <a:off x="9909701" y="745132"/>
            <a:ext cx="8168640" cy="6468745"/>
            <a:chOff x="9909701" y="745132"/>
            <a:chExt cx="8168640" cy="6468745"/>
          </a:xfrm>
        </p:grpSpPr>
        <p:sp>
          <p:nvSpPr>
            <p:cNvPr id="1875" name="object 1875" descr=""/>
            <p:cNvSpPr/>
            <p:nvPr/>
          </p:nvSpPr>
          <p:spPr>
            <a:xfrm>
              <a:off x="10452106" y="4375002"/>
              <a:ext cx="475615" cy="2331720"/>
            </a:xfrm>
            <a:custGeom>
              <a:avLst/>
              <a:gdLst/>
              <a:ahLst/>
              <a:cxnLst/>
              <a:rect l="l" t="t" r="r" b="b"/>
              <a:pathLst>
                <a:path w="475615" h="2331720">
                  <a:moveTo>
                    <a:pt x="475617" y="2295105"/>
                  </a:moveTo>
                  <a:lnTo>
                    <a:pt x="0" y="2295105"/>
                  </a:lnTo>
                </a:path>
                <a:path w="475615" h="2331720">
                  <a:moveTo>
                    <a:pt x="475617" y="36430"/>
                  </a:moveTo>
                  <a:lnTo>
                    <a:pt x="0" y="36430"/>
                  </a:lnTo>
                </a:path>
                <a:path w="475615" h="2331720">
                  <a:moveTo>
                    <a:pt x="36430" y="233153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 descr=""/>
            <p:cNvSpPr/>
            <p:nvPr/>
          </p:nvSpPr>
          <p:spPr>
            <a:xfrm>
              <a:off x="10462226" y="66437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10462226" y="664379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78" name="object 1878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909701" y="745132"/>
              <a:ext cx="8168471" cy="6468393"/>
            </a:xfrm>
            <a:prstGeom prst="rect">
              <a:avLst/>
            </a:prstGeom>
          </p:spPr>
        </p:pic>
      </p:grpSp>
      <p:sp>
        <p:nvSpPr>
          <p:cNvPr id="1879" name="object 1879" descr=""/>
          <p:cNvSpPr txBox="1"/>
          <p:nvPr/>
        </p:nvSpPr>
        <p:spPr>
          <a:xfrm>
            <a:off x="10387310" y="5431012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9450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0" name="object 1880" descr=""/>
          <p:cNvSpPr txBox="1"/>
          <p:nvPr/>
        </p:nvSpPr>
        <p:spPr>
          <a:xfrm>
            <a:off x="10171765" y="4101241"/>
            <a:ext cx="334010" cy="2755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2159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  <a:spcBef>
                <a:spcPts val="80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698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1" name="object 1881" descr=""/>
          <p:cNvSpPr txBox="1"/>
          <p:nvPr/>
        </p:nvSpPr>
        <p:spPr>
          <a:xfrm>
            <a:off x="10296235" y="3770940"/>
            <a:ext cx="209550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4889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2" name="object 1882" descr=""/>
          <p:cNvSpPr txBox="1"/>
          <p:nvPr/>
        </p:nvSpPr>
        <p:spPr>
          <a:xfrm>
            <a:off x="10171765" y="3417162"/>
            <a:ext cx="334010" cy="2755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5461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  <a:spcBef>
                <a:spcPts val="80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698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3" name="object 1883" descr=""/>
          <p:cNvSpPr txBox="1"/>
          <p:nvPr/>
        </p:nvSpPr>
        <p:spPr>
          <a:xfrm>
            <a:off x="10296235" y="3033430"/>
            <a:ext cx="209550" cy="2844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9144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4" name="object 1884" descr=""/>
          <p:cNvSpPr txBox="1"/>
          <p:nvPr/>
        </p:nvSpPr>
        <p:spPr>
          <a:xfrm>
            <a:off x="10387310" y="2240228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5025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5" name="object 1885" descr=""/>
          <p:cNvSpPr txBox="1"/>
          <p:nvPr/>
        </p:nvSpPr>
        <p:spPr>
          <a:xfrm>
            <a:off x="10171765" y="1757814"/>
            <a:ext cx="250825" cy="2374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  <a:p>
            <a:pPr marL="74295">
              <a:lnSpc>
                <a:spcPct val="100000"/>
              </a:lnSpc>
              <a:spcBef>
                <a:spcPts val="140"/>
              </a:spcBef>
            </a:pPr>
            <a:r>
              <a:rPr dirty="0" sz="750" spc="-25" i="1">
                <a:latin typeface="ISOCPEUR"/>
                <a:cs typeface="ISOCPEUR"/>
              </a:rPr>
              <a:t>275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6" name="object 1886" descr=""/>
          <p:cNvSpPr txBox="1"/>
          <p:nvPr/>
        </p:nvSpPr>
        <p:spPr>
          <a:xfrm>
            <a:off x="10296235" y="1455241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260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1887" name="object 1887" descr="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10669676" y="7883437"/>
            <a:ext cx="7425699" cy="1811393"/>
          </a:xfrm>
          <a:prstGeom prst="rect">
            <a:avLst/>
          </a:prstGeom>
        </p:spPr>
      </p:pic>
      <p:sp>
        <p:nvSpPr>
          <p:cNvPr id="1888" name="object 1888" descr=""/>
          <p:cNvSpPr txBox="1"/>
          <p:nvPr/>
        </p:nvSpPr>
        <p:spPr>
          <a:xfrm>
            <a:off x="10827325" y="8860397"/>
            <a:ext cx="234315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4064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1305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9" name="object 1889" descr=""/>
          <p:cNvSpPr txBox="1"/>
          <p:nvPr/>
        </p:nvSpPr>
        <p:spPr>
          <a:xfrm>
            <a:off x="11649030" y="8895989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5405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0" name="object 1890" descr=""/>
          <p:cNvSpPr txBox="1"/>
          <p:nvPr/>
        </p:nvSpPr>
        <p:spPr>
          <a:xfrm>
            <a:off x="12431268" y="8860397"/>
            <a:ext cx="21209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3048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1170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1" name="object 1891" descr=""/>
          <p:cNvSpPr txBox="1"/>
          <p:nvPr/>
        </p:nvSpPr>
        <p:spPr>
          <a:xfrm>
            <a:off x="12740925" y="8860397"/>
            <a:ext cx="297815" cy="48831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69850">
              <a:lnSpc>
                <a:spcPct val="100000"/>
              </a:lnSpc>
              <a:spcBef>
                <a:spcPts val="370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2" name="object 1892" descr=""/>
          <p:cNvSpPr txBox="1"/>
          <p:nvPr/>
        </p:nvSpPr>
        <p:spPr>
          <a:xfrm>
            <a:off x="13209458" y="8860397"/>
            <a:ext cx="31496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2192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1970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3" name="object 1893" descr=""/>
          <p:cNvSpPr txBox="1"/>
          <p:nvPr/>
        </p:nvSpPr>
        <p:spPr>
          <a:xfrm>
            <a:off x="13692159" y="8860397"/>
            <a:ext cx="316865" cy="48831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2382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  <a:p>
            <a:pPr marL="3175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70"/>
              </a:spcBef>
            </a:pPr>
            <a:r>
              <a:rPr dirty="0" sz="750" spc="-20" i="1">
                <a:latin typeface="ISOCPEUR"/>
                <a:cs typeface="ISOCPEUR"/>
              </a:rPr>
              <a:t>4500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4" name="object 1894" descr=""/>
          <p:cNvSpPr txBox="1"/>
          <p:nvPr/>
        </p:nvSpPr>
        <p:spPr>
          <a:xfrm>
            <a:off x="14179920" y="8860397"/>
            <a:ext cx="26416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7112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1550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5" name="object 1895" descr=""/>
          <p:cNvSpPr txBox="1"/>
          <p:nvPr/>
        </p:nvSpPr>
        <p:spPr>
          <a:xfrm>
            <a:off x="17934260" y="904677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6" name="object 1896" descr=""/>
          <p:cNvSpPr txBox="1"/>
          <p:nvPr/>
        </p:nvSpPr>
        <p:spPr>
          <a:xfrm>
            <a:off x="17621566" y="8895989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7" name="object 1897" descr=""/>
          <p:cNvSpPr txBox="1"/>
          <p:nvPr/>
        </p:nvSpPr>
        <p:spPr>
          <a:xfrm>
            <a:off x="16828197" y="8895989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5285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8" name="object 1898" descr=""/>
          <p:cNvSpPr txBox="1"/>
          <p:nvPr/>
        </p:nvSpPr>
        <p:spPr>
          <a:xfrm>
            <a:off x="16330316" y="9001058"/>
            <a:ext cx="271145" cy="347345"/>
          </a:xfrm>
          <a:prstGeom prst="rect">
            <a:avLst/>
          </a:prstGeom>
        </p:spPr>
        <p:txBody>
          <a:bodyPr wrap="square" lIns="0" tIns="590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6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66040">
              <a:lnSpc>
                <a:spcPct val="100000"/>
              </a:lnSpc>
              <a:spcBef>
                <a:spcPts val="36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9" name="object 1899" descr=""/>
          <p:cNvSpPr txBox="1"/>
          <p:nvPr/>
        </p:nvSpPr>
        <p:spPr>
          <a:xfrm>
            <a:off x="16020659" y="8860397"/>
            <a:ext cx="212725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3175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1170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0" name="object 1900" descr=""/>
          <p:cNvSpPr txBox="1"/>
          <p:nvPr/>
        </p:nvSpPr>
        <p:spPr>
          <a:xfrm>
            <a:off x="15552126" y="8860397"/>
            <a:ext cx="332740" cy="48831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7635">
              <a:lnSpc>
                <a:spcPct val="100000"/>
              </a:lnSpc>
              <a:spcBef>
                <a:spcPts val="370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1" name="object 1901" descr=""/>
          <p:cNvSpPr txBox="1"/>
          <p:nvPr/>
        </p:nvSpPr>
        <p:spPr>
          <a:xfrm>
            <a:off x="15050199" y="8860397"/>
            <a:ext cx="314960" cy="32702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21920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1970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2" name="object 1902" descr=""/>
          <p:cNvSpPr txBox="1"/>
          <p:nvPr/>
        </p:nvSpPr>
        <p:spPr>
          <a:xfrm>
            <a:off x="14581664" y="8860397"/>
            <a:ext cx="410209" cy="48831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04775">
              <a:lnSpc>
                <a:spcPct val="100000"/>
              </a:lnSpc>
              <a:spcBef>
                <a:spcPts val="385"/>
              </a:spcBef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98755">
              <a:lnSpc>
                <a:spcPct val="100000"/>
              </a:lnSpc>
              <a:spcBef>
                <a:spcPts val="370"/>
              </a:spcBef>
            </a:pPr>
            <a:r>
              <a:rPr dirty="0" sz="750" spc="-20" i="1">
                <a:latin typeface="ISOCPEUR"/>
                <a:cs typeface="ISOCPEUR"/>
              </a:rPr>
              <a:t>4500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3" name="object 1903" descr=""/>
          <p:cNvSpPr txBox="1"/>
          <p:nvPr/>
        </p:nvSpPr>
        <p:spPr>
          <a:xfrm>
            <a:off x="10809110" y="807462"/>
            <a:ext cx="111887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  <a:tabLst>
                <a:tab pos="525145" algn="l"/>
                <a:tab pos="899794" algn="l"/>
              </a:tabLst>
            </a:pPr>
            <a:r>
              <a:rPr dirty="0" sz="750" spc="-25" i="1">
                <a:latin typeface="ISOCPEUR"/>
                <a:cs typeface="ISOCPEUR"/>
              </a:rPr>
              <a:t>120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130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25400">
              <a:lnSpc>
                <a:spcPts val="810"/>
              </a:lnSpc>
              <a:tabLst>
                <a:tab pos="582930" algn="l"/>
                <a:tab pos="937260" algn="l"/>
              </a:tabLst>
            </a:pPr>
            <a:r>
              <a:rPr dirty="0" sz="750" i="1">
                <a:latin typeface="ISOCPEUR"/>
                <a:cs typeface="ISOCPEUR"/>
              </a:rPr>
              <a:t>900</a:t>
            </a:r>
            <a:r>
              <a:rPr dirty="0" sz="750" spc="2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1120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1440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4" name="object 1904" descr=""/>
          <p:cNvSpPr txBox="1"/>
          <p:nvPr/>
        </p:nvSpPr>
        <p:spPr>
          <a:xfrm>
            <a:off x="12005236" y="807462"/>
            <a:ext cx="31623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255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5" name="object 1905" descr=""/>
          <p:cNvSpPr txBox="1"/>
          <p:nvPr/>
        </p:nvSpPr>
        <p:spPr>
          <a:xfrm>
            <a:off x="12473770" y="807462"/>
            <a:ext cx="30797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70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6" name="object 1906" descr=""/>
          <p:cNvSpPr txBox="1"/>
          <p:nvPr/>
        </p:nvSpPr>
        <p:spPr>
          <a:xfrm>
            <a:off x="12938255" y="807462"/>
            <a:ext cx="27559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698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7" name="object 1907" descr=""/>
          <p:cNvSpPr txBox="1"/>
          <p:nvPr/>
        </p:nvSpPr>
        <p:spPr>
          <a:xfrm>
            <a:off x="13312677" y="807462"/>
            <a:ext cx="25654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6286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8" name="object 1908" descr=""/>
          <p:cNvSpPr txBox="1"/>
          <p:nvPr/>
        </p:nvSpPr>
        <p:spPr>
          <a:xfrm>
            <a:off x="14059498" y="89853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9" name="object 1909" descr=""/>
          <p:cNvSpPr txBox="1"/>
          <p:nvPr/>
        </p:nvSpPr>
        <p:spPr>
          <a:xfrm>
            <a:off x="14681848" y="826688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0" name="object 1910" descr=""/>
          <p:cNvSpPr txBox="1"/>
          <p:nvPr/>
        </p:nvSpPr>
        <p:spPr>
          <a:xfrm>
            <a:off x="17916044" y="80746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1" name="object 1911" descr=""/>
          <p:cNvSpPr txBox="1"/>
          <p:nvPr/>
        </p:nvSpPr>
        <p:spPr>
          <a:xfrm>
            <a:off x="16719917" y="807462"/>
            <a:ext cx="114109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  <a:tabLst>
                <a:tab pos="320040" algn="l"/>
                <a:tab pos="695325" algn="l"/>
              </a:tabLst>
            </a:pPr>
            <a:r>
              <a:rPr dirty="0" sz="750" spc="-25" i="1">
                <a:latin typeface="ISOCPEUR"/>
                <a:cs typeface="ISOCPEUR"/>
              </a:rPr>
              <a:t>130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130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48895">
              <a:lnSpc>
                <a:spcPts val="810"/>
              </a:lnSpc>
              <a:tabLst>
                <a:tab pos="378460" algn="l"/>
                <a:tab pos="727710" algn="l"/>
              </a:tabLst>
            </a:pPr>
            <a:r>
              <a:rPr dirty="0" sz="750" spc="-20" i="1">
                <a:latin typeface="ISOCPEUR"/>
                <a:cs typeface="ISOCPEUR"/>
              </a:rPr>
              <a:t>1160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1440</a:t>
            </a:r>
            <a:r>
              <a:rPr dirty="0" sz="750" i="1">
                <a:latin typeface="ISOCPEUR"/>
                <a:cs typeface="ISOCPEUR"/>
              </a:rPr>
              <a:t>	1120</a:t>
            </a:r>
            <a:r>
              <a:rPr dirty="0" sz="750" spc="24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900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2" name="object 1912" descr=""/>
          <p:cNvSpPr txBox="1"/>
          <p:nvPr/>
        </p:nvSpPr>
        <p:spPr>
          <a:xfrm>
            <a:off x="16251384" y="807462"/>
            <a:ext cx="31623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255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3" name="object 1913" descr=""/>
          <p:cNvSpPr txBox="1"/>
          <p:nvPr/>
        </p:nvSpPr>
        <p:spPr>
          <a:xfrm>
            <a:off x="15786898" y="807462"/>
            <a:ext cx="30797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1270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4" name="object 1914" descr=""/>
          <p:cNvSpPr txBox="1"/>
          <p:nvPr/>
        </p:nvSpPr>
        <p:spPr>
          <a:xfrm>
            <a:off x="15411465" y="807462"/>
            <a:ext cx="27622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  <a:p>
            <a:pPr marL="7112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5" name="object 1915" descr=""/>
          <p:cNvSpPr txBox="1"/>
          <p:nvPr/>
        </p:nvSpPr>
        <p:spPr>
          <a:xfrm>
            <a:off x="15010731" y="807462"/>
            <a:ext cx="308610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1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580</a:t>
            </a:r>
            <a:endParaRPr sz="750">
              <a:latin typeface="ISOCPEUR"/>
              <a:cs typeface="ISOCPEUR"/>
            </a:endParaRPr>
          </a:p>
          <a:p>
            <a:pPr marL="11557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1325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6" name="object 1916" descr=""/>
          <p:cNvSpPr txBox="1"/>
          <p:nvPr/>
        </p:nvSpPr>
        <p:spPr>
          <a:xfrm>
            <a:off x="14232542" y="599839"/>
            <a:ext cx="306070" cy="367665"/>
          </a:xfrm>
          <a:prstGeom prst="rect">
            <a:avLst/>
          </a:prstGeom>
        </p:spPr>
        <p:txBody>
          <a:bodyPr wrap="square" lIns="0" tIns="692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  <a:p>
            <a:pPr marL="112395">
              <a:lnSpc>
                <a:spcPct val="100000"/>
              </a:lnSpc>
              <a:spcBef>
                <a:spcPts val="445"/>
              </a:spcBef>
            </a:pPr>
            <a:r>
              <a:rPr dirty="0" sz="750" spc="-20" i="1">
                <a:latin typeface="ISOCPEUR"/>
                <a:cs typeface="ISOCPEUR"/>
              </a:rPr>
              <a:t>1690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17" name="object 1917" descr=""/>
          <p:cNvGrpSpPr/>
          <p:nvPr/>
        </p:nvGrpSpPr>
        <p:grpSpPr>
          <a:xfrm>
            <a:off x="4438953" y="741957"/>
            <a:ext cx="1512570" cy="65405"/>
            <a:chOff x="4438953" y="741957"/>
            <a:chExt cx="1512570" cy="65405"/>
          </a:xfrm>
        </p:grpSpPr>
        <p:sp>
          <p:nvSpPr>
            <p:cNvPr id="1918" name="object 1918" descr=""/>
            <p:cNvSpPr/>
            <p:nvPr/>
          </p:nvSpPr>
          <p:spPr>
            <a:xfrm>
              <a:off x="4442128" y="745132"/>
              <a:ext cx="1506220" cy="35560"/>
            </a:xfrm>
            <a:custGeom>
              <a:avLst/>
              <a:gdLst/>
              <a:ahLst/>
              <a:cxnLst/>
              <a:rect l="l" t="t" r="r" b="b"/>
              <a:pathLst>
                <a:path w="1506220" h="35559">
                  <a:moveTo>
                    <a:pt x="36430" y="34406"/>
                  </a:moveTo>
                  <a:lnTo>
                    <a:pt x="36430" y="0"/>
                  </a:lnTo>
                </a:path>
                <a:path w="1506220" h="35559">
                  <a:moveTo>
                    <a:pt x="1470365" y="34406"/>
                  </a:moveTo>
                  <a:lnTo>
                    <a:pt x="1470365" y="0"/>
                  </a:lnTo>
                </a:path>
                <a:path w="1506220" h="35559">
                  <a:moveTo>
                    <a:pt x="0" y="35418"/>
                  </a:moveTo>
                  <a:lnTo>
                    <a:pt x="1505783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4451236" y="75424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4451235" y="75424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5886183" y="754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5886182" y="754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23" name="object 1923" descr=""/>
          <p:cNvSpPr txBox="1"/>
          <p:nvPr/>
        </p:nvSpPr>
        <p:spPr>
          <a:xfrm>
            <a:off x="5085513" y="655669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4" name="object 1924" descr=""/>
          <p:cNvSpPr txBox="1"/>
          <p:nvPr/>
        </p:nvSpPr>
        <p:spPr>
          <a:xfrm>
            <a:off x="12046625" y="2506528"/>
            <a:ext cx="3651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9629" sz="1125" spc="-44" i="1">
                <a:latin typeface="ISOCPEUR"/>
                <a:cs typeface="ISOCPEUR"/>
              </a:rPr>
              <a:t>2</a:t>
            </a:r>
            <a:r>
              <a:rPr dirty="0" baseline="-29629" sz="1125" spc="-337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35,33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5" name="object 1925" descr=""/>
          <p:cNvSpPr txBox="1"/>
          <p:nvPr/>
        </p:nvSpPr>
        <p:spPr>
          <a:xfrm>
            <a:off x="12147922" y="2605700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64,30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6" name="object 1926" descr=""/>
          <p:cNvSpPr txBox="1"/>
          <p:nvPr/>
        </p:nvSpPr>
        <p:spPr>
          <a:xfrm>
            <a:off x="11430347" y="3475978"/>
            <a:ext cx="3727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33333" sz="1125" spc="-15" i="1">
                <a:latin typeface="ISOCPEUR"/>
                <a:cs typeface="ISOCPEUR"/>
              </a:rPr>
              <a:t>3</a:t>
            </a:r>
            <a:r>
              <a:rPr dirty="0" sz="750" spc="-10" i="1">
                <a:latin typeface="ISOCPEUR"/>
                <a:cs typeface="ISOCPEUR"/>
              </a:rPr>
              <a:t>48,26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7" name="object 1927" descr=""/>
          <p:cNvSpPr txBox="1"/>
          <p:nvPr/>
        </p:nvSpPr>
        <p:spPr>
          <a:xfrm>
            <a:off x="11532655" y="3576161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80,50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8" name="object 1928" descr=""/>
          <p:cNvSpPr/>
          <p:nvPr/>
        </p:nvSpPr>
        <p:spPr>
          <a:xfrm>
            <a:off x="12953651" y="7551517"/>
            <a:ext cx="194310" cy="0"/>
          </a:xfrm>
          <a:custGeom>
            <a:avLst/>
            <a:gdLst/>
            <a:ahLst/>
            <a:cxnLst/>
            <a:rect l="l" t="t" r="r" b="b"/>
            <a:pathLst>
              <a:path w="194309" h="0">
                <a:moveTo>
                  <a:pt x="0" y="0"/>
                </a:moveTo>
                <a:lnTo>
                  <a:pt x="19429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9" name="object 1929" descr=""/>
          <p:cNvSpPr txBox="1"/>
          <p:nvPr/>
        </p:nvSpPr>
        <p:spPr>
          <a:xfrm>
            <a:off x="12838983" y="7419552"/>
            <a:ext cx="3721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29629" sz="1125" spc="-15" i="1">
                <a:latin typeface="ISOCPEUR"/>
                <a:cs typeface="ISOCPEUR"/>
              </a:rPr>
              <a:t>4</a:t>
            </a:r>
            <a:r>
              <a:rPr dirty="0" sz="750" spc="-10" i="1">
                <a:latin typeface="ISOCPEUR"/>
                <a:cs typeface="ISOCPEUR"/>
              </a:rPr>
              <a:t>84,52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0" name="object 1930" descr=""/>
          <p:cNvSpPr txBox="1"/>
          <p:nvPr/>
        </p:nvSpPr>
        <p:spPr>
          <a:xfrm>
            <a:off x="12941292" y="7518724"/>
            <a:ext cx="2565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105,12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31" name="object 1931" descr=""/>
          <p:cNvGrpSpPr/>
          <p:nvPr/>
        </p:nvGrpSpPr>
        <p:grpSpPr>
          <a:xfrm>
            <a:off x="12831065" y="7357084"/>
            <a:ext cx="2954655" cy="365760"/>
            <a:chOff x="12831065" y="7357084"/>
            <a:chExt cx="2954655" cy="365760"/>
          </a:xfrm>
        </p:grpSpPr>
        <p:sp>
          <p:nvSpPr>
            <p:cNvPr id="1932" name="object 1932" descr=""/>
            <p:cNvSpPr/>
            <p:nvPr/>
          </p:nvSpPr>
          <p:spPr>
            <a:xfrm>
              <a:off x="12834240" y="7360259"/>
              <a:ext cx="359410" cy="359410"/>
            </a:xfrm>
            <a:custGeom>
              <a:avLst/>
              <a:gdLst/>
              <a:ahLst/>
              <a:cxnLst/>
              <a:rect l="l" t="t" r="r" b="b"/>
              <a:pathLst>
                <a:path w="359409" h="359409">
                  <a:moveTo>
                    <a:pt x="359242" y="179621"/>
                  </a:moveTo>
                  <a:lnTo>
                    <a:pt x="352826" y="131870"/>
                  </a:lnTo>
                  <a:lnTo>
                    <a:pt x="334719" y="88963"/>
                  </a:lnTo>
                  <a:lnTo>
                    <a:pt x="306632" y="52609"/>
                  </a:lnTo>
                  <a:lnTo>
                    <a:pt x="270279" y="24523"/>
                  </a:lnTo>
                  <a:lnTo>
                    <a:pt x="227371" y="6416"/>
                  </a:lnTo>
                  <a:lnTo>
                    <a:pt x="179621" y="0"/>
                  </a:lnTo>
                  <a:lnTo>
                    <a:pt x="131870" y="6416"/>
                  </a:lnTo>
                  <a:lnTo>
                    <a:pt x="88963" y="24523"/>
                  </a:lnTo>
                  <a:lnTo>
                    <a:pt x="52609" y="52609"/>
                  </a:lnTo>
                  <a:lnTo>
                    <a:pt x="24523" y="88963"/>
                  </a:lnTo>
                  <a:lnTo>
                    <a:pt x="6416" y="131870"/>
                  </a:lnTo>
                  <a:lnTo>
                    <a:pt x="0" y="179621"/>
                  </a:lnTo>
                  <a:lnTo>
                    <a:pt x="6416" y="227371"/>
                  </a:lnTo>
                  <a:lnTo>
                    <a:pt x="24523" y="270279"/>
                  </a:lnTo>
                  <a:lnTo>
                    <a:pt x="52609" y="306632"/>
                  </a:lnTo>
                  <a:lnTo>
                    <a:pt x="88963" y="334719"/>
                  </a:lnTo>
                  <a:lnTo>
                    <a:pt x="131870" y="352826"/>
                  </a:lnTo>
                  <a:lnTo>
                    <a:pt x="179621" y="359242"/>
                  </a:lnTo>
                  <a:lnTo>
                    <a:pt x="227371" y="352826"/>
                  </a:lnTo>
                  <a:lnTo>
                    <a:pt x="270279" y="334719"/>
                  </a:lnTo>
                  <a:lnTo>
                    <a:pt x="306632" y="306632"/>
                  </a:lnTo>
                  <a:lnTo>
                    <a:pt x="334719" y="270279"/>
                  </a:lnTo>
                  <a:lnTo>
                    <a:pt x="352826" y="227371"/>
                  </a:lnTo>
                  <a:lnTo>
                    <a:pt x="359242" y="179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15581688" y="7551517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 h="0">
                  <a:moveTo>
                    <a:pt x="0" y="0"/>
                  </a:moveTo>
                  <a:lnTo>
                    <a:pt x="2003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34" name="object 1934" descr=""/>
          <p:cNvSpPr txBox="1"/>
          <p:nvPr/>
        </p:nvSpPr>
        <p:spPr>
          <a:xfrm>
            <a:off x="15570341" y="7518724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83,46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5" name="object 1935" descr=""/>
          <p:cNvSpPr/>
          <p:nvPr/>
        </p:nvSpPr>
        <p:spPr>
          <a:xfrm>
            <a:off x="15462277" y="7360259"/>
            <a:ext cx="359410" cy="359410"/>
          </a:xfrm>
          <a:custGeom>
            <a:avLst/>
            <a:gdLst/>
            <a:ahLst/>
            <a:cxnLst/>
            <a:rect l="l" t="t" r="r" b="b"/>
            <a:pathLst>
              <a:path w="359409" h="359409">
                <a:moveTo>
                  <a:pt x="359242" y="179621"/>
                </a:moveTo>
                <a:lnTo>
                  <a:pt x="352826" y="131870"/>
                </a:lnTo>
                <a:lnTo>
                  <a:pt x="334719" y="88963"/>
                </a:lnTo>
                <a:lnTo>
                  <a:pt x="306632" y="52609"/>
                </a:lnTo>
                <a:lnTo>
                  <a:pt x="270279" y="24523"/>
                </a:lnTo>
                <a:lnTo>
                  <a:pt x="227371" y="6416"/>
                </a:lnTo>
                <a:lnTo>
                  <a:pt x="179621" y="0"/>
                </a:lnTo>
                <a:lnTo>
                  <a:pt x="131870" y="6416"/>
                </a:lnTo>
                <a:lnTo>
                  <a:pt x="88963" y="24523"/>
                </a:lnTo>
                <a:lnTo>
                  <a:pt x="52609" y="52609"/>
                </a:lnTo>
                <a:lnTo>
                  <a:pt x="24523" y="88963"/>
                </a:lnTo>
                <a:lnTo>
                  <a:pt x="6416" y="131870"/>
                </a:lnTo>
                <a:lnTo>
                  <a:pt x="0" y="179621"/>
                </a:lnTo>
                <a:lnTo>
                  <a:pt x="6416" y="227371"/>
                </a:lnTo>
                <a:lnTo>
                  <a:pt x="24523" y="270279"/>
                </a:lnTo>
                <a:lnTo>
                  <a:pt x="52609" y="306632"/>
                </a:lnTo>
                <a:lnTo>
                  <a:pt x="88963" y="334719"/>
                </a:lnTo>
                <a:lnTo>
                  <a:pt x="131870" y="352826"/>
                </a:lnTo>
                <a:lnTo>
                  <a:pt x="179621" y="359242"/>
                </a:lnTo>
                <a:lnTo>
                  <a:pt x="227371" y="352826"/>
                </a:lnTo>
                <a:lnTo>
                  <a:pt x="270279" y="334719"/>
                </a:lnTo>
                <a:lnTo>
                  <a:pt x="306632" y="306632"/>
                </a:lnTo>
                <a:lnTo>
                  <a:pt x="334719" y="270279"/>
                </a:lnTo>
                <a:lnTo>
                  <a:pt x="352826" y="227371"/>
                </a:lnTo>
                <a:lnTo>
                  <a:pt x="359242" y="179621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6" name="object 1936" descr=""/>
          <p:cNvSpPr txBox="1"/>
          <p:nvPr/>
        </p:nvSpPr>
        <p:spPr>
          <a:xfrm>
            <a:off x="16264540" y="5738701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12,79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7" name="object 1937" descr=""/>
          <p:cNvSpPr txBox="1"/>
          <p:nvPr/>
        </p:nvSpPr>
        <p:spPr>
          <a:xfrm>
            <a:off x="16163244" y="5838884"/>
            <a:ext cx="3359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25925" sz="1125" spc="-37" i="1">
                <a:latin typeface="ISOCPEUR"/>
                <a:cs typeface="ISOCPEUR"/>
              </a:rPr>
              <a:t>1</a:t>
            </a:r>
            <a:r>
              <a:rPr dirty="0" baseline="25925" sz="1125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41,11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8" name="object 1938" descr=""/>
          <p:cNvSpPr txBox="1"/>
          <p:nvPr/>
        </p:nvSpPr>
        <p:spPr>
          <a:xfrm>
            <a:off x="16870598" y="3475978"/>
            <a:ext cx="371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33333" sz="1125" spc="-44" i="1">
                <a:latin typeface="ISOCPEUR"/>
                <a:cs typeface="ISOCPEUR"/>
              </a:rPr>
              <a:t>2</a:t>
            </a:r>
            <a:r>
              <a:rPr dirty="0" baseline="-33333" sz="1125" spc="-337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34,92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9" name="object 1939" descr=""/>
          <p:cNvSpPr txBox="1"/>
          <p:nvPr/>
        </p:nvSpPr>
        <p:spPr>
          <a:xfrm>
            <a:off x="16971894" y="3576161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0" name="object 1940" descr=""/>
          <p:cNvSpPr txBox="1"/>
          <p:nvPr/>
        </p:nvSpPr>
        <p:spPr>
          <a:xfrm>
            <a:off x="16330215" y="2488313"/>
            <a:ext cx="3663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33333" sz="1125" spc="-44" i="1">
                <a:latin typeface="ISOCPEUR"/>
                <a:cs typeface="ISOCPEUR"/>
              </a:rPr>
              <a:t>2</a:t>
            </a:r>
            <a:r>
              <a:rPr dirty="0" baseline="-33333" sz="1125" spc="-322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35,33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1" name="object 1941" descr=""/>
          <p:cNvSpPr txBox="1"/>
          <p:nvPr/>
        </p:nvSpPr>
        <p:spPr>
          <a:xfrm>
            <a:off x="16432524" y="2588496"/>
            <a:ext cx="2501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64,46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2" name="object 1942" descr=""/>
          <p:cNvSpPr txBox="1"/>
          <p:nvPr/>
        </p:nvSpPr>
        <p:spPr>
          <a:xfrm>
            <a:off x="11200735" y="2804042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18,05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3" name="object 1943" descr=""/>
          <p:cNvSpPr txBox="1"/>
          <p:nvPr/>
        </p:nvSpPr>
        <p:spPr>
          <a:xfrm>
            <a:off x="12933196" y="2493373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12,26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4" name="object 1944" descr=""/>
          <p:cNvSpPr txBox="1"/>
          <p:nvPr/>
        </p:nvSpPr>
        <p:spPr>
          <a:xfrm>
            <a:off x="12824917" y="3360615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8,97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5" name="object 1945" descr=""/>
          <p:cNvSpPr txBox="1"/>
          <p:nvPr/>
        </p:nvSpPr>
        <p:spPr>
          <a:xfrm>
            <a:off x="10814170" y="2298066"/>
            <a:ext cx="2032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4,55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6" name="object 1946" descr=""/>
          <p:cNvSpPr txBox="1"/>
          <p:nvPr/>
        </p:nvSpPr>
        <p:spPr>
          <a:xfrm>
            <a:off x="12040654" y="3491157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18,25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7" name="object 1947" descr=""/>
          <p:cNvSpPr txBox="1"/>
          <p:nvPr/>
        </p:nvSpPr>
        <p:spPr>
          <a:xfrm>
            <a:off x="12028511" y="4944319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12,82</a:t>
            </a:r>
            <a:r>
              <a:rPr dirty="0" u="sng" sz="750" spc="-5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8" name="object 1948" descr=""/>
          <p:cNvSpPr txBox="1"/>
          <p:nvPr/>
        </p:nvSpPr>
        <p:spPr>
          <a:xfrm>
            <a:off x="12722710" y="4770263"/>
            <a:ext cx="3797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14,85</a:t>
            </a:r>
            <a:r>
              <a:rPr dirty="0" u="sng" sz="750" spc="-6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3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9" name="object 1949" descr=""/>
          <p:cNvSpPr/>
          <p:nvPr/>
        </p:nvSpPr>
        <p:spPr>
          <a:xfrm>
            <a:off x="12996153" y="567030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 h="0">
                <a:moveTo>
                  <a:pt x="0" y="0"/>
                </a:moveTo>
                <a:lnTo>
                  <a:pt x="183163" y="0"/>
                </a:lnTo>
              </a:path>
              <a:path w="247015" h="0">
                <a:moveTo>
                  <a:pt x="198342" y="0"/>
                </a:moveTo>
                <a:lnTo>
                  <a:pt x="246916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0" name="object 1950" descr=""/>
          <p:cNvSpPr txBox="1"/>
          <p:nvPr/>
        </p:nvSpPr>
        <p:spPr>
          <a:xfrm>
            <a:off x="12984805" y="5538335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5,63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1" name="object 1951" descr=""/>
          <p:cNvSpPr txBox="1"/>
          <p:nvPr/>
        </p:nvSpPr>
        <p:spPr>
          <a:xfrm>
            <a:off x="12343228" y="4259053"/>
            <a:ext cx="213995" cy="28448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5080" indent="15875">
              <a:lnSpc>
                <a:spcPct val="113300"/>
              </a:lnSpc>
              <a:spcBef>
                <a:spcPts val="100"/>
              </a:spcBef>
            </a:pPr>
            <a:r>
              <a:rPr dirty="0" sz="750" spc="-25" i="1">
                <a:latin typeface="ISOCPEUR"/>
                <a:cs typeface="ISOCPEUR"/>
              </a:rPr>
              <a:t>с/у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1,53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2" name="object 1952" descr=""/>
          <p:cNvSpPr txBox="1"/>
          <p:nvPr/>
        </p:nvSpPr>
        <p:spPr>
          <a:xfrm>
            <a:off x="11482058" y="7458006"/>
            <a:ext cx="3613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17,13</a:t>
            </a:r>
            <a:r>
              <a:rPr dirty="0" u="sng" sz="750" spc="-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3" name="object 1953" descr=""/>
          <p:cNvSpPr txBox="1"/>
          <p:nvPr/>
        </p:nvSpPr>
        <p:spPr>
          <a:xfrm>
            <a:off x="12170185" y="7463066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13,08</a:t>
            </a:r>
            <a:r>
              <a:rPr dirty="0" u="sng" sz="750" spc="-6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4" name="object 1954" descr=""/>
          <p:cNvSpPr/>
          <p:nvPr/>
        </p:nvSpPr>
        <p:spPr>
          <a:xfrm>
            <a:off x="13314917" y="7616282"/>
            <a:ext cx="323215" cy="0"/>
          </a:xfrm>
          <a:custGeom>
            <a:avLst/>
            <a:gdLst/>
            <a:ahLst/>
            <a:cxnLst/>
            <a:rect l="l" t="t" r="r" b="b"/>
            <a:pathLst>
              <a:path w="323215" h="0">
                <a:moveTo>
                  <a:pt x="0" y="0"/>
                </a:moveTo>
                <a:lnTo>
                  <a:pt x="212509" y="0"/>
                </a:lnTo>
              </a:path>
              <a:path w="323215" h="0">
                <a:moveTo>
                  <a:pt x="228701" y="0"/>
                </a:moveTo>
                <a:lnTo>
                  <a:pt x="276262" y="0"/>
                </a:lnTo>
              </a:path>
              <a:path w="323215" h="0">
                <a:moveTo>
                  <a:pt x="287394" y="0"/>
                </a:moveTo>
                <a:lnTo>
                  <a:pt x="32281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5" name="object 1955" descr=""/>
          <p:cNvSpPr txBox="1"/>
          <p:nvPr/>
        </p:nvSpPr>
        <p:spPr>
          <a:xfrm>
            <a:off x="13302558" y="7484317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18,39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6" name="object 1956" descr=""/>
          <p:cNvSpPr/>
          <p:nvPr/>
        </p:nvSpPr>
        <p:spPr>
          <a:xfrm>
            <a:off x="13874526" y="7588960"/>
            <a:ext cx="316865" cy="0"/>
          </a:xfrm>
          <a:custGeom>
            <a:avLst/>
            <a:gdLst/>
            <a:ahLst/>
            <a:cxnLst/>
            <a:rect l="l" t="t" r="r" b="b"/>
            <a:pathLst>
              <a:path w="316865" h="0">
                <a:moveTo>
                  <a:pt x="0" y="0"/>
                </a:moveTo>
                <a:lnTo>
                  <a:pt x="206438" y="0"/>
                </a:lnTo>
              </a:path>
              <a:path w="316865" h="0">
                <a:moveTo>
                  <a:pt x="222629" y="0"/>
                </a:moveTo>
                <a:lnTo>
                  <a:pt x="270191" y="0"/>
                </a:lnTo>
              </a:path>
              <a:path w="316865" h="0">
                <a:moveTo>
                  <a:pt x="281322" y="0"/>
                </a:moveTo>
                <a:lnTo>
                  <a:pt x="31674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7" name="object 1957" descr=""/>
          <p:cNvSpPr txBox="1"/>
          <p:nvPr/>
        </p:nvSpPr>
        <p:spPr>
          <a:xfrm>
            <a:off x="13862167" y="7455982"/>
            <a:ext cx="3676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11,45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8" name="object 1958" descr=""/>
          <p:cNvSpPr txBox="1"/>
          <p:nvPr/>
        </p:nvSpPr>
        <p:spPr>
          <a:xfrm>
            <a:off x="12746997" y="6892325"/>
            <a:ext cx="3314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8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7,12</a:t>
            </a:r>
            <a:r>
              <a:rPr dirty="0" u="sng" sz="750" spc="-6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9" name="object 1959" descr=""/>
          <p:cNvSpPr txBox="1"/>
          <p:nvPr/>
        </p:nvSpPr>
        <p:spPr>
          <a:xfrm>
            <a:off x="12945339" y="6489569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0" name="object 1960" descr=""/>
          <p:cNvSpPr txBox="1"/>
          <p:nvPr/>
        </p:nvSpPr>
        <p:spPr>
          <a:xfrm>
            <a:off x="13960326" y="6750653"/>
            <a:ext cx="1911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4,13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1" name="object 1961" descr=""/>
          <p:cNvSpPr txBox="1"/>
          <p:nvPr/>
        </p:nvSpPr>
        <p:spPr>
          <a:xfrm>
            <a:off x="13920860" y="660796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с/у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2" name="object 1962" descr=""/>
          <p:cNvSpPr txBox="1"/>
          <p:nvPr/>
        </p:nvSpPr>
        <p:spPr>
          <a:xfrm>
            <a:off x="13531259" y="6432899"/>
            <a:ext cx="3384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12,4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3" name="object 1963" descr=""/>
          <p:cNvSpPr txBox="1"/>
          <p:nvPr/>
        </p:nvSpPr>
        <p:spPr>
          <a:xfrm>
            <a:off x="14572557" y="6566477"/>
            <a:ext cx="1974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с/у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4" name="object 1964" descr=""/>
          <p:cNvSpPr txBox="1"/>
          <p:nvPr/>
        </p:nvSpPr>
        <p:spPr>
          <a:xfrm>
            <a:off x="14521960" y="6740533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5" name="object 1965" descr=""/>
          <p:cNvSpPr txBox="1"/>
          <p:nvPr/>
        </p:nvSpPr>
        <p:spPr>
          <a:xfrm>
            <a:off x="14553330" y="7465090"/>
            <a:ext cx="3676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11,49</a:t>
            </a:r>
            <a:r>
              <a:rPr dirty="0" u="sng" sz="750" spc="-5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6" name="object 1966" descr=""/>
          <p:cNvSpPr/>
          <p:nvPr/>
        </p:nvSpPr>
        <p:spPr>
          <a:xfrm>
            <a:off x="15109107" y="7601103"/>
            <a:ext cx="323850" cy="0"/>
          </a:xfrm>
          <a:custGeom>
            <a:avLst/>
            <a:gdLst/>
            <a:ahLst/>
            <a:cxnLst/>
            <a:rect l="l" t="t" r="r" b="b"/>
            <a:pathLst>
              <a:path w="323850" h="0">
                <a:moveTo>
                  <a:pt x="0" y="0"/>
                </a:moveTo>
                <a:lnTo>
                  <a:pt x="212509" y="0"/>
                </a:lnTo>
              </a:path>
              <a:path w="323850" h="0">
                <a:moveTo>
                  <a:pt x="228701" y="0"/>
                </a:moveTo>
                <a:lnTo>
                  <a:pt x="276262" y="0"/>
                </a:lnTo>
              </a:path>
              <a:path w="323850" h="0">
                <a:moveTo>
                  <a:pt x="287394" y="0"/>
                </a:moveTo>
                <a:lnTo>
                  <a:pt x="32382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7" name="object 1967" descr=""/>
          <p:cNvSpPr txBox="1"/>
          <p:nvPr/>
        </p:nvSpPr>
        <p:spPr>
          <a:xfrm>
            <a:off x="15072360" y="7473186"/>
            <a:ext cx="7740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3703" sz="1125" spc="-44" i="1">
                <a:latin typeface="ISOCPEUR"/>
                <a:cs typeface="ISOCPEUR"/>
              </a:rPr>
              <a:t>18,39</a:t>
            </a:r>
            <a:r>
              <a:rPr dirty="0" baseline="3703" sz="1125" spc="-135" i="1">
                <a:latin typeface="ISOCPEUR"/>
                <a:cs typeface="ISOCPEUR"/>
              </a:rPr>
              <a:t> </a:t>
            </a:r>
            <a:r>
              <a:rPr dirty="0" baseline="3703" sz="1125" spc="-30" i="1">
                <a:latin typeface="ISOCPEUR"/>
                <a:cs typeface="ISOCPEUR"/>
              </a:rPr>
              <a:t>м² </a:t>
            </a:r>
            <a:r>
              <a:rPr dirty="0" sz="750" spc="-10" i="1">
                <a:latin typeface="ISOCPEUR"/>
                <a:cs typeface="ISOCPEUR"/>
              </a:rPr>
              <a:t>3</a:t>
            </a:r>
            <a:r>
              <a:rPr dirty="0" baseline="29629" sz="1125" spc="-15" i="1">
                <a:latin typeface="ISOCPEUR"/>
                <a:cs typeface="ISOCPEUR"/>
              </a:rPr>
              <a:t>48,94</a:t>
            </a:r>
            <a:endParaRPr baseline="29629" sz="1125">
              <a:latin typeface="ISOCPEUR"/>
              <a:cs typeface="ISOCPEUR"/>
            </a:endParaRPr>
          </a:p>
        </p:txBody>
      </p:sp>
      <p:sp>
        <p:nvSpPr>
          <p:cNvPr id="1968" name="object 1968" descr=""/>
          <p:cNvSpPr txBox="1"/>
          <p:nvPr/>
        </p:nvSpPr>
        <p:spPr>
          <a:xfrm>
            <a:off x="16247336" y="7481282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13,08</a:t>
            </a:r>
            <a:r>
              <a:rPr dirty="0" u="sng" sz="750" spc="-6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69" name="object 1969" descr=""/>
          <p:cNvSpPr/>
          <p:nvPr/>
        </p:nvSpPr>
        <p:spPr>
          <a:xfrm>
            <a:off x="16909369" y="7611223"/>
            <a:ext cx="328930" cy="0"/>
          </a:xfrm>
          <a:custGeom>
            <a:avLst/>
            <a:gdLst/>
            <a:ahLst/>
            <a:cxnLst/>
            <a:rect l="l" t="t" r="r" b="b"/>
            <a:pathLst>
              <a:path w="328930" h="0">
                <a:moveTo>
                  <a:pt x="0" y="0"/>
                </a:moveTo>
                <a:lnTo>
                  <a:pt x="218581" y="0"/>
                </a:lnTo>
              </a:path>
              <a:path w="328930" h="0">
                <a:moveTo>
                  <a:pt x="234772" y="0"/>
                </a:moveTo>
                <a:lnTo>
                  <a:pt x="282334" y="0"/>
                </a:lnTo>
              </a:path>
              <a:path w="328930" h="0">
                <a:moveTo>
                  <a:pt x="293465" y="0"/>
                </a:moveTo>
                <a:lnTo>
                  <a:pt x="328884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0" name="object 1970" descr=""/>
          <p:cNvSpPr txBox="1"/>
          <p:nvPr/>
        </p:nvSpPr>
        <p:spPr>
          <a:xfrm>
            <a:off x="16898021" y="7479258"/>
            <a:ext cx="379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17,47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1" name="object 1971" descr=""/>
          <p:cNvSpPr txBox="1"/>
          <p:nvPr/>
        </p:nvSpPr>
        <p:spPr>
          <a:xfrm>
            <a:off x="15742372" y="6857920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8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6,68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2" name="object 1972" descr=""/>
          <p:cNvSpPr txBox="1"/>
          <p:nvPr/>
        </p:nvSpPr>
        <p:spPr>
          <a:xfrm>
            <a:off x="14844772" y="6321585"/>
            <a:ext cx="349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11,10</a:t>
            </a:r>
            <a:r>
              <a:rPr dirty="0" u="sng" sz="750" spc="-4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3" name="object 1973" descr=""/>
          <p:cNvSpPr/>
          <p:nvPr/>
        </p:nvSpPr>
        <p:spPr>
          <a:xfrm>
            <a:off x="17023719" y="5912156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 h="0">
                <a:moveTo>
                  <a:pt x="0" y="0"/>
                </a:moveTo>
                <a:lnTo>
                  <a:pt x="475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4" name="object 1974" descr=""/>
          <p:cNvSpPr txBox="1"/>
          <p:nvPr/>
        </p:nvSpPr>
        <p:spPr>
          <a:xfrm>
            <a:off x="16783671" y="5780190"/>
            <a:ext cx="3727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12,79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5" name="object 1975" descr=""/>
          <p:cNvSpPr txBox="1"/>
          <p:nvPr/>
        </p:nvSpPr>
        <p:spPr>
          <a:xfrm>
            <a:off x="16901056" y="3740097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18,25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6" name="object 1976" descr=""/>
          <p:cNvSpPr txBox="1"/>
          <p:nvPr/>
        </p:nvSpPr>
        <p:spPr>
          <a:xfrm>
            <a:off x="15684692" y="4265299"/>
            <a:ext cx="3321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8,91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7" name="object 1977" descr=""/>
          <p:cNvSpPr txBox="1"/>
          <p:nvPr/>
        </p:nvSpPr>
        <p:spPr>
          <a:xfrm>
            <a:off x="15702906" y="5805490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8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7,22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8" name="object 1978" descr=""/>
          <p:cNvSpPr txBox="1"/>
          <p:nvPr/>
        </p:nvSpPr>
        <p:spPr>
          <a:xfrm>
            <a:off x="15990301" y="2589509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17,28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79" name="object 1979" descr=""/>
          <p:cNvSpPr txBox="1"/>
          <p:nvPr/>
        </p:nvSpPr>
        <p:spPr>
          <a:xfrm>
            <a:off x="15430692" y="2480218"/>
            <a:ext cx="3740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12,32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0" name="object 1980" descr=""/>
          <p:cNvSpPr txBox="1"/>
          <p:nvPr/>
        </p:nvSpPr>
        <p:spPr>
          <a:xfrm>
            <a:off x="15644214" y="3400081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8,97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1" name="object 1981" descr=""/>
          <p:cNvSpPr txBox="1"/>
          <p:nvPr/>
        </p:nvSpPr>
        <p:spPr>
          <a:xfrm>
            <a:off x="16266563" y="2906249"/>
            <a:ext cx="3435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2,99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2" name="object 1982" descr=""/>
          <p:cNvSpPr txBox="1"/>
          <p:nvPr/>
        </p:nvSpPr>
        <p:spPr>
          <a:xfrm>
            <a:off x="14819473" y="3637889"/>
            <a:ext cx="349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49,9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3" name="object 1983" descr=""/>
          <p:cNvSpPr txBox="1"/>
          <p:nvPr/>
        </p:nvSpPr>
        <p:spPr>
          <a:xfrm>
            <a:off x="14416716" y="4641745"/>
            <a:ext cx="349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8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9,64</a:t>
            </a:r>
            <a:r>
              <a:rPr dirty="0" u="sng" sz="750" spc="-7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4" name="object 1984" descr=""/>
          <p:cNvSpPr txBox="1"/>
          <p:nvPr/>
        </p:nvSpPr>
        <p:spPr>
          <a:xfrm>
            <a:off x="14365107" y="1584641"/>
            <a:ext cx="3314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7,81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5" name="object 1985" descr=""/>
          <p:cNvSpPr txBox="1"/>
          <p:nvPr/>
        </p:nvSpPr>
        <p:spPr>
          <a:xfrm>
            <a:off x="17670140" y="2307174"/>
            <a:ext cx="2032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4,55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6" name="object 1986" descr=""/>
          <p:cNvSpPr txBox="1"/>
          <p:nvPr/>
        </p:nvSpPr>
        <p:spPr>
          <a:xfrm>
            <a:off x="16961773" y="8277686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7,37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7" name="object 1987" descr=""/>
          <p:cNvSpPr txBox="1"/>
          <p:nvPr/>
        </p:nvSpPr>
        <p:spPr>
          <a:xfrm>
            <a:off x="11558966" y="8277686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7,37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8" name="object 1988" descr=""/>
          <p:cNvSpPr txBox="1"/>
          <p:nvPr/>
        </p:nvSpPr>
        <p:spPr>
          <a:xfrm>
            <a:off x="11140202" y="6310331"/>
            <a:ext cx="209550" cy="3003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335</a:t>
            </a:r>
            <a:endParaRPr sz="750">
              <a:latin typeface="ISOCPEUR"/>
              <a:cs typeface="ISOCPEUR"/>
            </a:endParaRPr>
          </a:p>
          <a:p>
            <a:pPr marL="9525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89" name="object 1989" descr=""/>
          <p:cNvSpPr txBox="1"/>
          <p:nvPr/>
        </p:nvSpPr>
        <p:spPr>
          <a:xfrm>
            <a:off x="11231278" y="5957970"/>
            <a:ext cx="118745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0" name="object 1990" descr=""/>
          <p:cNvSpPr txBox="1"/>
          <p:nvPr/>
        </p:nvSpPr>
        <p:spPr>
          <a:xfrm>
            <a:off x="11231278" y="5593870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1" name="object 1991" descr=""/>
          <p:cNvSpPr txBox="1"/>
          <p:nvPr/>
        </p:nvSpPr>
        <p:spPr>
          <a:xfrm>
            <a:off x="11231278" y="5228454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2" name="object 1992" descr=""/>
          <p:cNvSpPr txBox="1"/>
          <p:nvPr/>
        </p:nvSpPr>
        <p:spPr>
          <a:xfrm>
            <a:off x="11148297" y="4760274"/>
            <a:ext cx="201295" cy="3143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51130">
              <a:lnSpc>
                <a:spcPts val="690"/>
              </a:lnSpc>
            </a:pPr>
            <a:r>
              <a:rPr dirty="0" sz="750" spc="-25" i="1">
                <a:latin typeface="ISOCPEUR"/>
                <a:cs typeface="ISOCPEUR"/>
              </a:rPr>
              <a:t>335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775"/>
              </a:lnSpc>
            </a:pPr>
            <a:r>
              <a:rPr dirty="0" sz="750" spc="-20" i="1">
                <a:latin typeface="ISOCPEUR"/>
                <a:cs typeface="ISOCPEUR"/>
              </a:rPr>
              <a:t>1440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3" name="object 1993" descr=""/>
          <p:cNvSpPr txBox="1"/>
          <p:nvPr/>
        </p:nvSpPr>
        <p:spPr>
          <a:xfrm>
            <a:off x="11114720" y="6204199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4,14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4" name="object 1994" descr=""/>
          <p:cNvSpPr txBox="1"/>
          <p:nvPr/>
        </p:nvSpPr>
        <p:spPr>
          <a:xfrm>
            <a:off x="11105612" y="5100159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6,86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5" name="object 1995" descr=""/>
          <p:cNvSpPr txBox="1"/>
          <p:nvPr/>
        </p:nvSpPr>
        <p:spPr>
          <a:xfrm>
            <a:off x="17416140" y="4970630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4,14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6" name="object 1996" descr=""/>
          <p:cNvSpPr txBox="1"/>
          <p:nvPr/>
        </p:nvSpPr>
        <p:spPr>
          <a:xfrm>
            <a:off x="17412092" y="6034190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6,86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7" name="object 1997" descr=""/>
          <p:cNvSpPr txBox="1"/>
          <p:nvPr/>
        </p:nvSpPr>
        <p:spPr>
          <a:xfrm>
            <a:off x="4871991" y="198268"/>
            <a:ext cx="11849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План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першого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поверху</a:t>
            </a:r>
            <a:r>
              <a:rPr dirty="0" sz="750" spc="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М1:100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8" name="object 1998" descr=""/>
          <p:cNvSpPr txBox="1"/>
          <p:nvPr/>
        </p:nvSpPr>
        <p:spPr>
          <a:xfrm>
            <a:off x="13960326" y="198268"/>
            <a:ext cx="12623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План</a:t>
            </a:r>
            <a:r>
              <a:rPr dirty="0" sz="750" spc="-22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типового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поверху</a:t>
            </a:r>
            <a:r>
              <a:rPr dirty="0" sz="750" spc="2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М1:100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99" name="object 1999" descr=""/>
          <p:cNvSpPr/>
          <p:nvPr/>
        </p:nvSpPr>
        <p:spPr>
          <a:xfrm>
            <a:off x="5941840" y="2559561"/>
            <a:ext cx="0" cy="77470"/>
          </a:xfrm>
          <a:custGeom>
            <a:avLst/>
            <a:gdLst/>
            <a:ahLst/>
            <a:cxnLst/>
            <a:rect l="l" t="t" r="r" b="b"/>
            <a:pathLst>
              <a:path w="0" h="77469">
                <a:moveTo>
                  <a:pt x="0" y="7690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000" name="object 2000" descr=""/>
          <p:cNvGrpSpPr/>
          <p:nvPr/>
        </p:nvGrpSpPr>
        <p:grpSpPr>
          <a:xfrm>
            <a:off x="1934750" y="1243885"/>
            <a:ext cx="15638780" cy="7014845"/>
            <a:chOff x="1934750" y="1243885"/>
            <a:chExt cx="15638780" cy="7014845"/>
          </a:xfrm>
        </p:grpSpPr>
        <p:sp>
          <p:nvSpPr>
            <p:cNvPr id="2001" name="object 2001" descr=""/>
            <p:cNvSpPr/>
            <p:nvPr/>
          </p:nvSpPr>
          <p:spPr>
            <a:xfrm>
              <a:off x="1998265" y="3019999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w="0" h="191769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1938560" y="1908876"/>
              <a:ext cx="60325" cy="1302385"/>
            </a:xfrm>
            <a:custGeom>
              <a:avLst/>
              <a:gdLst/>
              <a:ahLst/>
              <a:cxnLst/>
              <a:rect l="l" t="t" r="r" b="b"/>
              <a:pathLst>
                <a:path w="60325" h="1302385">
                  <a:moveTo>
                    <a:pt x="59705" y="1111122"/>
                  </a:moveTo>
                  <a:lnTo>
                    <a:pt x="59705" y="1302381"/>
                  </a:lnTo>
                </a:path>
                <a:path w="60325" h="1302385">
                  <a:moveTo>
                    <a:pt x="59705" y="650684"/>
                  </a:moveTo>
                  <a:lnTo>
                    <a:pt x="0" y="650684"/>
                  </a:lnTo>
                </a:path>
                <a:path w="60325" h="1302385">
                  <a:moveTo>
                    <a:pt x="59705" y="459425"/>
                  </a:moveTo>
                  <a:lnTo>
                    <a:pt x="0" y="459425"/>
                  </a:lnTo>
                </a:path>
                <a:path w="60325" h="1302385">
                  <a:moveTo>
                    <a:pt x="0" y="0"/>
                  </a:moveTo>
                  <a:lnTo>
                    <a:pt x="59705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1998265" y="1777323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1938560" y="1717617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69">
                  <a:moveTo>
                    <a:pt x="59705" y="191258"/>
                  </a:moveTo>
                  <a:lnTo>
                    <a:pt x="59705" y="0"/>
                  </a:lnTo>
                </a:path>
                <a:path w="60325" h="191769">
                  <a:moveTo>
                    <a:pt x="0" y="191258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4445163" y="177428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5882134" y="2368302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5407529" y="1777323"/>
              <a:ext cx="1205230" cy="1615440"/>
            </a:xfrm>
            <a:custGeom>
              <a:avLst/>
              <a:gdLst/>
              <a:ahLst/>
              <a:cxnLst/>
              <a:rect l="l" t="t" r="r" b="b"/>
              <a:pathLst>
                <a:path w="1205229" h="1615439">
                  <a:moveTo>
                    <a:pt x="474605" y="590979"/>
                  </a:moveTo>
                  <a:lnTo>
                    <a:pt x="474605" y="98159"/>
                  </a:lnTo>
                </a:path>
                <a:path w="1205229" h="1615439">
                  <a:moveTo>
                    <a:pt x="534310" y="590979"/>
                  </a:moveTo>
                  <a:lnTo>
                    <a:pt x="534310" y="0"/>
                  </a:lnTo>
                </a:path>
                <a:path w="1205229" h="1615439">
                  <a:moveTo>
                    <a:pt x="1176899" y="263107"/>
                  </a:moveTo>
                  <a:lnTo>
                    <a:pt x="1205234" y="233760"/>
                  </a:lnTo>
                </a:path>
                <a:path w="1205229" h="1615439">
                  <a:moveTo>
                    <a:pt x="1176899" y="127505"/>
                  </a:moveTo>
                  <a:lnTo>
                    <a:pt x="1205234" y="99171"/>
                  </a:lnTo>
                </a:path>
                <a:path w="1205229" h="1615439">
                  <a:moveTo>
                    <a:pt x="476629" y="0"/>
                  </a:moveTo>
                  <a:lnTo>
                    <a:pt x="504963" y="0"/>
                  </a:lnTo>
                  <a:lnTo>
                    <a:pt x="504963" y="584907"/>
                  </a:lnTo>
                </a:path>
                <a:path w="1205229" h="1615439">
                  <a:moveTo>
                    <a:pt x="504963" y="533298"/>
                  </a:moveTo>
                  <a:lnTo>
                    <a:pt x="476629" y="504963"/>
                  </a:lnTo>
                </a:path>
                <a:path w="1205229" h="1615439">
                  <a:moveTo>
                    <a:pt x="504963" y="397696"/>
                  </a:moveTo>
                  <a:lnTo>
                    <a:pt x="476629" y="369362"/>
                  </a:lnTo>
                </a:path>
                <a:path w="1205229" h="1615439">
                  <a:moveTo>
                    <a:pt x="504963" y="584907"/>
                  </a:moveTo>
                  <a:lnTo>
                    <a:pt x="504963" y="0"/>
                  </a:lnTo>
                  <a:lnTo>
                    <a:pt x="536334" y="0"/>
                  </a:lnTo>
                  <a:lnTo>
                    <a:pt x="536334" y="554549"/>
                  </a:lnTo>
                </a:path>
                <a:path w="1205229" h="1615439">
                  <a:moveTo>
                    <a:pt x="536334" y="40478"/>
                  </a:moveTo>
                  <a:lnTo>
                    <a:pt x="504963" y="9107"/>
                  </a:lnTo>
                </a:path>
                <a:path w="1205229" h="1615439">
                  <a:moveTo>
                    <a:pt x="536334" y="91075"/>
                  </a:moveTo>
                  <a:lnTo>
                    <a:pt x="504963" y="59705"/>
                  </a:lnTo>
                </a:path>
                <a:path w="1205229" h="1615439">
                  <a:moveTo>
                    <a:pt x="536334" y="141673"/>
                  </a:moveTo>
                  <a:lnTo>
                    <a:pt x="504963" y="110302"/>
                  </a:lnTo>
                </a:path>
                <a:path w="1205229" h="1615439">
                  <a:moveTo>
                    <a:pt x="536334" y="192270"/>
                  </a:moveTo>
                  <a:lnTo>
                    <a:pt x="504963" y="160900"/>
                  </a:lnTo>
                </a:path>
                <a:path w="1205229" h="1615439">
                  <a:moveTo>
                    <a:pt x="536334" y="242868"/>
                  </a:moveTo>
                  <a:lnTo>
                    <a:pt x="504963" y="211497"/>
                  </a:lnTo>
                </a:path>
                <a:path w="1205229" h="1615439">
                  <a:moveTo>
                    <a:pt x="536334" y="293465"/>
                  </a:moveTo>
                  <a:lnTo>
                    <a:pt x="504963" y="263107"/>
                  </a:lnTo>
                </a:path>
                <a:path w="1205229" h="1615439">
                  <a:moveTo>
                    <a:pt x="536334" y="344063"/>
                  </a:moveTo>
                  <a:lnTo>
                    <a:pt x="504963" y="313704"/>
                  </a:lnTo>
                </a:path>
                <a:path w="1205229" h="1615439">
                  <a:moveTo>
                    <a:pt x="536334" y="395672"/>
                  </a:moveTo>
                  <a:lnTo>
                    <a:pt x="504963" y="364302"/>
                  </a:lnTo>
                </a:path>
                <a:path w="1205229" h="1615439">
                  <a:moveTo>
                    <a:pt x="536334" y="446270"/>
                  </a:moveTo>
                  <a:lnTo>
                    <a:pt x="504963" y="414900"/>
                  </a:lnTo>
                </a:path>
                <a:path w="1205229" h="1615439">
                  <a:moveTo>
                    <a:pt x="536334" y="496868"/>
                  </a:moveTo>
                  <a:lnTo>
                    <a:pt x="504963" y="465497"/>
                  </a:lnTo>
                </a:path>
                <a:path w="1205229" h="1615439">
                  <a:moveTo>
                    <a:pt x="536334" y="547465"/>
                  </a:moveTo>
                  <a:lnTo>
                    <a:pt x="504963" y="516095"/>
                  </a:lnTo>
                </a:path>
                <a:path w="1205229" h="1615439">
                  <a:moveTo>
                    <a:pt x="529250" y="590979"/>
                  </a:moveTo>
                  <a:lnTo>
                    <a:pt x="504963" y="566692"/>
                  </a:lnTo>
                </a:path>
                <a:path w="1205229" h="1615439">
                  <a:moveTo>
                    <a:pt x="504963" y="578836"/>
                  </a:moveTo>
                  <a:lnTo>
                    <a:pt x="536334" y="547465"/>
                  </a:lnTo>
                </a:path>
                <a:path w="1205229" h="1615439">
                  <a:moveTo>
                    <a:pt x="504963" y="527226"/>
                  </a:moveTo>
                  <a:lnTo>
                    <a:pt x="536334" y="496868"/>
                  </a:lnTo>
                </a:path>
                <a:path w="1205229" h="1615439">
                  <a:moveTo>
                    <a:pt x="504963" y="476629"/>
                  </a:moveTo>
                  <a:lnTo>
                    <a:pt x="536334" y="446270"/>
                  </a:lnTo>
                </a:path>
                <a:path w="1205229" h="1615439">
                  <a:moveTo>
                    <a:pt x="504963" y="426031"/>
                  </a:moveTo>
                  <a:lnTo>
                    <a:pt x="536334" y="395672"/>
                  </a:lnTo>
                </a:path>
                <a:path w="1205229" h="1615439">
                  <a:moveTo>
                    <a:pt x="504963" y="375433"/>
                  </a:moveTo>
                  <a:lnTo>
                    <a:pt x="536334" y="344063"/>
                  </a:lnTo>
                </a:path>
                <a:path w="1205229" h="1615439">
                  <a:moveTo>
                    <a:pt x="504963" y="324836"/>
                  </a:moveTo>
                  <a:lnTo>
                    <a:pt x="536334" y="293465"/>
                  </a:lnTo>
                </a:path>
                <a:path w="1205229" h="1615439">
                  <a:moveTo>
                    <a:pt x="504963" y="274238"/>
                  </a:moveTo>
                  <a:lnTo>
                    <a:pt x="536334" y="242868"/>
                  </a:lnTo>
                </a:path>
                <a:path w="1205229" h="1615439">
                  <a:moveTo>
                    <a:pt x="504963" y="223641"/>
                  </a:moveTo>
                  <a:lnTo>
                    <a:pt x="536334" y="192270"/>
                  </a:lnTo>
                </a:path>
                <a:path w="1205229" h="1615439">
                  <a:moveTo>
                    <a:pt x="504963" y="173043"/>
                  </a:moveTo>
                  <a:lnTo>
                    <a:pt x="536334" y="141673"/>
                  </a:lnTo>
                </a:path>
                <a:path w="1205229" h="1615439">
                  <a:moveTo>
                    <a:pt x="504963" y="122446"/>
                  </a:moveTo>
                  <a:lnTo>
                    <a:pt x="536334" y="91075"/>
                  </a:lnTo>
                </a:path>
                <a:path w="1205229" h="1615439">
                  <a:moveTo>
                    <a:pt x="504963" y="70836"/>
                  </a:moveTo>
                  <a:lnTo>
                    <a:pt x="536334" y="40478"/>
                  </a:lnTo>
                </a:path>
                <a:path w="1205229" h="1615439">
                  <a:moveTo>
                    <a:pt x="504963" y="20239"/>
                  </a:moveTo>
                  <a:lnTo>
                    <a:pt x="525202" y="0"/>
                  </a:lnTo>
                </a:path>
                <a:path w="1205229" h="1615439">
                  <a:moveTo>
                    <a:pt x="504963" y="590979"/>
                  </a:moveTo>
                  <a:lnTo>
                    <a:pt x="504963" y="0"/>
                  </a:lnTo>
                </a:path>
                <a:path w="1205229" h="1615439">
                  <a:moveTo>
                    <a:pt x="536334" y="560621"/>
                  </a:moveTo>
                  <a:lnTo>
                    <a:pt x="536334" y="0"/>
                  </a:lnTo>
                </a:path>
                <a:path w="1205229" h="1615439">
                  <a:moveTo>
                    <a:pt x="504963" y="263107"/>
                  </a:moveTo>
                  <a:lnTo>
                    <a:pt x="476629" y="233760"/>
                  </a:lnTo>
                </a:path>
                <a:path w="1205229" h="1615439">
                  <a:moveTo>
                    <a:pt x="504963" y="127505"/>
                  </a:moveTo>
                  <a:lnTo>
                    <a:pt x="476629" y="99171"/>
                  </a:lnTo>
                </a:path>
                <a:path w="1205229" h="1615439">
                  <a:moveTo>
                    <a:pt x="135601" y="1303393"/>
                  </a:moveTo>
                  <a:lnTo>
                    <a:pt x="163936" y="1275058"/>
                  </a:lnTo>
                </a:path>
                <a:path w="1205229" h="1615439">
                  <a:moveTo>
                    <a:pt x="0" y="1303393"/>
                  </a:moveTo>
                  <a:lnTo>
                    <a:pt x="29346" y="1275058"/>
                  </a:lnTo>
                </a:path>
                <a:path w="1205229" h="1615439">
                  <a:moveTo>
                    <a:pt x="1176899" y="667887"/>
                  </a:moveTo>
                  <a:lnTo>
                    <a:pt x="1205234" y="639553"/>
                  </a:lnTo>
                </a:path>
                <a:path w="1205229" h="1615439">
                  <a:moveTo>
                    <a:pt x="1176899" y="803489"/>
                  </a:moveTo>
                  <a:lnTo>
                    <a:pt x="1205234" y="775154"/>
                  </a:lnTo>
                </a:path>
                <a:path w="1205229" h="1615439">
                  <a:moveTo>
                    <a:pt x="1176899" y="939090"/>
                  </a:moveTo>
                  <a:lnTo>
                    <a:pt x="1205234" y="909744"/>
                  </a:lnTo>
                </a:path>
                <a:path w="1205229" h="1615439">
                  <a:moveTo>
                    <a:pt x="1176899" y="1344883"/>
                  </a:moveTo>
                  <a:lnTo>
                    <a:pt x="1205234" y="1315536"/>
                  </a:lnTo>
                </a:path>
                <a:path w="1205229" h="1615439">
                  <a:moveTo>
                    <a:pt x="1176899" y="1479472"/>
                  </a:moveTo>
                  <a:lnTo>
                    <a:pt x="1205234" y="1451138"/>
                  </a:lnTo>
                </a:path>
                <a:path w="1205229" h="1615439">
                  <a:moveTo>
                    <a:pt x="1176899" y="1615074"/>
                  </a:moveTo>
                  <a:lnTo>
                    <a:pt x="1205234" y="15857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5882134" y="2559561"/>
              <a:ext cx="60325" cy="592455"/>
            </a:xfrm>
            <a:custGeom>
              <a:avLst/>
              <a:gdLst/>
              <a:ahLst/>
              <a:cxnLst/>
              <a:rect l="l" t="t" r="r" b="b"/>
              <a:pathLst>
                <a:path w="60325" h="592455">
                  <a:moveTo>
                    <a:pt x="59705" y="591991"/>
                  </a:moveTo>
                  <a:lnTo>
                    <a:pt x="0" y="591991"/>
                  </a:lnTo>
                </a:path>
                <a:path w="60325" h="592455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5882134" y="1717617"/>
              <a:ext cx="31750" cy="1746885"/>
            </a:xfrm>
            <a:custGeom>
              <a:avLst/>
              <a:gdLst/>
              <a:ahLst/>
              <a:cxnLst/>
              <a:rect l="l" t="t" r="r" b="b"/>
              <a:pathLst>
                <a:path w="31750" h="1746885">
                  <a:moveTo>
                    <a:pt x="31370" y="1746628"/>
                  </a:moveTo>
                  <a:lnTo>
                    <a:pt x="0" y="1746628"/>
                  </a:lnTo>
                </a:path>
                <a:path w="31750" h="1746885">
                  <a:moveTo>
                    <a:pt x="0" y="59705"/>
                  </a:moveTo>
                  <a:lnTo>
                    <a:pt x="0" y="0"/>
                  </a:lnTo>
                </a:path>
                <a:path w="31750" h="174688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 descr=""/>
            <p:cNvSpPr/>
            <p:nvPr/>
          </p:nvSpPr>
          <p:spPr>
            <a:xfrm>
              <a:off x="5882134" y="1717617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5882134" y="1247060"/>
              <a:ext cx="1823720" cy="1905000"/>
            </a:xfrm>
            <a:custGeom>
              <a:avLst/>
              <a:gdLst/>
              <a:ahLst/>
              <a:cxnLst/>
              <a:rect l="l" t="t" r="r" b="b"/>
              <a:pathLst>
                <a:path w="1823720" h="1905000">
                  <a:moveTo>
                    <a:pt x="0" y="530262"/>
                  </a:moveTo>
                  <a:lnTo>
                    <a:pt x="0" y="470557"/>
                  </a:lnTo>
                </a:path>
                <a:path w="1823720" h="1905000">
                  <a:moveTo>
                    <a:pt x="1823536" y="1904492"/>
                  </a:moveTo>
                  <a:lnTo>
                    <a:pt x="182353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8392785" y="1908876"/>
              <a:ext cx="60325" cy="459740"/>
            </a:xfrm>
            <a:custGeom>
              <a:avLst/>
              <a:gdLst/>
              <a:ahLst/>
              <a:cxnLst/>
              <a:rect l="l" t="t" r="r" b="b"/>
              <a:pathLst>
                <a:path w="60325" h="459739">
                  <a:moveTo>
                    <a:pt x="0" y="0"/>
                  </a:moveTo>
                  <a:lnTo>
                    <a:pt x="59705" y="0"/>
                  </a:lnTo>
                </a:path>
                <a:path w="60325" h="459739">
                  <a:moveTo>
                    <a:pt x="0" y="459425"/>
                  </a:moveTo>
                  <a:lnTo>
                    <a:pt x="59705" y="45942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4238725" y="6049781"/>
              <a:ext cx="1212850" cy="0"/>
            </a:xfrm>
            <a:custGeom>
              <a:avLst/>
              <a:gdLst/>
              <a:ahLst/>
              <a:cxnLst/>
              <a:rect l="l" t="t" r="r" b="b"/>
              <a:pathLst>
                <a:path w="1212850" h="0">
                  <a:moveTo>
                    <a:pt x="0" y="0"/>
                  </a:moveTo>
                  <a:lnTo>
                    <a:pt x="121231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5165673" y="7454370"/>
              <a:ext cx="60325" cy="800735"/>
            </a:xfrm>
            <a:custGeom>
              <a:avLst/>
              <a:gdLst/>
              <a:ahLst/>
              <a:cxnLst/>
              <a:rect l="l" t="t" r="r" b="b"/>
              <a:pathLst>
                <a:path w="60325" h="800734">
                  <a:moveTo>
                    <a:pt x="0" y="800453"/>
                  </a:moveTo>
                  <a:lnTo>
                    <a:pt x="59705" y="800453"/>
                  </a:lnTo>
                </a:path>
                <a:path w="60325" h="800734">
                  <a:moveTo>
                    <a:pt x="0" y="609194"/>
                  </a:moveTo>
                  <a:lnTo>
                    <a:pt x="59705" y="609194"/>
                  </a:lnTo>
                </a:path>
                <a:path w="60325" h="800734">
                  <a:moveTo>
                    <a:pt x="0" y="0"/>
                  </a:moveTo>
                  <a:lnTo>
                    <a:pt x="59705" y="0"/>
                  </a:lnTo>
                </a:path>
                <a:path w="60325" h="800734">
                  <a:moveTo>
                    <a:pt x="0" y="191258"/>
                  </a:moveTo>
                  <a:lnTo>
                    <a:pt x="59705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5225378" y="6767255"/>
              <a:ext cx="926465" cy="0"/>
            </a:xfrm>
            <a:custGeom>
              <a:avLst/>
              <a:gdLst/>
              <a:ahLst/>
              <a:cxnLst/>
              <a:rect l="l" t="t" r="r" b="b"/>
              <a:pathLst>
                <a:path w="926464" h="0">
                  <a:moveTo>
                    <a:pt x="92593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5165673" y="6671119"/>
              <a:ext cx="60325" cy="191770"/>
            </a:xfrm>
            <a:custGeom>
              <a:avLst/>
              <a:gdLst/>
              <a:ahLst/>
              <a:cxnLst/>
              <a:rect l="l" t="t" r="r" b="b"/>
              <a:pathLst>
                <a:path w="60325" h="191770">
                  <a:moveTo>
                    <a:pt x="59705" y="0"/>
                  </a:moveTo>
                  <a:lnTo>
                    <a:pt x="0" y="0"/>
                  </a:lnTo>
                </a:path>
                <a:path w="60325" h="191770">
                  <a:moveTo>
                    <a:pt x="59705" y="191258"/>
                  </a:moveTo>
                  <a:lnTo>
                    <a:pt x="0" y="19125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4699163" y="5058069"/>
              <a:ext cx="991869" cy="1613535"/>
            </a:xfrm>
            <a:custGeom>
              <a:avLst/>
              <a:gdLst/>
              <a:ahLst/>
              <a:cxnLst/>
              <a:rect l="l" t="t" r="r" b="b"/>
              <a:pathLst>
                <a:path w="991870" h="1613534">
                  <a:moveTo>
                    <a:pt x="466509" y="1613050"/>
                  </a:moveTo>
                  <a:lnTo>
                    <a:pt x="466509" y="1111122"/>
                  </a:lnTo>
                </a:path>
                <a:path w="991870" h="1613534">
                  <a:moveTo>
                    <a:pt x="466509" y="1613050"/>
                  </a:moveTo>
                  <a:lnTo>
                    <a:pt x="466509" y="1111122"/>
                  </a:lnTo>
                </a:path>
                <a:path w="991870" h="1613534">
                  <a:moveTo>
                    <a:pt x="991712" y="591991"/>
                  </a:moveTo>
                  <a:lnTo>
                    <a:pt x="991712" y="149768"/>
                  </a:lnTo>
                </a:path>
                <a:path w="991870" h="1613534">
                  <a:moveTo>
                    <a:pt x="991712" y="591991"/>
                  </a:moveTo>
                  <a:lnTo>
                    <a:pt x="991712" y="149768"/>
                  </a:lnTo>
                </a:path>
                <a:path w="991870" h="1613534">
                  <a:moveTo>
                    <a:pt x="911768" y="721521"/>
                  </a:moveTo>
                  <a:lnTo>
                    <a:pt x="883433" y="721521"/>
                  </a:lnTo>
                </a:path>
                <a:path w="991870" h="1613534">
                  <a:moveTo>
                    <a:pt x="118398" y="59705"/>
                  </a:moveTo>
                  <a:lnTo>
                    <a:pt x="101195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5099896" y="5058069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5082693" y="5058069"/>
              <a:ext cx="166370" cy="60325"/>
            </a:xfrm>
            <a:custGeom>
              <a:avLst/>
              <a:gdLst/>
              <a:ahLst/>
              <a:cxnLst/>
              <a:rect l="l" t="t" r="r" b="b"/>
              <a:pathLst>
                <a:path w="166370" h="60325">
                  <a:moveTo>
                    <a:pt x="0" y="59705"/>
                  </a:moveTo>
                  <a:lnTo>
                    <a:pt x="17203" y="0"/>
                  </a:lnTo>
                  <a:lnTo>
                    <a:pt x="16596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4758868" y="5058069"/>
              <a:ext cx="872490" cy="60325"/>
            </a:xfrm>
            <a:custGeom>
              <a:avLst/>
              <a:gdLst/>
              <a:ahLst/>
              <a:cxnLst/>
              <a:rect l="l" t="t" r="r" b="b"/>
              <a:pathLst>
                <a:path w="872489" h="60325">
                  <a:moveTo>
                    <a:pt x="341027" y="59705"/>
                  </a:moveTo>
                  <a:lnTo>
                    <a:pt x="341027" y="0"/>
                  </a:lnTo>
                </a:path>
                <a:path w="872489" h="60325">
                  <a:moveTo>
                    <a:pt x="41490" y="0"/>
                  </a:moveTo>
                  <a:lnTo>
                    <a:pt x="41490" y="59705"/>
                  </a:lnTo>
                  <a:lnTo>
                    <a:pt x="0" y="59705"/>
                  </a:lnTo>
                </a:path>
                <a:path w="872489" h="60325">
                  <a:moveTo>
                    <a:pt x="805513" y="59705"/>
                  </a:moveTo>
                  <a:lnTo>
                    <a:pt x="872302" y="59705"/>
                  </a:lnTo>
                </a:path>
                <a:path w="872489" h="60325">
                  <a:moveTo>
                    <a:pt x="340015" y="59705"/>
                  </a:moveTo>
                  <a:lnTo>
                    <a:pt x="509011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5153529" y="5118786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 h="0">
                  <a:moveTo>
                    <a:pt x="28334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 descr=""/>
            <p:cNvSpPr/>
            <p:nvPr/>
          </p:nvSpPr>
          <p:spPr>
            <a:xfrm>
              <a:off x="4878278" y="4393217"/>
              <a:ext cx="221615" cy="0"/>
            </a:xfrm>
            <a:custGeom>
              <a:avLst/>
              <a:gdLst/>
              <a:ahLst/>
              <a:cxnLst/>
              <a:rect l="l" t="t" r="r" b="b"/>
              <a:pathLst>
                <a:path w="221614" h="0">
                  <a:moveTo>
                    <a:pt x="0" y="0"/>
                  </a:moveTo>
                  <a:lnTo>
                    <a:pt x="221617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 descr=""/>
            <p:cNvSpPr/>
            <p:nvPr/>
          </p:nvSpPr>
          <p:spPr>
            <a:xfrm>
              <a:off x="10152569" y="6735884"/>
              <a:ext cx="7418070" cy="1465580"/>
            </a:xfrm>
            <a:custGeom>
              <a:avLst/>
              <a:gdLst/>
              <a:ahLst/>
              <a:cxnLst/>
              <a:rect l="l" t="t" r="r" b="b"/>
              <a:pathLst>
                <a:path w="7418069" h="1465579">
                  <a:moveTo>
                    <a:pt x="963377" y="514071"/>
                  </a:moveTo>
                  <a:lnTo>
                    <a:pt x="963377" y="537346"/>
                  </a:lnTo>
                </a:path>
                <a:path w="7418069" h="1465579">
                  <a:moveTo>
                    <a:pt x="963377" y="573776"/>
                  </a:moveTo>
                  <a:lnTo>
                    <a:pt x="963377" y="1051417"/>
                  </a:lnTo>
                </a:path>
                <a:path w="7418069" h="1465579">
                  <a:moveTo>
                    <a:pt x="963377" y="1086835"/>
                  </a:moveTo>
                  <a:lnTo>
                    <a:pt x="963377" y="1111122"/>
                  </a:lnTo>
                </a:path>
                <a:path w="7418069" h="1465579">
                  <a:moveTo>
                    <a:pt x="1321608" y="514071"/>
                  </a:moveTo>
                  <a:lnTo>
                    <a:pt x="1321608" y="537346"/>
                  </a:lnTo>
                </a:path>
                <a:path w="7418069" h="1465579">
                  <a:moveTo>
                    <a:pt x="1321608" y="573776"/>
                  </a:moveTo>
                  <a:lnTo>
                    <a:pt x="1321608" y="1051417"/>
                  </a:lnTo>
                </a:path>
                <a:path w="7418069" h="1465579">
                  <a:moveTo>
                    <a:pt x="1321608" y="1086835"/>
                  </a:moveTo>
                  <a:lnTo>
                    <a:pt x="1321608" y="1111122"/>
                  </a:lnTo>
                </a:path>
                <a:path w="7418069" h="1465579">
                  <a:moveTo>
                    <a:pt x="1679839" y="0"/>
                  </a:moveTo>
                  <a:lnTo>
                    <a:pt x="1679839" y="477641"/>
                  </a:lnTo>
                </a:path>
                <a:path w="7418069" h="1465579">
                  <a:moveTo>
                    <a:pt x="1679839" y="514071"/>
                  </a:moveTo>
                  <a:lnTo>
                    <a:pt x="1679839" y="537346"/>
                  </a:lnTo>
                </a:path>
                <a:path w="7418069" h="1465579">
                  <a:moveTo>
                    <a:pt x="1679839" y="573776"/>
                  </a:moveTo>
                  <a:lnTo>
                    <a:pt x="1679839" y="1051417"/>
                  </a:lnTo>
                </a:path>
                <a:path w="7418069" h="1465579">
                  <a:moveTo>
                    <a:pt x="1679839" y="1086835"/>
                  </a:moveTo>
                  <a:lnTo>
                    <a:pt x="1679839" y="1111122"/>
                  </a:lnTo>
                </a:path>
                <a:path w="7418069" h="1465579">
                  <a:moveTo>
                    <a:pt x="2397312" y="514071"/>
                  </a:moveTo>
                  <a:lnTo>
                    <a:pt x="2397312" y="537346"/>
                  </a:lnTo>
                </a:path>
                <a:path w="7418069" h="1465579">
                  <a:moveTo>
                    <a:pt x="2397312" y="573776"/>
                  </a:moveTo>
                  <a:lnTo>
                    <a:pt x="2397312" y="1051417"/>
                  </a:lnTo>
                </a:path>
                <a:path w="7418069" h="1465579">
                  <a:moveTo>
                    <a:pt x="2397312" y="1086835"/>
                  </a:moveTo>
                  <a:lnTo>
                    <a:pt x="2397312" y="1111122"/>
                  </a:lnTo>
                </a:path>
                <a:path w="7418069" h="1465579">
                  <a:moveTo>
                    <a:pt x="3114786" y="514071"/>
                  </a:moveTo>
                  <a:lnTo>
                    <a:pt x="3114786" y="537346"/>
                  </a:lnTo>
                </a:path>
                <a:path w="7418069" h="1465579">
                  <a:moveTo>
                    <a:pt x="3114786" y="573776"/>
                  </a:moveTo>
                  <a:lnTo>
                    <a:pt x="3114786" y="1051417"/>
                  </a:lnTo>
                </a:path>
                <a:path w="7418069" h="1465579">
                  <a:moveTo>
                    <a:pt x="3114786" y="1086835"/>
                  </a:moveTo>
                  <a:lnTo>
                    <a:pt x="3114786" y="1111122"/>
                  </a:lnTo>
                </a:path>
                <a:path w="7418069" h="1465579">
                  <a:moveTo>
                    <a:pt x="4190490" y="514071"/>
                  </a:moveTo>
                  <a:lnTo>
                    <a:pt x="4190490" y="537346"/>
                  </a:lnTo>
                </a:path>
                <a:path w="7418069" h="1465579">
                  <a:moveTo>
                    <a:pt x="4190490" y="573776"/>
                  </a:moveTo>
                  <a:lnTo>
                    <a:pt x="4190490" y="1051417"/>
                  </a:lnTo>
                </a:path>
                <a:path w="7418069" h="1465579">
                  <a:moveTo>
                    <a:pt x="4190490" y="1086835"/>
                  </a:moveTo>
                  <a:lnTo>
                    <a:pt x="4190490" y="1111122"/>
                  </a:lnTo>
                </a:path>
                <a:path w="7418069" h="1465579">
                  <a:moveTo>
                    <a:pt x="5266194" y="514071"/>
                  </a:moveTo>
                  <a:lnTo>
                    <a:pt x="5266194" y="537346"/>
                  </a:lnTo>
                </a:path>
                <a:path w="7418069" h="1465579">
                  <a:moveTo>
                    <a:pt x="5266194" y="573776"/>
                  </a:moveTo>
                  <a:lnTo>
                    <a:pt x="5266194" y="1051417"/>
                  </a:lnTo>
                </a:path>
                <a:path w="7418069" h="1465579">
                  <a:moveTo>
                    <a:pt x="5266194" y="1086835"/>
                  </a:moveTo>
                  <a:lnTo>
                    <a:pt x="5266194" y="1111122"/>
                  </a:lnTo>
                </a:path>
                <a:path w="7418069" h="1465579">
                  <a:moveTo>
                    <a:pt x="5983668" y="514071"/>
                  </a:moveTo>
                  <a:lnTo>
                    <a:pt x="5983668" y="537346"/>
                  </a:lnTo>
                </a:path>
                <a:path w="7418069" h="1465579">
                  <a:moveTo>
                    <a:pt x="5983668" y="573776"/>
                  </a:moveTo>
                  <a:lnTo>
                    <a:pt x="5983668" y="1051417"/>
                  </a:lnTo>
                </a:path>
                <a:path w="7418069" h="1465579">
                  <a:moveTo>
                    <a:pt x="5983668" y="1086835"/>
                  </a:moveTo>
                  <a:lnTo>
                    <a:pt x="5983668" y="1111122"/>
                  </a:lnTo>
                </a:path>
                <a:path w="7418069" h="1465579">
                  <a:moveTo>
                    <a:pt x="6700130" y="0"/>
                  </a:moveTo>
                  <a:lnTo>
                    <a:pt x="6700130" y="477641"/>
                  </a:lnTo>
                </a:path>
                <a:path w="7418069" h="1465579">
                  <a:moveTo>
                    <a:pt x="6700130" y="514071"/>
                  </a:moveTo>
                  <a:lnTo>
                    <a:pt x="6700130" y="537346"/>
                  </a:lnTo>
                </a:path>
                <a:path w="7418069" h="1465579">
                  <a:moveTo>
                    <a:pt x="6700130" y="573776"/>
                  </a:moveTo>
                  <a:lnTo>
                    <a:pt x="6700130" y="1051417"/>
                  </a:lnTo>
                </a:path>
                <a:path w="7418069" h="1465579">
                  <a:moveTo>
                    <a:pt x="6700130" y="1086835"/>
                  </a:moveTo>
                  <a:lnTo>
                    <a:pt x="6700130" y="1111122"/>
                  </a:lnTo>
                </a:path>
                <a:path w="7418069" h="1465579">
                  <a:moveTo>
                    <a:pt x="7059372" y="514071"/>
                  </a:moveTo>
                  <a:lnTo>
                    <a:pt x="7059372" y="537346"/>
                  </a:lnTo>
                </a:path>
                <a:path w="7418069" h="1465579">
                  <a:moveTo>
                    <a:pt x="7059372" y="573776"/>
                  </a:moveTo>
                  <a:lnTo>
                    <a:pt x="7059372" y="1051417"/>
                  </a:lnTo>
                </a:path>
                <a:path w="7418069" h="1465579">
                  <a:moveTo>
                    <a:pt x="7059372" y="1086835"/>
                  </a:moveTo>
                  <a:lnTo>
                    <a:pt x="7059372" y="1111122"/>
                  </a:lnTo>
                </a:path>
                <a:path w="7418069" h="1465579">
                  <a:moveTo>
                    <a:pt x="7417603" y="514071"/>
                  </a:moveTo>
                  <a:lnTo>
                    <a:pt x="7417603" y="537346"/>
                  </a:lnTo>
                </a:path>
                <a:path w="7418069" h="1465579">
                  <a:moveTo>
                    <a:pt x="7417603" y="573776"/>
                  </a:moveTo>
                  <a:lnTo>
                    <a:pt x="7417603" y="1051417"/>
                  </a:lnTo>
                </a:path>
                <a:path w="7418069" h="1465579">
                  <a:moveTo>
                    <a:pt x="7417603" y="1086835"/>
                  </a:moveTo>
                  <a:lnTo>
                    <a:pt x="7417603" y="1111122"/>
                  </a:lnTo>
                </a:path>
                <a:path w="7418069" h="1465579">
                  <a:moveTo>
                    <a:pt x="481688" y="1465305"/>
                  </a:moveTo>
                  <a:lnTo>
                    <a:pt x="457402" y="1465305"/>
                  </a:lnTo>
                </a:path>
                <a:path w="7418069" h="1465579">
                  <a:moveTo>
                    <a:pt x="421983" y="1465305"/>
                  </a:moveTo>
                  <a:lnTo>
                    <a:pt x="119410" y="1465305"/>
                  </a:lnTo>
                  <a:lnTo>
                    <a:pt x="0" y="1465305"/>
                  </a:lnTo>
                </a:path>
                <a:path w="7418069" h="1465579">
                  <a:moveTo>
                    <a:pt x="7130209" y="747832"/>
                  </a:moveTo>
                  <a:lnTo>
                    <a:pt x="6828647" y="747832"/>
                  </a:lnTo>
                </a:path>
                <a:path w="7418069" h="1465579">
                  <a:moveTo>
                    <a:pt x="6792217" y="747832"/>
                  </a:moveTo>
                  <a:lnTo>
                    <a:pt x="6768942" y="747832"/>
                  </a:lnTo>
                </a:path>
                <a:path w="7418069" h="1465579">
                  <a:moveTo>
                    <a:pt x="6732512" y="747832"/>
                  </a:moveTo>
                  <a:lnTo>
                    <a:pt x="6254871" y="747832"/>
                  </a:lnTo>
                </a:path>
                <a:path w="7418069" h="1465579">
                  <a:moveTo>
                    <a:pt x="6218441" y="747832"/>
                  </a:moveTo>
                  <a:lnTo>
                    <a:pt x="6195166" y="747832"/>
                  </a:lnTo>
                </a:path>
                <a:path w="7418069" h="1465579">
                  <a:moveTo>
                    <a:pt x="6158736" y="747832"/>
                  </a:moveTo>
                  <a:lnTo>
                    <a:pt x="5681094" y="747832"/>
                  </a:lnTo>
                </a:path>
                <a:path w="7418069" h="1465579">
                  <a:moveTo>
                    <a:pt x="5644664" y="747832"/>
                  </a:moveTo>
                  <a:lnTo>
                    <a:pt x="5621389" y="747832"/>
                  </a:lnTo>
                </a:path>
                <a:path w="7418069" h="1465579">
                  <a:moveTo>
                    <a:pt x="5584959" y="747832"/>
                  </a:moveTo>
                  <a:lnTo>
                    <a:pt x="5107318" y="747832"/>
                  </a:lnTo>
                </a:path>
                <a:path w="7418069" h="1465579">
                  <a:moveTo>
                    <a:pt x="5070888" y="747832"/>
                  </a:moveTo>
                  <a:lnTo>
                    <a:pt x="5047613" y="747832"/>
                  </a:lnTo>
                </a:path>
                <a:path w="7418069" h="1465579">
                  <a:moveTo>
                    <a:pt x="5011183" y="747832"/>
                  </a:moveTo>
                  <a:lnTo>
                    <a:pt x="4533542" y="747832"/>
                  </a:lnTo>
                </a:path>
                <a:path w="7418069" h="1465579">
                  <a:moveTo>
                    <a:pt x="4497111" y="747832"/>
                  </a:moveTo>
                  <a:lnTo>
                    <a:pt x="4473837" y="747832"/>
                  </a:lnTo>
                </a:path>
                <a:path w="7418069" h="1465579">
                  <a:moveTo>
                    <a:pt x="4437406" y="747832"/>
                  </a:moveTo>
                  <a:lnTo>
                    <a:pt x="3959765" y="747832"/>
                  </a:lnTo>
                </a:path>
                <a:path w="7418069" h="1465579">
                  <a:moveTo>
                    <a:pt x="3923335" y="747832"/>
                  </a:moveTo>
                  <a:lnTo>
                    <a:pt x="3900060" y="747832"/>
                  </a:lnTo>
                </a:path>
                <a:path w="7418069" h="1465579">
                  <a:moveTo>
                    <a:pt x="3863630" y="747832"/>
                  </a:moveTo>
                  <a:lnTo>
                    <a:pt x="3385989" y="747832"/>
                  </a:lnTo>
                </a:path>
                <a:path w="7418069" h="1465579">
                  <a:moveTo>
                    <a:pt x="3349559" y="747832"/>
                  </a:moveTo>
                  <a:lnTo>
                    <a:pt x="3326284" y="747832"/>
                  </a:lnTo>
                </a:path>
                <a:path w="7418069" h="1465579">
                  <a:moveTo>
                    <a:pt x="3289853" y="747832"/>
                  </a:moveTo>
                  <a:lnTo>
                    <a:pt x="2812212" y="747832"/>
                  </a:lnTo>
                </a:path>
                <a:path w="7418069" h="1465579">
                  <a:moveTo>
                    <a:pt x="2776794" y="747832"/>
                  </a:moveTo>
                  <a:lnTo>
                    <a:pt x="2752507" y="747832"/>
                  </a:lnTo>
                </a:path>
                <a:path w="7418069" h="1465579">
                  <a:moveTo>
                    <a:pt x="2716077" y="747832"/>
                  </a:moveTo>
                  <a:lnTo>
                    <a:pt x="2238436" y="747832"/>
                  </a:lnTo>
                </a:path>
                <a:path w="7418069" h="1465579">
                  <a:moveTo>
                    <a:pt x="2203018" y="747832"/>
                  </a:moveTo>
                  <a:lnTo>
                    <a:pt x="2178731" y="747832"/>
                  </a:lnTo>
                </a:path>
                <a:path w="7418069" h="1465579">
                  <a:moveTo>
                    <a:pt x="2143313" y="747832"/>
                  </a:moveTo>
                  <a:lnTo>
                    <a:pt x="1664660" y="747832"/>
                  </a:lnTo>
                </a:path>
                <a:path w="7418069" h="1465579">
                  <a:moveTo>
                    <a:pt x="1629241" y="747832"/>
                  </a:moveTo>
                  <a:lnTo>
                    <a:pt x="1604954" y="747832"/>
                  </a:lnTo>
                </a:path>
                <a:path w="7418069" h="1465579">
                  <a:moveTo>
                    <a:pt x="1569536" y="747832"/>
                  </a:moveTo>
                  <a:lnTo>
                    <a:pt x="1090883" y="747832"/>
                  </a:lnTo>
                </a:path>
                <a:path w="7418069" h="1465579">
                  <a:moveTo>
                    <a:pt x="1055465" y="747832"/>
                  </a:moveTo>
                  <a:lnTo>
                    <a:pt x="1031178" y="747832"/>
                  </a:lnTo>
                </a:path>
                <a:path w="7418069" h="1465579">
                  <a:moveTo>
                    <a:pt x="995760" y="747832"/>
                  </a:moveTo>
                  <a:lnTo>
                    <a:pt x="517107" y="747832"/>
                  </a:lnTo>
                </a:path>
                <a:path w="7418069" h="1465579">
                  <a:moveTo>
                    <a:pt x="481688" y="747832"/>
                  </a:moveTo>
                  <a:lnTo>
                    <a:pt x="457402" y="747832"/>
                  </a:lnTo>
                </a:path>
                <a:path w="7418069" h="1465579">
                  <a:moveTo>
                    <a:pt x="421983" y="747832"/>
                  </a:moveTo>
                  <a:lnTo>
                    <a:pt x="119410" y="747832"/>
                  </a:lnTo>
                  <a:lnTo>
                    <a:pt x="0" y="747832"/>
                  </a:lnTo>
                </a:path>
                <a:path w="7418069" h="1465579">
                  <a:moveTo>
                    <a:pt x="6792217" y="31370"/>
                  </a:moveTo>
                  <a:lnTo>
                    <a:pt x="6768942" y="31370"/>
                  </a:lnTo>
                </a:path>
                <a:path w="7418069" h="1465579">
                  <a:moveTo>
                    <a:pt x="6732512" y="31370"/>
                  </a:moveTo>
                  <a:lnTo>
                    <a:pt x="6254871" y="31370"/>
                  </a:lnTo>
                </a:path>
                <a:path w="7418069" h="1465579">
                  <a:moveTo>
                    <a:pt x="6218441" y="31370"/>
                  </a:moveTo>
                  <a:lnTo>
                    <a:pt x="6195166" y="31370"/>
                  </a:lnTo>
                </a:path>
                <a:path w="7418069" h="1465579">
                  <a:moveTo>
                    <a:pt x="5644664" y="31370"/>
                  </a:moveTo>
                  <a:lnTo>
                    <a:pt x="5621389" y="31370"/>
                  </a:lnTo>
                </a:path>
                <a:path w="7418069" h="1465579">
                  <a:moveTo>
                    <a:pt x="5070888" y="31370"/>
                  </a:moveTo>
                  <a:lnTo>
                    <a:pt x="5047613" y="31370"/>
                  </a:lnTo>
                </a:path>
                <a:path w="7418069" h="1465579">
                  <a:moveTo>
                    <a:pt x="3349559" y="31370"/>
                  </a:moveTo>
                  <a:lnTo>
                    <a:pt x="3326284" y="31370"/>
                  </a:lnTo>
                </a:path>
                <a:path w="7418069" h="1465579">
                  <a:moveTo>
                    <a:pt x="2776794" y="31370"/>
                  </a:moveTo>
                  <a:lnTo>
                    <a:pt x="2752507" y="31370"/>
                  </a:lnTo>
                </a:path>
                <a:path w="7418069" h="1465579">
                  <a:moveTo>
                    <a:pt x="2203018" y="31370"/>
                  </a:moveTo>
                  <a:lnTo>
                    <a:pt x="2178731" y="31370"/>
                  </a:lnTo>
                </a:path>
                <a:path w="7418069" h="1465579">
                  <a:moveTo>
                    <a:pt x="2143313" y="31370"/>
                  </a:moveTo>
                  <a:lnTo>
                    <a:pt x="1664660" y="31370"/>
                  </a:lnTo>
                </a:path>
                <a:path w="7418069" h="1465579">
                  <a:moveTo>
                    <a:pt x="1629241" y="31370"/>
                  </a:moveTo>
                  <a:lnTo>
                    <a:pt x="1604954" y="31370"/>
                  </a:lnTo>
                </a:path>
                <a:path w="7418069" h="1465579">
                  <a:moveTo>
                    <a:pt x="481688" y="31370"/>
                  </a:moveTo>
                  <a:lnTo>
                    <a:pt x="457402" y="31370"/>
                  </a:lnTo>
                </a:path>
              </a:pathLst>
            </a:custGeom>
            <a:ln w="6071">
              <a:solidFill>
                <a:srgbClr val="00B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24" name="object 2024" descr=""/>
          <p:cNvSpPr txBox="1"/>
          <p:nvPr/>
        </p:nvSpPr>
        <p:spPr>
          <a:xfrm>
            <a:off x="4985704" y="9687569"/>
            <a:ext cx="723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025" name="object 2025" descr=""/>
          <p:cNvGrpSpPr/>
          <p:nvPr/>
        </p:nvGrpSpPr>
        <p:grpSpPr>
          <a:xfrm>
            <a:off x="9909701" y="7360259"/>
            <a:ext cx="246379" cy="963930"/>
            <a:chOff x="9909701" y="7360259"/>
            <a:chExt cx="246379" cy="963930"/>
          </a:xfrm>
        </p:grpSpPr>
        <p:pic>
          <p:nvPicPr>
            <p:cNvPr id="2026" name="object 2026" descr="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909701" y="8077732"/>
              <a:ext cx="245904" cy="245904"/>
            </a:xfrm>
            <a:prstGeom prst="rect">
              <a:avLst/>
            </a:prstGeom>
          </p:spPr>
        </p:pic>
        <p:pic>
          <p:nvPicPr>
            <p:cNvPr id="2027" name="object 2027" descr="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9909701" y="7360259"/>
              <a:ext cx="245904" cy="245904"/>
            </a:xfrm>
            <a:prstGeom prst="rect">
              <a:avLst/>
            </a:prstGeom>
          </p:spPr>
        </p:pic>
      </p:grpSp>
      <p:sp>
        <p:nvSpPr>
          <p:cNvPr id="2028" name="object 2028" descr=""/>
          <p:cNvSpPr txBox="1"/>
          <p:nvPr/>
        </p:nvSpPr>
        <p:spPr>
          <a:xfrm>
            <a:off x="14144026" y="9572558"/>
            <a:ext cx="6540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 i="1"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29" name="object 2029" descr=""/>
          <p:cNvSpPr txBox="1"/>
          <p:nvPr/>
        </p:nvSpPr>
        <p:spPr>
          <a:xfrm>
            <a:off x="6223522" y="3230305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±0,000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0" name="object 2030" descr=""/>
          <p:cNvSpPr txBox="1"/>
          <p:nvPr/>
        </p:nvSpPr>
        <p:spPr>
          <a:xfrm>
            <a:off x="5272287" y="4839308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±0,000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31" name="object 2031" descr=""/>
          <p:cNvSpPr txBox="1"/>
          <p:nvPr/>
        </p:nvSpPr>
        <p:spPr>
          <a:xfrm>
            <a:off x="11261452" y="1783821"/>
            <a:ext cx="672465" cy="49847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137160">
              <a:lnSpc>
                <a:spcPct val="100000"/>
              </a:lnSpc>
              <a:spcBef>
                <a:spcPts val="385"/>
              </a:spcBef>
              <a:tabLst>
                <a:tab pos="478790" algn="l"/>
              </a:tabLst>
            </a:pPr>
            <a:r>
              <a:rPr dirty="0" sz="750" spc="-20" i="1">
                <a:latin typeface="ISOCPEUR"/>
                <a:cs typeface="ISOCPEUR"/>
              </a:rPr>
              <a:t>1570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1290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655</a:t>
            </a:r>
            <a:endParaRPr sz="750">
              <a:latin typeface="ISOCPEUR"/>
              <a:cs typeface="ISOCPEUR"/>
            </a:endParaRPr>
          </a:p>
          <a:p>
            <a:pPr marL="101600">
              <a:lnSpc>
                <a:spcPct val="100000"/>
              </a:lnSpc>
              <a:spcBef>
                <a:spcPts val="450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2" name="object 2032" descr=""/>
          <p:cNvSpPr txBox="1"/>
          <p:nvPr/>
        </p:nvSpPr>
        <p:spPr>
          <a:xfrm>
            <a:off x="12051786" y="482288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3" name="object 2033" descr=""/>
          <p:cNvSpPr txBox="1"/>
          <p:nvPr/>
        </p:nvSpPr>
        <p:spPr>
          <a:xfrm>
            <a:off x="11994105" y="5575777"/>
            <a:ext cx="361315" cy="238125"/>
          </a:xfrm>
          <a:prstGeom prst="rect">
            <a:avLst/>
          </a:prstGeom>
        </p:spPr>
        <p:txBody>
          <a:bodyPr wrap="square" lIns="0" tIns="31115" rIns="0" bIns="0" rtlCol="0" vert="horz">
            <a:spAutoFit/>
          </a:bodyPr>
          <a:lstStyle/>
          <a:p>
            <a:pPr marL="12700" marR="5080" indent="48260">
              <a:lnSpc>
                <a:spcPts val="760"/>
              </a:lnSpc>
              <a:spcBef>
                <a:spcPts val="24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17,19</a:t>
            </a:r>
            <a:r>
              <a:rPr dirty="0" u="sng" sz="750" spc="-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4" name="object 2034" descr=""/>
          <p:cNvSpPr txBox="1"/>
          <p:nvPr/>
        </p:nvSpPr>
        <p:spPr>
          <a:xfrm>
            <a:off x="11993093" y="6363075"/>
            <a:ext cx="374015" cy="25717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 marR="5080" indent="46355">
              <a:lnSpc>
                <a:spcPct val="101800"/>
              </a:lnSpc>
              <a:spcBef>
                <a:spcPts val="90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15,92</a:t>
            </a:r>
            <a:r>
              <a:rPr dirty="0" u="sng" sz="750" spc="-5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5" name="object 2035" descr=""/>
          <p:cNvSpPr txBox="1"/>
          <p:nvPr/>
        </p:nvSpPr>
        <p:spPr>
          <a:xfrm>
            <a:off x="11515452" y="731633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6" name="object 2036" descr=""/>
          <p:cNvSpPr txBox="1"/>
          <p:nvPr/>
        </p:nvSpPr>
        <p:spPr>
          <a:xfrm>
            <a:off x="12210663" y="732139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7" name="object 2037" descr=""/>
          <p:cNvSpPr txBox="1"/>
          <p:nvPr/>
        </p:nvSpPr>
        <p:spPr>
          <a:xfrm>
            <a:off x="16410260" y="733252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8" name="object 2038" descr=""/>
          <p:cNvSpPr txBox="1"/>
          <p:nvPr/>
        </p:nvSpPr>
        <p:spPr>
          <a:xfrm>
            <a:off x="17025528" y="732645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39" name="object 2039" descr=""/>
          <p:cNvSpPr txBox="1"/>
          <p:nvPr/>
        </p:nvSpPr>
        <p:spPr>
          <a:xfrm>
            <a:off x="16173463" y="4940271"/>
            <a:ext cx="379730" cy="238760"/>
          </a:xfrm>
          <a:prstGeom prst="rect">
            <a:avLst/>
          </a:prstGeom>
        </p:spPr>
        <p:txBody>
          <a:bodyPr wrap="square" lIns="0" tIns="30480" rIns="0" bIns="0" rtlCol="0" vert="horz">
            <a:spAutoFit/>
          </a:bodyPr>
          <a:lstStyle/>
          <a:p>
            <a:pPr marL="12700" marR="5080" indent="72390">
              <a:lnSpc>
                <a:spcPts val="770"/>
              </a:lnSpc>
              <a:spcBef>
                <a:spcPts val="240"/>
              </a:spcBef>
            </a:pPr>
            <a:r>
              <a:rPr dirty="0" sz="750" spc="-25" i="1">
                <a:latin typeface="ISOCPEUR"/>
                <a:cs typeface="ISOCPEUR"/>
              </a:rPr>
              <a:t>Сп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16,45</a:t>
            </a:r>
            <a:r>
              <a:rPr dirty="0" u="sng" sz="750" spc="-5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0" name="object 2040" descr=""/>
          <p:cNvSpPr txBox="1"/>
          <p:nvPr/>
        </p:nvSpPr>
        <p:spPr>
          <a:xfrm>
            <a:off x="16859567" y="2528791"/>
            <a:ext cx="374015" cy="24384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12700" marR="5080" indent="58419">
              <a:lnSpc>
                <a:spcPts val="810"/>
              </a:lnSpc>
              <a:spcBef>
                <a:spcPts val="204"/>
              </a:spcBef>
            </a:pPr>
            <a:r>
              <a:rPr dirty="0" sz="750" spc="-20" i="1">
                <a:latin typeface="ISOCPEUR"/>
                <a:cs typeface="ISOCPEUR"/>
              </a:rPr>
              <a:t>Сп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18,39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1" name="object 2041" descr=""/>
          <p:cNvSpPr txBox="1"/>
          <p:nvPr/>
        </p:nvSpPr>
        <p:spPr>
          <a:xfrm>
            <a:off x="16431511" y="2078473"/>
            <a:ext cx="2038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2" name="object 2042" descr=""/>
          <p:cNvSpPr txBox="1"/>
          <p:nvPr/>
        </p:nvSpPr>
        <p:spPr>
          <a:xfrm>
            <a:off x="13046535" y="2141214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3" name="object 2043" descr=""/>
          <p:cNvSpPr txBox="1"/>
          <p:nvPr/>
        </p:nvSpPr>
        <p:spPr>
          <a:xfrm>
            <a:off x="15305109" y="2111867"/>
            <a:ext cx="398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2890</a:t>
            </a:r>
            <a:r>
              <a:rPr dirty="0" sz="750" spc="30" i="1">
                <a:latin typeface="ISOCPEUR"/>
                <a:cs typeface="ISOCPEUR"/>
              </a:rPr>
              <a:t> </a:t>
            </a:r>
            <a:r>
              <a:rPr dirty="0" baseline="-18518" sz="1125" spc="-75" i="1">
                <a:latin typeface="ISOCPEUR"/>
                <a:cs typeface="ISOCPEUR"/>
              </a:rPr>
              <a:t>К</a:t>
            </a:r>
            <a:endParaRPr baseline="-18518" sz="1125">
              <a:latin typeface="ISOCPEUR"/>
              <a:cs typeface="ISOCPEUR"/>
            </a:endParaRPr>
          </a:p>
        </p:txBody>
      </p:sp>
      <p:sp>
        <p:nvSpPr>
          <p:cNvPr id="2044" name="object 2044" descr=""/>
          <p:cNvSpPr txBox="1"/>
          <p:nvPr/>
        </p:nvSpPr>
        <p:spPr>
          <a:xfrm>
            <a:off x="11469914" y="4120590"/>
            <a:ext cx="379730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080" indent="99695">
              <a:lnSpc>
                <a:spcPts val="790"/>
              </a:lnSpc>
              <a:spcBef>
                <a:spcPts val="220"/>
              </a:spcBef>
            </a:pPr>
            <a:r>
              <a:rPr dirty="0" sz="750" spc="-50" i="1">
                <a:latin typeface="ISOCPEUR"/>
                <a:cs typeface="ISOCPEUR"/>
              </a:rPr>
              <a:t>К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10,43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5" name="object 2045" descr=""/>
          <p:cNvSpPr txBox="1"/>
          <p:nvPr/>
        </p:nvSpPr>
        <p:spPr>
          <a:xfrm>
            <a:off x="13957290" y="7369967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6" name="object 2046" descr=""/>
          <p:cNvSpPr txBox="1"/>
          <p:nvPr/>
        </p:nvSpPr>
        <p:spPr>
          <a:xfrm>
            <a:off x="14599879" y="7366931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7" name="object 2047" descr=""/>
          <p:cNvSpPr txBox="1"/>
          <p:nvPr/>
        </p:nvSpPr>
        <p:spPr>
          <a:xfrm>
            <a:off x="16390021" y="6279083"/>
            <a:ext cx="374015" cy="23622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 indent="56515">
              <a:lnSpc>
                <a:spcPts val="750"/>
              </a:lnSpc>
              <a:spcBef>
                <a:spcPts val="254"/>
              </a:spcBef>
            </a:pPr>
            <a:r>
              <a:rPr dirty="0" sz="750" spc="-60" i="1">
                <a:latin typeface="ISOCPEUR"/>
                <a:cs typeface="ISOCPEUR"/>
              </a:rPr>
              <a:t>К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u="sng" sz="750" spc="-7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16,29</a:t>
            </a:r>
            <a:r>
              <a:rPr dirty="0" u="sng" sz="750" spc="-6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8" name="object 2048" descr=""/>
          <p:cNvSpPr txBox="1"/>
          <p:nvPr/>
        </p:nvSpPr>
        <p:spPr>
          <a:xfrm>
            <a:off x="16848436" y="4125650"/>
            <a:ext cx="361315" cy="23622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 indent="85725">
              <a:lnSpc>
                <a:spcPts val="750"/>
              </a:lnSpc>
              <a:spcBef>
                <a:spcPts val="254"/>
              </a:spcBef>
            </a:pPr>
            <a:r>
              <a:rPr dirty="0" sz="750" spc="-50" i="1">
                <a:latin typeface="ISOCPEUR"/>
                <a:cs typeface="ISOCPEUR"/>
              </a:rPr>
              <a:t>К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11,66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49" name="object 2049" descr=""/>
          <p:cNvSpPr txBox="1"/>
          <p:nvPr/>
        </p:nvSpPr>
        <p:spPr>
          <a:xfrm>
            <a:off x="15713026" y="4146901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0" name="object 2050" descr=""/>
          <p:cNvSpPr txBox="1"/>
          <p:nvPr/>
        </p:nvSpPr>
        <p:spPr>
          <a:xfrm>
            <a:off x="13024271" y="5418924"/>
            <a:ext cx="1974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с/в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1" name="object 2051" descr=""/>
          <p:cNvSpPr txBox="1"/>
          <p:nvPr/>
        </p:nvSpPr>
        <p:spPr>
          <a:xfrm>
            <a:off x="13178088" y="2993103"/>
            <a:ext cx="350520" cy="319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 marR="5080" indent="97790">
              <a:lnSpc>
                <a:spcPct val="128400"/>
              </a:lnSpc>
              <a:spcBef>
                <a:spcPts val="95"/>
              </a:spcBef>
            </a:pPr>
            <a:r>
              <a:rPr dirty="0" sz="750" spc="-25" i="1">
                <a:latin typeface="ISOCPEUR"/>
                <a:cs typeface="ISOCPEUR"/>
              </a:rPr>
              <a:t>с/в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4,75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2" name="object 2052" descr=""/>
          <p:cNvSpPr txBox="1"/>
          <p:nvPr/>
        </p:nvSpPr>
        <p:spPr>
          <a:xfrm>
            <a:off x="15243480" y="3048934"/>
            <a:ext cx="212090" cy="251460"/>
          </a:xfrm>
          <a:prstGeom prst="rect">
            <a:avLst/>
          </a:prstGeom>
        </p:spPr>
        <p:txBody>
          <a:bodyPr wrap="square" lIns="0" tIns="20320" rIns="0" bIns="0" rtlCol="0" vert="horz">
            <a:spAutoFit/>
          </a:bodyPr>
          <a:lstStyle/>
          <a:p>
            <a:pPr marL="21590" marR="5080" indent="-9525">
              <a:lnSpc>
                <a:spcPts val="869"/>
              </a:lnSpc>
              <a:spcBef>
                <a:spcPts val="160"/>
              </a:spcBef>
            </a:pPr>
            <a:r>
              <a:rPr dirty="0" sz="750" spc="-25" i="1">
                <a:latin typeface="ISOCPEUR"/>
                <a:cs typeface="ISOCPEUR"/>
              </a:rPr>
              <a:t>с/в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4,85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3" name="object 2053" descr=""/>
          <p:cNvSpPr txBox="1"/>
          <p:nvPr/>
        </p:nvSpPr>
        <p:spPr>
          <a:xfrm>
            <a:off x="13034391" y="6326645"/>
            <a:ext cx="1974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с/в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4" name="object 2054" descr=""/>
          <p:cNvSpPr txBox="1"/>
          <p:nvPr/>
        </p:nvSpPr>
        <p:spPr>
          <a:xfrm>
            <a:off x="15243835" y="6018838"/>
            <a:ext cx="704850" cy="48196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algn="ctr" marL="5715">
              <a:lnSpc>
                <a:spcPct val="100000"/>
              </a:lnSpc>
              <a:spcBef>
                <a:spcPts val="375"/>
              </a:spcBef>
            </a:pPr>
            <a:r>
              <a:rPr dirty="0" sz="750" spc="-20" i="1">
                <a:latin typeface="ISOCPEUR"/>
                <a:cs typeface="ISOCPEUR"/>
              </a:rPr>
              <a:t>1750</a:t>
            </a:r>
            <a:endParaRPr sz="750">
              <a:latin typeface="ISOCPEUR"/>
              <a:cs typeface="ISOCPEUR"/>
            </a:endParaRPr>
          </a:p>
          <a:p>
            <a:pPr algn="ctr" marL="12700">
              <a:lnSpc>
                <a:spcPct val="100000"/>
              </a:lnSpc>
              <a:spcBef>
                <a:spcPts val="280"/>
              </a:spcBef>
            </a:pPr>
            <a:r>
              <a:rPr dirty="0" sz="750" i="1">
                <a:latin typeface="ISOCPEUR"/>
                <a:cs typeface="ISOCPEUR"/>
              </a:rPr>
              <a:t>380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baseline="-22222" sz="1125" i="1">
                <a:latin typeface="ISOCPEUR"/>
                <a:cs typeface="ISOCPEUR"/>
              </a:rPr>
              <a:t>с/в</a:t>
            </a:r>
            <a:r>
              <a:rPr dirty="0" baseline="-22222" sz="1125" spc="54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  <a:p>
            <a:pPr marL="194945">
              <a:lnSpc>
                <a:spcPct val="100000"/>
              </a:lnSpc>
              <a:spcBef>
                <a:spcPts val="33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4,81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5" name="object 2055" descr=""/>
          <p:cNvSpPr txBox="1"/>
          <p:nvPr/>
        </p:nvSpPr>
        <p:spPr>
          <a:xfrm>
            <a:off x="15469145" y="4722528"/>
            <a:ext cx="277495" cy="43688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dirty="0" sz="750" spc="-20" i="1">
                <a:latin typeface="ISOCPEUR"/>
                <a:cs typeface="ISOCPEUR"/>
              </a:rPr>
              <a:t>1550</a:t>
            </a:r>
            <a:endParaRPr sz="750">
              <a:latin typeface="ISOCPEUR"/>
              <a:cs typeface="ISOCPEUR"/>
            </a:endParaRPr>
          </a:p>
          <a:p>
            <a:pPr marL="92075">
              <a:lnSpc>
                <a:spcPct val="100000"/>
              </a:lnSpc>
              <a:spcBef>
                <a:spcPts val="120"/>
              </a:spcBef>
            </a:pPr>
            <a:r>
              <a:rPr dirty="0" sz="750" spc="-25" i="1">
                <a:latin typeface="ISOCPEUR"/>
                <a:cs typeface="ISOCPEUR"/>
              </a:rPr>
              <a:t>с/в</a:t>
            </a:r>
            <a:endParaRPr sz="750">
              <a:latin typeface="ISOCPEUR"/>
              <a:cs typeface="ISOCPEUR"/>
            </a:endParaRPr>
          </a:p>
          <a:p>
            <a:pPr marL="81915">
              <a:lnSpc>
                <a:spcPct val="100000"/>
              </a:lnSpc>
              <a:spcBef>
                <a:spcPts val="29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5,3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6" name="object 2056" descr=""/>
          <p:cNvSpPr txBox="1"/>
          <p:nvPr/>
        </p:nvSpPr>
        <p:spPr>
          <a:xfrm>
            <a:off x="12938255" y="4000168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7" name="object 2057" descr=""/>
          <p:cNvSpPr txBox="1"/>
          <p:nvPr/>
        </p:nvSpPr>
        <p:spPr>
          <a:xfrm>
            <a:off x="13913777" y="5862159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8" name="object 2058" descr=""/>
          <p:cNvSpPr txBox="1"/>
          <p:nvPr/>
        </p:nvSpPr>
        <p:spPr>
          <a:xfrm>
            <a:off x="14545234" y="5865195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9" name="object 2059" descr=""/>
          <p:cNvSpPr txBox="1"/>
          <p:nvPr/>
        </p:nvSpPr>
        <p:spPr>
          <a:xfrm>
            <a:off x="12833012" y="2911309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0" name="object 2060" descr=""/>
          <p:cNvSpPr txBox="1"/>
          <p:nvPr/>
        </p:nvSpPr>
        <p:spPr>
          <a:xfrm>
            <a:off x="15701895" y="3261444"/>
            <a:ext cx="215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1" name="object 2061" descr=""/>
          <p:cNvSpPr txBox="1"/>
          <p:nvPr/>
        </p:nvSpPr>
        <p:spPr>
          <a:xfrm>
            <a:off x="16961773" y="3232097"/>
            <a:ext cx="2038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2" name="object 2062" descr=""/>
          <p:cNvSpPr txBox="1"/>
          <p:nvPr/>
        </p:nvSpPr>
        <p:spPr>
          <a:xfrm>
            <a:off x="16089472" y="5423984"/>
            <a:ext cx="41655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-22222" sz="1125" i="1">
                <a:latin typeface="ISOCPEUR"/>
                <a:cs typeface="ISOCPEUR"/>
              </a:rPr>
              <a:t>120</a:t>
            </a:r>
            <a:r>
              <a:rPr dirty="0" baseline="-22222" sz="1125" spc="3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3" name="object 2063" descr=""/>
          <p:cNvSpPr txBox="1"/>
          <p:nvPr/>
        </p:nvSpPr>
        <p:spPr>
          <a:xfrm>
            <a:off x="15562245" y="7151385"/>
            <a:ext cx="2038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4" name="object 2064" descr=""/>
          <p:cNvSpPr txBox="1"/>
          <p:nvPr/>
        </p:nvSpPr>
        <p:spPr>
          <a:xfrm>
            <a:off x="12900814" y="7143290"/>
            <a:ext cx="2038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5" name="object 2065" descr=""/>
          <p:cNvSpPr txBox="1"/>
          <p:nvPr/>
        </p:nvSpPr>
        <p:spPr>
          <a:xfrm>
            <a:off x="12118575" y="1978115"/>
            <a:ext cx="374015" cy="29273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50"/>
              </a:spcBef>
            </a:pPr>
            <a:r>
              <a:rPr dirty="0" sz="750" spc="-30" i="1">
                <a:latin typeface="ISOCPEUR"/>
                <a:cs typeface="ISOCPEUR"/>
              </a:rPr>
              <a:t>17,28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м²</a:t>
            </a:r>
            <a:endParaRPr sz="750">
              <a:latin typeface="ISOCPEUR"/>
              <a:cs typeface="ISOCPEUR"/>
            </a:endParaRPr>
          </a:p>
          <a:p>
            <a:pPr algn="ctr" marL="36195">
              <a:lnSpc>
                <a:spcPct val="100000"/>
              </a:lnSpc>
              <a:spcBef>
                <a:spcPts val="150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6" name="object 2066" descr=""/>
          <p:cNvSpPr txBox="1"/>
          <p:nvPr/>
        </p:nvSpPr>
        <p:spPr>
          <a:xfrm>
            <a:off x="12086193" y="3310017"/>
            <a:ext cx="2038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Віт.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7" name="object 2067" descr=""/>
          <p:cNvSpPr txBox="1"/>
          <p:nvPr/>
        </p:nvSpPr>
        <p:spPr>
          <a:xfrm>
            <a:off x="15538970" y="5546430"/>
            <a:ext cx="249554" cy="25209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9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3270</a:t>
            </a:r>
            <a:endParaRPr sz="750">
              <a:latin typeface="ISOCPEUR"/>
              <a:cs typeface="ISOCPEUR"/>
            </a:endParaRPr>
          </a:p>
          <a:p>
            <a:pPr marL="45720">
              <a:lnSpc>
                <a:spcPts val="890"/>
              </a:lnSpc>
            </a:pPr>
            <a:r>
              <a:rPr dirty="0" sz="750" spc="-20" i="1">
                <a:latin typeface="ISOCPEUR"/>
                <a:cs typeface="ISOCPEUR"/>
              </a:rPr>
              <a:t>Кор.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68" name="object 2068" descr=""/>
          <p:cNvSpPr txBox="1"/>
          <p:nvPr/>
        </p:nvSpPr>
        <p:spPr>
          <a:xfrm>
            <a:off x="11065793" y="9472376"/>
            <a:ext cx="9080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30" i="1">
                <a:solidFill>
                  <a:srgbClr val="00BFFF"/>
                </a:solidFill>
                <a:latin typeface="ISOCPEUR"/>
                <a:cs typeface="ISOCPEUR"/>
              </a:rPr>
              <a:t>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69" name="object 2069" descr=""/>
          <p:cNvSpPr txBox="1"/>
          <p:nvPr/>
        </p:nvSpPr>
        <p:spPr>
          <a:xfrm>
            <a:off x="11417830" y="9473737"/>
            <a:ext cx="80010" cy="17970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0" name="object 2070" descr=""/>
          <p:cNvSpPr txBox="1"/>
          <p:nvPr/>
        </p:nvSpPr>
        <p:spPr>
          <a:xfrm>
            <a:off x="11781120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1" name="object 2071" descr=""/>
          <p:cNvSpPr txBox="1"/>
          <p:nvPr/>
        </p:nvSpPr>
        <p:spPr>
          <a:xfrm>
            <a:off x="12500617" y="9472375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2" name="object 2072" descr=""/>
          <p:cNvSpPr txBox="1"/>
          <p:nvPr/>
        </p:nvSpPr>
        <p:spPr>
          <a:xfrm>
            <a:off x="13216067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5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3" name="object 2073" descr=""/>
          <p:cNvSpPr txBox="1"/>
          <p:nvPr/>
        </p:nvSpPr>
        <p:spPr>
          <a:xfrm>
            <a:off x="14285700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7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4" name="object 2074" descr=""/>
          <p:cNvSpPr txBox="1"/>
          <p:nvPr/>
        </p:nvSpPr>
        <p:spPr>
          <a:xfrm>
            <a:off x="15362415" y="9472375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9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5" name="object 2075" descr=""/>
          <p:cNvSpPr txBox="1"/>
          <p:nvPr/>
        </p:nvSpPr>
        <p:spPr>
          <a:xfrm>
            <a:off x="16064710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10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6" name="object 2076" descr=""/>
          <p:cNvSpPr txBox="1"/>
          <p:nvPr/>
        </p:nvSpPr>
        <p:spPr>
          <a:xfrm>
            <a:off x="16789266" y="9472375"/>
            <a:ext cx="104139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11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7" name="object 2077" descr=""/>
          <p:cNvSpPr txBox="1"/>
          <p:nvPr/>
        </p:nvSpPr>
        <p:spPr>
          <a:xfrm>
            <a:off x="17138391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8" name="object 2078" descr=""/>
          <p:cNvSpPr txBox="1"/>
          <p:nvPr/>
        </p:nvSpPr>
        <p:spPr>
          <a:xfrm>
            <a:off x="17498645" y="9472375"/>
            <a:ext cx="1193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5" i="1">
                <a:solidFill>
                  <a:srgbClr val="00BFFF"/>
                </a:solidFill>
                <a:latin typeface="ISOCPEUR"/>
                <a:cs typeface="ISOCPEUR"/>
              </a:rPr>
              <a:t>13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79" name="object 2079" descr=""/>
          <p:cNvSpPr txBox="1"/>
          <p:nvPr/>
        </p:nvSpPr>
        <p:spPr>
          <a:xfrm>
            <a:off x="9977822" y="8100169"/>
            <a:ext cx="965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0" name="object 2080" descr=""/>
          <p:cNvSpPr txBox="1"/>
          <p:nvPr/>
        </p:nvSpPr>
        <p:spPr>
          <a:xfrm>
            <a:off x="9993002" y="7383707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Б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1" name="object 2081" descr=""/>
          <p:cNvSpPr txBox="1"/>
          <p:nvPr/>
        </p:nvSpPr>
        <p:spPr>
          <a:xfrm>
            <a:off x="9990978" y="6666234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В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2" name="object 2082" descr=""/>
          <p:cNvSpPr txBox="1"/>
          <p:nvPr/>
        </p:nvSpPr>
        <p:spPr>
          <a:xfrm>
            <a:off x="9993002" y="5948760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Г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3" name="object 2083" descr=""/>
          <p:cNvSpPr txBox="1"/>
          <p:nvPr/>
        </p:nvSpPr>
        <p:spPr>
          <a:xfrm>
            <a:off x="9980858" y="4514825"/>
            <a:ext cx="965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Д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4" name="object 2084" descr=""/>
          <p:cNvSpPr txBox="1"/>
          <p:nvPr/>
        </p:nvSpPr>
        <p:spPr>
          <a:xfrm>
            <a:off x="9993002" y="3798364"/>
            <a:ext cx="80645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solidFill>
                  <a:srgbClr val="00BFFF"/>
                </a:solidFill>
                <a:latin typeface="ISOCPEUR"/>
                <a:cs typeface="ISOCPEUR"/>
              </a:rPr>
              <a:t>Е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5" name="object 2085" descr=""/>
          <p:cNvSpPr txBox="1"/>
          <p:nvPr/>
        </p:nvSpPr>
        <p:spPr>
          <a:xfrm>
            <a:off x="9984906" y="3080890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Є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6" name="object 2086" descr=""/>
          <p:cNvSpPr txBox="1"/>
          <p:nvPr/>
        </p:nvSpPr>
        <p:spPr>
          <a:xfrm>
            <a:off x="9988954" y="2363416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И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7" name="object 2087" descr=""/>
          <p:cNvSpPr txBox="1"/>
          <p:nvPr/>
        </p:nvSpPr>
        <p:spPr>
          <a:xfrm>
            <a:off x="9984906" y="1646955"/>
            <a:ext cx="889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solidFill>
                  <a:srgbClr val="00BFFF"/>
                </a:solidFill>
                <a:latin typeface="ISOCPEUR"/>
                <a:cs typeface="ISOCPEUR"/>
              </a:rPr>
              <a:t>К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8" name="object 2088" descr=""/>
          <p:cNvSpPr txBox="1"/>
          <p:nvPr/>
        </p:nvSpPr>
        <p:spPr>
          <a:xfrm>
            <a:off x="10007169" y="1933337"/>
            <a:ext cx="4953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20" i="1">
                <a:solidFill>
                  <a:srgbClr val="00BFFF"/>
                </a:solidFill>
                <a:latin typeface="ISOCPEUR"/>
                <a:cs typeface="ISOCPEUR"/>
              </a:rPr>
              <a:t>І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089" name="object 2089" descr=""/>
          <p:cNvSpPr txBox="1"/>
          <p:nvPr/>
        </p:nvSpPr>
        <p:spPr>
          <a:xfrm>
            <a:off x="13802645" y="1585328"/>
            <a:ext cx="241935" cy="3321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3906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0"/>
              </a:spcBef>
            </a:pPr>
            <a:r>
              <a:rPr dirty="0" sz="750" spc="-25" i="1">
                <a:latin typeface="ISOCPEUR"/>
                <a:cs typeface="ISOCPEUR"/>
              </a:rPr>
              <a:t>530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90" name="object 2090" descr=""/>
          <p:cNvGrpSpPr/>
          <p:nvPr/>
        </p:nvGrpSpPr>
        <p:grpSpPr>
          <a:xfrm>
            <a:off x="1935018" y="1714582"/>
            <a:ext cx="15667990" cy="6543675"/>
            <a:chOff x="1935018" y="1714582"/>
            <a:chExt cx="15667990" cy="6543675"/>
          </a:xfrm>
        </p:grpSpPr>
        <p:sp>
          <p:nvSpPr>
            <p:cNvPr id="2091" name="object 2091" descr=""/>
            <p:cNvSpPr/>
            <p:nvPr/>
          </p:nvSpPr>
          <p:spPr>
            <a:xfrm>
              <a:off x="5848740" y="1823872"/>
              <a:ext cx="33655" cy="38735"/>
            </a:xfrm>
            <a:custGeom>
              <a:avLst/>
              <a:gdLst/>
              <a:ahLst/>
              <a:cxnLst/>
              <a:rect l="l" t="t" r="r" b="b"/>
              <a:pathLst>
                <a:path w="33654" h="38735">
                  <a:moveTo>
                    <a:pt x="0" y="38454"/>
                  </a:moveTo>
                  <a:lnTo>
                    <a:pt x="33394" y="5059"/>
                  </a:lnTo>
                </a:path>
                <a:path w="33654" h="38735">
                  <a:moveTo>
                    <a:pt x="33394" y="333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92" name="object 2092" descr="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4445163" y="1848159"/>
              <a:ext cx="859146" cy="1747640"/>
            </a:xfrm>
            <a:prstGeom prst="rect">
              <a:avLst/>
            </a:prstGeom>
          </p:spPr>
        </p:pic>
        <p:pic>
          <p:nvPicPr>
            <p:cNvPr id="2093" name="object 2093" descr="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2566982" y="1714582"/>
              <a:ext cx="240844" cy="65776"/>
            </a:xfrm>
            <a:prstGeom prst="rect">
              <a:avLst/>
            </a:prstGeom>
          </p:spPr>
        </p:pic>
        <p:pic>
          <p:nvPicPr>
            <p:cNvPr id="2094" name="object 2094" descr="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3307730" y="1714582"/>
              <a:ext cx="193282" cy="65776"/>
            </a:xfrm>
            <a:prstGeom prst="rect">
              <a:avLst/>
            </a:prstGeom>
          </p:spPr>
        </p:pic>
        <p:pic>
          <p:nvPicPr>
            <p:cNvPr id="2095" name="object 2095" descr="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4318669" y="1714582"/>
              <a:ext cx="192270" cy="65776"/>
            </a:xfrm>
            <a:prstGeom prst="rect">
              <a:avLst/>
            </a:prstGeom>
          </p:spPr>
        </p:pic>
        <p:pic>
          <p:nvPicPr>
            <p:cNvPr id="2096" name="object 2096" descr="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5884158" y="1714582"/>
              <a:ext cx="192270" cy="65776"/>
            </a:xfrm>
            <a:prstGeom prst="rect">
              <a:avLst/>
            </a:prstGeom>
          </p:spPr>
        </p:pic>
        <p:pic>
          <p:nvPicPr>
            <p:cNvPr id="2097" name="object 2097" descr="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6894086" y="1714582"/>
              <a:ext cx="192270" cy="65776"/>
            </a:xfrm>
            <a:prstGeom prst="rect">
              <a:avLst/>
            </a:prstGeom>
          </p:spPr>
        </p:pic>
        <p:pic>
          <p:nvPicPr>
            <p:cNvPr id="2098" name="object 2098" descr="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3303682" y="6733861"/>
              <a:ext cx="195306" cy="65776"/>
            </a:xfrm>
            <a:prstGeom prst="rect">
              <a:avLst/>
            </a:prstGeom>
          </p:spPr>
        </p:pic>
        <p:pic>
          <p:nvPicPr>
            <p:cNvPr id="2099" name="object 2099" descr="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6153337" y="6017399"/>
              <a:ext cx="239832" cy="65776"/>
            </a:xfrm>
            <a:prstGeom prst="rect">
              <a:avLst/>
            </a:prstGeom>
          </p:spPr>
        </p:pic>
        <p:pic>
          <p:nvPicPr>
            <p:cNvPr id="2100" name="object 2100" descr="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7611559" y="6017399"/>
              <a:ext cx="192270" cy="65776"/>
            </a:xfrm>
            <a:prstGeom prst="rect">
              <a:avLst/>
            </a:prstGeom>
          </p:spPr>
        </p:pic>
        <p:pic>
          <p:nvPicPr>
            <p:cNvPr id="2101" name="object 2101" descr="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7611559" y="8168807"/>
              <a:ext cx="192270" cy="65776"/>
            </a:xfrm>
            <a:prstGeom prst="rect">
              <a:avLst/>
            </a:prstGeom>
          </p:spPr>
        </p:pic>
        <p:pic>
          <p:nvPicPr>
            <p:cNvPr id="2102" name="object 2102" descr="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894086" y="8168807"/>
              <a:ext cx="192270" cy="65776"/>
            </a:xfrm>
            <a:prstGeom prst="rect">
              <a:avLst/>
            </a:prstGeom>
          </p:spPr>
        </p:pic>
        <p:pic>
          <p:nvPicPr>
            <p:cNvPr id="2103" name="object 2103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176612" y="8168807"/>
              <a:ext cx="193282" cy="65776"/>
            </a:xfrm>
            <a:prstGeom prst="rect">
              <a:avLst/>
            </a:prstGeom>
          </p:spPr>
        </p:pic>
        <p:pic>
          <p:nvPicPr>
            <p:cNvPr id="2104" name="object 2104" descr="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4025204" y="8168807"/>
              <a:ext cx="193282" cy="65776"/>
            </a:xfrm>
            <a:prstGeom prst="rect">
              <a:avLst/>
            </a:prstGeom>
          </p:spPr>
        </p:pic>
        <p:pic>
          <p:nvPicPr>
            <p:cNvPr id="2105" name="object 2105" descr="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3308742" y="8168807"/>
              <a:ext cx="192270" cy="65776"/>
            </a:xfrm>
            <a:prstGeom prst="rect">
              <a:avLst/>
            </a:prstGeom>
          </p:spPr>
        </p:pic>
        <p:pic>
          <p:nvPicPr>
            <p:cNvPr id="2106" name="object 2106" descr="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2591268" y="8168807"/>
              <a:ext cx="192270" cy="65776"/>
            </a:xfrm>
            <a:prstGeom prst="rect">
              <a:avLst/>
            </a:prstGeom>
          </p:spPr>
        </p:pic>
        <p:pic>
          <p:nvPicPr>
            <p:cNvPr id="2107" name="object 2107" descr="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369459" y="3804261"/>
              <a:ext cx="65776" cy="193282"/>
            </a:xfrm>
            <a:prstGeom prst="rect">
              <a:avLst/>
            </a:prstGeom>
          </p:spPr>
        </p:pic>
        <p:pic>
          <p:nvPicPr>
            <p:cNvPr id="2108" name="object 2108" descr="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1935524" y="1718629"/>
              <a:ext cx="65776" cy="193282"/>
            </a:xfrm>
            <a:prstGeom prst="rect">
              <a:avLst/>
            </a:prstGeom>
          </p:spPr>
        </p:pic>
        <p:pic>
          <p:nvPicPr>
            <p:cNvPr id="2109" name="object 2109" descr="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1935524" y="2370326"/>
              <a:ext cx="65776" cy="192270"/>
            </a:xfrm>
            <a:prstGeom prst="rect">
              <a:avLst/>
            </a:prstGeom>
          </p:spPr>
        </p:pic>
        <p:pic>
          <p:nvPicPr>
            <p:cNvPr id="2110" name="object 2110" descr="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1935524" y="3022023"/>
              <a:ext cx="65776" cy="192270"/>
            </a:xfrm>
            <a:prstGeom prst="rect">
              <a:avLst/>
            </a:prstGeom>
          </p:spPr>
        </p:pic>
        <p:pic>
          <p:nvPicPr>
            <p:cNvPr id="2111" name="object 2111" descr="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1935018" y="3799707"/>
              <a:ext cx="66788" cy="198342"/>
            </a:xfrm>
            <a:prstGeom prst="rect">
              <a:avLst/>
            </a:prstGeom>
          </p:spPr>
        </p:pic>
        <p:pic>
          <p:nvPicPr>
            <p:cNvPr id="2112" name="object 2112" descr="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1935524" y="4455958"/>
              <a:ext cx="65776" cy="192270"/>
            </a:xfrm>
            <a:prstGeom prst="rect">
              <a:avLst/>
            </a:prstGeom>
          </p:spPr>
        </p:pic>
        <p:pic>
          <p:nvPicPr>
            <p:cNvPr id="2113" name="object 2113" descr="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2293755" y="4587512"/>
              <a:ext cx="65776" cy="180127"/>
            </a:xfrm>
            <a:prstGeom prst="rect">
              <a:avLst/>
            </a:prstGeom>
          </p:spPr>
        </p:pic>
        <p:pic>
          <p:nvPicPr>
            <p:cNvPr id="2114" name="object 2114" descr="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293755" y="5842331"/>
              <a:ext cx="65776" cy="240844"/>
            </a:xfrm>
            <a:prstGeom prst="rect">
              <a:avLst/>
            </a:prstGeom>
          </p:spPr>
        </p:pic>
        <p:pic>
          <p:nvPicPr>
            <p:cNvPr id="2115" name="object 2115" descr="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2293755" y="6602307"/>
              <a:ext cx="65776" cy="197330"/>
            </a:xfrm>
            <a:prstGeom prst="rect">
              <a:avLst/>
            </a:prstGeom>
          </p:spPr>
        </p:pic>
        <p:pic>
          <p:nvPicPr>
            <p:cNvPr id="2116" name="object 2116" descr="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1936536" y="6738920"/>
              <a:ext cx="65776" cy="192270"/>
            </a:xfrm>
            <a:prstGeom prst="rect">
              <a:avLst/>
            </a:prstGeom>
          </p:spPr>
        </p:pic>
        <p:pic>
          <p:nvPicPr>
            <p:cNvPr id="2117" name="object 2117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1935524" y="7456394"/>
              <a:ext cx="65776" cy="192270"/>
            </a:xfrm>
            <a:prstGeom prst="rect">
              <a:avLst/>
            </a:prstGeom>
          </p:spPr>
        </p:pic>
        <p:pic>
          <p:nvPicPr>
            <p:cNvPr id="2118" name="object 2118" descr="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1935524" y="7993740"/>
              <a:ext cx="65776" cy="240844"/>
            </a:xfrm>
            <a:prstGeom prst="rect">
              <a:avLst/>
            </a:prstGeom>
          </p:spPr>
        </p:pic>
        <p:pic>
          <p:nvPicPr>
            <p:cNvPr id="2119" name="object 2119" descr="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5162637" y="8060529"/>
              <a:ext cx="65776" cy="197330"/>
            </a:xfrm>
            <a:prstGeom prst="rect">
              <a:avLst/>
            </a:prstGeom>
          </p:spPr>
        </p:pic>
        <p:pic>
          <p:nvPicPr>
            <p:cNvPr id="2120" name="object 2120" descr="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5162637" y="7456394"/>
              <a:ext cx="65776" cy="192270"/>
            </a:xfrm>
            <a:prstGeom prst="rect">
              <a:avLst/>
            </a:prstGeom>
          </p:spPr>
        </p:pic>
        <p:pic>
          <p:nvPicPr>
            <p:cNvPr id="2121" name="object 2121" descr="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5162637" y="6673143"/>
              <a:ext cx="65776" cy="192270"/>
            </a:xfrm>
            <a:prstGeom prst="rect">
              <a:avLst/>
            </a:prstGeom>
          </p:spPr>
        </p:pic>
        <p:pic>
          <p:nvPicPr>
            <p:cNvPr id="2122" name="object 2122" descr="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162637" y="5974897"/>
              <a:ext cx="65776" cy="197330"/>
            </a:xfrm>
            <a:prstGeom prst="rect">
              <a:avLst/>
            </a:prstGeom>
          </p:spPr>
        </p:pic>
        <p:pic>
          <p:nvPicPr>
            <p:cNvPr id="2123" name="object 2123" descr="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5879099" y="2370326"/>
              <a:ext cx="65776" cy="192270"/>
            </a:xfrm>
            <a:prstGeom prst="rect">
              <a:avLst/>
            </a:prstGeom>
          </p:spPr>
        </p:pic>
        <p:pic>
          <p:nvPicPr>
            <p:cNvPr id="2124" name="object 2124" descr="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879099" y="3153576"/>
              <a:ext cx="65776" cy="192270"/>
            </a:xfrm>
            <a:prstGeom prst="rect">
              <a:avLst/>
            </a:prstGeom>
          </p:spPr>
        </p:pic>
        <p:pic>
          <p:nvPicPr>
            <p:cNvPr id="2125" name="object 2125" descr="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8030507" y="6559805"/>
              <a:ext cx="65776" cy="239832"/>
            </a:xfrm>
            <a:prstGeom prst="rect">
              <a:avLst/>
            </a:prstGeom>
          </p:spPr>
        </p:pic>
        <p:pic>
          <p:nvPicPr>
            <p:cNvPr id="2126" name="object 2126" descr="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8389750" y="6738920"/>
              <a:ext cx="65776" cy="192270"/>
            </a:xfrm>
            <a:prstGeom prst="rect">
              <a:avLst/>
            </a:prstGeom>
          </p:spPr>
        </p:pic>
        <p:pic>
          <p:nvPicPr>
            <p:cNvPr id="2127" name="object 2127" descr=""/>
            <p:cNvPicPr/>
            <p:nvPr/>
          </p:nvPicPr>
          <p:blipFill>
            <a:blip r:embed="rId88" cstate="print"/>
            <a:stretch>
              <a:fillRect/>
            </a:stretch>
          </p:blipFill>
          <p:spPr>
            <a:xfrm>
              <a:off x="8389750" y="7456394"/>
              <a:ext cx="65776" cy="192270"/>
            </a:xfrm>
            <a:prstGeom prst="rect">
              <a:avLst/>
            </a:prstGeom>
          </p:spPr>
        </p:pic>
        <p:pic>
          <p:nvPicPr>
            <p:cNvPr id="2128" name="object 2128" descr="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8389750" y="8037254"/>
              <a:ext cx="65776" cy="197330"/>
            </a:xfrm>
            <a:prstGeom prst="rect">
              <a:avLst/>
            </a:prstGeom>
          </p:spPr>
        </p:pic>
        <p:pic>
          <p:nvPicPr>
            <p:cNvPr id="2129" name="object 2129" descr=""/>
            <p:cNvPicPr/>
            <p:nvPr/>
          </p:nvPicPr>
          <p:blipFill>
            <a:blip r:embed="rId90" cstate="print"/>
            <a:stretch>
              <a:fillRect/>
            </a:stretch>
          </p:blipFill>
          <p:spPr>
            <a:xfrm>
              <a:off x="8030507" y="5897989"/>
              <a:ext cx="65776" cy="185187"/>
            </a:xfrm>
            <a:prstGeom prst="rect">
              <a:avLst/>
            </a:prstGeom>
          </p:spPr>
        </p:pic>
        <p:sp>
          <p:nvSpPr>
            <p:cNvPr id="2130" name="object 2130" descr=""/>
            <p:cNvSpPr/>
            <p:nvPr/>
          </p:nvSpPr>
          <p:spPr>
            <a:xfrm>
              <a:off x="8033543" y="5132953"/>
              <a:ext cx="457834" cy="767080"/>
            </a:xfrm>
            <a:custGeom>
              <a:avLst/>
              <a:gdLst/>
              <a:ahLst/>
              <a:cxnLst/>
              <a:rect l="l" t="t" r="r" b="b"/>
              <a:pathLst>
                <a:path w="457834" h="767079">
                  <a:moveTo>
                    <a:pt x="43513" y="442222"/>
                  </a:moveTo>
                  <a:lnTo>
                    <a:pt x="43513" y="767059"/>
                  </a:lnTo>
                </a:path>
                <a:path w="457834" h="767079">
                  <a:moveTo>
                    <a:pt x="59705" y="456390"/>
                  </a:moveTo>
                  <a:lnTo>
                    <a:pt x="59705" y="693186"/>
                  </a:lnTo>
                </a:path>
                <a:path w="457834" h="767079">
                  <a:moveTo>
                    <a:pt x="0" y="442222"/>
                  </a:moveTo>
                  <a:lnTo>
                    <a:pt x="0" y="767059"/>
                  </a:lnTo>
                </a:path>
                <a:path w="457834" h="767079">
                  <a:moveTo>
                    <a:pt x="185187" y="456390"/>
                  </a:moveTo>
                  <a:lnTo>
                    <a:pt x="171019" y="456390"/>
                  </a:lnTo>
                </a:path>
                <a:path w="457834" h="767079">
                  <a:moveTo>
                    <a:pt x="433115" y="528238"/>
                  </a:moveTo>
                  <a:lnTo>
                    <a:pt x="443234" y="528238"/>
                  </a:lnTo>
                </a:path>
                <a:path w="457834" h="767079">
                  <a:moveTo>
                    <a:pt x="194294" y="528238"/>
                  </a:moveTo>
                  <a:lnTo>
                    <a:pt x="185187" y="528238"/>
                  </a:lnTo>
                  <a:lnTo>
                    <a:pt x="185187" y="0"/>
                  </a:lnTo>
                </a:path>
                <a:path w="457834" h="767079">
                  <a:moveTo>
                    <a:pt x="457402" y="71848"/>
                  </a:moveTo>
                  <a:lnTo>
                    <a:pt x="457402" y="456390"/>
                  </a:lnTo>
                </a:path>
                <a:path w="457834" h="767079">
                  <a:moveTo>
                    <a:pt x="112326" y="456390"/>
                  </a:moveTo>
                  <a:lnTo>
                    <a:pt x="171019" y="456390"/>
                  </a:lnTo>
                </a:path>
                <a:path w="457834" h="767079">
                  <a:moveTo>
                    <a:pt x="433115" y="528238"/>
                  </a:moveTo>
                  <a:lnTo>
                    <a:pt x="433115" y="0"/>
                  </a:lnTo>
                </a:path>
                <a:path w="457834" h="767079">
                  <a:moveTo>
                    <a:pt x="443234" y="528238"/>
                  </a:moveTo>
                  <a:lnTo>
                    <a:pt x="443234" y="0"/>
                  </a:lnTo>
                </a:path>
                <a:path w="457834" h="767079">
                  <a:moveTo>
                    <a:pt x="194294" y="528238"/>
                  </a:moveTo>
                  <a:lnTo>
                    <a:pt x="194294" y="0"/>
                  </a:lnTo>
                </a:path>
                <a:path w="457834" h="767079">
                  <a:moveTo>
                    <a:pt x="185187" y="71848"/>
                  </a:moveTo>
                  <a:lnTo>
                    <a:pt x="171019" y="71848"/>
                  </a:lnTo>
                </a:path>
                <a:path w="457834" h="767079">
                  <a:moveTo>
                    <a:pt x="313704" y="454366"/>
                  </a:moveTo>
                  <a:lnTo>
                    <a:pt x="313704" y="71848"/>
                  </a:lnTo>
                  <a:lnTo>
                    <a:pt x="350135" y="205426"/>
                  </a:lnTo>
                </a:path>
                <a:path w="457834" h="767079">
                  <a:moveTo>
                    <a:pt x="313704" y="71848"/>
                  </a:moveTo>
                  <a:lnTo>
                    <a:pt x="278286" y="205426"/>
                  </a:lnTo>
                </a:path>
                <a:path w="457834" h="767079">
                  <a:moveTo>
                    <a:pt x="433115" y="71848"/>
                  </a:moveTo>
                  <a:lnTo>
                    <a:pt x="194294" y="71848"/>
                  </a:lnTo>
                </a:path>
                <a:path w="457834" h="767079">
                  <a:moveTo>
                    <a:pt x="433115" y="456390"/>
                  </a:moveTo>
                  <a:lnTo>
                    <a:pt x="194294" y="456390"/>
                  </a:lnTo>
                </a:path>
                <a:path w="457834" h="767079">
                  <a:moveTo>
                    <a:pt x="194294" y="0"/>
                  </a:moveTo>
                  <a:lnTo>
                    <a:pt x="185187" y="0"/>
                  </a:lnTo>
                </a:path>
                <a:path w="457834" h="767079">
                  <a:moveTo>
                    <a:pt x="443234" y="0"/>
                  </a:moveTo>
                  <a:lnTo>
                    <a:pt x="433115" y="0"/>
                  </a:lnTo>
                </a:path>
                <a:path w="457834" h="767079">
                  <a:moveTo>
                    <a:pt x="457402" y="71848"/>
                  </a:moveTo>
                  <a:lnTo>
                    <a:pt x="443234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1" name="object 2131" descr="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11082553" y="7456394"/>
              <a:ext cx="65776" cy="192270"/>
            </a:xfrm>
            <a:prstGeom prst="rect">
              <a:avLst/>
            </a:prstGeom>
          </p:spPr>
        </p:pic>
        <p:pic>
          <p:nvPicPr>
            <p:cNvPr id="2132" name="object 2132" descr="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14309665" y="7456394"/>
              <a:ext cx="65776" cy="192270"/>
            </a:xfrm>
            <a:prstGeom prst="rect">
              <a:avLst/>
            </a:prstGeom>
          </p:spPr>
        </p:pic>
        <p:pic>
          <p:nvPicPr>
            <p:cNvPr id="2133" name="object 2133" descr=""/>
            <p:cNvPicPr/>
            <p:nvPr/>
          </p:nvPicPr>
          <p:blipFill>
            <a:blip r:embed="rId93" cstate="print"/>
            <a:stretch>
              <a:fillRect/>
            </a:stretch>
          </p:blipFill>
          <p:spPr>
            <a:xfrm>
              <a:off x="17536779" y="7456394"/>
              <a:ext cx="65776" cy="192270"/>
            </a:xfrm>
            <a:prstGeom prst="rect">
              <a:avLst/>
            </a:prstGeom>
          </p:spPr>
        </p:pic>
      </p:grpSp>
      <p:sp>
        <p:nvSpPr>
          <p:cNvPr id="2134" name="object 2134" descr=""/>
          <p:cNvSpPr txBox="1"/>
          <p:nvPr/>
        </p:nvSpPr>
        <p:spPr>
          <a:xfrm>
            <a:off x="8236914" y="5370263"/>
            <a:ext cx="118745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i=5%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35" name="object 2135" descr=""/>
          <p:cNvGrpSpPr/>
          <p:nvPr/>
        </p:nvGrpSpPr>
        <p:grpSpPr>
          <a:xfrm>
            <a:off x="652370" y="1714076"/>
            <a:ext cx="7842250" cy="11635105"/>
            <a:chOff x="652370" y="1714076"/>
            <a:chExt cx="7842250" cy="11635105"/>
          </a:xfrm>
        </p:grpSpPr>
        <p:sp>
          <p:nvSpPr>
            <p:cNvPr id="2136" name="object 2136" descr=""/>
            <p:cNvSpPr/>
            <p:nvPr/>
          </p:nvSpPr>
          <p:spPr>
            <a:xfrm>
              <a:off x="6715982" y="5204802"/>
              <a:ext cx="1775460" cy="1532255"/>
            </a:xfrm>
            <a:custGeom>
              <a:avLst/>
              <a:gdLst/>
              <a:ahLst/>
              <a:cxnLst/>
              <a:rect l="l" t="t" r="r" b="b"/>
              <a:pathLst>
                <a:path w="1775459" h="1532254">
                  <a:moveTo>
                    <a:pt x="1774962" y="384541"/>
                  </a:moveTo>
                  <a:lnTo>
                    <a:pt x="1774962" y="1456198"/>
                  </a:lnTo>
                </a:path>
                <a:path w="1775459" h="1532254">
                  <a:moveTo>
                    <a:pt x="1488580" y="0"/>
                  </a:moveTo>
                  <a:lnTo>
                    <a:pt x="1488580" y="384541"/>
                  </a:lnTo>
                </a:path>
                <a:path w="1775459" h="1532254">
                  <a:moveTo>
                    <a:pt x="594015" y="937066"/>
                  </a:moveTo>
                  <a:lnTo>
                    <a:pt x="594015" y="1188030"/>
                  </a:lnTo>
                </a:path>
                <a:path w="1775459" h="1532254">
                  <a:moveTo>
                    <a:pt x="526214" y="937066"/>
                  </a:moveTo>
                  <a:lnTo>
                    <a:pt x="526214" y="1188030"/>
                  </a:lnTo>
                </a:path>
                <a:path w="1775459" h="1532254">
                  <a:moveTo>
                    <a:pt x="459425" y="937066"/>
                  </a:moveTo>
                  <a:lnTo>
                    <a:pt x="459425" y="1188030"/>
                  </a:lnTo>
                </a:path>
                <a:path w="1775459" h="1532254">
                  <a:moveTo>
                    <a:pt x="392637" y="927959"/>
                  </a:moveTo>
                  <a:lnTo>
                    <a:pt x="392637" y="1498699"/>
                  </a:lnTo>
                </a:path>
                <a:path w="1775459" h="1532254">
                  <a:moveTo>
                    <a:pt x="660804" y="1226485"/>
                  </a:moveTo>
                  <a:lnTo>
                    <a:pt x="660804" y="1477448"/>
                  </a:lnTo>
                </a:path>
                <a:path w="1775459" h="1532254">
                  <a:moveTo>
                    <a:pt x="594015" y="1226485"/>
                  </a:moveTo>
                  <a:lnTo>
                    <a:pt x="594015" y="1477448"/>
                  </a:lnTo>
                </a:path>
                <a:path w="1775459" h="1532254">
                  <a:moveTo>
                    <a:pt x="526214" y="1226485"/>
                  </a:moveTo>
                  <a:lnTo>
                    <a:pt x="526214" y="1477448"/>
                  </a:lnTo>
                </a:path>
                <a:path w="1775459" h="1532254">
                  <a:moveTo>
                    <a:pt x="459425" y="1226485"/>
                  </a:moveTo>
                  <a:lnTo>
                    <a:pt x="459425" y="1477448"/>
                  </a:lnTo>
                </a:path>
                <a:path w="1775459" h="1532254">
                  <a:moveTo>
                    <a:pt x="1062548" y="1226485"/>
                  </a:moveTo>
                  <a:lnTo>
                    <a:pt x="1062548" y="1477448"/>
                  </a:lnTo>
                </a:path>
                <a:path w="1775459" h="1532254">
                  <a:moveTo>
                    <a:pt x="343051" y="1532094"/>
                  </a:moveTo>
                  <a:lnTo>
                    <a:pt x="376445" y="1498699"/>
                  </a:lnTo>
                </a:path>
                <a:path w="1775459" h="1532254">
                  <a:moveTo>
                    <a:pt x="395672" y="1532094"/>
                  </a:moveTo>
                  <a:lnTo>
                    <a:pt x="362278" y="1498699"/>
                  </a:lnTo>
                </a:path>
                <a:path w="1775459" h="1532254">
                  <a:moveTo>
                    <a:pt x="292453" y="1532094"/>
                  </a:moveTo>
                  <a:lnTo>
                    <a:pt x="325848" y="1498699"/>
                  </a:lnTo>
                </a:path>
                <a:path w="1775459" h="1532254">
                  <a:moveTo>
                    <a:pt x="345075" y="1532094"/>
                  </a:moveTo>
                  <a:lnTo>
                    <a:pt x="311681" y="1498699"/>
                  </a:lnTo>
                </a:path>
                <a:path w="1775459" h="1532254">
                  <a:moveTo>
                    <a:pt x="241856" y="1532094"/>
                  </a:moveTo>
                  <a:lnTo>
                    <a:pt x="275250" y="1498699"/>
                  </a:lnTo>
                </a:path>
                <a:path w="1775459" h="1532254">
                  <a:moveTo>
                    <a:pt x="294477" y="1532094"/>
                  </a:moveTo>
                  <a:lnTo>
                    <a:pt x="261083" y="1498699"/>
                  </a:lnTo>
                </a:path>
                <a:path w="1775459" h="1532254">
                  <a:moveTo>
                    <a:pt x="191258" y="1532094"/>
                  </a:moveTo>
                  <a:lnTo>
                    <a:pt x="224653" y="1498699"/>
                  </a:lnTo>
                </a:path>
                <a:path w="1775459" h="1532254">
                  <a:moveTo>
                    <a:pt x="243880" y="1532094"/>
                  </a:moveTo>
                  <a:lnTo>
                    <a:pt x="210485" y="1498699"/>
                  </a:lnTo>
                </a:path>
                <a:path w="1775459" h="1532254">
                  <a:moveTo>
                    <a:pt x="140661" y="1532094"/>
                  </a:moveTo>
                  <a:lnTo>
                    <a:pt x="174055" y="1498699"/>
                  </a:lnTo>
                </a:path>
                <a:path w="1775459" h="1532254">
                  <a:moveTo>
                    <a:pt x="193282" y="1532094"/>
                  </a:moveTo>
                  <a:lnTo>
                    <a:pt x="159888" y="1498699"/>
                  </a:lnTo>
                </a:path>
                <a:path w="1775459" h="1532254">
                  <a:moveTo>
                    <a:pt x="90063" y="1532094"/>
                  </a:moveTo>
                  <a:lnTo>
                    <a:pt x="123458" y="1498699"/>
                  </a:lnTo>
                </a:path>
                <a:path w="1775459" h="1532254">
                  <a:moveTo>
                    <a:pt x="142685" y="1532094"/>
                  </a:moveTo>
                  <a:lnTo>
                    <a:pt x="109290" y="1498699"/>
                  </a:lnTo>
                </a:path>
                <a:path w="1775459" h="1532254">
                  <a:moveTo>
                    <a:pt x="39466" y="1532094"/>
                  </a:moveTo>
                  <a:lnTo>
                    <a:pt x="72860" y="1498699"/>
                  </a:lnTo>
                </a:path>
                <a:path w="1775459" h="1532254">
                  <a:moveTo>
                    <a:pt x="91075" y="1532094"/>
                  </a:moveTo>
                  <a:lnTo>
                    <a:pt x="57681" y="1498699"/>
                  </a:lnTo>
                </a:path>
                <a:path w="1775459" h="1532254">
                  <a:moveTo>
                    <a:pt x="612230" y="908732"/>
                  </a:moveTo>
                  <a:lnTo>
                    <a:pt x="645624" y="875337"/>
                  </a:lnTo>
                </a:path>
                <a:path w="1775459" h="1532254">
                  <a:moveTo>
                    <a:pt x="633481" y="908732"/>
                  </a:moveTo>
                  <a:lnTo>
                    <a:pt x="600087" y="875337"/>
                  </a:lnTo>
                </a:path>
                <a:path w="1775459" h="1532254">
                  <a:moveTo>
                    <a:pt x="561633" y="908732"/>
                  </a:moveTo>
                  <a:lnTo>
                    <a:pt x="595027" y="875337"/>
                  </a:lnTo>
                </a:path>
                <a:path w="1775459" h="1532254">
                  <a:moveTo>
                    <a:pt x="582883" y="908732"/>
                  </a:moveTo>
                  <a:lnTo>
                    <a:pt x="549489" y="875337"/>
                  </a:lnTo>
                </a:path>
                <a:path w="1775459" h="1532254">
                  <a:moveTo>
                    <a:pt x="511035" y="908732"/>
                  </a:moveTo>
                  <a:lnTo>
                    <a:pt x="544429" y="875337"/>
                  </a:lnTo>
                </a:path>
                <a:path w="1775459" h="1532254">
                  <a:moveTo>
                    <a:pt x="532286" y="908732"/>
                  </a:moveTo>
                  <a:lnTo>
                    <a:pt x="498892" y="875337"/>
                  </a:lnTo>
                </a:path>
                <a:path w="1775459" h="1532254">
                  <a:moveTo>
                    <a:pt x="460437" y="908732"/>
                  </a:moveTo>
                  <a:lnTo>
                    <a:pt x="493832" y="875337"/>
                  </a:lnTo>
                </a:path>
                <a:path w="1775459" h="1532254">
                  <a:moveTo>
                    <a:pt x="481688" y="908732"/>
                  </a:moveTo>
                  <a:lnTo>
                    <a:pt x="448294" y="875337"/>
                  </a:lnTo>
                </a:path>
                <a:path w="1775459" h="1532254">
                  <a:moveTo>
                    <a:pt x="311681" y="908732"/>
                  </a:moveTo>
                  <a:lnTo>
                    <a:pt x="345075" y="875337"/>
                  </a:lnTo>
                </a:path>
                <a:path w="1775459" h="1532254">
                  <a:moveTo>
                    <a:pt x="333943" y="908732"/>
                  </a:moveTo>
                  <a:lnTo>
                    <a:pt x="300549" y="875337"/>
                  </a:lnTo>
                </a:path>
                <a:path w="1775459" h="1532254">
                  <a:moveTo>
                    <a:pt x="358230" y="908732"/>
                  </a:moveTo>
                  <a:lnTo>
                    <a:pt x="391625" y="875337"/>
                  </a:lnTo>
                </a:path>
                <a:path w="1775459" h="1532254">
                  <a:moveTo>
                    <a:pt x="380493" y="908732"/>
                  </a:moveTo>
                  <a:lnTo>
                    <a:pt x="347099" y="875337"/>
                  </a:lnTo>
                </a:path>
                <a:path w="1775459" h="1532254">
                  <a:moveTo>
                    <a:pt x="261083" y="908732"/>
                  </a:moveTo>
                  <a:lnTo>
                    <a:pt x="294477" y="875337"/>
                  </a:lnTo>
                </a:path>
                <a:path w="1775459" h="1532254">
                  <a:moveTo>
                    <a:pt x="283346" y="908732"/>
                  </a:moveTo>
                  <a:lnTo>
                    <a:pt x="249951" y="875337"/>
                  </a:lnTo>
                </a:path>
                <a:path w="1775459" h="1532254">
                  <a:moveTo>
                    <a:pt x="210485" y="908732"/>
                  </a:moveTo>
                  <a:lnTo>
                    <a:pt x="243880" y="875337"/>
                  </a:lnTo>
                </a:path>
                <a:path w="1775459" h="1532254">
                  <a:moveTo>
                    <a:pt x="232748" y="908732"/>
                  </a:moveTo>
                  <a:lnTo>
                    <a:pt x="199354" y="875337"/>
                  </a:lnTo>
                </a:path>
                <a:path w="1775459" h="1532254">
                  <a:moveTo>
                    <a:pt x="159888" y="908732"/>
                  </a:moveTo>
                  <a:lnTo>
                    <a:pt x="193282" y="875337"/>
                  </a:lnTo>
                </a:path>
                <a:path w="1775459" h="1532254">
                  <a:moveTo>
                    <a:pt x="181139" y="908732"/>
                  </a:moveTo>
                  <a:lnTo>
                    <a:pt x="147744" y="875337"/>
                  </a:lnTo>
                </a:path>
                <a:path w="1775459" h="1532254">
                  <a:moveTo>
                    <a:pt x="109290" y="908732"/>
                  </a:moveTo>
                  <a:lnTo>
                    <a:pt x="142685" y="875337"/>
                  </a:lnTo>
                </a:path>
                <a:path w="1775459" h="1532254">
                  <a:moveTo>
                    <a:pt x="130541" y="908732"/>
                  </a:moveTo>
                  <a:lnTo>
                    <a:pt x="97147" y="875337"/>
                  </a:lnTo>
                </a:path>
                <a:path w="1775459" h="1532254">
                  <a:moveTo>
                    <a:pt x="58693" y="908732"/>
                  </a:moveTo>
                  <a:lnTo>
                    <a:pt x="92087" y="875337"/>
                  </a:lnTo>
                </a:path>
                <a:path w="1775459" h="1532254">
                  <a:moveTo>
                    <a:pt x="79944" y="908732"/>
                  </a:moveTo>
                  <a:lnTo>
                    <a:pt x="46549" y="875337"/>
                  </a:lnTo>
                </a:path>
                <a:path w="1775459" h="1532254">
                  <a:moveTo>
                    <a:pt x="33394" y="911768"/>
                  </a:moveTo>
                  <a:lnTo>
                    <a:pt x="0" y="8783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37" name="object 2137" descr="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3303176" y="6016893"/>
              <a:ext cx="198342" cy="66788"/>
            </a:xfrm>
            <a:prstGeom prst="rect">
              <a:avLst/>
            </a:prstGeom>
          </p:spPr>
        </p:pic>
        <p:pic>
          <p:nvPicPr>
            <p:cNvPr id="2138" name="object 2138" descr="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3303176" y="4581946"/>
              <a:ext cx="198342" cy="67294"/>
            </a:xfrm>
            <a:prstGeom prst="rect">
              <a:avLst/>
            </a:prstGeom>
          </p:spPr>
        </p:pic>
        <p:pic>
          <p:nvPicPr>
            <p:cNvPr id="2139" name="object 2139" descr="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3303176" y="3148011"/>
              <a:ext cx="198342" cy="66788"/>
            </a:xfrm>
            <a:prstGeom prst="rect">
              <a:avLst/>
            </a:prstGeom>
          </p:spPr>
        </p:pic>
        <p:pic>
          <p:nvPicPr>
            <p:cNvPr id="2140" name="object 2140" descr="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2585703" y="3148011"/>
              <a:ext cx="198342" cy="66788"/>
            </a:xfrm>
            <a:prstGeom prst="rect">
              <a:avLst/>
            </a:prstGeom>
          </p:spPr>
        </p:pic>
        <p:pic>
          <p:nvPicPr>
            <p:cNvPr id="2141" name="object 2141" descr="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2585703" y="6016893"/>
              <a:ext cx="198342" cy="66788"/>
            </a:xfrm>
            <a:prstGeom prst="rect">
              <a:avLst/>
            </a:prstGeom>
          </p:spPr>
        </p:pic>
        <p:pic>
          <p:nvPicPr>
            <p:cNvPr id="2142" name="object 2142" descr="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172058" y="6733355"/>
              <a:ext cx="198342" cy="66788"/>
            </a:xfrm>
            <a:prstGeom prst="rect">
              <a:avLst/>
            </a:prstGeom>
          </p:spPr>
        </p:pic>
        <p:sp>
          <p:nvSpPr>
            <p:cNvPr id="2143" name="object 2143" descr=""/>
            <p:cNvSpPr/>
            <p:nvPr/>
          </p:nvSpPr>
          <p:spPr>
            <a:xfrm>
              <a:off x="6892062" y="6736896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</a:path>
                <a:path w="191770" h="60325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6892062" y="6736896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6892062" y="6736896"/>
              <a:ext cx="28575" cy="53975"/>
            </a:xfrm>
            <a:custGeom>
              <a:avLst/>
              <a:gdLst/>
              <a:ahLst/>
              <a:cxnLst/>
              <a:rect l="l" t="t" r="r" b="b"/>
              <a:pathLst>
                <a:path w="28575" h="53975">
                  <a:moveTo>
                    <a:pt x="0" y="11131"/>
                  </a:moveTo>
                  <a:lnTo>
                    <a:pt x="11131" y="0"/>
                  </a:lnTo>
                </a:path>
                <a:path w="28575" h="53975">
                  <a:moveTo>
                    <a:pt x="0" y="53633"/>
                  </a:moveTo>
                  <a:lnTo>
                    <a:pt x="24286" y="30358"/>
                  </a:lnTo>
                  <a:lnTo>
                    <a:pt x="28334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6929504" y="6750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6929504" y="675005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6929504" y="6736896"/>
              <a:ext cx="50165" cy="60325"/>
            </a:xfrm>
            <a:custGeom>
              <a:avLst/>
              <a:gdLst/>
              <a:ahLst/>
              <a:cxnLst/>
              <a:rect l="l" t="t" r="r" b="b"/>
              <a:pathLst>
                <a:path w="50165" h="60325">
                  <a:moveTo>
                    <a:pt x="12143" y="4047"/>
                  </a:moveTo>
                  <a:lnTo>
                    <a:pt x="16191" y="0"/>
                  </a:lnTo>
                </a:path>
                <a:path w="50165" h="60325">
                  <a:moveTo>
                    <a:pt x="0" y="59705"/>
                  </a:moveTo>
                  <a:lnTo>
                    <a:pt x="29346" y="30358"/>
                  </a:lnTo>
                  <a:lnTo>
                    <a:pt x="34406" y="25298"/>
                  </a:lnTo>
                  <a:lnTo>
                    <a:pt x="49585" y="101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6972006" y="67925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6972006" y="679255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 descr=""/>
            <p:cNvSpPr/>
            <p:nvPr/>
          </p:nvSpPr>
          <p:spPr>
            <a:xfrm>
              <a:off x="6985161" y="6736896"/>
              <a:ext cx="46990" cy="60325"/>
            </a:xfrm>
            <a:custGeom>
              <a:avLst/>
              <a:gdLst/>
              <a:ahLst/>
              <a:cxnLst/>
              <a:rect l="l" t="t" r="r" b="b"/>
              <a:pathLst>
                <a:path w="46990" h="60325">
                  <a:moveTo>
                    <a:pt x="0" y="47561"/>
                  </a:moveTo>
                  <a:lnTo>
                    <a:pt x="17203" y="30358"/>
                  </a:lnTo>
                  <a:lnTo>
                    <a:pt x="46549" y="0"/>
                  </a:lnTo>
                </a:path>
                <a:path w="46990" h="60325">
                  <a:moveTo>
                    <a:pt x="29346" y="59705"/>
                  </a:moveTo>
                  <a:lnTo>
                    <a:pt x="37442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 descr=""/>
            <p:cNvSpPr/>
            <p:nvPr/>
          </p:nvSpPr>
          <p:spPr>
            <a:xfrm>
              <a:off x="7031711" y="6776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7031711" y="677636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6892062" y="6020435"/>
              <a:ext cx="191770" cy="776605"/>
            </a:xfrm>
            <a:custGeom>
              <a:avLst/>
              <a:gdLst/>
              <a:ahLst/>
              <a:cxnLst/>
              <a:rect l="l" t="t" r="r" b="b"/>
              <a:pathLst>
                <a:path w="191770" h="776604">
                  <a:moveTo>
                    <a:pt x="151792" y="747832"/>
                  </a:moveTo>
                  <a:lnTo>
                    <a:pt x="152804" y="746820"/>
                  </a:lnTo>
                  <a:lnTo>
                    <a:pt x="182151" y="716461"/>
                  </a:lnTo>
                </a:path>
                <a:path w="191770" h="776604">
                  <a:moveTo>
                    <a:pt x="165960" y="776166"/>
                  </a:moveTo>
                  <a:lnTo>
                    <a:pt x="189234" y="752891"/>
                  </a:lnTo>
                </a:path>
                <a:path w="191770" h="776604">
                  <a:moveTo>
                    <a:pt x="0" y="59705"/>
                  </a:moveTo>
                  <a:lnTo>
                    <a:pt x="191258" y="59705"/>
                  </a:lnTo>
                </a:path>
                <a:path w="191770" h="776604">
                  <a:moveTo>
                    <a:pt x="191258" y="0"/>
                  </a:move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6892062" y="6020435"/>
              <a:ext cx="191770" cy="60325"/>
            </a:xfrm>
            <a:custGeom>
              <a:avLst/>
              <a:gdLst/>
              <a:ahLst/>
              <a:cxnLst/>
              <a:rect l="l" t="t" r="r" b="b"/>
              <a:pathLst>
                <a:path w="191770" h="60325">
                  <a:moveTo>
                    <a:pt x="0" y="59705"/>
                  </a:moveTo>
                  <a:lnTo>
                    <a:pt x="191258" y="59705"/>
                  </a:lnTo>
                  <a:lnTo>
                    <a:pt x="191258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6892062" y="6020435"/>
              <a:ext cx="28575" cy="53975"/>
            </a:xfrm>
            <a:custGeom>
              <a:avLst/>
              <a:gdLst/>
              <a:ahLst/>
              <a:cxnLst/>
              <a:rect l="l" t="t" r="r" b="b"/>
              <a:pathLst>
                <a:path w="28575" h="53975">
                  <a:moveTo>
                    <a:pt x="0" y="10119"/>
                  </a:moveTo>
                  <a:lnTo>
                    <a:pt x="11131" y="0"/>
                  </a:lnTo>
                </a:path>
                <a:path w="28575" h="53975">
                  <a:moveTo>
                    <a:pt x="0" y="53633"/>
                  </a:moveTo>
                  <a:lnTo>
                    <a:pt x="24286" y="29346"/>
                  </a:lnTo>
                  <a:lnTo>
                    <a:pt x="28334" y="2529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6929504" y="60325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6929504" y="603257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6929504" y="6020435"/>
              <a:ext cx="50165" cy="60325"/>
            </a:xfrm>
            <a:custGeom>
              <a:avLst/>
              <a:gdLst/>
              <a:ahLst/>
              <a:cxnLst/>
              <a:rect l="l" t="t" r="r" b="b"/>
              <a:pathLst>
                <a:path w="50165" h="60325">
                  <a:moveTo>
                    <a:pt x="12143" y="4047"/>
                  </a:moveTo>
                  <a:lnTo>
                    <a:pt x="16191" y="0"/>
                  </a:lnTo>
                </a:path>
                <a:path w="50165" h="60325">
                  <a:moveTo>
                    <a:pt x="0" y="59705"/>
                  </a:moveTo>
                  <a:lnTo>
                    <a:pt x="29346" y="29346"/>
                  </a:lnTo>
                  <a:lnTo>
                    <a:pt x="34406" y="24286"/>
                  </a:lnTo>
                  <a:lnTo>
                    <a:pt x="49585" y="910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6972006" y="6076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6972006" y="6076092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6985161" y="6020435"/>
              <a:ext cx="46990" cy="60325"/>
            </a:xfrm>
            <a:custGeom>
              <a:avLst/>
              <a:gdLst/>
              <a:ahLst/>
              <a:cxnLst/>
              <a:rect l="l" t="t" r="r" b="b"/>
              <a:pathLst>
                <a:path w="46990" h="60325">
                  <a:moveTo>
                    <a:pt x="0" y="46549"/>
                  </a:moveTo>
                  <a:lnTo>
                    <a:pt x="17203" y="29346"/>
                  </a:lnTo>
                  <a:lnTo>
                    <a:pt x="46549" y="0"/>
                  </a:lnTo>
                </a:path>
                <a:path w="46990" h="60325">
                  <a:moveTo>
                    <a:pt x="29346" y="59705"/>
                  </a:moveTo>
                  <a:lnTo>
                    <a:pt x="37442" y="516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7031711" y="60599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7031711" y="60599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6656277" y="6020435"/>
              <a:ext cx="425450" cy="776605"/>
            </a:xfrm>
            <a:custGeom>
              <a:avLst/>
              <a:gdLst/>
              <a:ahLst/>
              <a:cxnLst/>
              <a:rect l="l" t="t" r="r" b="b"/>
              <a:pathLst>
                <a:path w="425450" h="776604">
                  <a:moveTo>
                    <a:pt x="387577" y="30358"/>
                  </a:moveTo>
                  <a:lnTo>
                    <a:pt x="388589" y="29346"/>
                  </a:lnTo>
                  <a:lnTo>
                    <a:pt x="417935" y="0"/>
                  </a:lnTo>
                </a:path>
                <a:path w="425450" h="776604">
                  <a:moveTo>
                    <a:pt x="401744" y="59705"/>
                  </a:moveTo>
                  <a:lnTo>
                    <a:pt x="425019" y="35418"/>
                  </a:lnTo>
                </a:path>
                <a:path w="425450" h="776604">
                  <a:moveTo>
                    <a:pt x="235784" y="0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776166"/>
                  </a:lnTo>
                  <a:lnTo>
                    <a:pt x="235784" y="77616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66" name="object 2166" descr="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4020650" y="6733355"/>
              <a:ext cx="198342" cy="66788"/>
            </a:xfrm>
            <a:prstGeom prst="rect">
              <a:avLst/>
            </a:prstGeom>
          </p:spPr>
        </p:pic>
        <p:pic>
          <p:nvPicPr>
            <p:cNvPr id="2167" name="object 2167" descr=""/>
            <p:cNvPicPr/>
            <p:nvPr/>
          </p:nvPicPr>
          <p:blipFill>
            <a:blip r:embed="rId101" cstate="print"/>
            <a:stretch>
              <a:fillRect/>
            </a:stretch>
          </p:blipFill>
          <p:spPr>
            <a:xfrm>
              <a:off x="4020650" y="4581946"/>
              <a:ext cx="198342" cy="67294"/>
            </a:xfrm>
            <a:prstGeom prst="rect">
              <a:avLst/>
            </a:prstGeom>
          </p:spPr>
        </p:pic>
        <p:pic>
          <p:nvPicPr>
            <p:cNvPr id="2168" name="object 2168" descr=""/>
            <p:cNvPicPr/>
            <p:nvPr/>
          </p:nvPicPr>
          <p:blipFill>
            <a:blip r:embed="rId102" cstate="print"/>
            <a:stretch>
              <a:fillRect/>
            </a:stretch>
          </p:blipFill>
          <p:spPr>
            <a:xfrm>
              <a:off x="6172058" y="4581946"/>
              <a:ext cx="198342" cy="67294"/>
            </a:xfrm>
            <a:prstGeom prst="rect">
              <a:avLst/>
            </a:prstGeom>
          </p:spPr>
        </p:pic>
        <p:pic>
          <p:nvPicPr>
            <p:cNvPr id="2169" name="object 2169" descr=""/>
            <p:cNvPicPr/>
            <p:nvPr/>
          </p:nvPicPr>
          <p:blipFill>
            <a:blip r:embed="rId103" cstate="print"/>
            <a:stretch>
              <a:fillRect/>
            </a:stretch>
          </p:blipFill>
          <p:spPr>
            <a:xfrm>
              <a:off x="6888520" y="4581946"/>
              <a:ext cx="198342" cy="67294"/>
            </a:xfrm>
            <a:prstGeom prst="rect">
              <a:avLst/>
            </a:prstGeom>
          </p:spPr>
        </p:pic>
        <p:pic>
          <p:nvPicPr>
            <p:cNvPr id="2170" name="object 2170" descr="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6888520" y="3148011"/>
              <a:ext cx="198342" cy="66788"/>
            </a:xfrm>
            <a:prstGeom prst="rect">
              <a:avLst/>
            </a:prstGeom>
          </p:spPr>
        </p:pic>
        <p:pic>
          <p:nvPicPr>
            <p:cNvPr id="2171" name="object 2171" descr="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7605993" y="3148011"/>
              <a:ext cx="198342" cy="66788"/>
            </a:xfrm>
            <a:prstGeom prst="rect">
              <a:avLst/>
            </a:prstGeom>
          </p:spPr>
        </p:pic>
        <p:pic>
          <p:nvPicPr>
            <p:cNvPr id="2172" name="object 2172" descr=""/>
            <p:cNvPicPr/>
            <p:nvPr/>
          </p:nvPicPr>
          <p:blipFill>
            <a:blip r:embed="rId106" cstate="print"/>
            <a:stretch>
              <a:fillRect/>
            </a:stretch>
          </p:blipFill>
          <p:spPr>
            <a:xfrm>
              <a:off x="7605993" y="1714076"/>
              <a:ext cx="198342" cy="66788"/>
            </a:xfrm>
            <a:prstGeom prst="rect">
              <a:avLst/>
            </a:prstGeom>
          </p:spPr>
        </p:pic>
        <p:pic>
          <p:nvPicPr>
            <p:cNvPr id="2173" name="object 2173" descr="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4020650" y="6016893"/>
              <a:ext cx="198342" cy="66788"/>
            </a:xfrm>
            <a:prstGeom prst="rect">
              <a:avLst/>
            </a:prstGeom>
          </p:spPr>
        </p:pic>
        <p:pic>
          <p:nvPicPr>
            <p:cNvPr id="2174" name="object 2174" descr="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8030507" y="4583464"/>
              <a:ext cx="65776" cy="184175"/>
            </a:xfrm>
            <a:prstGeom prst="rect">
              <a:avLst/>
            </a:prstGeom>
          </p:spPr>
        </p:pic>
        <p:pic>
          <p:nvPicPr>
            <p:cNvPr id="2175" name="object 2175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8389750" y="4451910"/>
              <a:ext cx="65776" cy="185187"/>
            </a:xfrm>
            <a:prstGeom prst="rect">
              <a:avLst/>
            </a:prstGeom>
          </p:spPr>
        </p:pic>
        <p:pic>
          <p:nvPicPr>
            <p:cNvPr id="2176" name="object 2176" descr="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8389750" y="2970413"/>
              <a:ext cx="65776" cy="184175"/>
            </a:xfrm>
            <a:prstGeom prst="rect">
              <a:avLst/>
            </a:prstGeom>
          </p:spPr>
        </p:pic>
        <p:pic>
          <p:nvPicPr>
            <p:cNvPr id="2177" name="object 2177" descr="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8389750" y="2366278"/>
              <a:ext cx="65776" cy="185187"/>
            </a:xfrm>
            <a:prstGeom prst="rect">
              <a:avLst/>
            </a:prstGeom>
          </p:spPr>
        </p:pic>
        <p:pic>
          <p:nvPicPr>
            <p:cNvPr id="2178" name="object 2178" descr=""/>
            <p:cNvPicPr/>
            <p:nvPr/>
          </p:nvPicPr>
          <p:blipFill>
            <a:blip r:embed="rId111" cstate="print"/>
            <a:stretch>
              <a:fillRect/>
            </a:stretch>
          </p:blipFill>
          <p:spPr>
            <a:xfrm>
              <a:off x="8389750" y="1714582"/>
              <a:ext cx="65776" cy="185187"/>
            </a:xfrm>
            <a:prstGeom prst="rect">
              <a:avLst/>
            </a:prstGeom>
          </p:spPr>
        </p:pic>
        <p:sp>
          <p:nvSpPr>
            <p:cNvPr id="2179" name="object 2179" descr=""/>
            <p:cNvSpPr/>
            <p:nvPr/>
          </p:nvSpPr>
          <p:spPr>
            <a:xfrm>
              <a:off x="933692" y="109638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933692" y="109638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2543707" y="109638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2543707" y="1096381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2038743" y="99043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2038743" y="990430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1142154" y="12702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1142154" y="1270235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87" name="object 2187" descr="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652370" y="9806145"/>
              <a:ext cx="2610834" cy="3542841"/>
            </a:xfrm>
            <a:prstGeom prst="rect">
              <a:avLst/>
            </a:prstGeom>
          </p:spPr>
        </p:pic>
        <p:sp>
          <p:nvSpPr>
            <p:cNvPr id="2188" name="object 2188" descr=""/>
            <p:cNvSpPr/>
            <p:nvPr/>
          </p:nvSpPr>
          <p:spPr>
            <a:xfrm>
              <a:off x="6427576" y="9916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6427576" y="9916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5778915" y="9916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5778915" y="991644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6601632" y="10102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6601632" y="1010264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6601632" y="128086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6601632" y="1280860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6601632" y="124503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 descr=""/>
            <p:cNvSpPr/>
            <p:nvPr/>
          </p:nvSpPr>
          <p:spPr>
            <a:xfrm>
              <a:off x="6601632" y="1245037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6427576" y="129553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6427576" y="129553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5778915" y="129553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5778915" y="1295533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02" name="object 2202" descr=""/>
          <p:cNvSpPr txBox="1"/>
          <p:nvPr/>
        </p:nvSpPr>
        <p:spPr>
          <a:xfrm>
            <a:off x="3057126" y="12662703"/>
            <a:ext cx="2222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20">
                <a:latin typeface="ISOCPEUR"/>
                <a:cs typeface="ISOCPEUR"/>
              </a:rPr>
              <a:t>1,300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3" name="object 2203" descr=""/>
          <p:cNvSpPr txBox="1"/>
          <p:nvPr/>
        </p:nvSpPr>
        <p:spPr>
          <a:xfrm>
            <a:off x="2582521" y="10361526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+0,630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4" name="object 2204" descr=""/>
          <p:cNvSpPr txBox="1"/>
          <p:nvPr/>
        </p:nvSpPr>
        <p:spPr>
          <a:xfrm>
            <a:off x="644634" y="11469566"/>
            <a:ext cx="238125" cy="313055"/>
          </a:xfrm>
          <a:prstGeom prst="rect">
            <a:avLst/>
          </a:prstGeom>
        </p:spPr>
        <p:txBody>
          <a:bodyPr wrap="square" lIns="0" tIns="48895" rIns="0" bIns="0" rtlCol="0" vert="horz">
            <a:spAutoFit/>
          </a:bodyPr>
          <a:lstStyle/>
          <a:p>
            <a:pPr marL="24765">
              <a:lnSpc>
                <a:spcPct val="100000"/>
              </a:lnSpc>
              <a:spcBef>
                <a:spcPts val="385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20">
                <a:latin typeface="ISOCPEUR"/>
                <a:cs typeface="ISOCPEUR"/>
              </a:rPr>
              <a:t>0,150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90"/>
              </a:spcBef>
            </a:pPr>
            <a:r>
              <a:rPr dirty="0" sz="700" spc="-35">
                <a:latin typeface="ISOCPEUR"/>
                <a:cs typeface="ISOCPEUR"/>
              </a:rPr>
              <a:t>-</a:t>
            </a:r>
            <a:r>
              <a:rPr dirty="0" sz="700" spc="-10">
                <a:latin typeface="ISOCPEUR"/>
                <a:cs typeface="ISOCPEUR"/>
              </a:rPr>
              <a:t>0,450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5" name="object 2205" descr=""/>
          <p:cNvSpPr txBox="1"/>
          <p:nvPr/>
        </p:nvSpPr>
        <p:spPr>
          <a:xfrm>
            <a:off x="676004" y="11107334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6" name="object 2206" descr=""/>
          <p:cNvSpPr txBox="1"/>
          <p:nvPr/>
        </p:nvSpPr>
        <p:spPr>
          <a:xfrm>
            <a:off x="649693" y="10390873"/>
            <a:ext cx="233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+0,600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07" name="object 2207" descr=""/>
          <p:cNvSpPr txBox="1"/>
          <p:nvPr/>
        </p:nvSpPr>
        <p:spPr>
          <a:xfrm>
            <a:off x="1029796" y="11345877"/>
            <a:ext cx="118745" cy="4394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300</a:t>
            </a:r>
            <a:r>
              <a:rPr dirty="0" sz="750" spc="145" i="1">
                <a:latin typeface="ISOCPEUR"/>
                <a:cs typeface="ISOCPEUR"/>
              </a:rPr>
              <a:t>  </a:t>
            </a: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08" name="object 2208" descr=""/>
          <p:cNvSpPr txBox="1"/>
          <p:nvPr/>
        </p:nvSpPr>
        <p:spPr>
          <a:xfrm>
            <a:off x="1029796" y="1089168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09" name="object 2209" descr=""/>
          <p:cNvSpPr txBox="1"/>
          <p:nvPr/>
        </p:nvSpPr>
        <p:spPr>
          <a:xfrm>
            <a:off x="945804" y="10433560"/>
            <a:ext cx="118745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10" name="object 2210" descr=""/>
          <p:cNvSpPr txBox="1"/>
          <p:nvPr/>
        </p:nvSpPr>
        <p:spPr>
          <a:xfrm>
            <a:off x="1796671" y="11578672"/>
            <a:ext cx="7258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250</a:t>
            </a:r>
            <a:r>
              <a:rPr dirty="0" sz="750" spc="8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120</a:t>
            </a:r>
            <a:r>
              <a:rPr dirty="0" sz="750" spc="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11" name="object 2211" descr=""/>
          <p:cNvSpPr txBox="1"/>
          <p:nvPr/>
        </p:nvSpPr>
        <p:spPr>
          <a:xfrm>
            <a:off x="1727859" y="9972706"/>
            <a:ext cx="5734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125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125</a:t>
            </a:r>
            <a:r>
              <a:rPr dirty="0" sz="750" spc="105" i="1">
                <a:latin typeface="ISOCPEUR"/>
                <a:cs typeface="ISOCPEUR"/>
              </a:rPr>
              <a:t>  </a:t>
            </a:r>
            <a:r>
              <a:rPr dirty="0" sz="750" spc="-25" i="1">
                <a:latin typeface="ISOCPEUR"/>
                <a:cs typeface="ISOCPEUR"/>
              </a:rPr>
              <a:t>280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12" name="object 2212" descr=""/>
          <p:cNvSpPr txBox="1"/>
          <p:nvPr/>
        </p:nvSpPr>
        <p:spPr>
          <a:xfrm>
            <a:off x="1306249" y="9836324"/>
            <a:ext cx="723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5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3" name="object 2213" descr=""/>
          <p:cNvSpPr/>
          <p:nvPr/>
        </p:nvSpPr>
        <p:spPr>
          <a:xfrm>
            <a:off x="6767592" y="11234008"/>
            <a:ext cx="0" cy="285750"/>
          </a:xfrm>
          <a:custGeom>
            <a:avLst/>
            <a:gdLst/>
            <a:ahLst/>
            <a:cxnLst/>
            <a:rect l="l" t="t" r="r" b="b"/>
            <a:pathLst>
              <a:path w="0" h="285750">
                <a:moveTo>
                  <a:pt x="0" y="0"/>
                </a:moveTo>
                <a:lnTo>
                  <a:pt x="0" y="21250"/>
                </a:lnTo>
              </a:path>
              <a:path w="0" h="285750">
                <a:moveTo>
                  <a:pt x="0" y="32382"/>
                </a:moveTo>
                <a:lnTo>
                  <a:pt x="0" y="53633"/>
                </a:lnTo>
              </a:path>
              <a:path w="0" h="285750">
                <a:moveTo>
                  <a:pt x="0" y="65776"/>
                </a:moveTo>
                <a:lnTo>
                  <a:pt x="0" y="87027"/>
                </a:lnTo>
              </a:path>
              <a:path w="0" h="285750">
                <a:moveTo>
                  <a:pt x="0" y="98159"/>
                </a:moveTo>
                <a:lnTo>
                  <a:pt x="0" y="120422"/>
                </a:lnTo>
              </a:path>
              <a:path w="0" h="285750">
                <a:moveTo>
                  <a:pt x="0" y="131553"/>
                </a:moveTo>
                <a:lnTo>
                  <a:pt x="0" y="152804"/>
                </a:lnTo>
              </a:path>
              <a:path w="0" h="285750">
                <a:moveTo>
                  <a:pt x="0" y="164948"/>
                </a:moveTo>
                <a:lnTo>
                  <a:pt x="0" y="186199"/>
                </a:lnTo>
              </a:path>
              <a:path w="0" h="285750">
                <a:moveTo>
                  <a:pt x="0" y="197330"/>
                </a:moveTo>
                <a:lnTo>
                  <a:pt x="0" y="219593"/>
                </a:lnTo>
              </a:path>
              <a:path w="0" h="285750">
                <a:moveTo>
                  <a:pt x="0" y="230724"/>
                </a:moveTo>
                <a:lnTo>
                  <a:pt x="0" y="251975"/>
                </a:lnTo>
              </a:path>
              <a:path w="0" h="285750">
                <a:moveTo>
                  <a:pt x="0" y="263107"/>
                </a:moveTo>
                <a:lnTo>
                  <a:pt x="0" y="28537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214" name="object 2214" descr=""/>
          <p:cNvGrpSpPr/>
          <p:nvPr/>
        </p:nvGrpSpPr>
        <p:grpSpPr>
          <a:xfrm>
            <a:off x="5665577" y="9846623"/>
            <a:ext cx="4017010" cy="4220845"/>
            <a:chOff x="5665577" y="9846623"/>
            <a:chExt cx="4017010" cy="4220845"/>
          </a:xfrm>
        </p:grpSpPr>
        <p:sp>
          <p:nvSpPr>
            <p:cNvPr id="2215" name="object 2215" descr=""/>
            <p:cNvSpPr/>
            <p:nvPr/>
          </p:nvSpPr>
          <p:spPr>
            <a:xfrm>
              <a:off x="6288939" y="12046605"/>
              <a:ext cx="180340" cy="896619"/>
            </a:xfrm>
            <a:custGeom>
              <a:avLst/>
              <a:gdLst/>
              <a:ahLst/>
              <a:cxnLst/>
              <a:rect l="l" t="t" r="r" b="b"/>
              <a:pathLst>
                <a:path w="180339" h="896620">
                  <a:moveTo>
                    <a:pt x="12143" y="11131"/>
                  </a:moveTo>
                  <a:lnTo>
                    <a:pt x="23274" y="0"/>
                  </a:lnTo>
                </a:path>
                <a:path w="180339" h="896620">
                  <a:moveTo>
                    <a:pt x="12143" y="129529"/>
                  </a:moveTo>
                  <a:lnTo>
                    <a:pt x="141673" y="0"/>
                  </a:lnTo>
                </a:path>
                <a:path w="180339" h="896620">
                  <a:moveTo>
                    <a:pt x="12143" y="247928"/>
                  </a:moveTo>
                  <a:lnTo>
                    <a:pt x="180127" y="79944"/>
                  </a:lnTo>
                </a:path>
                <a:path w="180339" h="896620">
                  <a:moveTo>
                    <a:pt x="12143" y="366326"/>
                  </a:moveTo>
                  <a:lnTo>
                    <a:pt x="180127" y="198342"/>
                  </a:lnTo>
                </a:path>
                <a:path w="180339" h="896620">
                  <a:moveTo>
                    <a:pt x="12143" y="484724"/>
                  </a:moveTo>
                  <a:lnTo>
                    <a:pt x="180127" y="316740"/>
                  </a:lnTo>
                </a:path>
                <a:path w="180339" h="896620">
                  <a:moveTo>
                    <a:pt x="0" y="615266"/>
                  </a:moveTo>
                  <a:lnTo>
                    <a:pt x="97147" y="518119"/>
                  </a:lnTo>
                  <a:lnTo>
                    <a:pt x="180127" y="435139"/>
                  </a:lnTo>
                </a:path>
                <a:path w="180339" h="896620">
                  <a:moveTo>
                    <a:pt x="12143" y="721521"/>
                  </a:moveTo>
                  <a:lnTo>
                    <a:pt x="141673" y="591991"/>
                  </a:lnTo>
                </a:path>
                <a:path w="180339" h="896620">
                  <a:moveTo>
                    <a:pt x="148756" y="584907"/>
                  </a:moveTo>
                  <a:lnTo>
                    <a:pt x="180127" y="553537"/>
                  </a:lnTo>
                </a:path>
                <a:path w="180339" h="896620">
                  <a:moveTo>
                    <a:pt x="12143" y="839919"/>
                  </a:moveTo>
                  <a:lnTo>
                    <a:pt x="180127" y="671935"/>
                  </a:lnTo>
                </a:path>
                <a:path w="180339" h="896620">
                  <a:moveTo>
                    <a:pt x="73872" y="896588"/>
                  </a:moveTo>
                  <a:lnTo>
                    <a:pt x="180127" y="790334"/>
                  </a:lnTo>
                </a:path>
                <a:path w="180339" h="896620">
                  <a:moveTo>
                    <a:pt x="20239" y="896588"/>
                  </a:moveTo>
                  <a:lnTo>
                    <a:pt x="12143" y="889505"/>
                  </a:lnTo>
                </a:path>
                <a:path w="180339" h="896620">
                  <a:moveTo>
                    <a:pt x="138637" y="896588"/>
                  </a:moveTo>
                  <a:lnTo>
                    <a:pt x="12143" y="771106"/>
                  </a:lnTo>
                </a:path>
                <a:path w="180339" h="896620">
                  <a:moveTo>
                    <a:pt x="180127" y="819680"/>
                  </a:moveTo>
                  <a:lnTo>
                    <a:pt x="12143" y="652708"/>
                  </a:lnTo>
                </a:path>
                <a:path w="180339" h="896620">
                  <a:moveTo>
                    <a:pt x="180127" y="701282"/>
                  </a:moveTo>
                  <a:lnTo>
                    <a:pt x="35418" y="556573"/>
                  </a:lnTo>
                  <a:lnTo>
                    <a:pt x="12143" y="534310"/>
                  </a:lnTo>
                </a:path>
                <a:path w="180339" h="896620">
                  <a:moveTo>
                    <a:pt x="180127" y="582883"/>
                  </a:moveTo>
                  <a:lnTo>
                    <a:pt x="114350" y="518119"/>
                  </a:lnTo>
                  <a:lnTo>
                    <a:pt x="12143" y="415912"/>
                  </a:lnTo>
                </a:path>
                <a:path w="180339" h="896620">
                  <a:moveTo>
                    <a:pt x="180127" y="464485"/>
                  </a:moveTo>
                  <a:lnTo>
                    <a:pt x="12143" y="297513"/>
                  </a:lnTo>
                </a:path>
                <a:path w="180339" h="896620">
                  <a:moveTo>
                    <a:pt x="180127" y="346087"/>
                  </a:moveTo>
                  <a:lnTo>
                    <a:pt x="12143" y="179115"/>
                  </a:lnTo>
                </a:path>
                <a:path w="180339" h="896620">
                  <a:moveTo>
                    <a:pt x="180127" y="227689"/>
                  </a:moveTo>
                  <a:lnTo>
                    <a:pt x="12143" y="60717"/>
                  </a:lnTo>
                </a:path>
                <a:path w="180339" h="896620">
                  <a:moveTo>
                    <a:pt x="180127" y="109290"/>
                  </a:moveTo>
                  <a:lnTo>
                    <a:pt x="6982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 descr=""/>
            <p:cNvSpPr/>
            <p:nvPr/>
          </p:nvSpPr>
          <p:spPr>
            <a:xfrm>
              <a:off x="6469067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0" y="5059"/>
                  </a:lnTo>
                  <a:lnTo>
                    <a:pt x="6071" y="5059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6469066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0"/>
                  </a:lnTo>
                  <a:lnTo>
                    <a:pt x="6071" y="5059"/>
                  </a:lnTo>
                  <a:lnTo>
                    <a:pt x="6071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6437696" y="11998032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6440732" y="12001068"/>
              <a:ext cx="76200" cy="40640"/>
            </a:xfrm>
            <a:custGeom>
              <a:avLst/>
              <a:gdLst/>
              <a:ahLst/>
              <a:cxnLst/>
              <a:rect l="l" t="t" r="r" b="b"/>
              <a:pathLst>
                <a:path w="76200" h="40640">
                  <a:moveTo>
                    <a:pt x="0" y="0"/>
                  </a:moveTo>
                  <a:lnTo>
                    <a:pt x="75896" y="0"/>
                  </a:lnTo>
                </a:path>
                <a:path w="76200" h="40640">
                  <a:moveTo>
                    <a:pt x="61729" y="40478"/>
                  </a:moveTo>
                  <a:lnTo>
                    <a:pt x="18215" y="40478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6437693" y="11998044"/>
              <a:ext cx="69215" cy="40640"/>
            </a:xfrm>
            <a:custGeom>
              <a:avLst/>
              <a:gdLst/>
              <a:ahLst/>
              <a:cxnLst/>
              <a:rect l="l" t="t" r="r" b="b"/>
              <a:pathLst>
                <a:path w="69215" h="4064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9215" h="40640">
                  <a:moveTo>
                    <a:pt x="28333" y="37439"/>
                  </a:moveTo>
                  <a:lnTo>
                    <a:pt x="27444" y="35293"/>
                  </a:lnTo>
                  <a:lnTo>
                    <a:pt x="25298" y="34404"/>
                  </a:lnTo>
                  <a:lnTo>
                    <a:pt x="23152" y="35293"/>
                  </a:lnTo>
                  <a:lnTo>
                    <a:pt x="22263" y="37439"/>
                  </a:lnTo>
                  <a:lnTo>
                    <a:pt x="23152" y="39585"/>
                  </a:lnTo>
                  <a:lnTo>
                    <a:pt x="25298" y="40474"/>
                  </a:lnTo>
                  <a:lnTo>
                    <a:pt x="27444" y="39585"/>
                  </a:lnTo>
                  <a:lnTo>
                    <a:pt x="28333" y="37439"/>
                  </a:lnTo>
                  <a:close/>
                </a:path>
                <a:path w="69215" h="40640">
                  <a:moveTo>
                    <a:pt x="39458" y="13144"/>
                  </a:moveTo>
                  <a:lnTo>
                    <a:pt x="38569" y="10998"/>
                  </a:lnTo>
                  <a:lnTo>
                    <a:pt x="36423" y="10109"/>
                  </a:lnTo>
                  <a:lnTo>
                    <a:pt x="34277" y="10998"/>
                  </a:lnTo>
                  <a:lnTo>
                    <a:pt x="33388" y="13144"/>
                  </a:lnTo>
                  <a:lnTo>
                    <a:pt x="34277" y="15290"/>
                  </a:lnTo>
                  <a:lnTo>
                    <a:pt x="36423" y="16179"/>
                  </a:lnTo>
                  <a:lnTo>
                    <a:pt x="38569" y="15290"/>
                  </a:lnTo>
                  <a:lnTo>
                    <a:pt x="39458" y="13144"/>
                  </a:lnTo>
                  <a:close/>
                </a:path>
                <a:path w="69215" h="40640">
                  <a:moveTo>
                    <a:pt x="43510" y="25298"/>
                  </a:moveTo>
                  <a:lnTo>
                    <a:pt x="42621" y="23152"/>
                  </a:lnTo>
                  <a:lnTo>
                    <a:pt x="40474" y="22263"/>
                  </a:lnTo>
                  <a:lnTo>
                    <a:pt x="38328" y="23152"/>
                  </a:lnTo>
                  <a:lnTo>
                    <a:pt x="37439" y="25298"/>
                  </a:lnTo>
                  <a:lnTo>
                    <a:pt x="38328" y="27444"/>
                  </a:lnTo>
                  <a:lnTo>
                    <a:pt x="40474" y="28333"/>
                  </a:lnTo>
                  <a:lnTo>
                    <a:pt x="42621" y="27444"/>
                  </a:lnTo>
                  <a:lnTo>
                    <a:pt x="43510" y="25298"/>
                  </a:lnTo>
                  <a:close/>
                </a:path>
                <a:path w="69215" h="40640">
                  <a:moveTo>
                    <a:pt x="46545" y="18211"/>
                  </a:moveTo>
                  <a:lnTo>
                    <a:pt x="45656" y="16065"/>
                  </a:lnTo>
                  <a:lnTo>
                    <a:pt x="43510" y="15176"/>
                  </a:lnTo>
                  <a:lnTo>
                    <a:pt x="41363" y="16065"/>
                  </a:lnTo>
                  <a:lnTo>
                    <a:pt x="40474" y="18211"/>
                  </a:lnTo>
                  <a:lnTo>
                    <a:pt x="41363" y="20358"/>
                  </a:lnTo>
                  <a:lnTo>
                    <a:pt x="43510" y="21247"/>
                  </a:lnTo>
                  <a:lnTo>
                    <a:pt x="45656" y="20358"/>
                  </a:lnTo>
                  <a:lnTo>
                    <a:pt x="46545" y="18211"/>
                  </a:lnTo>
                  <a:close/>
                </a:path>
                <a:path w="69215" h="40640">
                  <a:moveTo>
                    <a:pt x="64757" y="4038"/>
                  </a:moveTo>
                  <a:lnTo>
                    <a:pt x="63868" y="1892"/>
                  </a:lnTo>
                  <a:lnTo>
                    <a:pt x="61722" y="1003"/>
                  </a:lnTo>
                  <a:lnTo>
                    <a:pt x="59575" y="1892"/>
                  </a:lnTo>
                  <a:lnTo>
                    <a:pt x="58737" y="3898"/>
                  </a:lnTo>
                  <a:lnTo>
                    <a:pt x="56667" y="3035"/>
                  </a:lnTo>
                  <a:lnTo>
                    <a:pt x="54521" y="3924"/>
                  </a:lnTo>
                  <a:lnTo>
                    <a:pt x="53632" y="6070"/>
                  </a:lnTo>
                  <a:lnTo>
                    <a:pt x="54521" y="8216"/>
                  </a:lnTo>
                  <a:lnTo>
                    <a:pt x="56667" y="9105"/>
                  </a:lnTo>
                  <a:lnTo>
                    <a:pt x="58813" y="8216"/>
                  </a:lnTo>
                  <a:lnTo>
                    <a:pt x="59639" y="6223"/>
                  </a:lnTo>
                  <a:lnTo>
                    <a:pt x="61722" y="7073"/>
                  </a:lnTo>
                  <a:lnTo>
                    <a:pt x="63868" y="6184"/>
                  </a:lnTo>
                  <a:lnTo>
                    <a:pt x="64757" y="4038"/>
                  </a:lnTo>
                  <a:close/>
                </a:path>
                <a:path w="69215" h="40640">
                  <a:moveTo>
                    <a:pt x="65773" y="37439"/>
                  </a:moveTo>
                  <a:lnTo>
                    <a:pt x="64884" y="35293"/>
                  </a:lnTo>
                  <a:lnTo>
                    <a:pt x="62738" y="34404"/>
                  </a:lnTo>
                  <a:lnTo>
                    <a:pt x="60591" y="35293"/>
                  </a:lnTo>
                  <a:lnTo>
                    <a:pt x="59702" y="37439"/>
                  </a:lnTo>
                  <a:lnTo>
                    <a:pt x="60591" y="39585"/>
                  </a:lnTo>
                  <a:lnTo>
                    <a:pt x="62738" y="40474"/>
                  </a:lnTo>
                  <a:lnTo>
                    <a:pt x="64884" y="39585"/>
                  </a:lnTo>
                  <a:lnTo>
                    <a:pt x="65773" y="37439"/>
                  </a:lnTo>
                  <a:close/>
                </a:path>
                <a:path w="69215" h="40640">
                  <a:moveTo>
                    <a:pt x="68808" y="16179"/>
                  </a:moveTo>
                  <a:lnTo>
                    <a:pt x="67919" y="14033"/>
                  </a:lnTo>
                  <a:lnTo>
                    <a:pt x="65773" y="13144"/>
                  </a:lnTo>
                  <a:lnTo>
                    <a:pt x="63627" y="14033"/>
                  </a:lnTo>
                  <a:lnTo>
                    <a:pt x="62738" y="16179"/>
                  </a:lnTo>
                  <a:lnTo>
                    <a:pt x="63627" y="18326"/>
                  </a:lnTo>
                  <a:lnTo>
                    <a:pt x="65773" y="19215"/>
                  </a:lnTo>
                  <a:lnTo>
                    <a:pt x="67919" y="18326"/>
                  </a:lnTo>
                  <a:lnTo>
                    <a:pt x="68808" y="161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 descr=""/>
            <p:cNvSpPr/>
            <p:nvPr/>
          </p:nvSpPr>
          <p:spPr>
            <a:xfrm>
              <a:off x="6143218" y="12943194"/>
              <a:ext cx="9525" cy="239395"/>
            </a:xfrm>
            <a:custGeom>
              <a:avLst/>
              <a:gdLst/>
              <a:ahLst/>
              <a:cxnLst/>
              <a:rect l="l" t="t" r="r" b="b"/>
              <a:pathLst>
                <a:path w="9525" h="239394">
                  <a:moveTo>
                    <a:pt x="9107" y="238820"/>
                  </a:moveTo>
                  <a:lnTo>
                    <a:pt x="0" y="238820"/>
                  </a:lnTo>
                  <a:lnTo>
                    <a:pt x="0" y="0"/>
                  </a:lnTo>
                  <a:lnTo>
                    <a:pt x="9107" y="0"/>
                  </a:lnTo>
                  <a:lnTo>
                    <a:pt x="9107" y="238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 descr=""/>
            <p:cNvSpPr/>
            <p:nvPr/>
          </p:nvSpPr>
          <p:spPr>
            <a:xfrm>
              <a:off x="6142203" y="12951294"/>
              <a:ext cx="13335" cy="212090"/>
            </a:xfrm>
            <a:custGeom>
              <a:avLst/>
              <a:gdLst/>
              <a:ahLst/>
              <a:cxnLst/>
              <a:rect l="l" t="t" r="r" b="b"/>
              <a:pathLst>
                <a:path w="13335" h="212090">
                  <a:moveTo>
                    <a:pt x="6070" y="161912"/>
                  </a:moveTo>
                  <a:lnTo>
                    <a:pt x="5181" y="159766"/>
                  </a:lnTo>
                  <a:lnTo>
                    <a:pt x="3035" y="158877"/>
                  </a:lnTo>
                  <a:lnTo>
                    <a:pt x="889" y="159766"/>
                  </a:lnTo>
                  <a:lnTo>
                    <a:pt x="0" y="161912"/>
                  </a:lnTo>
                  <a:lnTo>
                    <a:pt x="889" y="164058"/>
                  </a:lnTo>
                  <a:lnTo>
                    <a:pt x="3035" y="164947"/>
                  </a:lnTo>
                  <a:lnTo>
                    <a:pt x="5181" y="164058"/>
                  </a:lnTo>
                  <a:lnTo>
                    <a:pt x="6070" y="161912"/>
                  </a:lnTo>
                  <a:close/>
                </a:path>
                <a:path w="13335" h="212090">
                  <a:moveTo>
                    <a:pt x="6070" y="123456"/>
                  </a:moveTo>
                  <a:lnTo>
                    <a:pt x="5181" y="121310"/>
                  </a:lnTo>
                  <a:lnTo>
                    <a:pt x="3035" y="120421"/>
                  </a:lnTo>
                  <a:lnTo>
                    <a:pt x="889" y="121310"/>
                  </a:lnTo>
                  <a:lnTo>
                    <a:pt x="0" y="123456"/>
                  </a:lnTo>
                  <a:lnTo>
                    <a:pt x="889" y="125603"/>
                  </a:lnTo>
                  <a:lnTo>
                    <a:pt x="3035" y="126492"/>
                  </a:lnTo>
                  <a:lnTo>
                    <a:pt x="5181" y="125603"/>
                  </a:lnTo>
                  <a:lnTo>
                    <a:pt x="6070" y="123456"/>
                  </a:lnTo>
                  <a:close/>
                </a:path>
                <a:path w="13335" h="212090">
                  <a:moveTo>
                    <a:pt x="9105" y="208470"/>
                  </a:moveTo>
                  <a:lnTo>
                    <a:pt x="8216" y="206324"/>
                  </a:lnTo>
                  <a:lnTo>
                    <a:pt x="6070" y="205422"/>
                  </a:lnTo>
                  <a:lnTo>
                    <a:pt x="3924" y="206324"/>
                  </a:lnTo>
                  <a:lnTo>
                    <a:pt x="3035" y="208470"/>
                  </a:lnTo>
                  <a:lnTo>
                    <a:pt x="3924" y="210616"/>
                  </a:lnTo>
                  <a:lnTo>
                    <a:pt x="6070" y="211505"/>
                  </a:lnTo>
                  <a:lnTo>
                    <a:pt x="8216" y="210616"/>
                  </a:lnTo>
                  <a:lnTo>
                    <a:pt x="9105" y="208470"/>
                  </a:lnTo>
                  <a:close/>
                </a:path>
                <a:path w="13335" h="212090">
                  <a:moveTo>
                    <a:pt x="9105" y="131559"/>
                  </a:moveTo>
                  <a:lnTo>
                    <a:pt x="8216" y="129413"/>
                  </a:lnTo>
                  <a:lnTo>
                    <a:pt x="6070" y="128524"/>
                  </a:lnTo>
                  <a:lnTo>
                    <a:pt x="3924" y="129413"/>
                  </a:lnTo>
                  <a:lnTo>
                    <a:pt x="3035" y="131559"/>
                  </a:lnTo>
                  <a:lnTo>
                    <a:pt x="3924" y="133705"/>
                  </a:lnTo>
                  <a:lnTo>
                    <a:pt x="6070" y="134594"/>
                  </a:lnTo>
                  <a:lnTo>
                    <a:pt x="8216" y="133705"/>
                  </a:lnTo>
                  <a:lnTo>
                    <a:pt x="9105" y="131559"/>
                  </a:lnTo>
                  <a:close/>
                </a:path>
                <a:path w="13335" h="212090">
                  <a:moveTo>
                    <a:pt x="10121" y="55664"/>
                  </a:moveTo>
                  <a:lnTo>
                    <a:pt x="9232" y="53517"/>
                  </a:lnTo>
                  <a:lnTo>
                    <a:pt x="7086" y="52628"/>
                  </a:lnTo>
                  <a:lnTo>
                    <a:pt x="4940" y="53517"/>
                  </a:lnTo>
                  <a:lnTo>
                    <a:pt x="4051" y="55664"/>
                  </a:lnTo>
                  <a:lnTo>
                    <a:pt x="4940" y="57810"/>
                  </a:lnTo>
                  <a:lnTo>
                    <a:pt x="7086" y="58699"/>
                  </a:lnTo>
                  <a:lnTo>
                    <a:pt x="9232" y="57810"/>
                  </a:lnTo>
                  <a:lnTo>
                    <a:pt x="10121" y="55664"/>
                  </a:lnTo>
                  <a:close/>
                </a:path>
                <a:path w="13335" h="212090">
                  <a:moveTo>
                    <a:pt x="13157" y="193281"/>
                  </a:moveTo>
                  <a:lnTo>
                    <a:pt x="12268" y="191135"/>
                  </a:lnTo>
                  <a:lnTo>
                    <a:pt x="10121" y="190246"/>
                  </a:lnTo>
                  <a:lnTo>
                    <a:pt x="7975" y="191135"/>
                  </a:lnTo>
                  <a:lnTo>
                    <a:pt x="7086" y="193281"/>
                  </a:lnTo>
                  <a:lnTo>
                    <a:pt x="7975" y="195427"/>
                  </a:lnTo>
                  <a:lnTo>
                    <a:pt x="10121" y="196316"/>
                  </a:lnTo>
                  <a:lnTo>
                    <a:pt x="12268" y="195427"/>
                  </a:lnTo>
                  <a:lnTo>
                    <a:pt x="13157" y="193281"/>
                  </a:lnTo>
                  <a:close/>
                </a:path>
                <a:path w="13335" h="212090">
                  <a:moveTo>
                    <a:pt x="13157" y="41490"/>
                  </a:moveTo>
                  <a:lnTo>
                    <a:pt x="12268" y="39344"/>
                  </a:lnTo>
                  <a:lnTo>
                    <a:pt x="10121" y="38455"/>
                  </a:lnTo>
                  <a:lnTo>
                    <a:pt x="7975" y="39344"/>
                  </a:lnTo>
                  <a:lnTo>
                    <a:pt x="7086" y="41490"/>
                  </a:lnTo>
                  <a:lnTo>
                    <a:pt x="7975" y="43637"/>
                  </a:lnTo>
                  <a:lnTo>
                    <a:pt x="10121" y="44526"/>
                  </a:lnTo>
                  <a:lnTo>
                    <a:pt x="12268" y="43637"/>
                  </a:lnTo>
                  <a:lnTo>
                    <a:pt x="13157" y="41490"/>
                  </a:lnTo>
                  <a:close/>
                </a:path>
                <a:path w="13335" h="212090">
                  <a:moveTo>
                    <a:pt x="13157" y="3035"/>
                  </a:moveTo>
                  <a:lnTo>
                    <a:pt x="12268" y="889"/>
                  </a:lnTo>
                  <a:lnTo>
                    <a:pt x="10121" y="0"/>
                  </a:lnTo>
                  <a:lnTo>
                    <a:pt x="7975" y="889"/>
                  </a:lnTo>
                  <a:lnTo>
                    <a:pt x="7086" y="3035"/>
                  </a:lnTo>
                  <a:lnTo>
                    <a:pt x="7975" y="5181"/>
                  </a:lnTo>
                  <a:lnTo>
                    <a:pt x="10121" y="6070"/>
                  </a:lnTo>
                  <a:lnTo>
                    <a:pt x="12268" y="5181"/>
                  </a:lnTo>
                  <a:lnTo>
                    <a:pt x="13157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 descr=""/>
            <p:cNvSpPr/>
            <p:nvPr/>
          </p:nvSpPr>
          <p:spPr>
            <a:xfrm>
              <a:off x="6158397" y="12943194"/>
              <a:ext cx="120014" cy="239395"/>
            </a:xfrm>
            <a:custGeom>
              <a:avLst/>
              <a:gdLst/>
              <a:ahLst/>
              <a:cxnLst/>
              <a:rect l="l" t="t" r="r" b="b"/>
              <a:pathLst>
                <a:path w="120014" h="239394">
                  <a:moveTo>
                    <a:pt x="119410" y="0"/>
                  </a:moveTo>
                  <a:lnTo>
                    <a:pt x="119410" y="238820"/>
                  </a:lnTo>
                  <a:lnTo>
                    <a:pt x="0" y="238820"/>
                  </a:lnTo>
                  <a:lnTo>
                    <a:pt x="0" y="0"/>
                  </a:lnTo>
                  <a:lnTo>
                    <a:pt x="119410" y="0"/>
                  </a:lnTo>
                </a:path>
                <a:path w="120014" h="239394">
                  <a:moveTo>
                    <a:pt x="0" y="86015"/>
                  </a:moveTo>
                  <a:lnTo>
                    <a:pt x="29346" y="5666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6214055" y="1296748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6158397" y="13132429"/>
              <a:ext cx="120014" cy="50165"/>
            </a:xfrm>
            <a:custGeom>
              <a:avLst/>
              <a:gdLst/>
              <a:ahLst/>
              <a:cxnLst/>
              <a:rect l="l" t="t" r="r" b="b"/>
              <a:pathLst>
                <a:path w="120014" h="50165">
                  <a:moveTo>
                    <a:pt x="83991" y="49585"/>
                  </a:moveTo>
                  <a:lnTo>
                    <a:pt x="119410" y="14167"/>
                  </a:lnTo>
                </a:path>
                <a:path w="120014" h="50165">
                  <a:moveTo>
                    <a:pt x="0" y="15179"/>
                  </a:moveTo>
                  <a:lnTo>
                    <a:pt x="151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6199887" y="1310004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6115895" y="12303641"/>
              <a:ext cx="161925" cy="770255"/>
            </a:xfrm>
            <a:custGeom>
              <a:avLst/>
              <a:gdLst/>
              <a:ahLst/>
              <a:cxnLst/>
              <a:rect l="l" t="t" r="r" b="b"/>
              <a:pathLst>
                <a:path w="161925" h="770255">
                  <a:moveTo>
                    <a:pt x="116374" y="770094"/>
                  </a:moveTo>
                  <a:lnTo>
                    <a:pt x="161912" y="724557"/>
                  </a:lnTo>
                </a:path>
                <a:path w="161925" h="770255">
                  <a:moveTo>
                    <a:pt x="120422" y="12143"/>
                  </a:moveTo>
                  <a:lnTo>
                    <a:pt x="120422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20422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6119939" y="12301625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60" h="1650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11760" h="16509">
                  <a:moveTo>
                    <a:pt x="28333" y="13157"/>
                  </a:moveTo>
                  <a:lnTo>
                    <a:pt x="27444" y="11010"/>
                  </a:lnTo>
                  <a:lnTo>
                    <a:pt x="25298" y="10121"/>
                  </a:lnTo>
                  <a:lnTo>
                    <a:pt x="23152" y="11010"/>
                  </a:lnTo>
                  <a:lnTo>
                    <a:pt x="22263" y="13157"/>
                  </a:lnTo>
                  <a:lnTo>
                    <a:pt x="23152" y="15303"/>
                  </a:lnTo>
                  <a:lnTo>
                    <a:pt x="25298" y="16192"/>
                  </a:lnTo>
                  <a:lnTo>
                    <a:pt x="27444" y="15303"/>
                  </a:lnTo>
                  <a:lnTo>
                    <a:pt x="28333" y="13157"/>
                  </a:lnTo>
                  <a:close/>
                </a:path>
                <a:path w="111760" h="16509">
                  <a:moveTo>
                    <a:pt x="64757" y="6070"/>
                  </a:moveTo>
                  <a:lnTo>
                    <a:pt x="63868" y="3924"/>
                  </a:lnTo>
                  <a:lnTo>
                    <a:pt x="61722" y="3035"/>
                  </a:lnTo>
                  <a:lnTo>
                    <a:pt x="59575" y="3924"/>
                  </a:lnTo>
                  <a:lnTo>
                    <a:pt x="58686" y="6070"/>
                  </a:lnTo>
                  <a:lnTo>
                    <a:pt x="59575" y="8216"/>
                  </a:lnTo>
                  <a:lnTo>
                    <a:pt x="61722" y="9105"/>
                  </a:lnTo>
                  <a:lnTo>
                    <a:pt x="63868" y="8216"/>
                  </a:lnTo>
                  <a:lnTo>
                    <a:pt x="64757" y="6070"/>
                  </a:lnTo>
                  <a:close/>
                </a:path>
                <a:path w="111760" h="16509">
                  <a:moveTo>
                    <a:pt x="94107" y="10121"/>
                  </a:moveTo>
                  <a:lnTo>
                    <a:pt x="93218" y="7975"/>
                  </a:lnTo>
                  <a:lnTo>
                    <a:pt x="91071" y="7086"/>
                  </a:lnTo>
                  <a:lnTo>
                    <a:pt x="88925" y="7975"/>
                  </a:lnTo>
                  <a:lnTo>
                    <a:pt x="88036" y="10121"/>
                  </a:lnTo>
                  <a:lnTo>
                    <a:pt x="88925" y="12268"/>
                  </a:lnTo>
                  <a:lnTo>
                    <a:pt x="91071" y="13157"/>
                  </a:lnTo>
                  <a:lnTo>
                    <a:pt x="93218" y="12268"/>
                  </a:lnTo>
                  <a:lnTo>
                    <a:pt x="94107" y="10121"/>
                  </a:lnTo>
                  <a:close/>
                </a:path>
                <a:path w="111760" h="16509">
                  <a:moveTo>
                    <a:pt x="111315" y="6070"/>
                  </a:moveTo>
                  <a:lnTo>
                    <a:pt x="110426" y="3924"/>
                  </a:lnTo>
                  <a:lnTo>
                    <a:pt x="108280" y="3035"/>
                  </a:lnTo>
                  <a:lnTo>
                    <a:pt x="106133" y="3924"/>
                  </a:lnTo>
                  <a:lnTo>
                    <a:pt x="105244" y="6070"/>
                  </a:lnTo>
                  <a:lnTo>
                    <a:pt x="106133" y="8216"/>
                  </a:lnTo>
                  <a:lnTo>
                    <a:pt x="108280" y="9105"/>
                  </a:lnTo>
                  <a:lnTo>
                    <a:pt x="110426" y="8216"/>
                  </a:lnTo>
                  <a:lnTo>
                    <a:pt x="111315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 descr=""/>
            <p:cNvSpPr/>
            <p:nvPr/>
          </p:nvSpPr>
          <p:spPr>
            <a:xfrm>
              <a:off x="6483234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0" y="5059"/>
                  </a:lnTo>
                  <a:lnTo>
                    <a:pt x="6071" y="5059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 descr=""/>
            <p:cNvSpPr/>
            <p:nvPr/>
          </p:nvSpPr>
          <p:spPr>
            <a:xfrm>
              <a:off x="6483234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0"/>
                  </a:lnTo>
                  <a:lnTo>
                    <a:pt x="6071" y="5059"/>
                  </a:lnTo>
                  <a:lnTo>
                    <a:pt x="6071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6140182" y="12393705"/>
              <a:ext cx="120014" cy="11430"/>
            </a:xfrm>
            <a:custGeom>
              <a:avLst/>
              <a:gdLst/>
              <a:ahLst/>
              <a:cxnLst/>
              <a:rect l="l" t="t" r="r" b="b"/>
              <a:pathLst>
                <a:path w="120014" h="11429">
                  <a:moveTo>
                    <a:pt x="119410" y="0"/>
                  </a:moveTo>
                  <a:lnTo>
                    <a:pt x="119410" y="11131"/>
                  </a:lnTo>
                  <a:lnTo>
                    <a:pt x="0" y="11131"/>
                  </a:lnTo>
                  <a:lnTo>
                    <a:pt x="0" y="0"/>
                  </a:lnTo>
                  <a:lnTo>
                    <a:pt x="1194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6152324" y="12390677"/>
              <a:ext cx="104775" cy="15240"/>
            </a:xfrm>
            <a:custGeom>
              <a:avLst/>
              <a:gdLst/>
              <a:ahLst/>
              <a:cxnLst/>
              <a:rect l="l" t="t" r="r" b="b"/>
              <a:pathLst>
                <a:path w="104775" h="1524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04775" h="15240">
                  <a:moveTo>
                    <a:pt x="22263" y="12141"/>
                  </a:moveTo>
                  <a:lnTo>
                    <a:pt x="21374" y="9994"/>
                  </a:lnTo>
                  <a:lnTo>
                    <a:pt x="19227" y="9105"/>
                  </a:lnTo>
                  <a:lnTo>
                    <a:pt x="17081" y="9994"/>
                  </a:lnTo>
                  <a:lnTo>
                    <a:pt x="16192" y="12141"/>
                  </a:lnTo>
                  <a:lnTo>
                    <a:pt x="17081" y="14287"/>
                  </a:lnTo>
                  <a:lnTo>
                    <a:pt x="19227" y="15176"/>
                  </a:lnTo>
                  <a:lnTo>
                    <a:pt x="21374" y="14287"/>
                  </a:lnTo>
                  <a:lnTo>
                    <a:pt x="22263" y="12141"/>
                  </a:lnTo>
                  <a:close/>
                </a:path>
                <a:path w="104775" h="15240">
                  <a:moveTo>
                    <a:pt x="35420" y="6070"/>
                  </a:moveTo>
                  <a:lnTo>
                    <a:pt x="34518" y="3924"/>
                  </a:lnTo>
                  <a:lnTo>
                    <a:pt x="32372" y="3035"/>
                  </a:lnTo>
                  <a:lnTo>
                    <a:pt x="30226" y="3924"/>
                  </a:lnTo>
                  <a:lnTo>
                    <a:pt x="29337" y="6070"/>
                  </a:lnTo>
                  <a:lnTo>
                    <a:pt x="30226" y="8216"/>
                  </a:lnTo>
                  <a:lnTo>
                    <a:pt x="32372" y="9105"/>
                  </a:lnTo>
                  <a:lnTo>
                    <a:pt x="34518" y="8216"/>
                  </a:lnTo>
                  <a:lnTo>
                    <a:pt x="35420" y="6070"/>
                  </a:lnTo>
                  <a:close/>
                </a:path>
                <a:path w="104775" h="15240">
                  <a:moveTo>
                    <a:pt x="94107" y="9105"/>
                  </a:moveTo>
                  <a:lnTo>
                    <a:pt x="93218" y="6959"/>
                  </a:lnTo>
                  <a:lnTo>
                    <a:pt x="91071" y="6070"/>
                  </a:lnTo>
                  <a:lnTo>
                    <a:pt x="88925" y="6959"/>
                  </a:lnTo>
                  <a:lnTo>
                    <a:pt x="88036" y="9105"/>
                  </a:lnTo>
                  <a:lnTo>
                    <a:pt x="88925" y="11252"/>
                  </a:lnTo>
                  <a:lnTo>
                    <a:pt x="91071" y="12141"/>
                  </a:lnTo>
                  <a:lnTo>
                    <a:pt x="93218" y="11252"/>
                  </a:lnTo>
                  <a:lnTo>
                    <a:pt x="94107" y="9105"/>
                  </a:lnTo>
                  <a:close/>
                </a:path>
                <a:path w="104775" h="15240">
                  <a:moveTo>
                    <a:pt x="104228" y="6070"/>
                  </a:moveTo>
                  <a:lnTo>
                    <a:pt x="103339" y="3924"/>
                  </a:lnTo>
                  <a:lnTo>
                    <a:pt x="101193" y="3035"/>
                  </a:lnTo>
                  <a:lnTo>
                    <a:pt x="99047" y="3924"/>
                  </a:lnTo>
                  <a:lnTo>
                    <a:pt x="98158" y="6070"/>
                  </a:lnTo>
                  <a:lnTo>
                    <a:pt x="99047" y="8216"/>
                  </a:lnTo>
                  <a:lnTo>
                    <a:pt x="101193" y="9105"/>
                  </a:lnTo>
                  <a:lnTo>
                    <a:pt x="103339" y="8216"/>
                  </a:lnTo>
                  <a:lnTo>
                    <a:pt x="104228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6115895" y="12303641"/>
              <a:ext cx="120650" cy="12700"/>
            </a:xfrm>
            <a:custGeom>
              <a:avLst/>
              <a:gdLst/>
              <a:ahLst/>
              <a:cxnLst/>
              <a:rect l="l" t="t" r="r" b="b"/>
              <a:pathLst>
                <a:path w="120650" h="12700">
                  <a:moveTo>
                    <a:pt x="120422" y="12143"/>
                  </a:moveTo>
                  <a:lnTo>
                    <a:pt x="120422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20422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6119939" y="12301625"/>
              <a:ext cx="111760" cy="16510"/>
            </a:xfrm>
            <a:custGeom>
              <a:avLst/>
              <a:gdLst/>
              <a:ahLst/>
              <a:cxnLst/>
              <a:rect l="l" t="t" r="r" b="b"/>
              <a:pathLst>
                <a:path w="111760" h="1650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111760" h="16509">
                  <a:moveTo>
                    <a:pt x="28333" y="13157"/>
                  </a:moveTo>
                  <a:lnTo>
                    <a:pt x="27444" y="11010"/>
                  </a:lnTo>
                  <a:lnTo>
                    <a:pt x="25298" y="10121"/>
                  </a:lnTo>
                  <a:lnTo>
                    <a:pt x="23152" y="11010"/>
                  </a:lnTo>
                  <a:lnTo>
                    <a:pt x="22263" y="13157"/>
                  </a:lnTo>
                  <a:lnTo>
                    <a:pt x="23152" y="15303"/>
                  </a:lnTo>
                  <a:lnTo>
                    <a:pt x="25298" y="16192"/>
                  </a:lnTo>
                  <a:lnTo>
                    <a:pt x="27444" y="15303"/>
                  </a:lnTo>
                  <a:lnTo>
                    <a:pt x="28333" y="13157"/>
                  </a:lnTo>
                  <a:close/>
                </a:path>
                <a:path w="111760" h="16509">
                  <a:moveTo>
                    <a:pt x="64757" y="6070"/>
                  </a:moveTo>
                  <a:lnTo>
                    <a:pt x="63868" y="3924"/>
                  </a:lnTo>
                  <a:lnTo>
                    <a:pt x="61722" y="3035"/>
                  </a:lnTo>
                  <a:lnTo>
                    <a:pt x="59575" y="3924"/>
                  </a:lnTo>
                  <a:lnTo>
                    <a:pt x="58686" y="6070"/>
                  </a:lnTo>
                  <a:lnTo>
                    <a:pt x="59575" y="8216"/>
                  </a:lnTo>
                  <a:lnTo>
                    <a:pt x="61722" y="9105"/>
                  </a:lnTo>
                  <a:lnTo>
                    <a:pt x="63868" y="8216"/>
                  </a:lnTo>
                  <a:lnTo>
                    <a:pt x="64757" y="6070"/>
                  </a:lnTo>
                  <a:close/>
                </a:path>
                <a:path w="111760" h="16509">
                  <a:moveTo>
                    <a:pt x="94107" y="10121"/>
                  </a:moveTo>
                  <a:lnTo>
                    <a:pt x="93218" y="7975"/>
                  </a:lnTo>
                  <a:lnTo>
                    <a:pt x="91071" y="7086"/>
                  </a:lnTo>
                  <a:lnTo>
                    <a:pt x="88925" y="7975"/>
                  </a:lnTo>
                  <a:lnTo>
                    <a:pt x="88036" y="10121"/>
                  </a:lnTo>
                  <a:lnTo>
                    <a:pt x="88925" y="12268"/>
                  </a:lnTo>
                  <a:lnTo>
                    <a:pt x="91071" y="13157"/>
                  </a:lnTo>
                  <a:lnTo>
                    <a:pt x="93218" y="12268"/>
                  </a:lnTo>
                  <a:lnTo>
                    <a:pt x="94107" y="10121"/>
                  </a:lnTo>
                  <a:close/>
                </a:path>
                <a:path w="111760" h="16509">
                  <a:moveTo>
                    <a:pt x="111315" y="6070"/>
                  </a:moveTo>
                  <a:lnTo>
                    <a:pt x="110426" y="3924"/>
                  </a:lnTo>
                  <a:lnTo>
                    <a:pt x="108280" y="3035"/>
                  </a:lnTo>
                  <a:lnTo>
                    <a:pt x="106133" y="3924"/>
                  </a:lnTo>
                  <a:lnTo>
                    <a:pt x="105244" y="6070"/>
                  </a:lnTo>
                  <a:lnTo>
                    <a:pt x="106133" y="8216"/>
                  </a:lnTo>
                  <a:lnTo>
                    <a:pt x="108280" y="9105"/>
                  </a:lnTo>
                  <a:lnTo>
                    <a:pt x="110426" y="8216"/>
                  </a:lnTo>
                  <a:lnTo>
                    <a:pt x="111315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6098692" y="12032438"/>
              <a:ext cx="3461385" cy="1149985"/>
            </a:xfrm>
            <a:custGeom>
              <a:avLst/>
              <a:gdLst/>
              <a:ahLst/>
              <a:cxnLst/>
              <a:rect l="l" t="t" r="r" b="b"/>
              <a:pathLst>
                <a:path w="3461384" h="1149984">
                  <a:moveTo>
                    <a:pt x="29346" y="9107"/>
                  </a:moveTo>
                  <a:lnTo>
                    <a:pt x="26310" y="6071"/>
                  </a:lnTo>
                  <a:lnTo>
                    <a:pt x="34406" y="6071"/>
                  </a:lnTo>
                  <a:lnTo>
                    <a:pt x="34406" y="14167"/>
                  </a:lnTo>
                  <a:lnTo>
                    <a:pt x="0" y="14167"/>
                  </a:lnTo>
                  <a:lnTo>
                    <a:pt x="0" y="0"/>
                  </a:lnTo>
                  <a:lnTo>
                    <a:pt x="20239" y="0"/>
                  </a:lnTo>
                  <a:lnTo>
                    <a:pt x="21250" y="1011"/>
                  </a:lnTo>
                  <a:lnTo>
                    <a:pt x="20239" y="2023"/>
                  </a:lnTo>
                  <a:lnTo>
                    <a:pt x="8095" y="2023"/>
                  </a:lnTo>
                  <a:lnTo>
                    <a:pt x="8095" y="6071"/>
                  </a:lnTo>
                  <a:lnTo>
                    <a:pt x="15179" y="6071"/>
                  </a:lnTo>
                  <a:lnTo>
                    <a:pt x="12143" y="9107"/>
                  </a:lnTo>
                  <a:lnTo>
                    <a:pt x="29346" y="9107"/>
                  </a:lnTo>
                </a:path>
                <a:path w="3461384" h="1149984">
                  <a:moveTo>
                    <a:pt x="3460873" y="910756"/>
                  </a:moveTo>
                  <a:lnTo>
                    <a:pt x="370374" y="910756"/>
                  </a:lnTo>
                  <a:lnTo>
                    <a:pt x="370374" y="978556"/>
                  </a:lnTo>
                </a:path>
                <a:path w="3461384" h="1149984">
                  <a:moveTo>
                    <a:pt x="555561" y="1149576"/>
                  </a:moveTo>
                  <a:lnTo>
                    <a:pt x="3460873" y="114957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6716994" y="13173919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6469066" y="13010995"/>
              <a:ext cx="185420" cy="263525"/>
            </a:xfrm>
            <a:custGeom>
              <a:avLst/>
              <a:gdLst/>
              <a:ahLst/>
              <a:cxnLst/>
              <a:rect l="l" t="t" r="r" b="b"/>
              <a:pathLst>
                <a:path w="185420" h="263525">
                  <a:moveTo>
                    <a:pt x="0" y="183163"/>
                  </a:moveTo>
                  <a:lnTo>
                    <a:pt x="0" y="263107"/>
                  </a:lnTo>
                </a:path>
                <a:path w="185420" h="263525">
                  <a:moveTo>
                    <a:pt x="185187" y="171019"/>
                  </a:moveTo>
                  <a:lnTo>
                    <a:pt x="0" y="171019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6466030" y="1307070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6139170" y="12038510"/>
              <a:ext cx="62230" cy="8255"/>
            </a:xfrm>
            <a:custGeom>
              <a:avLst/>
              <a:gdLst/>
              <a:ahLst/>
              <a:cxnLst/>
              <a:rect l="l" t="t" r="r" b="b"/>
              <a:pathLst>
                <a:path w="62229" h="8254">
                  <a:moveTo>
                    <a:pt x="49585" y="3035"/>
                  </a:moveTo>
                  <a:lnTo>
                    <a:pt x="52621" y="0"/>
                  </a:lnTo>
                  <a:lnTo>
                    <a:pt x="61729" y="0"/>
                  </a:lnTo>
                  <a:lnTo>
                    <a:pt x="61729" y="8095"/>
                  </a:lnTo>
                  <a:lnTo>
                    <a:pt x="0" y="8095"/>
                  </a:lnTo>
                  <a:lnTo>
                    <a:pt x="0" y="1011"/>
                  </a:lnTo>
                  <a:lnTo>
                    <a:pt x="1011" y="0"/>
                  </a:lnTo>
                  <a:lnTo>
                    <a:pt x="12143" y="0"/>
                  </a:lnTo>
                  <a:lnTo>
                    <a:pt x="15179" y="3035"/>
                  </a:lnTo>
                  <a:lnTo>
                    <a:pt x="49585" y="303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6149289" y="12038519"/>
              <a:ext cx="43815" cy="9525"/>
            </a:xfrm>
            <a:custGeom>
              <a:avLst/>
              <a:gdLst/>
              <a:ahLst/>
              <a:cxnLst/>
              <a:rect l="l" t="t" r="r" b="b"/>
              <a:pathLst>
                <a:path w="43814" h="9525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43814" h="9525">
                  <a:moveTo>
                    <a:pt x="25298" y="6070"/>
                  </a:moveTo>
                  <a:lnTo>
                    <a:pt x="24409" y="3924"/>
                  </a:lnTo>
                  <a:lnTo>
                    <a:pt x="22263" y="3035"/>
                  </a:lnTo>
                  <a:lnTo>
                    <a:pt x="20116" y="3924"/>
                  </a:lnTo>
                  <a:lnTo>
                    <a:pt x="19227" y="6070"/>
                  </a:lnTo>
                  <a:lnTo>
                    <a:pt x="20116" y="8216"/>
                  </a:lnTo>
                  <a:lnTo>
                    <a:pt x="22263" y="9105"/>
                  </a:lnTo>
                  <a:lnTo>
                    <a:pt x="24409" y="8216"/>
                  </a:lnTo>
                  <a:lnTo>
                    <a:pt x="25298" y="6070"/>
                  </a:lnTo>
                  <a:close/>
                </a:path>
                <a:path w="43814" h="9525">
                  <a:moveTo>
                    <a:pt x="43510" y="3035"/>
                  </a:moveTo>
                  <a:lnTo>
                    <a:pt x="42621" y="889"/>
                  </a:lnTo>
                  <a:lnTo>
                    <a:pt x="40474" y="0"/>
                  </a:lnTo>
                  <a:lnTo>
                    <a:pt x="38328" y="889"/>
                  </a:lnTo>
                  <a:lnTo>
                    <a:pt x="37439" y="3035"/>
                  </a:lnTo>
                  <a:lnTo>
                    <a:pt x="38328" y="5181"/>
                  </a:lnTo>
                  <a:lnTo>
                    <a:pt x="40474" y="6070"/>
                  </a:lnTo>
                  <a:lnTo>
                    <a:pt x="42621" y="5181"/>
                  </a:lnTo>
                  <a:lnTo>
                    <a:pt x="4351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6098692" y="12124526"/>
              <a:ext cx="669290" cy="819150"/>
            </a:xfrm>
            <a:custGeom>
              <a:avLst/>
              <a:gdLst/>
              <a:ahLst/>
              <a:cxnLst/>
              <a:rect l="l" t="t" r="r" b="b"/>
              <a:pathLst>
                <a:path w="669290" h="819150">
                  <a:moveTo>
                    <a:pt x="0" y="0"/>
                  </a:moveTo>
                  <a:lnTo>
                    <a:pt x="0" y="12143"/>
                  </a:lnTo>
                  <a:lnTo>
                    <a:pt x="24286" y="12143"/>
                  </a:lnTo>
                  <a:lnTo>
                    <a:pt x="24286" y="0"/>
                  </a:lnTo>
                  <a:lnTo>
                    <a:pt x="0" y="0"/>
                  </a:lnTo>
                </a:path>
                <a:path w="669290" h="819150">
                  <a:moveTo>
                    <a:pt x="370374" y="818668"/>
                  </a:moveTo>
                  <a:lnTo>
                    <a:pt x="370374" y="806525"/>
                  </a:lnTo>
                  <a:lnTo>
                    <a:pt x="668899" y="806525"/>
                  </a:lnTo>
                  <a:lnTo>
                    <a:pt x="668899" y="818668"/>
                  </a:lnTo>
                  <a:lnTo>
                    <a:pt x="370374" y="81866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6466027" y="12930047"/>
              <a:ext cx="291465" cy="15240"/>
            </a:xfrm>
            <a:custGeom>
              <a:avLst/>
              <a:gdLst/>
              <a:ahLst/>
              <a:cxnLst/>
              <a:rect l="l" t="t" r="r" b="b"/>
              <a:pathLst>
                <a:path w="291465" h="15240">
                  <a:moveTo>
                    <a:pt x="6070" y="12141"/>
                  </a:moveTo>
                  <a:lnTo>
                    <a:pt x="5181" y="9994"/>
                  </a:lnTo>
                  <a:lnTo>
                    <a:pt x="3035" y="9105"/>
                  </a:lnTo>
                  <a:lnTo>
                    <a:pt x="889" y="9994"/>
                  </a:lnTo>
                  <a:lnTo>
                    <a:pt x="0" y="12141"/>
                  </a:lnTo>
                  <a:lnTo>
                    <a:pt x="889" y="14287"/>
                  </a:lnTo>
                  <a:lnTo>
                    <a:pt x="3035" y="15176"/>
                  </a:lnTo>
                  <a:lnTo>
                    <a:pt x="5181" y="14287"/>
                  </a:lnTo>
                  <a:lnTo>
                    <a:pt x="6070" y="12141"/>
                  </a:lnTo>
                  <a:close/>
                </a:path>
                <a:path w="291465" h="15240">
                  <a:moveTo>
                    <a:pt x="12141" y="6070"/>
                  </a:moveTo>
                  <a:lnTo>
                    <a:pt x="11252" y="3924"/>
                  </a:lnTo>
                  <a:lnTo>
                    <a:pt x="9105" y="3035"/>
                  </a:lnTo>
                  <a:lnTo>
                    <a:pt x="6959" y="3924"/>
                  </a:lnTo>
                  <a:lnTo>
                    <a:pt x="6070" y="6070"/>
                  </a:lnTo>
                  <a:lnTo>
                    <a:pt x="6959" y="8216"/>
                  </a:lnTo>
                  <a:lnTo>
                    <a:pt x="9105" y="9105"/>
                  </a:lnTo>
                  <a:lnTo>
                    <a:pt x="11252" y="8216"/>
                  </a:lnTo>
                  <a:lnTo>
                    <a:pt x="12141" y="6070"/>
                  </a:lnTo>
                  <a:close/>
                </a:path>
                <a:path w="291465" h="15240">
                  <a:moveTo>
                    <a:pt x="31369" y="3035"/>
                  </a:moveTo>
                  <a:lnTo>
                    <a:pt x="30480" y="889"/>
                  </a:lnTo>
                  <a:lnTo>
                    <a:pt x="28333" y="0"/>
                  </a:lnTo>
                  <a:lnTo>
                    <a:pt x="26187" y="889"/>
                  </a:lnTo>
                  <a:lnTo>
                    <a:pt x="25298" y="3035"/>
                  </a:lnTo>
                  <a:lnTo>
                    <a:pt x="26187" y="5181"/>
                  </a:lnTo>
                  <a:lnTo>
                    <a:pt x="28333" y="6070"/>
                  </a:lnTo>
                  <a:lnTo>
                    <a:pt x="30480" y="5181"/>
                  </a:lnTo>
                  <a:lnTo>
                    <a:pt x="31369" y="3035"/>
                  </a:lnTo>
                  <a:close/>
                </a:path>
                <a:path w="291465" h="15240">
                  <a:moveTo>
                    <a:pt x="50596" y="6070"/>
                  </a:moveTo>
                  <a:lnTo>
                    <a:pt x="49707" y="3924"/>
                  </a:lnTo>
                  <a:lnTo>
                    <a:pt x="47561" y="3035"/>
                  </a:lnTo>
                  <a:lnTo>
                    <a:pt x="45415" y="3924"/>
                  </a:lnTo>
                  <a:lnTo>
                    <a:pt x="44526" y="6070"/>
                  </a:lnTo>
                  <a:lnTo>
                    <a:pt x="45415" y="8216"/>
                  </a:lnTo>
                  <a:lnTo>
                    <a:pt x="47561" y="9105"/>
                  </a:lnTo>
                  <a:lnTo>
                    <a:pt x="49707" y="8216"/>
                  </a:lnTo>
                  <a:lnTo>
                    <a:pt x="50596" y="6070"/>
                  </a:lnTo>
                  <a:close/>
                </a:path>
                <a:path w="291465" h="15240">
                  <a:moveTo>
                    <a:pt x="81965" y="12141"/>
                  </a:moveTo>
                  <a:lnTo>
                    <a:pt x="81076" y="9994"/>
                  </a:lnTo>
                  <a:lnTo>
                    <a:pt x="78930" y="9105"/>
                  </a:lnTo>
                  <a:lnTo>
                    <a:pt x="76784" y="9994"/>
                  </a:lnTo>
                  <a:lnTo>
                    <a:pt x="75895" y="12141"/>
                  </a:lnTo>
                  <a:lnTo>
                    <a:pt x="76784" y="14287"/>
                  </a:lnTo>
                  <a:lnTo>
                    <a:pt x="78930" y="15176"/>
                  </a:lnTo>
                  <a:lnTo>
                    <a:pt x="81076" y="14287"/>
                  </a:lnTo>
                  <a:lnTo>
                    <a:pt x="81965" y="12141"/>
                  </a:lnTo>
                  <a:close/>
                </a:path>
                <a:path w="291465" h="15240">
                  <a:moveTo>
                    <a:pt x="90055" y="6070"/>
                  </a:moveTo>
                  <a:lnTo>
                    <a:pt x="89166" y="3924"/>
                  </a:lnTo>
                  <a:lnTo>
                    <a:pt x="87020" y="3035"/>
                  </a:lnTo>
                  <a:lnTo>
                    <a:pt x="84874" y="3924"/>
                  </a:lnTo>
                  <a:lnTo>
                    <a:pt x="83985" y="6070"/>
                  </a:lnTo>
                  <a:lnTo>
                    <a:pt x="84874" y="8216"/>
                  </a:lnTo>
                  <a:lnTo>
                    <a:pt x="87020" y="9105"/>
                  </a:lnTo>
                  <a:lnTo>
                    <a:pt x="89166" y="8216"/>
                  </a:lnTo>
                  <a:lnTo>
                    <a:pt x="90055" y="6070"/>
                  </a:lnTo>
                  <a:close/>
                </a:path>
                <a:path w="291465" h="15240">
                  <a:moveTo>
                    <a:pt x="120421" y="12141"/>
                  </a:moveTo>
                  <a:lnTo>
                    <a:pt x="119532" y="9994"/>
                  </a:lnTo>
                  <a:lnTo>
                    <a:pt x="119100" y="9829"/>
                  </a:lnTo>
                  <a:lnTo>
                    <a:pt x="119405" y="9105"/>
                  </a:lnTo>
                  <a:lnTo>
                    <a:pt x="118516" y="6959"/>
                  </a:lnTo>
                  <a:lnTo>
                    <a:pt x="116370" y="6070"/>
                  </a:lnTo>
                  <a:lnTo>
                    <a:pt x="114223" y="6959"/>
                  </a:lnTo>
                  <a:lnTo>
                    <a:pt x="113334" y="9105"/>
                  </a:lnTo>
                  <a:lnTo>
                    <a:pt x="114223" y="11252"/>
                  </a:lnTo>
                  <a:lnTo>
                    <a:pt x="114642" y="11430"/>
                  </a:lnTo>
                  <a:lnTo>
                    <a:pt x="114350" y="12141"/>
                  </a:lnTo>
                  <a:lnTo>
                    <a:pt x="115239" y="14287"/>
                  </a:lnTo>
                  <a:lnTo>
                    <a:pt x="117386" y="15176"/>
                  </a:lnTo>
                  <a:lnTo>
                    <a:pt x="119532" y="14287"/>
                  </a:lnTo>
                  <a:lnTo>
                    <a:pt x="120421" y="12141"/>
                  </a:lnTo>
                  <a:close/>
                </a:path>
                <a:path w="291465" h="15240">
                  <a:moveTo>
                    <a:pt x="178104" y="12141"/>
                  </a:moveTo>
                  <a:lnTo>
                    <a:pt x="177215" y="9994"/>
                  </a:lnTo>
                  <a:lnTo>
                    <a:pt x="175069" y="9105"/>
                  </a:lnTo>
                  <a:lnTo>
                    <a:pt x="172923" y="9994"/>
                  </a:lnTo>
                  <a:lnTo>
                    <a:pt x="172034" y="12141"/>
                  </a:lnTo>
                  <a:lnTo>
                    <a:pt x="172923" y="14287"/>
                  </a:lnTo>
                  <a:lnTo>
                    <a:pt x="175069" y="15176"/>
                  </a:lnTo>
                  <a:lnTo>
                    <a:pt x="177215" y="14287"/>
                  </a:lnTo>
                  <a:lnTo>
                    <a:pt x="178104" y="12141"/>
                  </a:lnTo>
                  <a:close/>
                </a:path>
                <a:path w="291465" h="15240">
                  <a:moveTo>
                    <a:pt x="203403" y="3035"/>
                  </a:moveTo>
                  <a:lnTo>
                    <a:pt x="202514" y="889"/>
                  </a:lnTo>
                  <a:lnTo>
                    <a:pt x="200367" y="0"/>
                  </a:lnTo>
                  <a:lnTo>
                    <a:pt x="198221" y="889"/>
                  </a:lnTo>
                  <a:lnTo>
                    <a:pt x="197332" y="3035"/>
                  </a:lnTo>
                  <a:lnTo>
                    <a:pt x="197624" y="3759"/>
                  </a:lnTo>
                  <a:lnTo>
                    <a:pt x="197205" y="3924"/>
                  </a:lnTo>
                  <a:lnTo>
                    <a:pt x="196316" y="6070"/>
                  </a:lnTo>
                  <a:lnTo>
                    <a:pt x="197205" y="8216"/>
                  </a:lnTo>
                  <a:lnTo>
                    <a:pt x="199351" y="9105"/>
                  </a:lnTo>
                  <a:lnTo>
                    <a:pt x="201498" y="8216"/>
                  </a:lnTo>
                  <a:lnTo>
                    <a:pt x="202387" y="6070"/>
                  </a:lnTo>
                  <a:lnTo>
                    <a:pt x="202082" y="5359"/>
                  </a:lnTo>
                  <a:lnTo>
                    <a:pt x="202514" y="5181"/>
                  </a:lnTo>
                  <a:lnTo>
                    <a:pt x="203403" y="3035"/>
                  </a:lnTo>
                  <a:close/>
                </a:path>
                <a:path w="291465" h="15240">
                  <a:moveTo>
                    <a:pt x="232752" y="6070"/>
                  </a:moveTo>
                  <a:lnTo>
                    <a:pt x="231863" y="3924"/>
                  </a:lnTo>
                  <a:lnTo>
                    <a:pt x="229704" y="3035"/>
                  </a:lnTo>
                  <a:lnTo>
                    <a:pt x="227558" y="3924"/>
                  </a:lnTo>
                  <a:lnTo>
                    <a:pt x="226669" y="6070"/>
                  </a:lnTo>
                  <a:lnTo>
                    <a:pt x="227558" y="8216"/>
                  </a:lnTo>
                  <a:lnTo>
                    <a:pt x="229704" y="9105"/>
                  </a:lnTo>
                  <a:lnTo>
                    <a:pt x="231863" y="8216"/>
                  </a:lnTo>
                  <a:lnTo>
                    <a:pt x="232752" y="6070"/>
                  </a:lnTo>
                  <a:close/>
                </a:path>
                <a:path w="291465" h="15240">
                  <a:moveTo>
                    <a:pt x="240842" y="6070"/>
                  </a:moveTo>
                  <a:lnTo>
                    <a:pt x="239953" y="3924"/>
                  </a:lnTo>
                  <a:lnTo>
                    <a:pt x="237807" y="3035"/>
                  </a:lnTo>
                  <a:lnTo>
                    <a:pt x="235661" y="3924"/>
                  </a:lnTo>
                  <a:lnTo>
                    <a:pt x="234772" y="6070"/>
                  </a:lnTo>
                  <a:lnTo>
                    <a:pt x="235661" y="8216"/>
                  </a:lnTo>
                  <a:lnTo>
                    <a:pt x="237807" y="9105"/>
                  </a:lnTo>
                  <a:lnTo>
                    <a:pt x="239953" y="8216"/>
                  </a:lnTo>
                  <a:lnTo>
                    <a:pt x="240842" y="6070"/>
                  </a:lnTo>
                  <a:close/>
                </a:path>
                <a:path w="291465" h="15240">
                  <a:moveTo>
                    <a:pt x="272211" y="12141"/>
                  </a:moveTo>
                  <a:lnTo>
                    <a:pt x="271322" y="9994"/>
                  </a:lnTo>
                  <a:lnTo>
                    <a:pt x="269176" y="9105"/>
                  </a:lnTo>
                  <a:lnTo>
                    <a:pt x="267030" y="9994"/>
                  </a:lnTo>
                  <a:lnTo>
                    <a:pt x="266141" y="12141"/>
                  </a:lnTo>
                  <a:lnTo>
                    <a:pt x="267030" y="14287"/>
                  </a:lnTo>
                  <a:lnTo>
                    <a:pt x="269176" y="15176"/>
                  </a:lnTo>
                  <a:lnTo>
                    <a:pt x="271322" y="14287"/>
                  </a:lnTo>
                  <a:lnTo>
                    <a:pt x="272211" y="12141"/>
                  </a:lnTo>
                  <a:close/>
                </a:path>
                <a:path w="291465" h="15240">
                  <a:moveTo>
                    <a:pt x="291439" y="9105"/>
                  </a:moveTo>
                  <a:lnTo>
                    <a:pt x="290550" y="6959"/>
                  </a:lnTo>
                  <a:lnTo>
                    <a:pt x="288404" y="6070"/>
                  </a:lnTo>
                  <a:lnTo>
                    <a:pt x="286258" y="6959"/>
                  </a:lnTo>
                  <a:lnTo>
                    <a:pt x="285369" y="9105"/>
                  </a:lnTo>
                  <a:lnTo>
                    <a:pt x="286258" y="11252"/>
                  </a:lnTo>
                  <a:lnTo>
                    <a:pt x="288404" y="12141"/>
                  </a:lnTo>
                  <a:lnTo>
                    <a:pt x="290550" y="11252"/>
                  </a:lnTo>
                  <a:lnTo>
                    <a:pt x="291439" y="91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6420493" y="1197475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0" y="0"/>
                  </a:moveTo>
                  <a:lnTo>
                    <a:pt x="0" y="5059"/>
                  </a:lnTo>
                  <a:lnTo>
                    <a:pt x="8095" y="5059"/>
                  </a:lnTo>
                  <a:lnTo>
                    <a:pt x="0" y="0"/>
                  </a:lnTo>
                  <a:close/>
                </a:path>
                <a:path w="8254" h="5079">
                  <a:moveTo>
                    <a:pt x="0" y="0"/>
                  </a:moveTo>
                  <a:lnTo>
                    <a:pt x="8095" y="5059"/>
                  </a:ln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6420493" y="11974757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4" h="5079">
                  <a:moveTo>
                    <a:pt x="8095" y="0"/>
                  </a:moveTo>
                  <a:lnTo>
                    <a:pt x="0" y="0"/>
                  </a:lnTo>
                  <a:lnTo>
                    <a:pt x="8095" y="5059"/>
                  </a:lnTo>
                  <a:lnTo>
                    <a:pt x="8095" y="0"/>
                  </a:lnTo>
                  <a:close/>
                </a:path>
                <a:path w="8254" h="5079">
                  <a:moveTo>
                    <a:pt x="0" y="0"/>
                  </a:moveTo>
                  <a:lnTo>
                    <a:pt x="8095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6433649" y="119747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5059"/>
                  </a:lnTo>
                  <a:lnTo>
                    <a:pt x="7083" y="5059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7083" y="5059"/>
                  </a:ln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6433648" y="11974757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083" y="0"/>
                  </a:moveTo>
                  <a:lnTo>
                    <a:pt x="0" y="0"/>
                  </a:lnTo>
                  <a:lnTo>
                    <a:pt x="7083" y="5059"/>
                  </a:lnTo>
                  <a:lnTo>
                    <a:pt x="7083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7083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6435672" y="1197880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0" y="0"/>
                  </a:moveTo>
                  <a:lnTo>
                    <a:pt x="0" y="3035"/>
                  </a:lnTo>
                  <a:lnTo>
                    <a:pt x="5059" y="3035"/>
                  </a:lnTo>
                  <a:lnTo>
                    <a:pt x="0" y="0"/>
                  </a:lnTo>
                  <a:close/>
                </a:path>
                <a:path w="5079" h="3175">
                  <a:moveTo>
                    <a:pt x="0" y="0"/>
                  </a:moveTo>
                  <a:lnTo>
                    <a:pt x="5059" y="3035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6435672" y="1197880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5059" y="0"/>
                  </a:moveTo>
                  <a:lnTo>
                    <a:pt x="0" y="0"/>
                  </a:lnTo>
                  <a:lnTo>
                    <a:pt x="5059" y="3035"/>
                  </a:lnTo>
                  <a:lnTo>
                    <a:pt x="5059" y="0"/>
                  </a:lnTo>
                  <a:close/>
                </a:path>
                <a:path w="5079" h="3175">
                  <a:moveTo>
                    <a:pt x="0" y="0"/>
                  </a:moveTo>
                  <a:lnTo>
                    <a:pt x="5059" y="3035"/>
                  </a:lnTo>
                  <a:lnTo>
                    <a:pt x="0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6435672" y="119879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0" y="0"/>
                  </a:moveTo>
                  <a:lnTo>
                    <a:pt x="0" y="5059"/>
                  </a:lnTo>
                  <a:lnTo>
                    <a:pt x="5059" y="5059"/>
                  </a:lnTo>
                  <a:lnTo>
                    <a:pt x="0" y="0"/>
                  </a:lnTo>
                  <a:close/>
                </a:path>
                <a:path w="5079" h="5079">
                  <a:moveTo>
                    <a:pt x="0" y="0"/>
                  </a:moveTo>
                  <a:lnTo>
                    <a:pt x="5059" y="5059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6435672" y="11987912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5059" y="0"/>
                  </a:moveTo>
                  <a:lnTo>
                    <a:pt x="0" y="0"/>
                  </a:lnTo>
                  <a:lnTo>
                    <a:pt x="5059" y="5059"/>
                  </a:lnTo>
                  <a:lnTo>
                    <a:pt x="5059" y="0"/>
                  </a:lnTo>
                  <a:close/>
                </a:path>
                <a:path w="5079" h="5079">
                  <a:moveTo>
                    <a:pt x="0" y="0"/>
                  </a:moveTo>
                  <a:lnTo>
                    <a:pt x="5059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6435672" y="1199702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0" y="0"/>
                  </a:moveTo>
                  <a:lnTo>
                    <a:pt x="0" y="4047"/>
                  </a:lnTo>
                  <a:lnTo>
                    <a:pt x="5059" y="4047"/>
                  </a:lnTo>
                  <a:lnTo>
                    <a:pt x="0" y="0"/>
                  </a:lnTo>
                  <a:close/>
                </a:path>
                <a:path w="5079" h="4445">
                  <a:moveTo>
                    <a:pt x="0" y="0"/>
                  </a:moveTo>
                  <a:lnTo>
                    <a:pt x="5059" y="4047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6435672" y="11997020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5059" y="0"/>
                  </a:moveTo>
                  <a:lnTo>
                    <a:pt x="0" y="0"/>
                  </a:lnTo>
                  <a:lnTo>
                    <a:pt x="5059" y="4047"/>
                  </a:lnTo>
                  <a:lnTo>
                    <a:pt x="5059" y="0"/>
                  </a:lnTo>
                  <a:close/>
                </a:path>
                <a:path w="5079" h="4445">
                  <a:moveTo>
                    <a:pt x="0" y="0"/>
                  </a:moveTo>
                  <a:lnTo>
                    <a:pt x="5059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6435672" y="1199702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0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2539" h="4445">
                  <a:moveTo>
                    <a:pt x="0" y="0"/>
                  </a:moveTo>
                  <a:lnTo>
                    <a:pt x="2023" y="4047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6435672" y="1199702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2023" y="0"/>
                  </a:moveTo>
                  <a:lnTo>
                    <a:pt x="0" y="0"/>
                  </a:lnTo>
                  <a:lnTo>
                    <a:pt x="2023" y="4047"/>
                  </a:lnTo>
                  <a:lnTo>
                    <a:pt x="2023" y="0"/>
                  </a:lnTo>
                  <a:close/>
                </a:path>
                <a:path w="2539" h="4445">
                  <a:moveTo>
                    <a:pt x="0" y="0"/>
                  </a:moveTo>
                  <a:lnTo>
                    <a:pt x="2023" y="4047"/>
                  </a:lnTo>
                  <a:lnTo>
                    <a:pt x="0" y="4047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6435672" y="1199904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0" y="2023"/>
                  </a:moveTo>
                  <a:lnTo>
                    <a:pt x="5059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6435672" y="1199904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047" y="0"/>
                  </a:moveTo>
                  <a:lnTo>
                    <a:pt x="505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6435672" y="120010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011" y="2023"/>
                  </a:moveTo>
                  <a:lnTo>
                    <a:pt x="2023" y="4047"/>
                  </a:lnTo>
                  <a:lnTo>
                    <a:pt x="6071" y="2023"/>
                  </a:lnTo>
                  <a:lnTo>
                    <a:pt x="1011" y="2023"/>
                  </a:lnTo>
                  <a:close/>
                </a:path>
                <a:path w="6350" h="4445">
                  <a:moveTo>
                    <a:pt x="0" y="0"/>
                  </a:moveTo>
                  <a:lnTo>
                    <a:pt x="1011" y="2023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6435672" y="1200106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1011" y="2023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  <a:path w="6350" h="4445">
                  <a:moveTo>
                    <a:pt x="1011" y="2023"/>
                  </a:moveTo>
                  <a:lnTo>
                    <a:pt x="6071" y="2023"/>
                  </a:lnTo>
                  <a:lnTo>
                    <a:pt x="2023" y="4047"/>
                  </a:lnTo>
                  <a:lnTo>
                    <a:pt x="1011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6435672" y="1200106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0"/>
                  </a:moveTo>
                  <a:lnTo>
                    <a:pt x="6071" y="2023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6435672" y="12001068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0"/>
                  </a:moveTo>
                  <a:lnTo>
                    <a:pt x="5059" y="0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6444779" y="120182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0" y="2023"/>
                  </a:moveTo>
                  <a:lnTo>
                    <a:pt x="5059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6444779" y="1201827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047" y="0"/>
                  </a:moveTo>
                  <a:lnTo>
                    <a:pt x="505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6444780" y="1202029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011" y="3035"/>
                  </a:moveTo>
                  <a:lnTo>
                    <a:pt x="2023" y="5059"/>
                  </a:lnTo>
                  <a:lnTo>
                    <a:pt x="6071" y="3035"/>
                  </a:lnTo>
                  <a:lnTo>
                    <a:pt x="1011" y="3035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6444779" y="12020295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1011" y="3035"/>
                  </a:moveTo>
                  <a:lnTo>
                    <a:pt x="6071" y="3035"/>
                  </a:lnTo>
                  <a:lnTo>
                    <a:pt x="2023" y="5059"/>
                  </a:lnTo>
                  <a:lnTo>
                    <a:pt x="101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6444779" y="1202029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6444779" y="12020295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5059" y="0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6439720" y="1200815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0" y="2023"/>
                  </a:moveTo>
                  <a:lnTo>
                    <a:pt x="5059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6439720" y="1200815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047" y="0"/>
                  </a:moveTo>
                  <a:lnTo>
                    <a:pt x="505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6439720" y="120101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011" y="2023"/>
                  </a:moveTo>
                  <a:lnTo>
                    <a:pt x="2023" y="4047"/>
                  </a:lnTo>
                  <a:lnTo>
                    <a:pt x="6071" y="2023"/>
                  </a:lnTo>
                  <a:lnTo>
                    <a:pt x="1011" y="2023"/>
                  </a:lnTo>
                  <a:close/>
                </a:path>
                <a:path w="6350" h="4445">
                  <a:moveTo>
                    <a:pt x="0" y="0"/>
                  </a:moveTo>
                  <a:lnTo>
                    <a:pt x="1011" y="2023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6439720" y="12010175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1011" y="2023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  <a:path w="6350" h="4445">
                  <a:moveTo>
                    <a:pt x="1011" y="2023"/>
                  </a:moveTo>
                  <a:lnTo>
                    <a:pt x="6071" y="2023"/>
                  </a:lnTo>
                  <a:lnTo>
                    <a:pt x="2023" y="4047"/>
                  </a:lnTo>
                  <a:lnTo>
                    <a:pt x="1011" y="202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6439720" y="1201017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0"/>
                  </a:moveTo>
                  <a:lnTo>
                    <a:pt x="6071" y="2023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6439720" y="12010175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40">
                  <a:moveTo>
                    <a:pt x="0" y="0"/>
                  </a:moveTo>
                  <a:lnTo>
                    <a:pt x="5059" y="0"/>
                  </a:lnTo>
                  <a:lnTo>
                    <a:pt x="607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6448827" y="1202940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0" y="2023"/>
                  </a:moveTo>
                  <a:lnTo>
                    <a:pt x="5059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6448827" y="1202940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047" y="0"/>
                  </a:moveTo>
                  <a:lnTo>
                    <a:pt x="505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6448828" y="1203142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011" y="3035"/>
                  </a:moveTo>
                  <a:lnTo>
                    <a:pt x="2023" y="4047"/>
                  </a:lnTo>
                  <a:lnTo>
                    <a:pt x="6071" y="3035"/>
                  </a:lnTo>
                  <a:lnTo>
                    <a:pt x="1011" y="3035"/>
                  </a:lnTo>
                  <a:close/>
                </a:path>
                <a:path w="6350" h="4445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6448827" y="12031426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  <a:path w="6350" h="4445">
                  <a:moveTo>
                    <a:pt x="1011" y="3035"/>
                  </a:moveTo>
                  <a:lnTo>
                    <a:pt x="6071" y="3035"/>
                  </a:lnTo>
                  <a:lnTo>
                    <a:pt x="2023" y="4047"/>
                  </a:lnTo>
                  <a:lnTo>
                    <a:pt x="101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6448827" y="1203142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6448827" y="1203142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5059" y="0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6453887" y="1203952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0" y="2023"/>
                  </a:moveTo>
                  <a:lnTo>
                    <a:pt x="5059" y="2023"/>
                  </a:lnTo>
                  <a:lnTo>
                    <a:pt x="4047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6453887" y="12039522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40">
                  <a:moveTo>
                    <a:pt x="4047" y="0"/>
                  </a:moveTo>
                  <a:lnTo>
                    <a:pt x="5059" y="2023"/>
                  </a:lnTo>
                  <a:lnTo>
                    <a:pt x="0" y="2023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6453888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1011" y="3035"/>
                  </a:moveTo>
                  <a:lnTo>
                    <a:pt x="2023" y="5059"/>
                  </a:lnTo>
                  <a:lnTo>
                    <a:pt x="6071" y="3035"/>
                  </a:lnTo>
                  <a:lnTo>
                    <a:pt x="1011" y="3035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6453887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1011" y="3035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1011" y="3035"/>
                  </a:moveTo>
                  <a:lnTo>
                    <a:pt x="6071" y="3035"/>
                  </a:lnTo>
                  <a:lnTo>
                    <a:pt x="2023" y="5059"/>
                  </a:lnTo>
                  <a:lnTo>
                    <a:pt x="1011" y="3035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6453887" y="1204154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6071" y="3035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6453887" y="1204154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0" y="0"/>
                  </a:moveTo>
                  <a:lnTo>
                    <a:pt x="5059" y="0"/>
                  </a:lnTo>
                  <a:lnTo>
                    <a:pt x="6071" y="30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6455911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0" y="5059"/>
                  </a:lnTo>
                  <a:lnTo>
                    <a:pt x="6071" y="5059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6455911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0"/>
                  </a:lnTo>
                  <a:lnTo>
                    <a:pt x="6071" y="5059"/>
                  </a:lnTo>
                  <a:lnTo>
                    <a:pt x="6071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6496389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0" y="0"/>
                  </a:moveTo>
                  <a:lnTo>
                    <a:pt x="0" y="5059"/>
                  </a:lnTo>
                  <a:lnTo>
                    <a:pt x="6071" y="5059"/>
                  </a:lnTo>
                  <a:lnTo>
                    <a:pt x="0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6496389" y="12041546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6071" y="0"/>
                  </a:moveTo>
                  <a:lnTo>
                    <a:pt x="0" y="0"/>
                  </a:lnTo>
                  <a:lnTo>
                    <a:pt x="6071" y="5059"/>
                  </a:lnTo>
                  <a:lnTo>
                    <a:pt x="6071" y="0"/>
                  </a:lnTo>
                  <a:close/>
                </a:path>
                <a:path w="6350" h="5079">
                  <a:moveTo>
                    <a:pt x="0" y="0"/>
                  </a:moveTo>
                  <a:lnTo>
                    <a:pt x="6071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289" name="object 2289" descr=""/>
            <p:cNvPicPr/>
            <p:nvPr/>
          </p:nvPicPr>
          <p:blipFill>
            <a:blip r:embed="rId113" cstate="print"/>
            <a:stretch>
              <a:fillRect/>
            </a:stretch>
          </p:blipFill>
          <p:spPr>
            <a:xfrm>
              <a:off x="6466030" y="11999044"/>
              <a:ext cx="318764" cy="857122"/>
            </a:xfrm>
            <a:prstGeom prst="rect">
              <a:avLst/>
            </a:prstGeom>
          </p:spPr>
        </p:pic>
        <p:sp>
          <p:nvSpPr>
            <p:cNvPr id="2290" name="object 2290" descr=""/>
            <p:cNvSpPr/>
            <p:nvPr/>
          </p:nvSpPr>
          <p:spPr>
            <a:xfrm>
              <a:off x="6134110" y="12482757"/>
              <a:ext cx="144145" cy="723900"/>
            </a:xfrm>
            <a:custGeom>
              <a:avLst/>
              <a:gdLst/>
              <a:ahLst/>
              <a:cxnLst/>
              <a:rect l="l" t="t" r="r" b="b"/>
              <a:pathLst>
                <a:path w="144145" h="723900">
                  <a:moveTo>
                    <a:pt x="96135" y="699258"/>
                  </a:moveTo>
                  <a:lnTo>
                    <a:pt x="96135" y="723545"/>
                  </a:lnTo>
                  <a:lnTo>
                    <a:pt x="143697" y="723545"/>
                  </a:lnTo>
                  <a:lnTo>
                    <a:pt x="143697" y="699258"/>
                  </a:lnTo>
                  <a:lnTo>
                    <a:pt x="96135" y="699258"/>
                  </a:lnTo>
                </a:path>
                <a:path w="144145" h="723900">
                  <a:moveTo>
                    <a:pt x="96135" y="722533"/>
                  </a:moveTo>
                  <a:lnTo>
                    <a:pt x="109290" y="699258"/>
                  </a:lnTo>
                </a:path>
                <a:path w="144145" h="723900">
                  <a:moveTo>
                    <a:pt x="120422" y="723545"/>
                  </a:moveTo>
                  <a:lnTo>
                    <a:pt x="133577" y="699258"/>
                  </a:lnTo>
                </a:path>
                <a:path w="144145" h="723900">
                  <a:moveTo>
                    <a:pt x="119410" y="723545"/>
                  </a:moveTo>
                  <a:lnTo>
                    <a:pt x="105242" y="699258"/>
                  </a:lnTo>
                </a:path>
                <a:path w="144145" h="723900">
                  <a:moveTo>
                    <a:pt x="143697" y="722533"/>
                  </a:moveTo>
                  <a:lnTo>
                    <a:pt x="130541" y="699258"/>
                  </a:lnTo>
                </a:path>
                <a:path w="144145" h="72390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6155360" y="12482765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6070" y="9105"/>
                  </a:moveTo>
                  <a:lnTo>
                    <a:pt x="5181" y="6959"/>
                  </a:lnTo>
                  <a:lnTo>
                    <a:pt x="3035" y="6070"/>
                  </a:lnTo>
                  <a:lnTo>
                    <a:pt x="889" y="6959"/>
                  </a:lnTo>
                  <a:lnTo>
                    <a:pt x="0" y="9105"/>
                  </a:lnTo>
                  <a:lnTo>
                    <a:pt x="889" y="11252"/>
                  </a:lnTo>
                  <a:lnTo>
                    <a:pt x="3035" y="12141"/>
                  </a:lnTo>
                  <a:lnTo>
                    <a:pt x="5181" y="11252"/>
                  </a:lnTo>
                  <a:lnTo>
                    <a:pt x="6070" y="9105"/>
                  </a:lnTo>
                  <a:close/>
                </a:path>
                <a:path w="95250" h="12700">
                  <a:moveTo>
                    <a:pt x="44526" y="9105"/>
                  </a:moveTo>
                  <a:lnTo>
                    <a:pt x="43637" y="6959"/>
                  </a:lnTo>
                  <a:lnTo>
                    <a:pt x="41490" y="6070"/>
                  </a:lnTo>
                  <a:lnTo>
                    <a:pt x="39344" y="6959"/>
                  </a:lnTo>
                  <a:lnTo>
                    <a:pt x="38455" y="9105"/>
                  </a:lnTo>
                  <a:lnTo>
                    <a:pt x="39344" y="11252"/>
                  </a:lnTo>
                  <a:lnTo>
                    <a:pt x="41490" y="12141"/>
                  </a:lnTo>
                  <a:lnTo>
                    <a:pt x="43637" y="11252"/>
                  </a:lnTo>
                  <a:lnTo>
                    <a:pt x="44526" y="9105"/>
                  </a:lnTo>
                  <a:close/>
                </a:path>
                <a:path w="95250" h="12700">
                  <a:moveTo>
                    <a:pt x="64757" y="3035"/>
                  </a:moveTo>
                  <a:lnTo>
                    <a:pt x="63868" y="889"/>
                  </a:lnTo>
                  <a:lnTo>
                    <a:pt x="61722" y="0"/>
                  </a:lnTo>
                  <a:lnTo>
                    <a:pt x="59575" y="889"/>
                  </a:lnTo>
                  <a:lnTo>
                    <a:pt x="58686" y="3035"/>
                  </a:lnTo>
                  <a:lnTo>
                    <a:pt x="59575" y="5181"/>
                  </a:lnTo>
                  <a:lnTo>
                    <a:pt x="61722" y="6070"/>
                  </a:lnTo>
                  <a:lnTo>
                    <a:pt x="63868" y="5181"/>
                  </a:lnTo>
                  <a:lnTo>
                    <a:pt x="64757" y="3035"/>
                  </a:lnTo>
                  <a:close/>
                </a:path>
                <a:path w="95250" h="12700">
                  <a:moveTo>
                    <a:pt x="95123" y="6070"/>
                  </a:moveTo>
                  <a:lnTo>
                    <a:pt x="94234" y="3924"/>
                  </a:lnTo>
                  <a:lnTo>
                    <a:pt x="92087" y="3035"/>
                  </a:lnTo>
                  <a:lnTo>
                    <a:pt x="89941" y="3924"/>
                  </a:lnTo>
                  <a:lnTo>
                    <a:pt x="89052" y="6070"/>
                  </a:lnTo>
                  <a:lnTo>
                    <a:pt x="89941" y="8216"/>
                  </a:lnTo>
                  <a:lnTo>
                    <a:pt x="92087" y="9105"/>
                  </a:lnTo>
                  <a:lnTo>
                    <a:pt x="94234" y="8216"/>
                  </a:lnTo>
                  <a:lnTo>
                    <a:pt x="95123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6134110" y="12572820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6149289" y="12570802"/>
              <a:ext cx="76200" cy="16510"/>
            </a:xfrm>
            <a:custGeom>
              <a:avLst/>
              <a:gdLst/>
              <a:ahLst/>
              <a:cxnLst/>
              <a:rect l="l" t="t" r="r" b="b"/>
              <a:pathLst>
                <a:path w="76200" h="16509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76200" h="16509">
                  <a:moveTo>
                    <a:pt x="20231" y="10121"/>
                  </a:moveTo>
                  <a:lnTo>
                    <a:pt x="19342" y="7975"/>
                  </a:lnTo>
                  <a:lnTo>
                    <a:pt x="17195" y="7086"/>
                  </a:lnTo>
                  <a:lnTo>
                    <a:pt x="15049" y="7975"/>
                  </a:lnTo>
                  <a:lnTo>
                    <a:pt x="14160" y="10121"/>
                  </a:lnTo>
                  <a:lnTo>
                    <a:pt x="15049" y="12268"/>
                  </a:lnTo>
                  <a:lnTo>
                    <a:pt x="17195" y="13157"/>
                  </a:lnTo>
                  <a:lnTo>
                    <a:pt x="19342" y="12268"/>
                  </a:lnTo>
                  <a:lnTo>
                    <a:pt x="20231" y="10121"/>
                  </a:lnTo>
                  <a:close/>
                </a:path>
                <a:path w="76200" h="16509">
                  <a:moveTo>
                    <a:pt x="37439" y="10121"/>
                  </a:moveTo>
                  <a:lnTo>
                    <a:pt x="36550" y="7975"/>
                  </a:lnTo>
                  <a:lnTo>
                    <a:pt x="34404" y="7086"/>
                  </a:lnTo>
                  <a:lnTo>
                    <a:pt x="32258" y="7975"/>
                  </a:lnTo>
                  <a:lnTo>
                    <a:pt x="31369" y="10121"/>
                  </a:lnTo>
                  <a:lnTo>
                    <a:pt x="32258" y="12268"/>
                  </a:lnTo>
                  <a:lnTo>
                    <a:pt x="34404" y="13157"/>
                  </a:lnTo>
                  <a:lnTo>
                    <a:pt x="36550" y="12268"/>
                  </a:lnTo>
                  <a:lnTo>
                    <a:pt x="37439" y="10121"/>
                  </a:lnTo>
                  <a:close/>
                </a:path>
                <a:path w="76200" h="16509">
                  <a:moveTo>
                    <a:pt x="49580" y="13157"/>
                  </a:moveTo>
                  <a:lnTo>
                    <a:pt x="48691" y="11010"/>
                  </a:lnTo>
                  <a:lnTo>
                    <a:pt x="46545" y="10121"/>
                  </a:lnTo>
                  <a:lnTo>
                    <a:pt x="44399" y="11010"/>
                  </a:lnTo>
                  <a:lnTo>
                    <a:pt x="43510" y="13157"/>
                  </a:lnTo>
                  <a:lnTo>
                    <a:pt x="44399" y="15303"/>
                  </a:lnTo>
                  <a:lnTo>
                    <a:pt x="46545" y="16192"/>
                  </a:lnTo>
                  <a:lnTo>
                    <a:pt x="48691" y="15303"/>
                  </a:lnTo>
                  <a:lnTo>
                    <a:pt x="49580" y="13157"/>
                  </a:lnTo>
                  <a:close/>
                </a:path>
                <a:path w="76200" h="16509">
                  <a:moveTo>
                    <a:pt x="74879" y="4051"/>
                  </a:moveTo>
                  <a:lnTo>
                    <a:pt x="73990" y="1905"/>
                  </a:lnTo>
                  <a:lnTo>
                    <a:pt x="71843" y="1016"/>
                  </a:lnTo>
                  <a:lnTo>
                    <a:pt x="69697" y="1905"/>
                  </a:lnTo>
                  <a:lnTo>
                    <a:pt x="68808" y="4051"/>
                  </a:lnTo>
                  <a:lnTo>
                    <a:pt x="69697" y="6197"/>
                  </a:lnTo>
                  <a:lnTo>
                    <a:pt x="71843" y="7086"/>
                  </a:lnTo>
                  <a:lnTo>
                    <a:pt x="73990" y="6197"/>
                  </a:lnTo>
                  <a:lnTo>
                    <a:pt x="74879" y="4051"/>
                  </a:lnTo>
                  <a:close/>
                </a:path>
                <a:path w="76200" h="16509">
                  <a:moveTo>
                    <a:pt x="75895" y="10121"/>
                  </a:moveTo>
                  <a:lnTo>
                    <a:pt x="75006" y="7975"/>
                  </a:lnTo>
                  <a:lnTo>
                    <a:pt x="72859" y="7086"/>
                  </a:lnTo>
                  <a:lnTo>
                    <a:pt x="70713" y="7975"/>
                  </a:lnTo>
                  <a:lnTo>
                    <a:pt x="69824" y="10121"/>
                  </a:lnTo>
                  <a:lnTo>
                    <a:pt x="70713" y="12268"/>
                  </a:lnTo>
                  <a:lnTo>
                    <a:pt x="72859" y="13157"/>
                  </a:lnTo>
                  <a:lnTo>
                    <a:pt x="75006" y="12268"/>
                  </a:lnTo>
                  <a:lnTo>
                    <a:pt x="75895" y="101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6134110" y="12661872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6136132" y="12659854"/>
              <a:ext cx="120650" cy="16510"/>
            </a:xfrm>
            <a:custGeom>
              <a:avLst/>
              <a:gdLst/>
              <a:ahLst/>
              <a:cxnLst/>
              <a:rect l="l" t="t" r="r" b="b"/>
              <a:pathLst>
                <a:path w="120650" h="16509">
                  <a:moveTo>
                    <a:pt x="7086" y="7086"/>
                  </a:moveTo>
                  <a:lnTo>
                    <a:pt x="6197" y="4940"/>
                  </a:lnTo>
                  <a:lnTo>
                    <a:pt x="5410" y="4622"/>
                  </a:lnTo>
                  <a:lnTo>
                    <a:pt x="6070" y="3035"/>
                  </a:ln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1651" y="5511"/>
                  </a:lnTo>
                  <a:lnTo>
                    <a:pt x="1003" y="7086"/>
                  </a:lnTo>
                  <a:lnTo>
                    <a:pt x="1892" y="9232"/>
                  </a:lnTo>
                  <a:lnTo>
                    <a:pt x="4038" y="10121"/>
                  </a:lnTo>
                  <a:lnTo>
                    <a:pt x="6197" y="9232"/>
                  </a:lnTo>
                  <a:lnTo>
                    <a:pt x="7086" y="7086"/>
                  </a:lnTo>
                  <a:close/>
                </a:path>
                <a:path w="120650" h="16509">
                  <a:moveTo>
                    <a:pt x="36423" y="10121"/>
                  </a:moveTo>
                  <a:lnTo>
                    <a:pt x="35534" y="7975"/>
                  </a:lnTo>
                  <a:lnTo>
                    <a:pt x="33388" y="7086"/>
                  </a:lnTo>
                  <a:lnTo>
                    <a:pt x="31242" y="7975"/>
                  </a:lnTo>
                  <a:lnTo>
                    <a:pt x="30353" y="10121"/>
                  </a:lnTo>
                  <a:lnTo>
                    <a:pt x="31242" y="12268"/>
                  </a:lnTo>
                  <a:lnTo>
                    <a:pt x="33388" y="13157"/>
                  </a:lnTo>
                  <a:lnTo>
                    <a:pt x="35534" y="12268"/>
                  </a:lnTo>
                  <a:lnTo>
                    <a:pt x="36423" y="10121"/>
                  </a:lnTo>
                  <a:close/>
                </a:path>
                <a:path w="120650" h="16509">
                  <a:moveTo>
                    <a:pt x="44526" y="3035"/>
                  </a:moveTo>
                  <a:lnTo>
                    <a:pt x="43637" y="889"/>
                  </a:lnTo>
                  <a:lnTo>
                    <a:pt x="41490" y="0"/>
                  </a:lnTo>
                  <a:lnTo>
                    <a:pt x="39344" y="889"/>
                  </a:lnTo>
                  <a:lnTo>
                    <a:pt x="38455" y="3035"/>
                  </a:lnTo>
                  <a:lnTo>
                    <a:pt x="39344" y="5181"/>
                  </a:lnTo>
                  <a:lnTo>
                    <a:pt x="41490" y="6070"/>
                  </a:lnTo>
                  <a:lnTo>
                    <a:pt x="43637" y="5181"/>
                  </a:lnTo>
                  <a:lnTo>
                    <a:pt x="44526" y="3035"/>
                  </a:lnTo>
                  <a:close/>
                </a:path>
                <a:path w="120650" h="16509">
                  <a:moveTo>
                    <a:pt x="75895" y="9105"/>
                  </a:moveTo>
                  <a:lnTo>
                    <a:pt x="75006" y="6959"/>
                  </a:lnTo>
                  <a:lnTo>
                    <a:pt x="72859" y="6070"/>
                  </a:lnTo>
                  <a:lnTo>
                    <a:pt x="70713" y="6959"/>
                  </a:lnTo>
                  <a:lnTo>
                    <a:pt x="69824" y="9105"/>
                  </a:lnTo>
                  <a:lnTo>
                    <a:pt x="70713" y="11252"/>
                  </a:lnTo>
                  <a:lnTo>
                    <a:pt x="72859" y="12141"/>
                  </a:lnTo>
                  <a:lnTo>
                    <a:pt x="75006" y="11252"/>
                  </a:lnTo>
                  <a:lnTo>
                    <a:pt x="75895" y="9105"/>
                  </a:lnTo>
                  <a:close/>
                </a:path>
                <a:path w="120650" h="16509">
                  <a:moveTo>
                    <a:pt x="95123" y="13157"/>
                  </a:moveTo>
                  <a:lnTo>
                    <a:pt x="94234" y="11010"/>
                  </a:lnTo>
                  <a:lnTo>
                    <a:pt x="92087" y="10121"/>
                  </a:lnTo>
                  <a:lnTo>
                    <a:pt x="89941" y="11010"/>
                  </a:lnTo>
                  <a:lnTo>
                    <a:pt x="89052" y="13157"/>
                  </a:lnTo>
                  <a:lnTo>
                    <a:pt x="89941" y="15303"/>
                  </a:lnTo>
                  <a:lnTo>
                    <a:pt x="92087" y="16192"/>
                  </a:lnTo>
                  <a:lnTo>
                    <a:pt x="94234" y="15303"/>
                  </a:lnTo>
                  <a:lnTo>
                    <a:pt x="95123" y="13157"/>
                  </a:lnTo>
                  <a:close/>
                </a:path>
                <a:path w="120650" h="16509">
                  <a:moveTo>
                    <a:pt x="114350" y="9105"/>
                  </a:moveTo>
                  <a:lnTo>
                    <a:pt x="113461" y="6959"/>
                  </a:lnTo>
                  <a:lnTo>
                    <a:pt x="111315" y="6070"/>
                  </a:lnTo>
                  <a:lnTo>
                    <a:pt x="109169" y="6959"/>
                  </a:lnTo>
                  <a:lnTo>
                    <a:pt x="108280" y="9105"/>
                  </a:lnTo>
                  <a:lnTo>
                    <a:pt x="109169" y="11252"/>
                  </a:lnTo>
                  <a:lnTo>
                    <a:pt x="111315" y="12141"/>
                  </a:lnTo>
                  <a:lnTo>
                    <a:pt x="113461" y="11252"/>
                  </a:lnTo>
                  <a:lnTo>
                    <a:pt x="114350" y="9105"/>
                  </a:lnTo>
                  <a:close/>
                </a:path>
                <a:path w="120650" h="16509">
                  <a:moveTo>
                    <a:pt x="120421" y="4051"/>
                  </a:moveTo>
                  <a:lnTo>
                    <a:pt x="119532" y="1905"/>
                  </a:lnTo>
                  <a:lnTo>
                    <a:pt x="117386" y="1016"/>
                  </a:lnTo>
                  <a:lnTo>
                    <a:pt x="115239" y="1905"/>
                  </a:lnTo>
                  <a:lnTo>
                    <a:pt x="114350" y="4051"/>
                  </a:lnTo>
                  <a:lnTo>
                    <a:pt x="115239" y="6197"/>
                  </a:lnTo>
                  <a:lnTo>
                    <a:pt x="117386" y="7086"/>
                  </a:lnTo>
                  <a:lnTo>
                    <a:pt x="119532" y="6197"/>
                  </a:lnTo>
                  <a:lnTo>
                    <a:pt x="120421" y="40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6134110" y="12751935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6141187" y="12749922"/>
              <a:ext cx="134620" cy="15240"/>
            </a:xfrm>
            <a:custGeom>
              <a:avLst/>
              <a:gdLst/>
              <a:ahLst/>
              <a:cxnLst/>
              <a:rect l="l" t="t" r="r" b="b"/>
              <a:pathLst>
                <a:path w="134620" h="15240">
                  <a:moveTo>
                    <a:pt x="6070" y="6070"/>
                  </a:moveTo>
                  <a:lnTo>
                    <a:pt x="5181" y="3924"/>
                  </a:lnTo>
                  <a:lnTo>
                    <a:pt x="3035" y="3035"/>
                  </a:lnTo>
                  <a:lnTo>
                    <a:pt x="889" y="3924"/>
                  </a:lnTo>
                  <a:lnTo>
                    <a:pt x="0" y="6070"/>
                  </a:lnTo>
                  <a:lnTo>
                    <a:pt x="889" y="8216"/>
                  </a:lnTo>
                  <a:lnTo>
                    <a:pt x="3035" y="9105"/>
                  </a:lnTo>
                  <a:lnTo>
                    <a:pt x="5181" y="8216"/>
                  </a:lnTo>
                  <a:lnTo>
                    <a:pt x="6070" y="6070"/>
                  </a:lnTo>
                  <a:close/>
                </a:path>
                <a:path w="134620" h="15240">
                  <a:moveTo>
                    <a:pt x="63754" y="8089"/>
                  </a:moveTo>
                  <a:lnTo>
                    <a:pt x="62865" y="5943"/>
                  </a:lnTo>
                  <a:lnTo>
                    <a:pt x="60718" y="5054"/>
                  </a:lnTo>
                  <a:lnTo>
                    <a:pt x="58572" y="5943"/>
                  </a:lnTo>
                  <a:lnTo>
                    <a:pt x="57683" y="8089"/>
                  </a:lnTo>
                  <a:lnTo>
                    <a:pt x="58572" y="10236"/>
                  </a:lnTo>
                  <a:lnTo>
                    <a:pt x="60718" y="11125"/>
                  </a:lnTo>
                  <a:lnTo>
                    <a:pt x="62865" y="10236"/>
                  </a:lnTo>
                  <a:lnTo>
                    <a:pt x="63754" y="8089"/>
                  </a:lnTo>
                  <a:close/>
                </a:path>
                <a:path w="134620" h="15240">
                  <a:moveTo>
                    <a:pt x="96139" y="8089"/>
                  </a:moveTo>
                  <a:lnTo>
                    <a:pt x="95250" y="5943"/>
                  </a:lnTo>
                  <a:lnTo>
                    <a:pt x="93103" y="5054"/>
                  </a:lnTo>
                  <a:lnTo>
                    <a:pt x="90957" y="5943"/>
                  </a:lnTo>
                  <a:lnTo>
                    <a:pt x="90068" y="8089"/>
                  </a:lnTo>
                  <a:lnTo>
                    <a:pt x="90563" y="9321"/>
                  </a:lnTo>
                  <a:lnTo>
                    <a:pt x="88925" y="9994"/>
                  </a:lnTo>
                  <a:lnTo>
                    <a:pt x="88036" y="12141"/>
                  </a:lnTo>
                  <a:lnTo>
                    <a:pt x="88925" y="14287"/>
                  </a:lnTo>
                  <a:lnTo>
                    <a:pt x="91071" y="15176"/>
                  </a:lnTo>
                  <a:lnTo>
                    <a:pt x="93230" y="14287"/>
                  </a:lnTo>
                  <a:lnTo>
                    <a:pt x="94119" y="12141"/>
                  </a:lnTo>
                  <a:lnTo>
                    <a:pt x="93611" y="10922"/>
                  </a:lnTo>
                  <a:lnTo>
                    <a:pt x="95250" y="10236"/>
                  </a:lnTo>
                  <a:lnTo>
                    <a:pt x="96139" y="8089"/>
                  </a:lnTo>
                  <a:close/>
                </a:path>
                <a:path w="134620" h="15240">
                  <a:moveTo>
                    <a:pt x="119418" y="3035"/>
                  </a:moveTo>
                  <a:lnTo>
                    <a:pt x="118529" y="889"/>
                  </a:lnTo>
                  <a:lnTo>
                    <a:pt x="116382" y="0"/>
                  </a:lnTo>
                  <a:lnTo>
                    <a:pt x="114223" y="889"/>
                  </a:lnTo>
                  <a:lnTo>
                    <a:pt x="113334" y="3035"/>
                  </a:lnTo>
                  <a:lnTo>
                    <a:pt x="114223" y="5181"/>
                  </a:lnTo>
                  <a:lnTo>
                    <a:pt x="116382" y="6070"/>
                  </a:lnTo>
                  <a:lnTo>
                    <a:pt x="118529" y="5181"/>
                  </a:lnTo>
                  <a:lnTo>
                    <a:pt x="119418" y="3035"/>
                  </a:lnTo>
                  <a:close/>
                </a:path>
                <a:path w="134620" h="15240">
                  <a:moveTo>
                    <a:pt x="134594" y="8089"/>
                  </a:moveTo>
                  <a:lnTo>
                    <a:pt x="133705" y="5943"/>
                  </a:lnTo>
                  <a:lnTo>
                    <a:pt x="131559" y="5054"/>
                  </a:lnTo>
                  <a:lnTo>
                    <a:pt x="129413" y="5943"/>
                  </a:lnTo>
                  <a:lnTo>
                    <a:pt x="128524" y="8089"/>
                  </a:lnTo>
                  <a:lnTo>
                    <a:pt x="129413" y="10236"/>
                  </a:lnTo>
                  <a:lnTo>
                    <a:pt x="131559" y="11125"/>
                  </a:lnTo>
                  <a:lnTo>
                    <a:pt x="133705" y="10236"/>
                  </a:lnTo>
                  <a:lnTo>
                    <a:pt x="134594" y="80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6134110" y="12841999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143697" y="11131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1131"/>
                  </a:lnTo>
                  <a:lnTo>
                    <a:pt x="143697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6136132" y="12840994"/>
              <a:ext cx="132080" cy="15240"/>
            </a:xfrm>
            <a:custGeom>
              <a:avLst/>
              <a:gdLst/>
              <a:ahLst/>
              <a:cxnLst/>
              <a:rect l="l" t="t" r="r" b="b"/>
              <a:pathLst>
                <a:path w="132079" h="15240">
                  <a:moveTo>
                    <a:pt x="6070" y="12141"/>
                  </a:moveTo>
                  <a:lnTo>
                    <a:pt x="5181" y="9994"/>
                  </a:lnTo>
                  <a:lnTo>
                    <a:pt x="3035" y="9105"/>
                  </a:lnTo>
                  <a:lnTo>
                    <a:pt x="889" y="9994"/>
                  </a:lnTo>
                  <a:lnTo>
                    <a:pt x="0" y="12141"/>
                  </a:lnTo>
                  <a:lnTo>
                    <a:pt x="889" y="14287"/>
                  </a:lnTo>
                  <a:lnTo>
                    <a:pt x="3035" y="15176"/>
                  </a:lnTo>
                  <a:lnTo>
                    <a:pt x="5181" y="14287"/>
                  </a:lnTo>
                  <a:lnTo>
                    <a:pt x="6070" y="12141"/>
                  </a:lnTo>
                  <a:close/>
                </a:path>
                <a:path w="132079" h="15240">
                  <a:moveTo>
                    <a:pt x="43510" y="3035"/>
                  </a:moveTo>
                  <a:lnTo>
                    <a:pt x="42621" y="889"/>
                  </a:lnTo>
                  <a:lnTo>
                    <a:pt x="40474" y="0"/>
                  </a:lnTo>
                  <a:lnTo>
                    <a:pt x="38328" y="889"/>
                  </a:lnTo>
                  <a:lnTo>
                    <a:pt x="37439" y="3035"/>
                  </a:lnTo>
                  <a:lnTo>
                    <a:pt x="38328" y="5181"/>
                  </a:lnTo>
                  <a:lnTo>
                    <a:pt x="40474" y="6070"/>
                  </a:lnTo>
                  <a:lnTo>
                    <a:pt x="42621" y="5181"/>
                  </a:lnTo>
                  <a:lnTo>
                    <a:pt x="43510" y="3035"/>
                  </a:lnTo>
                  <a:close/>
                </a:path>
                <a:path w="132079" h="15240">
                  <a:moveTo>
                    <a:pt x="44526" y="12141"/>
                  </a:moveTo>
                  <a:lnTo>
                    <a:pt x="43637" y="9994"/>
                  </a:lnTo>
                  <a:lnTo>
                    <a:pt x="41490" y="9105"/>
                  </a:lnTo>
                  <a:lnTo>
                    <a:pt x="39344" y="9994"/>
                  </a:lnTo>
                  <a:lnTo>
                    <a:pt x="38455" y="12141"/>
                  </a:lnTo>
                  <a:lnTo>
                    <a:pt x="39344" y="14287"/>
                  </a:lnTo>
                  <a:lnTo>
                    <a:pt x="41490" y="15176"/>
                  </a:lnTo>
                  <a:lnTo>
                    <a:pt x="43637" y="14287"/>
                  </a:lnTo>
                  <a:lnTo>
                    <a:pt x="44526" y="12141"/>
                  </a:lnTo>
                  <a:close/>
                </a:path>
                <a:path w="132079" h="15240">
                  <a:moveTo>
                    <a:pt x="72859" y="6070"/>
                  </a:moveTo>
                  <a:lnTo>
                    <a:pt x="71970" y="3924"/>
                  </a:lnTo>
                  <a:lnTo>
                    <a:pt x="69824" y="3035"/>
                  </a:lnTo>
                  <a:lnTo>
                    <a:pt x="67678" y="3924"/>
                  </a:lnTo>
                  <a:lnTo>
                    <a:pt x="66789" y="6070"/>
                  </a:lnTo>
                  <a:lnTo>
                    <a:pt x="67678" y="8216"/>
                  </a:lnTo>
                  <a:lnTo>
                    <a:pt x="69824" y="9105"/>
                  </a:lnTo>
                  <a:lnTo>
                    <a:pt x="71970" y="8216"/>
                  </a:lnTo>
                  <a:lnTo>
                    <a:pt x="72859" y="6070"/>
                  </a:lnTo>
                  <a:close/>
                </a:path>
                <a:path w="132079" h="15240">
                  <a:moveTo>
                    <a:pt x="126492" y="6070"/>
                  </a:moveTo>
                  <a:lnTo>
                    <a:pt x="125603" y="3924"/>
                  </a:lnTo>
                  <a:lnTo>
                    <a:pt x="123456" y="3035"/>
                  </a:lnTo>
                  <a:lnTo>
                    <a:pt x="121310" y="3924"/>
                  </a:lnTo>
                  <a:lnTo>
                    <a:pt x="120421" y="6070"/>
                  </a:lnTo>
                  <a:lnTo>
                    <a:pt x="121310" y="8216"/>
                  </a:lnTo>
                  <a:lnTo>
                    <a:pt x="123456" y="9105"/>
                  </a:lnTo>
                  <a:lnTo>
                    <a:pt x="125603" y="8216"/>
                  </a:lnTo>
                  <a:lnTo>
                    <a:pt x="126492" y="6070"/>
                  </a:lnTo>
                  <a:close/>
                </a:path>
                <a:path w="132079" h="15240">
                  <a:moveTo>
                    <a:pt x="131546" y="9105"/>
                  </a:moveTo>
                  <a:lnTo>
                    <a:pt x="130657" y="6959"/>
                  </a:lnTo>
                  <a:lnTo>
                    <a:pt x="128511" y="6070"/>
                  </a:lnTo>
                  <a:lnTo>
                    <a:pt x="126365" y="6959"/>
                  </a:lnTo>
                  <a:lnTo>
                    <a:pt x="125476" y="9105"/>
                  </a:lnTo>
                  <a:lnTo>
                    <a:pt x="126365" y="11252"/>
                  </a:lnTo>
                  <a:lnTo>
                    <a:pt x="128511" y="12141"/>
                  </a:lnTo>
                  <a:lnTo>
                    <a:pt x="130657" y="11252"/>
                  </a:lnTo>
                  <a:lnTo>
                    <a:pt x="131546" y="91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6134110" y="12931051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6151308" y="12930047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4" h="15240">
                  <a:moveTo>
                    <a:pt x="6070" y="12141"/>
                  </a:moveTo>
                  <a:lnTo>
                    <a:pt x="5181" y="9994"/>
                  </a:lnTo>
                  <a:lnTo>
                    <a:pt x="3035" y="9105"/>
                  </a:lnTo>
                  <a:lnTo>
                    <a:pt x="889" y="9994"/>
                  </a:lnTo>
                  <a:lnTo>
                    <a:pt x="0" y="12141"/>
                  </a:lnTo>
                  <a:lnTo>
                    <a:pt x="889" y="14287"/>
                  </a:lnTo>
                  <a:lnTo>
                    <a:pt x="3035" y="15176"/>
                  </a:lnTo>
                  <a:lnTo>
                    <a:pt x="5181" y="14287"/>
                  </a:lnTo>
                  <a:lnTo>
                    <a:pt x="6070" y="12141"/>
                  </a:lnTo>
                  <a:close/>
                </a:path>
                <a:path w="120014" h="15240">
                  <a:moveTo>
                    <a:pt x="16192" y="12141"/>
                  </a:moveTo>
                  <a:lnTo>
                    <a:pt x="15303" y="9994"/>
                  </a:lnTo>
                  <a:lnTo>
                    <a:pt x="13157" y="9105"/>
                  </a:lnTo>
                  <a:lnTo>
                    <a:pt x="11010" y="9994"/>
                  </a:lnTo>
                  <a:lnTo>
                    <a:pt x="10121" y="12141"/>
                  </a:lnTo>
                  <a:lnTo>
                    <a:pt x="11010" y="14287"/>
                  </a:lnTo>
                  <a:lnTo>
                    <a:pt x="13157" y="15176"/>
                  </a:lnTo>
                  <a:lnTo>
                    <a:pt x="15303" y="14287"/>
                  </a:lnTo>
                  <a:lnTo>
                    <a:pt x="16192" y="12141"/>
                  </a:lnTo>
                  <a:close/>
                </a:path>
                <a:path w="120014" h="15240">
                  <a:moveTo>
                    <a:pt x="31369" y="3035"/>
                  </a:moveTo>
                  <a:lnTo>
                    <a:pt x="30480" y="889"/>
                  </a:lnTo>
                  <a:lnTo>
                    <a:pt x="28333" y="0"/>
                  </a:lnTo>
                  <a:lnTo>
                    <a:pt x="26187" y="889"/>
                  </a:lnTo>
                  <a:lnTo>
                    <a:pt x="25298" y="3035"/>
                  </a:lnTo>
                  <a:lnTo>
                    <a:pt x="26187" y="5181"/>
                  </a:lnTo>
                  <a:lnTo>
                    <a:pt x="28333" y="6070"/>
                  </a:lnTo>
                  <a:lnTo>
                    <a:pt x="30480" y="5181"/>
                  </a:lnTo>
                  <a:lnTo>
                    <a:pt x="31369" y="3035"/>
                  </a:lnTo>
                  <a:close/>
                </a:path>
                <a:path w="120014" h="15240">
                  <a:moveTo>
                    <a:pt x="54648" y="12141"/>
                  </a:moveTo>
                  <a:lnTo>
                    <a:pt x="53759" y="9994"/>
                  </a:lnTo>
                  <a:lnTo>
                    <a:pt x="51612" y="9105"/>
                  </a:lnTo>
                  <a:lnTo>
                    <a:pt x="49466" y="9994"/>
                  </a:lnTo>
                  <a:lnTo>
                    <a:pt x="48577" y="12141"/>
                  </a:lnTo>
                  <a:lnTo>
                    <a:pt x="49466" y="14287"/>
                  </a:lnTo>
                  <a:lnTo>
                    <a:pt x="51612" y="15176"/>
                  </a:lnTo>
                  <a:lnTo>
                    <a:pt x="53759" y="14287"/>
                  </a:lnTo>
                  <a:lnTo>
                    <a:pt x="54648" y="12141"/>
                  </a:lnTo>
                  <a:close/>
                </a:path>
                <a:path w="120014" h="15240">
                  <a:moveTo>
                    <a:pt x="90068" y="6070"/>
                  </a:moveTo>
                  <a:lnTo>
                    <a:pt x="89179" y="3924"/>
                  </a:lnTo>
                  <a:lnTo>
                    <a:pt x="87033" y="3035"/>
                  </a:lnTo>
                  <a:lnTo>
                    <a:pt x="84886" y="3924"/>
                  </a:lnTo>
                  <a:lnTo>
                    <a:pt x="83997" y="6070"/>
                  </a:lnTo>
                  <a:lnTo>
                    <a:pt x="84886" y="8216"/>
                  </a:lnTo>
                  <a:lnTo>
                    <a:pt x="87033" y="9105"/>
                  </a:lnTo>
                  <a:lnTo>
                    <a:pt x="89179" y="8216"/>
                  </a:lnTo>
                  <a:lnTo>
                    <a:pt x="90068" y="6070"/>
                  </a:lnTo>
                  <a:close/>
                </a:path>
                <a:path w="120014" h="15240">
                  <a:moveTo>
                    <a:pt x="119405" y="9105"/>
                  </a:moveTo>
                  <a:lnTo>
                    <a:pt x="118516" y="6959"/>
                  </a:lnTo>
                  <a:lnTo>
                    <a:pt x="116370" y="6070"/>
                  </a:lnTo>
                  <a:lnTo>
                    <a:pt x="114223" y="6959"/>
                  </a:lnTo>
                  <a:lnTo>
                    <a:pt x="113334" y="9105"/>
                  </a:lnTo>
                  <a:lnTo>
                    <a:pt x="114223" y="11252"/>
                  </a:lnTo>
                  <a:lnTo>
                    <a:pt x="116370" y="12141"/>
                  </a:lnTo>
                  <a:lnTo>
                    <a:pt x="118516" y="11252"/>
                  </a:lnTo>
                  <a:lnTo>
                    <a:pt x="119405" y="91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6098692" y="12124526"/>
              <a:ext cx="669290" cy="1082040"/>
            </a:xfrm>
            <a:custGeom>
              <a:avLst/>
              <a:gdLst/>
              <a:ahLst/>
              <a:cxnLst/>
              <a:rect l="l" t="t" r="r" b="b"/>
              <a:pathLst>
                <a:path w="669290" h="1082040">
                  <a:moveTo>
                    <a:pt x="668899" y="1057489"/>
                  </a:moveTo>
                  <a:lnTo>
                    <a:pt x="668899" y="1081776"/>
                  </a:lnTo>
                  <a:lnTo>
                    <a:pt x="370374" y="1081776"/>
                  </a:lnTo>
                  <a:lnTo>
                    <a:pt x="370374" y="1057489"/>
                  </a:lnTo>
                  <a:lnTo>
                    <a:pt x="668899" y="1057489"/>
                  </a:lnTo>
                </a:path>
                <a:path w="669290" h="1082040">
                  <a:moveTo>
                    <a:pt x="379481" y="1081776"/>
                  </a:moveTo>
                  <a:lnTo>
                    <a:pt x="392637" y="1057489"/>
                  </a:lnTo>
                </a:path>
                <a:path w="669290" h="1082040">
                  <a:moveTo>
                    <a:pt x="403768" y="1081776"/>
                  </a:moveTo>
                  <a:lnTo>
                    <a:pt x="417935" y="1057489"/>
                  </a:lnTo>
                </a:path>
                <a:path w="669290" h="1082040">
                  <a:moveTo>
                    <a:pt x="429067" y="1081776"/>
                  </a:moveTo>
                  <a:lnTo>
                    <a:pt x="442222" y="1057489"/>
                  </a:lnTo>
                </a:path>
                <a:path w="669290" h="1082040">
                  <a:moveTo>
                    <a:pt x="453354" y="1081776"/>
                  </a:moveTo>
                  <a:lnTo>
                    <a:pt x="467521" y="1057489"/>
                  </a:lnTo>
                </a:path>
                <a:path w="669290" h="1082040">
                  <a:moveTo>
                    <a:pt x="478652" y="1081776"/>
                  </a:moveTo>
                  <a:lnTo>
                    <a:pt x="491808" y="1057489"/>
                  </a:lnTo>
                </a:path>
                <a:path w="669290" h="1082040">
                  <a:moveTo>
                    <a:pt x="502939" y="1081776"/>
                  </a:moveTo>
                  <a:lnTo>
                    <a:pt x="517107" y="1057489"/>
                  </a:lnTo>
                </a:path>
                <a:path w="669290" h="1082040">
                  <a:moveTo>
                    <a:pt x="528238" y="1081776"/>
                  </a:moveTo>
                  <a:lnTo>
                    <a:pt x="542405" y="1057489"/>
                  </a:lnTo>
                </a:path>
                <a:path w="669290" h="1082040">
                  <a:moveTo>
                    <a:pt x="552525" y="1081776"/>
                  </a:moveTo>
                  <a:lnTo>
                    <a:pt x="566692" y="1057489"/>
                  </a:lnTo>
                </a:path>
                <a:path w="669290" h="1082040">
                  <a:moveTo>
                    <a:pt x="577824" y="1081776"/>
                  </a:moveTo>
                  <a:lnTo>
                    <a:pt x="591991" y="1057489"/>
                  </a:lnTo>
                </a:path>
                <a:path w="669290" h="1082040">
                  <a:moveTo>
                    <a:pt x="603123" y="1081776"/>
                  </a:moveTo>
                  <a:lnTo>
                    <a:pt x="616278" y="1057489"/>
                  </a:lnTo>
                </a:path>
                <a:path w="669290" h="1082040">
                  <a:moveTo>
                    <a:pt x="627409" y="1081776"/>
                  </a:moveTo>
                  <a:lnTo>
                    <a:pt x="641577" y="1057489"/>
                  </a:lnTo>
                </a:path>
                <a:path w="669290" h="1082040">
                  <a:moveTo>
                    <a:pt x="652708" y="1081776"/>
                  </a:moveTo>
                  <a:lnTo>
                    <a:pt x="665864" y="1057489"/>
                  </a:lnTo>
                </a:path>
                <a:path w="669290" h="1082040">
                  <a:moveTo>
                    <a:pt x="378469" y="1081776"/>
                  </a:moveTo>
                  <a:lnTo>
                    <a:pt x="370374" y="1067608"/>
                  </a:lnTo>
                </a:path>
                <a:path w="669290" h="1082040">
                  <a:moveTo>
                    <a:pt x="403768" y="1081776"/>
                  </a:moveTo>
                  <a:lnTo>
                    <a:pt x="389601" y="1057489"/>
                  </a:lnTo>
                </a:path>
                <a:path w="669290" h="1082040">
                  <a:moveTo>
                    <a:pt x="428055" y="1081776"/>
                  </a:moveTo>
                  <a:lnTo>
                    <a:pt x="413888" y="1057489"/>
                  </a:lnTo>
                </a:path>
                <a:path w="669290" h="1082040">
                  <a:moveTo>
                    <a:pt x="453354" y="1081776"/>
                  </a:moveTo>
                  <a:lnTo>
                    <a:pt x="439186" y="1057489"/>
                  </a:lnTo>
                </a:path>
                <a:path w="669290" h="1082040">
                  <a:moveTo>
                    <a:pt x="477641" y="1081776"/>
                  </a:moveTo>
                  <a:lnTo>
                    <a:pt x="464485" y="1057489"/>
                  </a:lnTo>
                </a:path>
                <a:path w="669290" h="1082040">
                  <a:moveTo>
                    <a:pt x="502939" y="1081776"/>
                  </a:moveTo>
                  <a:lnTo>
                    <a:pt x="488772" y="1057489"/>
                  </a:lnTo>
                </a:path>
                <a:path w="669290" h="1082040">
                  <a:moveTo>
                    <a:pt x="527226" y="1081776"/>
                  </a:moveTo>
                  <a:lnTo>
                    <a:pt x="514071" y="1057489"/>
                  </a:lnTo>
                </a:path>
                <a:path w="669290" h="1082040">
                  <a:moveTo>
                    <a:pt x="552525" y="1081776"/>
                  </a:moveTo>
                  <a:lnTo>
                    <a:pt x="538358" y="1057489"/>
                  </a:lnTo>
                </a:path>
                <a:path w="669290" h="1082040">
                  <a:moveTo>
                    <a:pt x="576812" y="1081776"/>
                  </a:moveTo>
                  <a:lnTo>
                    <a:pt x="563656" y="1057489"/>
                  </a:lnTo>
                </a:path>
                <a:path w="669290" h="1082040">
                  <a:moveTo>
                    <a:pt x="602111" y="1081776"/>
                  </a:moveTo>
                  <a:lnTo>
                    <a:pt x="587943" y="1057489"/>
                  </a:lnTo>
                </a:path>
                <a:path w="669290" h="1082040">
                  <a:moveTo>
                    <a:pt x="626397" y="1081776"/>
                  </a:moveTo>
                  <a:lnTo>
                    <a:pt x="613242" y="1057489"/>
                  </a:lnTo>
                </a:path>
                <a:path w="669290" h="1082040">
                  <a:moveTo>
                    <a:pt x="651696" y="1081776"/>
                  </a:moveTo>
                  <a:lnTo>
                    <a:pt x="637529" y="1057489"/>
                  </a:lnTo>
                </a:path>
                <a:path w="669290" h="1082040">
                  <a:moveTo>
                    <a:pt x="668899" y="1068620"/>
                  </a:moveTo>
                  <a:lnTo>
                    <a:pt x="662828" y="1057489"/>
                  </a:lnTo>
                </a:path>
                <a:path w="669290" h="1082040">
                  <a:moveTo>
                    <a:pt x="0" y="0"/>
                  </a:moveTo>
                  <a:lnTo>
                    <a:pt x="0" y="12143"/>
                  </a:lnTo>
                  <a:lnTo>
                    <a:pt x="24286" y="12143"/>
                  </a:lnTo>
                  <a:lnTo>
                    <a:pt x="24286" y="0"/>
                  </a:lnTo>
                  <a:lnTo>
                    <a:pt x="0" y="0"/>
                  </a:lnTo>
                </a:path>
                <a:path w="669290" h="1082040">
                  <a:moveTo>
                    <a:pt x="30358" y="0"/>
                  </a:moveTo>
                  <a:lnTo>
                    <a:pt x="30358" y="12143"/>
                  </a:lnTo>
                  <a:lnTo>
                    <a:pt x="112326" y="12143"/>
                  </a:lnTo>
                  <a:lnTo>
                    <a:pt x="112326" y="0"/>
                  </a:lnTo>
                  <a:lnTo>
                    <a:pt x="30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6142203" y="12121501"/>
              <a:ext cx="62230" cy="15240"/>
            </a:xfrm>
            <a:custGeom>
              <a:avLst/>
              <a:gdLst/>
              <a:ahLst/>
              <a:cxnLst/>
              <a:rect l="l" t="t" r="r" b="b"/>
              <a:pathLst>
                <a:path w="62229" h="15240">
                  <a:moveTo>
                    <a:pt x="6070" y="9105"/>
                  </a:moveTo>
                  <a:lnTo>
                    <a:pt x="5181" y="6959"/>
                  </a:lnTo>
                  <a:lnTo>
                    <a:pt x="3035" y="6070"/>
                  </a:lnTo>
                  <a:lnTo>
                    <a:pt x="889" y="6959"/>
                  </a:lnTo>
                  <a:lnTo>
                    <a:pt x="0" y="9105"/>
                  </a:lnTo>
                  <a:lnTo>
                    <a:pt x="889" y="11252"/>
                  </a:lnTo>
                  <a:lnTo>
                    <a:pt x="3035" y="12141"/>
                  </a:lnTo>
                  <a:lnTo>
                    <a:pt x="5181" y="11252"/>
                  </a:lnTo>
                  <a:lnTo>
                    <a:pt x="6070" y="9105"/>
                  </a:lnTo>
                  <a:close/>
                </a:path>
                <a:path w="62229" h="15240">
                  <a:moveTo>
                    <a:pt x="38455" y="9105"/>
                  </a:moveTo>
                  <a:lnTo>
                    <a:pt x="37566" y="6959"/>
                  </a:lnTo>
                  <a:lnTo>
                    <a:pt x="35420" y="6070"/>
                  </a:lnTo>
                  <a:lnTo>
                    <a:pt x="33274" y="6959"/>
                  </a:lnTo>
                  <a:lnTo>
                    <a:pt x="32385" y="9105"/>
                  </a:lnTo>
                  <a:lnTo>
                    <a:pt x="32524" y="9461"/>
                  </a:lnTo>
                  <a:lnTo>
                    <a:pt x="31242" y="9994"/>
                  </a:lnTo>
                  <a:lnTo>
                    <a:pt x="30353" y="12141"/>
                  </a:lnTo>
                  <a:lnTo>
                    <a:pt x="31242" y="14287"/>
                  </a:lnTo>
                  <a:lnTo>
                    <a:pt x="33388" y="15176"/>
                  </a:lnTo>
                  <a:lnTo>
                    <a:pt x="35534" y="14287"/>
                  </a:lnTo>
                  <a:lnTo>
                    <a:pt x="36423" y="12141"/>
                  </a:lnTo>
                  <a:lnTo>
                    <a:pt x="36271" y="11798"/>
                  </a:lnTo>
                  <a:lnTo>
                    <a:pt x="37566" y="11252"/>
                  </a:lnTo>
                  <a:lnTo>
                    <a:pt x="38455" y="9105"/>
                  </a:lnTo>
                  <a:close/>
                </a:path>
                <a:path w="62229" h="15240">
                  <a:moveTo>
                    <a:pt x="61722" y="3035"/>
                  </a:moveTo>
                  <a:lnTo>
                    <a:pt x="60833" y="889"/>
                  </a:lnTo>
                  <a:lnTo>
                    <a:pt x="58686" y="0"/>
                  </a:lnTo>
                  <a:lnTo>
                    <a:pt x="56540" y="889"/>
                  </a:lnTo>
                  <a:lnTo>
                    <a:pt x="55651" y="3035"/>
                  </a:lnTo>
                  <a:lnTo>
                    <a:pt x="56540" y="5181"/>
                  </a:lnTo>
                  <a:lnTo>
                    <a:pt x="58686" y="6070"/>
                  </a:lnTo>
                  <a:lnTo>
                    <a:pt x="60833" y="5181"/>
                  </a:lnTo>
                  <a:lnTo>
                    <a:pt x="61722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6134110" y="12482757"/>
              <a:ext cx="144145" cy="723900"/>
            </a:xfrm>
            <a:custGeom>
              <a:avLst/>
              <a:gdLst/>
              <a:ahLst/>
              <a:cxnLst/>
              <a:rect l="l" t="t" r="r" b="b"/>
              <a:pathLst>
                <a:path w="144145" h="723900">
                  <a:moveTo>
                    <a:pt x="0" y="699258"/>
                  </a:moveTo>
                  <a:lnTo>
                    <a:pt x="96135" y="699258"/>
                  </a:lnTo>
                  <a:lnTo>
                    <a:pt x="96135" y="723545"/>
                  </a:lnTo>
                  <a:lnTo>
                    <a:pt x="0" y="723545"/>
                  </a:lnTo>
                  <a:lnTo>
                    <a:pt x="0" y="699258"/>
                  </a:lnTo>
                </a:path>
                <a:path w="144145" h="723900">
                  <a:moveTo>
                    <a:pt x="0" y="716461"/>
                  </a:moveTo>
                  <a:lnTo>
                    <a:pt x="10119" y="699258"/>
                  </a:lnTo>
                </a:path>
                <a:path w="144145" h="723900">
                  <a:moveTo>
                    <a:pt x="21250" y="723545"/>
                  </a:moveTo>
                  <a:lnTo>
                    <a:pt x="34406" y="699258"/>
                  </a:lnTo>
                </a:path>
                <a:path w="144145" h="723900">
                  <a:moveTo>
                    <a:pt x="45537" y="723545"/>
                  </a:moveTo>
                  <a:lnTo>
                    <a:pt x="59705" y="699258"/>
                  </a:lnTo>
                </a:path>
                <a:path w="144145" h="723900">
                  <a:moveTo>
                    <a:pt x="70836" y="723545"/>
                  </a:moveTo>
                  <a:lnTo>
                    <a:pt x="83991" y="699258"/>
                  </a:lnTo>
                </a:path>
                <a:path w="144145" h="723900">
                  <a:moveTo>
                    <a:pt x="95123" y="723545"/>
                  </a:moveTo>
                  <a:lnTo>
                    <a:pt x="96135" y="722533"/>
                  </a:lnTo>
                </a:path>
                <a:path w="144145" h="723900">
                  <a:moveTo>
                    <a:pt x="20239" y="723545"/>
                  </a:moveTo>
                  <a:lnTo>
                    <a:pt x="6071" y="699258"/>
                  </a:lnTo>
                </a:path>
                <a:path w="144145" h="723900">
                  <a:moveTo>
                    <a:pt x="44525" y="723545"/>
                  </a:moveTo>
                  <a:lnTo>
                    <a:pt x="31370" y="699258"/>
                  </a:lnTo>
                </a:path>
                <a:path w="144145" h="723900">
                  <a:moveTo>
                    <a:pt x="69824" y="723545"/>
                  </a:moveTo>
                  <a:lnTo>
                    <a:pt x="55657" y="699258"/>
                  </a:lnTo>
                </a:path>
                <a:path w="144145" h="723900">
                  <a:moveTo>
                    <a:pt x="94111" y="723545"/>
                  </a:moveTo>
                  <a:lnTo>
                    <a:pt x="80956" y="699258"/>
                  </a:lnTo>
                </a:path>
                <a:path w="144145" h="72390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6155360" y="12482765"/>
              <a:ext cx="95250" cy="12700"/>
            </a:xfrm>
            <a:custGeom>
              <a:avLst/>
              <a:gdLst/>
              <a:ahLst/>
              <a:cxnLst/>
              <a:rect l="l" t="t" r="r" b="b"/>
              <a:pathLst>
                <a:path w="95250" h="12700">
                  <a:moveTo>
                    <a:pt x="6070" y="9105"/>
                  </a:moveTo>
                  <a:lnTo>
                    <a:pt x="5181" y="6959"/>
                  </a:lnTo>
                  <a:lnTo>
                    <a:pt x="3035" y="6070"/>
                  </a:lnTo>
                  <a:lnTo>
                    <a:pt x="889" y="6959"/>
                  </a:lnTo>
                  <a:lnTo>
                    <a:pt x="0" y="9105"/>
                  </a:lnTo>
                  <a:lnTo>
                    <a:pt x="889" y="11252"/>
                  </a:lnTo>
                  <a:lnTo>
                    <a:pt x="3035" y="12141"/>
                  </a:lnTo>
                  <a:lnTo>
                    <a:pt x="5181" y="11252"/>
                  </a:lnTo>
                  <a:lnTo>
                    <a:pt x="6070" y="9105"/>
                  </a:lnTo>
                  <a:close/>
                </a:path>
                <a:path w="95250" h="12700">
                  <a:moveTo>
                    <a:pt x="44526" y="9105"/>
                  </a:moveTo>
                  <a:lnTo>
                    <a:pt x="43637" y="6959"/>
                  </a:lnTo>
                  <a:lnTo>
                    <a:pt x="41490" y="6070"/>
                  </a:lnTo>
                  <a:lnTo>
                    <a:pt x="39344" y="6959"/>
                  </a:lnTo>
                  <a:lnTo>
                    <a:pt x="38455" y="9105"/>
                  </a:lnTo>
                  <a:lnTo>
                    <a:pt x="39344" y="11252"/>
                  </a:lnTo>
                  <a:lnTo>
                    <a:pt x="41490" y="12141"/>
                  </a:lnTo>
                  <a:lnTo>
                    <a:pt x="43637" y="11252"/>
                  </a:lnTo>
                  <a:lnTo>
                    <a:pt x="44526" y="9105"/>
                  </a:lnTo>
                  <a:close/>
                </a:path>
                <a:path w="95250" h="12700">
                  <a:moveTo>
                    <a:pt x="64757" y="3035"/>
                  </a:moveTo>
                  <a:lnTo>
                    <a:pt x="63868" y="889"/>
                  </a:lnTo>
                  <a:lnTo>
                    <a:pt x="61722" y="0"/>
                  </a:lnTo>
                  <a:lnTo>
                    <a:pt x="59575" y="889"/>
                  </a:lnTo>
                  <a:lnTo>
                    <a:pt x="58686" y="3035"/>
                  </a:lnTo>
                  <a:lnTo>
                    <a:pt x="59575" y="5181"/>
                  </a:lnTo>
                  <a:lnTo>
                    <a:pt x="61722" y="6070"/>
                  </a:lnTo>
                  <a:lnTo>
                    <a:pt x="63868" y="5181"/>
                  </a:lnTo>
                  <a:lnTo>
                    <a:pt x="64757" y="3035"/>
                  </a:lnTo>
                  <a:close/>
                </a:path>
                <a:path w="95250" h="12700">
                  <a:moveTo>
                    <a:pt x="95123" y="6070"/>
                  </a:moveTo>
                  <a:lnTo>
                    <a:pt x="94234" y="3924"/>
                  </a:lnTo>
                  <a:lnTo>
                    <a:pt x="92087" y="3035"/>
                  </a:lnTo>
                  <a:lnTo>
                    <a:pt x="89941" y="3924"/>
                  </a:lnTo>
                  <a:lnTo>
                    <a:pt x="89052" y="6070"/>
                  </a:lnTo>
                  <a:lnTo>
                    <a:pt x="89941" y="8216"/>
                  </a:lnTo>
                  <a:lnTo>
                    <a:pt x="92087" y="9105"/>
                  </a:lnTo>
                  <a:lnTo>
                    <a:pt x="94234" y="8216"/>
                  </a:lnTo>
                  <a:lnTo>
                    <a:pt x="95123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6134110" y="12124526"/>
              <a:ext cx="144145" cy="549910"/>
            </a:xfrm>
            <a:custGeom>
              <a:avLst/>
              <a:gdLst/>
              <a:ahLst/>
              <a:cxnLst/>
              <a:rect l="l" t="t" r="r" b="b"/>
              <a:pathLst>
                <a:path w="144145" h="549909">
                  <a:moveTo>
                    <a:pt x="82980" y="12143"/>
                  </a:moveTo>
                  <a:lnTo>
                    <a:pt x="82980" y="0"/>
                  </a:lnTo>
                  <a:lnTo>
                    <a:pt x="107266" y="0"/>
                  </a:lnTo>
                  <a:lnTo>
                    <a:pt x="107266" y="12143"/>
                  </a:lnTo>
                  <a:lnTo>
                    <a:pt x="82980" y="12143"/>
                  </a:lnTo>
                </a:path>
                <a:path w="144145" h="549909">
                  <a:moveTo>
                    <a:pt x="143697" y="537346"/>
                  </a:moveTo>
                  <a:lnTo>
                    <a:pt x="143697" y="549489"/>
                  </a:lnTo>
                  <a:lnTo>
                    <a:pt x="0" y="549489"/>
                  </a:lnTo>
                  <a:lnTo>
                    <a:pt x="0" y="537346"/>
                  </a:lnTo>
                  <a:lnTo>
                    <a:pt x="143697" y="537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6138158" y="12661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 descr=""/>
            <p:cNvSpPr/>
            <p:nvPr/>
          </p:nvSpPr>
          <p:spPr>
            <a:xfrm>
              <a:off x="6138158" y="12661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 descr=""/>
            <p:cNvSpPr/>
            <p:nvPr/>
          </p:nvSpPr>
          <p:spPr>
            <a:xfrm>
              <a:off x="6176612" y="12661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6176612" y="126618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6207983" y="126679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6207983" y="126679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6246437" y="126679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6246437" y="126679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 descr=""/>
            <p:cNvSpPr/>
            <p:nvPr/>
          </p:nvSpPr>
          <p:spPr>
            <a:xfrm>
              <a:off x="6139170" y="126659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 descr=""/>
            <p:cNvSpPr/>
            <p:nvPr/>
          </p:nvSpPr>
          <p:spPr>
            <a:xfrm>
              <a:off x="6139170" y="126659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 descr=""/>
            <p:cNvSpPr/>
            <p:nvPr/>
          </p:nvSpPr>
          <p:spPr>
            <a:xfrm>
              <a:off x="6168517" y="126689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 descr=""/>
            <p:cNvSpPr/>
            <p:nvPr/>
          </p:nvSpPr>
          <p:spPr>
            <a:xfrm>
              <a:off x="6168517" y="1266895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6227210" y="126719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 descr=""/>
            <p:cNvSpPr/>
            <p:nvPr/>
          </p:nvSpPr>
          <p:spPr>
            <a:xfrm>
              <a:off x="6227210" y="1267199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 descr=""/>
            <p:cNvSpPr/>
            <p:nvPr/>
          </p:nvSpPr>
          <p:spPr>
            <a:xfrm>
              <a:off x="6252509" y="126628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6252509" y="126628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6134110" y="12751935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6233282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6233282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 descr=""/>
            <p:cNvSpPr/>
            <p:nvPr/>
          </p:nvSpPr>
          <p:spPr>
            <a:xfrm>
              <a:off x="6271736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 descr=""/>
            <p:cNvSpPr/>
            <p:nvPr/>
          </p:nvSpPr>
          <p:spPr>
            <a:xfrm>
              <a:off x="6271736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 descr=""/>
            <p:cNvSpPr/>
            <p:nvPr/>
          </p:nvSpPr>
          <p:spPr>
            <a:xfrm>
              <a:off x="6143218" y="127549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6143218" y="127549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6200899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6200899" y="127569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6231258" y="127610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 descr=""/>
            <p:cNvSpPr/>
            <p:nvPr/>
          </p:nvSpPr>
          <p:spPr>
            <a:xfrm>
              <a:off x="6231258" y="127610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 descr=""/>
            <p:cNvSpPr/>
            <p:nvPr/>
          </p:nvSpPr>
          <p:spPr>
            <a:xfrm>
              <a:off x="6256557" y="127519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6256557" y="127519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6134110" y="12841999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143697" y="11131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1131"/>
                  </a:lnTo>
                  <a:lnTo>
                    <a:pt x="143697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 descr=""/>
            <p:cNvSpPr/>
            <p:nvPr/>
          </p:nvSpPr>
          <p:spPr>
            <a:xfrm>
              <a:off x="6138158" y="12852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 descr=""/>
            <p:cNvSpPr/>
            <p:nvPr/>
          </p:nvSpPr>
          <p:spPr>
            <a:xfrm>
              <a:off x="6138158" y="12852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6176612" y="12852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6176612" y="128521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6258580" y="12846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 descr=""/>
            <p:cNvSpPr/>
            <p:nvPr/>
          </p:nvSpPr>
          <p:spPr>
            <a:xfrm>
              <a:off x="6258580" y="12846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 descr=""/>
            <p:cNvSpPr/>
            <p:nvPr/>
          </p:nvSpPr>
          <p:spPr>
            <a:xfrm>
              <a:off x="6175600" y="128430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 descr=""/>
            <p:cNvSpPr/>
            <p:nvPr/>
          </p:nvSpPr>
          <p:spPr>
            <a:xfrm>
              <a:off x="6175600" y="128430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 descr=""/>
            <p:cNvSpPr/>
            <p:nvPr/>
          </p:nvSpPr>
          <p:spPr>
            <a:xfrm>
              <a:off x="6204947" y="12846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 descr=""/>
            <p:cNvSpPr/>
            <p:nvPr/>
          </p:nvSpPr>
          <p:spPr>
            <a:xfrm>
              <a:off x="6204947" y="128460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 descr=""/>
            <p:cNvSpPr/>
            <p:nvPr/>
          </p:nvSpPr>
          <p:spPr>
            <a:xfrm>
              <a:off x="6263640" y="12849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 descr=""/>
            <p:cNvSpPr/>
            <p:nvPr/>
          </p:nvSpPr>
          <p:spPr>
            <a:xfrm>
              <a:off x="6263640" y="128490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 descr=""/>
            <p:cNvSpPr/>
            <p:nvPr/>
          </p:nvSpPr>
          <p:spPr>
            <a:xfrm>
              <a:off x="6134110" y="12572820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 descr=""/>
            <p:cNvSpPr/>
            <p:nvPr/>
          </p:nvSpPr>
          <p:spPr>
            <a:xfrm>
              <a:off x="6151314" y="125728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 descr=""/>
            <p:cNvSpPr/>
            <p:nvPr/>
          </p:nvSpPr>
          <p:spPr>
            <a:xfrm>
              <a:off x="6151314" y="125728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 descr=""/>
            <p:cNvSpPr/>
            <p:nvPr/>
          </p:nvSpPr>
          <p:spPr>
            <a:xfrm>
              <a:off x="6182684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 descr=""/>
            <p:cNvSpPr/>
            <p:nvPr/>
          </p:nvSpPr>
          <p:spPr>
            <a:xfrm>
              <a:off x="6182684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 descr=""/>
            <p:cNvSpPr/>
            <p:nvPr/>
          </p:nvSpPr>
          <p:spPr>
            <a:xfrm>
              <a:off x="6221138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 descr=""/>
            <p:cNvSpPr/>
            <p:nvPr/>
          </p:nvSpPr>
          <p:spPr>
            <a:xfrm>
              <a:off x="6221138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6165481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6165481" y="125799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6194827" y="125829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 descr=""/>
            <p:cNvSpPr/>
            <p:nvPr/>
          </p:nvSpPr>
          <p:spPr>
            <a:xfrm>
              <a:off x="6194827" y="125829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 descr=""/>
            <p:cNvSpPr/>
            <p:nvPr/>
          </p:nvSpPr>
          <p:spPr>
            <a:xfrm>
              <a:off x="6220126" y="1257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6220126" y="125738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6767592" y="12837951"/>
              <a:ext cx="2792095" cy="436245"/>
            </a:xfrm>
            <a:custGeom>
              <a:avLst/>
              <a:gdLst/>
              <a:ahLst/>
              <a:cxnLst/>
              <a:rect l="l" t="t" r="r" b="b"/>
              <a:pathLst>
                <a:path w="2792095" h="436244">
                  <a:moveTo>
                    <a:pt x="0" y="0"/>
                  </a:moveTo>
                  <a:lnTo>
                    <a:pt x="0" y="105242"/>
                  </a:lnTo>
                  <a:lnTo>
                    <a:pt x="2791973" y="105242"/>
                  </a:lnTo>
                </a:path>
                <a:path w="2792095" h="436244">
                  <a:moveTo>
                    <a:pt x="14167" y="436151"/>
                  </a:moveTo>
                  <a:lnTo>
                    <a:pt x="14167" y="344063"/>
                  </a:lnTo>
                  <a:lnTo>
                    <a:pt x="0" y="344063"/>
                  </a:lnTo>
                  <a:lnTo>
                    <a:pt x="0" y="43615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 descr=""/>
            <p:cNvSpPr/>
            <p:nvPr/>
          </p:nvSpPr>
          <p:spPr>
            <a:xfrm>
              <a:off x="6765557" y="13199223"/>
              <a:ext cx="19685" cy="52705"/>
            </a:xfrm>
            <a:custGeom>
              <a:avLst/>
              <a:gdLst/>
              <a:ahLst/>
              <a:cxnLst/>
              <a:rect l="l" t="t" r="r" b="b"/>
              <a:pathLst>
                <a:path w="19684" h="52705">
                  <a:moveTo>
                    <a:pt x="6083" y="16192"/>
                  </a:moveTo>
                  <a:lnTo>
                    <a:pt x="5194" y="14046"/>
                  </a:lnTo>
                  <a:lnTo>
                    <a:pt x="3048" y="13157"/>
                  </a:lnTo>
                  <a:lnTo>
                    <a:pt x="889" y="14046"/>
                  </a:lnTo>
                  <a:lnTo>
                    <a:pt x="0" y="16192"/>
                  </a:lnTo>
                  <a:lnTo>
                    <a:pt x="889" y="18338"/>
                  </a:lnTo>
                  <a:lnTo>
                    <a:pt x="3048" y="19227"/>
                  </a:lnTo>
                  <a:lnTo>
                    <a:pt x="5194" y="18338"/>
                  </a:lnTo>
                  <a:lnTo>
                    <a:pt x="6083" y="16192"/>
                  </a:lnTo>
                  <a:close/>
                </a:path>
                <a:path w="19684" h="52705">
                  <a:moveTo>
                    <a:pt x="17208" y="40474"/>
                  </a:moveTo>
                  <a:lnTo>
                    <a:pt x="16319" y="38328"/>
                  </a:lnTo>
                  <a:lnTo>
                    <a:pt x="14173" y="37439"/>
                  </a:lnTo>
                  <a:lnTo>
                    <a:pt x="13284" y="35293"/>
                  </a:lnTo>
                  <a:lnTo>
                    <a:pt x="11137" y="34404"/>
                  </a:lnTo>
                  <a:lnTo>
                    <a:pt x="8991" y="35293"/>
                  </a:lnTo>
                  <a:lnTo>
                    <a:pt x="8102" y="37439"/>
                  </a:lnTo>
                  <a:lnTo>
                    <a:pt x="8991" y="39585"/>
                  </a:lnTo>
                  <a:lnTo>
                    <a:pt x="11137" y="40474"/>
                  </a:lnTo>
                  <a:lnTo>
                    <a:pt x="12026" y="42621"/>
                  </a:lnTo>
                  <a:lnTo>
                    <a:pt x="14173" y="43510"/>
                  </a:lnTo>
                  <a:lnTo>
                    <a:pt x="16319" y="42621"/>
                  </a:lnTo>
                  <a:lnTo>
                    <a:pt x="17208" y="40474"/>
                  </a:lnTo>
                  <a:close/>
                </a:path>
                <a:path w="19684" h="52705">
                  <a:moveTo>
                    <a:pt x="17208" y="3035"/>
                  </a:moveTo>
                  <a:lnTo>
                    <a:pt x="16319" y="889"/>
                  </a:lnTo>
                  <a:lnTo>
                    <a:pt x="14173" y="0"/>
                  </a:lnTo>
                  <a:lnTo>
                    <a:pt x="12026" y="889"/>
                  </a:lnTo>
                  <a:lnTo>
                    <a:pt x="11137" y="3035"/>
                  </a:lnTo>
                  <a:lnTo>
                    <a:pt x="12026" y="5181"/>
                  </a:lnTo>
                  <a:lnTo>
                    <a:pt x="14173" y="6070"/>
                  </a:lnTo>
                  <a:lnTo>
                    <a:pt x="16319" y="5181"/>
                  </a:lnTo>
                  <a:lnTo>
                    <a:pt x="17208" y="3035"/>
                  </a:lnTo>
                  <a:close/>
                </a:path>
                <a:path w="19684" h="52705">
                  <a:moveTo>
                    <a:pt x="19227" y="49580"/>
                  </a:moveTo>
                  <a:lnTo>
                    <a:pt x="18338" y="47434"/>
                  </a:lnTo>
                  <a:lnTo>
                    <a:pt x="16192" y="46545"/>
                  </a:lnTo>
                  <a:lnTo>
                    <a:pt x="14046" y="47434"/>
                  </a:lnTo>
                  <a:lnTo>
                    <a:pt x="13157" y="49580"/>
                  </a:lnTo>
                  <a:lnTo>
                    <a:pt x="14046" y="51739"/>
                  </a:lnTo>
                  <a:lnTo>
                    <a:pt x="16192" y="52628"/>
                  </a:lnTo>
                  <a:lnTo>
                    <a:pt x="18338" y="51739"/>
                  </a:lnTo>
                  <a:lnTo>
                    <a:pt x="19227" y="495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364" name="object 2364" descr=""/>
            <p:cNvPicPr/>
            <p:nvPr/>
          </p:nvPicPr>
          <p:blipFill>
            <a:blip r:embed="rId114" cstate="print"/>
            <a:stretch>
              <a:fillRect/>
            </a:stretch>
          </p:blipFill>
          <p:spPr>
            <a:xfrm>
              <a:off x="6027856" y="11950470"/>
              <a:ext cx="3533734" cy="1326668"/>
            </a:xfrm>
            <a:prstGeom prst="rect">
              <a:avLst/>
            </a:prstGeom>
          </p:spPr>
        </p:pic>
        <p:sp>
          <p:nvSpPr>
            <p:cNvPr id="2365" name="object 2365" descr=""/>
            <p:cNvSpPr/>
            <p:nvPr/>
          </p:nvSpPr>
          <p:spPr>
            <a:xfrm>
              <a:off x="6767592" y="12823784"/>
              <a:ext cx="2792095" cy="450850"/>
            </a:xfrm>
            <a:custGeom>
              <a:avLst/>
              <a:gdLst/>
              <a:ahLst/>
              <a:cxnLst/>
              <a:rect l="l" t="t" r="r" b="b"/>
              <a:pathLst>
                <a:path w="2792095" h="450850">
                  <a:moveTo>
                    <a:pt x="0" y="358230"/>
                  </a:moveTo>
                  <a:lnTo>
                    <a:pt x="0" y="450318"/>
                  </a:lnTo>
                </a:path>
                <a:path w="2792095" h="450850">
                  <a:moveTo>
                    <a:pt x="0" y="358230"/>
                  </a:moveTo>
                  <a:lnTo>
                    <a:pt x="0" y="450318"/>
                  </a:lnTo>
                </a:path>
                <a:path w="2792095" h="450850">
                  <a:moveTo>
                    <a:pt x="2791973" y="0"/>
                  </a:moveTo>
                  <a:lnTo>
                    <a:pt x="141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7149098" y="12943194"/>
              <a:ext cx="55880" cy="120014"/>
            </a:xfrm>
            <a:custGeom>
              <a:avLst/>
              <a:gdLst/>
              <a:ahLst/>
              <a:cxnLst/>
              <a:rect l="l" t="t" r="r" b="b"/>
              <a:pathLst>
                <a:path w="55879" h="120015">
                  <a:moveTo>
                    <a:pt x="0" y="12143"/>
                  </a:moveTo>
                  <a:lnTo>
                    <a:pt x="12143" y="0"/>
                  </a:lnTo>
                </a:path>
                <a:path w="55879" h="120015">
                  <a:moveTo>
                    <a:pt x="0" y="119410"/>
                  </a:moveTo>
                  <a:lnTo>
                    <a:pt x="55657" y="63752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7229042" y="12978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 descr=""/>
            <p:cNvSpPr/>
            <p:nvPr/>
          </p:nvSpPr>
          <p:spPr>
            <a:xfrm>
              <a:off x="7229042" y="12978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 descr=""/>
            <p:cNvSpPr/>
            <p:nvPr/>
          </p:nvSpPr>
          <p:spPr>
            <a:xfrm>
              <a:off x="7149098" y="12943194"/>
              <a:ext cx="120014" cy="226695"/>
            </a:xfrm>
            <a:custGeom>
              <a:avLst/>
              <a:gdLst/>
              <a:ahLst/>
              <a:cxnLst/>
              <a:rect l="l" t="t" r="r" b="b"/>
              <a:pathLst>
                <a:path w="120015" h="226694">
                  <a:moveTo>
                    <a:pt x="109290" y="10119"/>
                  </a:moveTo>
                  <a:lnTo>
                    <a:pt x="119410" y="0"/>
                  </a:lnTo>
                </a:path>
                <a:path w="120015" h="226694">
                  <a:moveTo>
                    <a:pt x="0" y="226677"/>
                  </a:moveTo>
                  <a:lnTo>
                    <a:pt x="15179" y="211497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7188564" y="13126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7188564" y="13126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7217910" y="12967481"/>
              <a:ext cx="133985" cy="214629"/>
            </a:xfrm>
            <a:custGeom>
              <a:avLst/>
              <a:gdLst/>
              <a:ahLst/>
              <a:cxnLst/>
              <a:rect l="l" t="t" r="r" b="b"/>
              <a:pathLst>
                <a:path w="133984" h="214630">
                  <a:moveTo>
                    <a:pt x="0" y="133577"/>
                  </a:moveTo>
                  <a:lnTo>
                    <a:pt x="133577" y="0"/>
                  </a:lnTo>
                </a:path>
                <a:path w="133984" h="214630">
                  <a:moveTo>
                    <a:pt x="26310" y="214533"/>
                  </a:moveTo>
                  <a:lnTo>
                    <a:pt x="94111" y="146732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7336309" y="1308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7336309" y="1308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 descr=""/>
            <p:cNvSpPr/>
            <p:nvPr/>
          </p:nvSpPr>
          <p:spPr>
            <a:xfrm>
              <a:off x="7351488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14167" y="117386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108278" y="131553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 descr=""/>
            <p:cNvSpPr/>
            <p:nvPr/>
          </p:nvSpPr>
          <p:spPr>
            <a:xfrm>
              <a:off x="7484054" y="130454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 descr=""/>
            <p:cNvSpPr/>
            <p:nvPr/>
          </p:nvSpPr>
          <p:spPr>
            <a:xfrm>
              <a:off x="7484054" y="130454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 descr=""/>
            <p:cNvSpPr/>
            <p:nvPr/>
          </p:nvSpPr>
          <p:spPr>
            <a:xfrm>
              <a:off x="7472922" y="12943194"/>
              <a:ext cx="133985" cy="224790"/>
            </a:xfrm>
            <a:custGeom>
              <a:avLst/>
              <a:gdLst/>
              <a:ahLst/>
              <a:cxnLst/>
              <a:rect l="l" t="t" r="r" b="b"/>
              <a:pathLst>
                <a:path w="133984" h="224790">
                  <a:moveTo>
                    <a:pt x="40478" y="77920"/>
                  </a:moveTo>
                  <a:lnTo>
                    <a:pt x="117386" y="0"/>
                  </a:lnTo>
                </a:path>
                <a:path w="133984" h="224790">
                  <a:moveTo>
                    <a:pt x="0" y="224653"/>
                  </a:moveTo>
                  <a:lnTo>
                    <a:pt x="133577" y="91075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 descr=""/>
            <p:cNvSpPr/>
            <p:nvPr/>
          </p:nvSpPr>
          <p:spPr>
            <a:xfrm>
              <a:off x="7631798" y="130049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 descr=""/>
            <p:cNvSpPr/>
            <p:nvPr/>
          </p:nvSpPr>
          <p:spPr>
            <a:xfrm>
              <a:off x="7631798" y="130049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 descr=""/>
            <p:cNvSpPr/>
            <p:nvPr/>
          </p:nvSpPr>
          <p:spPr>
            <a:xfrm>
              <a:off x="7566022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94111" y="37442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1011" y="23882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 descr=""/>
            <p:cNvSpPr/>
            <p:nvPr/>
          </p:nvSpPr>
          <p:spPr>
            <a:xfrm>
              <a:off x="7591320" y="131526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 descr=""/>
            <p:cNvSpPr/>
            <p:nvPr/>
          </p:nvSpPr>
          <p:spPr>
            <a:xfrm>
              <a:off x="7591320" y="131526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 descr=""/>
            <p:cNvSpPr/>
            <p:nvPr/>
          </p:nvSpPr>
          <p:spPr>
            <a:xfrm>
              <a:off x="7620667" y="12993792"/>
              <a:ext cx="133985" cy="134620"/>
            </a:xfrm>
            <a:custGeom>
              <a:avLst/>
              <a:gdLst/>
              <a:ahLst/>
              <a:cxnLst/>
              <a:rect l="l" t="t" r="r" b="b"/>
              <a:pathLst>
                <a:path w="133984" h="134619">
                  <a:moveTo>
                    <a:pt x="0" y="134589"/>
                  </a:moveTo>
                  <a:lnTo>
                    <a:pt x="133577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 descr=""/>
            <p:cNvSpPr/>
            <p:nvPr/>
          </p:nvSpPr>
          <p:spPr>
            <a:xfrm>
              <a:off x="7779543" y="12965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 descr=""/>
            <p:cNvSpPr/>
            <p:nvPr/>
          </p:nvSpPr>
          <p:spPr>
            <a:xfrm>
              <a:off x="7779543" y="12965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 descr=""/>
            <p:cNvSpPr/>
            <p:nvPr/>
          </p:nvSpPr>
          <p:spPr>
            <a:xfrm>
              <a:off x="7673288" y="13141537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 descr=""/>
            <p:cNvSpPr/>
            <p:nvPr/>
          </p:nvSpPr>
          <p:spPr>
            <a:xfrm>
              <a:off x="7739065" y="13112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 descr=""/>
            <p:cNvSpPr/>
            <p:nvPr/>
          </p:nvSpPr>
          <p:spPr>
            <a:xfrm>
              <a:off x="7739065" y="13112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7767400" y="12953314"/>
              <a:ext cx="134620" cy="229235"/>
            </a:xfrm>
            <a:custGeom>
              <a:avLst/>
              <a:gdLst/>
              <a:ahLst/>
              <a:cxnLst/>
              <a:rect l="l" t="t" r="r" b="b"/>
              <a:pathLst>
                <a:path w="134620" h="229234">
                  <a:moveTo>
                    <a:pt x="0" y="134589"/>
                  </a:moveTo>
                  <a:lnTo>
                    <a:pt x="134589" y="0"/>
                  </a:lnTo>
                </a:path>
                <a:path w="134620" h="229234">
                  <a:moveTo>
                    <a:pt x="13155" y="228701"/>
                  </a:moveTo>
                  <a:lnTo>
                    <a:pt x="94111" y="147744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7886810" y="13072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7886810" y="13072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7887822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27322" y="104230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121434" y="117386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8034555" y="13032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 descr=""/>
            <p:cNvSpPr/>
            <p:nvPr/>
          </p:nvSpPr>
          <p:spPr>
            <a:xfrm>
              <a:off x="8034555" y="1303224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 descr=""/>
            <p:cNvSpPr/>
            <p:nvPr/>
          </p:nvSpPr>
          <p:spPr>
            <a:xfrm>
              <a:off x="8062890" y="12943194"/>
              <a:ext cx="64769" cy="64135"/>
            </a:xfrm>
            <a:custGeom>
              <a:avLst/>
              <a:gdLst/>
              <a:ahLst/>
              <a:cxnLst/>
              <a:rect l="l" t="t" r="r" b="b"/>
              <a:pathLst>
                <a:path w="64770" h="64134">
                  <a:moveTo>
                    <a:pt x="0" y="63752"/>
                  </a:moveTo>
                  <a:lnTo>
                    <a:pt x="64764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 descr=""/>
            <p:cNvSpPr/>
            <p:nvPr/>
          </p:nvSpPr>
          <p:spPr>
            <a:xfrm>
              <a:off x="7994077" y="131799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 descr=""/>
            <p:cNvSpPr/>
            <p:nvPr/>
          </p:nvSpPr>
          <p:spPr>
            <a:xfrm>
              <a:off x="7994077" y="131799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8022412" y="13021115"/>
              <a:ext cx="134620" cy="133985"/>
            </a:xfrm>
            <a:custGeom>
              <a:avLst/>
              <a:gdLst/>
              <a:ahLst/>
              <a:cxnLst/>
              <a:rect l="l" t="t" r="r" b="b"/>
              <a:pathLst>
                <a:path w="134620" h="133984">
                  <a:moveTo>
                    <a:pt x="0" y="133577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8181288" y="1299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 descr=""/>
            <p:cNvSpPr/>
            <p:nvPr/>
          </p:nvSpPr>
          <p:spPr>
            <a:xfrm>
              <a:off x="8181288" y="129917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 descr=""/>
            <p:cNvSpPr/>
            <p:nvPr/>
          </p:nvSpPr>
          <p:spPr>
            <a:xfrm>
              <a:off x="8102356" y="12943194"/>
              <a:ext cx="132715" cy="239395"/>
            </a:xfrm>
            <a:custGeom>
              <a:avLst/>
              <a:gdLst/>
              <a:ahLst/>
              <a:cxnLst/>
              <a:rect l="l" t="t" r="r" b="b"/>
              <a:pathLst>
                <a:path w="132715" h="239394">
                  <a:moveTo>
                    <a:pt x="108278" y="24286"/>
                  </a:moveTo>
                  <a:lnTo>
                    <a:pt x="132565" y="0"/>
                  </a:lnTo>
                </a:path>
                <a:path w="132715" h="239394">
                  <a:moveTo>
                    <a:pt x="0" y="238820"/>
                  </a:moveTo>
                  <a:lnTo>
                    <a:pt x="14167" y="224653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8141822" y="131395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8141822" y="131395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 descr=""/>
            <p:cNvSpPr/>
            <p:nvPr/>
          </p:nvSpPr>
          <p:spPr>
            <a:xfrm>
              <a:off x="8170157" y="12980637"/>
              <a:ext cx="134620" cy="133985"/>
            </a:xfrm>
            <a:custGeom>
              <a:avLst/>
              <a:gdLst/>
              <a:ahLst/>
              <a:cxnLst/>
              <a:rect l="l" t="t" r="r" b="b"/>
              <a:pathLst>
                <a:path w="134620" h="133984">
                  <a:moveTo>
                    <a:pt x="0" y="133577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 descr=""/>
            <p:cNvSpPr/>
            <p:nvPr/>
          </p:nvSpPr>
          <p:spPr>
            <a:xfrm>
              <a:off x="8329033" y="129512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8329033" y="129512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8209623" y="13128381"/>
              <a:ext cx="55244" cy="53975"/>
            </a:xfrm>
            <a:custGeom>
              <a:avLst/>
              <a:gdLst/>
              <a:ahLst/>
              <a:cxnLst/>
              <a:rect l="l" t="t" r="r" b="b"/>
              <a:pathLst>
                <a:path w="55245" h="53975">
                  <a:moveTo>
                    <a:pt x="0" y="53633"/>
                  </a:moveTo>
                  <a:lnTo>
                    <a:pt x="54645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8289567" y="130990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 descr=""/>
            <p:cNvSpPr/>
            <p:nvPr/>
          </p:nvSpPr>
          <p:spPr>
            <a:xfrm>
              <a:off x="8289567" y="13099035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 descr=""/>
            <p:cNvSpPr/>
            <p:nvPr/>
          </p:nvSpPr>
          <p:spPr>
            <a:xfrm>
              <a:off x="8317901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0" y="131553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94111" y="144709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 descr=""/>
            <p:cNvSpPr/>
            <p:nvPr/>
          </p:nvSpPr>
          <p:spPr>
            <a:xfrm>
              <a:off x="8436300" y="13058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 descr=""/>
            <p:cNvSpPr/>
            <p:nvPr/>
          </p:nvSpPr>
          <p:spPr>
            <a:xfrm>
              <a:off x="8436300" y="130585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8425168" y="12943194"/>
              <a:ext cx="134620" cy="239395"/>
            </a:xfrm>
            <a:custGeom>
              <a:avLst/>
              <a:gdLst/>
              <a:ahLst/>
              <a:cxnLst/>
              <a:rect l="l" t="t" r="r" b="b"/>
              <a:pathLst>
                <a:path w="134620" h="239394">
                  <a:moveTo>
                    <a:pt x="40478" y="91075"/>
                  </a:moveTo>
                  <a:lnTo>
                    <a:pt x="131553" y="0"/>
                  </a:lnTo>
                </a:path>
                <a:path w="134620" h="239394">
                  <a:moveTo>
                    <a:pt x="0" y="238820"/>
                  </a:moveTo>
                  <a:lnTo>
                    <a:pt x="134589" y="10423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8584045" y="130190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8584045" y="130190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8613391" y="12943194"/>
              <a:ext cx="50800" cy="50800"/>
            </a:xfrm>
            <a:custGeom>
              <a:avLst/>
              <a:gdLst/>
              <a:ahLst/>
              <a:cxnLst/>
              <a:rect l="l" t="t" r="r" b="b"/>
              <a:pathLst>
                <a:path w="50800" h="50800">
                  <a:moveTo>
                    <a:pt x="0" y="50597"/>
                  </a:moveTo>
                  <a:lnTo>
                    <a:pt x="50597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 descr=""/>
            <p:cNvSpPr/>
            <p:nvPr/>
          </p:nvSpPr>
          <p:spPr>
            <a:xfrm>
              <a:off x="8543567" y="131658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 descr=""/>
            <p:cNvSpPr/>
            <p:nvPr/>
          </p:nvSpPr>
          <p:spPr>
            <a:xfrm>
              <a:off x="8543567" y="131658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8572913" y="13006947"/>
              <a:ext cx="134620" cy="134620"/>
            </a:xfrm>
            <a:custGeom>
              <a:avLst/>
              <a:gdLst/>
              <a:ahLst/>
              <a:cxnLst/>
              <a:rect l="l" t="t" r="r" b="b"/>
              <a:pathLst>
                <a:path w="134620" h="134619">
                  <a:moveTo>
                    <a:pt x="0" y="134589"/>
                  </a:moveTo>
                  <a:lnTo>
                    <a:pt x="134589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 descr=""/>
            <p:cNvSpPr/>
            <p:nvPr/>
          </p:nvSpPr>
          <p:spPr>
            <a:xfrm>
              <a:off x="8731790" y="12978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 descr=""/>
            <p:cNvSpPr/>
            <p:nvPr/>
          </p:nvSpPr>
          <p:spPr>
            <a:xfrm>
              <a:off x="8731790" y="1297861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 descr=""/>
            <p:cNvSpPr/>
            <p:nvPr/>
          </p:nvSpPr>
          <p:spPr>
            <a:xfrm>
              <a:off x="8639702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121434" y="10119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27322" y="211497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8691311" y="13126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8691311" y="1312635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8720658" y="12967481"/>
              <a:ext cx="133985" cy="214629"/>
            </a:xfrm>
            <a:custGeom>
              <a:avLst/>
              <a:gdLst/>
              <a:ahLst/>
              <a:cxnLst/>
              <a:rect l="l" t="t" r="r" b="b"/>
              <a:pathLst>
                <a:path w="133984" h="214630">
                  <a:moveTo>
                    <a:pt x="0" y="133577"/>
                  </a:moveTo>
                  <a:lnTo>
                    <a:pt x="133577" y="0"/>
                  </a:lnTo>
                </a:path>
                <a:path w="133984" h="214630">
                  <a:moveTo>
                    <a:pt x="26310" y="214533"/>
                  </a:moveTo>
                  <a:lnTo>
                    <a:pt x="94111" y="146732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8839056" y="1308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8839056" y="13085879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8854236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14167" y="117386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107266" y="131553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8986801" y="130454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8986801" y="1304540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8975670" y="12943194"/>
              <a:ext cx="133985" cy="224790"/>
            </a:xfrm>
            <a:custGeom>
              <a:avLst/>
              <a:gdLst/>
              <a:ahLst/>
              <a:cxnLst/>
              <a:rect l="l" t="t" r="r" b="b"/>
              <a:pathLst>
                <a:path w="133984" h="224790">
                  <a:moveTo>
                    <a:pt x="40478" y="77920"/>
                  </a:moveTo>
                  <a:lnTo>
                    <a:pt x="117386" y="0"/>
                  </a:lnTo>
                </a:path>
                <a:path w="133984" h="224790">
                  <a:moveTo>
                    <a:pt x="0" y="224653"/>
                  </a:moveTo>
                  <a:lnTo>
                    <a:pt x="133577" y="91075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9134546" y="130049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9134546" y="130049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9068769" y="12943194"/>
              <a:ext cx="132080" cy="239395"/>
            </a:xfrm>
            <a:custGeom>
              <a:avLst/>
              <a:gdLst/>
              <a:ahLst/>
              <a:cxnLst/>
              <a:rect l="l" t="t" r="r" b="b"/>
              <a:pathLst>
                <a:path w="132079" h="239394">
                  <a:moveTo>
                    <a:pt x="94111" y="37442"/>
                  </a:moveTo>
                  <a:lnTo>
                    <a:pt x="131553" y="0"/>
                  </a:lnTo>
                </a:path>
                <a:path w="132079" h="239394">
                  <a:moveTo>
                    <a:pt x="0" y="238820"/>
                  </a:moveTo>
                  <a:lnTo>
                    <a:pt x="1011" y="23882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9094068" y="131526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 descr=""/>
            <p:cNvSpPr/>
            <p:nvPr/>
          </p:nvSpPr>
          <p:spPr>
            <a:xfrm>
              <a:off x="9094068" y="13152668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 descr=""/>
            <p:cNvSpPr/>
            <p:nvPr/>
          </p:nvSpPr>
          <p:spPr>
            <a:xfrm>
              <a:off x="9123415" y="12993792"/>
              <a:ext cx="133985" cy="134620"/>
            </a:xfrm>
            <a:custGeom>
              <a:avLst/>
              <a:gdLst/>
              <a:ahLst/>
              <a:cxnLst/>
              <a:rect l="l" t="t" r="r" b="b"/>
              <a:pathLst>
                <a:path w="133984" h="134619">
                  <a:moveTo>
                    <a:pt x="0" y="134589"/>
                  </a:moveTo>
                  <a:lnTo>
                    <a:pt x="133577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 descr=""/>
            <p:cNvSpPr/>
            <p:nvPr/>
          </p:nvSpPr>
          <p:spPr>
            <a:xfrm>
              <a:off x="9282291" y="12965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9282291" y="12965457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5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9176036" y="13141537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40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9241813" y="13112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9241813" y="13112190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 descr=""/>
            <p:cNvSpPr/>
            <p:nvPr/>
          </p:nvSpPr>
          <p:spPr>
            <a:xfrm>
              <a:off x="9270148" y="12953314"/>
              <a:ext cx="134620" cy="229235"/>
            </a:xfrm>
            <a:custGeom>
              <a:avLst/>
              <a:gdLst/>
              <a:ahLst/>
              <a:cxnLst/>
              <a:rect l="l" t="t" r="r" b="b"/>
              <a:pathLst>
                <a:path w="134620" h="229234">
                  <a:moveTo>
                    <a:pt x="0" y="134589"/>
                  </a:moveTo>
                  <a:lnTo>
                    <a:pt x="134589" y="0"/>
                  </a:lnTo>
                </a:path>
                <a:path w="134620" h="229234">
                  <a:moveTo>
                    <a:pt x="13155" y="228701"/>
                  </a:moveTo>
                  <a:lnTo>
                    <a:pt x="94111" y="147744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 descr=""/>
            <p:cNvSpPr/>
            <p:nvPr/>
          </p:nvSpPr>
          <p:spPr>
            <a:xfrm>
              <a:off x="9389558" y="13072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9389558" y="13072724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9390570" y="12943194"/>
              <a:ext cx="226060" cy="239395"/>
            </a:xfrm>
            <a:custGeom>
              <a:avLst/>
              <a:gdLst/>
              <a:ahLst/>
              <a:cxnLst/>
              <a:rect l="l" t="t" r="r" b="b"/>
              <a:pathLst>
                <a:path w="226059" h="239394">
                  <a:moveTo>
                    <a:pt x="27322" y="104230"/>
                  </a:moveTo>
                  <a:lnTo>
                    <a:pt x="131553" y="0"/>
                  </a:lnTo>
                </a:path>
                <a:path w="226059" h="239394">
                  <a:moveTo>
                    <a:pt x="0" y="238820"/>
                  </a:moveTo>
                  <a:lnTo>
                    <a:pt x="121434" y="117386"/>
                  </a:lnTo>
                </a:path>
                <a:path w="226059" h="239394">
                  <a:moveTo>
                    <a:pt x="183163" y="55657"/>
                  </a:moveTo>
                  <a:lnTo>
                    <a:pt x="225665" y="14167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 descr=""/>
            <p:cNvSpPr/>
            <p:nvPr/>
          </p:nvSpPr>
          <p:spPr>
            <a:xfrm>
              <a:off x="9496825" y="131799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2023"/>
                  </a:moveTo>
                  <a:lnTo>
                    <a:pt x="2023" y="4047"/>
                  </a:lnTo>
                  <a:lnTo>
                    <a:pt x="4047" y="2023"/>
                  </a:lnTo>
                  <a:lnTo>
                    <a:pt x="2023" y="0"/>
                  </a:lnTo>
                  <a:lnTo>
                    <a:pt x="0" y="2023"/>
                  </a:lnTo>
                  <a:close/>
                </a:path>
              </a:pathLst>
            </a:custGeom>
            <a:solidFill>
              <a:srgbClr val="B0B0A9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 descr=""/>
            <p:cNvSpPr/>
            <p:nvPr/>
          </p:nvSpPr>
          <p:spPr>
            <a:xfrm>
              <a:off x="9496825" y="131799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2023" y="0"/>
                  </a:moveTo>
                  <a:lnTo>
                    <a:pt x="1011" y="1011"/>
                  </a:lnTo>
                  <a:lnTo>
                    <a:pt x="0" y="2023"/>
                  </a:lnTo>
                  <a:lnTo>
                    <a:pt x="1011" y="3035"/>
                  </a:lnTo>
                  <a:lnTo>
                    <a:pt x="2023" y="4047"/>
                  </a:lnTo>
                  <a:lnTo>
                    <a:pt x="3035" y="3035"/>
                  </a:lnTo>
                  <a:lnTo>
                    <a:pt x="4047" y="2023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9525160" y="13121298"/>
              <a:ext cx="34925" cy="33655"/>
            </a:xfrm>
            <a:custGeom>
              <a:avLst/>
              <a:gdLst/>
              <a:ahLst/>
              <a:cxnLst/>
              <a:rect l="l" t="t" r="r" b="b"/>
              <a:pathLst>
                <a:path w="34925" h="33655">
                  <a:moveTo>
                    <a:pt x="0" y="33394"/>
                  </a:moveTo>
                  <a:lnTo>
                    <a:pt x="34406" y="0"/>
                  </a:lnTo>
                </a:path>
              </a:pathLst>
            </a:custGeom>
            <a:ln w="6071">
              <a:solidFill>
                <a:srgbClr val="B0B0A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 descr=""/>
            <p:cNvSpPr/>
            <p:nvPr/>
          </p:nvSpPr>
          <p:spPr>
            <a:xfrm>
              <a:off x="6134110" y="12943194"/>
              <a:ext cx="3425825" cy="239395"/>
            </a:xfrm>
            <a:custGeom>
              <a:avLst/>
              <a:gdLst/>
              <a:ahLst/>
              <a:cxnLst/>
              <a:rect l="l" t="t" r="r" b="b"/>
              <a:pathLst>
                <a:path w="3425825" h="239394">
                  <a:moveTo>
                    <a:pt x="3425455" y="238820"/>
                  </a:moveTo>
                  <a:lnTo>
                    <a:pt x="334955" y="238820"/>
                  </a:lnTo>
                </a:path>
                <a:path w="3425825" h="239394">
                  <a:moveTo>
                    <a:pt x="3425455" y="0"/>
                  </a:moveTo>
                  <a:lnTo>
                    <a:pt x="633481" y="0"/>
                  </a:lnTo>
                </a:path>
                <a:path w="3425825" h="239394">
                  <a:moveTo>
                    <a:pt x="0" y="0"/>
                  </a:moveTo>
                  <a:lnTo>
                    <a:pt x="1072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 descr=""/>
            <p:cNvSpPr/>
            <p:nvPr/>
          </p:nvSpPr>
          <p:spPr>
            <a:xfrm>
              <a:off x="6430613" y="11193531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0" y="0"/>
                  </a:moveTo>
                  <a:lnTo>
                    <a:pt x="0" y="5059"/>
                  </a:lnTo>
                  <a:lnTo>
                    <a:pt x="7083" y="5059"/>
                  </a:lnTo>
                  <a:lnTo>
                    <a:pt x="0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7083" y="5059"/>
                  </a:lnTo>
                  <a:lnTo>
                    <a:pt x="7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6430612" y="11193530"/>
              <a:ext cx="7620" cy="5080"/>
            </a:xfrm>
            <a:custGeom>
              <a:avLst/>
              <a:gdLst/>
              <a:ahLst/>
              <a:cxnLst/>
              <a:rect l="l" t="t" r="r" b="b"/>
              <a:pathLst>
                <a:path w="7620" h="5079">
                  <a:moveTo>
                    <a:pt x="7083" y="0"/>
                  </a:moveTo>
                  <a:lnTo>
                    <a:pt x="0" y="0"/>
                  </a:lnTo>
                  <a:lnTo>
                    <a:pt x="7083" y="5059"/>
                  </a:lnTo>
                  <a:lnTo>
                    <a:pt x="7083" y="0"/>
                  </a:lnTo>
                  <a:close/>
                </a:path>
                <a:path w="7620" h="5079">
                  <a:moveTo>
                    <a:pt x="0" y="0"/>
                  </a:moveTo>
                  <a:lnTo>
                    <a:pt x="7083" y="5059"/>
                  </a:lnTo>
                  <a:lnTo>
                    <a:pt x="0" y="5059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6469066" y="10846431"/>
              <a:ext cx="299085" cy="269240"/>
            </a:xfrm>
            <a:custGeom>
              <a:avLst/>
              <a:gdLst/>
              <a:ahLst/>
              <a:cxnLst/>
              <a:rect l="l" t="t" r="r" b="b"/>
              <a:pathLst>
                <a:path w="299084" h="269240">
                  <a:moveTo>
                    <a:pt x="0" y="0"/>
                  </a:moveTo>
                  <a:lnTo>
                    <a:pt x="0" y="166971"/>
                  </a:lnTo>
                </a:path>
                <a:path w="299084" h="269240">
                  <a:moveTo>
                    <a:pt x="148756" y="101195"/>
                  </a:moveTo>
                  <a:lnTo>
                    <a:pt x="148756" y="269179"/>
                  </a:lnTo>
                  <a:lnTo>
                    <a:pt x="298525" y="269179"/>
                  </a:lnTo>
                  <a:lnTo>
                    <a:pt x="298525" y="101195"/>
                  </a:lnTo>
                  <a:lnTo>
                    <a:pt x="148756" y="101195"/>
                  </a:lnTo>
                </a:path>
                <a:path w="299084" h="269240">
                  <a:moveTo>
                    <a:pt x="183163" y="269179"/>
                  </a:moveTo>
                  <a:lnTo>
                    <a:pt x="192270" y="26007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 descr=""/>
            <p:cNvSpPr/>
            <p:nvPr/>
          </p:nvSpPr>
          <p:spPr>
            <a:xfrm>
              <a:off x="6687648" y="11073108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 descr=""/>
            <p:cNvSpPr/>
            <p:nvPr/>
          </p:nvSpPr>
          <p:spPr>
            <a:xfrm>
              <a:off x="6469066" y="10947626"/>
              <a:ext cx="299085" cy="168275"/>
            </a:xfrm>
            <a:custGeom>
              <a:avLst/>
              <a:gdLst/>
              <a:ahLst/>
              <a:cxnLst/>
              <a:rect l="l" t="t" r="r" b="b"/>
              <a:pathLst>
                <a:path w="299084" h="168275">
                  <a:moveTo>
                    <a:pt x="250963" y="99171"/>
                  </a:moveTo>
                  <a:lnTo>
                    <a:pt x="298525" y="51609"/>
                  </a:lnTo>
                </a:path>
                <a:path w="299084" h="168275">
                  <a:moveTo>
                    <a:pt x="148756" y="82980"/>
                  </a:moveTo>
                  <a:lnTo>
                    <a:pt x="207450" y="25298"/>
                  </a:lnTo>
                </a:path>
                <a:path w="299084" h="168275">
                  <a:moveTo>
                    <a:pt x="148756" y="0"/>
                  </a:moveTo>
                  <a:lnTo>
                    <a:pt x="0" y="0"/>
                  </a:lnTo>
                  <a:lnTo>
                    <a:pt x="0" y="167983"/>
                  </a:lnTo>
                  <a:lnTo>
                    <a:pt x="148756" y="167983"/>
                  </a:lnTo>
                  <a:lnTo>
                    <a:pt x="148756" y="0"/>
                  </a:lnTo>
                </a:path>
                <a:path w="299084" h="168275">
                  <a:moveTo>
                    <a:pt x="0" y="114350"/>
                  </a:moveTo>
                  <a:lnTo>
                    <a:pt x="73872" y="4047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 descr=""/>
            <p:cNvSpPr/>
            <p:nvPr/>
          </p:nvSpPr>
          <p:spPr>
            <a:xfrm>
              <a:off x="6555080" y="10954714"/>
              <a:ext cx="20320" cy="139700"/>
            </a:xfrm>
            <a:custGeom>
              <a:avLst/>
              <a:gdLst/>
              <a:ahLst/>
              <a:cxnLst/>
              <a:rect l="l" t="t" r="r" b="b"/>
              <a:pathLst>
                <a:path w="20320" h="139700">
                  <a:moveTo>
                    <a:pt x="6070" y="136613"/>
                  </a:moveTo>
                  <a:lnTo>
                    <a:pt x="5181" y="134467"/>
                  </a:lnTo>
                  <a:lnTo>
                    <a:pt x="3035" y="133578"/>
                  </a:lnTo>
                  <a:lnTo>
                    <a:pt x="889" y="134467"/>
                  </a:lnTo>
                  <a:lnTo>
                    <a:pt x="0" y="136613"/>
                  </a:lnTo>
                  <a:lnTo>
                    <a:pt x="889" y="138760"/>
                  </a:lnTo>
                  <a:lnTo>
                    <a:pt x="3035" y="139649"/>
                  </a:lnTo>
                  <a:lnTo>
                    <a:pt x="5181" y="138760"/>
                  </a:lnTo>
                  <a:lnTo>
                    <a:pt x="6070" y="136613"/>
                  </a:lnTo>
                  <a:close/>
                </a:path>
                <a:path w="20320" h="139700">
                  <a:moveTo>
                    <a:pt x="20231" y="3035"/>
                  </a:moveTo>
                  <a:lnTo>
                    <a:pt x="19342" y="889"/>
                  </a:lnTo>
                  <a:lnTo>
                    <a:pt x="17195" y="0"/>
                  </a:lnTo>
                  <a:lnTo>
                    <a:pt x="15049" y="889"/>
                  </a:lnTo>
                  <a:lnTo>
                    <a:pt x="14160" y="3035"/>
                  </a:lnTo>
                  <a:lnTo>
                    <a:pt x="15049" y="5181"/>
                  </a:lnTo>
                  <a:lnTo>
                    <a:pt x="17195" y="6070"/>
                  </a:lnTo>
                  <a:lnTo>
                    <a:pt x="19342" y="5181"/>
                  </a:lnTo>
                  <a:lnTo>
                    <a:pt x="2023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6134110" y="10673387"/>
              <a:ext cx="483870" cy="388620"/>
            </a:xfrm>
            <a:custGeom>
              <a:avLst/>
              <a:gdLst/>
              <a:ahLst/>
              <a:cxnLst/>
              <a:rect l="l" t="t" r="r" b="b"/>
              <a:pathLst>
                <a:path w="483870" h="388620">
                  <a:moveTo>
                    <a:pt x="453354" y="388589"/>
                  </a:moveTo>
                  <a:lnTo>
                    <a:pt x="483712" y="357218"/>
                  </a:lnTo>
                </a:path>
                <a:path w="483870" h="388620">
                  <a:moveTo>
                    <a:pt x="143697" y="0"/>
                  </a:moveTo>
                  <a:lnTo>
                    <a:pt x="143697" y="11131"/>
                  </a:lnTo>
                  <a:lnTo>
                    <a:pt x="0" y="11131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6131065" y="10672380"/>
              <a:ext cx="149860" cy="15240"/>
            </a:xfrm>
            <a:custGeom>
              <a:avLst/>
              <a:gdLst/>
              <a:ahLst/>
              <a:cxnLst/>
              <a:rect l="l" t="t" r="r" b="b"/>
              <a:pathLst>
                <a:path w="149860" h="15240">
                  <a:moveTo>
                    <a:pt x="6070" y="12141"/>
                  </a:moveTo>
                  <a:lnTo>
                    <a:pt x="5181" y="9994"/>
                  </a:lnTo>
                  <a:lnTo>
                    <a:pt x="3035" y="9105"/>
                  </a:lnTo>
                  <a:lnTo>
                    <a:pt x="889" y="9994"/>
                  </a:lnTo>
                  <a:lnTo>
                    <a:pt x="0" y="12141"/>
                  </a:lnTo>
                  <a:lnTo>
                    <a:pt x="889" y="14287"/>
                  </a:lnTo>
                  <a:lnTo>
                    <a:pt x="3035" y="15176"/>
                  </a:lnTo>
                  <a:lnTo>
                    <a:pt x="5181" y="14287"/>
                  </a:lnTo>
                  <a:lnTo>
                    <a:pt x="6070" y="12141"/>
                  </a:lnTo>
                  <a:close/>
                </a:path>
                <a:path w="149860" h="15240">
                  <a:moveTo>
                    <a:pt x="31369" y="3035"/>
                  </a:moveTo>
                  <a:lnTo>
                    <a:pt x="30480" y="889"/>
                  </a:lnTo>
                  <a:lnTo>
                    <a:pt x="28333" y="0"/>
                  </a:lnTo>
                  <a:lnTo>
                    <a:pt x="26187" y="889"/>
                  </a:lnTo>
                  <a:lnTo>
                    <a:pt x="25298" y="3035"/>
                  </a:lnTo>
                  <a:lnTo>
                    <a:pt x="26187" y="5181"/>
                  </a:lnTo>
                  <a:lnTo>
                    <a:pt x="28333" y="6070"/>
                  </a:lnTo>
                  <a:lnTo>
                    <a:pt x="30480" y="5181"/>
                  </a:lnTo>
                  <a:lnTo>
                    <a:pt x="31369" y="3035"/>
                  </a:lnTo>
                  <a:close/>
                </a:path>
                <a:path w="149860" h="15240">
                  <a:moveTo>
                    <a:pt x="55664" y="6070"/>
                  </a:moveTo>
                  <a:lnTo>
                    <a:pt x="54775" y="3924"/>
                  </a:lnTo>
                  <a:lnTo>
                    <a:pt x="52628" y="3035"/>
                  </a:lnTo>
                  <a:lnTo>
                    <a:pt x="50482" y="3924"/>
                  </a:lnTo>
                  <a:lnTo>
                    <a:pt x="49593" y="6070"/>
                  </a:lnTo>
                  <a:lnTo>
                    <a:pt x="50482" y="8216"/>
                  </a:lnTo>
                  <a:lnTo>
                    <a:pt x="52628" y="9105"/>
                  </a:lnTo>
                  <a:lnTo>
                    <a:pt x="54775" y="8216"/>
                  </a:lnTo>
                  <a:lnTo>
                    <a:pt x="55664" y="6070"/>
                  </a:lnTo>
                  <a:close/>
                </a:path>
                <a:path w="149860" h="15240">
                  <a:moveTo>
                    <a:pt x="61734" y="6070"/>
                  </a:moveTo>
                  <a:lnTo>
                    <a:pt x="60845" y="3924"/>
                  </a:lnTo>
                  <a:lnTo>
                    <a:pt x="58699" y="3035"/>
                  </a:lnTo>
                  <a:lnTo>
                    <a:pt x="56553" y="3924"/>
                  </a:lnTo>
                  <a:lnTo>
                    <a:pt x="55664" y="6070"/>
                  </a:lnTo>
                  <a:lnTo>
                    <a:pt x="56553" y="8216"/>
                  </a:lnTo>
                  <a:lnTo>
                    <a:pt x="58699" y="9105"/>
                  </a:lnTo>
                  <a:lnTo>
                    <a:pt x="60845" y="8216"/>
                  </a:lnTo>
                  <a:lnTo>
                    <a:pt x="61734" y="6070"/>
                  </a:lnTo>
                  <a:close/>
                </a:path>
                <a:path w="149860" h="15240">
                  <a:moveTo>
                    <a:pt x="94119" y="6070"/>
                  </a:moveTo>
                  <a:lnTo>
                    <a:pt x="93230" y="3924"/>
                  </a:lnTo>
                  <a:lnTo>
                    <a:pt x="91084" y="3035"/>
                  </a:lnTo>
                  <a:lnTo>
                    <a:pt x="88938" y="3924"/>
                  </a:lnTo>
                  <a:lnTo>
                    <a:pt x="88049" y="6070"/>
                  </a:lnTo>
                  <a:lnTo>
                    <a:pt x="88938" y="8216"/>
                  </a:lnTo>
                  <a:lnTo>
                    <a:pt x="91084" y="9105"/>
                  </a:lnTo>
                  <a:lnTo>
                    <a:pt x="93230" y="8216"/>
                  </a:lnTo>
                  <a:lnTo>
                    <a:pt x="94119" y="6070"/>
                  </a:lnTo>
                  <a:close/>
                </a:path>
                <a:path w="149860" h="15240">
                  <a:moveTo>
                    <a:pt x="119418" y="9105"/>
                  </a:moveTo>
                  <a:lnTo>
                    <a:pt x="118529" y="6959"/>
                  </a:lnTo>
                  <a:lnTo>
                    <a:pt x="116382" y="6070"/>
                  </a:lnTo>
                  <a:lnTo>
                    <a:pt x="114236" y="6959"/>
                  </a:lnTo>
                  <a:lnTo>
                    <a:pt x="113347" y="9105"/>
                  </a:lnTo>
                  <a:lnTo>
                    <a:pt x="114236" y="11252"/>
                  </a:lnTo>
                  <a:lnTo>
                    <a:pt x="116382" y="12141"/>
                  </a:lnTo>
                  <a:lnTo>
                    <a:pt x="118529" y="11252"/>
                  </a:lnTo>
                  <a:lnTo>
                    <a:pt x="119418" y="9105"/>
                  </a:lnTo>
                  <a:close/>
                </a:path>
                <a:path w="149860" h="15240">
                  <a:moveTo>
                    <a:pt x="149771" y="12141"/>
                  </a:moveTo>
                  <a:lnTo>
                    <a:pt x="148882" y="9994"/>
                  </a:lnTo>
                  <a:lnTo>
                    <a:pt x="146735" y="9105"/>
                  </a:lnTo>
                  <a:lnTo>
                    <a:pt x="144589" y="9994"/>
                  </a:lnTo>
                  <a:lnTo>
                    <a:pt x="143700" y="12141"/>
                  </a:lnTo>
                  <a:lnTo>
                    <a:pt x="144589" y="14287"/>
                  </a:lnTo>
                  <a:lnTo>
                    <a:pt x="146735" y="15176"/>
                  </a:lnTo>
                  <a:lnTo>
                    <a:pt x="148882" y="14287"/>
                  </a:lnTo>
                  <a:lnTo>
                    <a:pt x="149771" y="12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6134110" y="10756367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 descr=""/>
            <p:cNvSpPr/>
            <p:nvPr/>
          </p:nvSpPr>
          <p:spPr>
            <a:xfrm>
              <a:off x="6136132" y="10754346"/>
              <a:ext cx="144145" cy="16510"/>
            </a:xfrm>
            <a:custGeom>
              <a:avLst/>
              <a:gdLst/>
              <a:ahLst/>
              <a:cxnLst/>
              <a:rect l="l" t="t" r="r" b="b"/>
              <a:pathLst>
                <a:path w="144145" h="16509">
                  <a:moveTo>
                    <a:pt x="6070" y="7086"/>
                  </a:moveTo>
                  <a:lnTo>
                    <a:pt x="5181" y="4940"/>
                  </a:lnTo>
                  <a:lnTo>
                    <a:pt x="3035" y="4051"/>
                  </a:lnTo>
                  <a:lnTo>
                    <a:pt x="889" y="4940"/>
                  </a:lnTo>
                  <a:lnTo>
                    <a:pt x="0" y="7086"/>
                  </a:lnTo>
                  <a:lnTo>
                    <a:pt x="889" y="9232"/>
                  </a:lnTo>
                  <a:lnTo>
                    <a:pt x="3035" y="10121"/>
                  </a:lnTo>
                  <a:lnTo>
                    <a:pt x="5181" y="9232"/>
                  </a:lnTo>
                  <a:lnTo>
                    <a:pt x="6070" y="7086"/>
                  </a:lnTo>
                  <a:close/>
                </a:path>
                <a:path w="144145" h="16509">
                  <a:moveTo>
                    <a:pt x="30353" y="9105"/>
                  </a:moveTo>
                  <a:lnTo>
                    <a:pt x="29464" y="6959"/>
                  </a:lnTo>
                  <a:lnTo>
                    <a:pt x="27317" y="6070"/>
                  </a:lnTo>
                  <a:lnTo>
                    <a:pt x="25171" y="6959"/>
                  </a:lnTo>
                  <a:lnTo>
                    <a:pt x="24282" y="9105"/>
                  </a:lnTo>
                  <a:lnTo>
                    <a:pt x="25171" y="11252"/>
                  </a:lnTo>
                  <a:lnTo>
                    <a:pt x="27317" y="12141"/>
                  </a:lnTo>
                  <a:lnTo>
                    <a:pt x="29464" y="11252"/>
                  </a:lnTo>
                  <a:lnTo>
                    <a:pt x="30353" y="9105"/>
                  </a:lnTo>
                  <a:close/>
                </a:path>
                <a:path w="144145" h="16509">
                  <a:moveTo>
                    <a:pt x="44526" y="7086"/>
                  </a:moveTo>
                  <a:lnTo>
                    <a:pt x="43637" y="4940"/>
                  </a:lnTo>
                  <a:lnTo>
                    <a:pt x="41490" y="4051"/>
                  </a:lnTo>
                  <a:lnTo>
                    <a:pt x="39344" y="4940"/>
                  </a:lnTo>
                  <a:lnTo>
                    <a:pt x="38455" y="7086"/>
                  </a:lnTo>
                  <a:lnTo>
                    <a:pt x="39344" y="9232"/>
                  </a:lnTo>
                  <a:lnTo>
                    <a:pt x="41490" y="10121"/>
                  </a:lnTo>
                  <a:lnTo>
                    <a:pt x="43637" y="9232"/>
                  </a:lnTo>
                  <a:lnTo>
                    <a:pt x="44526" y="7086"/>
                  </a:lnTo>
                  <a:close/>
                </a:path>
                <a:path w="144145" h="16509">
                  <a:moveTo>
                    <a:pt x="75895" y="13157"/>
                  </a:moveTo>
                  <a:lnTo>
                    <a:pt x="75006" y="11010"/>
                  </a:lnTo>
                  <a:lnTo>
                    <a:pt x="72859" y="10121"/>
                  </a:lnTo>
                  <a:lnTo>
                    <a:pt x="70713" y="11010"/>
                  </a:lnTo>
                  <a:lnTo>
                    <a:pt x="69824" y="13157"/>
                  </a:lnTo>
                  <a:lnTo>
                    <a:pt x="70713" y="15303"/>
                  </a:lnTo>
                  <a:lnTo>
                    <a:pt x="72859" y="16192"/>
                  </a:lnTo>
                  <a:lnTo>
                    <a:pt x="75006" y="15303"/>
                  </a:lnTo>
                  <a:lnTo>
                    <a:pt x="75895" y="13157"/>
                  </a:lnTo>
                  <a:close/>
                </a:path>
                <a:path w="144145" h="16509">
                  <a:moveTo>
                    <a:pt x="88036" y="12141"/>
                  </a:moveTo>
                  <a:lnTo>
                    <a:pt x="87147" y="9994"/>
                  </a:lnTo>
                  <a:lnTo>
                    <a:pt x="85001" y="9105"/>
                  </a:lnTo>
                  <a:lnTo>
                    <a:pt x="82854" y="9994"/>
                  </a:lnTo>
                  <a:lnTo>
                    <a:pt x="81965" y="12141"/>
                  </a:lnTo>
                  <a:lnTo>
                    <a:pt x="82854" y="14300"/>
                  </a:lnTo>
                  <a:lnTo>
                    <a:pt x="85001" y="15189"/>
                  </a:lnTo>
                  <a:lnTo>
                    <a:pt x="87147" y="14300"/>
                  </a:lnTo>
                  <a:lnTo>
                    <a:pt x="88036" y="12141"/>
                  </a:lnTo>
                  <a:close/>
                </a:path>
                <a:path w="144145" h="16509">
                  <a:moveTo>
                    <a:pt x="113334" y="3035"/>
                  </a:moveTo>
                  <a:lnTo>
                    <a:pt x="112445" y="889"/>
                  </a:lnTo>
                  <a:lnTo>
                    <a:pt x="110299" y="0"/>
                  </a:lnTo>
                  <a:lnTo>
                    <a:pt x="108153" y="889"/>
                  </a:lnTo>
                  <a:lnTo>
                    <a:pt x="107264" y="3035"/>
                  </a:lnTo>
                  <a:lnTo>
                    <a:pt x="108153" y="5181"/>
                  </a:lnTo>
                  <a:lnTo>
                    <a:pt x="110299" y="6070"/>
                  </a:lnTo>
                  <a:lnTo>
                    <a:pt x="112445" y="5181"/>
                  </a:lnTo>
                  <a:lnTo>
                    <a:pt x="113334" y="3035"/>
                  </a:lnTo>
                  <a:close/>
                </a:path>
                <a:path w="144145" h="16509">
                  <a:moveTo>
                    <a:pt x="114350" y="13157"/>
                  </a:moveTo>
                  <a:lnTo>
                    <a:pt x="113461" y="11010"/>
                  </a:lnTo>
                  <a:lnTo>
                    <a:pt x="111315" y="10121"/>
                  </a:lnTo>
                  <a:lnTo>
                    <a:pt x="109169" y="11010"/>
                  </a:lnTo>
                  <a:lnTo>
                    <a:pt x="108280" y="13157"/>
                  </a:lnTo>
                  <a:lnTo>
                    <a:pt x="109169" y="15303"/>
                  </a:lnTo>
                  <a:lnTo>
                    <a:pt x="111315" y="16192"/>
                  </a:lnTo>
                  <a:lnTo>
                    <a:pt x="113461" y="15303"/>
                  </a:lnTo>
                  <a:lnTo>
                    <a:pt x="114350" y="13157"/>
                  </a:lnTo>
                  <a:close/>
                </a:path>
                <a:path w="144145" h="16509">
                  <a:moveTo>
                    <a:pt x="143700" y="6070"/>
                  </a:moveTo>
                  <a:lnTo>
                    <a:pt x="142798" y="3924"/>
                  </a:lnTo>
                  <a:lnTo>
                    <a:pt x="140652" y="3035"/>
                  </a:lnTo>
                  <a:lnTo>
                    <a:pt x="138506" y="3924"/>
                  </a:lnTo>
                  <a:lnTo>
                    <a:pt x="137617" y="6070"/>
                  </a:lnTo>
                  <a:lnTo>
                    <a:pt x="138506" y="8216"/>
                  </a:lnTo>
                  <a:lnTo>
                    <a:pt x="140652" y="9105"/>
                  </a:lnTo>
                  <a:lnTo>
                    <a:pt x="142798" y="8216"/>
                  </a:lnTo>
                  <a:lnTo>
                    <a:pt x="143700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 descr=""/>
            <p:cNvSpPr/>
            <p:nvPr/>
          </p:nvSpPr>
          <p:spPr>
            <a:xfrm>
              <a:off x="6134110" y="10583324"/>
              <a:ext cx="633730" cy="275590"/>
            </a:xfrm>
            <a:custGeom>
              <a:avLst/>
              <a:gdLst/>
              <a:ahLst/>
              <a:cxnLst/>
              <a:rect l="l" t="t" r="r" b="b"/>
              <a:pathLst>
                <a:path w="633729" h="275590">
                  <a:moveTo>
                    <a:pt x="166971" y="173043"/>
                  </a:moveTo>
                  <a:lnTo>
                    <a:pt x="255011" y="85003"/>
                  </a:lnTo>
                </a:path>
                <a:path w="633729" h="275590">
                  <a:moveTo>
                    <a:pt x="252987" y="205426"/>
                  </a:moveTo>
                  <a:lnTo>
                    <a:pt x="293465" y="164948"/>
                  </a:lnTo>
                </a:path>
                <a:path w="633729" h="275590">
                  <a:moveTo>
                    <a:pt x="269179" y="205426"/>
                  </a:moveTo>
                  <a:lnTo>
                    <a:pt x="166971" y="104230"/>
                  </a:lnTo>
                </a:path>
                <a:path w="633729" h="275590">
                  <a:moveTo>
                    <a:pt x="293465" y="111314"/>
                  </a:moveTo>
                  <a:lnTo>
                    <a:pt x="267155" y="85003"/>
                  </a:lnTo>
                </a:path>
                <a:path w="633729" h="275590">
                  <a:moveTo>
                    <a:pt x="633481" y="250963"/>
                  </a:moveTo>
                  <a:lnTo>
                    <a:pt x="633481" y="275250"/>
                  </a:lnTo>
                  <a:lnTo>
                    <a:pt x="334955" y="275250"/>
                  </a:lnTo>
                  <a:lnTo>
                    <a:pt x="334955" y="250963"/>
                  </a:lnTo>
                  <a:lnTo>
                    <a:pt x="633481" y="250963"/>
                  </a:lnTo>
                </a:path>
                <a:path w="633729" h="275590">
                  <a:moveTo>
                    <a:pt x="334955" y="271202"/>
                  </a:moveTo>
                  <a:lnTo>
                    <a:pt x="346087" y="250963"/>
                  </a:lnTo>
                </a:path>
                <a:path w="633729" h="275590">
                  <a:moveTo>
                    <a:pt x="357218" y="275250"/>
                  </a:moveTo>
                  <a:lnTo>
                    <a:pt x="371386" y="250963"/>
                  </a:lnTo>
                </a:path>
                <a:path w="633729" h="275590">
                  <a:moveTo>
                    <a:pt x="382517" y="275250"/>
                  </a:moveTo>
                  <a:lnTo>
                    <a:pt x="396684" y="250963"/>
                  </a:lnTo>
                </a:path>
                <a:path w="633729" h="275590">
                  <a:moveTo>
                    <a:pt x="406804" y="275250"/>
                  </a:moveTo>
                  <a:lnTo>
                    <a:pt x="420971" y="250963"/>
                  </a:lnTo>
                </a:path>
                <a:path w="633729" h="275590">
                  <a:moveTo>
                    <a:pt x="432103" y="275250"/>
                  </a:moveTo>
                  <a:lnTo>
                    <a:pt x="446270" y="250963"/>
                  </a:lnTo>
                </a:path>
                <a:path w="633729" h="275590">
                  <a:moveTo>
                    <a:pt x="457402" y="275250"/>
                  </a:moveTo>
                  <a:lnTo>
                    <a:pt x="470557" y="250963"/>
                  </a:lnTo>
                </a:path>
                <a:path w="633729" h="275590">
                  <a:moveTo>
                    <a:pt x="481688" y="275250"/>
                  </a:moveTo>
                  <a:lnTo>
                    <a:pt x="495856" y="250963"/>
                  </a:lnTo>
                </a:path>
                <a:path w="633729" h="275590">
                  <a:moveTo>
                    <a:pt x="506987" y="275250"/>
                  </a:moveTo>
                  <a:lnTo>
                    <a:pt x="520143" y="250963"/>
                  </a:lnTo>
                </a:path>
                <a:path w="633729" h="275590">
                  <a:moveTo>
                    <a:pt x="531274" y="275250"/>
                  </a:moveTo>
                  <a:lnTo>
                    <a:pt x="545441" y="250963"/>
                  </a:lnTo>
                </a:path>
                <a:path w="633729" h="275590">
                  <a:moveTo>
                    <a:pt x="556573" y="275250"/>
                  </a:moveTo>
                  <a:lnTo>
                    <a:pt x="569728" y="250963"/>
                  </a:lnTo>
                </a:path>
                <a:path w="633729" h="275590">
                  <a:moveTo>
                    <a:pt x="580860" y="275250"/>
                  </a:moveTo>
                  <a:lnTo>
                    <a:pt x="595027" y="250963"/>
                  </a:lnTo>
                </a:path>
                <a:path w="633729" h="275590">
                  <a:moveTo>
                    <a:pt x="606158" y="275250"/>
                  </a:moveTo>
                  <a:lnTo>
                    <a:pt x="619314" y="250963"/>
                  </a:lnTo>
                </a:path>
                <a:path w="633729" h="275590">
                  <a:moveTo>
                    <a:pt x="630445" y="275250"/>
                  </a:moveTo>
                  <a:lnTo>
                    <a:pt x="633481" y="270191"/>
                  </a:lnTo>
                </a:path>
                <a:path w="633729" h="275590">
                  <a:moveTo>
                    <a:pt x="354182" y="275250"/>
                  </a:moveTo>
                  <a:lnTo>
                    <a:pt x="340015" y="250963"/>
                  </a:lnTo>
                </a:path>
                <a:path w="633729" h="275590">
                  <a:moveTo>
                    <a:pt x="378469" y="275250"/>
                  </a:moveTo>
                  <a:lnTo>
                    <a:pt x="365314" y="250963"/>
                  </a:lnTo>
                </a:path>
                <a:path w="633729" h="275590">
                  <a:moveTo>
                    <a:pt x="403768" y="275250"/>
                  </a:moveTo>
                  <a:lnTo>
                    <a:pt x="389601" y="250963"/>
                  </a:lnTo>
                </a:path>
                <a:path w="633729" h="275590">
                  <a:moveTo>
                    <a:pt x="429067" y="275250"/>
                  </a:moveTo>
                  <a:lnTo>
                    <a:pt x="414900" y="250963"/>
                  </a:lnTo>
                </a:path>
                <a:path w="633729" h="275590">
                  <a:moveTo>
                    <a:pt x="453354" y="275250"/>
                  </a:moveTo>
                  <a:lnTo>
                    <a:pt x="439186" y="250963"/>
                  </a:lnTo>
                </a:path>
                <a:path w="633729" h="275590">
                  <a:moveTo>
                    <a:pt x="478652" y="275250"/>
                  </a:moveTo>
                  <a:lnTo>
                    <a:pt x="464485" y="250963"/>
                  </a:lnTo>
                </a:path>
                <a:path w="633729" h="275590">
                  <a:moveTo>
                    <a:pt x="502939" y="275250"/>
                  </a:moveTo>
                  <a:lnTo>
                    <a:pt x="489784" y="250963"/>
                  </a:lnTo>
                </a:path>
                <a:path w="633729" h="275590">
                  <a:moveTo>
                    <a:pt x="528238" y="275250"/>
                  </a:moveTo>
                  <a:lnTo>
                    <a:pt x="514071" y="250963"/>
                  </a:lnTo>
                </a:path>
                <a:path w="633729" h="275590">
                  <a:moveTo>
                    <a:pt x="552525" y="275250"/>
                  </a:moveTo>
                  <a:lnTo>
                    <a:pt x="539370" y="250963"/>
                  </a:lnTo>
                </a:path>
                <a:path w="633729" h="275590">
                  <a:moveTo>
                    <a:pt x="577824" y="275250"/>
                  </a:moveTo>
                  <a:lnTo>
                    <a:pt x="563656" y="250963"/>
                  </a:lnTo>
                </a:path>
                <a:path w="633729" h="275590">
                  <a:moveTo>
                    <a:pt x="602111" y="275250"/>
                  </a:moveTo>
                  <a:lnTo>
                    <a:pt x="588955" y="250963"/>
                  </a:lnTo>
                </a:path>
                <a:path w="633729" h="275590">
                  <a:moveTo>
                    <a:pt x="627409" y="275250"/>
                  </a:moveTo>
                  <a:lnTo>
                    <a:pt x="613242" y="250963"/>
                  </a:lnTo>
                </a:path>
                <a:path w="633729" h="27559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6155360" y="10586363"/>
              <a:ext cx="62865" cy="9525"/>
            </a:xfrm>
            <a:custGeom>
              <a:avLst/>
              <a:gdLst/>
              <a:ahLst/>
              <a:cxnLst/>
              <a:rect l="l" t="t" r="r" b="b"/>
              <a:pathLst>
                <a:path w="62864" h="9525">
                  <a:moveTo>
                    <a:pt x="6070" y="4051"/>
                  </a:moveTo>
                  <a:lnTo>
                    <a:pt x="5181" y="1905"/>
                  </a:lnTo>
                  <a:lnTo>
                    <a:pt x="3035" y="1016"/>
                  </a:lnTo>
                  <a:lnTo>
                    <a:pt x="889" y="1905"/>
                  </a:lnTo>
                  <a:lnTo>
                    <a:pt x="0" y="4051"/>
                  </a:lnTo>
                  <a:lnTo>
                    <a:pt x="889" y="6197"/>
                  </a:lnTo>
                  <a:lnTo>
                    <a:pt x="3035" y="7086"/>
                  </a:lnTo>
                  <a:lnTo>
                    <a:pt x="5181" y="6197"/>
                  </a:lnTo>
                  <a:lnTo>
                    <a:pt x="6070" y="4051"/>
                  </a:lnTo>
                  <a:close/>
                </a:path>
                <a:path w="62864" h="9525">
                  <a:moveTo>
                    <a:pt x="33388" y="3035"/>
                  </a:moveTo>
                  <a:lnTo>
                    <a:pt x="32499" y="889"/>
                  </a:lnTo>
                  <a:lnTo>
                    <a:pt x="30353" y="0"/>
                  </a:lnTo>
                  <a:lnTo>
                    <a:pt x="28206" y="889"/>
                  </a:lnTo>
                  <a:lnTo>
                    <a:pt x="27317" y="3035"/>
                  </a:lnTo>
                  <a:lnTo>
                    <a:pt x="28206" y="5181"/>
                  </a:lnTo>
                  <a:lnTo>
                    <a:pt x="30353" y="6070"/>
                  </a:lnTo>
                  <a:lnTo>
                    <a:pt x="32499" y="5181"/>
                  </a:lnTo>
                  <a:lnTo>
                    <a:pt x="33388" y="3035"/>
                  </a:lnTo>
                  <a:close/>
                </a:path>
                <a:path w="62864" h="9525">
                  <a:moveTo>
                    <a:pt x="44526" y="4051"/>
                  </a:moveTo>
                  <a:lnTo>
                    <a:pt x="43637" y="1905"/>
                  </a:lnTo>
                  <a:lnTo>
                    <a:pt x="41490" y="1016"/>
                  </a:lnTo>
                  <a:lnTo>
                    <a:pt x="39344" y="1905"/>
                  </a:lnTo>
                  <a:lnTo>
                    <a:pt x="38455" y="4051"/>
                  </a:lnTo>
                  <a:lnTo>
                    <a:pt x="39344" y="6197"/>
                  </a:lnTo>
                  <a:lnTo>
                    <a:pt x="41490" y="7086"/>
                  </a:lnTo>
                  <a:lnTo>
                    <a:pt x="43637" y="6197"/>
                  </a:lnTo>
                  <a:lnTo>
                    <a:pt x="44526" y="4051"/>
                  </a:lnTo>
                  <a:close/>
                </a:path>
                <a:path w="62864" h="9525">
                  <a:moveTo>
                    <a:pt x="62738" y="6070"/>
                  </a:moveTo>
                  <a:lnTo>
                    <a:pt x="61849" y="3924"/>
                  </a:lnTo>
                  <a:lnTo>
                    <a:pt x="59702" y="3035"/>
                  </a:lnTo>
                  <a:lnTo>
                    <a:pt x="57556" y="3924"/>
                  </a:lnTo>
                  <a:lnTo>
                    <a:pt x="56667" y="6070"/>
                  </a:lnTo>
                  <a:lnTo>
                    <a:pt x="57556" y="8216"/>
                  </a:lnTo>
                  <a:lnTo>
                    <a:pt x="59702" y="9105"/>
                  </a:lnTo>
                  <a:lnTo>
                    <a:pt x="61849" y="8216"/>
                  </a:lnTo>
                  <a:lnTo>
                    <a:pt x="62738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464" name="object 2464" descr=""/>
            <p:cNvPicPr/>
            <p:nvPr/>
          </p:nvPicPr>
          <p:blipFill>
            <a:blip r:embed="rId115" cstate="print"/>
            <a:stretch>
              <a:fillRect/>
            </a:stretch>
          </p:blipFill>
          <p:spPr>
            <a:xfrm>
              <a:off x="6466030" y="10484659"/>
              <a:ext cx="463473" cy="113844"/>
            </a:xfrm>
            <a:prstGeom prst="rect">
              <a:avLst/>
            </a:prstGeom>
          </p:spPr>
        </p:pic>
        <p:sp>
          <p:nvSpPr>
            <p:cNvPr id="2465" name="object 2465" descr=""/>
            <p:cNvSpPr/>
            <p:nvPr/>
          </p:nvSpPr>
          <p:spPr>
            <a:xfrm>
              <a:off x="6134110" y="11115610"/>
              <a:ext cx="144145" cy="11430"/>
            </a:xfrm>
            <a:custGeom>
              <a:avLst/>
              <a:gdLst/>
              <a:ahLst/>
              <a:cxnLst/>
              <a:rect l="l" t="t" r="r" b="b"/>
              <a:pathLst>
                <a:path w="144145" h="11429">
                  <a:moveTo>
                    <a:pt x="0" y="11131"/>
                  </a:moveTo>
                  <a:lnTo>
                    <a:pt x="0" y="0"/>
                  </a:lnTo>
                  <a:lnTo>
                    <a:pt x="143697" y="0"/>
                  </a:lnTo>
                  <a:lnTo>
                    <a:pt x="143697" y="11131"/>
                  </a:lnTo>
                  <a:lnTo>
                    <a:pt x="0" y="1113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6155360" y="11113591"/>
              <a:ext cx="88265" cy="15240"/>
            </a:xfrm>
            <a:custGeom>
              <a:avLst/>
              <a:gdLst/>
              <a:ahLst/>
              <a:cxnLst/>
              <a:rect l="l" t="t" r="r" b="b"/>
              <a:pathLst>
                <a:path w="88264" h="15240">
                  <a:moveTo>
                    <a:pt x="6070" y="9105"/>
                  </a:moveTo>
                  <a:lnTo>
                    <a:pt x="5181" y="6959"/>
                  </a:lnTo>
                  <a:lnTo>
                    <a:pt x="3035" y="6070"/>
                  </a:lnTo>
                  <a:lnTo>
                    <a:pt x="889" y="6959"/>
                  </a:lnTo>
                  <a:lnTo>
                    <a:pt x="0" y="9105"/>
                  </a:lnTo>
                  <a:lnTo>
                    <a:pt x="889" y="11252"/>
                  </a:lnTo>
                  <a:lnTo>
                    <a:pt x="3035" y="12141"/>
                  </a:lnTo>
                  <a:lnTo>
                    <a:pt x="5181" y="11252"/>
                  </a:lnTo>
                  <a:lnTo>
                    <a:pt x="6070" y="9105"/>
                  </a:lnTo>
                  <a:close/>
                </a:path>
                <a:path w="88264" h="15240">
                  <a:moveTo>
                    <a:pt x="28333" y="12141"/>
                  </a:moveTo>
                  <a:lnTo>
                    <a:pt x="27444" y="9994"/>
                  </a:lnTo>
                  <a:lnTo>
                    <a:pt x="25298" y="9105"/>
                  </a:lnTo>
                  <a:lnTo>
                    <a:pt x="23152" y="9994"/>
                  </a:lnTo>
                  <a:lnTo>
                    <a:pt x="22263" y="12141"/>
                  </a:lnTo>
                  <a:lnTo>
                    <a:pt x="23152" y="14287"/>
                  </a:lnTo>
                  <a:lnTo>
                    <a:pt x="25298" y="15176"/>
                  </a:lnTo>
                  <a:lnTo>
                    <a:pt x="27444" y="14287"/>
                  </a:lnTo>
                  <a:lnTo>
                    <a:pt x="28333" y="12141"/>
                  </a:lnTo>
                  <a:close/>
                </a:path>
                <a:path w="88264" h="15240">
                  <a:moveTo>
                    <a:pt x="53632" y="3035"/>
                  </a:moveTo>
                  <a:lnTo>
                    <a:pt x="52743" y="889"/>
                  </a:lnTo>
                  <a:lnTo>
                    <a:pt x="50596" y="0"/>
                  </a:lnTo>
                  <a:lnTo>
                    <a:pt x="48450" y="889"/>
                  </a:lnTo>
                  <a:lnTo>
                    <a:pt x="47561" y="3035"/>
                  </a:lnTo>
                  <a:lnTo>
                    <a:pt x="48450" y="5181"/>
                  </a:lnTo>
                  <a:lnTo>
                    <a:pt x="50596" y="6070"/>
                  </a:lnTo>
                  <a:lnTo>
                    <a:pt x="52743" y="5181"/>
                  </a:lnTo>
                  <a:lnTo>
                    <a:pt x="53632" y="3035"/>
                  </a:lnTo>
                  <a:close/>
                </a:path>
                <a:path w="88264" h="15240">
                  <a:moveTo>
                    <a:pt x="82981" y="6070"/>
                  </a:moveTo>
                  <a:lnTo>
                    <a:pt x="82092" y="3924"/>
                  </a:lnTo>
                  <a:lnTo>
                    <a:pt x="79946" y="3035"/>
                  </a:lnTo>
                  <a:lnTo>
                    <a:pt x="77800" y="3924"/>
                  </a:lnTo>
                  <a:lnTo>
                    <a:pt x="76898" y="6070"/>
                  </a:lnTo>
                  <a:lnTo>
                    <a:pt x="77800" y="8216"/>
                  </a:lnTo>
                  <a:lnTo>
                    <a:pt x="79946" y="9105"/>
                  </a:lnTo>
                  <a:lnTo>
                    <a:pt x="82092" y="8216"/>
                  </a:lnTo>
                  <a:lnTo>
                    <a:pt x="82981" y="6070"/>
                  </a:lnTo>
                  <a:close/>
                </a:path>
                <a:path w="88264" h="15240">
                  <a:moveTo>
                    <a:pt x="88036" y="3035"/>
                  </a:moveTo>
                  <a:lnTo>
                    <a:pt x="87147" y="889"/>
                  </a:lnTo>
                  <a:lnTo>
                    <a:pt x="85001" y="0"/>
                  </a:lnTo>
                  <a:lnTo>
                    <a:pt x="82854" y="889"/>
                  </a:lnTo>
                  <a:lnTo>
                    <a:pt x="81965" y="3035"/>
                  </a:lnTo>
                  <a:lnTo>
                    <a:pt x="82854" y="5181"/>
                  </a:lnTo>
                  <a:lnTo>
                    <a:pt x="85001" y="6070"/>
                  </a:lnTo>
                  <a:lnTo>
                    <a:pt x="87147" y="5181"/>
                  </a:lnTo>
                  <a:lnTo>
                    <a:pt x="88036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 descr=""/>
            <p:cNvSpPr/>
            <p:nvPr/>
          </p:nvSpPr>
          <p:spPr>
            <a:xfrm>
              <a:off x="6469066" y="10404208"/>
              <a:ext cx="132715" cy="12700"/>
            </a:xfrm>
            <a:custGeom>
              <a:avLst/>
              <a:gdLst/>
              <a:ahLst/>
              <a:cxnLst/>
              <a:rect l="l" t="t" r="r" b="b"/>
              <a:pathLst>
                <a:path w="132715" h="12700">
                  <a:moveTo>
                    <a:pt x="132565" y="0"/>
                  </a:moveTo>
                  <a:lnTo>
                    <a:pt x="130541" y="12143"/>
                  </a:lnTo>
                  <a:lnTo>
                    <a:pt x="30358" y="12143"/>
                  </a:lnTo>
                </a:path>
                <a:path w="132715" h="12700">
                  <a:moveTo>
                    <a:pt x="8095" y="12143"/>
                  </a:moveTo>
                  <a:lnTo>
                    <a:pt x="0" y="12143"/>
                  </a:lnTo>
                  <a:lnTo>
                    <a:pt x="0" y="0"/>
                  </a:lnTo>
                  <a:lnTo>
                    <a:pt x="5059" y="0"/>
                  </a:lnTo>
                </a:path>
                <a:path w="132715" h="12700">
                  <a:moveTo>
                    <a:pt x="18215" y="0"/>
                  </a:moveTo>
                  <a:lnTo>
                    <a:pt x="20239" y="0"/>
                  </a:lnTo>
                </a:path>
                <a:path w="132715" h="12700">
                  <a:moveTo>
                    <a:pt x="33394" y="0"/>
                  </a:moveTo>
                  <a:lnTo>
                    <a:pt x="1325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 descr=""/>
            <p:cNvSpPr/>
            <p:nvPr/>
          </p:nvSpPr>
          <p:spPr>
            <a:xfrm>
              <a:off x="6516624" y="10402188"/>
              <a:ext cx="64135" cy="13335"/>
            </a:xfrm>
            <a:custGeom>
              <a:avLst/>
              <a:gdLst/>
              <a:ahLst/>
              <a:cxnLst/>
              <a:rect l="l" t="t" r="r" b="b"/>
              <a:pathLst>
                <a:path w="64134" h="13334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64134" h="13334">
                  <a:moveTo>
                    <a:pt x="12141" y="10121"/>
                  </a:moveTo>
                  <a:lnTo>
                    <a:pt x="11252" y="7975"/>
                  </a:lnTo>
                  <a:lnTo>
                    <a:pt x="9105" y="7086"/>
                  </a:lnTo>
                  <a:lnTo>
                    <a:pt x="6959" y="7975"/>
                  </a:lnTo>
                  <a:lnTo>
                    <a:pt x="6070" y="10121"/>
                  </a:lnTo>
                  <a:lnTo>
                    <a:pt x="6959" y="12268"/>
                  </a:lnTo>
                  <a:lnTo>
                    <a:pt x="9105" y="13157"/>
                  </a:lnTo>
                  <a:lnTo>
                    <a:pt x="11252" y="12268"/>
                  </a:lnTo>
                  <a:lnTo>
                    <a:pt x="12141" y="10121"/>
                  </a:lnTo>
                  <a:close/>
                </a:path>
                <a:path w="64134" h="13334">
                  <a:moveTo>
                    <a:pt x="63754" y="6070"/>
                  </a:moveTo>
                  <a:lnTo>
                    <a:pt x="62865" y="3924"/>
                  </a:lnTo>
                  <a:lnTo>
                    <a:pt x="60718" y="3035"/>
                  </a:lnTo>
                  <a:lnTo>
                    <a:pt x="58572" y="3924"/>
                  </a:lnTo>
                  <a:lnTo>
                    <a:pt x="57683" y="6070"/>
                  </a:lnTo>
                  <a:lnTo>
                    <a:pt x="58572" y="8216"/>
                  </a:lnTo>
                  <a:lnTo>
                    <a:pt x="60718" y="9105"/>
                  </a:lnTo>
                  <a:lnTo>
                    <a:pt x="62865" y="8216"/>
                  </a:lnTo>
                  <a:lnTo>
                    <a:pt x="63754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6599608" y="10404208"/>
              <a:ext cx="168275" cy="12700"/>
            </a:xfrm>
            <a:custGeom>
              <a:avLst/>
              <a:gdLst/>
              <a:ahLst/>
              <a:cxnLst/>
              <a:rect l="l" t="t" r="r" b="b"/>
              <a:pathLst>
                <a:path w="168275" h="12700">
                  <a:moveTo>
                    <a:pt x="167983" y="0"/>
                  </a:moveTo>
                  <a:lnTo>
                    <a:pt x="167983" y="12143"/>
                  </a:lnTo>
                  <a:lnTo>
                    <a:pt x="0" y="12143"/>
                  </a:lnTo>
                  <a:lnTo>
                    <a:pt x="2023" y="0"/>
                  </a:lnTo>
                  <a:lnTo>
                    <a:pt x="16798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 descr=""/>
            <p:cNvSpPr/>
            <p:nvPr/>
          </p:nvSpPr>
          <p:spPr>
            <a:xfrm>
              <a:off x="6604660" y="10402188"/>
              <a:ext cx="120014" cy="15240"/>
            </a:xfrm>
            <a:custGeom>
              <a:avLst/>
              <a:gdLst/>
              <a:ahLst/>
              <a:cxnLst/>
              <a:rect l="l" t="t" r="r" b="b"/>
              <a:pathLst>
                <a:path w="120015" h="15240">
                  <a:moveTo>
                    <a:pt x="7086" y="4051"/>
                  </a:moveTo>
                  <a:lnTo>
                    <a:pt x="6197" y="1905"/>
                  </a:lnTo>
                  <a:lnTo>
                    <a:pt x="4051" y="1016"/>
                  </a:lnTo>
                  <a:lnTo>
                    <a:pt x="1905" y="1905"/>
                  </a:lnTo>
                  <a:lnTo>
                    <a:pt x="1016" y="4051"/>
                  </a:lnTo>
                  <a:lnTo>
                    <a:pt x="1905" y="6197"/>
                  </a:lnTo>
                  <a:lnTo>
                    <a:pt x="2311" y="6375"/>
                  </a:lnTo>
                  <a:lnTo>
                    <a:pt x="889" y="6959"/>
                  </a:lnTo>
                  <a:lnTo>
                    <a:pt x="0" y="9105"/>
                  </a:lnTo>
                  <a:lnTo>
                    <a:pt x="889" y="11252"/>
                  </a:lnTo>
                  <a:lnTo>
                    <a:pt x="3035" y="12141"/>
                  </a:lnTo>
                  <a:lnTo>
                    <a:pt x="5181" y="11252"/>
                  </a:lnTo>
                  <a:lnTo>
                    <a:pt x="6070" y="9105"/>
                  </a:lnTo>
                  <a:lnTo>
                    <a:pt x="5181" y="6959"/>
                  </a:lnTo>
                  <a:lnTo>
                    <a:pt x="4762" y="6794"/>
                  </a:lnTo>
                  <a:lnTo>
                    <a:pt x="6197" y="6197"/>
                  </a:lnTo>
                  <a:lnTo>
                    <a:pt x="7086" y="4051"/>
                  </a:lnTo>
                  <a:close/>
                </a:path>
                <a:path w="120015" h="15240">
                  <a:moveTo>
                    <a:pt x="44526" y="4051"/>
                  </a:moveTo>
                  <a:lnTo>
                    <a:pt x="43637" y="1905"/>
                  </a:lnTo>
                  <a:lnTo>
                    <a:pt x="41490" y="1016"/>
                  </a:lnTo>
                  <a:lnTo>
                    <a:pt x="39344" y="1905"/>
                  </a:lnTo>
                  <a:lnTo>
                    <a:pt x="38455" y="4051"/>
                  </a:lnTo>
                  <a:lnTo>
                    <a:pt x="39344" y="6197"/>
                  </a:lnTo>
                  <a:lnTo>
                    <a:pt x="41490" y="7086"/>
                  </a:lnTo>
                  <a:lnTo>
                    <a:pt x="43637" y="6197"/>
                  </a:lnTo>
                  <a:lnTo>
                    <a:pt x="44526" y="4051"/>
                  </a:lnTo>
                  <a:close/>
                </a:path>
                <a:path w="120015" h="15240">
                  <a:moveTo>
                    <a:pt x="63754" y="12141"/>
                  </a:moveTo>
                  <a:lnTo>
                    <a:pt x="62865" y="9994"/>
                  </a:lnTo>
                  <a:lnTo>
                    <a:pt x="60718" y="9105"/>
                  </a:lnTo>
                  <a:lnTo>
                    <a:pt x="58572" y="9994"/>
                  </a:lnTo>
                  <a:lnTo>
                    <a:pt x="57683" y="12141"/>
                  </a:lnTo>
                  <a:lnTo>
                    <a:pt x="58572" y="14287"/>
                  </a:lnTo>
                  <a:lnTo>
                    <a:pt x="60718" y="15176"/>
                  </a:lnTo>
                  <a:lnTo>
                    <a:pt x="62865" y="14287"/>
                  </a:lnTo>
                  <a:lnTo>
                    <a:pt x="63754" y="12141"/>
                  </a:lnTo>
                  <a:close/>
                </a:path>
                <a:path w="120015" h="15240">
                  <a:moveTo>
                    <a:pt x="76911" y="10121"/>
                  </a:moveTo>
                  <a:lnTo>
                    <a:pt x="76022" y="7975"/>
                  </a:lnTo>
                  <a:lnTo>
                    <a:pt x="73875" y="7086"/>
                  </a:lnTo>
                  <a:lnTo>
                    <a:pt x="71729" y="7975"/>
                  </a:lnTo>
                  <a:lnTo>
                    <a:pt x="70840" y="10121"/>
                  </a:lnTo>
                  <a:lnTo>
                    <a:pt x="71729" y="12268"/>
                  </a:lnTo>
                  <a:lnTo>
                    <a:pt x="73875" y="13157"/>
                  </a:lnTo>
                  <a:lnTo>
                    <a:pt x="76022" y="12268"/>
                  </a:lnTo>
                  <a:lnTo>
                    <a:pt x="76911" y="10121"/>
                  </a:lnTo>
                  <a:close/>
                </a:path>
                <a:path w="120015" h="15240">
                  <a:moveTo>
                    <a:pt x="89052" y="3035"/>
                  </a:moveTo>
                  <a:lnTo>
                    <a:pt x="88163" y="889"/>
                  </a:lnTo>
                  <a:lnTo>
                    <a:pt x="86017" y="0"/>
                  </a:lnTo>
                  <a:lnTo>
                    <a:pt x="83870" y="889"/>
                  </a:lnTo>
                  <a:lnTo>
                    <a:pt x="82981" y="3035"/>
                  </a:lnTo>
                  <a:lnTo>
                    <a:pt x="83870" y="5181"/>
                  </a:lnTo>
                  <a:lnTo>
                    <a:pt x="86017" y="6070"/>
                  </a:lnTo>
                  <a:lnTo>
                    <a:pt x="88163" y="5181"/>
                  </a:lnTo>
                  <a:lnTo>
                    <a:pt x="89052" y="3035"/>
                  </a:lnTo>
                  <a:close/>
                </a:path>
                <a:path w="120015" h="15240">
                  <a:moveTo>
                    <a:pt x="114350" y="10121"/>
                  </a:moveTo>
                  <a:lnTo>
                    <a:pt x="113461" y="7975"/>
                  </a:lnTo>
                  <a:lnTo>
                    <a:pt x="111315" y="7086"/>
                  </a:lnTo>
                  <a:lnTo>
                    <a:pt x="109169" y="7975"/>
                  </a:lnTo>
                  <a:lnTo>
                    <a:pt x="108280" y="10121"/>
                  </a:lnTo>
                  <a:lnTo>
                    <a:pt x="109169" y="12268"/>
                  </a:lnTo>
                  <a:lnTo>
                    <a:pt x="111315" y="13157"/>
                  </a:lnTo>
                  <a:lnTo>
                    <a:pt x="113461" y="12268"/>
                  </a:lnTo>
                  <a:lnTo>
                    <a:pt x="114350" y="10121"/>
                  </a:lnTo>
                  <a:close/>
                </a:path>
                <a:path w="120015" h="15240">
                  <a:moveTo>
                    <a:pt x="119418" y="6070"/>
                  </a:moveTo>
                  <a:lnTo>
                    <a:pt x="118529" y="3924"/>
                  </a:lnTo>
                  <a:lnTo>
                    <a:pt x="116382" y="3035"/>
                  </a:lnTo>
                  <a:lnTo>
                    <a:pt x="114223" y="3924"/>
                  </a:lnTo>
                  <a:lnTo>
                    <a:pt x="113334" y="6070"/>
                  </a:lnTo>
                  <a:lnTo>
                    <a:pt x="114223" y="8216"/>
                  </a:lnTo>
                  <a:lnTo>
                    <a:pt x="116382" y="9105"/>
                  </a:lnTo>
                  <a:lnTo>
                    <a:pt x="118529" y="8216"/>
                  </a:lnTo>
                  <a:lnTo>
                    <a:pt x="119418" y="6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 descr=""/>
            <p:cNvSpPr/>
            <p:nvPr/>
          </p:nvSpPr>
          <p:spPr>
            <a:xfrm>
              <a:off x="6134110" y="10404208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0"/>
                  </a:moveTo>
                  <a:lnTo>
                    <a:pt x="143697" y="12143"/>
                  </a:lnTo>
                  <a:lnTo>
                    <a:pt x="0" y="12143"/>
                  </a:lnTo>
                  <a:lnTo>
                    <a:pt x="0" y="0"/>
                  </a:ln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6144230" y="104112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 descr=""/>
            <p:cNvSpPr/>
            <p:nvPr/>
          </p:nvSpPr>
          <p:spPr>
            <a:xfrm>
              <a:off x="6144230" y="1041129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 descr=""/>
            <p:cNvSpPr/>
            <p:nvPr/>
          </p:nvSpPr>
          <p:spPr>
            <a:xfrm>
              <a:off x="6227210" y="10405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6227210" y="10405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6264652" y="10405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6264652" y="104052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 descr=""/>
            <p:cNvSpPr/>
            <p:nvPr/>
          </p:nvSpPr>
          <p:spPr>
            <a:xfrm>
              <a:off x="6148278" y="104102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 descr=""/>
            <p:cNvSpPr/>
            <p:nvPr/>
          </p:nvSpPr>
          <p:spPr>
            <a:xfrm>
              <a:off x="6148278" y="104102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6178636" y="104133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 descr=""/>
            <p:cNvSpPr/>
            <p:nvPr/>
          </p:nvSpPr>
          <p:spPr>
            <a:xfrm>
              <a:off x="6178636" y="1041331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 descr=""/>
            <p:cNvSpPr/>
            <p:nvPr/>
          </p:nvSpPr>
          <p:spPr>
            <a:xfrm>
              <a:off x="6203935" y="10404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 descr=""/>
            <p:cNvSpPr/>
            <p:nvPr/>
          </p:nvSpPr>
          <p:spPr>
            <a:xfrm>
              <a:off x="6203935" y="1040420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 descr=""/>
            <p:cNvSpPr/>
            <p:nvPr/>
          </p:nvSpPr>
          <p:spPr>
            <a:xfrm>
              <a:off x="6261616" y="104072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 descr=""/>
            <p:cNvSpPr/>
            <p:nvPr/>
          </p:nvSpPr>
          <p:spPr>
            <a:xfrm>
              <a:off x="6261616" y="104072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 descr=""/>
            <p:cNvSpPr/>
            <p:nvPr/>
          </p:nvSpPr>
          <p:spPr>
            <a:xfrm>
              <a:off x="6134110" y="10493260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5" h="1270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 descr=""/>
            <p:cNvSpPr/>
            <p:nvPr/>
          </p:nvSpPr>
          <p:spPr>
            <a:xfrm>
              <a:off x="6170541" y="105003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 descr=""/>
            <p:cNvSpPr/>
            <p:nvPr/>
          </p:nvSpPr>
          <p:spPr>
            <a:xfrm>
              <a:off x="6170541" y="105003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 descr=""/>
            <p:cNvSpPr/>
            <p:nvPr/>
          </p:nvSpPr>
          <p:spPr>
            <a:xfrm>
              <a:off x="6252509" y="10494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 descr=""/>
            <p:cNvSpPr/>
            <p:nvPr/>
          </p:nvSpPr>
          <p:spPr>
            <a:xfrm>
              <a:off x="6252509" y="1049427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 descr=""/>
            <p:cNvSpPr/>
            <p:nvPr/>
          </p:nvSpPr>
          <p:spPr>
            <a:xfrm>
              <a:off x="6152326" y="104993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 descr=""/>
            <p:cNvSpPr/>
            <p:nvPr/>
          </p:nvSpPr>
          <p:spPr>
            <a:xfrm>
              <a:off x="6152326" y="1049933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 descr=""/>
            <p:cNvSpPr/>
            <p:nvPr/>
          </p:nvSpPr>
          <p:spPr>
            <a:xfrm>
              <a:off x="6211019" y="105023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 descr=""/>
            <p:cNvSpPr/>
            <p:nvPr/>
          </p:nvSpPr>
          <p:spPr>
            <a:xfrm>
              <a:off x="6211019" y="105023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 descr=""/>
            <p:cNvSpPr/>
            <p:nvPr/>
          </p:nvSpPr>
          <p:spPr>
            <a:xfrm>
              <a:off x="6236317" y="104932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 descr=""/>
            <p:cNvSpPr/>
            <p:nvPr/>
          </p:nvSpPr>
          <p:spPr>
            <a:xfrm>
              <a:off x="6236317" y="104932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6265664" y="10496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 descr=""/>
            <p:cNvSpPr/>
            <p:nvPr/>
          </p:nvSpPr>
          <p:spPr>
            <a:xfrm>
              <a:off x="6265664" y="104962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99" name="object 2499" descr=""/>
            <p:cNvPicPr/>
            <p:nvPr/>
          </p:nvPicPr>
          <p:blipFill>
            <a:blip r:embed="rId116" cstate="print"/>
            <a:stretch>
              <a:fillRect/>
            </a:stretch>
          </p:blipFill>
          <p:spPr>
            <a:xfrm>
              <a:off x="6131075" y="10337420"/>
              <a:ext cx="639553" cy="876349"/>
            </a:xfrm>
            <a:prstGeom prst="rect">
              <a:avLst/>
            </a:prstGeom>
          </p:spPr>
        </p:pic>
        <p:pic>
          <p:nvPicPr>
            <p:cNvPr id="2500" name="object 2500" descr=""/>
            <p:cNvPicPr/>
            <p:nvPr/>
          </p:nvPicPr>
          <p:blipFill>
            <a:blip r:embed="rId117" cstate="print"/>
            <a:stretch>
              <a:fillRect/>
            </a:stretch>
          </p:blipFill>
          <p:spPr>
            <a:xfrm>
              <a:off x="6131075" y="10337420"/>
              <a:ext cx="798429" cy="913792"/>
            </a:xfrm>
            <a:prstGeom prst="rect">
              <a:avLst/>
            </a:prstGeom>
          </p:spPr>
        </p:pic>
        <p:sp>
          <p:nvSpPr>
            <p:cNvPr id="2501" name="object 2501" descr=""/>
            <p:cNvSpPr/>
            <p:nvPr/>
          </p:nvSpPr>
          <p:spPr>
            <a:xfrm>
              <a:off x="6134110" y="10858574"/>
              <a:ext cx="144145" cy="89535"/>
            </a:xfrm>
            <a:custGeom>
              <a:avLst/>
              <a:gdLst/>
              <a:ahLst/>
              <a:cxnLst/>
              <a:rect l="l" t="t" r="r" b="b"/>
              <a:pathLst>
                <a:path w="144145" h="89534">
                  <a:moveTo>
                    <a:pt x="143697" y="0"/>
                  </a:moveTo>
                  <a:lnTo>
                    <a:pt x="0" y="0"/>
                  </a:lnTo>
                  <a:lnTo>
                    <a:pt x="96135" y="0"/>
                  </a:lnTo>
                </a:path>
                <a:path w="144145" h="89534">
                  <a:moveTo>
                    <a:pt x="143697" y="89051"/>
                  </a:moveTo>
                  <a:lnTo>
                    <a:pt x="0" y="89051"/>
                  </a:lnTo>
                </a:path>
                <a:path w="144145" h="89534">
                  <a:moveTo>
                    <a:pt x="0" y="76908"/>
                  </a:moveTo>
                  <a:lnTo>
                    <a:pt x="143697" y="7690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6764556" y="1152545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503" name="object 2503" descr=""/>
            <p:cNvPicPr/>
            <p:nvPr/>
          </p:nvPicPr>
          <p:blipFill>
            <a:blip r:embed="rId118" cstate="print"/>
            <a:stretch>
              <a:fillRect/>
            </a:stretch>
          </p:blipFill>
          <p:spPr>
            <a:xfrm>
              <a:off x="5665577" y="9846623"/>
              <a:ext cx="4016434" cy="4220849"/>
            </a:xfrm>
            <a:prstGeom prst="rect">
              <a:avLst/>
            </a:prstGeom>
          </p:spPr>
        </p:pic>
      </p:grpSp>
      <p:sp>
        <p:nvSpPr>
          <p:cNvPr id="2504" name="object 2504" descr=""/>
          <p:cNvSpPr txBox="1"/>
          <p:nvPr/>
        </p:nvSpPr>
        <p:spPr>
          <a:xfrm>
            <a:off x="7048882" y="10568875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05" name="object 2505" descr=""/>
          <p:cNvSpPr txBox="1"/>
          <p:nvPr/>
        </p:nvSpPr>
        <p:spPr>
          <a:xfrm>
            <a:off x="7047871" y="1297630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06" name="object 2506" descr=""/>
          <p:cNvSpPr txBox="1"/>
          <p:nvPr/>
        </p:nvSpPr>
        <p:spPr>
          <a:xfrm>
            <a:off x="7046859" y="10888651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07" name="object 2507" descr=""/>
          <p:cNvSpPr txBox="1"/>
          <p:nvPr/>
        </p:nvSpPr>
        <p:spPr>
          <a:xfrm>
            <a:off x="7048882" y="12408603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08" name="object 2508" descr=""/>
          <p:cNvSpPr txBox="1"/>
          <p:nvPr/>
        </p:nvSpPr>
        <p:spPr>
          <a:xfrm>
            <a:off x="7048882" y="11343372"/>
            <a:ext cx="118745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09" name="object 2509" descr=""/>
          <p:cNvSpPr txBox="1"/>
          <p:nvPr/>
        </p:nvSpPr>
        <p:spPr>
          <a:xfrm>
            <a:off x="5811266" y="12976307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0" name="object 2510" descr=""/>
          <p:cNvSpPr txBox="1"/>
          <p:nvPr/>
        </p:nvSpPr>
        <p:spPr>
          <a:xfrm>
            <a:off x="5811266" y="13331789"/>
            <a:ext cx="118745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1" name="object 2511" descr=""/>
          <p:cNvSpPr txBox="1"/>
          <p:nvPr/>
        </p:nvSpPr>
        <p:spPr>
          <a:xfrm>
            <a:off x="5811266" y="12578560"/>
            <a:ext cx="118745" cy="182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2" name="object 2512" descr=""/>
          <p:cNvSpPr txBox="1"/>
          <p:nvPr/>
        </p:nvSpPr>
        <p:spPr>
          <a:xfrm>
            <a:off x="5812278" y="12047260"/>
            <a:ext cx="119380" cy="3397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9"/>
              </a:lnSpc>
            </a:pP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25" i="1">
                <a:latin typeface="ISOCPEUR"/>
                <a:cs typeface="ISOCPEUR"/>
              </a:rPr>
              <a:t> 140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3" name="object 2513" descr=""/>
          <p:cNvSpPr txBox="1"/>
          <p:nvPr/>
        </p:nvSpPr>
        <p:spPr>
          <a:xfrm>
            <a:off x="5813290" y="11515876"/>
            <a:ext cx="118745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7040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4" name="object 2514" descr=""/>
          <p:cNvSpPr txBox="1"/>
          <p:nvPr/>
        </p:nvSpPr>
        <p:spPr>
          <a:xfrm>
            <a:off x="5809242" y="10945321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5" name="object 2515" descr=""/>
          <p:cNvSpPr txBox="1"/>
          <p:nvPr/>
        </p:nvSpPr>
        <p:spPr>
          <a:xfrm>
            <a:off x="5945856" y="11106508"/>
            <a:ext cx="118745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6" name="object 2516" descr=""/>
          <p:cNvSpPr txBox="1"/>
          <p:nvPr/>
        </p:nvSpPr>
        <p:spPr>
          <a:xfrm>
            <a:off x="6122763" y="10042530"/>
            <a:ext cx="6508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120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150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125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7" name="object 2517" descr=""/>
          <p:cNvSpPr txBox="1"/>
          <p:nvPr/>
        </p:nvSpPr>
        <p:spPr>
          <a:xfrm>
            <a:off x="5721678" y="9864001"/>
            <a:ext cx="1066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latin typeface="ISOCPEUR"/>
                <a:cs typeface="ISOCPEUR"/>
              </a:rPr>
              <a:t>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18" name="object 2518" descr=""/>
          <p:cNvSpPr txBox="1"/>
          <p:nvPr/>
        </p:nvSpPr>
        <p:spPr>
          <a:xfrm>
            <a:off x="6562487" y="13845015"/>
            <a:ext cx="965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19" name="object 2519" descr=""/>
          <p:cNvSpPr/>
          <p:nvPr/>
        </p:nvSpPr>
        <p:spPr>
          <a:xfrm>
            <a:off x="4535227" y="11160135"/>
            <a:ext cx="4248785" cy="1374775"/>
          </a:xfrm>
          <a:custGeom>
            <a:avLst/>
            <a:gdLst/>
            <a:ahLst/>
            <a:cxnLst/>
            <a:rect l="l" t="t" r="r" b="b"/>
            <a:pathLst>
              <a:path w="4248784" h="1374775">
                <a:moveTo>
                  <a:pt x="2169623" y="0"/>
                </a:moveTo>
                <a:lnTo>
                  <a:pt x="2767686" y="226677"/>
                </a:lnTo>
                <a:lnTo>
                  <a:pt x="4248171" y="226677"/>
                </a:lnTo>
              </a:path>
              <a:path w="4248784" h="1374775">
                <a:moveTo>
                  <a:pt x="1909552" y="861170"/>
                </a:moveTo>
                <a:lnTo>
                  <a:pt x="2767686" y="547465"/>
                </a:lnTo>
                <a:lnTo>
                  <a:pt x="3742196" y="547465"/>
                </a:lnTo>
              </a:path>
              <a:path w="4248784" h="1374775">
                <a:moveTo>
                  <a:pt x="1838715" y="859146"/>
                </a:moveTo>
                <a:lnTo>
                  <a:pt x="2702922" y="1227497"/>
                </a:lnTo>
                <a:lnTo>
                  <a:pt x="3468969" y="1227497"/>
                </a:lnTo>
              </a:path>
              <a:path w="4248784" h="1374775">
                <a:moveTo>
                  <a:pt x="1916635" y="814620"/>
                </a:moveTo>
                <a:lnTo>
                  <a:pt x="2767686" y="390613"/>
                </a:lnTo>
                <a:lnTo>
                  <a:pt x="3180563" y="390613"/>
                </a:lnTo>
              </a:path>
              <a:path w="4248784" h="1374775">
                <a:moveTo>
                  <a:pt x="1824548" y="46549"/>
                </a:moveTo>
                <a:lnTo>
                  <a:pt x="1314524" y="312692"/>
                </a:lnTo>
                <a:lnTo>
                  <a:pt x="0" y="312692"/>
                </a:lnTo>
              </a:path>
              <a:path w="4248784" h="1374775">
                <a:moveTo>
                  <a:pt x="1803297" y="841943"/>
                </a:moveTo>
                <a:lnTo>
                  <a:pt x="1314524" y="627409"/>
                </a:lnTo>
                <a:lnTo>
                  <a:pt x="374422" y="627409"/>
                </a:lnTo>
              </a:path>
              <a:path w="4248784" h="1374775">
                <a:moveTo>
                  <a:pt x="1670731" y="1374229"/>
                </a:moveTo>
                <a:lnTo>
                  <a:pt x="1161720" y="1374229"/>
                </a:lnTo>
                <a:lnTo>
                  <a:pt x="89051" y="1374229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0" name="object 2520" descr=""/>
          <p:cNvSpPr txBox="1"/>
          <p:nvPr/>
        </p:nvSpPr>
        <p:spPr>
          <a:xfrm>
            <a:off x="4932037" y="12508655"/>
            <a:ext cx="4311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80" i="1">
                <a:latin typeface="ISOCPEUR"/>
                <a:cs typeface="ISOCPEUR"/>
              </a:rPr>
              <a:t>250х120х65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1" name="object 2521" descr=""/>
          <p:cNvSpPr txBox="1"/>
          <p:nvPr/>
        </p:nvSpPr>
        <p:spPr>
          <a:xfrm>
            <a:off x="4611266" y="10483741"/>
            <a:ext cx="1787525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18110" marR="5080" indent="-106045">
              <a:lnSpc>
                <a:spcPts val="790"/>
              </a:lnSpc>
              <a:spcBef>
                <a:spcPts val="220"/>
              </a:spcBef>
              <a:tabLst>
                <a:tab pos="1774189" algn="l"/>
              </a:tabLst>
            </a:pPr>
            <a:r>
              <a:rPr dirty="0" u="sng" sz="750" spc="16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dirty="0" u="sng" sz="750" spc="-7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Плита</a:t>
            </a:r>
            <a:r>
              <a:rPr dirty="0" u="sng" sz="750" spc="-19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мінераловатна</a:t>
            </a:r>
            <a:r>
              <a:rPr dirty="0" u="sng" sz="750" spc="-19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"Rockwool</a:t>
            </a:r>
            <a:r>
              <a:rPr dirty="0" u="sng" sz="7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	</a:t>
            </a:r>
            <a:r>
              <a:rPr dirty="0" sz="7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товщина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2" name="object 2522" descr=""/>
          <p:cNvSpPr txBox="1"/>
          <p:nvPr/>
        </p:nvSpPr>
        <p:spPr>
          <a:xfrm>
            <a:off x="4588645" y="11339852"/>
            <a:ext cx="121158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4604" marR="5080" indent="-2540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Ізоляційна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саморозширювальна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паропроникна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стрічка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3" name="object 2523" descr=""/>
          <p:cNvSpPr txBox="1"/>
          <p:nvPr/>
        </p:nvSpPr>
        <p:spPr>
          <a:xfrm>
            <a:off x="4973187" y="11644449"/>
            <a:ext cx="88138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3335" marR="5080" indent="-1270">
              <a:lnSpc>
                <a:spcPts val="780"/>
              </a:lnSpc>
              <a:spcBef>
                <a:spcPts val="229"/>
              </a:spcBef>
            </a:pPr>
            <a:r>
              <a:rPr dirty="0" sz="750" spc="-10" i="1">
                <a:latin typeface="ISOCPEUR"/>
                <a:cs typeface="ISOCPEUR"/>
              </a:rPr>
              <a:t>Водоізоляційна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паропроникна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стрічка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4" name="object 2524" descr=""/>
          <p:cNvSpPr txBox="1"/>
          <p:nvPr/>
        </p:nvSpPr>
        <p:spPr>
          <a:xfrm>
            <a:off x="4768772" y="12392281"/>
            <a:ext cx="1029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Цегла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лицьова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пустотіла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5" name="object 2525" descr=""/>
          <p:cNvSpPr txBox="1"/>
          <p:nvPr/>
        </p:nvSpPr>
        <p:spPr>
          <a:xfrm>
            <a:off x="4737761" y="12857778"/>
            <a:ext cx="14090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1395730" algn="l"/>
              </a:tabLst>
            </a:pPr>
            <a:r>
              <a:rPr dirty="0" u="sng" sz="750" spc="21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dirty="0" u="sng" sz="750" spc="-6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Плитка</a:t>
            </a:r>
            <a:r>
              <a:rPr dirty="0" u="sng" sz="750" spc="-2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лицювальна</a:t>
            </a:r>
            <a:r>
              <a:rPr dirty="0" u="sng" sz="7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	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6" name="object 2526" descr=""/>
          <p:cNvSpPr txBox="1"/>
          <p:nvPr/>
        </p:nvSpPr>
        <p:spPr>
          <a:xfrm>
            <a:off x="4868955" y="12957962"/>
            <a:ext cx="5816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товщина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7" name="object 2527" descr=""/>
          <p:cNvSpPr txBox="1"/>
          <p:nvPr/>
        </p:nvSpPr>
        <p:spPr>
          <a:xfrm>
            <a:off x="7324962" y="11022099"/>
            <a:ext cx="1586865" cy="36576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24765" marR="711835" indent="-1270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Каучукова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прокладка</a:t>
            </a:r>
            <a:r>
              <a:rPr dirty="0" sz="750" spc="-10" i="1">
                <a:latin typeface="ISOCPEUR"/>
                <a:cs typeface="ISOCPEUR"/>
              </a:rPr>
              <a:t> поповерхова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75"/>
              </a:spcBef>
            </a:pPr>
            <a:r>
              <a:rPr dirty="0" sz="750" spc="-40" i="1">
                <a:latin typeface="ISOCPEUR"/>
                <a:cs typeface="ISOCPEUR"/>
              </a:rPr>
              <a:t>Елемент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оздоблення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внутрішнього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укосу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8" name="object 2528" descr=""/>
          <p:cNvSpPr txBox="1"/>
          <p:nvPr/>
        </p:nvSpPr>
        <p:spPr>
          <a:xfrm>
            <a:off x="7333057" y="11369024"/>
            <a:ext cx="967740" cy="353695"/>
          </a:xfrm>
          <a:prstGeom prst="rect">
            <a:avLst/>
          </a:prstGeom>
        </p:spPr>
        <p:txBody>
          <a:bodyPr wrap="square" lIns="0" tIns="62229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89"/>
              </a:spcBef>
            </a:pPr>
            <a:r>
              <a:rPr dirty="0" sz="750" spc="-10" i="1">
                <a:latin typeface="ISOCPEUR"/>
                <a:cs typeface="ISOCPEUR"/>
              </a:rPr>
              <a:t>Герметик</a:t>
            </a:r>
            <a:endParaRPr sz="750">
              <a:latin typeface="ISOCPEUR"/>
              <a:cs typeface="ISOCPEUR"/>
            </a:endParaRPr>
          </a:p>
          <a:p>
            <a:pPr marL="53975">
              <a:lnSpc>
                <a:spcPct val="100000"/>
              </a:lnSpc>
              <a:spcBef>
                <a:spcPts val="390"/>
              </a:spcBef>
            </a:pPr>
            <a:r>
              <a:rPr dirty="0" sz="750" spc="-30" i="1">
                <a:latin typeface="ISOCPEUR"/>
                <a:cs typeface="ISOCPEUR"/>
              </a:rPr>
              <a:t>Пароізоляційна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стрічка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9" name="object 2529" descr=""/>
          <p:cNvSpPr/>
          <p:nvPr/>
        </p:nvSpPr>
        <p:spPr>
          <a:xfrm>
            <a:off x="2368639" y="10307061"/>
            <a:ext cx="0" cy="873760"/>
          </a:xfrm>
          <a:custGeom>
            <a:avLst/>
            <a:gdLst/>
            <a:ahLst/>
            <a:cxnLst/>
            <a:rect l="l" t="t" r="r" b="b"/>
            <a:pathLst>
              <a:path w="0" h="873759">
                <a:moveTo>
                  <a:pt x="0" y="873314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0" name="object 2530" descr=""/>
          <p:cNvSpPr/>
          <p:nvPr/>
        </p:nvSpPr>
        <p:spPr>
          <a:xfrm>
            <a:off x="2202679" y="10293905"/>
            <a:ext cx="2363470" cy="1988820"/>
          </a:xfrm>
          <a:custGeom>
            <a:avLst/>
            <a:gdLst/>
            <a:ahLst/>
            <a:cxnLst/>
            <a:rect l="l" t="t" r="r" b="b"/>
            <a:pathLst>
              <a:path w="2363470" h="1988820">
                <a:moveTo>
                  <a:pt x="256023" y="1440006"/>
                </a:moveTo>
                <a:lnTo>
                  <a:pt x="766047" y="1233568"/>
                </a:lnTo>
                <a:lnTo>
                  <a:pt x="1528046" y="1233568"/>
                </a:lnTo>
              </a:path>
              <a:path w="2363470" h="1988820">
                <a:moveTo>
                  <a:pt x="317752" y="1658588"/>
                </a:moveTo>
                <a:lnTo>
                  <a:pt x="809561" y="1484532"/>
                </a:lnTo>
                <a:lnTo>
                  <a:pt x="1691982" y="1484532"/>
                </a:lnTo>
              </a:path>
              <a:path w="2363470" h="1988820">
                <a:moveTo>
                  <a:pt x="76908" y="1796213"/>
                </a:moveTo>
                <a:lnTo>
                  <a:pt x="1032190" y="1988484"/>
                </a:lnTo>
                <a:lnTo>
                  <a:pt x="2362906" y="1988484"/>
                </a:lnTo>
              </a:path>
              <a:path w="2363470" h="1988820">
                <a:moveTo>
                  <a:pt x="0" y="334955"/>
                </a:moveTo>
                <a:lnTo>
                  <a:pt x="457402" y="0"/>
                </a:lnTo>
                <a:lnTo>
                  <a:pt x="1869074" y="0"/>
                </a:lnTo>
              </a:path>
              <a:path w="2363470" h="1988820">
                <a:moveTo>
                  <a:pt x="95123" y="518119"/>
                </a:moveTo>
                <a:lnTo>
                  <a:pt x="457402" y="368350"/>
                </a:lnTo>
                <a:lnTo>
                  <a:pt x="1198150" y="368350"/>
                </a:lnTo>
              </a:path>
              <a:path w="2363470" h="1988820">
                <a:moveTo>
                  <a:pt x="7083" y="891529"/>
                </a:moveTo>
                <a:lnTo>
                  <a:pt x="464485" y="646636"/>
                </a:lnTo>
                <a:lnTo>
                  <a:pt x="1482508" y="64663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1" name="object 2531" descr=""/>
          <p:cNvSpPr txBox="1"/>
          <p:nvPr/>
        </p:nvSpPr>
        <p:spPr>
          <a:xfrm>
            <a:off x="2731714" y="10529279"/>
            <a:ext cx="1024890" cy="716280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67945" marR="274955" indent="2540">
              <a:lnSpc>
                <a:spcPts val="840"/>
              </a:lnSpc>
              <a:spcBef>
                <a:spcPts val="180"/>
              </a:spcBef>
            </a:pPr>
            <a:r>
              <a:rPr dirty="0" sz="750" spc="-35" i="1">
                <a:latin typeface="ISOCPEUR"/>
                <a:cs typeface="ISOCPEUR"/>
              </a:rPr>
              <a:t>Плитка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гранітна</a:t>
            </a:r>
            <a:r>
              <a:rPr dirty="0" sz="750" spc="-10" i="1">
                <a:latin typeface="ISOCPEUR"/>
                <a:cs typeface="ISOCPEUR"/>
              </a:rPr>
              <a:t> h300x600x15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34"/>
              </a:spcBef>
            </a:pPr>
            <a:r>
              <a:rPr dirty="0" sz="750" spc="-30" i="1">
                <a:latin typeface="ISOCPEUR"/>
                <a:cs typeface="ISOCPEUR"/>
              </a:rPr>
              <a:t>Поліуретановий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герметик</a:t>
            </a:r>
            <a:endParaRPr sz="750">
              <a:latin typeface="ISOCPEUR"/>
              <a:cs typeface="ISOCPEUR"/>
            </a:endParaRPr>
          </a:p>
          <a:p>
            <a:pPr marL="24130">
              <a:lnSpc>
                <a:spcPct val="100000"/>
              </a:lnSpc>
              <a:spcBef>
                <a:spcPts val="275"/>
              </a:spcBef>
            </a:pPr>
            <a:r>
              <a:rPr dirty="0" sz="700" spc="-10">
                <a:latin typeface="ISOCPEUR"/>
                <a:cs typeface="ISOCPEUR"/>
              </a:rPr>
              <a:t>+0,130</a:t>
            </a:r>
            <a:endParaRPr sz="700">
              <a:latin typeface="ISOCPEUR"/>
              <a:cs typeface="ISOCPEUR"/>
            </a:endParaRPr>
          </a:p>
          <a:p>
            <a:pPr marL="356235">
              <a:lnSpc>
                <a:spcPct val="100000"/>
              </a:lnSpc>
              <a:spcBef>
                <a:spcPts val="380"/>
              </a:spcBef>
            </a:pPr>
            <a:r>
              <a:rPr dirty="0" sz="700" spc="-10">
                <a:latin typeface="ISOCPEUR"/>
                <a:cs typeface="ISOCPEUR"/>
              </a:rPr>
              <a:t>0,000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2" name="object 2532" descr=""/>
          <p:cNvSpPr txBox="1"/>
          <p:nvPr/>
        </p:nvSpPr>
        <p:spPr>
          <a:xfrm>
            <a:off x="2790407" y="10162952"/>
            <a:ext cx="12420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Паропроникний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водовітробар'єр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33" name="object 2533" descr=""/>
          <p:cNvSpPr txBox="1"/>
          <p:nvPr/>
        </p:nvSpPr>
        <p:spPr>
          <a:xfrm>
            <a:off x="3033276" y="11394497"/>
            <a:ext cx="6832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Цегла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повнотіла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34" name="object 2534" descr=""/>
          <p:cNvSpPr txBox="1"/>
          <p:nvPr/>
        </p:nvSpPr>
        <p:spPr>
          <a:xfrm>
            <a:off x="3075778" y="11645461"/>
            <a:ext cx="812165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9685" marR="5080" indent="-7620">
              <a:lnSpc>
                <a:spcPts val="79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Гідроізоляція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двошарова,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рулонна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35" name="object 2535" descr=""/>
          <p:cNvSpPr txBox="1"/>
          <p:nvPr/>
        </p:nvSpPr>
        <p:spPr>
          <a:xfrm>
            <a:off x="3031726" y="12151437"/>
            <a:ext cx="160528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8450">
              <a:lnSpc>
                <a:spcPts val="844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Плита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мінераловатна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"Rockwoll"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844"/>
              </a:lnSpc>
            </a:pPr>
            <a:r>
              <a:rPr dirty="0" baseline="-27777" sz="1050" spc="-52">
                <a:latin typeface="ISOCPEUR"/>
                <a:cs typeface="ISOCPEUR"/>
              </a:rPr>
              <a:t>-</a:t>
            </a:r>
            <a:r>
              <a:rPr dirty="0" baseline="-27777" sz="1050">
                <a:latin typeface="ISOCPEUR"/>
                <a:cs typeface="ISOCPEUR"/>
              </a:rPr>
              <a:t>1,000</a:t>
            </a:r>
            <a:r>
              <a:rPr dirty="0" baseline="-27777" sz="1050" spc="375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товщина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36" name="object 2536" descr=""/>
          <p:cNvSpPr/>
          <p:nvPr/>
        </p:nvSpPr>
        <p:spPr>
          <a:xfrm>
            <a:off x="2034695" y="12890572"/>
            <a:ext cx="2540" cy="339090"/>
          </a:xfrm>
          <a:custGeom>
            <a:avLst/>
            <a:gdLst/>
            <a:ahLst/>
            <a:cxnLst/>
            <a:rect l="l" t="t" r="r" b="b"/>
            <a:pathLst>
              <a:path w="2539" h="339090">
                <a:moveTo>
                  <a:pt x="0" y="339003"/>
                </a:moveTo>
                <a:lnTo>
                  <a:pt x="2023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37" name="object 2537" descr=""/>
          <p:cNvSpPr/>
          <p:nvPr/>
        </p:nvSpPr>
        <p:spPr>
          <a:xfrm>
            <a:off x="1736170" y="11874573"/>
            <a:ext cx="0" cy="1355090"/>
          </a:xfrm>
          <a:custGeom>
            <a:avLst/>
            <a:gdLst/>
            <a:ahLst/>
            <a:cxnLst/>
            <a:rect l="l" t="t" r="r" b="b"/>
            <a:pathLst>
              <a:path w="0" h="1355090">
                <a:moveTo>
                  <a:pt x="0" y="1355002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pic>
        <p:nvPicPr>
          <p:cNvPr id="2538" name="object 2538" descr="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1702775" y="13197194"/>
            <a:ext cx="66789" cy="65776"/>
          </a:xfrm>
          <a:prstGeom prst="rect">
            <a:avLst/>
          </a:prstGeom>
        </p:spPr>
      </p:pic>
      <p:sp>
        <p:nvSpPr>
          <p:cNvPr id="2539" name="object 2539" descr=""/>
          <p:cNvSpPr txBox="1"/>
          <p:nvPr/>
        </p:nvSpPr>
        <p:spPr>
          <a:xfrm>
            <a:off x="1732918" y="13102671"/>
            <a:ext cx="314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125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40" name="object 2540" descr=""/>
          <p:cNvGrpSpPr/>
          <p:nvPr/>
        </p:nvGrpSpPr>
        <p:grpSpPr>
          <a:xfrm>
            <a:off x="2031520" y="10155268"/>
            <a:ext cx="15537815" cy="2968625"/>
            <a:chOff x="2031520" y="10155268"/>
            <a:chExt cx="15537815" cy="2968625"/>
          </a:xfrm>
        </p:grpSpPr>
        <p:sp>
          <p:nvSpPr>
            <p:cNvPr id="2541" name="object 2541" descr=""/>
            <p:cNvSpPr/>
            <p:nvPr/>
          </p:nvSpPr>
          <p:spPr>
            <a:xfrm>
              <a:off x="2034695" y="10529690"/>
              <a:ext cx="12446000" cy="2002789"/>
            </a:xfrm>
            <a:custGeom>
              <a:avLst/>
              <a:gdLst/>
              <a:ahLst/>
              <a:cxnLst/>
              <a:rect l="l" t="t" r="r" b="b"/>
              <a:pathLst>
                <a:path w="12446000" h="2002790">
                  <a:moveTo>
                    <a:pt x="0" y="2002651"/>
                  </a:moveTo>
                  <a:lnTo>
                    <a:pt x="0" y="989688"/>
                  </a:lnTo>
                </a:path>
                <a:path w="12446000" h="2002790">
                  <a:moveTo>
                    <a:pt x="12445989" y="106254"/>
                  </a:moveTo>
                  <a:lnTo>
                    <a:pt x="12249671" y="106254"/>
                  </a:lnTo>
                </a:path>
                <a:path w="12446000" h="2002790">
                  <a:moveTo>
                    <a:pt x="12305328" y="70836"/>
                  </a:moveTo>
                  <a:lnTo>
                    <a:pt x="12340746" y="106254"/>
                  </a:lnTo>
                  <a:lnTo>
                    <a:pt x="12340746" y="0"/>
                  </a:lnTo>
                  <a:lnTo>
                    <a:pt x="12086747" y="0"/>
                  </a:lnTo>
                </a:path>
                <a:path w="12446000" h="2002790">
                  <a:moveTo>
                    <a:pt x="12376165" y="70836"/>
                  </a:moveTo>
                  <a:lnTo>
                    <a:pt x="12340746" y="10625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42" name="object 2542" descr=""/>
            <p:cNvPicPr/>
            <p:nvPr/>
          </p:nvPicPr>
          <p:blipFill>
            <a:blip r:embed="rId120" cstate="print"/>
            <a:stretch>
              <a:fillRect/>
            </a:stretch>
          </p:blipFill>
          <p:spPr>
            <a:xfrm>
              <a:off x="14624383" y="10155268"/>
              <a:ext cx="2944778" cy="2968053"/>
            </a:xfrm>
            <a:prstGeom prst="rect">
              <a:avLst/>
            </a:prstGeom>
          </p:spPr>
        </p:pic>
      </p:grpSp>
      <p:sp>
        <p:nvSpPr>
          <p:cNvPr id="2543" name="object 2543" descr=""/>
          <p:cNvSpPr txBox="1"/>
          <p:nvPr/>
        </p:nvSpPr>
        <p:spPr>
          <a:xfrm>
            <a:off x="14559585" y="11630411"/>
            <a:ext cx="118745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44" name="object 2544" descr=""/>
          <p:cNvSpPr txBox="1"/>
          <p:nvPr/>
        </p:nvSpPr>
        <p:spPr>
          <a:xfrm>
            <a:off x="15638326" y="11509264"/>
            <a:ext cx="118745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45" name="object 2545" descr=""/>
          <p:cNvSpPr txBox="1"/>
          <p:nvPr/>
        </p:nvSpPr>
        <p:spPr>
          <a:xfrm>
            <a:off x="15481289" y="1137021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46" name="object 2546" descr=""/>
          <p:cNvSpPr txBox="1"/>
          <p:nvPr/>
        </p:nvSpPr>
        <p:spPr>
          <a:xfrm>
            <a:off x="15503552" y="1114758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47" name="object 2547" descr=""/>
          <p:cNvSpPr txBox="1"/>
          <p:nvPr/>
        </p:nvSpPr>
        <p:spPr>
          <a:xfrm>
            <a:off x="16668492" y="11682308"/>
            <a:ext cx="118745" cy="3556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1505050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48" name="object 2548" descr=""/>
          <p:cNvGrpSpPr/>
          <p:nvPr/>
        </p:nvGrpSpPr>
        <p:grpSpPr>
          <a:xfrm>
            <a:off x="2031520" y="9740368"/>
            <a:ext cx="13002895" cy="2764790"/>
            <a:chOff x="2031520" y="9740368"/>
            <a:chExt cx="13002895" cy="2764790"/>
          </a:xfrm>
        </p:grpSpPr>
        <p:sp>
          <p:nvSpPr>
            <p:cNvPr id="2549" name="object 2549" descr=""/>
            <p:cNvSpPr/>
            <p:nvPr/>
          </p:nvSpPr>
          <p:spPr>
            <a:xfrm>
              <a:off x="2034695" y="11426279"/>
              <a:ext cx="144145" cy="1076325"/>
            </a:xfrm>
            <a:custGeom>
              <a:avLst/>
              <a:gdLst/>
              <a:ahLst/>
              <a:cxnLst/>
              <a:rect l="l" t="t" r="r" b="b"/>
              <a:pathLst>
                <a:path w="144144" h="1076325">
                  <a:moveTo>
                    <a:pt x="41490" y="0"/>
                  </a:moveTo>
                  <a:lnTo>
                    <a:pt x="0" y="0"/>
                  </a:lnTo>
                  <a:lnTo>
                    <a:pt x="0" y="166971"/>
                  </a:lnTo>
                </a:path>
                <a:path w="144144" h="1076325">
                  <a:moveTo>
                    <a:pt x="142685" y="77920"/>
                  </a:moveTo>
                  <a:lnTo>
                    <a:pt x="0" y="77920"/>
                  </a:lnTo>
                </a:path>
                <a:path w="144144" h="1076325">
                  <a:moveTo>
                    <a:pt x="142685" y="90063"/>
                  </a:moveTo>
                  <a:lnTo>
                    <a:pt x="0" y="90063"/>
                  </a:lnTo>
                </a:path>
                <a:path w="144144" h="1076325">
                  <a:moveTo>
                    <a:pt x="142685" y="0"/>
                  </a:moveTo>
                  <a:lnTo>
                    <a:pt x="0" y="0"/>
                  </a:lnTo>
                  <a:lnTo>
                    <a:pt x="0" y="173043"/>
                  </a:lnTo>
                </a:path>
                <a:path w="144144" h="1076325">
                  <a:moveTo>
                    <a:pt x="41490" y="96135"/>
                  </a:moveTo>
                  <a:lnTo>
                    <a:pt x="0" y="96135"/>
                  </a:lnTo>
                  <a:lnTo>
                    <a:pt x="0" y="263107"/>
                  </a:lnTo>
                </a:path>
                <a:path w="144144" h="1076325">
                  <a:moveTo>
                    <a:pt x="143697" y="173043"/>
                  </a:moveTo>
                  <a:lnTo>
                    <a:pt x="0" y="173043"/>
                  </a:lnTo>
                </a:path>
                <a:path w="144144" h="1076325">
                  <a:moveTo>
                    <a:pt x="143697" y="185187"/>
                  </a:moveTo>
                  <a:lnTo>
                    <a:pt x="0" y="185187"/>
                  </a:lnTo>
                </a:path>
                <a:path w="144144" h="1076325">
                  <a:moveTo>
                    <a:pt x="143697" y="96135"/>
                  </a:moveTo>
                  <a:lnTo>
                    <a:pt x="0" y="96135"/>
                  </a:lnTo>
                  <a:lnTo>
                    <a:pt x="0" y="269179"/>
                  </a:lnTo>
                </a:path>
                <a:path w="144144" h="1076325">
                  <a:moveTo>
                    <a:pt x="0" y="185187"/>
                  </a:moveTo>
                  <a:lnTo>
                    <a:pt x="0" y="353171"/>
                  </a:lnTo>
                </a:path>
                <a:path w="144144" h="1076325">
                  <a:moveTo>
                    <a:pt x="143697" y="263107"/>
                  </a:moveTo>
                  <a:lnTo>
                    <a:pt x="0" y="263107"/>
                  </a:lnTo>
                </a:path>
                <a:path w="144144" h="1076325">
                  <a:moveTo>
                    <a:pt x="143697" y="275250"/>
                  </a:moveTo>
                  <a:lnTo>
                    <a:pt x="0" y="275250"/>
                  </a:lnTo>
                </a:path>
                <a:path w="144144" h="1076325">
                  <a:moveTo>
                    <a:pt x="0" y="358230"/>
                  </a:moveTo>
                  <a:lnTo>
                    <a:pt x="0" y="185187"/>
                  </a:lnTo>
                </a:path>
                <a:path w="144144" h="1076325">
                  <a:moveTo>
                    <a:pt x="0" y="275250"/>
                  </a:moveTo>
                  <a:lnTo>
                    <a:pt x="0" y="442222"/>
                  </a:lnTo>
                </a:path>
                <a:path w="144144" h="1076325">
                  <a:moveTo>
                    <a:pt x="143697" y="353171"/>
                  </a:moveTo>
                  <a:lnTo>
                    <a:pt x="0" y="353171"/>
                  </a:lnTo>
                </a:path>
                <a:path w="144144" h="1076325">
                  <a:moveTo>
                    <a:pt x="143697" y="364302"/>
                  </a:moveTo>
                  <a:lnTo>
                    <a:pt x="0" y="364302"/>
                  </a:lnTo>
                </a:path>
                <a:path w="144144" h="1076325">
                  <a:moveTo>
                    <a:pt x="0" y="448294"/>
                  </a:moveTo>
                  <a:lnTo>
                    <a:pt x="0" y="275250"/>
                  </a:lnTo>
                </a:path>
                <a:path w="144144" h="1076325">
                  <a:moveTo>
                    <a:pt x="0" y="364302"/>
                  </a:moveTo>
                  <a:lnTo>
                    <a:pt x="0" y="532286"/>
                  </a:lnTo>
                </a:path>
                <a:path w="144144" h="1076325">
                  <a:moveTo>
                    <a:pt x="143697" y="442222"/>
                  </a:moveTo>
                  <a:lnTo>
                    <a:pt x="0" y="442222"/>
                  </a:lnTo>
                </a:path>
                <a:path w="144144" h="1076325">
                  <a:moveTo>
                    <a:pt x="143697" y="454366"/>
                  </a:moveTo>
                  <a:lnTo>
                    <a:pt x="0" y="454366"/>
                  </a:lnTo>
                </a:path>
                <a:path w="144144" h="1076325">
                  <a:moveTo>
                    <a:pt x="0" y="538358"/>
                  </a:moveTo>
                  <a:lnTo>
                    <a:pt x="0" y="364302"/>
                  </a:lnTo>
                </a:path>
                <a:path w="144144" h="1076325">
                  <a:moveTo>
                    <a:pt x="0" y="454366"/>
                  </a:moveTo>
                  <a:lnTo>
                    <a:pt x="0" y="621338"/>
                  </a:lnTo>
                </a:path>
                <a:path w="144144" h="1076325">
                  <a:moveTo>
                    <a:pt x="143697" y="532286"/>
                  </a:moveTo>
                  <a:lnTo>
                    <a:pt x="0" y="532286"/>
                  </a:lnTo>
                </a:path>
                <a:path w="144144" h="1076325">
                  <a:moveTo>
                    <a:pt x="143697" y="544429"/>
                  </a:moveTo>
                  <a:lnTo>
                    <a:pt x="0" y="544429"/>
                  </a:lnTo>
                </a:path>
                <a:path w="144144" h="1076325">
                  <a:moveTo>
                    <a:pt x="0" y="627409"/>
                  </a:moveTo>
                  <a:lnTo>
                    <a:pt x="0" y="454366"/>
                  </a:lnTo>
                </a:path>
                <a:path w="144144" h="1076325">
                  <a:moveTo>
                    <a:pt x="0" y="544429"/>
                  </a:moveTo>
                  <a:lnTo>
                    <a:pt x="0" y="711401"/>
                  </a:lnTo>
                </a:path>
                <a:path w="144144" h="1076325">
                  <a:moveTo>
                    <a:pt x="143697" y="621338"/>
                  </a:moveTo>
                  <a:lnTo>
                    <a:pt x="0" y="621338"/>
                  </a:lnTo>
                </a:path>
                <a:path w="144144" h="1076325">
                  <a:moveTo>
                    <a:pt x="143697" y="633481"/>
                  </a:moveTo>
                  <a:lnTo>
                    <a:pt x="0" y="633481"/>
                  </a:lnTo>
                </a:path>
                <a:path w="144144" h="1076325">
                  <a:moveTo>
                    <a:pt x="0" y="717473"/>
                  </a:moveTo>
                  <a:lnTo>
                    <a:pt x="0" y="544429"/>
                  </a:lnTo>
                </a:path>
                <a:path w="144144" h="1076325">
                  <a:moveTo>
                    <a:pt x="0" y="633481"/>
                  </a:moveTo>
                  <a:lnTo>
                    <a:pt x="0" y="801465"/>
                  </a:lnTo>
                </a:path>
                <a:path w="144144" h="1076325">
                  <a:moveTo>
                    <a:pt x="143697" y="711401"/>
                  </a:moveTo>
                  <a:lnTo>
                    <a:pt x="0" y="711401"/>
                  </a:lnTo>
                </a:path>
                <a:path w="144144" h="1076325">
                  <a:moveTo>
                    <a:pt x="143697" y="723545"/>
                  </a:moveTo>
                  <a:lnTo>
                    <a:pt x="0" y="723545"/>
                  </a:lnTo>
                </a:path>
                <a:path w="144144" h="1076325">
                  <a:moveTo>
                    <a:pt x="0" y="806525"/>
                  </a:moveTo>
                  <a:lnTo>
                    <a:pt x="0" y="633481"/>
                  </a:lnTo>
                </a:path>
                <a:path w="144144" h="1076325">
                  <a:moveTo>
                    <a:pt x="0" y="723545"/>
                  </a:moveTo>
                  <a:lnTo>
                    <a:pt x="0" y="890517"/>
                  </a:lnTo>
                </a:path>
                <a:path w="144144" h="1076325">
                  <a:moveTo>
                    <a:pt x="143697" y="801465"/>
                  </a:moveTo>
                  <a:lnTo>
                    <a:pt x="0" y="801465"/>
                  </a:lnTo>
                </a:path>
                <a:path w="144144" h="1076325">
                  <a:moveTo>
                    <a:pt x="143697" y="812596"/>
                  </a:moveTo>
                  <a:lnTo>
                    <a:pt x="0" y="812596"/>
                  </a:lnTo>
                </a:path>
                <a:path w="144144" h="1076325">
                  <a:moveTo>
                    <a:pt x="0" y="896588"/>
                  </a:moveTo>
                  <a:lnTo>
                    <a:pt x="0" y="723545"/>
                  </a:lnTo>
                </a:path>
                <a:path w="144144" h="1076325">
                  <a:moveTo>
                    <a:pt x="0" y="812596"/>
                  </a:moveTo>
                  <a:lnTo>
                    <a:pt x="0" y="980580"/>
                  </a:lnTo>
                </a:path>
                <a:path w="144144" h="1076325">
                  <a:moveTo>
                    <a:pt x="143697" y="890517"/>
                  </a:moveTo>
                  <a:lnTo>
                    <a:pt x="0" y="890517"/>
                  </a:lnTo>
                </a:path>
                <a:path w="144144" h="1076325">
                  <a:moveTo>
                    <a:pt x="143697" y="902660"/>
                  </a:moveTo>
                  <a:lnTo>
                    <a:pt x="0" y="902660"/>
                  </a:lnTo>
                </a:path>
                <a:path w="144144" h="1076325">
                  <a:moveTo>
                    <a:pt x="0" y="986652"/>
                  </a:moveTo>
                  <a:lnTo>
                    <a:pt x="0" y="812596"/>
                  </a:lnTo>
                </a:path>
                <a:path w="144144" h="1076325">
                  <a:moveTo>
                    <a:pt x="0" y="902660"/>
                  </a:moveTo>
                  <a:lnTo>
                    <a:pt x="0" y="1069632"/>
                  </a:lnTo>
                </a:path>
                <a:path w="144144" h="1076325">
                  <a:moveTo>
                    <a:pt x="143697" y="980580"/>
                  </a:moveTo>
                  <a:lnTo>
                    <a:pt x="0" y="980580"/>
                  </a:lnTo>
                </a:path>
                <a:path w="144144" h="1076325">
                  <a:moveTo>
                    <a:pt x="143697" y="992724"/>
                  </a:moveTo>
                  <a:lnTo>
                    <a:pt x="0" y="992724"/>
                  </a:lnTo>
                </a:path>
                <a:path w="144144" h="1076325">
                  <a:moveTo>
                    <a:pt x="0" y="1075704"/>
                  </a:moveTo>
                  <a:lnTo>
                    <a:pt x="0" y="902660"/>
                  </a:lnTo>
                </a:path>
                <a:path w="144144" h="1076325">
                  <a:moveTo>
                    <a:pt x="0" y="1075704"/>
                  </a:moveTo>
                  <a:lnTo>
                    <a:pt x="143697" y="107570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50" name="object 2550" descr="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4788318" y="9740368"/>
              <a:ext cx="245904" cy="245904"/>
            </a:xfrm>
            <a:prstGeom prst="rect">
              <a:avLst/>
            </a:prstGeom>
          </p:spPr>
        </p:pic>
      </p:grpSp>
      <p:sp>
        <p:nvSpPr>
          <p:cNvPr id="2551" name="object 2551" descr=""/>
          <p:cNvSpPr txBox="1"/>
          <p:nvPr/>
        </p:nvSpPr>
        <p:spPr>
          <a:xfrm>
            <a:off x="14845431" y="9756733"/>
            <a:ext cx="1143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latin typeface="ISOCPEUR"/>
                <a:cs typeface="ISOCPEUR"/>
              </a:rPr>
              <a:t>4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52" name="object 2552" descr=""/>
          <p:cNvSpPr txBox="1"/>
          <p:nvPr/>
        </p:nvSpPr>
        <p:spPr>
          <a:xfrm>
            <a:off x="15210623" y="12899853"/>
            <a:ext cx="965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553" name="object 2553" descr=""/>
          <p:cNvSpPr txBox="1"/>
          <p:nvPr/>
        </p:nvSpPr>
        <p:spPr>
          <a:xfrm>
            <a:off x="14089856" y="10396713"/>
            <a:ext cx="3098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+81,260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4" name="object 2554" descr=""/>
          <p:cNvSpPr txBox="1"/>
          <p:nvPr/>
        </p:nvSpPr>
        <p:spPr>
          <a:xfrm>
            <a:off x="15413488" y="9991759"/>
            <a:ext cx="2186940" cy="880744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8415" marR="1395095" indent="-6350">
              <a:lnSpc>
                <a:spcPct val="116900"/>
              </a:lnSpc>
              <a:spcBef>
                <a:spcPts val="95"/>
              </a:spcBef>
            </a:pPr>
            <a:r>
              <a:rPr dirty="0" sz="750" spc="-35" i="1">
                <a:latin typeface="ISOCPEUR"/>
                <a:cs typeface="ISOCPEUR"/>
              </a:rPr>
              <a:t>Злив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оцинкованої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покрівельної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сталі</a:t>
            </a:r>
            <a:endParaRPr sz="750">
              <a:latin typeface="ISOCPEUR"/>
              <a:cs typeface="ISOCPEUR"/>
            </a:endParaRPr>
          </a:p>
          <a:p>
            <a:pPr marL="508000" marR="48260" indent="3810">
              <a:lnSpc>
                <a:spcPct val="67900"/>
              </a:lnSpc>
              <a:spcBef>
                <a:spcPts val="370"/>
              </a:spcBef>
            </a:pPr>
            <a:r>
              <a:rPr dirty="0" sz="750" spc="-35" i="1">
                <a:latin typeface="ISOCPEUR"/>
                <a:cs typeface="ISOCPEUR"/>
              </a:rPr>
              <a:t>Гідроізоляція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двошарова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рулонна</a:t>
            </a:r>
            <a:r>
              <a:rPr dirty="0" sz="750" spc="-3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Цементно-</a:t>
            </a:r>
            <a:r>
              <a:rPr dirty="0" sz="750" spc="-35" i="1">
                <a:latin typeface="ISOCPEUR"/>
                <a:cs typeface="ISOCPEUR"/>
              </a:rPr>
              <a:t>пісчана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стяжка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М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ухилу</a:t>
            </a:r>
            <a:r>
              <a:rPr dirty="0" sz="750" spc="2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Керамзитовий </a:t>
            </a:r>
            <a:r>
              <a:rPr dirty="0" sz="750" spc="-35" i="1">
                <a:latin typeface="ISOCPEUR"/>
                <a:cs typeface="ISOCPEUR"/>
              </a:rPr>
              <a:t>гравій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50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мм</a:t>
            </a:r>
            <a:r>
              <a:rPr dirty="0" sz="750" spc="260" i="1">
                <a:latin typeface="ISOCPEUR"/>
                <a:cs typeface="ISOCPEUR"/>
              </a:rPr>
              <a:t>  </a:t>
            </a:r>
            <a:r>
              <a:rPr dirty="0" sz="750" spc="-10" i="1">
                <a:latin typeface="ISOCPEUR"/>
                <a:cs typeface="ISOCPEUR"/>
              </a:rPr>
              <a:t>Геотекстиль</a:t>
            </a:r>
            <a:endParaRPr sz="750">
              <a:latin typeface="ISOCPEUR"/>
              <a:cs typeface="ISOCPEUR"/>
            </a:endParaRPr>
          </a:p>
          <a:p>
            <a:pPr marL="501015" marR="5080" indent="4445">
              <a:lnSpc>
                <a:spcPct val="66800"/>
              </a:lnSpc>
              <a:spcBef>
                <a:spcPts val="15"/>
              </a:spcBef>
            </a:pPr>
            <a:r>
              <a:rPr dirty="0" sz="750" spc="-35" i="1">
                <a:latin typeface="ISOCPEUR"/>
                <a:cs typeface="ISOCPEUR"/>
              </a:rPr>
              <a:t>Утеплювач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"ROCKWOOL"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товщина-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Пароізоляция</a:t>
            </a:r>
            <a:r>
              <a:rPr dirty="0" sz="750" spc="5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-</a:t>
            </a:r>
            <a:r>
              <a:rPr dirty="0" sz="750" spc="6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</a:t>
            </a:r>
            <a:r>
              <a:rPr dirty="0" sz="750" spc="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шар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рубероїду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біту </a:t>
            </a:r>
            <a:r>
              <a:rPr dirty="0" sz="750" spc="-35" i="1">
                <a:latin typeface="ISOCPEUR"/>
                <a:cs typeface="ISOCPEUR"/>
              </a:rPr>
              <a:t>Залізобетонна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плита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покриття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-200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5" name="object 2555" descr=""/>
          <p:cNvSpPr txBox="1"/>
          <p:nvPr/>
        </p:nvSpPr>
        <p:spPr>
          <a:xfrm>
            <a:off x="15785887" y="11248776"/>
            <a:ext cx="13125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Додатковий</a:t>
            </a:r>
            <a:r>
              <a:rPr dirty="0" sz="750" spc="-10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гідроізоляційний</a:t>
            </a:r>
            <a:r>
              <a:rPr dirty="0" sz="750" spc="-10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шар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6" name="object 2556" descr=""/>
          <p:cNvSpPr txBox="1"/>
          <p:nvPr/>
        </p:nvSpPr>
        <p:spPr>
          <a:xfrm>
            <a:off x="15774754" y="10910784"/>
            <a:ext cx="749300" cy="226695"/>
          </a:xfrm>
          <a:prstGeom prst="rect">
            <a:avLst/>
          </a:prstGeom>
        </p:spPr>
        <p:txBody>
          <a:bodyPr wrap="square" lIns="0" tIns="41275" rIns="0" bIns="0" rtlCol="0" vert="horz">
            <a:spAutoFit/>
          </a:bodyPr>
          <a:lstStyle/>
          <a:p>
            <a:pPr marL="12700" marR="5080" indent="29209">
              <a:lnSpc>
                <a:spcPct val="75300"/>
              </a:lnSpc>
              <a:spcBef>
                <a:spcPts val="325"/>
              </a:spcBef>
            </a:pPr>
            <a:r>
              <a:rPr dirty="0" sz="750" spc="-35" i="1">
                <a:latin typeface="ISOCPEUR"/>
                <a:cs typeface="ISOCPEUR"/>
              </a:rPr>
              <a:t>Компенсотори</a:t>
            </a:r>
            <a:r>
              <a:rPr dirty="0" sz="750" spc="-10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з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оцинкованої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сталі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7" name="object 2557" descr=""/>
          <p:cNvSpPr txBox="1"/>
          <p:nvPr/>
        </p:nvSpPr>
        <p:spPr>
          <a:xfrm>
            <a:off x="15511648" y="12277931"/>
            <a:ext cx="8686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Каучукова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прокладка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8" name="object 2558" descr=""/>
          <p:cNvSpPr txBox="1"/>
          <p:nvPr/>
        </p:nvSpPr>
        <p:spPr>
          <a:xfrm>
            <a:off x="14860964" y="12437645"/>
            <a:ext cx="561340" cy="367665"/>
          </a:xfrm>
          <a:prstGeom prst="rect">
            <a:avLst/>
          </a:prstGeom>
        </p:spPr>
        <p:txBody>
          <a:bodyPr wrap="square" lIns="0" tIns="6921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750" i="1">
                <a:latin typeface="ISOCPEUR"/>
                <a:cs typeface="ISOCPEUR"/>
              </a:rPr>
              <a:t>270</a:t>
            </a:r>
            <a:r>
              <a:rPr dirty="0" sz="750" spc="40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125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  <a:p>
            <a:pPr marL="202565">
              <a:lnSpc>
                <a:spcPct val="100000"/>
              </a:lnSpc>
              <a:spcBef>
                <a:spcPts val="445"/>
              </a:spcBef>
            </a:pPr>
            <a:r>
              <a:rPr dirty="0" sz="750" spc="-25" i="1">
                <a:latin typeface="ISOCPEUR"/>
                <a:cs typeface="ISOCPEUR"/>
              </a:rPr>
              <a:t>520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59" name="object 2559" descr=""/>
          <p:cNvSpPr/>
          <p:nvPr/>
        </p:nvSpPr>
        <p:spPr>
          <a:xfrm>
            <a:off x="14759984" y="10474033"/>
            <a:ext cx="0" cy="72390"/>
          </a:xfrm>
          <a:custGeom>
            <a:avLst/>
            <a:gdLst/>
            <a:ahLst/>
            <a:cxnLst/>
            <a:rect l="l" t="t" r="r" b="b"/>
            <a:pathLst>
              <a:path w="0" h="72390">
                <a:moveTo>
                  <a:pt x="0" y="71848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560" name="object 2560" descr=""/>
          <p:cNvGrpSpPr/>
          <p:nvPr/>
        </p:nvGrpSpPr>
        <p:grpSpPr>
          <a:xfrm>
            <a:off x="13289480" y="10549155"/>
            <a:ext cx="1941195" cy="1926589"/>
            <a:chOff x="13289480" y="10549155"/>
            <a:chExt cx="1941195" cy="1926589"/>
          </a:xfrm>
        </p:grpSpPr>
        <p:sp>
          <p:nvSpPr>
            <p:cNvPr id="2561" name="object 2561" descr=""/>
            <p:cNvSpPr/>
            <p:nvPr/>
          </p:nvSpPr>
          <p:spPr>
            <a:xfrm>
              <a:off x="14782247" y="10552965"/>
              <a:ext cx="144145" cy="1918970"/>
            </a:xfrm>
            <a:custGeom>
              <a:avLst/>
              <a:gdLst/>
              <a:ahLst/>
              <a:cxnLst/>
              <a:rect l="l" t="t" r="r" b="b"/>
              <a:pathLst>
                <a:path w="144144" h="1918970">
                  <a:moveTo>
                    <a:pt x="1011" y="1918659"/>
                  </a:moveTo>
                  <a:lnTo>
                    <a:pt x="0" y="0"/>
                  </a:lnTo>
                </a:path>
                <a:path w="144144" h="1918970">
                  <a:moveTo>
                    <a:pt x="143697" y="16191"/>
                  </a:moveTo>
                  <a:lnTo>
                    <a:pt x="143697" y="1918659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 descr=""/>
            <p:cNvSpPr/>
            <p:nvPr/>
          </p:nvSpPr>
          <p:spPr>
            <a:xfrm>
              <a:off x="14782247" y="10609634"/>
              <a:ext cx="144145" cy="0"/>
            </a:xfrm>
            <a:custGeom>
              <a:avLst/>
              <a:gdLst/>
              <a:ahLst/>
              <a:cxnLst/>
              <a:rect l="l" t="t" r="r" b="b"/>
              <a:pathLst>
                <a:path w="144144" h="0">
                  <a:moveTo>
                    <a:pt x="0" y="0"/>
                  </a:moveTo>
                  <a:lnTo>
                    <a:pt x="14369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14817665" y="106045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 descr=""/>
            <p:cNvSpPr/>
            <p:nvPr/>
          </p:nvSpPr>
          <p:spPr>
            <a:xfrm>
              <a:off x="14817665" y="106045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 descr=""/>
            <p:cNvSpPr/>
            <p:nvPr/>
          </p:nvSpPr>
          <p:spPr>
            <a:xfrm>
              <a:off x="14800462" y="106035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14800462" y="106035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14782247" y="10597491"/>
              <a:ext cx="144145" cy="12700"/>
            </a:xfrm>
            <a:custGeom>
              <a:avLst/>
              <a:gdLst/>
              <a:ahLst/>
              <a:cxnLst/>
              <a:rect l="l" t="t" r="r" b="b"/>
              <a:pathLst>
                <a:path w="144144" h="12700">
                  <a:moveTo>
                    <a:pt x="143697" y="12143"/>
                  </a:moveTo>
                  <a:lnTo>
                    <a:pt x="143697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143697" y="1214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 descr=""/>
            <p:cNvSpPr/>
            <p:nvPr/>
          </p:nvSpPr>
          <p:spPr>
            <a:xfrm>
              <a:off x="14803489" y="10600536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6070" y="4038"/>
                  </a:moveTo>
                  <a:lnTo>
                    <a:pt x="5181" y="1892"/>
                  </a:lnTo>
                  <a:lnTo>
                    <a:pt x="3035" y="1003"/>
                  </a:lnTo>
                  <a:lnTo>
                    <a:pt x="889" y="1892"/>
                  </a:lnTo>
                  <a:lnTo>
                    <a:pt x="0" y="4038"/>
                  </a:lnTo>
                  <a:lnTo>
                    <a:pt x="889" y="6197"/>
                  </a:lnTo>
                  <a:lnTo>
                    <a:pt x="3035" y="7086"/>
                  </a:lnTo>
                  <a:lnTo>
                    <a:pt x="5181" y="6197"/>
                  </a:lnTo>
                  <a:lnTo>
                    <a:pt x="6070" y="4038"/>
                  </a:lnTo>
                  <a:close/>
                </a:path>
                <a:path w="33655" h="7620">
                  <a:moveTo>
                    <a:pt x="33401" y="3035"/>
                  </a:moveTo>
                  <a:lnTo>
                    <a:pt x="32512" y="889"/>
                  </a:lnTo>
                  <a:lnTo>
                    <a:pt x="30365" y="0"/>
                  </a:lnTo>
                  <a:lnTo>
                    <a:pt x="28219" y="889"/>
                  </a:lnTo>
                  <a:lnTo>
                    <a:pt x="27330" y="3035"/>
                  </a:lnTo>
                  <a:lnTo>
                    <a:pt x="28219" y="5181"/>
                  </a:lnTo>
                  <a:lnTo>
                    <a:pt x="30365" y="6070"/>
                  </a:lnTo>
                  <a:lnTo>
                    <a:pt x="32512" y="5181"/>
                  </a:lnTo>
                  <a:lnTo>
                    <a:pt x="3340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 descr=""/>
            <p:cNvSpPr/>
            <p:nvPr/>
          </p:nvSpPr>
          <p:spPr>
            <a:xfrm>
              <a:off x="14782247" y="10552965"/>
              <a:ext cx="144145" cy="57150"/>
            </a:xfrm>
            <a:custGeom>
              <a:avLst/>
              <a:gdLst/>
              <a:ahLst/>
              <a:cxnLst/>
              <a:rect l="l" t="t" r="r" b="b"/>
              <a:pathLst>
                <a:path w="144144" h="57150">
                  <a:moveTo>
                    <a:pt x="0" y="56669"/>
                  </a:moveTo>
                  <a:lnTo>
                    <a:pt x="143697" y="56669"/>
                  </a:lnTo>
                </a:path>
                <a:path w="144144" h="57150">
                  <a:moveTo>
                    <a:pt x="0" y="44525"/>
                  </a:moveTo>
                  <a:lnTo>
                    <a:pt x="143697" y="44525"/>
                  </a:lnTo>
                </a:path>
                <a:path w="144144" h="57150">
                  <a:moveTo>
                    <a:pt x="0" y="0"/>
                  </a:moveTo>
                  <a:lnTo>
                    <a:pt x="143697" y="16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14922908" y="10566120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3035" y="6071"/>
                  </a:moveTo>
                  <a:lnTo>
                    <a:pt x="889" y="5182"/>
                  </a:lnTo>
                  <a:lnTo>
                    <a:pt x="0" y="3035"/>
                  </a:lnTo>
                  <a:lnTo>
                    <a:pt x="889" y="889"/>
                  </a:lnTo>
                  <a:lnTo>
                    <a:pt x="3035" y="0"/>
                  </a:lnTo>
                  <a:lnTo>
                    <a:pt x="5182" y="889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 descr=""/>
            <p:cNvSpPr/>
            <p:nvPr/>
          </p:nvSpPr>
          <p:spPr>
            <a:xfrm>
              <a:off x="14782247" y="10552965"/>
              <a:ext cx="144145" cy="1579245"/>
            </a:xfrm>
            <a:custGeom>
              <a:avLst/>
              <a:gdLst/>
              <a:ahLst/>
              <a:cxnLst/>
              <a:rect l="l" t="t" r="r" b="b"/>
              <a:pathLst>
                <a:path w="144144" h="1579245">
                  <a:moveTo>
                    <a:pt x="0" y="0"/>
                  </a:moveTo>
                  <a:lnTo>
                    <a:pt x="143697" y="16191"/>
                  </a:lnTo>
                </a:path>
                <a:path w="144144" h="1579245">
                  <a:moveTo>
                    <a:pt x="0" y="0"/>
                  </a:moveTo>
                  <a:lnTo>
                    <a:pt x="143697" y="16191"/>
                  </a:lnTo>
                </a:path>
                <a:path w="144144" h="1579245">
                  <a:moveTo>
                    <a:pt x="143697" y="1578644"/>
                  </a:moveTo>
                  <a:lnTo>
                    <a:pt x="143697" y="1566500"/>
                  </a:lnTo>
                  <a:lnTo>
                    <a:pt x="1011" y="1566500"/>
                  </a:lnTo>
                  <a:lnTo>
                    <a:pt x="1011" y="1578644"/>
                  </a:lnTo>
                  <a:lnTo>
                    <a:pt x="143697" y="15786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 descr=""/>
            <p:cNvSpPr/>
            <p:nvPr/>
          </p:nvSpPr>
          <p:spPr>
            <a:xfrm>
              <a:off x="14803489" y="12122504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6070" y="4051"/>
                  </a:moveTo>
                  <a:lnTo>
                    <a:pt x="5181" y="1905"/>
                  </a:lnTo>
                  <a:lnTo>
                    <a:pt x="3035" y="1016"/>
                  </a:lnTo>
                  <a:lnTo>
                    <a:pt x="889" y="1905"/>
                  </a:lnTo>
                  <a:lnTo>
                    <a:pt x="0" y="4051"/>
                  </a:lnTo>
                  <a:lnTo>
                    <a:pt x="889" y="6197"/>
                  </a:lnTo>
                  <a:lnTo>
                    <a:pt x="3035" y="7086"/>
                  </a:lnTo>
                  <a:lnTo>
                    <a:pt x="5181" y="6197"/>
                  </a:lnTo>
                  <a:lnTo>
                    <a:pt x="6070" y="4051"/>
                  </a:lnTo>
                  <a:close/>
                </a:path>
                <a:path w="33655" h="7620">
                  <a:moveTo>
                    <a:pt x="33401" y="3035"/>
                  </a:moveTo>
                  <a:lnTo>
                    <a:pt x="32512" y="889"/>
                  </a:lnTo>
                  <a:lnTo>
                    <a:pt x="30365" y="0"/>
                  </a:lnTo>
                  <a:lnTo>
                    <a:pt x="28219" y="889"/>
                  </a:lnTo>
                  <a:lnTo>
                    <a:pt x="27330" y="3035"/>
                  </a:lnTo>
                  <a:lnTo>
                    <a:pt x="28219" y="5181"/>
                  </a:lnTo>
                  <a:lnTo>
                    <a:pt x="30365" y="6070"/>
                  </a:lnTo>
                  <a:lnTo>
                    <a:pt x="32512" y="5181"/>
                  </a:lnTo>
                  <a:lnTo>
                    <a:pt x="3340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 descr=""/>
            <p:cNvSpPr/>
            <p:nvPr/>
          </p:nvSpPr>
          <p:spPr>
            <a:xfrm>
              <a:off x="14783259" y="12041545"/>
              <a:ext cx="142875" cy="180340"/>
            </a:xfrm>
            <a:custGeom>
              <a:avLst/>
              <a:gdLst/>
              <a:ahLst/>
              <a:cxnLst/>
              <a:rect l="l" t="t" r="r" b="b"/>
              <a:pathLst>
                <a:path w="142875" h="180340">
                  <a:moveTo>
                    <a:pt x="0" y="0"/>
                  </a:moveTo>
                  <a:lnTo>
                    <a:pt x="142685" y="0"/>
                  </a:lnTo>
                </a:path>
                <a:path w="142875" h="180340">
                  <a:moveTo>
                    <a:pt x="0" y="90063"/>
                  </a:moveTo>
                  <a:lnTo>
                    <a:pt x="142685" y="90063"/>
                  </a:lnTo>
                </a:path>
                <a:path w="142875" h="180340">
                  <a:moveTo>
                    <a:pt x="0" y="77920"/>
                  </a:moveTo>
                  <a:lnTo>
                    <a:pt x="142685" y="77920"/>
                  </a:lnTo>
                </a:path>
                <a:path w="142875" h="180340">
                  <a:moveTo>
                    <a:pt x="0" y="0"/>
                  </a:moveTo>
                  <a:lnTo>
                    <a:pt x="142685" y="0"/>
                  </a:lnTo>
                </a:path>
                <a:path w="142875" h="180340">
                  <a:moveTo>
                    <a:pt x="142685" y="180127"/>
                  </a:moveTo>
                  <a:lnTo>
                    <a:pt x="142685" y="167983"/>
                  </a:lnTo>
                  <a:lnTo>
                    <a:pt x="0" y="167983"/>
                  </a:lnTo>
                  <a:lnTo>
                    <a:pt x="0" y="180127"/>
                  </a:lnTo>
                  <a:lnTo>
                    <a:pt x="142685" y="18012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14803489" y="12212572"/>
              <a:ext cx="33655" cy="6350"/>
            </a:xfrm>
            <a:custGeom>
              <a:avLst/>
              <a:gdLst/>
              <a:ahLst/>
              <a:cxnLst/>
              <a:rect l="l" t="t" r="r" b="b"/>
              <a:pathLst>
                <a:path w="33655" h="6350">
                  <a:moveTo>
                    <a:pt x="6070" y="3035"/>
                  </a:moveTo>
                  <a:lnTo>
                    <a:pt x="5181" y="889"/>
                  </a:lnTo>
                  <a:lnTo>
                    <a:pt x="3035" y="0"/>
                  </a:lnTo>
                  <a:lnTo>
                    <a:pt x="889" y="889"/>
                  </a:lnTo>
                  <a:lnTo>
                    <a:pt x="0" y="3035"/>
                  </a:lnTo>
                  <a:lnTo>
                    <a:pt x="889" y="5181"/>
                  </a:lnTo>
                  <a:lnTo>
                    <a:pt x="3035" y="6070"/>
                  </a:lnTo>
                  <a:lnTo>
                    <a:pt x="5181" y="5181"/>
                  </a:lnTo>
                  <a:lnTo>
                    <a:pt x="6070" y="3035"/>
                  </a:lnTo>
                  <a:close/>
                </a:path>
                <a:path w="33655" h="6350">
                  <a:moveTo>
                    <a:pt x="33401" y="3035"/>
                  </a:moveTo>
                  <a:lnTo>
                    <a:pt x="32512" y="889"/>
                  </a:lnTo>
                  <a:lnTo>
                    <a:pt x="30365" y="0"/>
                  </a:lnTo>
                  <a:lnTo>
                    <a:pt x="28219" y="889"/>
                  </a:lnTo>
                  <a:lnTo>
                    <a:pt x="27330" y="3035"/>
                  </a:lnTo>
                  <a:lnTo>
                    <a:pt x="28219" y="5181"/>
                  </a:lnTo>
                  <a:lnTo>
                    <a:pt x="30365" y="6070"/>
                  </a:lnTo>
                  <a:lnTo>
                    <a:pt x="32512" y="5181"/>
                  </a:lnTo>
                  <a:lnTo>
                    <a:pt x="3340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 descr=""/>
            <p:cNvSpPr/>
            <p:nvPr/>
          </p:nvSpPr>
          <p:spPr>
            <a:xfrm>
              <a:off x="14783259" y="12131609"/>
              <a:ext cx="142875" cy="179705"/>
            </a:xfrm>
            <a:custGeom>
              <a:avLst/>
              <a:gdLst/>
              <a:ahLst/>
              <a:cxnLst/>
              <a:rect l="l" t="t" r="r" b="b"/>
              <a:pathLst>
                <a:path w="142875" h="179704">
                  <a:moveTo>
                    <a:pt x="0" y="0"/>
                  </a:moveTo>
                  <a:lnTo>
                    <a:pt x="142685" y="0"/>
                  </a:lnTo>
                </a:path>
                <a:path w="142875" h="179704">
                  <a:moveTo>
                    <a:pt x="0" y="90063"/>
                  </a:moveTo>
                  <a:lnTo>
                    <a:pt x="142685" y="90063"/>
                  </a:lnTo>
                </a:path>
                <a:path w="142875" h="179704">
                  <a:moveTo>
                    <a:pt x="0" y="77920"/>
                  </a:moveTo>
                  <a:lnTo>
                    <a:pt x="142685" y="77920"/>
                  </a:lnTo>
                </a:path>
                <a:path w="142875" h="179704">
                  <a:moveTo>
                    <a:pt x="0" y="0"/>
                  </a:moveTo>
                  <a:lnTo>
                    <a:pt x="142685" y="0"/>
                  </a:lnTo>
                </a:path>
                <a:path w="142875" h="179704">
                  <a:moveTo>
                    <a:pt x="142685" y="179115"/>
                  </a:moveTo>
                  <a:lnTo>
                    <a:pt x="142685" y="166971"/>
                  </a:lnTo>
                  <a:lnTo>
                    <a:pt x="0" y="166971"/>
                  </a:lnTo>
                  <a:lnTo>
                    <a:pt x="0" y="179115"/>
                  </a:lnTo>
                  <a:lnTo>
                    <a:pt x="142685" y="1791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 descr=""/>
            <p:cNvSpPr/>
            <p:nvPr/>
          </p:nvSpPr>
          <p:spPr>
            <a:xfrm>
              <a:off x="14803489" y="12301625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6070" y="4051"/>
                  </a:moveTo>
                  <a:lnTo>
                    <a:pt x="5181" y="1905"/>
                  </a:lnTo>
                  <a:lnTo>
                    <a:pt x="3035" y="1016"/>
                  </a:lnTo>
                  <a:lnTo>
                    <a:pt x="889" y="1905"/>
                  </a:lnTo>
                  <a:lnTo>
                    <a:pt x="0" y="4051"/>
                  </a:lnTo>
                  <a:lnTo>
                    <a:pt x="889" y="6197"/>
                  </a:lnTo>
                  <a:lnTo>
                    <a:pt x="3035" y="7086"/>
                  </a:lnTo>
                  <a:lnTo>
                    <a:pt x="5181" y="6197"/>
                  </a:lnTo>
                  <a:lnTo>
                    <a:pt x="6070" y="4051"/>
                  </a:lnTo>
                  <a:close/>
                </a:path>
                <a:path w="33655" h="7620">
                  <a:moveTo>
                    <a:pt x="33401" y="3035"/>
                  </a:moveTo>
                  <a:lnTo>
                    <a:pt x="32512" y="889"/>
                  </a:lnTo>
                  <a:lnTo>
                    <a:pt x="30365" y="0"/>
                  </a:lnTo>
                  <a:lnTo>
                    <a:pt x="28219" y="889"/>
                  </a:lnTo>
                  <a:lnTo>
                    <a:pt x="27330" y="3035"/>
                  </a:lnTo>
                  <a:lnTo>
                    <a:pt x="28219" y="5181"/>
                  </a:lnTo>
                  <a:lnTo>
                    <a:pt x="30365" y="6070"/>
                  </a:lnTo>
                  <a:lnTo>
                    <a:pt x="32512" y="5181"/>
                  </a:lnTo>
                  <a:lnTo>
                    <a:pt x="3340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14783259" y="12221673"/>
              <a:ext cx="142875" cy="179705"/>
            </a:xfrm>
            <a:custGeom>
              <a:avLst/>
              <a:gdLst/>
              <a:ahLst/>
              <a:cxnLst/>
              <a:rect l="l" t="t" r="r" b="b"/>
              <a:pathLst>
                <a:path w="142875" h="179704">
                  <a:moveTo>
                    <a:pt x="0" y="0"/>
                  </a:moveTo>
                  <a:lnTo>
                    <a:pt x="142685" y="0"/>
                  </a:lnTo>
                </a:path>
                <a:path w="142875" h="179704">
                  <a:moveTo>
                    <a:pt x="0" y="89051"/>
                  </a:moveTo>
                  <a:lnTo>
                    <a:pt x="142685" y="89051"/>
                  </a:lnTo>
                </a:path>
                <a:path w="142875" h="179704">
                  <a:moveTo>
                    <a:pt x="0" y="76908"/>
                  </a:moveTo>
                  <a:lnTo>
                    <a:pt x="142685" y="76908"/>
                  </a:lnTo>
                </a:path>
                <a:path w="142875" h="179704">
                  <a:moveTo>
                    <a:pt x="0" y="0"/>
                  </a:moveTo>
                  <a:lnTo>
                    <a:pt x="142685" y="0"/>
                  </a:lnTo>
                </a:path>
                <a:path w="142875" h="179704">
                  <a:moveTo>
                    <a:pt x="142685" y="179115"/>
                  </a:moveTo>
                  <a:lnTo>
                    <a:pt x="142685" y="166971"/>
                  </a:lnTo>
                  <a:lnTo>
                    <a:pt x="0" y="166971"/>
                  </a:lnTo>
                  <a:lnTo>
                    <a:pt x="0" y="179115"/>
                  </a:lnTo>
                  <a:lnTo>
                    <a:pt x="142685" y="1791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 descr=""/>
            <p:cNvSpPr/>
            <p:nvPr/>
          </p:nvSpPr>
          <p:spPr>
            <a:xfrm>
              <a:off x="14803489" y="12391693"/>
              <a:ext cx="33655" cy="7620"/>
            </a:xfrm>
            <a:custGeom>
              <a:avLst/>
              <a:gdLst/>
              <a:ahLst/>
              <a:cxnLst/>
              <a:rect l="l" t="t" r="r" b="b"/>
              <a:pathLst>
                <a:path w="33655" h="7620">
                  <a:moveTo>
                    <a:pt x="6070" y="4038"/>
                  </a:moveTo>
                  <a:lnTo>
                    <a:pt x="5181" y="1892"/>
                  </a:lnTo>
                  <a:lnTo>
                    <a:pt x="3035" y="1003"/>
                  </a:lnTo>
                  <a:lnTo>
                    <a:pt x="889" y="1892"/>
                  </a:lnTo>
                  <a:lnTo>
                    <a:pt x="0" y="4038"/>
                  </a:lnTo>
                  <a:lnTo>
                    <a:pt x="889" y="6184"/>
                  </a:lnTo>
                  <a:lnTo>
                    <a:pt x="3035" y="7073"/>
                  </a:lnTo>
                  <a:lnTo>
                    <a:pt x="5181" y="6184"/>
                  </a:lnTo>
                  <a:lnTo>
                    <a:pt x="6070" y="4038"/>
                  </a:lnTo>
                  <a:close/>
                </a:path>
                <a:path w="33655" h="7620">
                  <a:moveTo>
                    <a:pt x="33401" y="3035"/>
                  </a:moveTo>
                  <a:lnTo>
                    <a:pt x="32512" y="889"/>
                  </a:lnTo>
                  <a:lnTo>
                    <a:pt x="30365" y="0"/>
                  </a:lnTo>
                  <a:lnTo>
                    <a:pt x="28219" y="889"/>
                  </a:lnTo>
                  <a:lnTo>
                    <a:pt x="27330" y="3035"/>
                  </a:lnTo>
                  <a:lnTo>
                    <a:pt x="28219" y="5181"/>
                  </a:lnTo>
                  <a:lnTo>
                    <a:pt x="30365" y="6070"/>
                  </a:lnTo>
                  <a:lnTo>
                    <a:pt x="32512" y="5181"/>
                  </a:lnTo>
                  <a:lnTo>
                    <a:pt x="33401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 descr=""/>
            <p:cNvSpPr/>
            <p:nvPr/>
          </p:nvSpPr>
          <p:spPr>
            <a:xfrm>
              <a:off x="14783259" y="10904112"/>
              <a:ext cx="444500" cy="1496695"/>
            </a:xfrm>
            <a:custGeom>
              <a:avLst/>
              <a:gdLst/>
              <a:ahLst/>
              <a:cxnLst/>
              <a:rect l="l" t="t" r="r" b="b"/>
              <a:pathLst>
                <a:path w="444500" h="1496695">
                  <a:moveTo>
                    <a:pt x="0" y="1406612"/>
                  </a:moveTo>
                  <a:lnTo>
                    <a:pt x="142685" y="1406612"/>
                  </a:lnTo>
                </a:path>
                <a:path w="444500" h="1496695">
                  <a:moveTo>
                    <a:pt x="0" y="1496676"/>
                  </a:moveTo>
                  <a:lnTo>
                    <a:pt x="142685" y="1496676"/>
                  </a:lnTo>
                </a:path>
                <a:path w="444500" h="1496695">
                  <a:moveTo>
                    <a:pt x="0" y="1484532"/>
                  </a:moveTo>
                  <a:lnTo>
                    <a:pt x="142685" y="1484532"/>
                  </a:lnTo>
                </a:path>
                <a:path w="444500" h="1496695">
                  <a:moveTo>
                    <a:pt x="0" y="1406612"/>
                  </a:moveTo>
                  <a:lnTo>
                    <a:pt x="142685" y="1406612"/>
                  </a:lnTo>
                </a:path>
                <a:path w="444500" h="1496695">
                  <a:moveTo>
                    <a:pt x="142685" y="1496676"/>
                  </a:moveTo>
                  <a:lnTo>
                    <a:pt x="0" y="1496676"/>
                  </a:lnTo>
                  <a:lnTo>
                    <a:pt x="142685" y="1496676"/>
                  </a:lnTo>
                </a:path>
                <a:path w="444500" h="1496695">
                  <a:moveTo>
                    <a:pt x="206438" y="510023"/>
                  </a:moveTo>
                  <a:lnTo>
                    <a:pt x="395672" y="510023"/>
                  </a:lnTo>
                  <a:lnTo>
                    <a:pt x="395672" y="505975"/>
                  </a:lnTo>
                  <a:lnTo>
                    <a:pt x="206438" y="505975"/>
                  </a:lnTo>
                  <a:lnTo>
                    <a:pt x="206438" y="510023"/>
                  </a:lnTo>
                </a:path>
                <a:path w="444500" h="1496695">
                  <a:moveTo>
                    <a:pt x="395672" y="512047"/>
                  </a:moveTo>
                  <a:lnTo>
                    <a:pt x="395672" y="503951"/>
                  </a:lnTo>
                  <a:lnTo>
                    <a:pt x="402756" y="503951"/>
                  </a:lnTo>
                  <a:lnTo>
                    <a:pt x="402756" y="512047"/>
                  </a:lnTo>
                  <a:lnTo>
                    <a:pt x="402756" y="503951"/>
                  </a:lnTo>
                  <a:lnTo>
                    <a:pt x="407816" y="504963"/>
                  </a:lnTo>
                  <a:lnTo>
                    <a:pt x="407816" y="512047"/>
                  </a:lnTo>
                  <a:lnTo>
                    <a:pt x="407816" y="503951"/>
                  </a:lnTo>
                  <a:lnTo>
                    <a:pt x="412876" y="504963"/>
                  </a:lnTo>
                  <a:lnTo>
                    <a:pt x="412876" y="512047"/>
                  </a:lnTo>
                  <a:lnTo>
                    <a:pt x="412876" y="503951"/>
                  </a:lnTo>
                  <a:lnTo>
                    <a:pt x="417935" y="504963"/>
                  </a:lnTo>
                  <a:lnTo>
                    <a:pt x="417935" y="512047"/>
                  </a:lnTo>
                  <a:lnTo>
                    <a:pt x="417935" y="503951"/>
                  </a:lnTo>
                  <a:lnTo>
                    <a:pt x="424007" y="504963"/>
                  </a:lnTo>
                  <a:lnTo>
                    <a:pt x="424007" y="512047"/>
                  </a:lnTo>
                  <a:lnTo>
                    <a:pt x="424007" y="503951"/>
                  </a:lnTo>
                  <a:lnTo>
                    <a:pt x="429067" y="504963"/>
                  </a:lnTo>
                  <a:lnTo>
                    <a:pt x="429067" y="512047"/>
                  </a:lnTo>
                  <a:lnTo>
                    <a:pt x="429067" y="503951"/>
                  </a:lnTo>
                  <a:lnTo>
                    <a:pt x="434127" y="504963"/>
                  </a:lnTo>
                  <a:lnTo>
                    <a:pt x="434127" y="512047"/>
                  </a:lnTo>
                  <a:lnTo>
                    <a:pt x="434127" y="503951"/>
                  </a:lnTo>
                  <a:lnTo>
                    <a:pt x="439186" y="504963"/>
                  </a:lnTo>
                  <a:lnTo>
                    <a:pt x="439186" y="511035"/>
                  </a:lnTo>
                  <a:lnTo>
                    <a:pt x="434127" y="512047"/>
                  </a:lnTo>
                  <a:lnTo>
                    <a:pt x="434127" y="511035"/>
                  </a:lnTo>
                  <a:lnTo>
                    <a:pt x="429067" y="512047"/>
                  </a:lnTo>
                  <a:lnTo>
                    <a:pt x="429067" y="511035"/>
                  </a:lnTo>
                  <a:lnTo>
                    <a:pt x="424007" y="512047"/>
                  </a:lnTo>
                  <a:lnTo>
                    <a:pt x="424007" y="511035"/>
                  </a:lnTo>
                  <a:lnTo>
                    <a:pt x="417935" y="512047"/>
                  </a:lnTo>
                  <a:lnTo>
                    <a:pt x="417935" y="511035"/>
                  </a:lnTo>
                  <a:lnTo>
                    <a:pt x="412876" y="512047"/>
                  </a:lnTo>
                  <a:lnTo>
                    <a:pt x="412876" y="511035"/>
                  </a:lnTo>
                  <a:lnTo>
                    <a:pt x="407816" y="512047"/>
                  </a:lnTo>
                  <a:lnTo>
                    <a:pt x="407816" y="511035"/>
                  </a:lnTo>
                  <a:lnTo>
                    <a:pt x="402756" y="512047"/>
                  </a:lnTo>
                  <a:lnTo>
                    <a:pt x="395672" y="512047"/>
                  </a:lnTo>
                </a:path>
                <a:path w="444500" h="1496695">
                  <a:moveTo>
                    <a:pt x="202390" y="507999"/>
                  </a:moveTo>
                  <a:lnTo>
                    <a:pt x="444246" y="507999"/>
                  </a:lnTo>
                </a:path>
                <a:path w="444500" h="1496695">
                  <a:moveTo>
                    <a:pt x="210485" y="534310"/>
                  </a:moveTo>
                  <a:lnTo>
                    <a:pt x="206438" y="534310"/>
                  </a:lnTo>
                  <a:lnTo>
                    <a:pt x="206438" y="481688"/>
                  </a:lnTo>
                  <a:lnTo>
                    <a:pt x="210485" y="481688"/>
                  </a:lnTo>
                  <a:lnTo>
                    <a:pt x="210485" y="490796"/>
                  </a:lnTo>
                  <a:lnTo>
                    <a:pt x="224653" y="492820"/>
                  </a:lnTo>
                  <a:lnTo>
                    <a:pt x="210485" y="493832"/>
                  </a:lnTo>
                  <a:lnTo>
                    <a:pt x="210485" y="500915"/>
                  </a:lnTo>
                  <a:lnTo>
                    <a:pt x="228701" y="500915"/>
                  </a:lnTo>
                  <a:lnTo>
                    <a:pt x="251975" y="502939"/>
                  </a:lnTo>
                  <a:lnTo>
                    <a:pt x="255011" y="505975"/>
                  </a:lnTo>
                  <a:lnTo>
                    <a:pt x="206438" y="505975"/>
                  </a:lnTo>
                  <a:lnTo>
                    <a:pt x="206438" y="510023"/>
                  </a:lnTo>
                  <a:lnTo>
                    <a:pt x="255011" y="510023"/>
                  </a:lnTo>
                  <a:lnTo>
                    <a:pt x="251975" y="513059"/>
                  </a:lnTo>
                  <a:lnTo>
                    <a:pt x="228701" y="515083"/>
                  </a:lnTo>
                  <a:lnTo>
                    <a:pt x="210485" y="515083"/>
                  </a:lnTo>
                  <a:lnTo>
                    <a:pt x="210485" y="522166"/>
                  </a:lnTo>
                  <a:lnTo>
                    <a:pt x="224653" y="523178"/>
                  </a:lnTo>
                  <a:lnTo>
                    <a:pt x="210485" y="524190"/>
                  </a:lnTo>
                  <a:lnTo>
                    <a:pt x="210485" y="534310"/>
                  </a:lnTo>
                </a:path>
                <a:path w="444500" h="1496695">
                  <a:moveTo>
                    <a:pt x="206438" y="28334"/>
                  </a:moveTo>
                  <a:lnTo>
                    <a:pt x="395672" y="28334"/>
                  </a:lnTo>
                  <a:lnTo>
                    <a:pt x="395672" y="24286"/>
                  </a:lnTo>
                  <a:lnTo>
                    <a:pt x="206438" y="24286"/>
                  </a:lnTo>
                  <a:lnTo>
                    <a:pt x="206438" y="28334"/>
                  </a:lnTo>
                </a:path>
                <a:path w="444500" h="1496695">
                  <a:moveTo>
                    <a:pt x="395672" y="30358"/>
                  </a:moveTo>
                  <a:lnTo>
                    <a:pt x="395672" y="22262"/>
                  </a:lnTo>
                  <a:lnTo>
                    <a:pt x="402756" y="22262"/>
                  </a:lnTo>
                  <a:lnTo>
                    <a:pt x="402756" y="30358"/>
                  </a:lnTo>
                  <a:lnTo>
                    <a:pt x="402756" y="22262"/>
                  </a:lnTo>
                  <a:lnTo>
                    <a:pt x="407816" y="23274"/>
                  </a:lnTo>
                  <a:lnTo>
                    <a:pt x="407816" y="30358"/>
                  </a:lnTo>
                  <a:lnTo>
                    <a:pt x="407816" y="22262"/>
                  </a:lnTo>
                  <a:lnTo>
                    <a:pt x="412876" y="23274"/>
                  </a:lnTo>
                  <a:lnTo>
                    <a:pt x="412876" y="30358"/>
                  </a:lnTo>
                  <a:lnTo>
                    <a:pt x="412876" y="22262"/>
                  </a:lnTo>
                  <a:lnTo>
                    <a:pt x="417935" y="23274"/>
                  </a:lnTo>
                  <a:lnTo>
                    <a:pt x="417935" y="30358"/>
                  </a:lnTo>
                  <a:lnTo>
                    <a:pt x="417935" y="22262"/>
                  </a:lnTo>
                  <a:lnTo>
                    <a:pt x="424007" y="23274"/>
                  </a:lnTo>
                  <a:lnTo>
                    <a:pt x="424007" y="30358"/>
                  </a:lnTo>
                  <a:lnTo>
                    <a:pt x="424007" y="22262"/>
                  </a:lnTo>
                  <a:lnTo>
                    <a:pt x="429067" y="23274"/>
                  </a:lnTo>
                  <a:lnTo>
                    <a:pt x="429067" y="30358"/>
                  </a:lnTo>
                  <a:lnTo>
                    <a:pt x="429067" y="22262"/>
                  </a:lnTo>
                  <a:lnTo>
                    <a:pt x="434127" y="23274"/>
                  </a:lnTo>
                  <a:lnTo>
                    <a:pt x="434127" y="30358"/>
                  </a:lnTo>
                  <a:lnTo>
                    <a:pt x="434127" y="22262"/>
                  </a:lnTo>
                  <a:lnTo>
                    <a:pt x="439186" y="23274"/>
                  </a:lnTo>
                  <a:lnTo>
                    <a:pt x="439186" y="29346"/>
                  </a:lnTo>
                  <a:lnTo>
                    <a:pt x="434127" y="30358"/>
                  </a:lnTo>
                  <a:lnTo>
                    <a:pt x="434127" y="29346"/>
                  </a:lnTo>
                  <a:lnTo>
                    <a:pt x="429067" y="30358"/>
                  </a:lnTo>
                  <a:lnTo>
                    <a:pt x="429067" y="29346"/>
                  </a:lnTo>
                  <a:lnTo>
                    <a:pt x="424007" y="30358"/>
                  </a:lnTo>
                  <a:lnTo>
                    <a:pt x="424007" y="29346"/>
                  </a:lnTo>
                  <a:lnTo>
                    <a:pt x="417935" y="30358"/>
                  </a:lnTo>
                  <a:lnTo>
                    <a:pt x="417935" y="29346"/>
                  </a:lnTo>
                  <a:lnTo>
                    <a:pt x="412876" y="30358"/>
                  </a:lnTo>
                  <a:lnTo>
                    <a:pt x="412876" y="29346"/>
                  </a:lnTo>
                  <a:lnTo>
                    <a:pt x="407816" y="30358"/>
                  </a:lnTo>
                  <a:lnTo>
                    <a:pt x="407816" y="29346"/>
                  </a:lnTo>
                  <a:lnTo>
                    <a:pt x="402756" y="30358"/>
                  </a:lnTo>
                  <a:lnTo>
                    <a:pt x="395672" y="30358"/>
                  </a:lnTo>
                </a:path>
                <a:path w="444500" h="1496695">
                  <a:moveTo>
                    <a:pt x="202390" y="26310"/>
                  </a:moveTo>
                  <a:lnTo>
                    <a:pt x="444246" y="26310"/>
                  </a:lnTo>
                </a:path>
                <a:path w="444500" h="1496695">
                  <a:moveTo>
                    <a:pt x="210485" y="52621"/>
                  </a:moveTo>
                  <a:lnTo>
                    <a:pt x="206438" y="52621"/>
                  </a:lnTo>
                  <a:lnTo>
                    <a:pt x="206438" y="0"/>
                  </a:lnTo>
                  <a:lnTo>
                    <a:pt x="210485" y="0"/>
                  </a:lnTo>
                  <a:lnTo>
                    <a:pt x="210485" y="10119"/>
                  </a:lnTo>
                  <a:lnTo>
                    <a:pt x="224653" y="11131"/>
                  </a:lnTo>
                  <a:lnTo>
                    <a:pt x="210485" y="12143"/>
                  </a:lnTo>
                  <a:lnTo>
                    <a:pt x="210485" y="19227"/>
                  </a:lnTo>
                  <a:lnTo>
                    <a:pt x="228701" y="19227"/>
                  </a:lnTo>
                  <a:lnTo>
                    <a:pt x="251975" y="21250"/>
                  </a:lnTo>
                  <a:lnTo>
                    <a:pt x="255011" y="24286"/>
                  </a:lnTo>
                  <a:lnTo>
                    <a:pt x="206438" y="24286"/>
                  </a:lnTo>
                  <a:lnTo>
                    <a:pt x="206438" y="28334"/>
                  </a:lnTo>
                  <a:lnTo>
                    <a:pt x="255011" y="28334"/>
                  </a:lnTo>
                  <a:lnTo>
                    <a:pt x="251975" y="31370"/>
                  </a:lnTo>
                  <a:lnTo>
                    <a:pt x="228701" y="33394"/>
                  </a:lnTo>
                  <a:lnTo>
                    <a:pt x="210485" y="33394"/>
                  </a:lnTo>
                  <a:lnTo>
                    <a:pt x="210485" y="40478"/>
                  </a:lnTo>
                  <a:lnTo>
                    <a:pt x="224653" y="41490"/>
                  </a:lnTo>
                  <a:lnTo>
                    <a:pt x="210485" y="43513"/>
                  </a:lnTo>
                  <a:lnTo>
                    <a:pt x="210485" y="5262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14856120" y="11082215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418" y="17709"/>
                  </a:moveTo>
                  <a:lnTo>
                    <a:pt x="35418" y="7928"/>
                  </a:lnTo>
                  <a:lnTo>
                    <a:pt x="27489" y="0"/>
                  </a:lnTo>
                  <a:lnTo>
                    <a:pt x="17709" y="0"/>
                  </a:lnTo>
                  <a:lnTo>
                    <a:pt x="7928" y="0"/>
                  </a:lnTo>
                  <a:lnTo>
                    <a:pt x="0" y="7928"/>
                  </a:lnTo>
                  <a:lnTo>
                    <a:pt x="0" y="17709"/>
                  </a:lnTo>
                  <a:lnTo>
                    <a:pt x="0" y="27489"/>
                  </a:lnTo>
                  <a:lnTo>
                    <a:pt x="7928" y="35418"/>
                  </a:lnTo>
                  <a:lnTo>
                    <a:pt x="17709" y="35418"/>
                  </a:lnTo>
                  <a:lnTo>
                    <a:pt x="27489" y="35418"/>
                  </a:lnTo>
                  <a:lnTo>
                    <a:pt x="35418" y="27489"/>
                  </a:lnTo>
                  <a:lnTo>
                    <a:pt x="35418" y="177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 descr=""/>
            <p:cNvSpPr/>
            <p:nvPr/>
          </p:nvSpPr>
          <p:spPr>
            <a:xfrm>
              <a:off x="13292655" y="11100431"/>
              <a:ext cx="1581785" cy="0"/>
            </a:xfrm>
            <a:custGeom>
              <a:avLst/>
              <a:gdLst/>
              <a:ahLst/>
              <a:cxnLst/>
              <a:rect l="l" t="t" r="r" b="b"/>
              <a:pathLst>
                <a:path w="1581784" h="0">
                  <a:moveTo>
                    <a:pt x="1581679" y="0"/>
                  </a:moveTo>
                  <a:lnTo>
                    <a:pt x="107165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82" name="object 2582" descr=""/>
          <p:cNvSpPr txBox="1"/>
          <p:nvPr/>
        </p:nvSpPr>
        <p:spPr>
          <a:xfrm>
            <a:off x="13716787" y="11085852"/>
            <a:ext cx="4311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80" i="1">
                <a:latin typeface="ISOCPEUR"/>
                <a:cs typeface="ISOCPEUR"/>
              </a:rPr>
              <a:t>250х120х65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83" name="object 2583" descr=""/>
          <p:cNvSpPr txBox="1"/>
          <p:nvPr/>
        </p:nvSpPr>
        <p:spPr>
          <a:xfrm>
            <a:off x="13437147" y="10958346"/>
            <a:ext cx="1029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Цегла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лицьова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пустотіла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84" name="object 2584" descr=""/>
          <p:cNvGrpSpPr/>
          <p:nvPr/>
        </p:nvGrpSpPr>
        <p:grpSpPr>
          <a:xfrm>
            <a:off x="13274299" y="10754204"/>
            <a:ext cx="1780539" cy="41910"/>
            <a:chOff x="13274299" y="10754204"/>
            <a:chExt cx="1780539" cy="41910"/>
          </a:xfrm>
        </p:grpSpPr>
        <p:sp>
          <p:nvSpPr>
            <p:cNvPr id="2585" name="object 2585" descr=""/>
            <p:cNvSpPr/>
            <p:nvPr/>
          </p:nvSpPr>
          <p:spPr>
            <a:xfrm>
              <a:off x="15016007" y="10757379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59">
                  <a:moveTo>
                    <a:pt x="35418" y="17709"/>
                  </a:moveTo>
                  <a:lnTo>
                    <a:pt x="35418" y="7928"/>
                  </a:lnTo>
                  <a:lnTo>
                    <a:pt x="27489" y="0"/>
                  </a:lnTo>
                  <a:lnTo>
                    <a:pt x="17709" y="0"/>
                  </a:lnTo>
                  <a:lnTo>
                    <a:pt x="7928" y="0"/>
                  </a:lnTo>
                  <a:lnTo>
                    <a:pt x="0" y="7928"/>
                  </a:lnTo>
                  <a:lnTo>
                    <a:pt x="0" y="17709"/>
                  </a:lnTo>
                  <a:lnTo>
                    <a:pt x="0" y="27489"/>
                  </a:lnTo>
                  <a:lnTo>
                    <a:pt x="7928" y="35418"/>
                  </a:lnTo>
                  <a:lnTo>
                    <a:pt x="17709" y="35418"/>
                  </a:lnTo>
                  <a:lnTo>
                    <a:pt x="27489" y="35418"/>
                  </a:lnTo>
                  <a:lnTo>
                    <a:pt x="35418" y="27489"/>
                  </a:lnTo>
                  <a:lnTo>
                    <a:pt x="35418" y="1770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 descr=""/>
            <p:cNvSpPr/>
            <p:nvPr/>
          </p:nvSpPr>
          <p:spPr>
            <a:xfrm>
              <a:off x="13277474" y="10775594"/>
              <a:ext cx="1757045" cy="0"/>
            </a:xfrm>
            <a:custGeom>
              <a:avLst/>
              <a:gdLst/>
              <a:ahLst/>
              <a:cxnLst/>
              <a:rect l="l" t="t" r="r" b="b"/>
              <a:pathLst>
                <a:path w="1757044" h="0">
                  <a:moveTo>
                    <a:pt x="0" y="0"/>
                  </a:moveTo>
                  <a:lnTo>
                    <a:pt x="1330716" y="0"/>
                  </a:lnTo>
                  <a:lnTo>
                    <a:pt x="1756747" y="0"/>
                  </a:lnTo>
                  <a:lnTo>
                    <a:pt x="133071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87" name="object 2587" descr=""/>
          <p:cNvSpPr txBox="1"/>
          <p:nvPr/>
        </p:nvSpPr>
        <p:spPr>
          <a:xfrm>
            <a:off x="13360240" y="10644641"/>
            <a:ext cx="13716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Плита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мінераловатна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"ROCKWOOL"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88" name="object 2588" descr=""/>
          <p:cNvSpPr txBox="1"/>
          <p:nvPr/>
        </p:nvSpPr>
        <p:spPr>
          <a:xfrm>
            <a:off x="13627394" y="10744824"/>
            <a:ext cx="659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товщина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150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89" name="object 2589" descr=""/>
          <p:cNvGrpSpPr/>
          <p:nvPr/>
        </p:nvGrpSpPr>
        <p:grpSpPr>
          <a:xfrm>
            <a:off x="6095517" y="13330632"/>
            <a:ext cx="711835" cy="443865"/>
            <a:chOff x="6095517" y="13330632"/>
            <a:chExt cx="711835" cy="443865"/>
          </a:xfrm>
        </p:grpSpPr>
        <p:sp>
          <p:nvSpPr>
            <p:cNvPr id="2590" name="object 2590" descr=""/>
            <p:cNvSpPr/>
            <p:nvPr/>
          </p:nvSpPr>
          <p:spPr>
            <a:xfrm>
              <a:off x="6098692" y="13333807"/>
              <a:ext cx="406400" cy="265430"/>
            </a:xfrm>
            <a:custGeom>
              <a:avLst/>
              <a:gdLst/>
              <a:ahLst/>
              <a:cxnLst/>
              <a:rect l="l" t="t" r="r" b="b"/>
              <a:pathLst>
                <a:path w="406400" h="265430">
                  <a:moveTo>
                    <a:pt x="35418" y="0"/>
                  </a:moveTo>
                  <a:lnTo>
                    <a:pt x="35418" y="265131"/>
                  </a:lnTo>
                </a:path>
                <a:path w="406400" h="265430">
                  <a:moveTo>
                    <a:pt x="370374" y="142685"/>
                  </a:moveTo>
                  <a:lnTo>
                    <a:pt x="370374" y="265131"/>
                  </a:lnTo>
                </a:path>
                <a:path w="406400" h="265430">
                  <a:moveTo>
                    <a:pt x="0" y="229712"/>
                  </a:moveTo>
                  <a:lnTo>
                    <a:pt x="405792" y="2297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 descr=""/>
            <p:cNvSpPr/>
            <p:nvPr/>
          </p:nvSpPr>
          <p:spPr>
            <a:xfrm>
              <a:off x="6107800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6107800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6442756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 descr=""/>
            <p:cNvSpPr/>
            <p:nvPr/>
          </p:nvSpPr>
          <p:spPr>
            <a:xfrm>
              <a:off x="6442755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 descr=""/>
            <p:cNvSpPr/>
            <p:nvPr/>
          </p:nvSpPr>
          <p:spPr>
            <a:xfrm>
              <a:off x="6582405" y="13333807"/>
              <a:ext cx="221615" cy="265430"/>
            </a:xfrm>
            <a:custGeom>
              <a:avLst/>
              <a:gdLst/>
              <a:ahLst/>
              <a:cxnLst/>
              <a:rect l="l" t="t" r="r" b="b"/>
              <a:pathLst>
                <a:path w="221615" h="265430">
                  <a:moveTo>
                    <a:pt x="35418" y="142685"/>
                  </a:moveTo>
                  <a:lnTo>
                    <a:pt x="35418" y="265131"/>
                  </a:lnTo>
                </a:path>
                <a:path w="221615" h="265430">
                  <a:moveTo>
                    <a:pt x="185187" y="0"/>
                  </a:moveTo>
                  <a:lnTo>
                    <a:pt x="185187" y="265131"/>
                  </a:lnTo>
                </a:path>
                <a:path w="221615" h="265430">
                  <a:moveTo>
                    <a:pt x="0" y="229712"/>
                  </a:moveTo>
                  <a:lnTo>
                    <a:pt x="221617" y="2297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 descr=""/>
            <p:cNvSpPr/>
            <p:nvPr/>
          </p:nvSpPr>
          <p:spPr>
            <a:xfrm>
              <a:off x="6591513" y="13537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 descr=""/>
            <p:cNvSpPr/>
            <p:nvPr/>
          </p:nvSpPr>
          <p:spPr>
            <a:xfrm>
              <a:off x="6591512" y="13537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 descr=""/>
            <p:cNvSpPr/>
            <p:nvPr/>
          </p:nvSpPr>
          <p:spPr>
            <a:xfrm>
              <a:off x="6741282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 descr=""/>
            <p:cNvSpPr/>
            <p:nvPr/>
          </p:nvSpPr>
          <p:spPr>
            <a:xfrm>
              <a:off x="6741281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 descr=""/>
            <p:cNvSpPr/>
            <p:nvPr/>
          </p:nvSpPr>
          <p:spPr>
            <a:xfrm>
              <a:off x="6098692" y="13333807"/>
              <a:ext cx="705485" cy="437515"/>
            </a:xfrm>
            <a:custGeom>
              <a:avLst/>
              <a:gdLst/>
              <a:ahLst/>
              <a:cxnLst/>
              <a:rect l="l" t="t" r="r" b="b"/>
              <a:pathLst>
                <a:path w="705484" h="437515">
                  <a:moveTo>
                    <a:pt x="35418" y="0"/>
                  </a:moveTo>
                  <a:lnTo>
                    <a:pt x="35418" y="437162"/>
                  </a:lnTo>
                </a:path>
                <a:path w="705484" h="437515">
                  <a:moveTo>
                    <a:pt x="668899" y="142685"/>
                  </a:moveTo>
                  <a:lnTo>
                    <a:pt x="668899" y="437162"/>
                  </a:lnTo>
                </a:path>
                <a:path w="705484" h="437515">
                  <a:moveTo>
                    <a:pt x="0" y="401744"/>
                  </a:moveTo>
                  <a:lnTo>
                    <a:pt x="705330" y="40174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01" name="object 2601" descr=""/>
          <p:cNvSpPr txBox="1"/>
          <p:nvPr/>
        </p:nvSpPr>
        <p:spPr>
          <a:xfrm>
            <a:off x="6402062" y="1360965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02" name="object 2602" descr=""/>
          <p:cNvGrpSpPr/>
          <p:nvPr/>
        </p:nvGrpSpPr>
        <p:grpSpPr>
          <a:xfrm>
            <a:off x="6107800" y="13330632"/>
            <a:ext cx="686435" cy="431800"/>
            <a:chOff x="6107800" y="13330632"/>
            <a:chExt cx="686435" cy="431800"/>
          </a:xfrm>
        </p:grpSpPr>
        <p:sp>
          <p:nvSpPr>
            <p:cNvPr id="2603" name="object 2603" descr=""/>
            <p:cNvSpPr/>
            <p:nvPr/>
          </p:nvSpPr>
          <p:spPr>
            <a:xfrm>
              <a:off x="6107800" y="1370822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6107800" y="1370822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 descr=""/>
            <p:cNvSpPr/>
            <p:nvPr/>
          </p:nvSpPr>
          <p:spPr>
            <a:xfrm>
              <a:off x="6741282" y="1370822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 descr=""/>
            <p:cNvSpPr/>
            <p:nvPr/>
          </p:nvSpPr>
          <p:spPr>
            <a:xfrm>
              <a:off x="6741281" y="1370822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 descr=""/>
            <p:cNvSpPr/>
            <p:nvPr/>
          </p:nvSpPr>
          <p:spPr>
            <a:xfrm>
              <a:off x="6432636" y="13333807"/>
              <a:ext cx="221615" cy="265430"/>
            </a:xfrm>
            <a:custGeom>
              <a:avLst/>
              <a:gdLst/>
              <a:ahLst/>
              <a:cxnLst/>
              <a:rect l="l" t="t" r="r" b="b"/>
              <a:pathLst>
                <a:path w="221615" h="265430">
                  <a:moveTo>
                    <a:pt x="36430" y="0"/>
                  </a:moveTo>
                  <a:lnTo>
                    <a:pt x="36430" y="265131"/>
                  </a:lnTo>
                </a:path>
                <a:path w="221615" h="265430">
                  <a:moveTo>
                    <a:pt x="185187" y="142685"/>
                  </a:moveTo>
                  <a:lnTo>
                    <a:pt x="185187" y="265131"/>
                  </a:lnTo>
                </a:path>
                <a:path w="221615" h="265430">
                  <a:moveTo>
                    <a:pt x="0" y="229712"/>
                  </a:moveTo>
                  <a:lnTo>
                    <a:pt x="221617" y="22971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08" name="object 2608" descr=""/>
          <p:cNvSpPr txBox="1"/>
          <p:nvPr/>
        </p:nvSpPr>
        <p:spPr>
          <a:xfrm>
            <a:off x="6212827" y="13438638"/>
            <a:ext cx="5607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270</a:t>
            </a:r>
            <a:r>
              <a:rPr dirty="0" sz="750" spc="40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125</a:t>
            </a:r>
            <a:r>
              <a:rPr dirty="0" sz="750" spc="-22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09" name="object 2609" descr=""/>
          <p:cNvGrpSpPr/>
          <p:nvPr/>
        </p:nvGrpSpPr>
        <p:grpSpPr>
          <a:xfrm>
            <a:off x="1762481" y="13345951"/>
            <a:ext cx="4883150" cy="246379"/>
            <a:chOff x="1762481" y="13345951"/>
            <a:chExt cx="4883150" cy="246379"/>
          </a:xfrm>
        </p:grpSpPr>
        <p:sp>
          <p:nvSpPr>
            <p:cNvPr id="2610" name="object 2610" descr=""/>
            <p:cNvSpPr/>
            <p:nvPr/>
          </p:nvSpPr>
          <p:spPr>
            <a:xfrm>
              <a:off x="6442756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 descr=""/>
            <p:cNvSpPr/>
            <p:nvPr/>
          </p:nvSpPr>
          <p:spPr>
            <a:xfrm>
              <a:off x="6442755" y="135372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 descr=""/>
            <p:cNvSpPr/>
            <p:nvPr/>
          </p:nvSpPr>
          <p:spPr>
            <a:xfrm>
              <a:off x="6591513" y="13537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52621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2621"/>
                  </a:lnTo>
                  <a:close/>
                </a:path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6591512" y="1353721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14" name="object 2614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762481" y="13345951"/>
              <a:ext cx="245904" cy="245904"/>
            </a:xfrm>
            <a:prstGeom prst="rect">
              <a:avLst/>
            </a:prstGeom>
          </p:spPr>
        </p:pic>
      </p:grpSp>
      <p:sp>
        <p:nvSpPr>
          <p:cNvPr id="2615" name="object 2615" descr=""/>
          <p:cNvSpPr txBox="1"/>
          <p:nvPr/>
        </p:nvSpPr>
        <p:spPr>
          <a:xfrm>
            <a:off x="1823641" y="13368388"/>
            <a:ext cx="12192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50" i="1">
                <a:solidFill>
                  <a:srgbClr val="00BFFF"/>
                </a:solidFill>
                <a:latin typeface="ISOCPEUR"/>
                <a:cs typeface="ISOCPEUR"/>
              </a:rPr>
              <a:t>А</a:t>
            </a:r>
            <a:endParaRPr sz="1000">
              <a:latin typeface="ISOCPEUR"/>
              <a:cs typeface="ISOCPEUR"/>
            </a:endParaRPr>
          </a:p>
        </p:txBody>
      </p:sp>
      <p:grpSp>
        <p:nvGrpSpPr>
          <p:cNvPr id="2616" name="object 2616" descr=""/>
          <p:cNvGrpSpPr/>
          <p:nvPr/>
        </p:nvGrpSpPr>
        <p:grpSpPr>
          <a:xfrm>
            <a:off x="6764417" y="11672996"/>
            <a:ext cx="3871595" cy="1273810"/>
            <a:chOff x="6764417" y="11672996"/>
            <a:chExt cx="3871595" cy="1273810"/>
          </a:xfrm>
        </p:grpSpPr>
        <p:sp>
          <p:nvSpPr>
            <p:cNvPr id="2617" name="object 2617" descr=""/>
            <p:cNvSpPr/>
            <p:nvPr/>
          </p:nvSpPr>
          <p:spPr>
            <a:xfrm>
              <a:off x="6767592" y="12826819"/>
              <a:ext cx="2792095" cy="116839"/>
            </a:xfrm>
            <a:custGeom>
              <a:avLst/>
              <a:gdLst/>
              <a:ahLst/>
              <a:cxnLst/>
              <a:rect l="l" t="t" r="r" b="b"/>
              <a:pathLst>
                <a:path w="2792095" h="116840">
                  <a:moveTo>
                    <a:pt x="2791973" y="80956"/>
                  </a:moveTo>
                  <a:lnTo>
                    <a:pt x="36430" y="80956"/>
                  </a:lnTo>
                  <a:lnTo>
                    <a:pt x="0" y="80956"/>
                  </a:lnTo>
                </a:path>
                <a:path w="2792095" h="116840">
                  <a:moveTo>
                    <a:pt x="2791973" y="20239"/>
                  </a:moveTo>
                  <a:lnTo>
                    <a:pt x="0" y="20239"/>
                  </a:lnTo>
                </a:path>
                <a:path w="2792095" h="116840">
                  <a:moveTo>
                    <a:pt x="2791973" y="0"/>
                  </a:moveTo>
                  <a:lnTo>
                    <a:pt x="14167" y="0"/>
                  </a:lnTo>
                </a:path>
                <a:path w="2792095" h="116840">
                  <a:moveTo>
                    <a:pt x="2233376" y="116374"/>
                  </a:moveTo>
                  <a:lnTo>
                    <a:pt x="2226293" y="75896"/>
                  </a:lnTo>
                  <a:lnTo>
                    <a:pt x="2240460" y="75896"/>
                  </a:lnTo>
                  <a:lnTo>
                    <a:pt x="2233376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9000969" y="11675219"/>
              <a:ext cx="1632585" cy="77470"/>
            </a:xfrm>
            <a:custGeom>
              <a:avLst/>
              <a:gdLst/>
              <a:ahLst/>
              <a:cxnLst/>
              <a:rect l="l" t="t" r="r" b="b"/>
              <a:pathLst>
                <a:path w="1632584" h="77470">
                  <a:moveTo>
                    <a:pt x="0" y="76908"/>
                  </a:moveTo>
                  <a:lnTo>
                    <a:pt x="1632277" y="76908"/>
                  </a:lnTo>
                </a:path>
                <a:path w="1632584" h="77470">
                  <a:moveTo>
                    <a:pt x="0" y="0"/>
                  </a:moveTo>
                  <a:lnTo>
                    <a:pt x="16322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19" name="object 2619" descr=""/>
          <p:cNvSpPr txBox="1"/>
          <p:nvPr/>
        </p:nvSpPr>
        <p:spPr>
          <a:xfrm>
            <a:off x="9002777" y="11479501"/>
            <a:ext cx="13754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Звукоізоляція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"ROCKWOOL"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30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0" name="object 2620" descr=""/>
          <p:cNvSpPr txBox="1"/>
          <p:nvPr/>
        </p:nvSpPr>
        <p:spPr>
          <a:xfrm>
            <a:off x="9007836" y="11402593"/>
            <a:ext cx="16090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Цементно-</a:t>
            </a:r>
            <a:r>
              <a:rPr dirty="0" sz="750" spc="-35" i="1">
                <a:latin typeface="ISOCPEUR"/>
                <a:cs typeface="ISOCPEUR"/>
              </a:rPr>
              <a:t>пісчана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стяжка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М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150</a:t>
            </a:r>
            <a:r>
              <a:rPr dirty="0" sz="750" spc="13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-50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1" name="object 2621" descr=""/>
          <p:cNvSpPr txBox="1"/>
          <p:nvPr/>
        </p:nvSpPr>
        <p:spPr>
          <a:xfrm>
            <a:off x="9008848" y="11245740"/>
            <a:ext cx="6604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Лінолеум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3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22" name="object 2622" descr=""/>
          <p:cNvGrpSpPr/>
          <p:nvPr/>
        </p:nvGrpSpPr>
        <p:grpSpPr>
          <a:xfrm>
            <a:off x="6773524" y="11365423"/>
            <a:ext cx="3862070" cy="1840230"/>
            <a:chOff x="6773524" y="11365423"/>
            <a:chExt cx="3862070" cy="1840230"/>
          </a:xfrm>
        </p:grpSpPr>
        <p:sp>
          <p:nvSpPr>
            <p:cNvPr id="2623" name="object 2623" descr=""/>
            <p:cNvSpPr/>
            <p:nvPr/>
          </p:nvSpPr>
          <p:spPr>
            <a:xfrm>
              <a:off x="9000968" y="11368598"/>
              <a:ext cx="0" cy="1574800"/>
            </a:xfrm>
            <a:custGeom>
              <a:avLst/>
              <a:gdLst/>
              <a:ahLst/>
              <a:cxnLst/>
              <a:rect l="l" t="t" r="r" b="b"/>
              <a:pathLst>
                <a:path w="0" h="1574800">
                  <a:moveTo>
                    <a:pt x="0" y="157459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 descr=""/>
            <p:cNvSpPr/>
            <p:nvPr/>
          </p:nvSpPr>
          <p:spPr>
            <a:xfrm>
              <a:off x="9000968" y="11368598"/>
              <a:ext cx="1632585" cy="229870"/>
            </a:xfrm>
            <a:custGeom>
              <a:avLst/>
              <a:gdLst/>
              <a:ahLst/>
              <a:cxnLst/>
              <a:rect l="l" t="t" r="r" b="b"/>
              <a:pathLst>
                <a:path w="1632584" h="229870">
                  <a:moveTo>
                    <a:pt x="0" y="229712"/>
                  </a:moveTo>
                  <a:lnTo>
                    <a:pt x="1632277" y="229712"/>
                  </a:lnTo>
                </a:path>
                <a:path w="1632584" h="229870">
                  <a:moveTo>
                    <a:pt x="0" y="152804"/>
                  </a:moveTo>
                  <a:lnTo>
                    <a:pt x="1632277" y="152804"/>
                  </a:lnTo>
                </a:path>
                <a:path w="1632584" h="229870">
                  <a:moveTo>
                    <a:pt x="0" y="76908"/>
                  </a:moveTo>
                  <a:lnTo>
                    <a:pt x="1632277" y="76908"/>
                  </a:lnTo>
                </a:path>
                <a:path w="1632584" h="229870">
                  <a:moveTo>
                    <a:pt x="0" y="0"/>
                  </a:moveTo>
                  <a:lnTo>
                    <a:pt x="1632277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 descr=""/>
            <p:cNvSpPr/>
            <p:nvPr/>
          </p:nvSpPr>
          <p:spPr>
            <a:xfrm>
              <a:off x="6776699" y="12486804"/>
              <a:ext cx="2783205" cy="715645"/>
            </a:xfrm>
            <a:custGeom>
              <a:avLst/>
              <a:gdLst/>
              <a:ahLst/>
              <a:cxnLst/>
              <a:rect l="l" t="t" r="r" b="b"/>
              <a:pathLst>
                <a:path w="2783204" h="715644">
                  <a:moveTo>
                    <a:pt x="2782866" y="707354"/>
                  </a:moveTo>
                  <a:lnTo>
                    <a:pt x="5059" y="715449"/>
                  </a:lnTo>
                </a:path>
                <a:path w="2783204" h="715644">
                  <a:moveTo>
                    <a:pt x="0" y="136613"/>
                  </a:moveTo>
                  <a:lnTo>
                    <a:pt x="461449" y="0"/>
                  </a:lnTo>
                  <a:lnTo>
                    <a:pt x="132160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26" name="object 2626" descr=""/>
          <p:cNvSpPr txBox="1"/>
          <p:nvPr/>
        </p:nvSpPr>
        <p:spPr>
          <a:xfrm>
            <a:off x="7316866" y="12262751"/>
            <a:ext cx="80391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>
              <a:lnSpc>
                <a:spcPts val="780"/>
              </a:lnSpc>
              <a:spcBef>
                <a:spcPts val="229"/>
              </a:spcBef>
            </a:pPr>
            <a:r>
              <a:rPr dirty="0" sz="750" spc="-30" i="1">
                <a:latin typeface="ISOCPEUR"/>
                <a:cs typeface="ISOCPEUR"/>
              </a:rPr>
              <a:t>Пінний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утеплювач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Штукатурка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30" i="1">
                <a:latin typeface="ISOCPEUR"/>
                <a:cs typeface="ISOCPEUR"/>
              </a:rPr>
              <a:t>15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7" name="object 2627" descr=""/>
          <p:cNvSpPr txBox="1"/>
          <p:nvPr/>
        </p:nvSpPr>
        <p:spPr>
          <a:xfrm>
            <a:off x="8997717" y="11556409"/>
            <a:ext cx="1583690" cy="217804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marL="12700" marR="5080">
              <a:lnSpc>
                <a:spcPct val="67300"/>
              </a:lnSpc>
              <a:spcBef>
                <a:spcPts val="400"/>
              </a:spcBef>
            </a:pPr>
            <a:r>
              <a:rPr dirty="0" sz="750" spc="-35" i="1">
                <a:latin typeface="ISOCPEUR"/>
                <a:cs typeface="ISOCPEUR"/>
              </a:rPr>
              <a:t>Залізобетонна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плита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покриття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-200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Опорядження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стелі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30" i="1">
                <a:latin typeface="ISOCPEUR"/>
                <a:cs typeface="ISOCPEUR"/>
              </a:rPr>
              <a:t>10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8" name="object 2628" descr=""/>
          <p:cNvSpPr txBox="1"/>
          <p:nvPr/>
        </p:nvSpPr>
        <p:spPr>
          <a:xfrm>
            <a:off x="9008848" y="11322649"/>
            <a:ext cx="11290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Вирівнювальний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шар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17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29" name="object 2629" descr=""/>
          <p:cNvSpPr/>
          <p:nvPr/>
        </p:nvSpPr>
        <p:spPr>
          <a:xfrm>
            <a:off x="8324985" y="12715505"/>
            <a:ext cx="236220" cy="108585"/>
          </a:xfrm>
          <a:custGeom>
            <a:avLst/>
            <a:gdLst/>
            <a:ahLst/>
            <a:cxnLst/>
            <a:rect l="l" t="t" r="r" b="b"/>
            <a:pathLst>
              <a:path w="236220" h="108584">
                <a:moveTo>
                  <a:pt x="0" y="108278"/>
                </a:moveTo>
                <a:lnTo>
                  <a:pt x="235784" y="108278"/>
                </a:lnTo>
              </a:path>
              <a:path w="236220" h="108584">
                <a:moveTo>
                  <a:pt x="208461" y="108278"/>
                </a:moveTo>
                <a:lnTo>
                  <a:pt x="208461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0" name="object 2630" descr=""/>
          <p:cNvSpPr txBox="1"/>
          <p:nvPr/>
        </p:nvSpPr>
        <p:spPr>
          <a:xfrm>
            <a:off x="8536842" y="12594903"/>
            <a:ext cx="2597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>
                <a:latin typeface="ISOCPEUR"/>
                <a:cs typeface="ISOCPEUR"/>
              </a:rPr>
              <a:t>+13,200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631" name="object 2631" descr=""/>
          <p:cNvGrpSpPr/>
          <p:nvPr/>
        </p:nvGrpSpPr>
        <p:grpSpPr>
          <a:xfrm>
            <a:off x="8494854" y="10246849"/>
            <a:ext cx="4431030" cy="2580640"/>
            <a:chOff x="8494854" y="10246849"/>
            <a:chExt cx="4431030" cy="2580640"/>
          </a:xfrm>
        </p:grpSpPr>
        <p:sp>
          <p:nvSpPr>
            <p:cNvPr id="2632" name="object 2632" descr=""/>
            <p:cNvSpPr/>
            <p:nvPr/>
          </p:nvSpPr>
          <p:spPr>
            <a:xfrm>
              <a:off x="8498029" y="12712469"/>
              <a:ext cx="304165" cy="111760"/>
            </a:xfrm>
            <a:custGeom>
              <a:avLst/>
              <a:gdLst/>
              <a:ahLst/>
              <a:cxnLst/>
              <a:rect l="l" t="t" r="r" b="b"/>
              <a:pathLst>
                <a:path w="304165" h="111759">
                  <a:moveTo>
                    <a:pt x="35418" y="3035"/>
                  </a:moveTo>
                  <a:lnTo>
                    <a:pt x="303585" y="0"/>
                  </a:lnTo>
                </a:path>
                <a:path w="304165" h="111759">
                  <a:moveTo>
                    <a:pt x="71848" y="74884"/>
                  </a:moveTo>
                  <a:lnTo>
                    <a:pt x="35418" y="111314"/>
                  </a:lnTo>
                  <a:lnTo>
                    <a:pt x="0" y="748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33" name="object 2633" descr="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10953023" y="10246849"/>
              <a:ext cx="1972799" cy="2542021"/>
            </a:xfrm>
            <a:prstGeom prst="rect">
              <a:avLst/>
            </a:prstGeom>
          </p:spPr>
        </p:pic>
      </p:grpSp>
      <p:sp>
        <p:nvSpPr>
          <p:cNvPr id="2634" name="object 2634" descr=""/>
          <p:cNvSpPr txBox="1"/>
          <p:nvPr/>
        </p:nvSpPr>
        <p:spPr>
          <a:xfrm>
            <a:off x="10942687" y="12485381"/>
            <a:ext cx="748665" cy="24828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54305" marR="5080" indent="-142240">
              <a:lnSpc>
                <a:spcPts val="840"/>
              </a:lnSpc>
              <a:spcBef>
                <a:spcPts val="180"/>
              </a:spcBef>
            </a:pPr>
            <a:r>
              <a:rPr dirty="0" sz="750" spc="-40" i="1">
                <a:latin typeface="ISOCPEUR"/>
                <a:cs typeface="ISOCPEUR"/>
              </a:rPr>
              <a:t>Цементно-</a:t>
            </a:r>
            <a:r>
              <a:rPr dirty="0" sz="750" spc="-10" i="1">
                <a:latin typeface="ISOCPEUR"/>
                <a:cs typeface="ISOCPEUR"/>
              </a:rPr>
              <a:t>піщаний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розчин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М100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35" name="object 2635" descr=""/>
          <p:cNvSpPr/>
          <p:nvPr/>
        </p:nvSpPr>
        <p:spPr>
          <a:xfrm>
            <a:off x="12652089" y="10439627"/>
            <a:ext cx="32384" cy="889635"/>
          </a:xfrm>
          <a:custGeom>
            <a:avLst/>
            <a:gdLst/>
            <a:ahLst/>
            <a:cxnLst/>
            <a:rect l="l" t="t" r="r" b="b"/>
            <a:pathLst>
              <a:path w="32384" h="889634">
                <a:moveTo>
                  <a:pt x="0" y="889505"/>
                </a:moveTo>
                <a:lnTo>
                  <a:pt x="0" y="17203"/>
                </a:lnTo>
              </a:path>
              <a:path w="32384" h="889634">
                <a:moveTo>
                  <a:pt x="32382" y="0"/>
                </a:moveTo>
                <a:lnTo>
                  <a:pt x="32382" y="872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36" name="object 2636" descr=""/>
          <p:cNvSpPr/>
          <p:nvPr/>
        </p:nvSpPr>
        <p:spPr>
          <a:xfrm>
            <a:off x="12818049" y="10349562"/>
            <a:ext cx="33655" cy="890905"/>
          </a:xfrm>
          <a:custGeom>
            <a:avLst/>
            <a:gdLst/>
            <a:ahLst/>
            <a:cxnLst/>
            <a:rect l="l" t="t" r="r" b="b"/>
            <a:pathLst>
              <a:path w="33654" h="890904">
                <a:moveTo>
                  <a:pt x="0" y="890517"/>
                </a:moveTo>
                <a:lnTo>
                  <a:pt x="0" y="18215"/>
                </a:lnTo>
              </a:path>
              <a:path w="33654" h="890904">
                <a:moveTo>
                  <a:pt x="33394" y="0"/>
                </a:moveTo>
                <a:lnTo>
                  <a:pt x="33394" y="873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637" name="object 2637" descr=""/>
          <p:cNvGrpSpPr/>
          <p:nvPr/>
        </p:nvGrpSpPr>
        <p:grpSpPr>
          <a:xfrm>
            <a:off x="11874772" y="9761619"/>
            <a:ext cx="1169670" cy="3137535"/>
            <a:chOff x="11874772" y="9761619"/>
            <a:chExt cx="1169670" cy="3137535"/>
          </a:xfrm>
        </p:grpSpPr>
        <p:sp>
          <p:nvSpPr>
            <p:cNvPr id="2638" name="object 2638" descr=""/>
            <p:cNvSpPr/>
            <p:nvPr/>
          </p:nvSpPr>
          <p:spPr>
            <a:xfrm>
              <a:off x="11877947" y="10200806"/>
              <a:ext cx="1163320" cy="2694940"/>
            </a:xfrm>
            <a:custGeom>
              <a:avLst/>
              <a:gdLst/>
              <a:ahLst/>
              <a:cxnLst/>
              <a:rect l="l" t="t" r="r" b="b"/>
              <a:pathLst>
                <a:path w="1163319" h="2694940">
                  <a:moveTo>
                    <a:pt x="1043321" y="0"/>
                  </a:moveTo>
                  <a:lnTo>
                    <a:pt x="1043321" y="47561"/>
                  </a:lnTo>
                  <a:lnTo>
                    <a:pt x="1043321" y="1149576"/>
                  </a:lnTo>
                  <a:lnTo>
                    <a:pt x="923911" y="1178923"/>
                  </a:lnTo>
                  <a:lnTo>
                    <a:pt x="1162732" y="1219401"/>
                  </a:lnTo>
                  <a:lnTo>
                    <a:pt x="1043321" y="1252795"/>
                  </a:lnTo>
                  <a:lnTo>
                    <a:pt x="1043321" y="2369990"/>
                  </a:lnTo>
                  <a:lnTo>
                    <a:pt x="1043321" y="2694826"/>
                  </a:lnTo>
                </a:path>
                <a:path w="1163319" h="2694940">
                  <a:moveTo>
                    <a:pt x="25298" y="1713233"/>
                  </a:moveTo>
                  <a:lnTo>
                    <a:pt x="22262" y="1713233"/>
                  </a:lnTo>
                </a:path>
                <a:path w="1163319" h="2694940">
                  <a:moveTo>
                    <a:pt x="0" y="1713233"/>
                  </a:moveTo>
                  <a:lnTo>
                    <a:pt x="4047" y="17132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39" name="object 2639" descr=""/>
            <p:cNvPicPr/>
            <p:nvPr/>
          </p:nvPicPr>
          <p:blipFill>
            <a:blip r:embed="rId123" cstate="print"/>
            <a:stretch>
              <a:fillRect/>
            </a:stretch>
          </p:blipFill>
          <p:spPr>
            <a:xfrm>
              <a:off x="12219986" y="9761619"/>
              <a:ext cx="245904" cy="245904"/>
            </a:xfrm>
            <a:prstGeom prst="rect">
              <a:avLst/>
            </a:prstGeom>
          </p:spPr>
        </p:pic>
      </p:grpSp>
      <p:sp>
        <p:nvSpPr>
          <p:cNvPr id="2640" name="object 2640" descr=""/>
          <p:cNvSpPr txBox="1"/>
          <p:nvPr/>
        </p:nvSpPr>
        <p:spPr>
          <a:xfrm>
            <a:off x="12281147" y="9777984"/>
            <a:ext cx="10668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0" i="1">
                <a:latin typeface="ISOCPEUR"/>
                <a:cs typeface="ISOCPEUR"/>
              </a:rPr>
              <a:t>3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41" name="object 2641" descr=""/>
          <p:cNvSpPr/>
          <p:nvPr/>
        </p:nvSpPr>
        <p:spPr>
          <a:xfrm>
            <a:off x="12592384" y="11418183"/>
            <a:ext cx="76200" cy="251460"/>
          </a:xfrm>
          <a:custGeom>
            <a:avLst/>
            <a:gdLst/>
            <a:ahLst/>
            <a:cxnLst/>
            <a:rect l="l" t="t" r="r" b="b"/>
            <a:pathLst>
              <a:path w="76200" h="251459">
                <a:moveTo>
                  <a:pt x="75896" y="35418"/>
                </a:moveTo>
                <a:lnTo>
                  <a:pt x="0" y="35418"/>
                </a:lnTo>
              </a:path>
              <a:path w="76200" h="251459">
                <a:moveTo>
                  <a:pt x="75896" y="214533"/>
                </a:moveTo>
                <a:lnTo>
                  <a:pt x="0" y="214533"/>
                </a:lnTo>
              </a:path>
              <a:path w="76200" h="251459">
                <a:moveTo>
                  <a:pt x="35418" y="0"/>
                </a:moveTo>
                <a:lnTo>
                  <a:pt x="35418" y="250963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2" name="object 2642" descr=""/>
          <p:cNvSpPr txBox="1"/>
          <p:nvPr/>
        </p:nvSpPr>
        <p:spPr>
          <a:xfrm>
            <a:off x="12527587" y="11463263"/>
            <a:ext cx="118745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43" name="object 2643" descr=""/>
          <p:cNvGrpSpPr/>
          <p:nvPr/>
        </p:nvGrpSpPr>
        <p:grpSpPr>
          <a:xfrm>
            <a:off x="12330149" y="11427291"/>
            <a:ext cx="436880" cy="658495"/>
            <a:chOff x="12330149" y="11427291"/>
            <a:chExt cx="436880" cy="658495"/>
          </a:xfrm>
        </p:grpSpPr>
        <p:sp>
          <p:nvSpPr>
            <p:cNvPr id="2644" name="object 2644" descr=""/>
            <p:cNvSpPr/>
            <p:nvPr/>
          </p:nvSpPr>
          <p:spPr>
            <a:xfrm>
              <a:off x="12601492" y="114272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 descr=""/>
            <p:cNvSpPr/>
            <p:nvPr/>
          </p:nvSpPr>
          <p:spPr>
            <a:xfrm>
              <a:off x="12601491" y="1142729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 descr=""/>
            <p:cNvSpPr/>
            <p:nvPr/>
          </p:nvSpPr>
          <p:spPr>
            <a:xfrm>
              <a:off x="12601492" y="1160640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 descr=""/>
            <p:cNvSpPr/>
            <p:nvPr/>
          </p:nvSpPr>
          <p:spPr>
            <a:xfrm>
              <a:off x="12601491" y="1160640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7561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12333324" y="11692422"/>
              <a:ext cx="430530" cy="389890"/>
            </a:xfrm>
            <a:custGeom>
              <a:avLst/>
              <a:gdLst/>
              <a:ahLst/>
              <a:cxnLst/>
              <a:rect l="l" t="t" r="r" b="b"/>
              <a:pathLst>
                <a:path w="430529" h="389890">
                  <a:moveTo>
                    <a:pt x="394661" y="0"/>
                  </a:moveTo>
                  <a:lnTo>
                    <a:pt x="394661" y="389601"/>
                  </a:lnTo>
                </a:path>
                <a:path w="430529" h="389890">
                  <a:moveTo>
                    <a:pt x="35418" y="0"/>
                  </a:moveTo>
                  <a:lnTo>
                    <a:pt x="35418" y="389601"/>
                  </a:lnTo>
                </a:path>
                <a:path w="430529" h="389890">
                  <a:moveTo>
                    <a:pt x="430079" y="354182"/>
                  </a:moveTo>
                  <a:lnTo>
                    <a:pt x="0" y="35418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 descr=""/>
            <p:cNvSpPr/>
            <p:nvPr/>
          </p:nvSpPr>
          <p:spPr>
            <a:xfrm>
              <a:off x="12700663" y="1201928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53633"/>
                  </a:moveTo>
                  <a:lnTo>
                    <a:pt x="53633" y="5059"/>
                  </a:lnTo>
                  <a:lnTo>
                    <a:pt x="48573" y="0"/>
                  </a:lnTo>
                  <a:lnTo>
                    <a:pt x="5059" y="53633"/>
                  </a:lnTo>
                  <a:close/>
                </a:path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 descr=""/>
            <p:cNvSpPr/>
            <p:nvPr/>
          </p:nvSpPr>
          <p:spPr>
            <a:xfrm>
              <a:off x="12700663" y="12019283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12342432" y="1201928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53633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3633"/>
                  </a:lnTo>
                  <a:close/>
                </a:path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12342432" y="1201928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53" name="object 2653" descr=""/>
          <p:cNvSpPr txBox="1"/>
          <p:nvPr/>
        </p:nvSpPr>
        <p:spPr>
          <a:xfrm>
            <a:off x="12458590" y="1192071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54" name="object 2654" descr=""/>
          <p:cNvGrpSpPr/>
          <p:nvPr/>
        </p:nvGrpSpPr>
        <p:grpSpPr>
          <a:xfrm>
            <a:off x="12024679" y="12068094"/>
            <a:ext cx="246379" cy="878205"/>
            <a:chOff x="12024679" y="12068094"/>
            <a:chExt cx="246379" cy="878205"/>
          </a:xfrm>
        </p:grpSpPr>
        <p:sp>
          <p:nvSpPr>
            <p:cNvPr id="2655" name="object 2655" descr=""/>
            <p:cNvSpPr/>
            <p:nvPr/>
          </p:nvSpPr>
          <p:spPr>
            <a:xfrm>
              <a:off x="12094504" y="1207190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0"/>
                  </a:moveTo>
                  <a:lnTo>
                    <a:pt x="0" y="11131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56" name="object 2656" descr=""/>
            <p:cNvPicPr/>
            <p:nvPr/>
          </p:nvPicPr>
          <p:blipFill>
            <a:blip r:embed="rId121" cstate="print"/>
            <a:stretch>
              <a:fillRect/>
            </a:stretch>
          </p:blipFill>
          <p:spPr>
            <a:xfrm>
              <a:off x="12024679" y="12700326"/>
              <a:ext cx="245904" cy="245904"/>
            </a:xfrm>
            <a:prstGeom prst="rect">
              <a:avLst/>
            </a:prstGeom>
          </p:spPr>
        </p:pic>
      </p:grpSp>
      <p:sp>
        <p:nvSpPr>
          <p:cNvPr id="2657" name="object 2657" descr=""/>
          <p:cNvSpPr txBox="1"/>
          <p:nvPr/>
        </p:nvSpPr>
        <p:spPr>
          <a:xfrm>
            <a:off x="12082804" y="12723775"/>
            <a:ext cx="11430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spc="-45" i="1">
                <a:latin typeface="ISOCPEUR"/>
                <a:cs typeface="ISOCPEUR"/>
              </a:rPr>
              <a:t>Є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2658" name="object 2658" descr=""/>
          <p:cNvSpPr/>
          <p:nvPr/>
        </p:nvSpPr>
        <p:spPr>
          <a:xfrm>
            <a:off x="12148137" y="10345515"/>
            <a:ext cx="0" cy="282575"/>
          </a:xfrm>
          <a:custGeom>
            <a:avLst/>
            <a:gdLst/>
            <a:ahLst/>
            <a:cxnLst/>
            <a:rect l="l" t="t" r="r" b="b"/>
            <a:pathLst>
              <a:path w="0" h="282575">
                <a:moveTo>
                  <a:pt x="0" y="0"/>
                </a:moveTo>
                <a:lnTo>
                  <a:pt x="0" y="28233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59" name="object 2659" descr=""/>
          <p:cNvSpPr/>
          <p:nvPr/>
        </p:nvSpPr>
        <p:spPr>
          <a:xfrm>
            <a:off x="12148137" y="11870525"/>
            <a:ext cx="0" cy="834390"/>
          </a:xfrm>
          <a:custGeom>
            <a:avLst/>
            <a:gdLst/>
            <a:ahLst/>
            <a:cxnLst/>
            <a:rect l="l" t="t" r="r" b="b"/>
            <a:pathLst>
              <a:path w="0" h="834390">
                <a:moveTo>
                  <a:pt x="0" y="0"/>
                </a:moveTo>
                <a:lnTo>
                  <a:pt x="0" y="282334"/>
                </a:lnTo>
                <a:lnTo>
                  <a:pt x="0" y="83384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660" name="object 2660" descr=""/>
          <p:cNvGrpSpPr/>
          <p:nvPr/>
        </p:nvGrpSpPr>
        <p:grpSpPr>
          <a:xfrm>
            <a:off x="11970907" y="10660092"/>
            <a:ext cx="437515" cy="1178560"/>
            <a:chOff x="11970907" y="10660092"/>
            <a:chExt cx="437515" cy="1178560"/>
          </a:xfrm>
        </p:grpSpPr>
        <p:sp>
          <p:nvSpPr>
            <p:cNvPr id="2661" name="object 2661" descr=""/>
            <p:cNvSpPr/>
            <p:nvPr/>
          </p:nvSpPr>
          <p:spPr>
            <a:xfrm>
              <a:off x="11974082" y="10663267"/>
              <a:ext cx="209550" cy="1172210"/>
            </a:xfrm>
            <a:custGeom>
              <a:avLst/>
              <a:gdLst/>
              <a:ahLst/>
              <a:cxnLst/>
              <a:rect l="l" t="t" r="r" b="b"/>
              <a:pathLst>
                <a:path w="209550" h="1172209">
                  <a:moveTo>
                    <a:pt x="174055" y="0"/>
                  </a:moveTo>
                  <a:lnTo>
                    <a:pt x="174055" y="24286"/>
                  </a:lnTo>
                </a:path>
                <a:path w="209550" h="1172209">
                  <a:moveTo>
                    <a:pt x="174055" y="59705"/>
                  </a:moveTo>
                  <a:lnTo>
                    <a:pt x="174055" y="538358"/>
                  </a:lnTo>
                </a:path>
                <a:path w="209550" h="1172209">
                  <a:moveTo>
                    <a:pt x="174055" y="573776"/>
                  </a:moveTo>
                  <a:lnTo>
                    <a:pt x="174055" y="598063"/>
                  </a:lnTo>
                </a:path>
                <a:path w="209550" h="1172209">
                  <a:moveTo>
                    <a:pt x="174055" y="633481"/>
                  </a:moveTo>
                  <a:lnTo>
                    <a:pt x="174055" y="1112134"/>
                  </a:lnTo>
                </a:path>
                <a:path w="209550" h="1172209">
                  <a:moveTo>
                    <a:pt x="174055" y="1147552"/>
                  </a:moveTo>
                  <a:lnTo>
                    <a:pt x="174055" y="1171839"/>
                  </a:lnTo>
                </a:path>
                <a:path w="209550" h="1172209">
                  <a:moveTo>
                    <a:pt x="36430" y="1089871"/>
                  </a:moveTo>
                  <a:lnTo>
                    <a:pt x="36430" y="550501"/>
                  </a:lnTo>
                </a:path>
                <a:path w="209550" h="1172209">
                  <a:moveTo>
                    <a:pt x="174055" y="1089871"/>
                  </a:moveTo>
                  <a:lnTo>
                    <a:pt x="174055" y="550501"/>
                  </a:lnTo>
                </a:path>
                <a:path w="209550" h="1172209">
                  <a:moveTo>
                    <a:pt x="0" y="585919"/>
                  </a:moveTo>
                  <a:lnTo>
                    <a:pt x="209473" y="58591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 descr=""/>
            <p:cNvSpPr/>
            <p:nvPr/>
          </p:nvSpPr>
          <p:spPr>
            <a:xfrm>
              <a:off x="11984202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 descr=""/>
            <p:cNvSpPr/>
            <p:nvPr/>
          </p:nvSpPr>
          <p:spPr>
            <a:xfrm>
              <a:off x="11984201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12121827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 descr=""/>
            <p:cNvSpPr/>
            <p:nvPr/>
          </p:nvSpPr>
          <p:spPr>
            <a:xfrm>
              <a:off x="12121827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 descr=""/>
            <p:cNvSpPr/>
            <p:nvPr/>
          </p:nvSpPr>
          <p:spPr>
            <a:xfrm>
              <a:off x="12111707" y="11213769"/>
              <a:ext cx="294005" cy="539750"/>
            </a:xfrm>
            <a:custGeom>
              <a:avLst/>
              <a:gdLst/>
              <a:ahLst/>
              <a:cxnLst/>
              <a:rect l="l" t="t" r="r" b="b"/>
              <a:pathLst>
                <a:path w="294004" h="539750">
                  <a:moveTo>
                    <a:pt x="36430" y="539370"/>
                  </a:moveTo>
                  <a:lnTo>
                    <a:pt x="36430" y="0"/>
                  </a:lnTo>
                </a:path>
                <a:path w="294004" h="539750">
                  <a:moveTo>
                    <a:pt x="257035" y="539370"/>
                  </a:moveTo>
                  <a:lnTo>
                    <a:pt x="257035" y="0"/>
                  </a:lnTo>
                </a:path>
                <a:path w="294004" h="539750">
                  <a:moveTo>
                    <a:pt x="0" y="35418"/>
                  </a:moveTo>
                  <a:lnTo>
                    <a:pt x="293465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12121827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 descr=""/>
            <p:cNvSpPr/>
            <p:nvPr/>
          </p:nvSpPr>
          <p:spPr>
            <a:xfrm>
              <a:off x="12121827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 descr=""/>
            <p:cNvSpPr/>
            <p:nvPr/>
          </p:nvSpPr>
          <p:spPr>
            <a:xfrm>
              <a:off x="12342432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52621"/>
                  </a:moveTo>
                  <a:lnTo>
                    <a:pt x="52621" y="5059"/>
                  </a:lnTo>
                  <a:lnTo>
                    <a:pt x="47561" y="0"/>
                  </a:lnTo>
                  <a:lnTo>
                    <a:pt x="5059" y="52621"/>
                  </a:lnTo>
                  <a:close/>
                </a:path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12342432" y="1122287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71" name="object 2671" descr=""/>
          <p:cNvSpPr txBox="1"/>
          <p:nvPr/>
        </p:nvSpPr>
        <p:spPr>
          <a:xfrm>
            <a:off x="11996129" y="11123294"/>
            <a:ext cx="3429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125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175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72" name="object 2672" descr=""/>
          <p:cNvGrpSpPr/>
          <p:nvPr/>
        </p:nvGrpSpPr>
        <p:grpSpPr>
          <a:xfrm>
            <a:off x="11070270" y="11931104"/>
            <a:ext cx="131445" cy="370840"/>
            <a:chOff x="11070270" y="11931104"/>
            <a:chExt cx="131445" cy="370840"/>
          </a:xfrm>
        </p:grpSpPr>
        <p:sp>
          <p:nvSpPr>
            <p:cNvPr id="2673" name="object 2673" descr=""/>
            <p:cNvSpPr/>
            <p:nvPr/>
          </p:nvSpPr>
          <p:spPr>
            <a:xfrm>
              <a:off x="11073445" y="11987912"/>
              <a:ext cx="125095" cy="311150"/>
            </a:xfrm>
            <a:custGeom>
              <a:avLst/>
              <a:gdLst/>
              <a:ahLst/>
              <a:cxnLst/>
              <a:rect l="l" t="t" r="r" b="b"/>
              <a:pathLst>
                <a:path w="125095" h="311150">
                  <a:moveTo>
                    <a:pt x="124470" y="275250"/>
                  </a:moveTo>
                  <a:lnTo>
                    <a:pt x="0" y="275250"/>
                  </a:lnTo>
                </a:path>
                <a:path w="125095" h="311150">
                  <a:moveTo>
                    <a:pt x="124470" y="35418"/>
                  </a:moveTo>
                  <a:lnTo>
                    <a:pt x="0" y="35418"/>
                  </a:lnTo>
                </a:path>
                <a:path w="125095" h="311150">
                  <a:moveTo>
                    <a:pt x="35418" y="310669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11082552" y="1223584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7561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11082552" y="1223584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11082552" y="119970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 descr=""/>
            <p:cNvSpPr/>
            <p:nvPr/>
          </p:nvSpPr>
          <p:spPr>
            <a:xfrm>
              <a:off x="11082552" y="1199702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 descr=""/>
            <p:cNvSpPr/>
            <p:nvPr/>
          </p:nvSpPr>
          <p:spPr>
            <a:xfrm>
              <a:off x="11073445" y="11934279"/>
              <a:ext cx="125095" cy="125730"/>
            </a:xfrm>
            <a:custGeom>
              <a:avLst/>
              <a:gdLst/>
              <a:ahLst/>
              <a:cxnLst/>
              <a:rect l="l" t="t" r="r" b="b"/>
              <a:pathLst>
                <a:path w="125095" h="125729">
                  <a:moveTo>
                    <a:pt x="124470" y="89051"/>
                  </a:moveTo>
                  <a:lnTo>
                    <a:pt x="0" y="89051"/>
                  </a:lnTo>
                </a:path>
                <a:path w="125095" h="125729">
                  <a:moveTo>
                    <a:pt x="124470" y="35418"/>
                  </a:moveTo>
                  <a:lnTo>
                    <a:pt x="0" y="35418"/>
                  </a:lnTo>
                </a:path>
                <a:path w="125095" h="125729">
                  <a:moveTo>
                    <a:pt x="35418" y="125481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79" name="object 2679" descr=""/>
          <p:cNvSpPr txBox="1"/>
          <p:nvPr/>
        </p:nvSpPr>
        <p:spPr>
          <a:xfrm>
            <a:off x="11008648" y="11907510"/>
            <a:ext cx="118745" cy="3397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1000100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680" name="object 2680" descr=""/>
          <p:cNvGrpSpPr/>
          <p:nvPr/>
        </p:nvGrpSpPr>
        <p:grpSpPr>
          <a:xfrm>
            <a:off x="11082552" y="11859255"/>
            <a:ext cx="443865" cy="190500"/>
            <a:chOff x="11082552" y="11859255"/>
            <a:chExt cx="443865" cy="190500"/>
          </a:xfrm>
        </p:grpSpPr>
        <p:sp>
          <p:nvSpPr>
            <p:cNvPr id="2681" name="object 2681" descr=""/>
            <p:cNvSpPr/>
            <p:nvPr/>
          </p:nvSpPr>
          <p:spPr>
            <a:xfrm>
              <a:off x="11082553" y="1199701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 descr=""/>
            <p:cNvSpPr/>
            <p:nvPr/>
          </p:nvSpPr>
          <p:spPr>
            <a:xfrm>
              <a:off x="11082552" y="1199701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 descr=""/>
            <p:cNvSpPr/>
            <p:nvPr/>
          </p:nvSpPr>
          <p:spPr>
            <a:xfrm>
              <a:off x="11082553" y="1194338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7561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5059" y="0"/>
                  </a:lnTo>
                  <a:lnTo>
                    <a:pt x="0" y="5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 descr=""/>
            <p:cNvSpPr/>
            <p:nvPr/>
          </p:nvSpPr>
          <p:spPr>
            <a:xfrm>
              <a:off x="11082552" y="1194338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11522751" y="11862430"/>
              <a:ext cx="0" cy="107314"/>
            </a:xfrm>
            <a:custGeom>
              <a:avLst/>
              <a:gdLst/>
              <a:ahLst/>
              <a:cxnLst/>
              <a:rect l="l" t="t" r="r" b="b"/>
              <a:pathLst>
                <a:path w="0" h="107315">
                  <a:moveTo>
                    <a:pt x="0" y="10726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686" name="object 2686" descr=""/>
          <p:cNvSpPr txBox="1"/>
          <p:nvPr/>
        </p:nvSpPr>
        <p:spPr>
          <a:xfrm>
            <a:off x="11525135" y="11741828"/>
            <a:ext cx="270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>
                <a:latin typeface="ISOCPEUR"/>
                <a:cs typeface="ISOCPEUR"/>
              </a:rPr>
              <a:t>+23,700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687" name="object 2687" descr=""/>
          <p:cNvGrpSpPr/>
          <p:nvPr/>
        </p:nvGrpSpPr>
        <p:grpSpPr>
          <a:xfrm>
            <a:off x="-1489" y="197"/>
            <a:ext cx="20109180" cy="14204315"/>
            <a:chOff x="-1489" y="197"/>
            <a:chExt cx="20109180" cy="14204315"/>
          </a:xfrm>
        </p:grpSpPr>
        <p:sp>
          <p:nvSpPr>
            <p:cNvPr id="2688" name="object 2688" descr=""/>
            <p:cNvSpPr/>
            <p:nvPr/>
          </p:nvSpPr>
          <p:spPr>
            <a:xfrm>
              <a:off x="11486321" y="11859394"/>
              <a:ext cx="304165" cy="110489"/>
            </a:xfrm>
            <a:custGeom>
              <a:avLst/>
              <a:gdLst/>
              <a:ahLst/>
              <a:cxnLst/>
              <a:rect l="l" t="t" r="r" b="b"/>
              <a:pathLst>
                <a:path w="304165" h="110490">
                  <a:moveTo>
                    <a:pt x="36430" y="3035"/>
                  </a:moveTo>
                  <a:lnTo>
                    <a:pt x="303585" y="0"/>
                  </a:lnTo>
                </a:path>
                <a:path w="304165" h="110490">
                  <a:moveTo>
                    <a:pt x="71848" y="74884"/>
                  </a:moveTo>
                  <a:lnTo>
                    <a:pt x="36430" y="110302"/>
                  </a:lnTo>
                  <a:lnTo>
                    <a:pt x="0" y="7488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 descr=""/>
            <p:cNvSpPr/>
            <p:nvPr/>
          </p:nvSpPr>
          <p:spPr>
            <a:xfrm>
              <a:off x="1685" y="3372"/>
              <a:ext cx="20102830" cy="14197965"/>
            </a:xfrm>
            <a:custGeom>
              <a:avLst/>
              <a:gdLst/>
              <a:ahLst/>
              <a:cxnLst/>
              <a:rect l="l" t="t" r="r" b="b"/>
              <a:pathLst>
                <a:path w="20102830" h="14197965">
                  <a:moveTo>
                    <a:pt x="0" y="14197677"/>
                  </a:moveTo>
                  <a:lnTo>
                    <a:pt x="20102413" y="14197677"/>
                  </a:lnTo>
                  <a:lnTo>
                    <a:pt x="20102413" y="0"/>
                  </a:lnTo>
                  <a:lnTo>
                    <a:pt x="0" y="0"/>
                  </a:lnTo>
                  <a:lnTo>
                    <a:pt x="0" y="14197677"/>
                  </a:lnTo>
                </a:path>
                <a:path w="20102830" h="14197965">
                  <a:moveTo>
                    <a:pt x="19983003" y="119410"/>
                  </a:moveTo>
                  <a:lnTo>
                    <a:pt x="477641" y="119410"/>
                  </a:lnTo>
                  <a:lnTo>
                    <a:pt x="477641" y="14078267"/>
                  </a:lnTo>
                  <a:lnTo>
                    <a:pt x="19983003" y="14078267"/>
                  </a:lnTo>
                  <a:lnTo>
                    <a:pt x="19983003" y="119410"/>
                  </a:lnTo>
                </a:path>
                <a:path w="20102830" h="14197965">
                  <a:moveTo>
                    <a:pt x="15560776" y="13122985"/>
                  </a:moveTo>
                  <a:lnTo>
                    <a:pt x="17115133" y="13122985"/>
                  </a:lnTo>
                </a:path>
                <a:path w="20102830" h="14197965">
                  <a:moveTo>
                    <a:pt x="15560776" y="13002563"/>
                  </a:moveTo>
                  <a:lnTo>
                    <a:pt x="17115133" y="13002563"/>
                  </a:lnTo>
                </a:path>
                <a:path w="20102830" h="14197965">
                  <a:moveTo>
                    <a:pt x="15560776" y="12883152"/>
                  </a:moveTo>
                  <a:lnTo>
                    <a:pt x="17115133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 descr=""/>
            <p:cNvSpPr/>
            <p:nvPr/>
          </p:nvSpPr>
          <p:spPr>
            <a:xfrm>
              <a:off x="15562461" y="13245768"/>
              <a:ext cx="4422775" cy="478155"/>
            </a:xfrm>
            <a:custGeom>
              <a:avLst/>
              <a:gdLst/>
              <a:ahLst/>
              <a:cxnLst/>
              <a:rect l="l" t="t" r="r" b="b"/>
              <a:pathLst>
                <a:path w="4422775" h="478155">
                  <a:moveTo>
                    <a:pt x="0" y="0"/>
                  </a:moveTo>
                  <a:lnTo>
                    <a:pt x="1554357" y="0"/>
                  </a:lnTo>
                </a:path>
                <a:path w="4422775" h="478155">
                  <a:moveTo>
                    <a:pt x="1554357" y="477641"/>
                  </a:moveTo>
                  <a:lnTo>
                    <a:pt x="4422227" y="47764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 descr=""/>
            <p:cNvSpPr/>
            <p:nvPr/>
          </p:nvSpPr>
          <p:spPr>
            <a:xfrm>
              <a:off x="17116819" y="12998852"/>
              <a:ext cx="2868295" cy="14604"/>
            </a:xfrm>
            <a:custGeom>
              <a:avLst/>
              <a:gdLst/>
              <a:ahLst/>
              <a:cxnLst/>
              <a:rect l="l" t="t" r="r" b="b"/>
              <a:pathLst>
                <a:path w="2868294" h="14605">
                  <a:moveTo>
                    <a:pt x="2867870" y="14167"/>
                  </a:moveTo>
                  <a:lnTo>
                    <a:pt x="2867870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867870" y="141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 descr=""/>
            <p:cNvSpPr/>
            <p:nvPr/>
          </p:nvSpPr>
          <p:spPr>
            <a:xfrm>
              <a:off x="15562461" y="12767114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6355" y="598063"/>
                  </a:moveTo>
                  <a:lnTo>
                    <a:pt x="3586355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 descr=""/>
            <p:cNvSpPr/>
            <p:nvPr/>
          </p:nvSpPr>
          <p:spPr>
            <a:xfrm>
              <a:off x="15562461" y="1348458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 h="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 descr=""/>
            <p:cNvSpPr/>
            <p:nvPr/>
          </p:nvSpPr>
          <p:spPr>
            <a:xfrm>
              <a:off x="15802294" y="12767114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w="0"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 descr=""/>
            <p:cNvSpPr/>
            <p:nvPr/>
          </p:nvSpPr>
          <p:spPr>
            <a:xfrm>
              <a:off x="15555377" y="12767114"/>
              <a:ext cx="14604" cy="1315085"/>
            </a:xfrm>
            <a:custGeom>
              <a:avLst/>
              <a:gdLst/>
              <a:ahLst/>
              <a:cxnLst/>
              <a:rect l="l" t="t" r="r" b="b"/>
              <a:pathLst>
                <a:path w="14605" h="1315084">
                  <a:moveTo>
                    <a:pt x="14167" y="1314524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0" y="1314524"/>
                  </a:lnTo>
                  <a:lnTo>
                    <a:pt x="14167" y="1314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 descr=""/>
            <p:cNvSpPr/>
            <p:nvPr/>
          </p:nvSpPr>
          <p:spPr>
            <a:xfrm>
              <a:off x="15562461" y="13603998"/>
              <a:ext cx="1554480" cy="358775"/>
            </a:xfrm>
            <a:custGeom>
              <a:avLst/>
              <a:gdLst/>
              <a:ahLst/>
              <a:cxnLst/>
              <a:rect l="l" t="t" r="r" b="b"/>
              <a:pathLst>
                <a:path w="1554480" h="358775">
                  <a:moveTo>
                    <a:pt x="0" y="238820"/>
                  </a:moveTo>
                  <a:lnTo>
                    <a:pt x="1554357" y="238820"/>
                  </a:lnTo>
                </a:path>
                <a:path w="1554480" h="358775">
                  <a:moveTo>
                    <a:pt x="0" y="0"/>
                  </a:moveTo>
                  <a:lnTo>
                    <a:pt x="1554357" y="0"/>
                  </a:lnTo>
                </a:path>
                <a:path w="1554480" h="358775">
                  <a:moveTo>
                    <a:pt x="0" y="119410"/>
                  </a:moveTo>
                  <a:lnTo>
                    <a:pt x="1554357" y="119410"/>
                  </a:lnTo>
                </a:path>
                <a:path w="1554480" h="358775">
                  <a:moveTo>
                    <a:pt x="0" y="358230"/>
                  </a:moveTo>
                  <a:lnTo>
                    <a:pt x="1554357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16041114" y="12767114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7641" y="0"/>
                  </a:moveTo>
                  <a:lnTo>
                    <a:pt x="477641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8820" y="0"/>
                  </a:moveTo>
                  <a:lnTo>
                    <a:pt x="23882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15562461" y="12767114"/>
              <a:ext cx="4422775" cy="359410"/>
            </a:xfrm>
            <a:custGeom>
              <a:avLst/>
              <a:gdLst/>
              <a:ahLst/>
              <a:cxnLst/>
              <a:rect l="l" t="t" r="r" b="b"/>
              <a:pathLst>
                <a:path w="4422775" h="359409">
                  <a:moveTo>
                    <a:pt x="0" y="0"/>
                  </a:moveTo>
                  <a:lnTo>
                    <a:pt x="4422227" y="0"/>
                  </a:lnTo>
                </a:path>
                <a:path w="4422775" h="359409">
                  <a:moveTo>
                    <a:pt x="0" y="359242"/>
                  </a:moveTo>
                  <a:lnTo>
                    <a:pt x="1554357" y="359242"/>
                  </a:lnTo>
                </a:path>
                <a:path w="4422775" h="359409">
                  <a:moveTo>
                    <a:pt x="0" y="238820"/>
                  </a:moveTo>
                  <a:lnTo>
                    <a:pt x="1554357" y="238820"/>
                  </a:lnTo>
                </a:path>
                <a:path w="4422775" h="359409">
                  <a:moveTo>
                    <a:pt x="0" y="119410"/>
                  </a:moveTo>
                  <a:lnTo>
                    <a:pt x="1554357" y="1194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 descr=""/>
            <p:cNvSpPr/>
            <p:nvPr/>
          </p:nvSpPr>
          <p:spPr>
            <a:xfrm>
              <a:off x="15562461" y="13245768"/>
              <a:ext cx="4422775" cy="478155"/>
            </a:xfrm>
            <a:custGeom>
              <a:avLst/>
              <a:gdLst/>
              <a:ahLst/>
              <a:cxnLst/>
              <a:rect l="l" t="t" r="r" b="b"/>
              <a:pathLst>
                <a:path w="4422775" h="478155">
                  <a:moveTo>
                    <a:pt x="0" y="0"/>
                  </a:moveTo>
                  <a:lnTo>
                    <a:pt x="1554357" y="0"/>
                  </a:lnTo>
                </a:path>
                <a:path w="4422775" h="478155">
                  <a:moveTo>
                    <a:pt x="1554357" y="477641"/>
                  </a:moveTo>
                  <a:lnTo>
                    <a:pt x="4422227" y="47764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 descr=""/>
            <p:cNvSpPr/>
            <p:nvPr/>
          </p:nvSpPr>
          <p:spPr>
            <a:xfrm>
              <a:off x="17116819" y="12998852"/>
              <a:ext cx="2868295" cy="14604"/>
            </a:xfrm>
            <a:custGeom>
              <a:avLst/>
              <a:gdLst/>
              <a:ahLst/>
              <a:cxnLst/>
              <a:rect l="l" t="t" r="r" b="b"/>
              <a:pathLst>
                <a:path w="2868294" h="14605">
                  <a:moveTo>
                    <a:pt x="2867870" y="14167"/>
                  </a:moveTo>
                  <a:lnTo>
                    <a:pt x="2867870" y="0"/>
                  </a:lnTo>
                  <a:lnTo>
                    <a:pt x="0" y="0"/>
                  </a:lnTo>
                  <a:lnTo>
                    <a:pt x="0" y="14167"/>
                  </a:lnTo>
                  <a:lnTo>
                    <a:pt x="2867870" y="141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 descr=""/>
            <p:cNvSpPr/>
            <p:nvPr/>
          </p:nvSpPr>
          <p:spPr>
            <a:xfrm>
              <a:off x="15562461" y="12767114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6355" y="598063"/>
                  </a:moveTo>
                  <a:lnTo>
                    <a:pt x="3586355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 descr=""/>
            <p:cNvSpPr/>
            <p:nvPr/>
          </p:nvSpPr>
          <p:spPr>
            <a:xfrm>
              <a:off x="15562461" y="1348458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 h="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 descr=""/>
            <p:cNvSpPr/>
            <p:nvPr/>
          </p:nvSpPr>
          <p:spPr>
            <a:xfrm>
              <a:off x="15802294" y="12767114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w="0"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15555377" y="12767114"/>
              <a:ext cx="14604" cy="1315085"/>
            </a:xfrm>
            <a:custGeom>
              <a:avLst/>
              <a:gdLst/>
              <a:ahLst/>
              <a:cxnLst/>
              <a:rect l="l" t="t" r="r" b="b"/>
              <a:pathLst>
                <a:path w="14605" h="1315084">
                  <a:moveTo>
                    <a:pt x="14167" y="1314524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0" y="1314524"/>
                  </a:lnTo>
                  <a:lnTo>
                    <a:pt x="14167" y="1314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15562461" y="13603998"/>
              <a:ext cx="1554480" cy="358775"/>
            </a:xfrm>
            <a:custGeom>
              <a:avLst/>
              <a:gdLst/>
              <a:ahLst/>
              <a:cxnLst/>
              <a:rect l="l" t="t" r="r" b="b"/>
              <a:pathLst>
                <a:path w="1554480" h="358775">
                  <a:moveTo>
                    <a:pt x="0" y="238820"/>
                  </a:moveTo>
                  <a:lnTo>
                    <a:pt x="1554357" y="238820"/>
                  </a:lnTo>
                </a:path>
                <a:path w="1554480" h="358775">
                  <a:moveTo>
                    <a:pt x="0" y="0"/>
                  </a:moveTo>
                  <a:lnTo>
                    <a:pt x="1554357" y="0"/>
                  </a:lnTo>
                </a:path>
                <a:path w="1554480" h="358775">
                  <a:moveTo>
                    <a:pt x="0" y="119410"/>
                  </a:moveTo>
                  <a:lnTo>
                    <a:pt x="1554357" y="119410"/>
                  </a:lnTo>
                </a:path>
                <a:path w="1554480" h="358775">
                  <a:moveTo>
                    <a:pt x="0" y="358230"/>
                  </a:moveTo>
                  <a:lnTo>
                    <a:pt x="1554357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16041114" y="12767114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7641" y="0"/>
                  </a:moveTo>
                  <a:lnTo>
                    <a:pt x="477641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8820" y="0"/>
                  </a:moveTo>
                  <a:lnTo>
                    <a:pt x="23882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15562461" y="13365178"/>
              <a:ext cx="4422775" cy="716915"/>
            </a:xfrm>
            <a:custGeom>
              <a:avLst/>
              <a:gdLst/>
              <a:ahLst/>
              <a:cxnLst/>
              <a:rect l="l" t="t" r="r" b="b"/>
              <a:pathLst>
                <a:path w="4422775" h="716915">
                  <a:moveTo>
                    <a:pt x="1554357" y="477641"/>
                  </a:moveTo>
                  <a:lnTo>
                    <a:pt x="0" y="477641"/>
                  </a:lnTo>
                </a:path>
                <a:path w="4422775" h="716915">
                  <a:moveTo>
                    <a:pt x="4422227" y="358230"/>
                  </a:moveTo>
                  <a:lnTo>
                    <a:pt x="0" y="358230"/>
                  </a:lnTo>
                </a:path>
                <a:path w="4422775" h="716915">
                  <a:moveTo>
                    <a:pt x="1554357" y="597051"/>
                  </a:moveTo>
                  <a:lnTo>
                    <a:pt x="0" y="597051"/>
                  </a:lnTo>
                </a:path>
                <a:path w="4422775" h="716915">
                  <a:moveTo>
                    <a:pt x="3227112" y="0"/>
                  </a:moveTo>
                  <a:lnTo>
                    <a:pt x="3227112" y="716461"/>
                  </a:lnTo>
                </a:path>
                <a:path w="4422775" h="716915">
                  <a:moveTo>
                    <a:pt x="4422227" y="0"/>
                  </a:moveTo>
                  <a:lnTo>
                    <a:pt x="0" y="0"/>
                  </a:lnTo>
                </a:path>
                <a:path w="4422775" h="716915">
                  <a:moveTo>
                    <a:pt x="1554357" y="119410"/>
                  </a:moveTo>
                  <a:lnTo>
                    <a:pt x="0" y="119410"/>
                  </a:lnTo>
                </a:path>
                <a:path w="4422775" h="716915">
                  <a:moveTo>
                    <a:pt x="1554357" y="23882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08" name="object 2708" descr=""/>
          <p:cNvSpPr txBox="1"/>
          <p:nvPr/>
        </p:nvSpPr>
        <p:spPr>
          <a:xfrm>
            <a:off x="18911464" y="13741119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540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709" name="object 2709" descr=""/>
          <p:cNvSpPr txBox="1"/>
          <p:nvPr/>
        </p:nvSpPr>
        <p:spPr>
          <a:xfrm>
            <a:off x="17486636" y="13720196"/>
            <a:ext cx="948055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План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першого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поверху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План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типового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поверху </a:t>
            </a:r>
            <a:r>
              <a:rPr dirty="0" sz="700" i="1">
                <a:latin typeface="ISOCPEUR"/>
                <a:cs typeface="ISOCPEUR"/>
              </a:rPr>
              <a:t>Вузли</a:t>
            </a:r>
            <a:r>
              <a:rPr dirty="0" sz="700" spc="2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1,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2,</a:t>
            </a:r>
            <a:r>
              <a:rPr dirty="0" sz="700" spc="3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3,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10" name="object 2710" descr=""/>
          <p:cNvSpPr txBox="1"/>
          <p:nvPr/>
        </p:nvSpPr>
        <p:spPr>
          <a:xfrm>
            <a:off x="16056750" y="13380166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2711" name="object 2711" descr=""/>
          <p:cNvSpPr txBox="1"/>
          <p:nvPr/>
        </p:nvSpPr>
        <p:spPr>
          <a:xfrm>
            <a:off x="15567976" y="13364154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712" name="object 2712" descr=""/>
          <p:cNvGrpSpPr/>
          <p:nvPr/>
        </p:nvGrpSpPr>
        <p:grpSpPr>
          <a:xfrm>
            <a:off x="18789574" y="13365178"/>
            <a:ext cx="1195705" cy="358775"/>
            <a:chOff x="18789574" y="13365178"/>
            <a:chExt cx="1195705" cy="358775"/>
          </a:xfrm>
        </p:grpSpPr>
        <p:sp>
          <p:nvSpPr>
            <p:cNvPr id="2713" name="object 2713" descr=""/>
            <p:cNvSpPr/>
            <p:nvPr/>
          </p:nvSpPr>
          <p:spPr>
            <a:xfrm>
              <a:off x="18789574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 descr=""/>
            <p:cNvSpPr/>
            <p:nvPr/>
          </p:nvSpPr>
          <p:spPr>
            <a:xfrm>
              <a:off x="19148816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15" name="object 2715" descr=""/>
          <p:cNvSpPr txBox="1"/>
          <p:nvPr/>
        </p:nvSpPr>
        <p:spPr>
          <a:xfrm>
            <a:off x="18798125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609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2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4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2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724" name="object 2724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397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2716" name="object 2716" descr=""/>
          <p:cNvSpPr txBox="1"/>
          <p:nvPr/>
        </p:nvSpPr>
        <p:spPr>
          <a:xfrm>
            <a:off x="17142573" y="13355073"/>
            <a:ext cx="158750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i="1">
                <a:latin typeface="ISOCPEUR"/>
                <a:cs typeface="ISOCPEUR"/>
              </a:rPr>
              <a:t>Архітектурно-планувальні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717" name="object 2717" descr=""/>
          <p:cNvSpPr txBox="1"/>
          <p:nvPr/>
        </p:nvSpPr>
        <p:spPr>
          <a:xfrm>
            <a:off x="17712301" y="13503830"/>
            <a:ext cx="461645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i="1">
                <a:latin typeface="ISOCPEUR"/>
                <a:cs typeface="ISOCPEUR"/>
              </a:rPr>
              <a:t>рішення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718" name="object 2718" descr=""/>
          <p:cNvSpPr txBox="1"/>
          <p:nvPr/>
        </p:nvSpPr>
        <p:spPr>
          <a:xfrm>
            <a:off x="15617563" y="13224177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4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719" name="object 2719" descr=""/>
          <p:cNvSpPr txBox="1"/>
          <p:nvPr/>
        </p:nvSpPr>
        <p:spPr>
          <a:xfrm>
            <a:off x="15519758" y="13463278"/>
            <a:ext cx="1029969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2865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 </a:t>
            </a:r>
            <a:r>
              <a:rPr dirty="0" baseline="10101" sz="825" i="1">
                <a:latin typeface="ISOCPEUR"/>
                <a:cs typeface="ISOCPEUR"/>
              </a:rPr>
              <a:t>Єгорченко</a:t>
            </a:r>
            <a:r>
              <a:rPr dirty="0" baseline="10101" sz="825" spc="89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В.О.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2720" name="object 2720" descr=""/>
          <p:cNvSpPr txBox="1"/>
          <p:nvPr/>
        </p:nvSpPr>
        <p:spPr>
          <a:xfrm>
            <a:off x="15533468" y="13960194"/>
            <a:ext cx="96202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Зав.кафедри</a:t>
            </a:r>
            <a:r>
              <a:rPr dirty="0" sz="650" spc="41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Носенко</a:t>
            </a:r>
            <a:r>
              <a:rPr dirty="0" baseline="10101" sz="825" spc="5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В.С.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2721" name="object 2721" descr=""/>
          <p:cNvSpPr txBox="1"/>
          <p:nvPr/>
        </p:nvSpPr>
        <p:spPr>
          <a:xfrm>
            <a:off x="17158765" y="12721781"/>
            <a:ext cx="276352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722" name="object 2722" descr=""/>
          <p:cNvSpPr txBox="1"/>
          <p:nvPr/>
        </p:nvSpPr>
        <p:spPr>
          <a:xfrm>
            <a:off x="17182039" y="12992603"/>
            <a:ext cx="2744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23" name="object 2723" descr=""/>
          <p:cNvSpPr txBox="1"/>
          <p:nvPr/>
        </p:nvSpPr>
        <p:spPr>
          <a:xfrm>
            <a:off x="17201266" y="13091776"/>
            <a:ext cx="2707005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899160" marR="5080" indent="-887094">
              <a:lnSpc>
                <a:spcPts val="790"/>
              </a:lnSpc>
              <a:spcBef>
                <a:spcPts val="195"/>
              </a:spcBef>
            </a:pP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491469" y="122782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0" y="13958857"/>
                </a:moveTo>
                <a:lnTo>
                  <a:pt x="19505362" y="13958857"/>
                </a:lnTo>
                <a:lnTo>
                  <a:pt x="19505362" y="0"/>
                </a:ln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 txBox="1"/>
          <p:nvPr/>
        </p:nvSpPr>
        <p:spPr>
          <a:xfrm>
            <a:off x="17477488" y="119244"/>
            <a:ext cx="1758314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Специфікація</a:t>
            </a:r>
            <a:r>
              <a:rPr dirty="0" sz="850" spc="-12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плити</a:t>
            </a:r>
            <a:r>
              <a:rPr dirty="0" sz="850" spc="-12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монолітної</a:t>
            </a:r>
            <a:r>
              <a:rPr dirty="0" sz="850" spc="-120" i="1">
                <a:latin typeface="ISOCPEUR"/>
                <a:cs typeface="ISOCPEUR"/>
              </a:rPr>
              <a:t> </a:t>
            </a:r>
            <a:r>
              <a:rPr dirty="0" sz="850" spc="-20" i="1">
                <a:latin typeface="ISOCPEUR"/>
                <a:cs typeface="ISOCPEUR"/>
              </a:rPr>
              <a:t>Пм-</a:t>
            </a:r>
            <a:r>
              <a:rPr dirty="0" sz="850" spc="-60" i="1">
                <a:latin typeface="ISOCPEUR"/>
                <a:cs typeface="ISOCPEUR"/>
              </a:rPr>
              <a:t>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16805592" y="367500"/>
            <a:ext cx="288925" cy="23622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92075" marR="5080" indent="-80010">
              <a:lnSpc>
                <a:spcPts val="780"/>
              </a:lnSpc>
              <a:spcBef>
                <a:spcPts val="204"/>
              </a:spcBef>
            </a:pPr>
            <a:r>
              <a:rPr dirty="0" sz="700" spc="-10" i="1">
                <a:latin typeface="ISOCPEUR"/>
                <a:cs typeface="ISOCPEUR"/>
              </a:rPr>
              <a:t>Марка,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spc="-20" i="1">
                <a:latin typeface="ISOCPEUR"/>
                <a:cs typeface="ISOCPEUR"/>
              </a:rPr>
              <a:t>поз.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19195822" y="367500"/>
            <a:ext cx="2387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Маса,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7363076" y="417086"/>
            <a:ext cx="21113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  <a:tabLst>
                <a:tab pos="868680" algn="l"/>
                <a:tab pos="1541780" algn="l"/>
              </a:tabLst>
            </a:pPr>
            <a:r>
              <a:rPr dirty="0" sz="700" spc="-10" i="1">
                <a:latin typeface="ISOCPEUR"/>
                <a:cs typeface="ISOCPEUR"/>
              </a:rPr>
              <a:t>Позначення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Найменування</a:t>
            </a:r>
            <a:r>
              <a:rPr dirty="0" baseline="3968" sz="1050" i="1">
                <a:latin typeface="ISOCPEUR"/>
                <a:cs typeface="ISOCPEUR"/>
              </a:rPr>
              <a:t>	</a:t>
            </a:r>
            <a:r>
              <a:rPr dirty="0" sz="700" i="1">
                <a:latin typeface="ISOCPEUR"/>
                <a:cs typeface="ISOCPEUR"/>
              </a:rPr>
              <a:t>Кільк.</a:t>
            </a:r>
            <a:r>
              <a:rPr dirty="0" sz="700" spc="425" i="1">
                <a:latin typeface="ISOCPEUR"/>
                <a:cs typeface="ISOCPEUR"/>
              </a:rPr>
              <a:t> </a:t>
            </a:r>
            <a:r>
              <a:rPr dirty="0" baseline="-31746" sz="1050" spc="-15" i="1">
                <a:latin typeface="ISOCPEUR"/>
                <a:cs typeface="ISOCPEUR"/>
              </a:rPr>
              <a:t>од.кг.</a:t>
            </a:r>
            <a:endParaRPr baseline="-31746" sz="1050">
              <a:latin typeface="ISOCPEUR"/>
              <a:cs typeface="ISOCPEUR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9541909" y="407978"/>
            <a:ext cx="3784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Примітка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8221312" y="683230"/>
            <a:ext cx="5600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Збірні</a:t>
            </a:r>
            <a:r>
              <a:rPr dirty="0" u="sng" sz="700" spc="4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одиниці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8356915" y="877525"/>
            <a:ext cx="292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Деталі</a:t>
            </a:r>
            <a:endParaRPr sz="700">
              <a:latin typeface="ISOCPEUR"/>
              <a:cs typeface="ISOCPEUR"/>
            </a:endParaRPr>
          </a:p>
        </p:txBody>
      </p:sp>
      <p:graphicFrame>
        <p:nvGraphicFramePr>
          <p:cNvPr id="10" name="object 10" descr=""/>
          <p:cNvGraphicFramePr>
            <a:graphicFrameLocks noGrp="1"/>
          </p:cNvGraphicFramePr>
          <p:nvPr/>
        </p:nvGraphicFramePr>
        <p:xfrm>
          <a:off x="16863451" y="1126787"/>
          <a:ext cx="3039110" cy="89084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7335"/>
                <a:gridCol w="984250"/>
                <a:gridCol w="781050"/>
                <a:gridCol w="251460"/>
                <a:gridCol w="358775"/>
                <a:gridCol w="394969"/>
              </a:tblGrid>
              <a:tr h="124460">
                <a:tc>
                  <a:txBody>
                    <a:bodyPr/>
                    <a:lstStyle/>
                    <a:p>
                      <a:pPr marL="57785">
                        <a:lnSpc>
                          <a:spcPts val="56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52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ts val="140"/>
                        </a:lnSpc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ø10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L=16141</a:t>
                      </a:r>
                      <a:endParaRPr sz="700">
                        <a:latin typeface="ISOCPEUR"/>
                        <a:cs typeface="ISOCPEUR"/>
                      </a:endParaRPr>
                    </a:p>
                    <a:p>
                      <a:pPr>
                        <a:lnSpc>
                          <a:spcPts val="740"/>
                        </a:lnSpc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м.п.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ts val="515"/>
                        </a:lnSpc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0,62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ctr" marL="39370">
                        <a:lnSpc>
                          <a:spcPts val="515"/>
                        </a:lnSpc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9951,29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0"/>
                </a:tc>
              </a:tr>
              <a:tr h="185420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0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2603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L=13130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146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50,42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25400"/>
                </a:tc>
                <a:tc>
                  <a:txBody>
                    <a:bodyPr/>
                    <a:lstStyle/>
                    <a:p>
                      <a:pPr algn="ctr" marL="32384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7361,2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25400"/>
                </a:tc>
              </a:tr>
              <a:tr h="191135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L=10030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65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286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38,52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38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2503,49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L=5940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72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22,81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302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1642,29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90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L=3940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15,13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873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620,31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969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L=3640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70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13,98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873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978,43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L=3340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91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413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12,83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302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1167,13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77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L=3140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12,06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31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265,27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5588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ø25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L=2940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11,29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937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462,87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ø20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L=2940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937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7,25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42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137,75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L=4540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9,07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42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163,28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8986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L=3440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6,87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11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103,1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L=3140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6,27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 marL="4508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207,03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</a:tr>
              <a:tr h="191135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L=2440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4,88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 marL="4508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58,5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ø18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L=2340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4,68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 marL="4381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51,43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</a:tr>
              <a:tr h="191135">
                <a:tc>
                  <a:txBody>
                    <a:bodyPr/>
                    <a:lstStyle/>
                    <a:p>
                      <a:pPr marL="3937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L=6910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10,9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04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196,27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619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L=4820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7,61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000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83,67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L=4420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6,97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42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104,62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L=3820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6,03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84,39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L=3220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5,08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63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66,06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L=3020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4,77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826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33,36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L=2720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4,29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42,92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L=2620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4,13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5016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41,34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L=2520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3,98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17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75,55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L=2220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10668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3,5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42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129,62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L=2120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3,35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000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66,91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L=1820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18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2,87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43,08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L=1720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953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2,71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19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21,71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ø16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L=1420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2,24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2384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11,2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L=3380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27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 marR="29209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 marL="5016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81,04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4254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L=3080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2,74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36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19,15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L=2880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382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636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2,56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302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17,9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L=2780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00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2,47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44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29,62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L=2680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2,38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44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40,46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L=2580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2,29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34,37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873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L=2380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952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44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23,25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5560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L=2280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2,02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572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24,3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L=1880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540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1,67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19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80,13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L=1780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1,58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127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6,32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L=1680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17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191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1,49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445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20,89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L=1580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366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61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10858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1,4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191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85,59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42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L=1480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7556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11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9017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1,31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3810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14,46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L=1380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9080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1,23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4,9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L=1280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38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9207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1,14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4254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43,19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89865">
                <a:tc>
                  <a:txBody>
                    <a:bodyPr/>
                    <a:lstStyle/>
                    <a:p>
                      <a:pPr marL="32384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L=1180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5560"/>
                </a:tc>
                <a:tc>
                  <a:txBody>
                    <a:bodyPr/>
                    <a:lstStyle/>
                    <a:p>
                      <a:pPr marL="7429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51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5090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1,05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  <a:tc>
                  <a:txBody>
                    <a:bodyPr/>
                    <a:lstStyle/>
                    <a:p>
                      <a:pPr algn="ctr" marL="52705">
                        <a:lnSpc>
                          <a:spcPct val="100000"/>
                        </a:lnSpc>
                        <a:spcBef>
                          <a:spcPts val="240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53,44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0480"/>
                </a:tc>
              </a:tr>
              <a:tr h="191135">
                <a:tc>
                  <a:txBody>
                    <a:bodyPr/>
                    <a:lstStyle/>
                    <a:p>
                      <a:pPr marL="3429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L=1080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350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79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445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0,96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 marL="36195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75,76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</a:tr>
              <a:tr h="191135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47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ДСТУ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3760:2019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2384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i="1">
                          <a:latin typeface="ISOCPEUR"/>
                          <a:cs typeface="ISOCPEUR"/>
                        </a:rPr>
                        <a:t>ø12</a:t>
                      </a:r>
                      <a:r>
                        <a:rPr dirty="0" sz="700" spc="65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i="1">
                          <a:latin typeface="ISOCPEUR"/>
                          <a:cs typeface="ISOCPEUR"/>
                        </a:rPr>
                        <a:t>A500C1</a:t>
                      </a:r>
                      <a:r>
                        <a:rPr dirty="0" sz="700" spc="70" i="1">
                          <a:latin typeface="ISOCPEUR"/>
                          <a:cs typeface="ISOCPEUR"/>
                        </a:rPr>
                        <a:t> </a:t>
                      </a:r>
                      <a:r>
                        <a:rPr dirty="0" sz="700" spc="-10" i="1">
                          <a:latin typeface="ISOCPEUR"/>
                          <a:cs typeface="ISOCPEUR"/>
                        </a:rPr>
                        <a:t>L=980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85"/>
                        </a:spcBef>
                      </a:pPr>
                      <a:r>
                        <a:rPr dirty="0" sz="700" spc="-25" i="1">
                          <a:latin typeface="ISOCPEUR"/>
                          <a:cs typeface="ISOCPEUR"/>
                        </a:rPr>
                        <a:t>60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6195"/>
                </a:tc>
                <a:tc>
                  <a:txBody>
                    <a:bodyPr/>
                    <a:lstStyle/>
                    <a:p>
                      <a:pPr marL="8128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20" i="1">
                          <a:latin typeface="ISOCPEUR"/>
                          <a:cs typeface="ISOCPEUR"/>
                        </a:rPr>
                        <a:t>0,87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  <a:tc>
                  <a:txBody>
                    <a:bodyPr/>
                    <a:lstStyle/>
                    <a:p>
                      <a:pPr algn="ctr" marL="41910">
                        <a:lnSpc>
                          <a:spcPct val="100000"/>
                        </a:lnSpc>
                        <a:spcBef>
                          <a:spcPts val="245"/>
                        </a:spcBef>
                      </a:pPr>
                      <a:r>
                        <a:rPr dirty="0" sz="700" spc="-10" i="1">
                          <a:latin typeface="ISOCPEUR"/>
                          <a:cs typeface="ISOCPEUR"/>
                        </a:rPr>
                        <a:t>52,21</a:t>
                      </a:r>
                      <a:endParaRPr sz="700">
                        <a:latin typeface="ISOCPEUR"/>
                        <a:cs typeface="ISOCPEUR"/>
                      </a:endParaRPr>
                    </a:p>
                  </a:txBody>
                  <a:tcPr marL="0" marR="0" marB="0" marT="31115"/>
                </a:tc>
              </a:tr>
            </a:tbl>
          </a:graphicData>
        </a:graphic>
      </p:graphicFrame>
      <p:sp>
        <p:nvSpPr>
          <p:cNvPr id="11" name="object 11" descr=""/>
          <p:cNvSpPr/>
          <p:nvPr/>
        </p:nvSpPr>
        <p:spPr>
          <a:xfrm>
            <a:off x="18313958" y="10232176"/>
            <a:ext cx="383540" cy="0"/>
          </a:xfrm>
          <a:custGeom>
            <a:avLst/>
            <a:gdLst/>
            <a:ahLst/>
            <a:cxnLst/>
            <a:rect l="l" t="t" r="r" b="b"/>
            <a:pathLst>
              <a:path w="383540" h="0">
                <a:moveTo>
                  <a:pt x="0" y="0"/>
                </a:moveTo>
                <a:lnTo>
                  <a:pt x="383529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 descr=""/>
          <p:cNvSpPr txBox="1"/>
          <p:nvPr/>
        </p:nvSpPr>
        <p:spPr>
          <a:xfrm>
            <a:off x="18233456" y="10003301"/>
            <a:ext cx="533400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80010" marR="5080" indent="-67945">
              <a:lnSpc>
                <a:spcPts val="790"/>
              </a:lnSpc>
              <a:spcBef>
                <a:spcPts val="195"/>
              </a:spcBef>
            </a:pP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Технологічна</a:t>
            </a:r>
            <a:r>
              <a:rPr dirty="0" sz="700" spc="-10" i="1">
                <a:latin typeface="ISOCPEUR"/>
                <a:cs typeface="ISOCPEUR"/>
              </a:rPr>
              <a:t> арматура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16844047" y="10253253"/>
            <a:ext cx="1943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ОСп1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17315617" y="10249206"/>
            <a:ext cx="614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18102915" y="10253253"/>
            <a:ext cx="7442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A240C1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18911464" y="10253253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1225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9218085" y="10247182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0,75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9603639" y="10247182"/>
            <a:ext cx="2387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922,11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8290125" y="10436417"/>
            <a:ext cx="427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Матеріали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18102915" y="10626663"/>
            <a:ext cx="7994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Бетон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C16/20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9528753" y="10629700"/>
            <a:ext cx="3860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156,85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м3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6744875" y="10827030"/>
            <a:ext cx="11849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ОСп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див.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Відомість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деталей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3" name="object 23" descr=""/>
          <p:cNvGrpSpPr/>
          <p:nvPr/>
        </p:nvGrpSpPr>
        <p:grpSpPr>
          <a:xfrm>
            <a:off x="16768708" y="310866"/>
            <a:ext cx="3207385" cy="10496550"/>
            <a:chOff x="16768708" y="310866"/>
            <a:chExt cx="3207385" cy="10496550"/>
          </a:xfrm>
        </p:grpSpPr>
        <p:sp>
          <p:nvSpPr>
            <p:cNvPr id="24" name="object 24" descr=""/>
            <p:cNvSpPr/>
            <p:nvPr/>
          </p:nvSpPr>
          <p:spPr>
            <a:xfrm>
              <a:off x="16768708" y="314041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59" h="0">
                  <a:moveTo>
                    <a:pt x="0" y="0"/>
                  </a:moveTo>
                  <a:lnTo>
                    <a:pt x="3653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7134022" y="314041"/>
              <a:ext cx="2839085" cy="0"/>
            </a:xfrm>
            <a:custGeom>
              <a:avLst/>
              <a:gdLst/>
              <a:ahLst/>
              <a:cxnLst/>
              <a:rect l="l" t="t" r="r" b="b"/>
              <a:pathLst>
                <a:path w="2839084" h="0">
                  <a:moveTo>
                    <a:pt x="0" y="0"/>
                  </a:moveTo>
                  <a:lnTo>
                    <a:pt x="283852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6768708" y="314041"/>
              <a:ext cx="3204210" cy="10493375"/>
            </a:xfrm>
            <a:custGeom>
              <a:avLst/>
              <a:gdLst/>
              <a:ahLst/>
              <a:cxnLst/>
              <a:rect l="l" t="t" r="r" b="b"/>
              <a:pathLst>
                <a:path w="3204209" h="10493375">
                  <a:moveTo>
                    <a:pt x="0" y="358230"/>
                  </a:moveTo>
                  <a:lnTo>
                    <a:pt x="3203838" y="358230"/>
                  </a:lnTo>
                </a:path>
                <a:path w="3204209" h="10493375">
                  <a:moveTo>
                    <a:pt x="0" y="549489"/>
                  </a:moveTo>
                  <a:lnTo>
                    <a:pt x="3203838" y="549489"/>
                  </a:lnTo>
                </a:path>
                <a:path w="3204209" h="10493375">
                  <a:moveTo>
                    <a:pt x="0" y="740748"/>
                  </a:moveTo>
                  <a:lnTo>
                    <a:pt x="3203838" y="740748"/>
                  </a:lnTo>
                </a:path>
                <a:path w="3204209" h="10493375">
                  <a:moveTo>
                    <a:pt x="0" y="932007"/>
                  </a:moveTo>
                  <a:lnTo>
                    <a:pt x="3203838" y="932007"/>
                  </a:lnTo>
                </a:path>
                <a:path w="3204209" h="10493375">
                  <a:moveTo>
                    <a:pt x="0" y="1123266"/>
                  </a:moveTo>
                  <a:lnTo>
                    <a:pt x="3203838" y="1123266"/>
                  </a:lnTo>
                </a:path>
                <a:path w="3204209" h="10493375">
                  <a:moveTo>
                    <a:pt x="0" y="1314524"/>
                  </a:moveTo>
                  <a:lnTo>
                    <a:pt x="3203838" y="1314524"/>
                  </a:lnTo>
                </a:path>
                <a:path w="3204209" h="10493375">
                  <a:moveTo>
                    <a:pt x="0" y="1505783"/>
                  </a:moveTo>
                  <a:lnTo>
                    <a:pt x="3203838" y="1505783"/>
                  </a:lnTo>
                </a:path>
                <a:path w="3204209" h="10493375">
                  <a:moveTo>
                    <a:pt x="0" y="1697042"/>
                  </a:moveTo>
                  <a:lnTo>
                    <a:pt x="3203838" y="1697042"/>
                  </a:lnTo>
                </a:path>
                <a:path w="3204209" h="10493375">
                  <a:moveTo>
                    <a:pt x="0" y="1888301"/>
                  </a:moveTo>
                  <a:lnTo>
                    <a:pt x="3203838" y="1888301"/>
                  </a:lnTo>
                </a:path>
                <a:path w="3204209" h="10493375">
                  <a:moveTo>
                    <a:pt x="0" y="2079560"/>
                  </a:moveTo>
                  <a:lnTo>
                    <a:pt x="3203838" y="2079560"/>
                  </a:lnTo>
                </a:path>
                <a:path w="3204209" h="10493375">
                  <a:moveTo>
                    <a:pt x="0" y="2270818"/>
                  </a:moveTo>
                  <a:lnTo>
                    <a:pt x="3203838" y="2270818"/>
                  </a:lnTo>
                </a:path>
                <a:path w="3204209" h="10493375">
                  <a:moveTo>
                    <a:pt x="0" y="2462077"/>
                  </a:moveTo>
                  <a:lnTo>
                    <a:pt x="3203838" y="2462077"/>
                  </a:lnTo>
                </a:path>
                <a:path w="3204209" h="10493375">
                  <a:moveTo>
                    <a:pt x="0" y="2653336"/>
                  </a:moveTo>
                  <a:lnTo>
                    <a:pt x="3203838" y="2653336"/>
                  </a:lnTo>
                </a:path>
                <a:path w="3204209" h="10493375">
                  <a:moveTo>
                    <a:pt x="0" y="2844595"/>
                  </a:moveTo>
                  <a:lnTo>
                    <a:pt x="3203838" y="2844595"/>
                  </a:lnTo>
                </a:path>
                <a:path w="3204209" h="10493375">
                  <a:moveTo>
                    <a:pt x="0" y="3034842"/>
                  </a:moveTo>
                  <a:lnTo>
                    <a:pt x="3203838" y="3034842"/>
                  </a:lnTo>
                </a:path>
                <a:path w="3204209" h="10493375">
                  <a:moveTo>
                    <a:pt x="0" y="3226100"/>
                  </a:moveTo>
                  <a:lnTo>
                    <a:pt x="3203838" y="3226100"/>
                  </a:lnTo>
                </a:path>
                <a:path w="3204209" h="10493375">
                  <a:moveTo>
                    <a:pt x="0" y="3417359"/>
                  </a:moveTo>
                  <a:lnTo>
                    <a:pt x="3203838" y="3417359"/>
                  </a:lnTo>
                </a:path>
                <a:path w="3204209" h="10493375">
                  <a:moveTo>
                    <a:pt x="0" y="3608618"/>
                  </a:moveTo>
                  <a:lnTo>
                    <a:pt x="3203838" y="3608618"/>
                  </a:lnTo>
                </a:path>
                <a:path w="3204209" h="10493375">
                  <a:moveTo>
                    <a:pt x="0" y="3799877"/>
                  </a:moveTo>
                  <a:lnTo>
                    <a:pt x="3203838" y="3799877"/>
                  </a:lnTo>
                </a:path>
                <a:path w="3204209" h="10493375">
                  <a:moveTo>
                    <a:pt x="0" y="3991136"/>
                  </a:moveTo>
                  <a:lnTo>
                    <a:pt x="3203838" y="3991136"/>
                  </a:lnTo>
                </a:path>
                <a:path w="3204209" h="10493375">
                  <a:moveTo>
                    <a:pt x="0" y="4182395"/>
                  </a:moveTo>
                  <a:lnTo>
                    <a:pt x="3203838" y="4182395"/>
                  </a:lnTo>
                </a:path>
                <a:path w="3204209" h="10493375">
                  <a:moveTo>
                    <a:pt x="0" y="4373653"/>
                  </a:moveTo>
                  <a:lnTo>
                    <a:pt x="3203838" y="4373653"/>
                  </a:lnTo>
                </a:path>
                <a:path w="3204209" h="10493375">
                  <a:moveTo>
                    <a:pt x="0" y="4564912"/>
                  </a:moveTo>
                  <a:lnTo>
                    <a:pt x="3203838" y="4564912"/>
                  </a:lnTo>
                </a:path>
                <a:path w="3204209" h="10493375">
                  <a:moveTo>
                    <a:pt x="0" y="4756171"/>
                  </a:moveTo>
                  <a:lnTo>
                    <a:pt x="3203838" y="4756171"/>
                  </a:lnTo>
                </a:path>
                <a:path w="3204209" h="10493375">
                  <a:moveTo>
                    <a:pt x="0" y="4947430"/>
                  </a:moveTo>
                  <a:lnTo>
                    <a:pt x="3203838" y="4947430"/>
                  </a:lnTo>
                </a:path>
                <a:path w="3204209" h="10493375">
                  <a:moveTo>
                    <a:pt x="0" y="5138689"/>
                  </a:moveTo>
                  <a:lnTo>
                    <a:pt x="3203838" y="5138689"/>
                  </a:lnTo>
                </a:path>
                <a:path w="3204209" h="10493375">
                  <a:moveTo>
                    <a:pt x="0" y="5329947"/>
                  </a:moveTo>
                  <a:lnTo>
                    <a:pt x="3203838" y="5329947"/>
                  </a:lnTo>
                </a:path>
                <a:path w="3204209" h="10493375">
                  <a:moveTo>
                    <a:pt x="0" y="5521206"/>
                  </a:moveTo>
                  <a:lnTo>
                    <a:pt x="3203838" y="5521206"/>
                  </a:lnTo>
                </a:path>
                <a:path w="3204209" h="10493375">
                  <a:moveTo>
                    <a:pt x="0" y="5712465"/>
                  </a:moveTo>
                  <a:lnTo>
                    <a:pt x="3203838" y="5712465"/>
                  </a:lnTo>
                </a:path>
                <a:path w="3204209" h="10493375">
                  <a:moveTo>
                    <a:pt x="0" y="5903724"/>
                  </a:moveTo>
                  <a:lnTo>
                    <a:pt x="3203838" y="5903724"/>
                  </a:lnTo>
                </a:path>
                <a:path w="3204209" h="10493375">
                  <a:moveTo>
                    <a:pt x="0" y="6094983"/>
                  </a:moveTo>
                  <a:lnTo>
                    <a:pt x="3203838" y="6094983"/>
                  </a:lnTo>
                </a:path>
                <a:path w="3204209" h="10493375">
                  <a:moveTo>
                    <a:pt x="0" y="6286241"/>
                  </a:moveTo>
                  <a:lnTo>
                    <a:pt x="3203838" y="6286241"/>
                  </a:lnTo>
                </a:path>
                <a:path w="3204209" h="10493375">
                  <a:moveTo>
                    <a:pt x="0" y="6477500"/>
                  </a:moveTo>
                  <a:lnTo>
                    <a:pt x="3203838" y="6477500"/>
                  </a:lnTo>
                </a:path>
                <a:path w="3204209" h="10493375">
                  <a:moveTo>
                    <a:pt x="0" y="6668759"/>
                  </a:moveTo>
                  <a:lnTo>
                    <a:pt x="3203838" y="6668759"/>
                  </a:lnTo>
                </a:path>
                <a:path w="3204209" h="10493375">
                  <a:moveTo>
                    <a:pt x="0" y="6860018"/>
                  </a:moveTo>
                  <a:lnTo>
                    <a:pt x="3203838" y="6860018"/>
                  </a:lnTo>
                </a:path>
                <a:path w="3204209" h="10493375">
                  <a:moveTo>
                    <a:pt x="0" y="7051277"/>
                  </a:moveTo>
                  <a:lnTo>
                    <a:pt x="3203838" y="7051277"/>
                  </a:lnTo>
                </a:path>
                <a:path w="3204209" h="10493375">
                  <a:moveTo>
                    <a:pt x="0" y="7242535"/>
                  </a:moveTo>
                  <a:lnTo>
                    <a:pt x="3203838" y="7242535"/>
                  </a:lnTo>
                </a:path>
                <a:path w="3204209" h="10493375">
                  <a:moveTo>
                    <a:pt x="0" y="7433794"/>
                  </a:moveTo>
                  <a:lnTo>
                    <a:pt x="3203838" y="7433794"/>
                  </a:lnTo>
                </a:path>
                <a:path w="3204209" h="10493375">
                  <a:moveTo>
                    <a:pt x="0" y="7625053"/>
                  </a:moveTo>
                  <a:lnTo>
                    <a:pt x="3203838" y="7625053"/>
                  </a:lnTo>
                </a:path>
                <a:path w="3204209" h="10493375">
                  <a:moveTo>
                    <a:pt x="0" y="7816312"/>
                  </a:moveTo>
                  <a:lnTo>
                    <a:pt x="3203838" y="7816312"/>
                  </a:lnTo>
                </a:path>
                <a:path w="3204209" h="10493375">
                  <a:moveTo>
                    <a:pt x="0" y="8007571"/>
                  </a:moveTo>
                  <a:lnTo>
                    <a:pt x="3203838" y="8007571"/>
                  </a:lnTo>
                </a:path>
                <a:path w="3204209" h="10493375">
                  <a:moveTo>
                    <a:pt x="0" y="8198829"/>
                  </a:moveTo>
                  <a:lnTo>
                    <a:pt x="3203838" y="8198829"/>
                  </a:lnTo>
                </a:path>
                <a:path w="3204209" h="10493375">
                  <a:moveTo>
                    <a:pt x="0" y="8390088"/>
                  </a:moveTo>
                  <a:lnTo>
                    <a:pt x="3203838" y="8390088"/>
                  </a:lnTo>
                </a:path>
                <a:path w="3204209" h="10493375">
                  <a:moveTo>
                    <a:pt x="0" y="8581347"/>
                  </a:moveTo>
                  <a:lnTo>
                    <a:pt x="3203838" y="8581347"/>
                  </a:lnTo>
                </a:path>
                <a:path w="3204209" h="10493375">
                  <a:moveTo>
                    <a:pt x="0" y="8772606"/>
                  </a:moveTo>
                  <a:lnTo>
                    <a:pt x="3203838" y="8772606"/>
                  </a:lnTo>
                </a:path>
                <a:path w="3204209" h="10493375">
                  <a:moveTo>
                    <a:pt x="0" y="8963865"/>
                  </a:moveTo>
                  <a:lnTo>
                    <a:pt x="3203838" y="8963865"/>
                  </a:lnTo>
                </a:path>
                <a:path w="3204209" h="10493375">
                  <a:moveTo>
                    <a:pt x="0" y="9155124"/>
                  </a:moveTo>
                  <a:lnTo>
                    <a:pt x="3203838" y="9155124"/>
                  </a:lnTo>
                </a:path>
                <a:path w="3204209" h="10493375">
                  <a:moveTo>
                    <a:pt x="0" y="9345370"/>
                  </a:moveTo>
                  <a:lnTo>
                    <a:pt x="3203838" y="9345370"/>
                  </a:lnTo>
                </a:path>
                <a:path w="3204209" h="10493375">
                  <a:moveTo>
                    <a:pt x="0" y="9536629"/>
                  </a:moveTo>
                  <a:lnTo>
                    <a:pt x="3203838" y="9536629"/>
                  </a:lnTo>
                </a:path>
                <a:path w="3204209" h="10493375">
                  <a:moveTo>
                    <a:pt x="0" y="9727888"/>
                  </a:moveTo>
                  <a:lnTo>
                    <a:pt x="3203838" y="9727888"/>
                  </a:lnTo>
                </a:path>
                <a:path w="3204209" h="10493375">
                  <a:moveTo>
                    <a:pt x="0" y="9919147"/>
                  </a:moveTo>
                  <a:lnTo>
                    <a:pt x="3203838" y="9919147"/>
                  </a:lnTo>
                </a:path>
                <a:path w="3204209" h="10493375">
                  <a:moveTo>
                    <a:pt x="0" y="10110406"/>
                  </a:moveTo>
                  <a:lnTo>
                    <a:pt x="3203838" y="10110406"/>
                  </a:lnTo>
                </a:path>
                <a:path w="3204209" h="10493375">
                  <a:moveTo>
                    <a:pt x="0" y="10301664"/>
                  </a:moveTo>
                  <a:lnTo>
                    <a:pt x="3203838" y="10301664"/>
                  </a:lnTo>
                </a:path>
                <a:path w="3204209" h="10493375">
                  <a:moveTo>
                    <a:pt x="0" y="10492923"/>
                  </a:moveTo>
                  <a:lnTo>
                    <a:pt x="3203838" y="10492923"/>
                  </a:lnTo>
                </a:path>
                <a:path w="3204209" h="10493375">
                  <a:moveTo>
                    <a:pt x="0" y="0"/>
                  </a:moveTo>
                  <a:lnTo>
                    <a:pt x="0" y="10492923"/>
                  </a:lnTo>
                </a:path>
                <a:path w="3204209" h="10493375">
                  <a:moveTo>
                    <a:pt x="365314" y="0"/>
                  </a:moveTo>
                  <a:lnTo>
                    <a:pt x="365314" y="10492923"/>
                  </a:lnTo>
                </a:path>
                <a:path w="3204209" h="10493375">
                  <a:moveTo>
                    <a:pt x="1353990" y="0"/>
                  </a:moveTo>
                  <a:lnTo>
                    <a:pt x="1353990" y="10492923"/>
                  </a:lnTo>
                </a:path>
                <a:path w="3204209" h="10493375">
                  <a:moveTo>
                    <a:pt x="2128133" y="0"/>
                  </a:moveTo>
                  <a:lnTo>
                    <a:pt x="2128133" y="10492923"/>
                  </a:lnTo>
                </a:path>
                <a:path w="3204209" h="10493375">
                  <a:moveTo>
                    <a:pt x="2367966" y="0"/>
                  </a:moveTo>
                  <a:lnTo>
                    <a:pt x="2367966" y="10492923"/>
                  </a:lnTo>
                </a:path>
                <a:path w="3204209" h="10493375">
                  <a:moveTo>
                    <a:pt x="2726196" y="0"/>
                  </a:moveTo>
                  <a:lnTo>
                    <a:pt x="2726196" y="10492923"/>
                  </a:lnTo>
                </a:path>
                <a:path w="3204209" h="10493375">
                  <a:moveTo>
                    <a:pt x="3203838" y="0"/>
                  </a:moveTo>
                  <a:lnTo>
                    <a:pt x="3203838" y="104929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" name="object 27" descr=""/>
          <p:cNvSpPr txBox="1"/>
          <p:nvPr/>
        </p:nvSpPr>
        <p:spPr>
          <a:xfrm>
            <a:off x="15616550" y="11226696"/>
            <a:ext cx="3552825" cy="122110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06045" indent="-86995">
              <a:lnSpc>
                <a:spcPct val="100000"/>
              </a:lnSpc>
              <a:spcBef>
                <a:spcPts val="195"/>
              </a:spcBef>
              <a:buAutoNum type="arabicPeriod"/>
              <a:tabLst>
                <a:tab pos="106680" algn="l"/>
              </a:tabLst>
            </a:pPr>
            <a:r>
              <a:rPr dirty="0" sz="700" i="1">
                <a:latin typeface="ISOCPEUR"/>
                <a:cs typeface="ISOCPEUR"/>
              </a:rPr>
              <a:t>Бетон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С16/20.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А500С</a:t>
            </a:r>
            <a:endParaRPr sz="700">
              <a:latin typeface="ISOCPEUR"/>
              <a:cs typeface="ISOCPEUR"/>
            </a:endParaRPr>
          </a:p>
          <a:p>
            <a:pPr marL="118110" indent="-9906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18745" algn="l"/>
              </a:tabLst>
            </a:pPr>
            <a:r>
              <a:rPr dirty="0" sz="700" i="1">
                <a:latin typeface="ISOCPEUR"/>
                <a:cs typeface="ISOCPEUR"/>
              </a:rPr>
              <a:t>Даний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аркуш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розглядати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разом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аркушом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marL="118110" indent="-9906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18745" algn="l"/>
              </a:tabLst>
            </a:pPr>
            <a:r>
              <a:rPr dirty="0" sz="700" i="1">
                <a:latin typeface="ISOCPEUR"/>
                <a:cs typeface="ISOCPEUR"/>
              </a:rPr>
              <a:t>Фонова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ø10</a:t>
            </a:r>
            <a:r>
              <a:rPr dirty="0" sz="700" spc="8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A500C</a:t>
            </a:r>
            <a:endParaRPr sz="700">
              <a:latin typeface="ISOCPEUR"/>
              <a:cs typeface="ISOCPEUR"/>
            </a:endParaRPr>
          </a:p>
          <a:p>
            <a:pPr marL="124460" indent="-105410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25095" algn="l"/>
              </a:tabLst>
            </a:pPr>
            <a:r>
              <a:rPr dirty="0" sz="700" i="1">
                <a:latin typeface="ISOCPEUR"/>
                <a:cs typeface="ISOCPEUR"/>
              </a:rPr>
              <a:t>Захисний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шар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бетону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нижньої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-25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мм,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верхньої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25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12395" marR="1089660" indent="-112395">
              <a:lnSpc>
                <a:spcPts val="790"/>
              </a:lnSpc>
              <a:spcBef>
                <a:spcPts val="165"/>
              </a:spcBef>
              <a:buAutoNum type="arabicPeriod"/>
              <a:tabLst>
                <a:tab pos="112395" algn="l"/>
              </a:tabLst>
            </a:pPr>
            <a:r>
              <a:rPr dirty="0" sz="700" i="1">
                <a:latin typeface="ISOCPEUR"/>
                <a:cs typeface="ISOCPEUR"/>
              </a:rPr>
              <a:t>Стержні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основного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армування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встановлювати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безперервно,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стики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виконувати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розбіг.</a:t>
            </a:r>
            <a:endParaRPr sz="700">
              <a:latin typeface="ISOCPEUR"/>
              <a:cs typeface="ISOCPEUR"/>
            </a:endParaRPr>
          </a:p>
          <a:p>
            <a:pPr marL="130810">
              <a:lnSpc>
                <a:spcPts val="760"/>
              </a:lnSpc>
            </a:pPr>
            <a:r>
              <a:rPr dirty="0" sz="700" i="1">
                <a:latin typeface="ISOCPEUR"/>
                <a:cs typeface="ISOCPEUR"/>
              </a:rPr>
              <a:t>Довжина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стрижнів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діаметром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10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менше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340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18110" indent="-99060">
              <a:lnSpc>
                <a:spcPct val="100000"/>
              </a:lnSpc>
              <a:spcBef>
                <a:spcPts val="420"/>
              </a:spcBef>
              <a:buAutoNum type="arabicPeriod" startAt="6"/>
              <a:tabLst>
                <a:tab pos="118745" algn="l"/>
              </a:tabLst>
            </a:pPr>
            <a:r>
              <a:rPr dirty="0" sz="700" i="1">
                <a:latin typeface="ISOCPEUR"/>
                <a:cs typeface="ISOCPEUR"/>
              </a:rPr>
              <a:t>Поз.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ОСп1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встановлювати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кроком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800x800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шаховому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порядку.</a:t>
            </a:r>
            <a:endParaRPr sz="700">
              <a:latin typeface="ISOCPEUR"/>
              <a:cs typeface="ISOCPEUR"/>
            </a:endParaRPr>
          </a:p>
          <a:p>
            <a:pPr marL="118110" indent="-99060">
              <a:lnSpc>
                <a:spcPct val="100000"/>
              </a:lnSpc>
              <a:spcBef>
                <a:spcPts val="100"/>
              </a:spcBef>
              <a:buAutoNum type="arabicPeriod" startAt="6"/>
              <a:tabLst>
                <a:tab pos="118745" algn="l"/>
              </a:tabLst>
            </a:pPr>
            <a:r>
              <a:rPr dirty="0" sz="700" i="1">
                <a:latin typeface="ISOCPEUR"/>
                <a:cs typeface="ISOCPEUR"/>
              </a:rPr>
              <a:t>Арматуру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отворах-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обрізати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місці.</a:t>
            </a:r>
            <a:endParaRPr sz="700">
              <a:latin typeface="ISOCPEUR"/>
              <a:cs typeface="ISOCPEUR"/>
            </a:endParaRPr>
          </a:p>
          <a:p>
            <a:pPr marL="118110" indent="-99060">
              <a:lnSpc>
                <a:spcPct val="100000"/>
              </a:lnSpc>
              <a:spcBef>
                <a:spcPts val="100"/>
              </a:spcBef>
              <a:buAutoNum type="arabicPeriod" startAt="6"/>
              <a:tabLst>
                <a:tab pos="118745" algn="l"/>
              </a:tabLst>
            </a:pP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специфікації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поз.1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враховано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витрати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2.9%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стержнів.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28" name="object 28" descr=""/>
          <p:cNvGrpSpPr/>
          <p:nvPr/>
        </p:nvGrpSpPr>
        <p:grpSpPr>
          <a:xfrm>
            <a:off x="1493222" y="2123330"/>
            <a:ext cx="7240270" cy="7239000"/>
            <a:chOff x="1493222" y="2123330"/>
            <a:chExt cx="7240270" cy="7239000"/>
          </a:xfrm>
        </p:grpSpPr>
        <p:sp>
          <p:nvSpPr>
            <p:cNvPr id="29" name="object 29" descr=""/>
            <p:cNvSpPr/>
            <p:nvPr/>
          </p:nvSpPr>
          <p:spPr>
            <a:xfrm>
              <a:off x="1497349" y="2127458"/>
              <a:ext cx="7232015" cy="7230745"/>
            </a:xfrm>
            <a:custGeom>
              <a:avLst/>
              <a:gdLst/>
              <a:ahLst/>
              <a:cxnLst/>
              <a:rect l="l" t="t" r="r" b="b"/>
              <a:pathLst>
                <a:path w="7232015" h="7230745">
                  <a:moveTo>
                    <a:pt x="7231404" y="6552385"/>
                  </a:moveTo>
                  <a:lnTo>
                    <a:pt x="6936926" y="6552385"/>
                  </a:lnTo>
                  <a:lnTo>
                    <a:pt x="6936926" y="1560429"/>
                  </a:lnTo>
                  <a:lnTo>
                    <a:pt x="7231404" y="1560429"/>
                  </a:lnTo>
                  <a:lnTo>
                    <a:pt x="7231404" y="293465"/>
                  </a:lnTo>
                  <a:lnTo>
                    <a:pt x="4596283" y="293465"/>
                  </a:lnTo>
                  <a:lnTo>
                    <a:pt x="4596283" y="0"/>
                  </a:lnTo>
                  <a:lnTo>
                    <a:pt x="2636133" y="0"/>
                  </a:lnTo>
                  <a:lnTo>
                    <a:pt x="2636133" y="293465"/>
                  </a:lnTo>
                  <a:lnTo>
                    <a:pt x="0" y="293465"/>
                  </a:lnTo>
                  <a:lnTo>
                    <a:pt x="0" y="1560429"/>
                  </a:lnTo>
                  <a:lnTo>
                    <a:pt x="294477" y="1560429"/>
                  </a:lnTo>
                  <a:lnTo>
                    <a:pt x="294477" y="6552385"/>
                  </a:lnTo>
                  <a:lnTo>
                    <a:pt x="0" y="6552385"/>
                  </a:lnTo>
                  <a:lnTo>
                    <a:pt x="0" y="7230392"/>
                  </a:lnTo>
                  <a:lnTo>
                    <a:pt x="1652516" y="7230392"/>
                  </a:lnTo>
                  <a:lnTo>
                    <a:pt x="1652516" y="6935914"/>
                  </a:lnTo>
                  <a:lnTo>
                    <a:pt x="5579899" y="6935914"/>
                  </a:lnTo>
                  <a:lnTo>
                    <a:pt x="5579899" y="7230392"/>
                  </a:lnTo>
                  <a:lnTo>
                    <a:pt x="7231404" y="7230392"/>
                  </a:lnTo>
                  <a:lnTo>
                    <a:pt x="7231404" y="6552385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4676900" y="5885845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89" h="602614">
                  <a:moveTo>
                    <a:pt x="0" y="0"/>
                  </a:moveTo>
                  <a:lnTo>
                    <a:pt x="0" y="602111"/>
                  </a:lnTo>
                  <a:lnTo>
                    <a:pt x="87027" y="60717"/>
                  </a:lnTo>
                  <a:lnTo>
                    <a:pt x="872302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4676900" y="5885845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89" h="602614">
                  <a:moveTo>
                    <a:pt x="0" y="0"/>
                  </a:moveTo>
                  <a:lnTo>
                    <a:pt x="872302" y="0"/>
                  </a:lnTo>
                  <a:lnTo>
                    <a:pt x="872302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4796311" y="4755495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0" y="405792"/>
                  </a:lnTo>
                  <a:lnTo>
                    <a:pt x="63752" y="40478"/>
                  </a:lnTo>
                  <a:lnTo>
                    <a:pt x="633481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4796311" y="4755495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4425936" y="2701234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60" h="1600200">
                  <a:moveTo>
                    <a:pt x="0" y="0"/>
                  </a:moveTo>
                  <a:lnTo>
                    <a:pt x="0" y="1599895"/>
                  </a:lnTo>
                  <a:lnTo>
                    <a:pt x="65776" y="159888"/>
                  </a:lnTo>
                  <a:lnTo>
                    <a:pt x="657768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4425936" y="2701234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60" h="1600200">
                  <a:moveTo>
                    <a:pt x="0" y="0"/>
                  </a:moveTo>
                  <a:lnTo>
                    <a:pt x="657768" y="0"/>
                  </a:lnTo>
                  <a:lnTo>
                    <a:pt x="657768" y="1599895"/>
                  </a:lnTo>
                  <a:lnTo>
                    <a:pt x="0" y="1599895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856592" y="2485689"/>
              <a:ext cx="6514465" cy="6514465"/>
            </a:xfrm>
            <a:custGeom>
              <a:avLst/>
              <a:gdLst/>
              <a:ahLst/>
              <a:cxnLst/>
              <a:rect l="l" t="t" r="r" b="b"/>
              <a:pathLst>
                <a:path w="6514465" h="6514465">
                  <a:moveTo>
                    <a:pt x="1559417" y="5078983"/>
                  </a:moveTo>
                  <a:lnTo>
                    <a:pt x="1559417" y="5019278"/>
                  </a:lnTo>
                  <a:lnTo>
                    <a:pt x="1368158" y="5019278"/>
                  </a:lnTo>
                  <a:lnTo>
                    <a:pt x="1368158" y="5078983"/>
                  </a:lnTo>
                  <a:lnTo>
                    <a:pt x="1559417" y="5078983"/>
                  </a:lnTo>
                </a:path>
                <a:path w="6514465" h="6514465">
                  <a:moveTo>
                    <a:pt x="2276890" y="5078983"/>
                  </a:moveTo>
                  <a:lnTo>
                    <a:pt x="2276890" y="5019278"/>
                  </a:lnTo>
                  <a:lnTo>
                    <a:pt x="2085631" y="5019278"/>
                  </a:lnTo>
                  <a:lnTo>
                    <a:pt x="2085631" y="5078983"/>
                  </a:lnTo>
                  <a:lnTo>
                    <a:pt x="2276890" y="5078983"/>
                  </a:lnTo>
                </a:path>
                <a:path w="6514465" h="6514465">
                  <a:moveTo>
                    <a:pt x="2276890" y="4362522"/>
                  </a:moveTo>
                  <a:lnTo>
                    <a:pt x="2276890" y="4302817"/>
                  </a:lnTo>
                  <a:lnTo>
                    <a:pt x="2085631" y="4302817"/>
                  </a:lnTo>
                  <a:lnTo>
                    <a:pt x="2085631" y="4362522"/>
                  </a:lnTo>
                  <a:lnTo>
                    <a:pt x="2276890" y="4362522"/>
                  </a:lnTo>
                </a:path>
                <a:path w="6514465" h="6514465">
                  <a:moveTo>
                    <a:pt x="1559417" y="4362522"/>
                  </a:moveTo>
                  <a:lnTo>
                    <a:pt x="1559417" y="4302817"/>
                  </a:lnTo>
                  <a:lnTo>
                    <a:pt x="1368158" y="4302817"/>
                  </a:lnTo>
                  <a:lnTo>
                    <a:pt x="1368158" y="4362522"/>
                  </a:lnTo>
                  <a:lnTo>
                    <a:pt x="1559417" y="4362522"/>
                  </a:lnTo>
                </a:path>
                <a:path w="6514465" h="6514465">
                  <a:moveTo>
                    <a:pt x="841943" y="4362522"/>
                  </a:moveTo>
                  <a:lnTo>
                    <a:pt x="841943" y="4302817"/>
                  </a:lnTo>
                  <a:lnTo>
                    <a:pt x="650684" y="4302817"/>
                  </a:lnTo>
                  <a:lnTo>
                    <a:pt x="650684" y="4362522"/>
                  </a:lnTo>
                  <a:lnTo>
                    <a:pt x="841943" y="4362522"/>
                  </a:lnTo>
                </a:path>
                <a:path w="6514465" h="6514465">
                  <a:moveTo>
                    <a:pt x="2276890" y="6513930"/>
                  </a:moveTo>
                  <a:lnTo>
                    <a:pt x="2276890" y="6454225"/>
                  </a:lnTo>
                  <a:lnTo>
                    <a:pt x="2085631" y="6454225"/>
                  </a:lnTo>
                  <a:lnTo>
                    <a:pt x="2085631" y="6513930"/>
                  </a:lnTo>
                  <a:lnTo>
                    <a:pt x="2276890" y="6513930"/>
                  </a:lnTo>
                </a:path>
                <a:path w="6514465" h="6514465">
                  <a:moveTo>
                    <a:pt x="1559417" y="6513930"/>
                  </a:moveTo>
                  <a:lnTo>
                    <a:pt x="1559417" y="6454225"/>
                  </a:lnTo>
                  <a:lnTo>
                    <a:pt x="1368158" y="6454225"/>
                  </a:lnTo>
                  <a:lnTo>
                    <a:pt x="1368158" y="6513930"/>
                  </a:lnTo>
                  <a:lnTo>
                    <a:pt x="1559417" y="6513930"/>
                  </a:lnTo>
                </a:path>
                <a:path w="6514465" h="6514465">
                  <a:moveTo>
                    <a:pt x="841943" y="6513930"/>
                  </a:moveTo>
                  <a:lnTo>
                    <a:pt x="841943" y="6454225"/>
                  </a:lnTo>
                  <a:lnTo>
                    <a:pt x="650684" y="6454225"/>
                  </a:lnTo>
                  <a:lnTo>
                    <a:pt x="650684" y="6513930"/>
                  </a:lnTo>
                  <a:lnTo>
                    <a:pt x="841943" y="6513930"/>
                  </a:lnTo>
                </a:path>
                <a:path w="6514465" h="6514465">
                  <a:moveTo>
                    <a:pt x="4428299" y="6513930"/>
                  </a:moveTo>
                  <a:lnTo>
                    <a:pt x="4428299" y="6454225"/>
                  </a:lnTo>
                  <a:lnTo>
                    <a:pt x="4237040" y="6454225"/>
                  </a:lnTo>
                  <a:lnTo>
                    <a:pt x="4237040" y="6513930"/>
                  </a:lnTo>
                  <a:lnTo>
                    <a:pt x="4428299" y="6513930"/>
                  </a:lnTo>
                </a:path>
                <a:path w="6514465" h="6514465">
                  <a:moveTo>
                    <a:pt x="5144760" y="6513930"/>
                  </a:moveTo>
                  <a:lnTo>
                    <a:pt x="5144760" y="6454225"/>
                  </a:lnTo>
                  <a:lnTo>
                    <a:pt x="4953501" y="6454225"/>
                  </a:lnTo>
                  <a:lnTo>
                    <a:pt x="4953501" y="6513930"/>
                  </a:lnTo>
                  <a:lnTo>
                    <a:pt x="5144760" y="6513930"/>
                  </a:lnTo>
                </a:path>
                <a:path w="6514465" h="6514465">
                  <a:moveTo>
                    <a:pt x="5862234" y="6513930"/>
                  </a:moveTo>
                  <a:lnTo>
                    <a:pt x="5862234" y="6454225"/>
                  </a:lnTo>
                  <a:lnTo>
                    <a:pt x="5670975" y="6454225"/>
                  </a:lnTo>
                  <a:lnTo>
                    <a:pt x="5670975" y="6513930"/>
                  </a:lnTo>
                  <a:lnTo>
                    <a:pt x="5862234" y="6513930"/>
                  </a:lnTo>
                </a:path>
                <a:path w="6514465" h="6514465">
                  <a:moveTo>
                    <a:pt x="5862234" y="5078983"/>
                  </a:moveTo>
                  <a:lnTo>
                    <a:pt x="5862234" y="5019278"/>
                  </a:lnTo>
                  <a:lnTo>
                    <a:pt x="5670975" y="5019278"/>
                  </a:lnTo>
                  <a:lnTo>
                    <a:pt x="5670975" y="5078983"/>
                  </a:lnTo>
                  <a:lnTo>
                    <a:pt x="5862234" y="5078983"/>
                  </a:lnTo>
                </a:path>
                <a:path w="6514465" h="6514465">
                  <a:moveTo>
                    <a:pt x="5144760" y="5078983"/>
                  </a:moveTo>
                  <a:lnTo>
                    <a:pt x="5144760" y="5019278"/>
                  </a:lnTo>
                  <a:lnTo>
                    <a:pt x="4953501" y="5019278"/>
                  </a:lnTo>
                  <a:lnTo>
                    <a:pt x="4953501" y="5078983"/>
                  </a:lnTo>
                  <a:lnTo>
                    <a:pt x="5144760" y="5078983"/>
                  </a:lnTo>
                </a:path>
                <a:path w="6514465" h="6514465">
                  <a:moveTo>
                    <a:pt x="5862234" y="4362522"/>
                  </a:moveTo>
                  <a:lnTo>
                    <a:pt x="5862234" y="4302817"/>
                  </a:lnTo>
                  <a:lnTo>
                    <a:pt x="5670975" y="4302817"/>
                  </a:lnTo>
                  <a:lnTo>
                    <a:pt x="5670975" y="4362522"/>
                  </a:lnTo>
                  <a:lnTo>
                    <a:pt x="5862234" y="4362522"/>
                  </a:lnTo>
                </a:path>
                <a:path w="6514465" h="6514465">
                  <a:moveTo>
                    <a:pt x="5144760" y="4362522"/>
                  </a:moveTo>
                  <a:lnTo>
                    <a:pt x="5144760" y="4302817"/>
                  </a:lnTo>
                  <a:lnTo>
                    <a:pt x="4953501" y="4302817"/>
                  </a:lnTo>
                  <a:lnTo>
                    <a:pt x="4953501" y="4362522"/>
                  </a:lnTo>
                  <a:lnTo>
                    <a:pt x="5144760" y="4362522"/>
                  </a:lnTo>
                </a:path>
                <a:path w="6514465" h="6514465">
                  <a:moveTo>
                    <a:pt x="4428299" y="4362522"/>
                  </a:moveTo>
                  <a:lnTo>
                    <a:pt x="4428299" y="4302817"/>
                  </a:lnTo>
                  <a:lnTo>
                    <a:pt x="4237040" y="4302817"/>
                  </a:lnTo>
                  <a:lnTo>
                    <a:pt x="4237040" y="4362522"/>
                  </a:lnTo>
                  <a:lnTo>
                    <a:pt x="4428299" y="4362522"/>
                  </a:lnTo>
                </a:path>
                <a:path w="6514465" h="6514465">
                  <a:moveTo>
                    <a:pt x="4428299" y="5078983"/>
                  </a:moveTo>
                  <a:lnTo>
                    <a:pt x="4428299" y="5019278"/>
                  </a:lnTo>
                  <a:lnTo>
                    <a:pt x="4237040" y="5019278"/>
                  </a:lnTo>
                  <a:lnTo>
                    <a:pt x="4237040" y="5078983"/>
                  </a:lnTo>
                  <a:lnTo>
                    <a:pt x="4428299" y="5078983"/>
                  </a:lnTo>
                </a:path>
                <a:path w="6514465" h="6514465">
                  <a:moveTo>
                    <a:pt x="1559417" y="2928587"/>
                  </a:moveTo>
                  <a:lnTo>
                    <a:pt x="1559417" y="2867870"/>
                  </a:lnTo>
                  <a:lnTo>
                    <a:pt x="1368158" y="2867870"/>
                  </a:lnTo>
                  <a:lnTo>
                    <a:pt x="1368158" y="2928587"/>
                  </a:lnTo>
                  <a:lnTo>
                    <a:pt x="1559417" y="2928587"/>
                  </a:lnTo>
                </a:path>
                <a:path w="6514465" h="6514465">
                  <a:moveTo>
                    <a:pt x="2276890" y="2928587"/>
                  </a:moveTo>
                  <a:lnTo>
                    <a:pt x="2276890" y="2867870"/>
                  </a:lnTo>
                  <a:lnTo>
                    <a:pt x="2085631" y="2867870"/>
                  </a:lnTo>
                  <a:lnTo>
                    <a:pt x="2085631" y="2928587"/>
                  </a:lnTo>
                  <a:lnTo>
                    <a:pt x="2276890" y="2928587"/>
                  </a:lnTo>
                </a:path>
                <a:path w="6514465" h="6514465">
                  <a:moveTo>
                    <a:pt x="841943" y="1493640"/>
                  </a:moveTo>
                  <a:lnTo>
                    <a:pt x="841943" y="1433935"/>
                  </a:lnTo>
                  <a:lnTo>
                    <a:pt x="650684" y="1433935"/>
                  </a:lnTo>
                  <a:lnTo>
                    <a:pt x="650684" y="1493640"/>
                  </a:lnTo>
                  <a:lnTo>
                    <a:pt x="841943" y="1493640"/>
                  </a:lnTo>
                </a:path>
                <a:path w="6514465" h="6514465">
                  <a:moveTo>
                    <a:pt x="1559417" y="1493640"/>
                  </a:moveTo>
                  <a:lnTo>
                    <a:pt x="1559417" y="1433935"/>
                  </a:lnTo>
                  <a:lnTo>
                    <a:pt x="1368158" y="1433935"/>
                  </a:lnTo>
                  <a:lnTo>
                    <a:pt x="1368158" y="1493640"/>
                  </a:lnTo>
                  <a:lnTo>
                    <a:pt x="1559417" y="1493640"/>
                  </a:lnTo>
                </a:path>
                <a:path w="6514465" h="6514465">
                  <a:moveTo>
                    <a:pt x="5144760" y="1493640"/>
                  </a:moveTo>
                  <a:lnTo>
                    <a:pt x="5144760" y="1433935"/>
                  </a:lnTo>
                  <a:lnTo>
                    <a:pt x="4953501" y="1433935"/>
                  </a:lnTo>
                  <a:lnTo>
                    <a:pt x="4953501" y="1493640"/>
                  </a:lnTo>
                  <a:lnTo>
                    <a:pt x="5144760" y="1493640"/>
                  </a:lnTo>
                </a:path>
                <a:path w="6514465" h="6514465">
                  <a:moveTo>
                    <a:pt x="5862234" y="1493640"/>
                  </a:moveTo>
                  <a:lnTo>
                    <a:pt x="5862234" y="1433935"/>
                  </a:lnTo>
                  <a:lnTo>
                    <a:pt x="5670975" y="1433935"/>
                  </a:lnTo>
                  <a:lnTo>
                    <a:pt x="5670975" y="1493640"/>
                  </a:lnTo>
                  <a:lnTo>
                    <a:pt x="5862234" y="1493640"/>
                  </a:lnTo>
                </a:path>
                <a:path w="6514465" h="6514465">
                  <a:moveTo>
                    <a:pt x="5862234" y="59705"/>
                  </a:moveTo>
                  <a:lnTo>
                    <a:pt x="5862234" y="0"/>
                  </a:lnTo>
                  <a:lnTo>
                    <a:pt x="5670975" y="0"/>
                  </a:lnTo>
                  <a:lnTo>
                    <a:pt x="5670975" y="59705"/>
                  </a:lnTo>
                  <a:lnTo>
                    <a:pt x="5862234" y="59705"/>
                  </a:lnTo>
                </a:path>
                <a:path w="6514465" h="6514465">
                  <a:moveTo>
                    <a:pt x="5144760" y="59705"/>
                  </a:moveTo>
                  <a:lnTo>
                    <a:pt x="5144760" y="0"/>
                  </a:lnTo>
                  <a:lnTo>
                    <a:pt x="4953501" y="0"/>
                  </a:lnTo>
                  <a:lnTo>
                    <a:pt x="4953501" y="59705"/>
                  </a:lnTo>
                  <a:lnTo>
                    <a:pt x="5144760" y="59705"/>
                  </a:lnTo>
                </a:path>
                <a:path w="6514465" h="6514465">
                  <a:moveTo>
                    <a:pt x="1559417" y="59705"/>
                  </a:moveTo>
                  <a:lnTo>
                    <a:pt x="1559417" y="0"/>
                  </a:lnTo>
                  <a:lnTo>
                    <a:pt x="1368158" y="0"/>
                  </a:lnTo>
                  <a:lnTo>
                    <a:pt x="1368158" y="59705"/>
                  </a:lnTo>
                  <a:lnTo>
                    <a:pt x="1559417" y="59705"/>
                  </a:lnTo>
                </a:path>
                <a:path w="6514465" h="6514465">
                  <a:moveTo>
                    <a:pt x="841943" y="59705"/>
                  </a:moveTo>
                  <a:lnTo>
                    <a:pt x="841943" y="0"/>
                  </a:lnTo>
                  <a:lnTo>
                    <a:pt x="650684" y="0"/>
                  </a:lnTo>
                  <a:lnTo>
                    <a:pt x="650684" y="59705"/>
                  </a:lnTo>
                  <a:lnTo>
                    <a:pt x="841943" y="59705"/>
                  </a:lnTo>
                </a:path>
                <a:path w="6514465" h="6514465">
                  <a:moveTo>
                    <a:pt x="0" y="842955"/>
                  </a:moveTo>
                  <a:lnTo>
                    <a:pt x="59705" y="842955"/>
                  </a:lnTo>
                  <a:lnTo>
                    <a:pt x="59705" y="651696"/>
                  </a:lnTo>
                  <a:lnTo>
                    <a:pt x="0" y="651696"/>
                  </a:lnTo>
                  <a:lnTo>
                    <a:pt x="0" y="842955"/>
                  </a:lnTo>
                </a:path>
                <a:path w="6514465" h="6514465">
                  <a:moveTo>
                    <a:pt x="3227112" y="5144760"/>
                  </a:moveTo>
                  <a:lnTo>
                    <a:pt x="3286818" y="5144760"/>
                  </a:lnTo>
                  <a:lnTo>
                    <a:pt x="3286818" y="4953501"/>
                  </a:lnTo>
                  <a:lnTo>
                    <a:pt x="3227112" y="4953501"/>
                  </a:lnTo>
                  <a:lnTo>
                    <a:pt x="3227112" y="5144760"/>
                  </a:lnTo>
                </a:path>
                <a:path w="6514465" h="6514465">
                  <a:moveTo>
                    <a:pt x="3227112" y="4428299"/>
                  </a:moveTo>
                  <a:lnTo>
                    <a:pt x="3286818" y="4428299"/>
                  </a:lnTo>
                  <a:lnTo>
                    <a:pt x="3286818" y="4237040"/>
                  </a:lnTo>
                  <a:lnTo>
                    <a:pt x="3227112" y="4237040"/>
                  </a:lnTo>
                  <a:lnTo>
                    <a:pt x="3227112" y="4428299"/>
                  </a:lnTo>
                </a:path>
                <a:path w="6514465" h="6514465">
                  <a:moveTo>
                    <a:pt x="6454225" y="842955"/>
                  </a:moveTo>
                  <a:lnTo>
                    <a:pt x="6513930" y="842955"/>
                  </a:lnTo>
                  <a:lnTo>
                    <a:pt x="6513930" y="651696"/>
                  </a:lnTo>
                  <a:lnTo>
                    <a:pt x="6454225" y="651696"/>
                  </a:lnTo>
                  <a:lnTo>
                    <a:pt x="6454225" y="842955"/>
                  </a:lnTo>
                </a:path>
                <a:path w="6514465" h="6514465">
                  <a:moveTo>
                    <a:pt x="6454225" y="1493640"/>
                  </a:moveTo>
                  <a:lnTo>
                    <a:pt x="6513930" y="1493640"/>
                  </a:lnTo>
                  <a:lnTo>
                    <a:pt x="6513930" y="1302381"/>
                  </a:lnTo>
                  <a:lnTo>
                    <a:pt x="6454225" y="1302381"/>
                  </a:lnTo>
                  <a:lnTo>
                    <a:pt x="6454225" y="1493640"/>
                  </a:lnTo>
                </a:path>
                <a:path w="6514465" h="6514465">
                  <a:moveTo>
                    <a:pt x="6454225" y="2928587"/>
                  </a:moveTo>
                  <a:lnTo>
                    <a:pt x="6513930" y="2928587"/>
                  </a:lnTo>
                  <a:lnTo>
                    <a:pt x="6513930" y="2737328"/>
                  </a:lnTo>
                  <a:lnTo>
                    <a:pt x="6454225" y="2737328"/>
                  </a:lnTo>
                  <a:lnTo>
                    <a:pt x="6454225" y="2928587"/>
                  </a:lnTo>
                </a:path>
                <a:path w="6514465" h="6514465">
                  <a:moveTo>
                    <a:pt x="6094983" y="4362522"/>
                  </a:moveTo>
                  <a:lnTo>
                    <a:pt x="6154688" y="4362522"/>
                  </a:lnTo>
                  <a:lnTo>
                    <a:pt x="6154688" y="4171263"/>
                  </a:lnTo>
                  <a:lnTo>
                    <a:pt x="6094983" y="4171263"/>
                  </a:lnTo>
                  <a:lnTo>
                    <a:pt x="6094983" y="4362522"/>
                  </a:lnTo>
                </a:path>
                <a:path w="6514465" h="6514465">
                  <a:moveTo>
                    <a:pt x="6094983" y="5078983"/>
                  </a:moveTo>
                  <a:lnTo>
                    <a:pt x="6154688" y="5078983"/>
                  </a:lnTo>
                  <a:lnTo>
                    <a:pt x="6154688" y="4887725"/>
                  </a:lnTo>
                  <a:lnTo>
                    <a:pt x="6094983" y="4887725"/>
                  </a:lnTo>
                  <a:lnTo>
                    <a:pt x="6094983" y="5078983"/>
                  </a:lnTo>
                </a:path>
                <a:path w="6514465" h="6514465">
                  <a:moveTo>
                    <a:pt x="6454225" y="6513930"/>
                  </a:moveTo>
                  <a:lnTo>
                    <a:pt x="6513930" y="6513930"/>
                  </a:lnTo>
                  <a:lnTo>
                    <a:pt x="6513930" y="6322672"/>
                  </a:lnTo>
                  <a:lnTo>
                    <a:pt x="6454225" y="6322672"/>
                  </a:lnTo>
                  <a:lnTo>
                    <a:pt x="6454225" y="6513930"/>
                  </a:lnTo>
                </a:path>
                <a:path w="6514465" h="6514465">
                  <a:moveTo>
                    <a:pt x="0" y="6513930"/>
                  </a:moveTo>
                  <a:lnTo>
                    <a:pt x="59705" y="6513930"/>
                  </a:lnTo>
                  <a:lnTo>
                    <a:pt x="59705" y="6322672"/>
                  </a:lnTo>
                  <a:lnTo>
                    <a:pt x="0" y="6322672"/>
                  </a:lnTo>
                  <a:lnTo>
                    <a:pt x="0" y="6513930"/>
                  </a:lnTo>
                </a:path>
                <a:path w="6514465" h="6514465">
                  <a:moveTo>
                    <a:pt x="358230" y="5078983"/>
                  </a:moveTo>
                  <a:lnTo>
                    <a:pt x="417935" y="5078983"/>
                  </a:lnTo>
                  <a:lnTo>
                    <a:pt x="417935" y="4887725"/>
                  </a:lnTo>
                  <a:lnTo>
                    <a:pt x="358230" y="4887725"/>
                  </a:lnTo>
                  <a:lnTo>
                    <a:pt x="358230" y="5078983"/>
                  </a:lnTo>
                </a:path>
                <a:path w="6514465" h="6514465">
                  <a:moveTo>
                    <a:pt x="358230" y="4362522"/>
                  </a:moveTo>
                  <a:lnTo>
                    <a:pt x="417935" y="4362522"/>
                  </a:lnTo>
                  <a:lnTo>
                    <a:pt x="417935" y="4171263"/>
                  </a:lnTo>
                  <a:lnTo>
                    <a:pt x="358230" y="4171263"/>
                  </a:lnTo>
                  <a:lnTo>
                    <a:pt x="358230" y="4362522"/>
                  </a:lnTo>
                </a:path>
                <a:path w="6514465" h="6514465">
                  <a:moveTo>
                    <a:pt x="0" y="2928587"/>
                  </a:moveTo>
                  <a:lnTo>
                    <a:pt x="59705" y="2928587"/>
                  </a:lnTo>
                  <a:lnTo>
                    <a:pt x="59705" y="2737328"/>
                  </a:lnTo>
                  <a:lnTo>
                    <a:pt x="0" y="2737328"/>
                  </a:lnTo>
                  <a:lnTo>
                    <a:pt x="0" y="2928587"/>
                  </a:lnTo>
                </a:path>
                <a:path w="6514465" h="6514465">
                  <a:moveTo>
                    <a:pt x="0" y="1493640"/>
                  </a:moveTo>
                  <a:lnTo>
                    <a:pt x="59705" y="1493640"/>
                  </a:lnTo>
                  <a:lnTo>
                    <a:pt x="59705" y="1302381"/>
                  </a:lnTo>
                  <a:lnTo>
                    <a:pt x="0" y="1302381"/>
                  </a:lnTo>
                  <a:lnTo>
                    <a:pt x="0" y="1493640"/>
                  </a:lnTo>
                </a:path>
                <a:path w="6514465" h="6514465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6514465" h="6514465">
                  <a:moveTo>
                    <a:pt x="3943574" y="1625193"/>
                  </a:moveTo>
                  <a:lnTo>
                    <a:pt x="4003279" y="1625193"/>
                  </a:lnTo>
                  <a:lnTo>
                    <a:pt x="4003279" y="1433935"/>
                  </a:lnTo>
                  <a:lnTo>
                    <a:pt x="3943574" y="1433935"/>
                  </a:lnTo>
                  <a:lnTo>
                    <a:pt x="3943574" y="1625193"/>
                  </a:lnTo>
                </a:path>
                <a:path w="6514465" h="6514465">
                  <a:moveTo>
                    <a:pt x="6094983" y="3059128"/>
                  </a:moveTo>
                  <a:lnTo>
                    <a:pt x="6154688" y="3059128"/>
                  </a:lnTo>
                  <a:lnTo>
                    <a:pt x="6154688" y="2867870"/>
                  </a:lnTo>
                  <a:lnTo>
                    <a:pt x="6094983" y="2867870"/>
                  </a:lnTo>
                  <a:lnTo>
                    <a:pt x="6094983" y="3059128"/>
                  </a:lnTo>
                </a:path>
                <a:path w="6514465" h="6514465">
                  <a:moveTo>
                    <a:pt x="0" y="5210537"/>
                  </a:moveTo>
                  <a:lnTo>
                    <a:pt x="59705" y="5210537"/>
                  </a:lnTo>
                  <a:lnTo>
                    <a:pt x="59705" y="5019278"/>
                  </a:lnTo>
                  <a:lnTo>
                    <a:pt x="0" y="5019278"/>
                  </a:lnTo>
                  <a:lnTo>
                    <a:pt x="0" y="5210537"/>
                  </a:lnTo>
                </a:path>
                <a:path w="6514465" h="6514465">
                  <a:moveTo>
                    <a:pt x="0" y="5928011"/>
                  </a:moveTo>
                  <a:lnTo>
                    <a:pt x="59705" y="5928011"/>
                  </a:lnTo>
                  <a:lnTo>
                    <a:pt x="59705" y="5736752"/>
                  </a:lnTo>
                  <a:lnTo>
                    <a:pt x="0" y="5736752"/>
                  </a:lnTo>
                  <a:lnTo>
                    <a:pt x="0" y="5928011"/>
                  </a:lnTo>
                </a:path>
                <a:path w="6514465" h="6514465">
                  <a:moveTo>
                    <a:pt x="6454225" y="5928011"/>
                  </a:moveTo>
                  <a:lnTo>
                    <a:pt x="6513930" y="5928011"/>
                  </a:lnTo>
                  <a:lnTo>
                    <a:pt x="6513930" y="5736752"/>
                  </a:lnTo>
                  <a:lnTo>
                    <a:pt x="6454225" y="5736752"/>
                  </a:lnTo>
                  <a:lnTo>
                    <a:pt x="6454225" y="5928011"/>
                  </a:lnTo>
                </a:path>
                <a:path w="6514465" h="6514465">
                  <a:moveTo>
                    <a:pt x="3227112" y="5928011"/>
                  </a:moveTo>
                  <a:lnTo>
                    <a:pt x="3286818" y="5928011"/>
                  </a:lnTo>
                  <a:lnTo>
                    <a:pt x="3286818" y="5736752"/>
                  </a:lnTo>
                  <a:lnTo>
                    <a:pt x="3227112" y="5736752"/>
                  </a:lnTo>
                  <a:lnTo>
                    <a:pt x="3227112" y="5928011"/>
                  </a:lnTo>
                </a:path>
                <a:path w="6514465" h="6514465">
                  <a:moveTo>
                    <a:pt x="4134833" y="59705"/>
                  </a:moveTo>
                  <a:lnTo>
                    <a:pt x="4134833" y="0"/>
                  </a:lnTo>
                  <a:lnTo>
                    <a:pt x="3943574" y="0"/>
                  </a:lnTo>
                  <a:lnTo>
                    <a:pt x="3943574" y="59705"/>
                  </a:lnTo>
                  <a:lnTo>
                    <a:pt x="4134833" y="59705"/>
                  </a:lnTo>
                </a:path>
                <a:path w="6514465" h="6514465">
                  <a:moveTo>
                    <a:pt x="2378085" y="0"/>
                  </a:moveTo>
                  <a:lnTo>
                    <a:pt x="2378085" y="59705"/>
                  </a:lnTo>
                  <a:lnTo>
                    <a:pt x="2569344" y="59705"/>
                  </a:lnTo>
                  <a:lnTo>
                    <a:pt x="2569344" y="0"/>
                  </a:lnTo>
                  <a:lnTo>
                    <a:pt x="2378085" y="0"/>
                  </a:lnTo>
                </a:path>
                <a:path w="6514465" h="6514465">
                  <a:moveTo>
                    <a:pt x="4428299" y="2928587"/>
                  </a:moveTo>
                  <a:lnTo>
                    <a:pt x="4428299" y="2867870"/>
                  </a:lnTo>
                  <a:lnTo>
                    <a:pt x="4237040" y="2867870"/>
                  </a:lnTo>
                  <a:lnTo>
                    <a:pt x="4237040" y="2928587"/>
                  </a:lnTo>
                  <a:lnTo>
                    <a:pt x="4428299" y="2928587"/>
                  </a:lnTo>
                </a:path>
                <a:path w="6514465" h="6514465">
                  <a:moveTo>
                    <a:pt x="5144760" y="2928587"/>
                  </a:moveTo>
                  <a:lnTo>
                    <a:pt x="5144760" y="2867870"/>
                  </a:lnTo>
                  <a:lnTo>
                    <a:pt x="4953501" y="2867870"/>
                  </a:lnTo>
                  <a:lnTo>
                    <a:pt x="4953501" y="2928587"/>
                  </a:lnTo>
                  <a:lnTo>
                    <a:pt x="5144760" y="2928587"/>
                  </a:lnTo>
                </a:path>
                <a:path w="6514465" h="6514465">
                  <a:moveTo>
                    <a:pt x="1433935" y="2276890"/>
                  </a:moveTo>
                  <a:lnTo>
                    <a:pt x="1493640" y="2276890"/>
                  </a:lnTo>
                  <a:lnTo>
                    <a:pt x="1493640" y="2085631"/>
                  </a:lnTo>
                  <a:lnTo>
                    <a:pt x="1433935" y="2085631"/>
                  </a:lnTo>
                  <a:lnTo>
                    <a:pt x="1433935" y="2276890"/>
                  </a:lnTo>
                </a:path>
                <a:path w="6514465" h="6514465">
                  <a:moveTo>
                    <a:pt x="3227112" y="6513930"/>
                  </a:moveTo>
                  <a:lnTo>
                    <a:pt x="3286818" y="6513930"/>
                  </a:lnTo>
                  <a:lnTo>
                    <a:pt x="3286818" y="6322672"/>
                  </a:lnTo>
                  <a:lnTo>
                    <a:pt x="3227112" y="6322672"/>
                  </a:lnTo>
                  <a:lnTo>
                    <a:pt x="3227112" y="6513930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4366231" y="2701234"/>
              <a:ext cx="1242695" cy="3846829"/>
            </a:xfrm>
            <a:custGeom>
              <a:avLst/>
              <a:gdLst/>
              <a:ahLst/>
              <a:cxnLst/>
              <a:rect l="l" t="t" r="r" b="b"/>
              <a:pathLst>
                <a:path w="1242695" h="3846829">
                  <a:moveTo>
                    <a:pt x="777178" y="1659600"/>
                  </a:moveTo>
                  <a:lnTo>
                    <a:pt x="777178" y="0"/>
                  </a:lnTo>
                  <a:lnTo>
                    <a:pt x="717473" y="0"/>
                  </a:lnTo>
                  <a:lnTo>
                    <a:pt x="717473" y="1599895"/>
                  </a:lnTo>
                  <a:lnTo>
                    <a:pt x="777178" y="1659600"/>
                  </a:lnTo>
                </a:path>
                <a:path w="1242695" h="3846829">
                  <a:moveTo>
                    <a:pt x="777178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777178" y="59705"/>
                  </a:lnTo>
                  <a:lnTo>
                    <a:pt x="777178" y="0"/>
                  </a:lnTo>
                </a:path>
                <a:path w="1242695" h="3846829">
                  <a:moveTo>
                    <a:pt x="0" y="0"/>
                  </a:moveTo>
                  <a:lnTo>
                    <a:pt x="0" y="1659600"/>
                  </a:lnTo>
                  <a:lnTo>
                    <a:pt x="59705" y="1599895"/>
                  </a:lnTo>
                  <a:lnTo>
                    <a:pt x="59705" y="0"/>
                  </a:lnTo>
                  <a:lnTo>
                    <a:pt x="0" y="0"/>
                  </a:lnTo>
                </a:path>
                <a:path w="1242695" h="3846829">
                  <a:moveTo>
                    <a:pt x="0" y="1659600"/>
                  </a:moveTo>
                  <a:lnTo>
                    <a:pt x="777178" y="1659600"/>
                  </a:lnTo>
                  <a:lnTo>
                    <a:pt x="717473" y="1599895"/>
                  </a:lnTo>
                  <a:lnTo>
                    <a:pt x="59705" y="1599895"/>
                  </a:lnTo>
                  <a:lnTo>
                    <a:pt x="0" y="1659600"/>
                  </a:lnTo>
                </a:path>
                <a:path w="1242695" h="3846829">
                  <a:moveTo>
                    <a:pt x="370374" y="1994556"/>
                  </a:moveTo>
                  <a:lnTo>
                    <a:pt x="370374" y="2519758"/>
                  </a:lnTo>
                  <a:lnTo>
                    <a:pt x="430079" y="2460053"/>
                  </a:lnTo>
                  <a:lnTo>
                    <a:pt x="430079" y="2054261"/>
                  </a:lnTo>
                  <a:lnTo>
                    <a:pt x="370374" y="1994556"/>
                  </a:lnTo>
                </a:path>
                <a:path w="1242695" h="3846829">
                  <a:moveTo>
                    <a:pt x="370374" y="2519758"/>
                  </a:moveTo>
                  <a:lnTo>
                    <a:pt x="1123266" y="2519758"/>
                  </a:lnTo>
                  <a:lnTo>
                    <a:pt x="1063560" y="2460053"/>
                  </a:lnTo>
                  <a:lnTo>
                    <a:pt x="430079" y="2460053"/>
                  </a:lnTo>
                  <a:lnTo>
                    <a:pt x="370374" y="2519758"/>
                  </a:lnTo>
                </a:path>
                <a:path w="1242695" h="3846829">
                  <a:moveTo>
                    <a:pt x="1123266" y="2519758"/>
                  </a:moveTo>
                  <a:lnTo>
                    <a:pt x="1123266" y="1994556"/>
                  </a:lnTo>
                  <a:lnTo>
                    <a:pt x="1063560" y="2054261"/>
                  </a:lnTo>
                  <a:lnTo>
                    <a:pt x="1063560" y="2460053"/>
                  </a:lnTo>
                  <a:lnTo>
                    <a:pt x="1123266" y="2519758"/>
                  </a:lnTo>
                </a:path>
                <a:path w="1242695" h="3846829">
                  <a:moveTo>
                    <a:pt x="1123266" y="1994556"/>
                  </a:moveTo>
                  <a:lnTo>
                    <a:pt x="370374" y="1994556"/>
                  </a:lnTo>
                  <a:lnTo>
                    <a:pt x="430079" y="2054261"/>
                  </a:lnTo>
                  <a:lnTo>
                    <a:pt x="1063560" y="2054261"/>
                  </a:lnTo>
                  <a:lnTo>
                    <a:pt x="1123266" y="1994556"/>
                  </a:lnTo>
                </a:path>
                <a:path w="1242695" h="3846829">
                  <a:moveTo>
                    <a:pt x="250963" y="3124905"/>
                  </a:moveTo>
                  <a:lnTo>
                    <a:pt x="250963" y="3846427"/>
                  </a:lnTo>
                  <a:lnTo>
                    <a:pt x="310669" y="3786722"/>
                  </a:lnTo>
                  <a:lnTo>
                    <a:pt x="310669" y="3184610"/>
                  </a:lnTo>
                  <a:lnTo>
                    <a:pt x="250963" y="3124905"/>
                  </a:lnTo>
                </a:path>
                <a:path w="1242695" h="3846829">
                  <a:moveTo>
                    <a:pt x="250963" y="3846427"/>
                  </a:moveTo>
                  <a:lnTo>
                    <a:pt x="1242676" y="3846427"/>
                  </a:lnTo>
                  <a:lnTo>
                    <a:pt x="1182971" y="3786722"/>
                  </a:lnTo>
                  <a:lnTo>
                    <a:pt x="310669" y="3786722"/>
                  </a:lnTo>
                  <a:lnTo>
                    <a:pt x="250963" y="3846427"/>
                  </a:lnTo>
                </a:path>
                <a:path w="1242695" h="3846829">
                  <a:moveTo>
                    <a:pt x="1242676" y="3846427"/>
                  </a:moveTo>
                  <a:lnTo>
                    <a:pt x="1242676" y="3124905"/>
                  </a:lnTo>
                  <a:lnTo>
                    <a:pt x="1182971" y="3184610"/>
                  </a:lnTo>
                  <a:lnTo>
                    <a:pt x="1182971" y="3786722"/>
                  </a:lnTo>
                  <a:lnTo>
                    <a:pt x="1242676" y="3846427"/>
                  </a:lnTo>
                </a:path>
                <a:path w="1242695" h="3846829">
                  <a:moveTo>
                    <a:pt x="1242676" y="3124905"/>
                  </a:moveTo>
                  <a:lnTo>
                    <a:pt x="250963" y="3124905"/>
                  </a:lnTo>
                  <a:lnTo>
                    <a:pt x="310669" y="3184610"/>
                  </a:lnTo>
                  <a:lnTo>
                    <a:pt x="1182971" y="3184610"/>
                  </a:lnTo>
                  <a:lnTo>
                    <a:pt x="1242676" y="3124905"/>
                  </a:lnTo>
                </a:path>
                <a:path w="1242695" h="3846829">
                  <a:moveTo>
                    <a:pt x="717473" y="3184610"/>
                  </a:moveTo>
                  <a:lnTo>
                    <a:pt x="717473" y="3786722"/>
                  </a:lnTo>
                  <a:lnTo>
                    <a:pt x="777178" y="3786722"/>
                  </a:lnTo>
                  <a:lnTo>
                    <a:pt x="777178" y="3184610"/>
                  </a:lnTo>
                  <a:lnTo>
                    <a:pt x="717473" y="318461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5800166" y="3137385"/>
              <a:ext cx="1136015" cy="1625600"/>
            </a:xfrm>
            <a:custGeom>
              <a:avLst/>
              <a:gdLst/>
              <a:ahLst/>
              <a:cxnLst/>
              <a:rect l="l" t="t" r="r" b="b"/>
              <a:pathLst>
                <a:path w="1136015" h="1625600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1136015" h="1625600">
                  <a:moveTo>
                    <a:pt x="1075704" y="1625193"/>
                  </a:moveTo>
                  <a:lnTo>
                    <a:pt x="1135409" y="1625193"/>
                  </a:lnTo>
                  <a:lnTo>
                    <a:pt x="1135409" y="1433935"/>
                  </a:lnTo>
                  <a:lnTo>
                    <a:pt x="1075704" y="1433935"/>
                  </a:lnTo>
                  <a:lnTo>
                    <a:pt x="1075704" y="1625193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" name="object 39" descr=""/>
          <p:cNvSpPr txBox="1"/>
          <p:nvPr/>
        </p:nvSpPr>
        <p:spPr>
          <a:xfrm>
            <a:off x="2621071" y="942670"/>
            <a:ext cx="4972050" cy="4286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4445">
              <a:lnSpc>
                <a:spcPts val="1580"/>
              </a:lnSpc>
              <a:spcBef>
                <a:spcPts val="110"/>
              </a:spcBef>
            </a:pP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Армування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перекриття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Пм-1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на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відм.+73,100</a:t>
            </a:r>
            <a:endParaRPr sz="1450">
              <a:latin typeface="ISOCPEUR"/>
              <a:cs typeface="ISOCPEUR"/>
            </a:endParaRPr>
          </a:p>
          <a:p>
            <a:pPr algn="ctr">
              <a:lnSpc>
                <a:spcPts val="158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</a:t>
            </a:r>
            <a:r>
              <a:rPr dirty="0" sz="1450" spc="-3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розташування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нижньої</a:t>
            </a:r>
            <a:r>
              <a:rPr dirty="0" sz="1450" spc="-3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арматури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уздовж</a:t>
            </a:r>
            <a:r>
              <a:rPr dirty="0" sz="1450" spc="-3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буквених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осей</a:t>
            </a:r>
            <a:endParaRPr sz="1450">
              <a:latin typeface="ISOCPEUR"/>
              <a:cs typeface="ISOCPEUR"/>
            </a:endParaRPr>
          </a:p>
        </p:txBody>
      </p:sp>
      <p:grpSp>
        <p:nvGrpSpPr>
          <p:cNvPr id="40" name="object 40" descr=""/>
          <p:cNvGrpSpPr/>
          <p:nvPr/>
        </p:nvGrpSpPr>
        <p:grpSpPr>
          <a:xfrm>
            <a:off x="1543641" y="2172738"/>
            <a:ext cx="482600" cy="481330"/>
            <a:chOff x="1543641" y="2172738"/>
            <a:chExt cx="482600" cy="481330"/>
          </a:xfrm>
        </p:grpSpPr>
        <p:sp>
          <p:nvSpPr>
            <p:cNvPr id="41" name="object 41" descr=""/>
            <p:cNvSpPr/>
            <p:nvPr/>
          </p:nvSpPr>
          <p:spPr>
            <a:xfrm>
              <a:off x="1546935" y="2198294"/>
              <a:ext cx="475615" cy="430530"/>
            </a:xfrm>
            <a:custGeom>
              <a:avLst/>
              <a:gdLst/>
              <a:ahLst/>
              <a:cxnLst/>
              <a:rect l="l" t="t" r="r" b="b"/>
              <a:pathLst>
                <a:path w="475614" h="430530">
                  <a:moveTo>
                    <a:pt x="134589" y="0"/>
                  </a:moveTo>
                  <a:lnTo>
                    <a:pt x="341027" y="0"/>
                  </a:lnTo>
                </a:path>
                <a:path w="475614" h="430530">
                  <a:moveTo>
                    <a:pt x="67800" y="47561"/>
                  </a:moveTo>
                  <a:lnTo>
                    <a:pt x="407816" y="47561"/>
                  </a:lnTo>
                </a:path>
                <a:path w="475614" h="430530">
                  <a:moveTo>
                    <a:pt x="31370" y="95123"/>
                  </a:moveTo>
                  <a:lnTo>
                    <a:pt x="444246" y="95123"/>
                  </a:lnTo>
                </a:path>
                <a:path w="475614" h="430530">
                  <a:moveTo>
                    <a:pt x="10119" y="143697"/>
                  </a:moveTo>
                  <a:lnTo>
                    <a:pt x="465497" y="143697"/>
                  </a:lnTo>
                </a:path>
                <a:path w="475614" h="430530">
                  <a:moveTo>
                    <a:pt x="0" y="191258"/>
                  </a:moveTo>
                  <a:lnTo>
                    <a:pt x="475617" y="191258"/>
                  </a:lnTo>
                </a:path>
                <a:path w="475614" h="430530">
                  <a:moveTo>
                    <a:pt x="0" y="238820"/>
                  </a:moveTo>
                  <a:lnTo>
                    <a:pt x="475617" y="238820"/>
                  </a:lnTo>
                </a:path>
                <a:path w="475614" h="430530">
                  <a:moveTo>
                    <a:pt x="9107" y="286382"/>
                  </a:moveTo>
                  <a:lnTo>
                    <a:pt x="465497" y="286382"/>
                  </a:lnTo>
                </a:path>
                <a:path w="475614" h="430530">
                  <a:moveTo>
                    <a:pt x="30358" y="334955"/>
                  </a:moveTo>
                  <a:lnTo>
                    <a:pt x="445258" y="334955"/>
                  </a:lnTo>
                </a:path>
                <a:path w="475614" h="430530">
                  <a:moveTo>
                    <a:pt x="66788" y="382517"/>
                  </a:moveTo>
                  <a:lnTo>
                    <a:pt x="408828" y="382517"/>
                  </a:lnTo>
                </a:path>
                <a:path w="475614" h="430530">
                  <a:moveTo>
                    <a:pt x="132565" y="430079"/>
                  </a:moveTo>
                  <a:lnTo>
                    <a:pt x="343051" y="430079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544911" y="2174008"/>
              <a:ext cx="478790" cy="478790"/>
            </a:xfrm>
            <a:custGeom>
              <a:avLst/>
              <a:gdLst/>
              <a:ahLst/>
              <a:cxnLst/>
              <a:rect l="l" t="t" r="r" b="b"/>
              <a:pathLst>
                <a:path w="478789" h="478789">
                  <a:moveTo>
                    <a:pt x="478652" y="239326"/>
                  </a:moveTo>
                  <a:lnTo>
                    <a:pt x="473790" y="191093"/>
                  </a:lnTo>
                  <a:lnTo>
                    <a:pt x="459845" y="146169"/>
                  </a:lnTo>
                  <a:lnTo>
                    <a:pt x="437779" y="105516"/>
                  </a:lnTo>
                  <a:lnTo>
                    <a:pt x="408555" y="70097"/>
                  </a:lnTo>
                  <a:lnTo>
                    <a:pt x="373136" y="40873"/>
                  </a:lnTo>
                  <a:lnTo>
                    <a:pt x="332483" y="18807"/>
                  </a:lnTo>
                  <a:lnTo>
                    <a:pt x="287559" y="4862"/>
                  </a:lnTo>
                  <a:lnTo>
                    <a:pt x="239326" y="0"/>
                  </a:lnTo>
                  <a:lnTo>
                    <a:pt x="191093" y="4862"/>
                  </a:lnTo>
                  <a:lnTo>
                    <a:pt x="146169" y="18807"/>
                  </a:lnTo>
                  <a:lnTo>
                    <a:pt x="105516" y="40873"/>
                  </a:lnTo>
                  <a:lnTo>
                    <a:pt x="70097" y="70097"/>
                  </a:lnTo>
                  <a:lnTo>
                    <a:pt x="40873" y="105516"/>
                  </a:lnTo>
                  <a:lnTo>
                    <a:pt x="18807" y="146169"/>
                  </a:lnTo>
                  <a:lnTo>
                    <a:pt x="4862" y="191093"/>
                  </a:lnTo>
                  <a:lnTo>
                    <a:pt x="0" y="239326"/>
                  </a:lnTo>
                  <a:lnTo>
                    <a:pt x="4862" y="287559"/>
                  </a:lnTo>
                  <a:lnTo>
                    <a:pt x="18807" y="332483"/>
                  </a:lnTo>
                  <a:lnTo>
                    <a:pt x="40873" y="373136"/>
                  </a:lnTo>
                  <a:lnTo>
                    <a:pt x="70097" y="408555"/>
                  </a:lnTo>
                  <a:lnTo>
                    <a:pt x="105516" y="437779"/>
                  </a:lnTo>
                  <a:lnTo>
                    <a:pt x="146169" y="459845"/>
                  </a:lnTo>
                  <a:lnTo>
                    <a:pt x="191093" y="473790"/>
                  </a:lnTo>
                  <a:lnTo>
                    <a:pt x="239326" y="478652"/>
                  </a:lnTo>
                  <a:lnTo>
                    <a:pt x="287559" y="473790"/>
                  </a:lnTo>
                  <a:lnTo>
                    <a:pt x="332483" y="459845"/>
                  </a:lnTo>
                  <a:lnTo>
                    <a:pt x="373136" y="437779"/>
                  </a:lnTo>
                  <a:lnTo>
                    <a:pt x="408555" y="408555"/>
                  </a:lnTo>
                  <a:lnTo>
                    <a:pt x="437779" y="373136"/>
                  </a:lnTo>
                  <a:lnTo>
                    <a:pt x="459845" y="332483"/>
                  </a:lnTo>
                  <a:lnTo>
                    <a:pt x="473790" y="287559"/>
                  </a:lnTo>
                  <a:lnTo>
                    <a:pt x="478652" y="23932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 descr=""/>
          <p:cNvSpPr txBox="1"/>
          <p:nvPr/>
        </p:nvSpPr>
        <p:spPr>
          <a:xfrm>
            <a:off x="2165693" y="1670565"/>
            <a:ext cx="109855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(ø10A500C1</a:t>
            </a:r>
            <a:r>
              <a:rPr dirty="0" sz="850" spc="7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algn="ctr" marL="1270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4" name="object 44" descr=""/>
          <p:cNvGrpSpPr/>
          <p:nvPr/>
        </p:nvGrpSpPr>
        <p:grpSpPr>
          <a:xfrm>
            <a:off x="1950564" y="1798434"/>
            <a:ext cx="1313815" cy="4004945"/>
            <a:chOff x="1950564" y="1798434"/>
            <a:chExt cx="1313815" cy="4004945"/>
          </a:xfrm>
        </p:grpSpPr>
        <p:sp>
          <p:nvSpPr>
            <p:cNvPr id="45" name="object 45" descr=""/>
            <p:cNvSpPr/>
            <p:nvPr/>
          </p:nvSpPr>
          <p:spPr>
            <a:xfrm>
              <a:off x="1953739" y="1801609"/>
              <a:ext cx="1307465" cy="443230"/>
            </a:xfrm>
            <a:custGeom>
              <a:avLst/>
              <a:gdLst/>
              <a:ahLst/>
              <a:cxnLst/>
              <a:rect l="l" t="t" r="r" b="b"/>
              <a:pathLst>
                <a:path w="1307464" h="443230">
                  <a:moveTo>
                    <a:pt x="0" y="443234"/>
                  </a:moveTo>
                  <a:lnTo>
                    <a:pt x="236796" y="0"/>
                  </a:lnTo>
                  <a:lnTo>
                    <a:pt x="1307441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2012432" y="5038842"/>
              <a:ext cx="640715" cy="763270"/>
            </a:xfrm>
            <a:custGeom>
              <a:avLst/>
              <a:gdLst/>
              <a:ahLst/>
              <a:cxnLst/>
              <a:rect l="l" t="t" r="r" b="b"/>
              <a:pathLst>
                <a:path w="640714" h="763270">
                  <a:moveTo>
                    <a:pt x="0" y="763011"/>
                  </a:moveTo>
                  <a:lnTo>
                    <a:pt x="284358" y="763011"/>
                  </a:lnTo>
                </a:path>
                <a:path w="640714" h="763270">
                  <a:moveTo>
                    <a:pt x="356206" y="763011"/>
                  </a:moveTo>
                  <a:lnTo>
                    <a:pt x="640565" y="763011"/>
                  </a:lnTo>
                  <a:lnTo>
                    <a:pt x="640565" y="597051"/>
                  </a:lnTo>
                </a:path>
                <a:path w="640714" h="763270">
                  <a:moveTo>
                    <a:pt x="640565" y="525202"/>
                  </a:moveTo>
                  <a:lnTo>
                    <a:pt x="640565" y="237808"/>
                  </a:lnTo>
                </a:path>
                <a:path w="640714" h="763270">
                  <a:moveTo>
                    <a:pt x="640565" y="165960"/>
                  </a:moveTo>
                  <a:lnTo>
                    <a:pt x="640565" y="0"/>
                  </a:lnTo>
                  <a:lnTo>
                    <a:pt x="356206" y="0"/>
                  </a:lnTo>
                </a:path>
                <a:path w="640714" h="763270">
                  <a:moveTo>
                    <a:pt x="284358" y="0"/>
                  </a:moveTo>
                  <a:lnTo>
                    <a:pt x="0" y="0"/>
                  </a:lnTo>
                  <a:lnTo>
                    <a:pt x="0" y="165960"/>
                  </a:lnTo>
                </a:path>
                <a:path w="640714" h="763270">
                  <a:moveTo>
                    <a:pt x="0" y="237808"/>
                  </a:moveTo>
                  <a:lnTo>
                    <a:pt x="0" y="525202"/>
                  </a:lnTo>
                </a:path>
                <a:path w="640714" h="763270">
                  <a:moveTo>
                    <a:pt x="0" y="597051"/>
                  </a:moveTo>
                  <a:lnTo>
                    <a:pt x="0" y="76301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2012432" y="5086404"/>
              <a:ext cx="640715" cy="0"/>
            </a:xfrm>
            <a:custGeom>
              <a:avLst/>
              <a:gdLst/>
              <a:ahLst/>
              <a:cxnLst/>
              <a:rect l="l" t="t" r="r" b="b"/>
              <a:pathLst>
                <a:path w="640714" h="0">
                  <a:moveTo>
                    <a:pt x="0" y="0"/>
                  </a:moveTo>
                  <a:lnTo>
                    <a:pt x="640565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8" name="object 48" descr=""/>
          <p:cNvSpPr txBox="1"/>
          <p:nvPr/>
        </p:nvSpPr>
        <p:spPr>
          <a:xfrm>
            <a:off x="2309390" y="477826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9" name="object 49" descr=""/>
          <p:cNvGrpSpPr/>
          <p:nvPr/>
        </p:nvGrpSpPr>
        <p:grpSpPr>
          <a:xfrm>
            <a:off x="2222779" y="3725071"/>
            <a:ext cx="767715" cy="1364615"/>
            <a:chOff x="2222779" y="3725071"/>
            <a:chExt cx="767715" cy="1364615"/>
          </a:xfrm>
        </p:grpSpPr>
        <p:sp>
          <p:nvSpPr>
            <p:cNvPr id="50" name="object 50" descr=""/>
            <p:cNvSpPr/>
            <p:nvPr/>
          </p:nvSpPr>
          <p:spPr>
            <a:xfrm>
              <a:off x="2225954" y="4916396"/>
              <a:ext cx="339090" cy="170180"/>
            </a:xfrm>
            <a:custGeom>
              <a:avLst/>
              <a:gdLst/>
              <a:ahLst/>
              <a:cxnLst/>
              <a:rect l="l" t="t" r="r" b="b"/>
              <a:pathLst>
                <a:path w="339089" h="170179">
                  <a:moveTo>
                    <a:pt x="0" y="170007"/>
                  </a:moveTo>
                  <a:lnTo>
                    <a:pt x="107266" y="0"/>
                  </a:lnTo>
                  <a:lnTo>
                    <a:pt x="339003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2609484" y="3726341"/>
              <a:ext cx="377825" cy="429259"/>
            </a:xfrm>
            <a:custGeom>
              <a:avLst/>
              <a:gdLst/>
              <a:ahLst/>
              <a:cxnLst/>
              <a:rect l="l" t="t" r="r" b="b"/>
              <a:pathLst>
                <a:path w="377825" h="429260">
                  <a:moveTo>
                    <a:pt x="0" y="429067"/>
                  </a:moveTo>
                  <a:lnTo>
                    <a:pt x="152804" y="429067"/>
                  </a:lnTo>
                </a:path>
                <a:path w="377825" h="429260">
                  <a:moveTo>
                    <a:pt x="224653" y="429067"/>
                  </a:moveTo>
                  <a:lnTo>
                    <a:pt x="377457" y="429067"/>
                  </a:lnTo>
                  <a:lnTo>
                    <a:pt x="377457" y="249951"/>
                  </a:lnTo>
                </a:path>
                <a:path w="377825" h="429260">
                  <a:moveTo>
                    <a:pt x="377457" y="178103"/>
                  </a:moveTo>
                  <a:lnTo>
                    <a:pt x="377457" y="0"/>
                  </a:lnTo>
                  <a:lnTo>
                    <a:pt x="224653" y="0"/>
                  </a:lnTo>
                </a:path>
                <a:path w="377825" h="429260">
                  <a:moveTo>
                    <a:pt x="152804" y="0"/>
                  </a:moveTo>
                  <a:lnTo>
                    <a:pt x="0" y="0"/>
                  </a:lnTo>
                  <a:lnTo>
                    <a:pt x="0" y="178103"/>
                  </a:lnTo>
                </a:path>
                <a:path w="377825" h="429260">
                  <a:moveTo>
                    <a:pt x="0" y="249951"/>
                  </a:moveTo>
                  <a:lnTo>
                    <a:pt x="0" y="42906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2609484" y="3773903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3" name="object 53" descr=""/>
          <p:cNvSpPr txBox="1"/>
          <p:nvPr/>
        </p:nvSpPr>
        <p:spPr>
          <a:xfrm>
            <a:off x="2774887" y="346576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54" name="object 54" descr=""/>
          <p:cNvGrpSpPr/>
          <p:nvPr/>
        </p:nvGrpSpPr>
        <p:grpSpPr>
          <a:xfrm>
            <a:off x="2606309" y="2435845"/>
            <a:ext cx="427355" cy="1341755"/>
            <a:chOff x="2606309" y="2435845"/>
            <a:chExt cx="427355" cy="1341755"/>
          </a:xfrm>
        </p:grpSpPr>
        <p:sp>
          <p:nvSpPr>
            <p:cNvPr id="55" name="object 55" descr=""/>
            <p:cNvSpPr/>
            <p:nvPr/>
          </p:nvSpPr>
          <p:spPr>
            <a:xfrm>
              <a:off x="2735978" y="3603895"/>
              <a:ext cx="294640" cy="170180"/>
            </a:xfrm>
            <a:custGeom>
              <a:avLst/>
              <a:gdLst/>
              <a:ahLst/>
              <a:cxnLst/>
              <a:rect l="l" t="t" r="r" b="b"/>
              <a:pathLst>
                <a:path w="294639" h="170179">
                  <a:moveTo>
                    <a:pt x="0" y="170007"/>
                  </a:moveTo>
                  <a:lnTo>
                    <a:pt x="62740" y="0"/>
                  </a:lnTo>
                  <a:lnTo>
                    <a:pt x="2944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2609484" y="2437115"/>
              <a:ext cx="377825" cy="191770"/>
            </a:xfrm>
            <a:custGeom>
              <a:avLst/>
              <a:gdLst/>
              <a:ahLst/>
              <a:cxnLst/>
              <a:rect l="l" t="t" r="r" b="b"/>
              <a:pathLst>
                <a:path w="377825" h="191769">
                  <a:moveTo>
                    <a:pt x="0" y="191258"/>
                  </a:moveTo>
                  <a:lnTo>
                    <a:pt x="152804" y="191258"/>
                  </a:lnTo>
                </a:path>
                <a:path w="377825" h="191769">
                  <a:moveTo>
                    <a:pt x="224653" y="191258"/>
                  </a:moveTo>
                  <a:lnTo>
                    <a:pt x="377457" y="191258"/>
                  </a:lnTo>
                  <a:lnTo>
                    <a:pt x="377457" y="0"/>
                  </a:lnTo>
                  <a:lnTo>
                    <a:pt x="224653" y="0"/>
                  </a:lnTo>
                </a:path>
                <a:path w="377825" h="191769">
                  <a:moveTo>
                    <a:pt x="152804" y="0"/>
                  </a:moveTo>
                  <a:lnTo>
                    <a:pt x="0" y="0"/>
                  </a:lnTo>
                  <a:lnTo>
                    <a:pt x="0" y="19125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2609484" y="2484677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8" name="object 58" descr=""/>
          <p:cNvSpPr txBox="1"/>
          <p:nvPr/>
        </p:nvSpPr>
        <p:spPr>
          <a:xfrm>
            <a:off x="2789055" y="215427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59" name="object 59" descr=""/>
          <p:cNvGrpSpPr/>
          <p:nvPr/>
        </p:nvGrpSpPr>
        <p:grpSpPr>
          <a:xfrm>
            <a:off x="2630596" y="2289231"/>
            <a:ext cx="416559" cy="4659630"/>
            <a:chOff x="2630596" y="2289231"/>
            <a:chExt cx="416559" cy="4659630"/>
          </a:xfrm>
        </p:grpSpPr>
        <p:sp>
          <p:nvSpPr>
            <p:cNvPr id="60" name="object 60" descr=""/>
            <p:cNvSpPr/>
            <p:nvPr/>
          </p:nvSpPr>
          <p:spPr>
            <a:xfrm>
              <a:off x="2735978" y="2292406"/>
              <a:ext cx="307975" cy="192405"/>
            </a:xfrm>
            <a:custGeom>
              <a:avLst/>
              <a:gdLst/>
              <a:ahLst/>
              <a:cxnLst/>
              <a:rect l="l" t="t" r="r" b="b"/>
              <a:pathLst>
                <a:path w="307975" h="192405">
                  <a:moveTo>
                    <a:pt x="0" y="192270"/>
                  </a:moveTo>
                  <a:lnTo>
                    <a:pt x="76908" y="0"/>
                  </a:lnTo>
                  <a:lnTo>
                    <a:pt x="307633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2633771" y="6780410"/>
              <a:ext cx="234315" cy="167005"/>
            </a:xfrm>
            <a:custGeom>
              <a:avLst/>
              <a:gdLst/>
              <a:ahLst/>
              <a:cxnLst/>
              <a:rect l="l" t="t" r="r" b="b"/>
              <a:pathLst>
                <a:path w="234314" h="167004">
                  <a:moveTo>
                    <a:pt x="0" y="166971"/>
                  </a:moveTo>
                  <a:lnTo>
                    <a:pt x="233760" y="166971"/>
                  </a:lnTo>
                  <a:lnTo>
                    <a:pt x="233760" y="0"/>
                  </a:lnTo>
                  <a:lnTo>
                    <a:pt x="0" y="0"/>
                  </a:lnTo>
                  <a:lnTo>
                    <a:pt x="0" y="16697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2633771" y="6827972"/>
              <a:ext cx="234315" cy="0"/>
            </a:xfrm>
            <a:custGeom>
              <a:avLst/>
              <a:gdLst/>
              <a:ahLst/>
              <a:cxnLst/>
              <a:rect l="l" t="t" r="r" b="b"/>
              <a:pathLst>
                <a:path w="234314" h="0">
                  <a:moveTo>
                    <a:pt x="0" y="0"/>
                  </a:moveTo>
                  <a:lnTo>
                    <a:pt x="23376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" name="object 63" descr=""/>
          <p:cNvSpPr txBox="1"/>
          <p:nvPr/>
        </p:nvSpPr>
        <p:spPr>
          <a:xfrm>
            <a:off x="2783995" y="6520848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4" name="object 64" descr=""/>
          <p:cNvSpPr txBox="1"/>
          <p:nvPr/>
        </p:nvSpPr>
        <p:spPr>
          <a:xfrm>
            <a:off x="2727326" y="664025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5" name="object 65" descr=""/>
          <p:cNvSpPr/>
          <p:nvPr/>
        </p:nvSpPr>
        <p:spPr>
          <a:xfrm>
            <a:off x="3984726" y="411999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" name="object 66" descr=""/>
          <p:cNvSpPr/>
          <p:nvPr/>
        </p:nvSpPr>
        <p:spPr>
          <a:xfrm>
            <a:off x="3984726" y="340251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" name="object 67" descr=""/>
          <p:cNvSpPr/>
          <p:nvPr/>
        </p:nvSpPr>
        <p:spPr>
          <a:xfrm>
            <a:off x="3115459" y="340251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 descr=""/>
          <p:cNvSpPr/>
          <p:nvPr/>
        </p:nvSpPr>
        <p:spPr>
          <a:xfrm>
            <a:off x="3115459" y="4836452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9" name="object 69" descr=""/>
          <p:cNvGrpSpPr/>
          <p:nvPr/>
        </p:nvGrpSpPr>
        <p:grpSpPr>
          <a:xfrm>
            <a:off x="2708516" y="2435845"/>
            <a:ext cx="1279525" cy="4395470"/>
            <a:chOff x="2708516" y="2435845"/>
            <a:chExt cx="1279525" cy="4395470"/>
          </a:xfrm>
        </p:grpSpPr>
        <p:sp>
          <p:nvSpPr>
            <p:cNvPr id="70" name="object 70" descr=""/>
            <p:cNvSpPr/>
            <p:nvPr/>
          </p:nvSpPr>
          <p:spPr>
            <a:xfrm>
              <a:off x="2711691" y="6658976"/>
              <a:ext cx="270510" cy="169545"/>
            </a:xfrm>
            <a:custGeom>
              <a:avLst/>
              <a:gdLst/>
              <a:ahLst/>
              <a:cxnLst/>
              <a:rect l="l" t="t" r="r" b="b"/>
              <a:pathLst>
                <a:path w="270510" h="169545">
                  <a:moveTo>
                    <a:pt x="0" y="168995"/>
                  </a:moveTo>
                  <a:lnTo>
                    <a:pt x="39466" y="0"/>
                  </a:lnTo>
                  <a:lnTo>
                    <a:pt x="270191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3115459" y="2437115"/>
              <a:ext cx="869315" cy="3294379"/>
            </a:xfrm>
            <a:custGeom>
              <a:avLst/>
              <a:gdLst/>
              <a:ahLst/>
              <a:cxnLst/>
              <a:rect l="l" t="t" r="r" b="b"/>
              <a:pathLst>
                <a:path w="869314" h="3294379">
                  <a:moveTo>
                    <a:pt x="0" y="3293901"/>
                  </a:moveTo>
                  <a:lnTo>
                    <a:pt x="219593" y="3293901"/>
                  </a:lnTo>
                </a:path>
                <a:path w="869314" h="3294379">
                  <a:moveTo>
                    <a:pt x="291441" y="3293901"/>
                  </a:moveTo>
                  <a:lnTo>
                    <a:pt x="577824" y="3293901"/>
                  </a:lnTo>
                </a:path>
                <a:path w="869314" h="3294379">
                  <a:moveTo>
                    <a:pt x="649672" y="3293901"/>
                  </a:moveTo>
                  <a:lnTo>
                    <a:pt x="869266" y="3293901"/>
                  </a:lnTo>
                  <a:lnTo>
                    <a:pt x="869266" y="3116810"/>
                  </a:lnTo>
                </a:path>
                <a:path w="869314" h="3294379">
                  <a:moveTo>
                    <a:pt x="869266" y="3044961"/>
                  </a:moveTo>
                  <a:lnTo>
                    <a:pt x="869266" y="2758579"/>
                  </a:lnTo>
                </a:path>
                <a:path w="869314" h="3294379">
                  <a:moveTo>
                    <a:pt x="869266" y="2686730"/>
                  </a:moveTo>
                  <a:lnTo>
                    <a:pt x="869266" y="2399336"/>
                  </a:lnTo>
                </a:path>
                <a:path w="869314" h="3294379">
                  <a:moveTo>
                    <a:pt x="869266" y="2328500"/>
                  </a:moveTo>
                  <a:lnTo>
                    <a:pt x="869266" y="2041105"/>
                  </a:lnTo>
                </a:path>
                <a:path w="869314" h="3294379">
                  <a:moveTo>
                    <a:pt x="869266" y="1611026"/>
                  </a:moveTo>
                  <a:lnTo>
                    <a:pt x="869266" y="1323632"/>
                  </a:lnTo>
                </a:path>
                <a:path w="869314" h="3294379">
                  <a:moveTo>
                    <a:pt x="869266" y="893553"/>
                  </a:moveTo>
                  <a:lnTo>
                    <a:pt x="869266" y="607170"/>
                  </a:lnTo>
                </a:path>
                <a:path w="869314" h="3294379">
                  <a:moveTo>
                    <a:pt x="869266" y="535322"/>
                  </a:moveTo>
                  <a:lnTo>
                    <a:pt x="869266" y="248940"/>
                  </a:lnTo>
                </a:path>
                <a:path w="869314" h="3294379">
                  <a:moveTo>
                    <a:pt x="869266" y="177091"/>
                  </a:moveTo>
                  <a:lnTo>
                    <a:pt x="869266" y="0"/>
                  </a:lnTo>
                  <a:lnTo>
                    <a:pt x="649672" y="0"/>
                  </a:lnTo>
                </a:path>
                <a:path w="869314" h="3294379">
                  <a:moveTo>
                    <a:pt x="577824" y="0"/>
                  </a:moveTo>
                  <a:lnTo>
                    <a:pt x="291441" y="0"/>
                  </a:lnTo>
                </a:path>
                <a:path w="869314" h="3294379">
                  <a:moveTo>
                    <a:pt x="219593" y="0"/>
                  </a:moveTo>
                  <a:lnTo>
                    <a:pt x="0" y="0"/>
                  </a:lnTo>
                  <a:lnTo>
                    <a:pt x="0" y="177091"/>
                  </a:lnTo>
                </a:path>
                <a:path w="869314" h="3294379">
                  <a:moveTo>
                    <a:pt x="0" y="248940"/>
                  </a:moveTo>
                  <a:lnTo>
                    <a:pt x="0" y="535322"/>
                  </a:lnTo>
                </a:path>
                <a:path w="869314" h="3294379">
                  <a:moveTo>
                    <a:pt x="0" y="607170"/>
                  </a:moveTo>
                  <a:lnTo>
                    <a:pt x="0" y="893553"/>
                  </a:lnTo>
                </a:path>
                <a:path w="869314" h="3294379">
                  <a:moveTo>
                    <a:pt x="0" y="1323632"/>
                  </a:moveTo>
                  <a:lnTo>
                    <a:pt x="0" y="1611026"/>
                  </a:lnTo>
                </a:path>
                <a:path w="869314" h="3294379">
                  <a:moveTo>
                    <a:pt x="0" y="1682875"/>
                  </a:moveTo>
                  <a:lnTo>
                    <a:pt x="0" y="1969257"/>
                  </a:lnTo>
                </a:path>
                <a:path w="869314" h="3294379">
                  <a:moveTo>
                    <a:pt x="0" y="2041105"/>
                  </a:moveTo>
                  <a:lnTo>
                    <a:pt x="0" y="2328500"/>
                  </a:lnTo>
                </a:path>
                <a:path w="869314" h="3294379">
                  <a:moveTo>
                    <a:pt x="0" y="2758579"/>
                  </a:moveTo>
                  <a:lnTo>
                    <a:pt x="0" y="3044961"/>
                  </a:lnTo>
                </a:path>
                <a:path w="869314" h="3294379">
                  <a:moveTo>
                    <a:pt x="0" y="3116810"/>
                  </a:moveTo>
                  <a:lnTo>
                    <a:pt x="0" y="329390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3115459" y="2484677"/>
              <a:ext cx="869315" cy="0"/>
            </a:xfrm>
            <a:custGeom>
              <a:avLst/>
              <a:gdLst/>
              <a:ahLst/>
              <a:cxnLst/>
              <a:rect l="l" t="t" r="r" b="b"/>
              <a:pathLst>
                <a:path w="869314" h="0">
                  <a:moveTo>
                    <a:pt x="0" y="0"/>
                  </a:moveTo>
                  <a:lnTo>
                    <a:pt x="869266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" name="object 73" descr=""/>
          <p:cNvSpPr txBox="1"/>
          <p:nvPr/>
        </p:nvSpPr>
        <p:spPr>
          <a:xfrm>
            <a:off x="3526768" y="215124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9535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4" name="object 74" descr=""/>
          <p:cNvGrpSpPr/>
          <p:nvPr/>
        </p:nvGrpSpPr>
        <p:grpSpPr>
          <a:xfrm>
            <a:off x="3221575" y="2286195"/>
            <a:ext cx="563245" cy="4758690"/>
            <a:chOff x="3221575" y="2286195"/>
            <a:chExt cx="563245" cy="4758690"/>
          </a:xfrm>
        </p:grpSpPr>
        <p:sp>
          <p:nvSpPr>
            <p:cNvPr id="75" name="object 75" descr=""/>
            <p:cNvSpPr/>
            <p:nvPr/>
          </p:nvSpPr>
          <p:spPr>
            <a:xfrm>
              <a:off x="3404877" y="2289370"/>
              <a:ext cx="376555" cy="195580"/>
            </a:xfrm>
            <a:custGeom>
              <a:avLst/>
              <a:gdLst/>
              <a:ahLst/>
              <a:cxnLst/>
              <a:rect l="l" t="t" r="r" b="b"/>
              <a:pathLst>
                <a:path w="376554" h="195580">
                  <a:moveTo>
                    <a:pt x="0" y="195306"/>
                  </a:moveTo>
                  <a:lnTo>
                    <a:pt x="145720" y="0"/>
                  </a:lnTo>
                  <a:lnTo>
                    <a:pt x="376445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3224750" y="6565876"/>
              <a:ext cx="531495" cy="478155"/>
            </a:xfrm>
            <a:custGeom>
              <a:avLst/>
              <a:gdLst/>
              <a:ahLst/>
              <a:cxnLst/>
              <a:rect l="l" t="t" r="r" b="b"/>
              <a:pathLst>
                <a:path w="531495" h="478154">
                  <a:moveTo>
                    <a:pt x="0" y="477641"/>
                  </a:moveTo>
                  <a:lnTo>
                    <a:pt x="229712" y="477641"/>
                  </a:lnTo>
                </a:path>
                <a:path w="531495" h="478154">
                  <a:moveTo>
                    <a:pt x="301561" y="477641"/>
                  </a:moveTo>
                  <a:lnTo>
                    <a:pt x="531274" y="477641"/>
                  </a:lnTo>
                  <a:lnTo>
                    <a:pt x="531274" y="274238"/>
                  </a:lnTo>
                </a:path>
                <a:path w="531495" h="478154">
                  <a:moveTo>
                    <a:pt x="531274" y="202390"/>
                  </a:moveTo>
                  <a:lnTo>
                    <a:pt x="531274" y="0"/>
                  </a:lnTo>
                  <a:lnTo>
                    <a:pt x="301561" y="0"/>
                  </a:lnTo>
                </a:path>
                <a:path w="531495" h="478154">
                  <a:moveTo>
                    <a:pt x="229712" y="0"/>
                  </a:moveTo>
                  <a:lnTo>
                    <a:pt x="0" y="0"/>
                  </a:lnTo>
                  <a:lnTo>
                    <a:pt x="0" y="202390"/>
                  </a:lnTo>
                </a:path>
                <a:path w="531495" h="478154">
                  <a:moveTo>
                    <a:pt x="0" y="274238"/>
                  </a:moveTo>
                  <a:lnTo>
                    <a:pt x="0" y="47764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3224750" y="6613438"/>
              <a:ext cx="531495" cy="0"/>
            </a:xfrm>
            <a:custGeom>
              <a:avLst/>
              <a:gdLst/>
              <a:ahLst/>
              <a:cxnLst/>
              <a:rect l="l" t="t" r="r" b="b"/>
              <a:pathLst>
                <a:path w="531495" h="0">
                  <a:moveTo>
                    <a:pt x="0" y="0"/>
                  </a:moveTo>
                  <a:lnTo>
                    <a:pt x="53127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" name="object 78" descr=""/>
          <p:cNvSpPr txBox="1"/>
          <p:nvPr/>
        </p:nvSpPr>
        <p:spPr>
          <a:xfrm>
            <a:off x="3028887" y="630530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9" name="object 79" descr=""/>
          <p:cNvGrpSpPr/>
          <p:nvPr/>
        </p:nvGrpSpPr>
        <p:grpSpPr>
          <a:xfrm>
            <a:off x="3046508" y="6440255"/>
            <a:ext cx="541020" cy="1130935"/>
            <a:chOff x="3046508" y="6440255"/>
            <a:chExt cx="541020" cy="1130935"/>
          </a:xfrm>
        </p:grpSpPr>
        <p:sp>
          <p:nvSpPr>
            <p:cNvPr id="80" name="object 80" descr=""/>
            <p:cNvSpPr/>
            <p:nvPr/>
          </p:nvSpPr>
          <p:spPr>
            <a:xfrm>
              <a:off x="3049683" y="6443430"/>
              <a:ext cx="352425" cy="170180"/>
            </a:xfrm>
            <a:custGeom>
              <a:avLst/>
              <a:gdLst/>
              <a:ahLst/>
              <a:cxnLst/>
              <a:rect l="l" t="t" r="r" b="b"/>
              <a:pathLst>
                <a:path w="352425" h="170179">
                  <a:moveTo>
                    <a:pt x="352159" y="17000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3349220" y="7520146"/>
              <a:ext cx="234950" cy="47625"/>
            </a:xfrm>
            <a:custGeom>
              <a:avLst/>
              <a:gdLst/>
              <a:ahLst/>
              <a:cxnLst/>
              <a:rect l="l" t="t" r="r" b="b"/>
              <a:pathLst>
                <a:path w="234950" h="47625">
                  <a:moveTo>
                    <a:pt x="0" y="47561"/>
                  </a:moveTo>
                  <a:lnTo>
                    <a:pt x="234772" y="47561"/>
                  </a:lnTo>
                  <a:lnTo>
                    <a:pt x="234772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3349220" y="7567708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 h="0">
                  <a:moveTo>
                    <a:pt x="0" y="0"/>
                  </a:moveTo>
                  <a:lnTo>
                    <a:pt x="23477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" name="object 83" descr=""/>
          <p:cNvSpPr txBox="1"/>
          <p:nvPr/>
        </p:nvSpPr>
        <p:spPr>
          <a:xfrm>
            <a:off x="3538911" y="7191771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4" name="object 84" descr=""/>
          <p:cNvSpPr/>
          <p:nvPr/>
        </p:nvSpPr>
        <p:spPr>
          <a:xfrm>
            <a:off x="4581777" y="705464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 descr=""/>
          <p:cNvSpPr/>
          <p:nvPr/>
        </p:nvSpPr>
        <p:spPr>
          <a:xfrm>
            <a:off x="3783347" y="7054649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6" name="object 86" descr=""/>
          <p:cNvGrpSpPr/>
          <p:nvPr/>
        </p:nvGrpSpPr>
        <p:grpSpPr>
          <a:xfrm>
            <a:off x="3423965" y="6397635"/>
            <a:ext cx="1161415" cy="1243330"/>
            <a:chOff x="3423965" y="6397635"/>
            <a:chExt cx="1161415" cy="1243330"/>
          </a:xfrm>
        </p:grpSpPr>
        <p:sp>
          <p:nvSpPr>
            <p:cNvPr id="87" name="object 87" descr=""/>
            <p:cNvSpPr/>
            <p:nvPr/>
          </p:nvSpPr>
          <p:spPr>
            <a:xfrm>
              <a:off x="3427140" y="7329900"/>
              <a:ext cx="309880" cy="238125"/>
            </a:xfrm>
            <a:custGeom>
              <a:avLst/>
              <a:gdLst/>
              <a:ahLst/>
              <a:cxnLst/>
              <a:rect l="l" t="t" r="r" b="b"/>
              <a:pathLst>
                <a:path w="309879" h="238125">
                  <a:moveTo>
                    <a:pt x="0" y="237808"/>
                  </a:moveTo>
                  <a:lnTo>
                    <a:pt x="77920" y="0"/>
                  </a:lnTo>
                  <a:lnTo>
                    <a:pt x="30965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3783347" y="6398905"/>
              <a:ext cx="798830" cy="1240790"/>
            </a:xfrm>
            <a:custGeom>
              <a:avLst/>
              <a:gdLst/>
              <a:ahLst/>
              <a:cxnLst/>
              <a:rect l="l" t="t" r="r" b="b"/>
              <a:pathLst>
                <a:path w="798829" h="1240790">
                  <a:moveTo>
                    <a:pt x="0" y="1240652"/>
                  </a:moveTo>
                  <a:lnTo>
                    <a:pt x="184175" y="1240652"/>
                  </a:lnTo>
                </a:path>
                <a:path w="798829" h="1240790">
                  <a:moveTo>
                    <a:pt x="256023" y="1240652"/>
                  </a:moveTo>
                  <a:lnTo>
                    <a:pt x="542405" y="1240652"/>
                  </a:lnTo>
                </a:path>
                <a:path w="798829" h="1240790">
                  <a:moveTo>
                    <a:pt x="614254" y="1240652"/>
                  </a:moveTo>
                  <a:lnTo>
                    <a:pt x="798429" y="1240652"/>
                  </a:lnTo>
                  <a:lnTo>
                    <a:pt x="798429" y="1014987"/>
                  </a:lnTo>
                </a:path>
                <a:path w="798829" h="1240790">
                  <a:moveTo>
                    <a:pt x="798429" y="584907"/>
                  </a:moveTo>
                  <a:lnTo>
                    <a:pt x="798429" y="297513"/>
                  </a:lnTo>
                </a:path>
                <a:path w="798829" h="1240790">
                  <a:moveTo>
                    <a:pt x="798429" y="225665"/>
                  </a:moveTo>
                  <a:lnTo>
                    <a:pt x="798429" y="0"/>
                  </a:lnTo>
                  <a:lnTo>
                    <a:pt x="614254" y="0"/>
                  </a:lnTo>
                </a:path>
                <a:path w="798829" h="1240790">
                  <a:moveTo>
                    <a:pt x="184175" y="0"/>
                  </a:moveTo>
                  <a:lnTo>
                    <a:pt x="0" y="0"/>
                  </a:lnTo>
                  <a:lnTo>
                    <a:pt x="0" y="225665"/>
                  </a:lnTo>
                </a:path>
                <a:path w="798829" h="1240790">
                  <a:moveTo>
                    <a:pt x="0" y="297513"/>
                  </a:moveTo>
                  <a:lnTo>
                    <a:pt x="0" y="584907"/>
                  </a:lnTo>
                </a:path>
                <a:path w="798829" h="1240790">
                  <a:moveTo>
                    <a:pt x="0" y="1014987"/>
                  </a:moveTo>
                  <a:lnTo>
                    <a:pt x="0" y="124065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3783347" y="6446466"/>
              <a:ext cx="798830" cy="0"/>
            </a:xfrm>
            <a:custGeom>
              <a:avLst/>
              <a:gdLst/>
              <a:ahLst/>
              <a:cxnLst/>
              <a:rect l="l" t="t" r="r" b="b"/>
              <a:pathLst>
                <a:path w="798829" h="0">
                  <a:moveTo>
                    <a:pt x="0" y="0"/>
                  </a:moveTo>
                  <a:lnTo>
                    <a:pt x="79842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" name="object 90" descr=""/>
          <p:cNvSpPr txBox="1"/>
          <p:nvPr/>
        </p:nvSpPr>
        <p:spPr>
          <a:xfrm>
            <a:off x="4026671" y="6252681"/>
            <a:ext cx="33337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u="sng" sz="850" spc="350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850" spc="-1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1" name="object 91" descr=""/>
          <p:cNvGrpSpPr/>
          <p:nvPr/>
        </p:nvGrpSpPr>
        <p:grpSpPr>
          <a:xfrm>
            <a:off x="3780172" y="4965724"/>
            <a:ext cx="805180" cy="1483995"/>
            <a:chOff x="3780172" y="4965724"/>
            <a:chExt cx="805180" cy="1483995"/>
          </a:xfrm>
        </p:grpSpPr>
        <p:sp>
          <p:nvSpPr>
            <p:cNvPr id="92" name="object 92" descr=""/>
            <p:cNvSpPr/>
            <p:nvPr/>
          </p:nvSpPr>
          <p:spPr>
            <a:xfrm>
              <a:off x="4049490" y="6271399"/>
              <a:ext cx="304800" cy="175260"/>
            </a:xfrm>
            <a:custGeom>
              <a:avLst/>
              <a:gdLst/>
              <a:ahLst/>
              <a:cxnLst/>
              <a:rect l="l" t="t" r="r" b="b"/>
              <a:pathLst>
                <a:path w="304800" h="175260">
                  <a:moveTo>
                    <a:pt x="0" y="175067"/>
                  </a:moveTo>
                  <a:lnTo>
                    <a:pt x="72860" y="0"/>
                  </a:lnTo>
                  <a:lnTo>
                    <a:pt x="30459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3783347" y="4966994"/>
              <a:ext cx="798830" cy="859155"/>
            </a:xfrm>
            <a:custGeom>
              <a:avLst/>
              <a:gdLst/>
              <a:ahLst/>
              <a:cxnLst/>
              <a:rect l="l" t="t" r="r" b="b"/>
              <a:pathLst>
                <a:path w="798829" h="859154">
                  <a:moveTo>
                    <a:pt x="0" y="859146"/>
                  </a:moveTo>
                  <a:lnTo>
                    <a:pt x="184175" y="859146"/>
                  </a:lnTo>
                </a:path>
                <a:path w="798829" h="859154">
                  <a:moveTo>
                    <a:pt x="256023" y="859146"/>
                  </a:moveTo>
                  <a:lnTo>
                    <a:pt x="542405" y="859146"/>
                  </a:lnTo>
                </a:path>
                <a:path w="798829" h="859154">
                  <a:moveTo>
                    <a:pt x="614254" y="859146"/>
                  </a:moveTo>
                  <a:lnTo>
                    <a:pt x="798429" y="859146"/>
                  </a:lnTo>
                  <a:lnTo>
                    <a:pt x="798429" y="644613"/>
                  </a:lnTo>
                </a:path>
                <a:path w="798829" h="859154">
                  <a:moveTo>
                    <a:pt x="798429" y="572764"/>
                  </a:moveTo>
                  <a:lnTo>
                    <a:pt x="798429" y="286382"/>
                  </a:lnTo>
                </a:path>
                <a:path w="798829" h="859154">
                  <a:moveTo>
                    <a:pt x="798429" y="214533"/>
                  </a:moveTo>
                  <a:lnTo>
                    <a:pt x="798429" y="0"/>
                  </a:lnTo>
                  <a:lnTo>
                    <a:pt x="614254" y="0"/>
                  </a:lnTo>
                </a:path>
                <a:path w="798829" h="859154">
                  <a:moveTo>
                    <a:pt x="542405" y="0"/>
                  </a:moveTo>
                  <a:lnTo>
                    <a:pt x="256023" y="0"/>
                  </a:lnTo>
                </a:path>
                <a:path w="798829" h="859154">
                  <a:moveTo>
                    <a:pt x="184175" y="0"/>
                  </a:moveTo>
                  <a:lnTo>
                    <a:pt x="0" y="0"/>
                  </a:lnTo>
                  <a:lnTo>
                    <a:pt x="0" y="214533"/>
                  </a:lnTo>
                </a:path>
                <a:path w="798829" h="859154">
                  <a:moveTo>
                    <a:pt x="0" y="286382"/>
                  </a:moveTo>
                  <a:lnTo>
                    <a:pt x="0" y="572764"/>
                  </a:lnTo>
                </a:path>
                <a:path w="798829" h="859154">
                  <a:moveTo>
                    <a:pt x="0" y="644613"/>
                  </a:moveTo>
                  <a:lnTo>
                    <a:pt x="0" y="85914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3783347" y="5014555"/>
              <a:ext cx="798830" cy="0"/>
            </a:xfrm>
            <a:custGeom>
              <a:avLst/>
              <a:gdLst/>
              <a:ahLst/>
              <a:cxnLst/>
              <a:rect l="l" t="t" r="r" b="b"/>
              <a:pathLst>
                <a:path w="798829" h="0">
                  <a:moveTo>
                    <a:pt x="0" y="0"/>
                  </a:moveTo>
                  <a:lnTo>
                    <a:pt x="79842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5" name="object 95" descr=""/>
          <p:cNvSpPr txBox="1"/>
          <p:nvPr/>
        </p:nvSpPr>
        <p:spPr>
          <a:xfrm>
            <a:off x="4240193" y="4706420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6" name="object 96" descr=""/>
          <p:cNvSpPr txBox="1"/>
          <p:nvPr/>
        </p:nvSpPr>
        <p:spPr>
          <a:xfrm>
            <a:off x="4159237" y="4825829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7" name="object 97" descr=""/>
          <p:cNvGrpSpPr/>
          <p:nvPr/>
        </p:nvGrpSpPr>
        <p:grpSpPr>
          <a:xfrm>
            <a:off x="4046315" y="4841372"/>
            <a:ext cx="1187450" cy="2585085"/>
            <a:chOff x="4046315" y="4841372"/>
            <a:chExt cx="1187450" cy="2585085"/>
          </a:xfrm>
        </p:grpSpPr>
        <p:sp>
          <p:nvSpPr>
            <p:cNvPr id="98" name="object 98" descr=""/>
            <p:cNvSpPr/>
            <p:nvPr/>
          </p:nvSpPr>
          <p:spPr>
            <a:xfrm>
              <a:off x="4049490" y="4844547"/>
              <a:ext cx="364490" cy="170180"/>
            </a:xfrm>
            <a:custGeom>
              <a:avLst/>
              <a:gdLst/>
              <a:ahLst/>
              <a:cxnLst/>
              <a:rect l="l" t="t" r="r" b="b"/>
              <a:pathLst>
                <a:path w="364489" h="170179">
                  <a:moveTo>
                    <a:pt x="0" y="170007"/>
                  </a:moveTo>
                  <a:lnTo>
                    <a:pt x="132565" y="0"/>
                  </a:lnTo>
                  <a:lnTo>
                    <a:pt x="364302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4972390" y="7329900"/>
              <a:ext cx="258445" cy="95250"/>
            </a:xfrm>
            <a:custGeom>
              <a:avLst/>
              <a:gdLst/>
              <a:ahLst/>
              <a:cxnLst/>
              <a:rect l="l" t="t" r="r" b="b"/>
              <a:pathLst>
                <a:path w="258445" h="95250">
                  <a:moveTo>
                    <a:pt x="0" y="95123"/>
                  </a:moveTo>
                  <a:lnTo>
                    <a:pt x="258047" y="95123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9512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4972390" y="7377461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1" name="object 101" descr=""/>
          <p:cNvSpPr txBox="1"/>
          <p:nvPr/>
        </p:nvSpPr>
        <p:spPr>
          <a:xfrm>
            <a:off x="5138806" y="7069325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02" name="object 102" descr=""/>
          <p:cNvSpPr txBox="1"/>
          <p:nvPr/>
        </p:nvSpPr>
        <p:spPr>
          <a:xfrm>
            <a:off x="5078089" y="7188736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03" name="object 103" descr=""/>
          <p:cNvSpPr/>
          <p:nvPr/>
        </p:nvSpPr>
        <p:spPr>
          <a:xfrm>
            <a:off x="6085537" y="2819633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 descr=""/>
          <p:cNvSpPr/>
          <p:nvPr/>
        </p:nvSpPr>
        <p:spPr>
          <a:xfrm>
            <a:off x="5287107" y="2819633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5" name="object 105" descr=""/>
          <p:cNvGrpSpPr/>
          <p:nvPr/>
        </p:nvGrpSpPr>
        <p:grpSpPr>
          <a:xfrm>
            <a:off x="5055231" y="1981598"/>
            <a:ext cx="1033780" cy="5399405"/>
            <a:chOff x="5055231" y="1981598"/>
            <a:chExt cx="1033780" cy="5399405"/>
          </a:xfrm>
        </p:grpSpPr>
        <p:sp>
          <p:nvSpPr>
            <p:cNvPr id="106" name="object 106" descr=""/>
            <p:cNvSpPr/>
            <p:nvPr/>
          </p:nvSpPr>
          <p:spPr>
            <a:xfrm>
              <a:off x="5058406" y="7207454"/>
              <a:ext cx="274320" cy="170180"/>
            </a:xfrm>
            <a:custGeom>
              <a:avLst/>
              <a:gdLst/>
              <a:ahLst/>
              <a:cxnLst/>
              <a:rect l="l" t="t" r="r" b="b"/>
              <a:pathLst>
                <a:path w="274320" h="170179">
                  <a:moveTo>
                    <a:pt x="0" y="170007"/>
                  </a:moveTo>
                  <a:lnTo>
                    <a:pt x="42501" y="0"/>
                  </a:lnTo>
                  <a:lnTo>
                    <a:pt x="274238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5287107" y="2127458"/>
              <a:ext cx="798830" cy="1312545"/>
            </a:xfrm>
            <a:custGeom>
              <a:avLst/>
              <a:gdLst/>
              <a:ahLst/>
              <a:cxnLst/>
              <a:rect l="l" t="t" r="r" b="b"/>
              <a:pathLst>
                <a:path w="798829" h="1312545">
                  <a:moveTo>
                    <a:pt x="0" y="1312500"/>
                  </a:moveTo>
                  <a:lnTo>
                    <a:pt x="184175" y="1312500"/>
                  </a:lnTo>
                </a:path>
                <a:path w="798829" h="1312545">
                  <a:moveTo>
                    <a:pt x="255011" y="1312500"/>
                  </a:moveTo>
                  <a:lnTo>
                    <a:pt x="542405" y="1312500"/>
                  </a:lnTo>
                </a:path>
                <a:path w="798829" h="1312545">
                  <a:moveTo>
                    <a:pt x="614254" y="1312500"/>
                  </a:moveTo>
                  <a:lnTo>
                    <a:pt x="798429" y="1312500"/>
                  </a:lnTo>
                  <a:lnTo>
                    <a:pt x="798429" y="1050405"/>
                  </a:lnTo>
                </a:path>
                <a:path w="798829" h="1312545">
                  <a:moveTo>
                    <a:pt x="798429" y="620326"/>
                  </a:moveTo>
                  <a:lnTo>
                    <a:pt x="798429" y="332932"/>
                  </a:lnTo>
                </a:path>
                <a:path w="798829" h="1312545">
                  <a:moveTo>
                    <a:pt x="798429" y="261083"/>
                  </a:moveTo>
                  <a:lnTo>
                    <a:pt x="798429" y="0"/>
                  </a:lnTo>
                  <a:lnTo>
                    <a:pt x="614254" y="0"/>
                  </a:lnTo>
                </a:path>
                <a:path w="798829" h="1312545">
                  <a:moveTo>
                    <a:pt x="542405" y="0"/>
                  </a:moveTo>
                  <a:lnTo>
                    <a:pt x="255011" y="0"/>
                  </a:lnTo>
                </a:path>
                <a:path w="798829" h="1312545">
                  <a:moveTo>
                    <a:pt x="0" y="332932"/>
                  </a:moveTo>
                  <a:lnTo>
                    <a:pt x="0" y="620326"/>
                  </a:lnTo>
                </a:path>
                <a:path w="798829" h="1312545">
                  <a:moveTo>
                    <a:pt x="0" y="1050405"/>
                  </a:moveTo>
                  <a:lnTo>
                    <a:pt x="0" y="131250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5287107" y="2175020"/>
              <a:ext cx="798830" cy="0"/>
            </a:xfrm>
            <a:custGeom>
              <a:avLst/>
              <a:gdLst/>
              <a:ahLst/>
              <a:cxnLst/>
              <a:rect l="l" t="t" r="r" b="b"/>
              <a:pathLst>
                <a:path w="798829" h="0">
                  <a:moveTo>
                    <a:pt x="0" y="0"/>
                  </a:moveTo>
                  <a:lnTo>
                    <a:pt x="79842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5213234" y="1984773"/>
              <a:ext cx="340360" cy="190500"/>
            </a:xfrm>
            <a:custGeom>
              <a:avLst/>
              <a:gdLst/>
              <a:ahLst/>
              <a:cxnLst/>
              <a:rect l="l" t="t" r="r" b="b"/>
              <a:pathLst>
                <a:path w="340360" h="190500">
                  <a:moveTo>
                    <a:pt x="340015" y="19024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" name="object 110" descr=""/>
          <p:cNvSpPr txBox="1"/>
          <p:nvPr/>
        </p:nvSpPr>
        <p:spPr>
          <a:xfrm>
            <a:off x="5192439" y="1846644"/>
            <a:ext cx="29210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0645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u="sng" sz="850" spc="-1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.200</a:t>
            </a:r>
            <a:r>
              <a:rPr dirty="0" u="sng" sz="850" spc="50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 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1" name="object 111" descr=""/>
          <p:cNvGrpSpPr/>
          <p:nvPr/>
        </p:nvGrpSpPr>
        <p:grpSpPr>
          <a:xfrm>
            <a:off x="5589541" y="3844481"/>
            <a:ext cx="384175" cy="384175"/>
            <a:chOff x="5589541" y="3844481"/>
            <a:chExt cx="384175" cy="384175"/>
          </a:xfrm>
        </p:grpSpPr>
        <p:sp>
          <p:nvSpPr>
            <p:cNvPr id="112" name="object 112" descr=""/>
            <p:cNvSpPr/>
            <p:nvPr/>
          </p:nvSpPr>
          <p:spPr>
            <a:xfrm>
              <a:off x="5592716" y="3845751"/>
              <a:ext cx="377825" cy="381635"/>
            </a:xfrm>
            <a:custGeom>
              <a:avLst/>
              <a:gdLst/>
              <a:ahLst/>
              <a:cxnLst/>
              <a:rect l="l" t="t" r="r" b="b"/>
              <a:pathLst>
                <a:path w="377825" h="381635">
                  <a:moveTo>
                    <a:pt x="0" y="381505"/>
                  </a:moveTo>
                  <a:lnTo>
                    <a:pt x="152804" y="381505"/>
                  </a:lnTo>
                </a:path>
                <a:path w="377825" h="381635">
                  <a:moveTo>
                    <a:pt x="224653" y="381505"/>
                  </a:moveTo>
                  <a:lnTo>
                    <a:pt x="377457" y="381505"/>
                  </a:lnTo>
                  <a:lnTo>
                    <a:pt x="377457" y="226677"/>
                  </a:lnTo>
                </a:path>
                <a:path w="377825" h="381635">
                  <a:moveTo>
                    <a:pt x="377457" y="154828"/>
                  </a:moveTo>
                  <a:lnTo>
                    <a:pt x="377457" y="0"/>
                  </a:lnTo>
                  <a:lnTo>
                    <a:pt x="224653" y="0"/>
                  </a:lnTo>
                </a:path>
                <a:path w="377825" h="381635">
                  <a:moveTo>
                    <a:pt x="152804" y="0"/>
                  </a:moveTo>
                  <a:lnTo>
                    <a:pt x="0" y="0"/>
                  </a:lnTo>
                  <a:lnTo>
                    <a:pt x="0" y="154828"/>
                  </a:lnTo>
                </a:path>
                <a:path w="377825" h="381635">
                  <a:moveTo>
                    <a:pt x="0" y="226677"/>
                  </a:moveTo>
                  <a:lnTo>
                    <a:pt x="0" y="381505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5592716" y="3893313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" name="object 114" descr=""/>
          <p:cNvSpPr txBox="1"/>
          <p:nvPr/>
        </p:nvSpPr>
        <p:spPr>
          <a:xfrm>
            <a:off x="5821873" y="3585177"/>
            <a:ext cx="12255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5" name="object 115" descr=""/>
          <p:cNvSpPr txBox="1"/>
          <p:nvPr/>
        </p:nvSpPr>
        <p:spPr>
          <a:xfrm>
            <a:off x="5758120" y="370458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6" name="object 116" descr=""/>
          <p:cNvGrpSpPr/>
          <p:nvPr/>
        </p:nvGrpSpPr>
        <p:grpSpPr>
          <a:xfrm>
            <a:off x="5641151" y="3720130"/>
            <a:ext cx="805180" cy="3420110"/>
            <a:chOff x="5641151" y="3720130"/>
            <a:chExt cx="805180" cy="3420110"/>
          </a:xfrm>
        </p:grpSpPr>
        <p:sp>
          <p:nvSpPr>
            <p:cNvPr id="117" name="object 117" descr=""/>
            <p:cNvSpPr/>
            <p:nvPr/>
          </p:nvSpPr>
          <p:spPr>
            <a:xfrm>
              <a:off x="5718198" y="3723305"/>
              <a:ext cx="294640" cy="170180"/>
            </a:xfrm>
            <a:custGeom>
              <a:avLst/>
              <a:gdLst/>
              <a:ahLst/>
              <a:cxnLst/>
              <a:rect l="l" t="t" r="r" b="b"/>
              <a:pathLst>
                <a:path w="294639" h="170179">
                  <a:moveTo>
                    <a:pt x="0" y="170007"/>
                  </a:moveTo>
                  <a:lnTo>
                    <a:pt x="63752" y="0"/>
                  </a:lnTo>
                  <a:lnTo>
                    <a:pt x="2944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5644326" y="6351343"/>
              <a:ext cx="798830" cy="787400"/>
            </a:xfrm>
            <a:custGeom>
              <a:avLst/>
              <a:gdLst/>
              <a:ahLst/>
              <a:cxnLst/>
              <a:rect l="l" t="t" r="r" b="b"/>
              <a:pathLst>
                <a:path w="798829" h="787400">
                  <a:moveTo>
                    <a:pt x="0" y="787298"/>
                  </a:moveTo>
                  <a:lnTo>
                    <a:pt x="184175" y="787298"/>
                  </a:lnTo>
                </a:path>
                <a:path w="798829" h="787400">
                  <a:moveTo>
                    <a:pt x="256023" y="787298"/>
                  </a:moveTo>
                  <a:lnTo>
                    <a:pt x="543417" y="787298"/>
                  </a:lnTo>
                </a:path>
                <a:path w="798829" h="787400">
                  <a:moveTo>
                    <a:pt x="615266" y="787298"/>
                  </a:moveTo>
                  <a:lnTo>
                    <a:pt x="798429" y="787298"/>
                  </a:lnTo>
                  <a:lnTo>
                    <a:pt x="798429" y="608182"/>
                  </a:lnTo>
                </a:path>
                <a:path w="798829" h="787400">
                  <a:moveTo>
                    <a:pt x="798429" y="537346"/>
                  </a:moveTo>
                  <a:lnTo>
                    <a:pt x="798429" y="249951"/>
                  </a:lnTo>
                </a:path>
                <a:path w="798829" h="787400">
                  <a:moveTo>
                    <a:pt x="798429" y="178103"/>
                  </a:moveTo>
                  <a:lnTo>
                    <a:pt x="798429" y="0"/>
                  </a:lnTo>
                  <a:lnTo>
                    <a:pt x="615266" y="0"/>
                  </a:lnTo>
                </a:path>
                <a:path w="798829" h="787400">
                  <a:moveTo>
                    <a:pt x="184175" y="0"/>
                  </a:moveTo>
                  <a:lnTo>
                    <a:pt x="0" y="0"/>
                  </a:lnTo>
                  <a:lnTo>
                    <a:pt x="0" y="178103"/>
                  </a:lnTo>
                </a:path>
                <a:path w="798829" h="787400">
                  <a:moveTo>
                    <a:pt x="0" y="249951"/>
                  </a:moveTo>
                  <a:lnTo>
                    <a:pt x="0" y="537346"/>
                  </a:lnTo>
                </a:path>
                <a:path w="798829" h="787400">
                  <a:moveTo>
                    <a:pt x="0" y="608182"/>
                  </a:moveTo>
                  <a:lnTo>
                    <a:pt x="0" y="78729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5644326" y="6398905"/>
              <a:ext cx="798830" cy="0"/>
            </a:xfrm>
            <a:custGeom>
              <a:avLst/>
              <a:gdLst/>
              <a:ahLst/>
              <a:cxnLst/>
              <a:rect l="l" t="t" r="r" b="b"/>
              <a:pathLst>
                <a:path w="798829" h="0">
                  <a:moveTo>
                    <a:pt x="0" y="0"/>
                  </a:moveTo>
                  <a:lnTo>
                    <a:pt x="79842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0" name="object 120" descr=""/>
          <p:cNvSpPr txBox="1"/>
          <p:nvPr/>
        </p:nvSpPr>
        <p:spPr>
          <a:xfrm>
            <a:off x="5887649" y="6090768"/>
            <a:ext cx="393065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26695">
              <a:lnSpc>
                <a:spcPts val="98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u="sng" sz="850" spc="300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  </a:t>
            </a:r>
            <a:r>
              <a:rPr dirty="0" u="sng" sz="850" spc="-1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к.2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21" name="object 121" descr=""/>
          <p:cNvSpPr/>
          <p:nvPr/>
        </p:nvSpPr>
        <p:spPr>
          <a:xfrm>
            <a:off x="7088381" y="489615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 descr=""/>
          <p:cNvSpPr/>
          <p:nvPr/>
        </p:nvSpPr>
        <p:spPr>
          <a:xfrm>
            <a:off x="7088381" y="417969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 descr=""/>
          <p:cNvSpPr/>
          <p:nvPr/>
        </p:nvSpPr>
        <p:spPr>
          <a:xfrm>
            <a:off x="7088381" y="3462222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 descr=""/>
          <p:cNvSpPr/>
          <p:nvPr/>
        </p:nvSpPr>
        <p:spPr>
          <a:xfrm>
            <a:off x="5668613" y="489615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5" name="object 125" descr=""/>
          <p:cNvGrpSpPr/>
          <p:nvPr/>
        </p:nvGrpSpPr>
        <p:grpSpPr>
          <a:xfrm>
            <a:off x="5665438" y="2435845"/>
            <a:ext cx="1426210" cy="3966845"/>
            <a:chOff x="5665438" y="2435845"/>
            <a:chExt cx="1426210" cy="3966845"/>
          </a:xfrm>
        </p:grpSpPr>
        <p:sp>
          <p:nvSpPr>
            <p:cNvPr id="126" name="object 126" descr=""/>
            <p:cNvSpPr/>
            <p:nvPr/>
          </p:nvSpPr>
          <p:spPr>
            <a:xfrm>
              <a:off x="5910469" y="6228897"/>
              <a:ext cx="365760" cy="170180"/>
            </a:xfrm>
            <a:custGeom>
              <a:avLst/>
              <a:gdLst/>
              <a:ahLst/>
              <a:cxnLst/>
              <a:rect l="l" t="t" r="r" b="b"/>
              <a:pathLst>
                <a:path w="365760" h="170179">
                  <a:moveTo>
                    <a:pt x="0" y="170007"/>
                  </a:moveTo>
                  <a:lnTo>
                    <a:pt x="133577" y="0"/>
                  </a:lnTo>
                  <a:lnTo>
                    <a:pt x="36531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5668613" y="2437115"/>
              <a:ext cx="1419860" cy="3412490"/>
            </a:xfrm>
            <a:custGeom>
              <a:avLst/>
              <a:gdLst/>
              <a:ahLst/>
              <a:cxnLst/>
              <a:rect l="l" t="t" r="r" b="b"/>
              <a:pathLst>
                <a:path w="1419859" h="3412490">
                  <a:moveTo>
                    <a:pt x="0" y="3412300"/>
                  </a:moveTo>
                  <a:lnTo>
                    <a:pt x="314716" y="3412300"/>
                  </a:lnTo>
                </a:path>
                <a:path w="1419859" h="3412490">
                  <a:moveTo>
                    <a:pt x="386565" y="3412300"/>
                  </a:moveTo>
                  <a:lnTo>
                    <a:pt x="673959" y="3412300"/>
                  </a:lnTo>
                </a:path>
                <a:path w="1419859" h="3412490">
                  <a:moveTo>
                    <a:pt x="745808" y="3412300"/>
                  </a:moveTo>
                  <a:lnTo>
                    <a:pt x="1032190" y="3412300"/>
                  </a:lnTo>
                </a:path>
                <a:path w="1419859" h="3412490">
                  <a:moveTo>
                    <a:pt x="1104038" y="3412300"/>
                  </a:moveTo>
                  <a:lnTo>
                    <a:pt x="1419767" y="3412300"/>
                  </a:lnTo>
                  <a:lnTo>
                    <a:pt x="1419767" y="3176515"/>
                  </a:lnTo>
                </a:path>
                <a:path w="1419859" h="3412490">
                  <a:moveTo>
                    <a:pt x="1419767" y="3104666"/>
                  </a:moveTo>
                  <a:lnTo>
                    <a:pt x="1419767" y="2818284"/>
                  </a:lnTo>
                </a:path>
                <a:path w="1419859" h="3412490">
                  <a:moveTo>
                    <a:pt x="1419767" y="2388205"/>
                  </a:moveTo>
                  <a:lnTo>
                    <a:pt x="1419767" y="2100811"/>
                  </a:lnTo>
                </a:path>
                <a:path w="1419859" h="3412490">
                  <a:moveTo>
                    <a:pt x="1419767" y="1670731"/>
                  </a:moveTo>
                  <a:lnTo>
                    <a:pt x="1419767" y="1383337"/>
                  </a:lnTo>
                </a:path>
                <a:path w="1419859" h="3412490">
                  <a:moveTo>
                    <a:pt x="1419767" y="953258"/>
                  </a:moveTo>
                  <a:lnTo>
                    <a:pt x="1419767" y="666875"/>
                  </a:lnTo>
                </a:path>
                <a:path w="1419859" h="3412490">
                  <a:moveTo>
                    <a:pt x="1419767" y="595027"/>
                  </a:moveTo>
                  <a:lnTo>
                    <a:pt x="1419767" y="307633"/>
                  </a:lnTo>
                </a:path>
                <a:path w="1419859" h="3412490">
                  <a:moveTo>
                    <a:pt x="1419767" y="236796"/>
                  </a:moveTo>
                  <a:lnTo>
                    <a:pt x="1419767" y="0"/>
                  </a:lnTo>
                  <a:lnTo>
                    <a:pt x="1104038" y="0"/>
                  </a:lnTo>
                </a:path>
                <a:path w="1419859" h="3412490">
                  <a:moveTo>
                    <a:pt x="1032190" y="0"/>
                  </a:moveTo>
                  <a:lnTo>
                    <a:pt x="745808" y="0"/>
                  </a:lnTo>
                </a:path>
                <a:path w="1419859" h="3412490">
                  <a:moveTo>
                    <a:pt x="673959" y="0"/>
                  </a:moveTo>
                  <a:lnTo>
                    <a:pt x="386565" y="0"/>
                  </a:lnTo>
                </a:path>
                <a:path w="1419859" h="3412490">
                  <a:moveTo>
                    <a:pt x="314716" y="0"/>
                  </a:moveTo>
                  <a:lnTo>
                    <a:pt x="0" y="0"/>
                  </a:lnTo>
                  <a:lnTo>
                    <a:pt x="0" y="236796"/>
                  </a:lnTo>
                </a:path>
                <a:path w="1419859" h="3412490">
                  <a:moveTo>
                    <a:pt x="0" y="307633"/>
                  </a:moveTo>
                  <a:lnTo>
                    <a:pt x="0" y="595027"/>
                  </a:lnTo>
                </a:path>
                <a:path w="1419859" h="3412490">
                  <a:moveTo>
                    <a:pt x="0" y="666875"/>
                  </a:moveTo>
                  <a:lnTo>
                    <a:pt x="0" y="953258"/>
                  </a:lnTo>
                </a:path>
                <a:path w="1419859" h="3412490">
                  <a:moveTo>
                    <a:pt x="0" y="1025106"/>
                  </a:moveTo>
                  <a:lnTo>
                    <a:pt x="0" y="1312500"/>
                  </a:lnTo>
                </a:path>
                <a:path w="1419859" h="3412490">
                  <a:moveTo>
                    <a:pt x="0" y="1383337"/>
                  </a:moveTo>
                  <a:lnTo>
                    <a:pt x="0" y="1670731"/>
                  </a:lnTo>
                </a:path>
                <a:path w="1419859" h="3412490">
                  <a:moveTo>
                    <a:pt x="0" y="1742580"/>
                  </a:moveTo>
                  <a:lnTo>
                    <a:pt x="0" y="2028962"/>
                  </a:lnTo>
                </a:path>
                <a:path w="1419859" h="3412490">
                  <a:moveTo>
                    <a:pt x="0" y="2100811"/>
                  </a:moveTo>
                  <a:lnTo>
                    <a:pt x="0" y="2388205"/>
                  </a:lnTo>
                </a:path>
                <a:path w="1419859" h="3412490">
                  <a:moveTo>
                    <a:pt x="0" y="2818284"/>
                  </a:moveTo>
                  <a:lnTo>
                    <a:pt x="0" y="3104666"/>
                  </a:lnTo>
                </a:path>
                <a:path w="1419859" h="3412490">
                  <a:moveTo>
                    <a:pt x="0" y="3176515"/>
                  </a:moveTo>
                  <a:lnTo>
                    <a:pt x="0" y="341230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5668613" y="2484677"/>
              <a:ext cx="1419860" cy="0"/>
            </a:xfrm>
            <a:custGeom>
              <a:avLst/>
              <a:gdLst/>
              <a:ahLst/>
              <a:cxnLst/>
              <a:rect l="l" t="t" r="r" b="b"/>
              <a:pathLst>
                <a:path w="1419859" h="0">
                  <a:moveTo>
                    <a:pt x="0" y="0"/>
                  </a:moveTo>
                  <a:lnTo>
                    <a:pt x="141976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" name="object 129" descr=""/>
          <p:cNvSpPr txBox="1"/>
          <p:nvPr/>
        </p:nvSpPr>
        <p:spPr>
          <a:xfrm>
            <a:off x="6672924" y="2091537"/>
            <a:ext cx="8509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6583872" y="2210947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1" name="object 131" descr=""/>
          <p:cNvGrpSpPr/>
          <p:nvPr/>
        </p:nvGrpSpPr>
        <p:grpSpPr>
          <a:xfrm>
            <a:off x="5828362" y="2226490"/>
            <a:ext cx="1013460" cy="5342890"/>
            <a:chOff x="5828362" y="2226490"/>
            <a:chExt cx="1013460" cy="5342890"/>
          </a:xfrm>
        </p:grpSpPr>
        <p:sp>
          <p:nvSpPr>
            <p:cNvPr id="132" name="object 132" descr=""/>
            <p:cNvSpPr/>
            <p:nvPr/>
          </p:nvSpPr>
          <p:spPr>
            <a:xfrm>
              <a:off x="6141194" y="2229665"/>
              <a:ext cx="697230" cy="255270"/>
            </a:xfrm>
            <a:custGeom>
              <a:avLst/>
              <a:gdLst/>
              <a:ahLst/>
              <a:cxnLst/>
              <a:rect l="l" t="t" r="r" b="b"/>
              <a:pathLst>
                <a:path w="697229" h="255269">
                  <a:moveTo>
                    <a:pt x="0" y="255011"/>
                  </a:moveTo>
                  <a:lnTo>
                    <a:pt x="466509" y="0"/>
                  </a:lnTo>
                  <a:lnTo>
                    <a:pt x="69723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5831537" y="7400737"/>
              <a:ext cx="330200" cy="167005"/>
            </a:xfrm>
            <a:custGeom>
              <a:avLst/>
              <a:gdLst/>
              <a:ahLst/>
              <a:cxnLst/>
              <a:rect l="l" t="t" r="r" b="b"/>
              <a:pathLst>
                <a:path w="330200" h="167004">
                  <a:moveTo>
                    <a:pt x="0" y="166971"/>
                  </a:moveTo>
                  <a:lnTo>
                    <a:pt x="329896" y="166971"/>
                  </a:lnTo>
                  <a:lnTo>
                    <a:pt x="329896" y="0"/>
                  </a:lnTo>
                  <a:lnTo>
                    <a:pt x="0" y="0"/>
                  </a:lnTo>
                  <a:lnTo>
                    <a:pt x="0" y="16697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5831537" y="7449310"/>
              <a:ext cx="330200" cy="0"/>
            </a:xfrm>
            <a:custGeom>
              <a:avLst/>
              <a:gdLst/>
              <a:ahLst/>
              <a:cxnLst/>
              <a:rect l="l" t="t" r="r" b="b"/>
              <a:pathLst>
                <a:path w="330200" h="0">
                  <a:moveTo>
                    <a:pt x="0" y="0"/>
                  </a:moveTo>
                  <a:lnTo>
                    <a:pt x="329896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" name="object 135" descr=""/>
          <p:cNvSpPr txBox="1"/>
          <p:nvPr/>
        </p:nvSpPr>
        <p:spPr>
          <a:xfrm>
            <a:off x="6324813" y="7614767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6266120" y="773417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7" name="object 137" descr=""/>
          <p:cNvGrpSpPr/>
          <p:nvPr/>
        </p:nvGrpSpPr>
        <p:grpSpPr>
          <a:xfrm>
            <a:off x="5937653" y="6587881"/>
            <a:ext cx="995044" cy="1168400"/>
            <a:chOff x="5937653" y="6587881"/>
            <a:chExt cx="995044" cy="1168400"/>
          </a:xfrm>
        </p:grpSpPr>
        <p:sp>
          <p:nvSpPr>
            <p:cNvPr id="138" name="object 138" descr=""/>
            <p:cNvSpPr/>
            <p:nvPr/>
          </p:nvSpPr>
          <p:spPr>
            <a:xfrm>
              <a:off x="5940828" y="7449310"/>
              <a:ext cx="580390" cy="304165"/>
            </a:xfrm>
            <a:custGeom>
              <a:avLst/>
              <a:gdLst/>
              <a:ahLst/>
              <a:cxnLst/>
              <a:rect l="l" t="t" r="r" b="b"/>
              <a:pathLst>
                <a:path w="580390" h="304165">
                  <a:moveTo>
                    <a:pt x="0" y="0"/>
                  </a:moveTo>
                  <a:lnTo>
                    <a:pt x="348111" y="303585"/>
                  </a:lnTo>
                  <a:lnTo>
                    <a:pt x="579848" y="303585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6518652" y="6589151"/>
              <a:ext cx="411480" cy="358775"/>
            </a:xfrm>
            <a:custGeom>
              <a:avLst/>
              <a:gdLst/>
              <a:ahLst/>
              <a:cxnLst/>
              <a:rect l="l" t="t" r="r" b="b"/>
              <a:pathLst>
                <a:path w="411479" h="358775">
                  <a:moveTo>
                    <a:pt x="0" y="358230"/>
                  </a:moveTo>
                  <a:lnTo>
                    <a:pt x="170007" y="358230"/>
                  </a:lnTo>
                </a:path>
                <a:path w="411479" h="358775">
                  <a:moveTo>
                    <a:pt x="240844" y="358230"/>
                  </a:moveTo>
                  <a:lnTo>
                    <a:pt x="410852" y="358230"/>
                  </a:lnTo>
                  <a:lnTo>
                    <a:pt x="410852" y="0"/>
                  </a:lnTo>
                  <a:lnTo>
                    <a:pt x="240844" y="0"/>
                  </a:lnTo>
                </a:path>
                <a:path w="411479" h="358775">
                  <a:moveTo>
                    <a:pt x="170007" y="0"/>
                  </a:move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6518652" y="6637725"/>
              <a:ext cx="411480" cy="0"/>
            </a:xfrm>
            <a:custGeom>
              <a:avLst/>
              <a:gdLst/>
              <a:ahLst/>
              <a:cxnLst/>
              <a:rect l="l" t="t" r="r" b="b"/>
              <a:pathLst>
                <a:path w="411479" h="0">
                  <a:moveTo>
                    <a:pt x="0" y="0"/>
                  </a:moveTo>
                  <a:lnTo>
                    <a:pt x="41085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" name="object 141" descr=""/>
          <p:cNvSpPr txBox="1"/>
          <p:nvPr/>
        </p:nvSpPr>
        <p:spPr>
          <a:xfrm>
            <a:off x="6765011" y="6329590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2" name="object 142" descr=""/>
          <p:cNvSpPr txBox="1"/>
          <p:nvPr/>
        </p:nvSpPr>
        <p:spPr>
          <a:xfrm>
            <a:off x="6700247" y="6448999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3" name="object 143" descr=""/>
          <p:cNvGrpSpPr/>
          <p:nvPr/>
        </p:nvGrpSpPr>
        <p:grpSpPr>
          <a:xfrm>
            <a:off x="6652090" y="2435845"/>
            <a:ext cx="944880" cy="4205605"/>
            <a:chOff x="6652090" y="2435845"/>
            <a:chExt cx="944880" cy="4205605"/>
          </a:xfrm>
        </p:grpSpPr>
        <p:sp>
          <p:nvSpPr>
            <p:cNvPr id="144" name="object 144" descr=""/>
            <p:cNvSpPr/>
            <p:nvPr/>
          </p:nvSpPr>
          <p:spPr>
            <a:xfrm>
              <a:off x="6655265" y="6467717"/>
              <a:ext cx="300990" cy="170180"/>
            </a:xfrm>
            <a:custGeom>
              <a:avLst/>
              <a:gdLst/>
              <a:ahLst/>
              <a:cxnLst/>
              <a:rect l="l" t="t" r="r" b="b"/>
              <a:pathLst>
                <a:path w="300990" h="170179">
                  <a:moveTo>
                    <a:pt x="0" y="170007"/>
                  </a:moveTo>
                  <a:lnTo>
                    <a:pt x="68812" y="0"/>
                  </a:lnTo>
                  <a:lnTo>
                    <a:pt x="300549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7335297" y="2437115"/>
              <a:ext cx="258445" cy="167005"/>
            </a:xfrm>
            <a:custGeom>
              <a:avLst/>
              <a:gdLst/>
              <a:ahLst/>
              <a:cxnLst/>
              <a:rect l="l" t="t" r="r" b="b"/>
              <a:pathLst>
                <a:path w="258445" h="167005">
                  <a:moveTo>
                    <a:pt x="0" y="166971"/>
                  </a:moveTo>
                  <a:lnTo>
                    <a:pt x="258047" y="166971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16697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7335297" y="2484677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" name="object 147" descr=""/>
          <p:cNvSpPr txBox="1"/>
          <p:nvPr/>
        </p:nvSpPr>
        <p:spPr>
          <a:xfrm>
            <a:off x="7048358" y="211582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8" name="object 148" descr=""/>
          <p:cNvGrpSpPr/>
          <p:nvPr/>
        </p:nvGrpSpPr>
        <p:grpSpPr>
          <a:xfrm>
            <a:off x="7065978" y="2250777"/>
            <a:ext cx="530860" cy="1811020"/>
            <a:chOff x="7065978" y="2250777"/>
            <a:chExt cx="530860" cy="1811020"/>
          </a:xfrm>
        </p:grpSpPr>
        <p:sp>
          <p:nvSpPr>
            <p:cNvPr id="149" name="object 149" descr=""/>
            <p:cNvSpPr/>
            <p:nvPr/>
          </p:nvSpPr>
          <p:spPr>
            <a:xfrm>
              <a:off x="7069153" y="2253952"/>
              <a:ext cx="352425" cy="231140"/>
            </a:xfrm>
            <a:custGeom>
              <a:avLst/>
              <a:gdLst/>
              <a:ahLst/>
              <a:cxnLst/>
              <a:rect l="l" t="t" r="r" b="b"/>
              <a:pathLst>
                <a:path w="352425" h="231139">
                  <a:moveTo>
                    <a:pt x="352159" y="23072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7358571" y="3916588"/>
              <a:ext cx="234950" cy="144145"/>
            </a:xfrm>
            <a:custGeom>
              <a:avLst/>
              <a:gdLst/>
              <a:ahLst/>
              <a:cxnLst/>
              <a:rect l="l" t="t" r="r" b="b"/>
              <a:pathLst>
                <a:path w="234950" h="144145">
                  <a:moveTo>
                    <a:pt x="0" y="143697"/>
                  </a:moveTo>
                  <a:lnTo>
                    <a:pt x="234772" y="143697"/>
                  </a:lnTo>
                  <a:lnTo>
                    <a:pt x="234772" y="0"/>
                  </a:lnTo>
                  <a:lnTo>
                    <a:pt x="0" y="0"/>
                  </a:lnTo>
                  <a:lnTo>
                    <a:pt x="0" y="14369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7358571" y="3965161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 h="0">
                  <a:moveTo>
                    <a:pt x="0" y="0"/>
                  </a:moveTo>
                  <a:lnTo>
                    <a:pt x="23477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" name="object 152" descr=""/>
          <p:cNvSpPr txBox="1"/>
          <p:nvPr/>
        </p:nvSpPr>
        <p:spPr>
          <a:xfrm>
            <a:off x="7350931" y="3520412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56515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53" name="object 153" descr=""/>
          <p:cNvGrpSpPr/>
          <p:nvPr/>
        </p:nvGrpSpPr>
        <p:grpSpPr>
          <a:xfrm>
            <a:off x="1979911" y="3656377"/>
            <a:ext cx="5629910" cy="2370455"/>
            <a:chOff x="1979911" y="3656377"/>
            <a:chExt cx="5629910" cy="2370455"/>
          </a:xfrm>
        </p:grpSpPr>
        <p:sp>
          <p:nvSpPr>
            <p:cNvPr id="154" name="object 154" descr=""/>
            <p:cNvSpPr/>
            <p:nvPr/>
          </p:nvSpPr>
          <p:spPr>
            <a:xfrm>
              <a:off x="7374763" y="3659552"/>
              <a:ext cx="231775" cy="306070"/>
            </a:xfrm>
            <a:custGeom>
              <a:avLst/>
              <a:gdLst/>
              <a:ahLst/>
              <a:cxnLst/>
              <a:rect l="l" t="t" r="r" b="b"/>
              <a:pathLst>
                <a:path w="231775" h="306070">
                  <a:moveTo>
                    <a:pt x="61729" y="305609"/>
                  </a:moveTo>
                  <a:lnTo>
                    <a:pt x="0" y="0"/>
                  </a:lnTo>
                  <a:lnTo>
                    <a:pt x="231736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1983086" y="5399096"/>
              <a:ext cx="291465" cy="624840"/>
            </a:xfrm>
            <a:custGeom>
              <a:avLst/>
              <a:gdLst/>
              <a:ahLst/>
              <a:cxnLst/>
              <a:rect l="l" t="t" r="r" b="b"/>
              <a:pathLst>
                <a:path w="291464" h="624839">
                  <a:moveTo>
                    <a:pt x="262095" y="0"/>
                  </a:moveTo>
                  <a:lnTo>
                    <a:pt x="262095" y="624373"/>
                  </a:lnTo>
                </a:path>
                <a:path w="291464" h="624839">
                  <a:moveTo>
                    <a:pt x="29346" y="0"/>
                  </a:moveTo>
                  <a:lnTo>
                    <a:pt x="29346" y="624373"/>
                  </a:lnTo>
                </a:path>
                <a:path w="291464" h="624839">
                  <a:moveTo>
                    <a:pt x="262095" y="594015"/>
                  </a:moveTo>
                  <a:lnTo>
                    <a:pt x="29346" y="594015"/>
                  </a:lnTo>
                </a:path>
                <a:path w="291464" h="624839">
                  <a:moveTo>
                    <a:pt x="0" y="624373"/>
                  </a:moveTo>
                  <a:lnTo>
                    <a:pt x="59705" y="564668"/>
                  </a:lnTo>
                </a:path>
                <a:path w="291464" h="624839">
                  <a:moveTo>
                    <a:pt x="231736" y="624373"/>
                  </a:moveTo>
                  <a:lnTo>
                    <a:pt x="291441" y="564668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" name="object 156" descr=""/>
          <p:cNvSpPr txBox="1"/>
          <p:nvPr/>
        </p:nvSpPr>
        <p:spPr>
          <a:xfrm>
            <a:off x="2042235" y="587251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" name="object 157" descr=""/>
          <p:cNvSpPr/>
          <p:nvPr/>
        </p:nvSpPr>
        <p:spPr>
          <a:xfrm>
            <a:off x="1791827" y="5008483"/>
            <a:ext cx="438784" cy="406400"/>
          </a:xfrm>
          <a:custGeom>
            <a:avLst/>
            <a:gdLst/>
            <a:ahLst/>
            <a:cxnLst/>
            <a:rect l="l" t="t" r="r" b="b"/>
            <a:pathLst>
              <a:path w="438785" h="406400">
                <a:moveTo>
                  <a:pt x="438174" y="375433"/>
                </a:moveTo>
                <a:lnTo>
                  <a:pt x="0" y="375433"/>
                </a:lnTo>
              </a:path>
              <a:path w="438785" h="406400">
                <a:moveTo>
                  <a:pt x="438174" y="30358"/>
                </a:moveTo>
                <a:lnTo>
                  <a:pt x="0" y="30358"/>
                </a:lnTo>
              </a:path>
              <a:path w="438785" h="406400">
                <a:moveTo>
                  <a:pt x="29346" y="375433"/>
                </a:moveTo>
                <a:lnTo>
                  <a:pt x="29346" y="30358"/>
                </a:lnTo>
              </a:path>
              <a:path w="438785" h="406400">
                <a:moveTo>
                  <a:pt x="59705" y="59705"/>
                </a:moveTo>
                <a:lnTo>
                  <a:pt x="0" y="0"/>
                </a:lnTo>
              </a:path>
              <a:path w="438785" h="406400">
                <a:moveTo>
                  <a:pt x="59705" y="405792"/>
                </a:moveTo>
                <a:lnTo>
                  <a:pt x="0" y="34507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 descr=""/>
          <p:cNvSpPr txBox="1"/>
          <p:nvPr/>
        </p:nvSpPr>
        <p:spPr>
          <a:xfrm>
            <a:off x="1722987" y="512431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" name="object 159" descr=""/>
          <p:cNvSpPr/>
          <p:nvPr/>
        </p:nvSpPr>
        <p:spPr>
          <a:xfrm>
            <a:off x="1983086" y="5817032"/>
            <a:ext cx="700405" cy="398145"/>
          </a:xfrm>
          <a:custGeom>
            <a:avLst/>
            <a:gdLst/>
            <a:ahLst/>
            <a:cxnLst/>
            <a:rect l="l" t="t" r="r" b="b"/>
            <a:pathLst>
              <a:path w="700405" h="398145">
                <a:moveTo>
                  <a:pt x="29346" y="0"/>
                </a:moveTo>
                <a:lnTo>
                  <a:pt x="29346" y="397696"/>
                </a:lnTo>
              </a:path>
              <a:path w="700405" h="398145">
                <a:moveTo>
                  <a:pt x="669911" y="0"/>
                </a:moveTo>
                <a:lnTo>
                  <a:pt x="669911" y="397696"/>
                </a:lnTo>
              </a:path>
              <a:path w="700405" h="398145">
                <a:moveTo>
                  <a:pt x="29346" y="367338"/>
                </a:moveTo>
                <a:lnTo>
                  <a:pt x="669911" y="367338"/>
                </a:lnTo>
              </a:path>
              <a:path w="700405" h="398145">
                <a:moveTo>
                  <a:pt x="640565" y="397696"/>
                </a:moveTo>
                <a:lnTo>
                  <a:pt x="700270" y="337991"/>
                </a:lnTo>
              </a:path>
              <a:path w="70040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 descr=""/>
          <p:cNvSpPr txBox="1"/>
          <p:nvPr/>
        </p:nvSpPr>
        <p:spPr>
          <a:xfrm>
            <a:off x="2228434" y="606377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" name="object 161" descr=""/>
          <p:cNvSpPr/>
          <p:nvPr/>
        </p:nvSpPr>
        <p:spPr>
          <a:xfrm>
            <a:off x="2668177" y="5008483"/>
            <a:ext cx="207010" cy="824230"/>
          </a:xfrm>
          <a:custGeom>
            <a:avLst/>
            <a:gdLst/>
            <a:ahLst/>
            <a:cxnLst/>
            <a:rect l="l" t="t" r="r" b="b"/>
            <a:pathLst>
              <a:path w="207010" h="824229">
                <a:moveTo>
                  <a:pt x="0" y="30358"/>
                </a:moveTo>
                <a:lnTo>
                  <a:pt x="206438" y="30358"/>
                </a:lnTo>
              </a:path>
              <a:path w="207010" h="824229">
                <a:moveTo>
                  <a:pt x="0" y="793369"/>
                </a:moveTo>
                <a:lnTo>
                  <a:pt x="206438" y="793369"/>
                </a:lnTo>
              </a:path>
              <a:path w="207010" h="824229">
                <a:moveTo>
                  <a:pt x="176079" y="30358"/>
                </a:moveTo>
                <a:lnTo>
                  <a:pt x="176079" y="793369"/>
                </a:lnTo>
              </a:path>
              <a:path w="207010" h="824229">
                <a:moveTo>
                  <a:pt x="206438" y="823728"/>
                </a:moveTo>
                <a:lnTo>
                  <a:pt x="146732" y="764023"/>
                </a:lnTo>
              </a:path>
              <a:path w="207010" h="824229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2" name="object 162" descr=""/>
          <p:cNvSpPr txBox="1"/>
          <p:nvPr/>
        </p:nvSpPr>
        <p:spPr>
          <a:xfrm>
            <a:off x="2746069" y="5333885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3195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" name="object 163" descr=""/>
          <p:cNvSpPr/>
          <p:nvPr/>
        </p:nvSpPr>
        <p:spPr>
          <a:xfrm>
            <a:off x="2543707" y="3964149"/>
            <a:ext cx="311785" cy="413384"/>
          </a:xfrm>
          <a:custGeom>
            <a:avLst/>
            <a:gdLst/>
            <a:ahLst/>
            <a:cxnLst/>
            <a:rect l="l" t="t" r="r" b="b"/>
            <a:pathLst>
              <a:path w="311785" h="413385">
                <a:moveTo>
                  <a:pt x="59705" y="0"/>
                </a:moveTo>
                <a:lnTo>
                  <a:pt x="59705" y="412876"/>
                </a:lnTo>
              </a:path>
              <a:path w="311785" h="413385">
                <a:moveTo>
                  <a:pt x="65776" y="0"/>
                </a:moveTo>
                <a:lnTo>
                  <a:pt x="65776" y="412876"/>
                </a:lnTo>
              </a:path>
              <a:path w="311785" h="413385">
                <a:moveTo>
                  <a:pt x="311681" y="382517"/>
                </a:moveTo>
                <a:lnTo>
                  <a:pt x="65776" y="382517"/>
                </a:lnTo>
                <a:lnTo>
                  <a:pt x="59705" y="382517"/>
                </a:lnTo>
                <a:lnTo>
                  <a:pt x="0" y="382517"/>
                </a:lnTo>
              </a:path>
              <a:path w="311785" h="413385">
                <a:moveTo>
                  <a:pt x="36430" y="412876"/>
                </a:moveTo>
                <a:lnTo>
                  <a:pt x="96135" y="353171"/>
                </a:lnTo>
              </a:path>
              <a:path w="311785" h="413385">
                <a:moveTo>
                  <a:pt x="29346" y="412876"/>
                </a:moveTo>
                <a:lnTo>
                  <a:pt x="89051" y="35317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4" name="object 164" descr=""/>
          <p:cNvSpPr txBox="1"/>
          <p:nvPr/>
        </p:nvSpPr>
        <p:spPr>
          <a:xfrm>
            <a:off x="2735421" y="4226071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" name="object 165" descr=""/>
          <p:cNvSpPr/>
          <p:nvPr/>
        </p:nvSpPr>
        <p:spPr>
          <a:xfrm>
            <a:off x="2388878" y="3919624"/>
            <a:ext cx="199390" cy="266700"/>
          </a:xfrm>
          <a:custGeom>
            <a:avLst/>
            <a:gdLst/>
            <a:ahLst/>
            <a:cxnLst/>
            <a:rect l="l" t="t" r="r" b="b"/>
            <a:pathLst>
              <a:path w="199389" h="266700">
                <a:moveTo>
                  <a:pt x="199354" y="30358"/>
                </a:moveTo>
                <a:lnTo>
                  <a:pt x="0" y="30358"/>
                </a:lnTo>
              </a:path>
              <a:path w="199389" h="266700">
                <a:moveTo>
                  <a:pt x="199354" y="235784"/>
                </a:moveTo>
                <a:lnTo>
                  <a:pt x="0" y="235784"/>
                </a:lnTo>
              </a:path>
              <a:path w="199389" h="266700">
                <a:moveTo>
                  <a:pt x="29346" y="30358"/>
                </a:moveTo>
                <a:lnTo>
                  <a:pt x="29346" y="235784"/>
                </a:lnTo>
              </a:path>
              <a:path w="199389" h="266700">
                <a:moveTo>
                  <a:pt x="59705" y="266143"/>
                </a:moveTo>
                <a:lnTo>
                  <a:pt x="0" y="206438"/>
                </a:lnTo>
              </a:path>
              <a:path w="199389" h="2667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 descr=""/>
          <p:cNvSpPr txBox="1"/>
          <p:nvPr/>
        </p:nvSpPr>
        <p:spPr>
          <a:xfrm>
            <a:off x="2319026" y="3981442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" name="object 167" descr=""/>
          <p:cNvSpPr/>
          <p:nvPr/>
        </p:nvSpPr>
        <p:spPr>
          <a:xfrm>
            <a:off x="2580137" y="4170588"/>
            <a:ext cx="437515" cy="398145"/>
          </a:xfrm>
          <a:custGeom>
            <a:avLst/>
            <a:gdLst/>
            <a:ahLst/>
            <a:cxnLst/>
            <a:rect l="l" t="t" r="r" b="b"/>
            <a:pathLst>
              <a:path w="437514" h="398145">
                <a:moveTo>
                  <a:pt x="29346" y="0"/>
                </a:moveTo>
                <a:lnTo>
                  <a:pt x="29346" y="397696"/>
                </a:lnTo>
              </a:path>
              <a:path w="437514" h="398145">
                <a:moveTo>
                  <a:pt x="406804" y="0"/>
                </a:moveTo>
                <a:lnTo>
                  <a:pt x="406804" y="397696"/>
                </a:lnTo>
              </a:path>
              <a:path w="437514" h="398145">
                <a:moveTo>
                  <a:pt x="29346" y="367338"/>
                </a:moveTo>
                <a:lnTo>
                  <a:pt x="406804" y="367338"/>
                </a:lnTo>
              </a:path>
              <a:path w="437514" h="398145">
                <a:moveTo>
                  <a:pt x="377457" y="397696"/>
                </a:moveTo>
                <a:lnTo>
                  <a:pt x="437162" y="337991"/>
                </a:lnTo>
              </a:path>
              <a:path w="43751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 descr=""/>
          <p:cNvSpPr txBox="1"/>
          <p:nvPr/>
        </p:nvSpPr>
        <p:spPr>
          <a:xfrm>
            <a:off x="2693931" y="441733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" name="object 169" descr=""/>
          <p:cNvSpPr/>
          <p:nvPr/>
        </p:nvSpPr>
        <p:spPr>
          <a:xfrm>
            <a:off x="3002121" y="3695982"/>
            <a:ext cx="207010" cy="490220"/>
          </a:xfrm>
          <a:custGeom>
            <a:avLst/>
            <a:gdLst/>
            <a:ahLst/>
            <a:cxnLst/>
            <a:rect l="l" t="t" r="r" b="b"/>
            <a:pathLst>
              <a:path w="207010" h="490220">
                <a:moveTo>
                  <a:pt x="0" y="30358"/>
                </a:moveTo>
                <a:lnTo>
                  <a:pt x="206438" y="30358"/>
                </a:lnTo>
              </a:path>
              <a:path w="207010" h="490220">
                <a:moveTo>
                  <a:pt x="0" y="459425"/>
                </a:moveTo>
                <a:lnTo>
                  <a:pt x="206438" y="459425"/>
                </a:lnTo>
              </a:path>
              <a:path w="207010" h="490220">
                <a:moveTo>
                  <a:pt x="176079" y="30358"/>
                </a:moveTo>
                <a:lnTo>
                  <a:pt x="176079" y="459425"/>
                </a:lnTo>
              </a:path>
              <a:path w="207010" h="490220">
                <a:moveTo>
                  <a:pt x="206438" y="489784"/>
                </a:moveTo>
                <a:lnTo>
                  <a:pt x="146732" y="430079"/>
                </a:lnTo>
              </a:path>
              <a:path w="207010" h="49022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 descr=""/>
          <p:cNvSpPr txBox="1"/>
          <p:nvPr/>
        </p:nvSpPr>
        <p:spPr>
          <a:xfrm>
            <a:off x="3080013" y="385853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" name="object 171" descr=""/>
          <p:cNvSpPr/>
          <p:nvPr/>
        </p:nvSpPr>
        <p:spPr>
          <a:xfrm>
            <a:off x="2543707" y="2530214"/>
            <a:ext cx="311785" cy="318770"/>
          </a:xfrm>
          <a:custGeom>
            <a:avLst/>
            <a:gdLst/>
            <a:ahLst/>
            <a:cxnLst/>
            <a:rect l="l" t="t" r="r" b="b"/>
            <a:pathLst>
              <a:path w="311785" h="318769">
                <a:moveTo>
                  <a:pt x="59705" y="0"/>
                </a:moveTo>
                <a:lnTo>
                  <a:pt x="59705" y="318764"/>
                </a:lnTo>
              </a:path>
              <a:path w="311785" h="318769">
                <a:moveTo>
                  <a:pt x="65776" y="0"/>
                </a:moveTo>
                <a:lnTo>
                  <a:pt x="65776" y="318764"/>
                </a:lnTo>
              </a:path>
              <a:path w="311785" h="318769">
                <a:moveTo>
                  <a:pt x="311681" y="289418"/>
                </a:moveTo>
                <a:lnTo>
                  <a:pt x="65776" y="289418"/>
                </a:lnTo>
                <a:lnTo>
                  <a:pt x="59705" y="289418"/>
                </a:lnTo>
                <a:lnTo>
                  <a:pt x="0" y="289418"/>
                </a:lnTo>
              </a:path>
              <a:path w="311785" h="318769">
                <a:moveTo>
                  <a:pt x="36430" y="318764"/>
                </a:moveTo>
                <a:lnTo>
                  <a:pt x="96135" y="259059"/>
                </a:lnTo>
              </a:path>
              <a:path w="311785" h="318769">
                <a:moveTo>
                  <a:pt x="29346" y="318764"/>
                </a:moveTo>
                <a:lnTo>
                  <a:pt x="89051" y="25905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 descr=""/>
          <p:cNvSpPr txBox="1"/>
          <p:nvPr/>
        </p:nvSpPr>
        <p:spPr>
          <a:xfrm>
            <a:off x="2719230" y="2699037"/>
            <a:ext cx="1282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50">
                <a:solidFill>
                  <a:srgbClr val="0000DD"/>
                </a:solidFill>
                <a:uFill>
                  <a:solidFill>
                    <a:srgbClr val="3296C7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3296C7"/>
                  </a:solidFill>
                </a:uFill>
                <a:latin typeface="ISOCPEUR"/>
                <a:cs typeface="ISOCPEUR"/>
              </a:rPr>
              <a:t>2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" name="object 173" descr=""/>
          <p:cNvSpPr/>
          <p:nvPr/>
        </p:nvSpPr>
        <p:spPr>
          <a:xfrm>
            <a:off x="2309946" y="2407768"/>
            <a:ext cx="278765" cy="137795"/>
          </a:xfrm>
          <a:custGeom>
            <a:avLst/>
            <a:gdLst/>
            <a:ahLst/>
            <a:cxnLst/>
            <a:rect l="l" t="t" r="r" b="b"/>
            <a:pathLst>
              <a:path w="278764" h="137794">
                <a:moveTo>
                  <a:pt x="278286" y="107266"/>
                </a:moveTo>
                <a:lnTo>
                  <a:pt x="0" y="107266"/>
                </a:lnTo>
              </a:path>
              <a:path w="278764" h="137794">
                <a:moveTo>
                  <a:pt x="278286" y="29346"/>
                </a:moveTo>
                <a:lnTo>
                  <a:pt x="0" y="29346"/>
                </a:lnTo>
              </a:path>
              <a:path w="278764" h="137794">
                <a:moveTo>
                  <a:pt x="59705" y="59705"/>
                </a:moveTo>
                <a:lnTo>
                  <a:pt x="0" y="0"/>
                </a:lnTo>
              </a:path>
              <a:path w="278764" h="137794">
                <a:moveTo>
                  <a:pt x="59705" y="137625"/>
                </a:moveTo>
                <a:lnTo>
                  <a:pt x="0" y="7792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4" name="object 174" descr=""/>
          <p:cNvSpPr txBox="1"/>
          <p:nvPr/>
        </p:nvSpPr>
        <p:spPr>
          <a:xfrm>
            <a:off x="2334689" y="216472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" name="object 175" descr=""/>
          <p:cNvSpPr/>
          <p:nvPr/>
        </p:nvSpPr>
        <p:spPr>
          <a:xfrm>
            <a:off x="2580137" y="2643553"/>
            <a:ext cx="437515" cy="396875"/>
          </a:xfrm>
          <a:custGeom>
            <a:avLst/>
            <a:gdLst/>
            <a:ahLst/>
            <a:cxnLst/>
            <a:rect l="l" t="t" r="r" b="b"/>
            <a:pathLst>
              <a:path w="437514" h="396875">
                <a:moveTo>
                  <a:pt x="29346" y="0"/>
                </a:moveTo>
                <a:lnTo>
                  <a:pt x="29346" y="396684"/>
                </a:lnTo>
              </a:path>
              <a:path w="437514" h="396875">
                <a:moveTo>
                  <a:pt x="406804" y="0"/>
                </a:moveTo>
                <a:lnTo>
                  <a:pt x="406804" y="396684"/>
                </a:lnTo>
              </a:path>
              <a:path w="437514" h="396875">
                <a:moveTo>
                  <a:pt x="29346" y="367338"/>
                </a:moveTo>
                <a:lnTo>
                  <a:pt x="406804" y="367338"/>
                </a:lnTo>
              </a:path>
              <a:path w="437514" h="396875">
                <a:moveTo>
                  <a:pt x="377457" y="396684"/>
                </a:moveTo>
                <a:lnTo>
                  <a:pt x="437162" y="336979"/>
                </a:lnTo>
              </a:path>
              <a:path w="43751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6" name="object 176" descr=""/>
          <p:cNvSpPr txBox="1"/>
          <p:nvPr/>
        </p:nvSpPr>
        <p:spPr>
          <a:xfrm>
            <a:off x="2693931" y="289029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" name="object 177" descr=""/>
          <p:cNvSpPr/>
          <p:nvPr/>
        </p:nvSpPr>
        <p:spPr>
          <a:xfrm>
            <a:off x="3002121" y="2407768"/>
            <a:ext cx="207010" cy="250190"/>
          </a:xfrm>
          <a:custGeom>
            <a:avLst/>
            <a:gdLst/>
            <a:ahLst/>
            <a:cxnLst/>
            <a:rect l="l" t="t" r="r" b="b"/>
            <a:pathLst>
              <a:path w="207010" h="250189">
                <a:moveTo>
                  <a:pt x="0" y="29346"/>
                </a:moveTo>
                <a:lnTo>
                  <a:pt x="206438" y="29346"/>
                </a:lnTo>
              </a:path>
              <a:path w="207010" h="250189">
                <a:moveTo>
                  <a:pt x="0" y="220605"/>
                </a:moveTo>
                <a:lnTo>
                  <a:pt x="206438" y="220605"/>
                </a:lnTo>
              </a:path>
              <a:path w="207010" h="250189">
                <a:moveTo>
                  <a:pt x="176079" y="29346"/>
                </a:moveTo>
                <a:lnTo>
                  <a:pt x="176079" y="220605"/>
                </a:lnTo>
              </a:path>
              <a:path w="207010" h="250189">
                <a:moveTo>
                  <a:pt x="206438" y="249951"/>
                </a:moveTo>
                <a:lnTo>
                  <a:pt x="146732" y="190246"/>
                </a:lnTo>
              </a:path>
              <a:path w="207010" h="250189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 descr=""/>
          <p:cNvSpPr txBox="1"/>
          <p:nvPr/>
        </p:nvSpPr>
        <p:spPr>
          <a:xfrm>
            <a:off x="3080013" y="246250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79" name="object 179" descr=""/>
          <p:cNvGrpSpPr/>
          <p:nvPr/>
        </p:nvGrpSpPr>
        <p:grpSpPr>
          <a:xfrm>
            <a:off x="2355484" y="6717669"/>
            <a:ext cx="311150" cy="454659"/>
            <a:chOff x="2355484" y="6717669"/>
            <a:chExt cx="311150" cy="454659"/>
          </a:xfrm>
        </p:grpSpPr>
        <p:sp>
          <p:nvSpPr>
            <p:cNvPr id="180" name="object 180" descr=""/>
            <p:cNvSpPr/>
            <p:nvPr/>
          </p:nvSpPr>
          <p:spPr>
            <a:xfrm>
              <a:off x="2405069" y="6833032"/>
              <a:ext cx="258445" cy="336550"/>
            </a:xfrm>
            <a:custGeom>
              <a:avLst/>
              <a:gdLst/>
              <a:ahLst/>
              <a:cxnLst/>
              <a:rect l="l" t="t" r="r" b="b"/>
              <a:pathLst>
                <a:path w="258444" h="336550">
                  <a:moveTo>
                    <a:pt x="198342" y="0"/>
                  </a:moveTo>
                  <a:lnTo>
                    <a:pt x="198342" y="335967"/>
                  </a:lnTo>
                </a:path>
                <a:path w="258444" h="336550">
                  <a:moveTo>
                    <a:pt x="228701" y="0"/>
                  </a:moveTo>
                  <a:lnTo>
                    <a:pt x="228701" y="335967"/>
                  </a:lnTo>
                </a:path>
                <a:path w="258444" h="336550">
                  <a:moveTo>
                    <a:pt x="228701" y="305609"/>
                  </a:moveTo>
                  <a:lnTo>
                    <a:pt x="198342" y="305609"/>
                  </a:lnTo>
                  <a:lnTo>
                    <a:pt x="0" y="305609"/>
                  </a:lnTo>
                </a:path>
                <a:path w="258444" h="336550">
                  <a:moveTo>
                    <a:pt x="167983" y="335967"/>
                  </a:moveTo>
                  <a:lnTo>
                    <a:pt x="227689" y="276262"/>
                  </a:lnTo>
                </a:path>
                <a:path w="258444" h="336550">
                  <a:moveTo>
                    <a:pt x="198342" y="335967"/>
                  </a:moveTo>
                  <a:lnTo>
                    <a:pt x="258047" y="276262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1" name="object 18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355484" y="6717669"/>
              <a:ext cx="232748" cy="133577"/>
            </a:xfrm>
            <a:prstGeom prst="rect">
              <a:avLst/>
            </a:prstGeom>
          </p:spPr>
        </p:pic>
      </p:grpSp>
      <p:sp>
        <p:nvSpPr>
          <p:cNvPr id="182" name="object 182" descr=""/>
          <p:cNvSpPr txBox="1"/>
          <p:nvPr/>
        </p:nvSpPr>
        <p:spPr>
          <a:xfrm>
            <a:off x="2373143" y="6600109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" name="object 183" descr=""/>
          <p:cNvSpPr/>
          <p:nvPr/>
        </p:nvSpPr>
        <p:spPr>
          <a:xfrm>
            <a:off x="2603412" y="6962561"/>
            <a:ext cx="294640" cy="207010"/>
          </a:xfrm>
          <a:custGeom>
            <a:avLst/>
            <a:gdLst/>
            <a:ahLst/>
            <a:cxnLst/>
            <a:rect l="l" t="t" r="r" b="b"/>
            <a:pathLst>
              <a:path w="294639" h="207009">
                <a:moveTo>
                  <a:pt x="30358" y="0"/>
                </a:moveTo>
                <a:lnTo>
                  <a:pt x="30358" y="206438"/>
                </a:lnTo>
              </a:path>
              <a:path w="294639" h="207009">
                <a:moveTo>
                  <a:pt x="264119" y="0"/>
                </a:moveTo>
                <a:lnTo>
                  <a:pt x="264119" y="206438"/>
                </a:lnTo>
              </a:path>
              <a:path w="294639" h="207009">
                <a:moveTo>
                  <a:pt x="30358" y="176079"/>
                </a:moveTo>
                <a:lnTo>
                  <a:pt x="264119" y="176079"/>
                </a:lnTo>
              </a:path>
              <a:path w="294639" h="207009">
                <a:moveTo>
                  <a:pt x="234772" y="206438"/>
                </a:moveTo>
                <a:lnTo>
                  <a:pt x="294477" y="146732"/>
                </a:lnTo>
              </a:path>
              <a:path w="294639" h="207009">
                <a:moveTo>
                  <a:pt x="0" y="206438"/>
                </a:moveTo>
                <a:lnTo>
                  <a:pt x="59705" y="14673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 descr=""/>
          <p:cNvSpPr txBox="1"/>
          <p:nvPr/>
        </p:nvSpPr>
        <p:spPr>
          <a:xfrm>
            <a:off x="2389334" y="7018046"/>
            <a:ext cx="431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87655" algn="l"/>
              </a:tabLst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125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	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5" name="object 185" descr=""/>
          <p:cNvSpPr/>
          <p:nvPr/>
        </p:nvSpPr>
        <p:spPr>
          <a:xfrm>
            <a:off x="2882711" y="3964149"/>
            <a:ext cx="467995" cy="3013710"/>
          </a:xfrm>
          <a:custGeom>
            <a:avLst/>
            <a:gdLst/>
            <a:ahLst/>
            <a:cxnLst/>
            <a:rect l="l" t="t" r="r" b="b"/>
            <a:pathLst>
              <a:path w="467995" h="3013709">
                <a:moveTo>
                  <a:pt x="0" y="2816260"/>
                </a:moveTo>
                <a:lnTo>
                  <a:pt x="168995" y="2816260"/>
                </a:lnTo>
              </a:path>
              <a:path w="467995" h="3013709">
                <a:moveTo>
                  <a:pt x="0" y="2983232"/>
                </a:moveTo>
                <a:lnTo>
                  <a:pt x="168995" y="2983232"/>
                </a:lnTo>
              </a:path>
              <a:path w="467995" h="3013709">
                <a:moveTo>
                  <a:pt x="138637" y="2816260"/>
                </a:moveTo>
                <a:lnTo>
                  <a:pt x="138637" y="2983232"/>
                </a:lnTo>
              </a:path>
              <a:path w="467995" h="3013709">
                <a:moveTo>
                  <a:pt x="168995" y="3013591"/>
                </a:moveTo>
                <a:lnTo>
                  <a:pt x="109290" y="2953886"/>
                </a:lnTo>
              </a:path>
              <a:path w="467995" h="3013709">
                <a:moveTo>
                  <a:pt x="168995" y="2846619"/>
                </a:moveTo>
                <a:lnTo>
                  <a:pt x="109290" y="2786914"/>
                </a:lnTo>
              </a:path>
              <a:path w="467995" h="3013709">
                <a:moveTo>
                  <a:pt x="438174" y="0"/>
                </a:moveTo>
                <a:lnTo>
                  <a:pt x="438174" y="1987472"/>
                </a:lnTo>
              </a:path>
              <a:path w="467995" h="3013709">
                <a:moveTo>
                  <a:pt x="232748" y="0"/>
                </a:moveTo>
                <a:lnTo>
                  <a:pt x="232748" y="1987472"/>
                </a:lnTo>
              </a:path>
              <a:path w="467995" h="3013709">
                <a:moveTo>
                  <a:pt x="438174" y="1957113"/>
                </a:moveTo>
                <a:lnTo>
                  <a:pt x="232748" y="1957113"/>
                </a:lnTo>
              </a:path>
              <a:path w="467995" h="3013709">
                <a:moveTo>
                  <a:pt x="202390" y="1987472"/>
                </a:moveTo>
                <a:lnTo>
                  <a:pt x="262095" y="1927767"/>
                </a:lnTo>
              </a:path>
              <a:path w="467995" h="3013709">
                <a:moveTo>
                  <a:pt x="407816" y="1987472"/>
                </a:moveTo>
                <a:lnTo>
                  <a:pt x="467521" y="192776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 descr=""/>
          <p:cNvSpPr txBox="1"/>
          <p:nvPr/>
        </p:nvSpPr>
        <p:spPr>
          <a:xfrm>
            <a:off x="3133118" y="580167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" name="object 187" descr=""/>
          <p:cNvSpPr/>
          <p:nvPr/>
        </p:nvSpPr>
        <p:spPr>
          <a:xfrm>
            <a:off x="2893842" y="2407768"/>
            <a:ext cx="412115" cy="1571625"/>
          </a:xfrm>
          <a:custGeom>
            <a:avLst/>
            <a:gdLst/>
            <a:ahLst/>
            <a:cxnLst/>
            <a:rect l="l" t="t" r="r" b="b"/>
            <a:pathLst>
              <a:path w="412114" h="1571625">
                <a:moveTo>
                  <a:pt x="411864" y="1542213"/>
                </a:moveTo>
                <a:lnTo>
                  <a:pt x="0" y="1542213"/>
                </a:lnTo>
              </a:path>
              <a:path w="412114" h="1571625">
                <a:moveTo>
                  <a:pt x="411864" y="29346"/>
                </a:moveTo>
                <a:lnTo>
                  <a:pt x="0" y="29346"/>
                </a:lnTo>
              </a:path>
              <a:path w="412114" h="1571625">
                <a:moveTo>
                  <a:pt x="30358" y="1542213"/>
                </a:moveTo>
                <a:lnTo>
                  <a:pt x="30358" y="29346"/>
                </a:lnTo>
              </a:path>
              <a:path w="412114" h="1571625">
                <a:moveTo>
                  <a:pt x="59705" y="59705"/>
                </a:moveTo>
                <a:lnTo>
                  <a:pt x="0" y="0"/>
                </a:lnTo>
              </a:path>
              <a:path w="412114" h="1571625">
                <a:moveTo>
                  <a:pt x="59705" y="1571560"/>
                </a:moveTo>
                <a:lnTo>
                  <a:pt x="0" y="151185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 descr=""/>
          <p:cNvSpPr txBox="1"/>
          <p:nvPr/>
        </p:nvSpPr>
        <p:spPr>
          <a:xfrm>
            <a:off x="2825001" y="310125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9" name="object 189" descr=""/>
          <p:cNvSpPr/>
          <p:nvPr/>
        </p:nvSpPr>
        <p:spPr>
          <a:xfrm>
            <a:off x="3085101" y="5745184"/>
            <a:ext cx="930275" cy="398145"/>
          </a:xfrm>
          <a:custGeom>
            <a:avLst/>
            <a:gdLst/>
            <a:ahLst/>
            <a:cxnLst/>
            <a:rect l="l" t="t" r="r" b="b"/>
            <a:pathLst>
              <a:path w="930275" h="398145">
                <a:moveTo>
                  <a:pt x="30358" y="0"/>
                </a:moveTo>
                <a:lnTo>
                  <a:pt x="30358" y="397696"/>
                </a:lnTo>
              </a:path>
              <a:path w="930275" h="398145">
                <a:moveTo>
                  <a:pt x="899624" y="0"/>
                </a:moveTo>
                <a:lnTo>
                  <a:pt x="899624" y="397696"/>
                </a:lnTo>
              </a:path>
              <a:path w="930275" h="398145">
                <a:moveTo>
                  <a:pt x="30358" y="367338"/>
                </a:moveTo>
                <a:lnTo>
                  <a:pt x="899624" y="367338"/>
                </a:lnTo>
              </a:path>
              <a:path w="930275" h="398145">
                <a:moveTo>
                  <a:pt x="870278" y="397696"/>
                </a:moveTo>
                <a:lnTo>
                  <a:pt x="929983" y="337991"/>
                </a:lnTo>
              </a:path>
              <a:path w="93027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 descr=""/>
          <p:cNvSpPr txBox="1"/>
          <p:nvPr/>
        </p:nvSpPr>
        <p:spPr>
          <a:xfrm>
            <a:off x="3441763" y="5992938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1" name="object 191" descr=""/>
          <p:cNvSpPr/>
          <p:nvPr/>
        </p:nvSpPr>
        <p:spPr>
          <a:xfrm>
            <a:off x="3999905" y="2407768"/>
            <a:ext cx="207010" cy="3352800"/>
          </a:xfrm>
          <a:custGeom>
            <a:avLst/>
            <a:gdLst/>
            <a:ahLst/>
            <a:cxnLst/>
            <a:rect l="l" t="t" r="r" b="b"/>
            <a:pathLst>
              <a:path w="207010" h="3352800">
                <a:moveTo>
                  <a:pt x="0" y="29346"/>
                </a:moveTo>
                <a:lnTo>
                  <a:pt x="206438" y="29346"/>
                </a:lnTo>
              </a:path>
              <a:path w="207010" h="3352800">
                <a:moveTo>
                  <a:pt x="0" y="3323248"/>
                </a:moveTo>
                <a:lnTo>
                  <a:pt x="206438" y="3323248"/>
                </a:lnTo>
              </a:path>
              <a:path w="207010" h="3352800">
                <a:moveTo>
                  <a:pt x="176079" y="29346"/>
                </a:moveTo>
                <a:lnTo>
                  <a:pt x="176079" y="3323248"/>
                </a:lnTo>
              </a:path>
              <a:path w="207010" h="3352800">
                <a:moveTo>
                  <a:pt x="206438" y="3352594"/>
                </a:moveTo>
                <a:lnTo>
                  <a:pt x="146732" y="3292889"/>
                </a:lnTo>
              </a:path>
              <a:path w="207010" h="335280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 descr=""/>
          <p:cNvSpPr txBox="1"/>
          <p:nvPr/>
        </p:nvSpPr>
        <p:spPr>
          <a:xfrm>
            <a:off x="4076785" y="3983242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13777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3" name="object 193" descr=""/>
          <p:cNvSpPr/>
          <p:nvPr/>
        </p:nvSpPr>
        <p:spPr>
          <a:xfrm>
            <a:off x="3195403" y="6833032"/>
            <a:ext cx="348615" cy="316230"/>
          </a:xfrm>
          <a:custGeom>
            <a:avLst/>
            <a:gdLst/>
            <a:ahLst/>
            <a:cxnLst/>
            <a:rect l="l" t="t" r="r" b="b"/>
            <a:pathLst>
              <a:path w="348614" h="316229">
                <a:moveTo>
                  <a:pt x="125481" y="0"/>
                </a:moveTo>
                <a:lnTo>
                  <a:pt x="125481" y="315728"/>
                </a:lnTo>
              </a:path>
              <a:path w="348614" h="316229">
                <a:moveTo>
                  <a:pt x="29346" y="0"/>
                </a:moveTo>
                <a:lnTo>
                  <a:pt x="29346" y="315728"/>
                </a:lnTo>
              </a:path>
              <a:path w="348614" h="316229">
                <a:moveTo>
                  <a:pt x="29346" y="286382"/>
                </a:moveTo>
                <a:lnTo>
                  <a:pt x="125481" y="286382"/>
                </a:lnTo>
                <a:lnTo>
                  <a:pt x="348111" y="286382"/>
                </a:lnTo>
              </a:path>
              <a:path w="348614" h="316229">
                <a:moveTo>
                  <a:pt x="95123" y="315728"/>
                </a:moveTo>
                <a:lnTo>
                  <a:pt x="154828" y="256023"/>
                </a:lnTo>
              </a:path>
              <a:path w="348614" h="316229">
                <a:moveTo>
                  <a:pt x="0" y="315728"/>
                </a:moveTo>
                <a:lnTo>
                  <a:pt x="59705" y="25602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 descr=""/>
          <p:cNvSpPr txBox="1"/>
          <p:nvPr/>
        </p:nvSpPr>
        <p:spPr>
          <a:xfrm>
            <a:off x="3375986" y="6998818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5" name="object 195" descr=""/>
          <p:cNvSpPr/>
          <p:nvPr/>
        </p:nvSpPr>
        <p:spPr>
          <a:xfrm>
            <a:off x="3134686" y="6788506"/>
            <a:ext cx="171450" cy="284480"/>
          </a:xfrm>
          <a:custGeom>
            <a:avLst/>
            <a:gdLst/>
            <a:ahLst/>
            <a:cxnLst/>
            <a:rect l="l" t="t" r="r" b="b"/>
            <a:pathLst>
              <a:path w="171450" h="284479">
                <a:moveTo>
                  <a:pt x="171019" y="29346"/>
                </a:moveTo>
                <a:lnTo>
                  <a:pt x="0" y="29346"/>
                </a:lnTo>
              </a:path>
              <a:path w="171450" h="284479">
                <a:moveTo>
                  <a:pt x="171019" y="255011"/>
                </a:moveTo>
                <a:lnTo>
                  <a:pt x="0" y="255011"/>
                </a:lnTo>
              </a:path>
              <a:path w="171450" h="284479">
                <a:moveTo>
                  <a:pt x="29346" y="29346"/>
                </a:moveTo>
                <a:lnTo>
                  <a:pt x="29346" y="255011"/>
                </a:lnTo>
              </a:path>
              <a:path w="171450" h="284479">
                <a:moveTo>
                  <a:pt x="59705" y="284358"/>
                </a:moveTo>
                <a:lnTo>
                  <a:pt x="0" y="224653"/>
                </a:lnTo>
              </a:path>
              <a:path w="171450" h="28447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 descr=""/>
          <p:cNvSpPr txBox="1"/>
          <p:nvPr/>
        </p:nvSpPr>
        <p:spPr>
          <a:xfrm>
            <a:off x="2922149" y="6797702"/>
            <a:ext cx="262255" cy="222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r" marR="508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  <a:p>
            <a:pPr algn="r" marR="65405">
              <a:lnSpc>
                <a:spcPct val="100000"/>
              </a:lnSpc>
              <a:spcBef>
                <a:spcPts val="29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7" name="object 197" descr=""/>
          <p:cNvSpPr/>
          <p:nvPr/>
        </p:nvSpPr>
        <p:spPr>
          <a:xfrm>
            <a:off x="3195403" y="7057685"/>
            <a:ext cx="590550" cy="191770"/>
          </a:xfrm>
          <a:custGeom>
            <a:avLst/>
            <a:gdLst/>
            <a:ahLst/>
            <a:cxnLst/>
            <a:rect l="l" t="t" r="r" b="b"/>
            <a:pathLst>
              <a:path w="590550" h="191770">
                <a:moveTo>
                  <a:pt x="29346" y="0"/>
                </a:moveTo>
                <a:lnTo>
                  <a:pt x="29346" y="191258"/>
                </a:lnTo>
              </a:path>
              <a:path w="590550" h="191770">
                <a:moveTo>
                  <a:pt x="560621" y="0"/>
                </a:moveTo>
                <a:lnTo>
                  <a:pt x="560621" y="191258"/>
                </a:lnTo>
              </a:path>
              <a:path w="590550" h="191770">
                <a:moveTo>
                  <a:pt x="29346" y="160900"/>
                </a:moveTo>
                <a:lnTo>
                  <a:pt x="560621" y="160900"/>
                </a:lnTo>
              </a:path>
              <a:path w="590550" h="191770">
                <a:moveTo>
                  <a:pt x="530262" y="191258"/>
                </a:moveTo>
                <a:lnTo>
                  <a:pt x="589967" y="131553"/>
                </a:lnTo>
              </a:path>
              <a:path w="590550" h="191770">
                <a:moveTo>
                  <a:pt x="0" y="191258"/>
                </a:moveTo>
                <a:lnTo>
                  <a:pt x="59705" y="13155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 descr=""/>
          <p:cNvSpPr txBox="1"/>
          <p:nvPr/>
        </p:nvSpPr>
        <p:spPr>
          <a:xfrm>
            <a:off x="3374975" y="7099001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9" name="object 199" descr=""/>
          <p:cNvSpPr/>
          <p:nvPr/>
        </p:nvSpPr>
        <p:spPr>
          <a:xfrm>
            <a:off x="3771204" y="6535518"/>
            <a:ext cx="205740" cy="537845"/>
          </a:xfrm>
          <a:custGeom>
            <a:avLst/>
            <a:gdLst/>
            <a:ahLst/>
            <a:cxnLst/>
            <a:rect l="l" t="t" r="r" b="b"/>
            <a:pathLst>
              <a:path w="205739" h="537845">
                <a:moveTo>
                  <a:pt x="0" y="30358"/>
                </a:moveTo>
                <a:lnTo>
                  <a:pt x="205426" y="30358"/>
                </a:lnTo>
              </a:path>
              <a:path w="205739" h="537845">
                <a:moveTo>
                  <a:pt x="0" y="507999"/>
                </a:moveTo>
                <a:lnTo>
                  <a:pt x="205426" y="507999"/>
                </a:lnTo>
              </a:path>
              <a:path w="205739" h="537845">
                <a:moveTo>
                  <a:pt x="176079" y="30358"/>
                </a:moveTo>
                <a:lnTo>
                  <a:pt x="176079" y="507999"/>
                </a:lnTo>
              </a:path>
              <a:path w="205739" h="537845">
                <a:moveTo>
                  <a:pt x="205426" y="537346"/>
                </a:moveTo>
                <a:lnTo>
                  <a:pt x="145720" y="477641"/>
                </a:lnTo>
              </a:path>
              <a:path w="205739" h="537845">
                <a:moveTo>
                  <a:pt x="205426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 descr=""/>
          <p:cNvSpPr txBox="1"/>
          <p:nvPr/>
        </p:nvSpPr>
        <p:spPr>
          <a:xfrm>
            <a:off x="3848084" y="671088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1" name="object 201" descr=""/>
          <p:cNvSpPr/>
          <p:nvPr/>
        </p:nvSpPr>
        <p:spPr>
          <a:xfrm>
            <a:off x="3067898" y="7550505"/>
            <a:ext cx="341630" cy="239395"/>
          </a:xfrm>
          <a:custGeom>
            <a:avLst/>
            <a:gdLst/>
            <a:ahLst/>
            <a:cxnLst/>
            <a:rect l="l" t="t" r="r" b="b"/>
            <a:pathLst>
              <a:path w="341629" h="239395">
                <a:moveTo>
                  <a:pt x="252987" y="0"/>
                </a:moveTo>
                <a:lnTo>
                  <a:pt x="252987" y="238820"/>
                </a:lnTo>
              </a:path>
              <a:path w="341629" h="239395">
                <a:moveTo>
                  <a:pt x="281322" y="0"/>
                </a:moveTo>
                <a:lnTo>
                  <a:pt x="281322" y="238820"/>
                </a:lnTo>
              </a:path>
              <a:path w="341629" h="239395">
                <a:moveTo>
                  <a:pt x="0" y="208461"/>
                </a:moveTo>
                <a:lnTo>
                  <a:pt x="252987" y="208461"/>
                </a:lnTo>
                <a:lnTo>
                  <a:pt x="281322" y="208461"/>
                </a:lnTo>
                <a:lnTo>
                  <a:pt x="341027" y="208461"/>
                </a:lnTo>
              </a:path>
              <a:path w="341629" h="239395">
                <a:moveTo>
                  <a:pt x="222629" y="238820"/>
                </a:moveTo>
                <a:lnTo>
                  <a:pt x="282334" y="179115"/>
                </a:lnTo>
              </a:path>
              <a:path w="341629" h="239395">
                <a:moveTo>
                  <a:pt x="251975" y="238820"/>
                </a:moveTo>
                <a:lnTo>
                  <a:pt x="311681" y="17911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 descr=""/>
          <p:cNvSpPr txBox="1"/>
          <p:nvPr/>
        </p:nvSpPr>
        <p:spPr>
          <a:xfrm>
            <a:off x="3052162" y="7639383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120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203" name="object 203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69921" y="7333948"/>
            <a:ext cx="235784" cy="261083"/>
          </a:xfrm>
          <a:prstGeom prst="rect">
            <a:avLst/>
          </a:prstGeom>
        </p:spPr>
      </p:pic>
      <p:sp>
        <p:nvSpPr>
          <p:cNvPr id="204" name="object 204" descr=""/>
          <p:cNvSpPr txBox="1"/>
          <p:nvPr/>
        </p:nvSpPr>
        <p:spPr>
          <a:xfrm>
            <a:off x="3095676" y="721638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05" name="object 205" descr=""/>
          <p:cNvSpPr/>
          <p:nvPr/>
        </p:nvSpPr>
        <p:spPr>
          <a:xfrm>
            <a:off x="3319874" y="7582888"/>
            <a:ext cx="294005" cy="398145"/>
          </a:xfrm>
          <a:custGeom>
            <a:avLst/>
            <a:gdLst/>
            <a:ahLst/>
            <a:cxnLst/>
            <a:rect l="l" t="t" r="r" b="b"/>
            <a:pathLst>
              <a:path w="294004" h="398145">
                <a:moveTo>
                  <a:pt x="29346" y="0"/>
                </a:moveTo>
                <a:lnTo>
                  <a:pt x="29346" y="397696"/>
                </a:lnTo>
              </a:path>
              <a:path w="294004" h="398145">
                <a:moveTo>
                  <a:pt x="264119" y="0"/>
                </a:moveTo>
                <a:lnTo>
                  <a:pt x="264119" y="397696"/>
                </a:lnTo>
              </a:path>
              <a:path w="294004" h="398145">
                <a:moveTo>
                  <a:pt x="29346" y="367338"/>
                </a:moveTo>
                <a:lnTo>
                  <a:pt x="264119" y="367338"/>
                </a:lnTo>
              </a:path>
              <a:path w="294004" h="398145">
                <a:moveTo>
                  <a:pt x="233760" y="397696"/>
                </a:moveTo>
                <a:lnTo>
                  <a:pt x="293465" y="337991"/>
                </a:lnTo>
              </a:path>
              <a:path w="29400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 descr=""/>
          <p:cNvSpPr txBox="1"/>
          <p:nvPr/>
        </p:nvSpPr>
        <p:spPr>
          <a:xfrm>
            <a:off x="3380034" y="783064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207" name="object 207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99172" y="7425023"/>
            <a:ext cx="350135" cy="176079"/>
          </a:xfrm>
          <a:prstGeom prst="rect">
            <a:avLst/>
          </a:prstGeom>
        </p:spPr>
      </p:pic>
      <p:sp>
        <p:nvSpPr>
          <p:cNvPr id="208" name="object 208" descr=""/>
          <p:cNvSpPr txBox="1"/>
          <p:nvPr/>
        </p:nvSpPr>
        <p:spPr>
          <a:xfrm>
            <a:off x="3455830" y="7311182"/>
            <a:ext cx="5251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r>
              <a:rPr dirty="0" sz="850" spc="39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baseline="11904" sz="1050" spc="-37" i="1">
                <a:solidFill>
                  <a:srgbClr val="0000DD"/>
                </a:solidFill>
                <a:latin typeface="ISOCPEUR"/>
                <a:cs typeface="ISOCPEUR"/>
              </a:rPr>
              <a:t>200</a:t>
            </a:r>
            <a:endParaRPr baseline="11904" sz="1050">
              <a:latin typeface="ISOCPEUR"/>
              <a:cs typeface="ISOCPEUR"/>
            </a:endParaRPr>
          </a:p>
        </p:txBody>
      </p:sp>
      <p:sp>
        <p:nvSpPr>
          <p:cNvPr id="209" name="object 209" descr=""/>
          <p:cNvSpPr/>
          <p:nvPr/>
        </p:nvSpPr>
        <p:spPr>
          <a:xfrm>
            <a:off x="3752989" y="6833032"/>
            <a:ext cx="314960" cy="1028700"/>
          </a:xfrm>
          <a:custGeom>
            <a:avLst/>
            <a:gdLst/>
            <a:ahLst/>
            <a:cxnLst/>
            <a:rect l="l" t="t" r="r" b="b"/>
            <a:pathLst>
              <a:path w="314960" h="1028700">
                <a:moveTo>
                  <a:pt x="284358" y="0"/>
                </a:moveTo>
                <a:lnTo>
                  <a:pt x="284358" y="1028142"/>
                </a:lnTo>
              </a:path>
              <a:path w="314960" h="1028700">
                <a:moveTo>
                  <a:pt x="30358" y="0"/>
                </a:moveTo>
                <a:lnTo>
                  <a:pt x="30358" y="1028142"/>
                </a:lnTo>
              </a:path>
              <a:path w="314960" h="1028700">
                <a:moveTo>
                  <a:pt x="284358" y="997784"/>
                </a:moveTo>
                <a:lnTo>
                  <a:pt x="30358" y="997784"/>
                </a:lnTo>
              </a:path>
              <a:path w="314960" h="1028700">
                <a:moveTo>
                  <a:pt x="0" y="1028142"/>
                </a:moveTo>
                <a:lnTo>
                  <a:pt x="60717" y="968437"/>
                </a:lnTo>
              </a:path>
              <a:path w="314960" h="1028700">
                <a:moveTo>
                  <a:pt x="255011" y="1028142"/>
                </a:moveTo>
                <a:lnTo>
                  <a:pt x="314716" y="96843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 descr=""/>
          <p:cNvSpPr txBox="1"/>
          <p:nvPr/>
        </p:nvSpPr>
        <p:spPr>
          <a:xfrm>
            <a:off x="3805054" y="771022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1" name="object 211" descr=""/>
          <p:cNvSpPr/>
          <p:nvPr/>
        </p:nvSpPr>
        <p:spPr>
          <a:xfrm>
            <a:off x="3562742" y="6368546"/>
            <a:ext cx="459740" cy="480059"/>
          </a:xfrm>
          <a:custGeom>
            <a:avLst/>
            <a:gdLst/>
            <a:ahLst/>
            <a:cxnLst/>
            <a:rect l="l" t="t" r="r" b="b"/>
            <a:pathLst>
              <a:path w="459739" h="480059">
                <a:moveTo>
                  <a:pt x="459425" y="449306"/>
                </a:moveTo>
                <a:lnTo>
                  <a:pt x="0" y="449306"/>
                </a:lnTo>
              </a:path>
              <a:path w="459739" h="480059">
                <a:moveTo>
                  <a:pt x="459425" y="30358"/>
                </a:moveTo>
                <a:lnTo>
                  <a:pt x="0" y="30358"/>
                </a:lnTo>
              </a:path>
              <a:path w="459739" h="480059">
                <a:moveTo>
                  <a:pt x="29346" y="449306"/>
                </a:moveTo>
                <a:lnTo>
                  <a:pt x="29346" y="30358"/>
                </a:lnTo>
              </a:path>
              <a:path w="459739" h="480059">
                <a:moveTo>
                  <a:pt x="59705" y="59705"/>
                </a:moveTo>
                <a:lnTo>
                  <a:pt x="0" y="0"/>
                </a:lnTo>
              </a:path>
              <a:path w="459739" h="480059">
                <a:moveTo>
                  <a:pt x="59705" y="479664"/>
                </a:moveTo>
                <a:lnTo>
                  <a:pt x="0" y="41995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2" name="object 212" descr=""/>
          <p:cNvSpPr txBox="1"/>
          <p:nvPr/>
        </p:nvSpPr>
        <p:spPr>
          <a:xfrm>
            <a:off x="3492889" y="652705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1755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3" name="object 213" descr=""/>
          <p:cNvSpPr/>
          <p:nvPr/>
        </p:nvSpPr>
        <p:spPr>
          <a:xfrm>
            <a:off x="3752989" y="7654736"/>
            <a:ext cx="858519" cy="398145"/>
          </a:xfrm>
          <a:custGeom>
            <a:avLst/>
            <a:gdLst/>
            <a:ahLst/>
            <a:cxnLst/>
            <a:rect l="l" t="t" r="r" b="b"/>
            <a:pathLst>
              <a:path w="858520" h="398145">
                <a:moveTo>
                  <a:pt x="30358" y="0"/>
                </a:moveTo>
                <a:lnTo>
                  <a:pt x="30358" y="397696"/>
                </a:lnTo>
              </a:path>
              <a:path w="858520" h="398145">
                <a:moveTo>
                  <a:pt x="828788" y="0"/>
                </a:moveTo>
                <a:lnTo>
                  <a:pt x="828788" y="397696"/>
                </a:lnTo>
              </a:path>
              <a:path w="858520" h="398145">
                <a:moveTo>
                  <a:pt x="30358" y="367338"/>
                </a:moveTo>
                <a:lnTo>
                  <a:pt x="828788" y="367338"/>
                </a:lnTo>
              </a:path>
              <a:path w="858520" h="398145">
                <a:moveTo>
                  <a:pt x="798429" y="397696"/>
                </a:moveTo>
                <a:lnTo>
                  <a:pt x="858134" y="337991"/>
                </a:lnTo>
              </a:path>
              <a:path w="858520" h="398145">
                <a:moveTo>
                  <a:pt x="0" y="397696"/>
                </a:moveTo>
                <a:lnTo>
                  <a:pt x="60717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4" name="object 214" descr=""/>
          <p:cNvSpPr txBox="1"/>
          <p:nvPr/>
        </p:nvSpPr>
        <p:spPr>
          <a:xfrm>
            <a:off x="4074233" y="7901478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5" name="object 215" descr=""/>
          <p:cNvSpPr/>
          <p:nvPr/>
        </p:nvSpPr>
        <p:spPr>
          <a:xfrm>
            <a:off x="4596956" y="6368546"/>
            <a:ext cx="205740" cy="1301750"/>
          </a:xfrm>
          <a:custGeom>
            <a:avLst/>
            <a:gdLst/>
            <a:ahLst/>
            <a:cxnLst/>
            <a:rect l="l" t="t" r="r" b="b"/>
            <a:pathLst>
              <a:path w="205739" h="1301750">
                <a:moveTo>
                  <a:pt x="0" y="30358"/>
                </a:moveTo>
                <a:lnTo>
                  <a:pt x="205426" y="30358"/>
                </a:lnTo>
              </a:path>
              <a:path w="205739" h="1301750">
                <a:moveTo>
                  <a:pt x="0" y="1271010"/>
                </a:moveTo>
                <a:lnTo>
                  <a:pt x="205426" y="1271010"/>
                </a:lnTo>
              </a:path>
              <a:path w="205739" h="1301750">
                <a:moveTo>
                  <a:pt x="176079" y="30358"/>
                </a:moveTo>
                <a:lnTo>
                  <a:pt x="176079" y="1271010"/>
                </a:lnTo>
              </a:path>
              <a:path w="205739" h="1301750">
                <a:moveTo>
                  <a:pt x="205426" y="1301369"/>
                </a:moveTo>
                <a:lnTo>
                  <a:pt x="145720" y="1241664"/>
                </a:lnTo>
              </a:path>
              <a:path w="205739" h="1301750">
                <a:moveTo>
                  <a:pt x="205426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6" name="object 216" descr=""/>
          <p:cNvSpPr txBox="1"/>
          <p:nvPr/>
        </p:nvSpPr>
        <p:spPr>
          <a:xfrm>
            <a:off x="4673837" y="693175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7" name="object 217" descr=""/>
          <p:cNvSpPr/>
          <p:nvPr/>
        </p:nvSpPr>
        <p:spPr>
          <a:xfrm>
            <a:off x="3752989" y="5399097"/>
            <a:ext cx="314960" cy="575945"/>
          </a:xfrm>
          <a:custGeom>
            <a:avLst/>
            <a:gdLst/>
            <a:ahLst/>
            <a:cxnLst/>
            <a:rect l="l" t="t" r="r" b="b"/>
            <a:pathLst>
              <a:path w="314960" h="575945">
                <a:moveTo>
                  <a:pt x="284358" y="0"/>
                </a:moveTo>
                <a:lnTo>
                  <a:pt x="284358" y="575800"/>
                </a:lnTo>
              </a:path>
              <a:path w="314960" h="575945">
                <a:moveTo>
                  <a:pt x="30358" y="0"/>
                </a:moveTo>
                <a:lnTo>
                  <a:pt x="30358" y="575800"/>
                </a:lnTo>
              </a:path>
              <a:path w="314960" h="575945">
                <a:moveTo>
                  <a:pt x="284358" y="546453"/>
                </a:moveTo>
                <a:lnTo>
                  <a:pt x="30358" y="546453"/>
                </a:lnTo>
              </a:path>
              <a:path w="314960" h="575945">
                <a:moveTo>
                  <a:pt x="0" y="575800"/>
                </a:moveTo>
                <a:lnTo>
                  <a:pt x="60717" y="516095"/>
                </a:lnTo>
              </a:path>
              <a:path w="314960" h="575945">
                <a:moveTo>
                  <a:pt x="255011" y="575800"/>
                </a:moveTo>
                <a:lnTo>
                  <a:pt x="314716" y="51609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8" name="object 218" descr=""/>
          <p:cNvSpPr txBox="1"/>
          <p:nvPr/>
        </p:nvSpPr>
        <p:spPr>
          <a:xfrm>
            <a:off x="3805054" y="582495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19" name="object 219" descr=""/>
          <p:cNvSpPr/>
          <p:nvPr/>
        </p:nvSpPr>
        <p:spPr>
          <a:xfrm>
            <a:off x="3562742" y="4936635"/>
            <a:ext cx="459740" cy="478155"/>
          </a:xfrm>
          <a:custGeom>
            <a:avLst/>
            <a:gdLst/>
            <a:ahLst/>
            <a:cxnLst/>
            <a:rect l="l" t="t" r="r" b="b"/>
            <a:pathLst>
              <a:path w="459739" h="478154">
                <a:moveTo>
                  <a:pt x="459425" y="447282"/>
                </a:moveTo>
                <a:lnTo>
                  <a:pt x="0" y="447282"/>
                </a:lnTo>
              </a:path>
              <a:path w="459739" h="478154">
                <a:moveTo>
                  <a:pt x="459425" y="30358"/>
                </a:moveTo>
                <a:lnTo>
                  <a:pt x="0" y="30358"/>
                </a:lnTo>
              </a:path>
              <a:path w="459739" h="478154">
                <a:moveTo>
                  <a:pt x="29346" y="447282"/>
                </a:moveTo>
                <a:lnTo>
                  <a:pt x="29346" y="30358"/>
                </a:lnTo>
              </a:path>
              <a:path w="459739" h="478154">
                <a:moveTo>
                  <a:pt x="59705" y="59705"/>
                </a:moveTo>
                <a:lnTo>
                  <a:pt x="0" y="0"/>
                </a:lnTo>
              </a:path>
              <a:path w="459739" h="478154">
                <a:moveTo>
                  <a:pt x="59705" y="477641"/>
                </a:moveTo>
                <a:lnTo>
                  <a:pt x="0" y="41692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0" name="object 220" descr=""/>
          <p:cNvSpPr txBox="1"/>
          <p:nvPr/>
        </p:nvSpPr>
        <p:spPr>
          <a:xfrm>
            <a:off x="3492889" y="5091009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1745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1" name="object 221" descr=""/>
          <p:cNvSpPr/>
          <p:nvPr/>
        </p:nvSpPr>
        <p:spPr>
          <a:xfrm>
            <a:off x="3752989" y="5841319"/>
            <a:ext cx="858519" cy="366395"/>
          </a:xfrm>
          <a:custGeom>
            <a:avLst/>
            <a:gdLst/>
            <a:ahLst/>
            <a:cxnLst/>
            <a:rect l="l" t="t" r="r" b="b"/>
            <a:pathLst>
              <a:path w="858520" h="366395">
                <a:moveTo>
                  <a:pt x="30358" y="0"/>
                </a:moveTo>
                <a:lnTo>
                  <a:pt x="30358" y="366326"/>
                </a:lnTo>
              </a:path>
              <a:path w="858520" h="366395">
                <a:moveTo>
                  <a:pt x="828788" y="0"/>
                </a:moveTo>
                <a:lnTo>
                  <a:pt x="828788" y="366326"/>
                </a:lnTo>
              </a:path>
              <a:path w="858520" h="366395">
                <a:moveTo>
                  <a:pt x="30358" y="336979"/>
                </a:moveTo>
                <a:lnTo>
                  <a:pt x="828788" y="336979"/>
                </a:lnTo>
              </a:path>
              <a:path w="858520" h="366395">
                <a:moveTo>
                  <a:pt x="798429" y="366326"/>
                </a:moveTo>
                <a:lnTo>
                  <a:pt x="858134" y="306621"/>
                </a:lnTo>
              </a:path>
              <a:path w="858520" h="366395">
                <a:moveTo>
                  <a:pt x="0" y="366326"/>
                </a:moveTo>
                <a:lnTo>
                  <a:pt x="60717" y="30662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 descr=""/>
          <p:cNvSpPr txBox="1"/>
          <p:nvPr/>
        </p:nvSpPr>
        <p:spPr>
          <a:xfrm>
            <a:off x="4074233" y="6057703"/>
            <a:ext cx="205104" cy="23495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715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3340</a:t>
            </a:r>
            <a:endParaRPr sz="700">
              <a:latin typeface="ISOCPEUR"/>
              <a:cs typeface="ISOCPEUR"/>
            </a:endParaRPr>
          </a:p>
          <a:p>
            <a:pPr marL="118745">
              <a:lnSpc>
                <a:spcPts val="894"/>
              </a:lnSpc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23" name="object 223" descr=""/>
          <p:cNvSpPr/>
          <p:nvPr/>
        </p:nvSpPr>
        <p:spPr>
          <a:xfrm>
            <a:off x="4596956" y="4936635"/>
            <a:ext cx="205740" cy="919480"/>
          </a:xfrm>
          <a:custGeom>
            <a:avLst/>
            <a:gdLst/>
            <a:ahLst/>
            <a:cxnLst/>
            <a:rect l="l" t="t" r="r" b="b"/>
            <a:pathLst>
              <a:path w="205739" h="919479">
                <a:moveTo>
                  <a:pt x="0" y="30358"/>
                </a:moveTo>
                <a:lnTo>
                  <a:pt x="205426" y="30358"/>
                </a:lnTo>
              </a:path>
              <a:path w="205739" h="919479">
                <a:moveTo>
                  <a:pt x="0" y="889505"/>
                </a:moveTo>
                <a:lnTo>
                  <a:pt x="205426" y="889505"/>
                </a:lnTo>
              </a:path>
              <a:path w="205739" h="919479">
                <a:moveTo>
                  <a:pt x="176079" y="30358"/>
                </a:moveTo>
                <a:lnTo>
                  <a:pt x="176079" y="889505"/>
                </a:lnTo>
              </a:path>
              <a:path w="205739" h="919479">
                <a:moveTo>
                  <a:pt x="205426" y="918851"/>
                </a:moveTo>
                <a:lnTo>
                  <a:pt x="145720" y="859146"/>
                </a:lnTo>
              </a:path>
              <a:path w="205739" h="919479">
                <a:moveTo>
                  <a:pt x="205426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 descr=""/>
          <p:cNvSpPr txBox="1"/>
          <p:nvPr/>
        </p:nvSpPr>
        <p:spPr>
          <a:xfrm>
            <a:off x="4673837" y="530326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3595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5" name="object 225" descr=""/>
          <p:cNvSpPr/>
          <p:nvPr/>
        </p:nvSpPr>
        <p:spPr>
          <a:xfrm>
            <a:off x="5083705" y="7550505"/>
            <a:ext cx="366395" cy="95250"/>
          </a:xfrm>
          <a:custGeom>
            <a:avLst/>
            <a:gdLst/>
            <a:ahLst/>
            <a:cxnLst/>
            <a:rect l="l" t="t" r="r" b="b"/>
            <a:pathLst>
              <a:path w="366395" h="95250">
                <a:moveTo>
                  <a:pt x="29346" y="0"/>
                </a:moveTo>
                <a:lnTo>
                  <a:pt x="29346" y="95123"/>
                </a:lnTo>
              </a:path>
              <a:path w="366395" h="95250">
                <a:moveTo>
                  <a:pt x="146732" y="0"/>
                </a:moveTo>
                <a:lnTo>
                  <a:pt x="146732" y="95123"/>
                </a:lnTo>
              </a:path>
              <a:path w="366395" h="95250">
                <a:moveTo>
                  <a:pt x="29346" y="65776"/>
                </a:moveTo>
                <a:lnTo>
                  <a:pt x="146732" y="65776"/>
                </a:lnTo>
                <a:lnTo>
                  <a:pt x="366326" y="65776"/>
                </a:lnTo>
              </a:path>
              <a:path w="366395" h="95250">
                <a:moveTo>
                  <a:pt x="116374" y="95123"/>
                </a:moveTo>
                <a:lnTo>
                  <a:pt x="176079" y="35418"/>
                </a:lnTo>
              </a:path>
              <a:path w="366395" h="95250">
                <a:moveTo>
                  <a:pt x="0" y="95123"/>
                </a:moveTo>
                <a:lnTo>
                  <a:pt x="59705" y="3541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 descr=""/>
          <p:cNvSpPr txBox="1"/>
          <p:nvPr/>
        </p:nvSpPr>
        <p:spPr>
          <a:xfrm>
            <a:off x="5282503" y="7495686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7" name="object 227" descr=""/>
          <p:cNvSpPr/>
          <p:nvPr/>
        </p:nvSpPr>
        <p:spPr>
          <a:xfrm>
            <a:off x="4844884" y="7394664"/>
            <a:ext cx="253365" cy="170180"/>
          </a:xfrm>
          <a:custGeom>
            <a:avLst/>
            <a:gdLst/>
            <a:ahLst/>
            <a:cxnLst/>
            <a:rect l="l" t="t" r="r" b="b"/>
            <a:pathLst>
              <a:path w="253364" h="170179">
                <a:moveTo>
                  <a:pt x="252987" y="140661"/>
                </a:moveTo>
                <a:lnTo>
                  <a:pt x="0" y="140661"/>
                </a:lnTo>
              </a:path>
              <a:path w="253364" h="170179">
                <a:moveTo>
                  <a:pt x="252987" y="30358"/>
                </a:moveTo>
                <a:lnTo>
                  <a:pt x="0" y="30358"/>
                </a:lnTo>
              </a:path>
              <a:path w="253364" h="170179">
                <a:moveTo>
                  <a:pt x="59705" y="59705"/>
                </a:moveTo>
                <a:lnTo>
                  <a:pt x="0" y="0"/>
                </a:lnTo>
              </a:path>
              <a:path w="253364" h="170179">
                <a:moveTo>
                  <a:pt x="59705" y="170007"/>
                </a:moveTo>
                <a:lnTo>
                  <a:pt x="0" y="1103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 descr=""/>
          <p:cNvSpPr txBox="1"/>
          <p:nvPr/>
        </p:nvSpPr>
        <p:spPr>
          <a:xfrm>
            <a:off x="4866591" y="711620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460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9" name="object 229" descr=""/>
          <p:cNvSpPr/>
          <p:nvPr/>
        </p:nvSpPr>
        <p:spPr>
          <a:xfrm>
            <a:off x="4942032" y="7440203"/>
            <a:ext cx="318135" cy="396875"/>
          </a:xfrm>
          <a:custGeom>
            <a:avLst/>
            <a:gdLst/>
            <a:ahLst/>
            <a:cxnLst/>
            <a:rect l="l" t="t" r="r" b="b"/>
            <a:pathLst>
              <a:path w="318135" h="396875">
                <a:moveTo>
                  <a:pt x="30358" y="0"/>
                </a:moveTo>
                <a:lnTo>
                  <a:pt x="30358" y="396684"/>
                </a:lnTo>
              </a:path>
              <a:path w="318135" h="396875">
                <a:moveTo>
                  <a:pt x="288406" y="0"/>
                </a:moveTo>
                <a:lnTo>
                  <a:pt x="288406" y="396684"/>
                </a:lnTo>
              </a:path>
              <a:path w="318135" h="396875">
                <a:moveTo>
                  <a:pt x="30358" y="367338"/>
                </a:moveTo>
                <a:lnTo>
                  <a:pt x="288406" y="367338"/>
                </a:lnTo>
              </a:path>
              <a:path w="318135" h="396875">
                <a:moveTo>
                  <a:pt x="258047" y="396684"/>
                </a:moveTo>
                <a:lnTo>
                  <a:pt x="317752" y="336979"/>
                </a:lnTo>
              </a:path>
              <a:path w="318135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0" name="object 230" descr=""/>
          <p:cNvSpPr txBox="1"/>
          <p:nvPr/>
        </p:nvSpPr>
        <p:spPr>
          <a:xfrm>
            <a:off x="4997133" y="768694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1" name="object 231" descr=""/>
          <p:cNvSpPr/>
          <p:nvPr/>
        </p:nvSpPr>
        <p:spPr>
          <a:xfrm>
            <a:off x="5245617" y="7299542"/>
            <a:ext cx="281940" cy="154940"/>
          </a:xfrm>
          <a:custGeom>
            <a:avLst/>
            <a:gdLst/>
            <a:ahLst/>
            <a:cxnLst/>
            <a:rect l="l" t="t" r="r" b="b"/>
            <a:pathLst>
              <a:path w="281939" h="154940">
                <a:moveTo>
                  <a:pt x="0" y="30358"/>
                </a:moveTo>
                <a:lnTo>
                  <a:pt x="281322" y="30358"/>
                </a:lnTo>
              </a:path>
              <a:path w="281939" h="154940">
                <a:moveTo>
                  <a:pt x="0" y="125481"/>
                </a:moveTo>
                <a:lnTo>
                  <a:pt x="281322" y="125481"/>
                </a:lnTo>
              </a:path>
              <a:path w="281939" h="154940">
                <a:moveTo>
                  <a:pt x="251975" y="30358"/>
                </a:moveTo>
                <a:lnTo>
                  <a:pt x="251975" y="125481"/>
                </a:lnTo>
              </a:path>
              <a:path w="281939" h="154940">
                <a:moveTo>
                  <a:pt x="281322" y="154828"/>
                </a:moveTo>
                <a:lnTo>
                  <a:pt x="221617" y="95123"/>
                </a:lnTo>
              </a:path>
              <a:path w="281939" h="154940">
                <a:moveTo>
                  <a:pt x="281322" y="59705"/>
                </a:moveTo>
                <a:lnTo>
                  <a:pt x="221617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2" name="object 232" descr=""/>
          <p:cNvSpPr txBox="1"/>
          <p:nvPr/>
        </p:nvSpPr>
        <p:spPr>
          <a:xfrm>
            <a:off x="5398394" y="7303427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3" name="object 233" descr=""/>
          <p:cNvSpPr/>
          <p:nvPr/>
        </p:nvSpPr>
        <p:spPr>
          <a:xfrm>
            <a:off x="5800166" y="2817609"/>
            <a:ext cx="314960" cy="754380"/>
          </a:xfrm>
          <a:custGeom>
            <a:avLst/>
            <a:gdLst/>
            <a:ahLst/>
            <a:cxnLst/>
            <a:rect l="l" t="t" r="r" b="b"/>
            <a:pathLst>
              <a:path w="314960" h="754379">
                <a:moveTo>
                  <a:pt x="30358" y="0"/>
                </a:moveTo>
                <a:lnTo>
                  <a:pt x="30358" y="753903"/>
                </a:lnTo>
              </a:path>
              <a:path w="314960" h="754379">
                <a:moveTo>
                  <a:pt x="285370" y="0"/>
                </a:moveTo>
                <a:lnTo>
                  <a:pt x="285370" y="753903"/>
                </a:lnTo>
              </a:path>
              <a:path w="314960" h="754379">
                <a:moveTo>
                  <a:pt x="30358" y="723545"/>
                </a:moveTo>
                <a:lnTo>
                  <a:pt x="285370" y="723545"/>
                </a:lnTo>
              </a:path>
              <a:path w="314960" h="754379">
                <a:moveTo>
                  <a:pt x="255011" y="753903"/>
                </a:moveTo>
                <a:lnTo>
                  <a:pt x="314716" y="693186"/>
                </a:lnTo>
              </a:path>
              <a:path w="314960" h="754379">
                <a:moveTo>
                  <a:pt x="0" y="753903"/>
                </a:moveTo>
                <a:lnTo>
                  <a:pt x="59705" y="69318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4" name="object 234" descr=""/>
          <p:cNvSpPr txBox="1"/>
          <p:nvPr/>
        </p:nvSpPr>
        <p:spPr>
          <a:xfrm>
            <a:off x="5879554" y="342055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5" name="object 235" descr=""/>
          <p:cNvSpPr/>
          <p:nvPr/>
        </p:nvSpPr>
        <p:spPr>
          <a:xfrm>
            <a:off x="5845704" y="2772071"/>
            <a:ext cx="461009" cy="697230"/>
          </a:xfrm>
          <a:custGeom>
            <a:avLst/>
            <a:gdLst/>
            <a:ahLst/>
            <a:cxnLst/>
            <a:rect l="l" t="t" r="r" b="b"/>
            <a:pathLst>
              <a:path w="461010" h="697229">
                <a:moveTo>
                  <a:pt x="0" y="30358"/>
                </a:moveTo>
                <a:lnTo>
                  <a:pt x="460437" y="30358"/>
                </a:lnTo>
              </a:path>
              <a:path w="461010" h="697229">
                <a:moveTo>
                  <a:pt x="0" y="667887"/>
                </a:moveTo>
                <a:lnTo>
                  <a:pt x="460437" y="667887"/>
                </a:lnTo>
              </a:path>
              <a:path w="461010" h="697229">
                <a:moveTo>
                  <a:pt x="431091" y="30358"/>
                </a:moveTo>
                <a:lnTo>
                  <a:pt x="431091" y="667887"/>
                </a:lnTo>
              </a:path>
              <a:path w="461010" h="697229">
                <a:moveTo>
                  <a:pt x="460437" y="697234"/>
                </a:moveTo>
                <a:lnTo>
                  <a:pt x="400732" y="637529"/>
                </a:lnTo>
              </a:path>
              <a:path w="461010" h="697229">
                <a:moveTo>
                  <a:pt x="460437" y="59705"/>
                </a:moveTo>
                <a:lnTo>
                  <a:pt x="400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6" name="object 236" descr=""/>
          <p:cNvSpPr txBox="1"/>
          <p:nvPr/>
        </p:nvSpPr>
        <p:spPr>
          <a:xfrm>
            <a:off x="6177596" y="302839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2665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7" name="object 237" descr=""/>
          <p:cNvSpPr/>
          <p:nvPr/>
        </p:nvSpPr>
        <p:spPr>
          <a:xfrm>
            <a:off x="5256748" y="3454126"/>
            <a:ext cx="858519" cy="203835"/>
          </a:xfrm>
          <a:custGeom>
            <a:avLst/>
            <a:gdLst/>
            <a:ahLst/>
            <a:cxnLst/>
            <a:rect l="l" t="t" r="r" b="b"/>
            <a:pathLst>
              <a:path w="858520" h="203835">
                <a:moveTo>
                  <a:pt x="30358" y="0"/>
                </a:moveTo>
                <a:lnTo>
                  <a:pt x="30358" y="203402"/>
                </a:lnTo>
              </a:path>
              <a:path w="858520" h="203835">
                <a:moveTo>
                  <a:pt x="828788" y="0"/>
                </a:moveTo>
                <a:lnTo>
                  <a:pt x="828788" y="203402"/>
                </a:lnTo>
              </a:path>
              <a:path w="858520" h="203835">
                <a:moveTo>
                  <a:pt x="30358" y="173043"/>
                </a:moveTo>
                <a:lnTo>
                  <a:pt x="828788" y="173043"/>
                </a:lnTo>
              </a:path>
              <a:path w="858520" h="203835">
                <a:moveTo>
                  <a:pt x="798429" y="203402"/>
                </a:moveTo>
                <a:lnTo>
                  <a:pt x="858134" y="143697"/>
                </a:lnTo>
              </a:path>
              <a:path w="858520" h="203835">
                <a:moveTo>
                  <a:pt x="0" y="203402"/>
                </a:moveTo>
                <a:lnTo>
                  <a:pt x="59705" y="14369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" name="object 238" descr=""/>
          <p:cNvSpPr txBox="1"/>
          <p:nvPr/>
        </p:nvSpPr>
        <p:spPr>
          <a:xfrm>
            <a:off x="5577993" y="3507586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9" name="object 239" descr=""/>
          <p:cNvSpPr/>
          <p:nvPr/>
        </p:nvSpPr>
        <p:spPr>
          <a:xfrm>
            <a:off x="6099704" y="2097099"/>
            <a:ext cx="398145" cy="1372235"/>
          </a:xfrm>
          <a:custGeom>
            <a:avLst/>
            <a:gdLst/>
            <a:ahLst/>
            <a:cxnLst/>
            <a:rect l="l" t="t" r="r" b="b"/>
            <a:pathLst>
              <a:path w="398145" h="1372235">
                <a:moveTo>
                  <a:pt x="0" y="30358"/>
                </a:moveTo>
                <a:lnTo>
                  <a:pt x="397696" y="30358"/>
                </a:lnTo>
              </a:path>
              <a:path w="398145" h="1372235">
                <a:moveTo>
                  <a:pt x="0" y="1342859"/>
                </a:moveTo>
                <a:lnTo>
                  <a:pt x="397696" y="1342859"/>
                </a:lnTo>
              </a:path>
              <a:path w="398145" h="1372235">
                <a:moveTo>
                  <a:pt x="368350" y="30358"/>
                </a:moveTo>
                <a:lnTo>
                  <a:pt x="368350" y="1342859"/>
                </a:lnTo>
              </a:path>
              <a:path w="398145" h="1372235">
                <a:moveTo>
                  <a:pt x="397696" y="1372206"/>
                </a:moveTo>
                <a:lnTo>
                  <a:pt x="337991" y="1312500"/>
                </a:lnTo>
              </a:path>
              <a:path w="398145" h="137223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0" name="object 240" descr=""/>
          <p:cNvSpPr txBox="1"/>
          <p:nvPr/>
        </p:nvSpPr>
        <p:spPr>
          <a:xfrm>
            <a:off x="6368855" y="2686274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1" name="object 241" descr=""/>
          <p:cNvSpPr/>
          <p:nvPr/>
        </p:nvSpPr>
        <p:spPr>
          <a:xfrm>
            <a:off x="5800166" y="3964149"/>
            <a:ext cx="388620" cy="483870"/>
          </a:xfrm>
          <a:custGeom>
            <a:avLst/>
            <a:gdLst/>
            <a:ahLst/>
            <a:cxnLst/>
            <a:rect l="l" t="t" r="r" b="b"/>
            <a:pathLst>
              <a:path w="388620" h="483870">
                <a:moveTo>
                  <a:pt x="30358" y="0"/>
                </a:moveTo>
                <a:lnTo>
                  <a:pt x="30358" y="483712"/>
                </a:lnTo>
              </a:path>
              <a:path w="388620" h="483870">
                <a:moveTo>
                  <a:pt x="170007" y="0"/>
                </a:moveTo>
                <a:lnTo>
                  <a:pt x="170007" y="483712"/>
                </a:lnTo>
              </a:path>
              <a:path w="388620" h="483870">
                <a:moveTo>
                  <a:pt x="30358" y="454366"/>
                </a:moveTo>
                <a:lnTo>
                  <a:pt x="170007" y="454366"/>
                </a:lnTo>
                <a:lnTo>
                  <a:pt x="388589" y="454366"/>
                </a:lnTo>
              </a:path>
              <a:path w="388620" h="483870">
                <a:moveTo>
                  <a:pt x="140661" y="483712"/>
                </a:moveTo>
                <a:lnTo>
                  <a:pt x="200366" y="424007"/>
                </a:lnTo>
              </a:path>
              <a:path w="388620" h="483870">
                <a:moveTo>
                  <a:pt x="0" y="483712"/>
                </a:moveTo>
                <a:lnTo>
                  <a:pt x="59705" y="42400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2" name="object 242" descr=""/>
          <p:cNvSpPr txBox="1"/>
          <p:nvPr/>
        </p:nvSpPr>
        <p:spPr>
          <a:xfrm>
            <a:off x="6025275" y="429792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3" name="object 243" descr=""/>
          <p:cNvSpPr/>
          <p:nvPr/>
        </p:nvSpPr>
        <p:spPr>
          <a:xfrm>
            <a:off x="5845704" y="3815393"/>
            <a:ext cx="431165" cy="164465"/>
          </a:xfrm>
          <a:custGeom>
            <a:avLst/>
            <a:gdLst/>
            <a:ahLst/>
            <a:cxnLst/>
            <a:rect l="l" t="t" r="r" b="b"/>
            <a:pathLst>
              <a:path w="431164" h="164464">
                <a:moveTo>
                  <a:pt x="0" y="134589"/>
                </a:moveTo>
                <a:lnTo>
                  <a:pt x="431091" y="134589"/>
                </a:lnTo>
              </a:path>
              <a:path w="431164" h="164464">
                <a:moveTo>
                  <a:pt x="0" y="30358"/>
                </a:moveTo>
                <a:lnTo>
                  <a:pt x="431091" y="30358"/>
                </a:lnTo>
              </a:path>
              <a:path w="431164" h="164464">
                <a:moveTo>
                  <a:pt x="431091" y="59705"/>
                </a:moveTo>
                <a:lnTo>
                  <a:pt x="371386" y="0"/>
                </a:lnTo>
              </a:path>
              <a:path w="431164" h="164464">
                <a:moveTo>
                  <a:pt x="431091" y="163936"/>
                </a:moveTo>
                <a:lnTo>
                  <a:pt x="371386" y="10423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4" name="object 244" descr=""/>
          <p:cNvSpPr txBox="1"/>
          <p:nvPr/>
        </p:nvSpPr>
        <p:spPr>
          <a:xfrm>
            <a:off x="6238797" y="3585506"/>
            <a:ext cx="1682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5" name="object 245" descr=""/>
          <p:cNvSpPr/>
          <p:nvPr/>
        </p:nvSpPr>
        <p:spPr>
          <a:xfrm>
            <a:off x="5562358" y="4242436"/>
            <a:ext cx="438784" cy="396875"/>
          </a:xfrm>
          <a:custGeom>
            <a:avLst/>
            <a:gdLst/>
            <a:ahLst/>
            <a:cxnLst/>
            <a:rect l="l" t="t" r="r" b="b"/>
            <a:pathLst>
              <a:path w="438785" h="396875">
                <a:moveTo>
                  <a:pt x="30358" y="0"/>
                </a:moveTo>
                <a:lnTo>
                  <a:pt x="30358" y="396684"/>
                </a:lnTo>
              </a:path>
              <a:path w="438785" h="396875">
                <a:moveTo>
                  <a:pt x="407816" y="0"/>
                </a:moveTo>
                <a:lnTo>
                  <a:pt x="407816" y="396684"/>
                </a:lnTo>
              </a:path>
              <a:path w="438785" h="396875">
                <a:moveTo>
                  <a:pt x="30358" y="367338"/>
                </a:moveTo>
                <a:lnTo>
                  <a:pt x="407816" y="367338"/>
                </a:lnTo>
              </a:path>
              <a:path w="438785" h="396875">
                <a:moveTo>
                  <a:pt x="378469" y="396684"/>
                </a:moveTo>
                <a:lnTo>
                  <a:pt x="438174" y="336979"/>
                </a:lnTo>
              </a:path>
              <a:path w="438785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6" name="object 246" descr=""/>
          <p:cNvSpPr txBox="1"/>
          <p:nvPr/>
        </p:nvSpPr>
        <p:spPr>
          <a:xfrm>
            <a:off x="5677164" y="448917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7" name="object 247" descr=""/>
          <p:cNvSpPr/>
          <p:nvPr/>
        </p:nvSpPr>
        <p:spPr>
          <a:xfrm>
            <a:off x="5985354" y="3815393"/>
            <a:ext cx="398145" cy="441325"/>
          </a:xfrm>
          <a:custGeom>
            <a:avLst/>
            <a:gdLst/>
            <a:ahLst/>
            <a:cxnLst/>
            <a:rect l="l" t="t" r="r" b="b"/>
            <a:pathLst>
              <a:path w="398145" h="441325">
                <a:moveTo>
                  <a:pt x="0" y="30358"/>
                </a:moveTo>
                <a:lnTo>
                  <a:pt x="397696" y="30358"/>
                </a:lnTo>
              </a:path>
              <a:path w="398145" h="441325">
                <a:moveTo>
                  <a:pt x="0" y="411864"/>
                </a:moveTo>
                <a:lnTo>
                  <a:pt x="397696" y="411864"/>
                </a:lnTo>
              </a:path>
              <a:path w="398145" h="441325">
                <a:moveTo>
                  <a:pt x="367338" y="30358"/>
                </a:moveTo>
                <a:lnTo>
                  <a:pt x="367338" y="411864"/>
                </a:lnTo>
              </a:path>
              <a:path w="398145" h="441325">
                <a:moveTo>
                  <a:pt x="397696" y="441210"/>
                </a:moveTo>
                <a:lnTo>
                  <a:pt x="337991" y="381505"/>
                </a:lnTo>
              </a:path>
              <a:path w="398145" h="44132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" name="object 248" descr=""/>
          <p:cNvSpPr txBox="1"/>
          <p:nvPr/>
        </p:nvSpPr>
        <p:spPr>
          <a:xfrm>
            <a:off x="6253493" y="395467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9" name="object 249" descr=""/>
          <p:cNvSpPr/>
          <p:nvPr/>
        </p:nvSpPr>
        <p:spPr>
          <a:xfrm>
            <a:off x="6159409" y="6833032"/>
            <a:ext cx="314325" cy="239395"/>
          </a:xfrm>
          <a:custGeom>
            <a:avLst/>
            <a:gdLst/>
            <a:ahLst/>
            <a:cxnLst/>
            <a:rect l="l" t="t" r="r" b="b"/>
            <a:pathLst>
              <a:path w="314325" h="239395">
                <a:moveTo>
                  <a:pt x="29346" y="0"/>
                </a:moveTo>
                <a:lnTo>
                  <a:pt x="29346" y="238820"/>
                </a:lnTo>
              </a:path>
              <a:path w="314325" h="239395">
                <a:moveTo>
                  <a:pt x="283346" y="0"/>
                </a:moveTo>
                <a:lnTo>
                  <a:pt x="283346" y="238820"/>
                </a:lnTo>
              </a:path>
              <a:path w="314325" h="239395">
                <a:moveTo>
                  <a:pt x="29346" y="209473"/>
                </a:moveTo>
                <a:lnTo>
                  <a:pt x="283346" y="209473"/>
                </a:lnTo>
              </a:path>
              <a:path w="314325" h="239395">
                <a:moveTo>
                  <a:pt x="253999" y="238820"/>
                </a:moveTo>
                <a:lnTo>
                  <a:pt x="313704" y="179115"/>
                </a:lnTo>
              </a:path>
              <a:path w="314325" h="239395">
                <a:moveTo>
                  <a:pt x="0" y="238820"/>
                </a:moveTo>
                <a:lnTo>
                  <a:pt x="59705" y="17911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0" name="object 250" descr=""/>
          <p:cNvSpPr txBox="1"/>
          <p:nvPr/>
        </p:nvSpPr>
        <p:spPr>
          <a:xfrm>
            <a:off x="6194271" y="692191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1" name="object 251" descr=""/>
          <p:cNvSpPr/>
          <p:nvPr/>
        </p:nvSpPr>
        <p:spPr>
          <a:xfrm>
            <a:off x="6203935" y="6788506"/>
            <a:ext cx="461009" cy="379730"/>
          </a:xfrm>
          <a:custGeom>
            <a:avLst/>
            <a:gdLst/>
            <a:ahLst/>
            <a:cxnLst/>
            <a:rect l="l" t="t" r="r" b="b"/>
            <a:pathLst>
              <a:path w="461009" h="379729">
                <a:moveTo>
                  <a:pt x="0" y="29346"/>
                </a:moveTo>
                <a:lnTo>
                  <a:pt x="460437" y="29346"/>
                </a:lnTo>
              </a:path>
              <a:path w="461009" h="379729">
                <a:moveTo>
                  <a:pt x="0" y="350135"/>
                </a:moveTo>
                <a:lnTo>
                  <a:pt x="460437" y="350135"/>
                </a:lnTo>
              </a:path>
              <a:path w="461009" h="379729">
                <a:moveTo>
                  <a:pt x="430079" y="29346"/>
                </a:moveTo>
                <a:lnTo>
                  <a:pt x="430079" y="350135"/>
                </a:lnTo>
              </a:path>
              <a:path w="461009" h="379729">
                <a:moveTo>
                  <a:pt x="460437" y="379481"/>
                </a:moveTo>
                <a:lnTo>
                  <a:pt x="400732" y="319776"/>
                </a:lnTo>
              </a:path>
              <a:path w="461009" h="379729">
                <a:moveTo>
                  <a:pt x="460437" y="59705"/>
                </a:moveTo>
                <a:lnTo>
                  <a:pt x="400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2" name="object 252" descr=""/>
          <p:cNvSpPr txBox="1"/>
          <p:nvPr/>
        </p:nvSpPr>
        <p:spPr>
          <a:xfrm>
            <a:off x="6535827" y="6893295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" name="object 253" descr=""/>
          <p:cNvSpPr/>
          <p:nvPr/>
        </p:nvSpPr>
        <p:spPr>
          <a:xfrm>
            <a:off x="5614979" y="7153820"/>
            <a:ext cx="858519" cy="182245"/>
          </a:xfrm>
          <a:custGeom>
            <a:avLst/>
            <a:gdLst/>
            <a:ahLst/>
            <a:cxnLst/>
            <a:rect l="l" t="t" r="r" b="b"/>
            <a:pathLst>
              <a:path w="858520" h="182245">
                <a:moveTo>
                  <a:pt x="29346" y="0"/>
                </a:moveTo>
                <a:lnTo>
                  <a:pt x="29346" y="182151"/>
                </a:lnTo>
              </a:path>
              <a:path w="858520" h="182245">
                <a:moveTo>
                  <a:pt x="827776" y="0"/>
                </a:moveTo>
                <a:lnTo>
                  <a:pt x="827776" y="182151"/>
                </a:lnTo>
              </a:path>
              <a:path w="858520" h="182245">
                <a:moveTo>
                  <a:pt x="29346" y="152804"/>
                </a:moveTo>
                <a:lnTo>
                  <a:pt x="827776" y="152804"/>
                </a:lnTo>
              </a:path>
              <a:path w="858520" h="182245">
                <a:moveTo>
                  <a:pt x="798429" y="182151"/>
                </a:moveTo>
                <a:lnTo>
                  <a:pt x="858134" y="122446"/>
                </a:lnTo>
              </a:path>
              <a:path w="858520" h="182245">
                <a:moveTo>
                  <a:pt x="0" y="182151"/>
                </a:moveTo>
                <a:lnTo>
                  <a:pt x="59705" y="12244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 descr=""/>
          <p:cNvSpPr txBox="1"/>
          <p:nvPr/>
        </p:nvSpPr>
        <p:spPr>
          <a:xfrm>
            <a:off x="5893722" y="7186029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5" name="object 255" descr=""/>
          <p:cNvSpPr/>
          <p:nvPr/>
        </p:nvSpPr>
        <p:spPr>
          <a:xfrm>
            <a:off x="5638254" y="3964149"/>
            <a:ext cx="1872614" cy="3204210"/>
          </a:xfrm>
          <a:custGeom>
            <a:avLst/>
            <a:gdLst/>
            <a:ahLst/>
            <a:cxnLst/>
            <a:rect l="l" t="t" r="r" b="b"/>
            <a:pathLst>
              <a:path w="1872615" h="3204209">
                <a:moveTo>
                  <a:pt x="819680" y="2387193"/>
                </a:moveTo>
                <a:lnTo>
                  <a:pt x="1872110" y="2387193"/>
                </a:lnTo>
              </a:path>
              <a:path w="1872615" h="3204209">
                <a:moveTo>
                  <a:pt x="819680" y="3174491"/>
                </a:moveTo>
                <a:lnTo>
                  <a:pt x="1872110" y="3174491"/>
                </a:lnTo>
              </a:path>
              <a:path w="1872615" h="3204209">
                <a:moveTo>
                  <a:pt x="1842763" y="2387193"/>
                </a:moveTo>
                <a:lnTo>
                  <a:pt x="1842763" y="3174491"/>
                </a:lnTo>
              </a:path>
              <a:path w="1872615" h="3204209">
                <a:moveTo>
                  <a:pt x="1872110" y="3203838"/>
                </a:moveTo>
                <a:lnTo>
                  <a:pt x="1812404" y="3144132"/>
                </a:lnTo>
              </a:path>
              <a:path w="1872615" h="3204209">
                <a:moveTo>
                  <a:pt x="1872110" y="2416539"/>
                </a:moveTo>
                <a:lnTo>
                  <a:pt x="1812404" y="2356834"/>
                </a:lnTo>
              </a:path>
              <a:path w="1872615" h="3204209">
                <a:moveTo>
                  <a:pt x="550501" y="0"/>
                </a:moveTo>
                <a:lnTo>
                  <a:pt x="550501" y="923911"/>
                </a:lnTo>
              </a:path>
              <a:path w="1872615" h="3204209">
                <a:moveTo>
                  <a:pt x="30358" y="0"/>
                </a:moveTo>
                <a:lnTo>
                  <a:pt x="30358" y="923911"/>
                </a:lnTo>
              </a:path>
              <a:path w="1872615" h="3204209">
                <a:moveTo>
                  <a:pt x="550501" y="894565"/>
                </a:moveTo>
                <a:lnTo>
                  <a:pt x="30358" y="894565"/>
                </a:lnTo>
              </a:path>
              <a:path w="1872615" h="3204209">
                <a:moveTo>
                  <a:pt x="0" y="923911"/>
                </a:moveTo>
                <a:lnTo>
                  <a:pt x="59705" y="864206"/>
                </a:lnTo>
              </a:path>
              <a:path w="1872615" h="3204209">
                <a:moveTo>
                  <a:pt x="521154" y="923911"/>
                </a:moveTo>
                <a:lnTo>
                  <a:pt x="580860" y="864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6" name="object 256" descr=""/>
          <p:cNvSpPr txBox="1"/>
          <p:nvPr/>
        </p:nvSpPr>
        <p:spPr>
          <a:xfrm>
            <a:off x="5829969" y="473811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7" name="object 257" descr=""/>
          <p:cNvSpPr/>
          <p:nvPr/>
        </p:nvSpPr>
        <p:spPr>
          <a:xfrm>
            <a:off x="5445983" y="2405745"/>
            <a:ext cx="727710" cy="855344"/>
          </a:xfrm>
          <a:custGeom>
            <a:avLst/>
            <a:gdLst/>
            <a:ahLst/>
            <a:cxnLst/>
            <a:rect l="l" t="t" r="r" b="b"/>
            <a:pathLst>
              <a:path w="727710" h="855345">
                <a:moveTo>
                  <a:pt x="725569" y="826764"/>
                </a:moveTo>
                <a:lnTo>
                  <a:pt x="0" y="824740"/>
                </a:lnTo>
              </a:path>
              <a:path w="727710" h="855345">
                <a:moveTo>
                  <a:pt x="727593" y="31370"/>
                </a:moveTo>
                <a:lnTo>
                  <a:pt x="2023" y="29346"/>
                </a:lnTo>
              </a:path>
              <a:path w="727710" h="855345">
                <a:moveTo>
                  <a:pt x="29346" y="824740"/>
                </a:moveTo>
                <a:lnTo>
                  <a:pt x="32382" y="29346"/>
                </a:lnTo>
              </a:path>
              <a:path w="727710" h="855345">
                <a:moveTo>
                  <a:pt x="61729" y="59705"/>
                </a:moveTo>
                <a:lnTo>
                  <a:pt x="2023" y="0"/>
                </a:lnTo>
              </a:path>
              <a:path w="727710" h="855345">
                <a:moveTo>
                  <a:pt x="59705" y="855098"/>
                </a:moveTo>
                <a:lnTo>
                  <a:pt x="0" y="79539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8" name="object 258" descr=""/>
          <p:cNvSpPr txBox="1"/>
          <p:nvPr/>
        </p:nvSpPr>
        <p:spPr>
          <a:xfrm>
            <a:off x="5378156" y="2708215"/>
            <a:ext cx="119380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9" name="object 259" descr=""/>
          <p:cNvSpPr/>
          <p:nvPr/>
        </p:nvSpPr>
        <p:spPr>
          <a:xfrm>
            <a:off x="5638254" y="5864594"/>
            <a:ext cx="1479550" cy="266700"/>
          </a:xfrm>
          <a:custGeom>
            <a:avLst/>
            <a:gdLst/>
            <a:ahLst/>
            <a:cxnLst/>
            <a:rect l="l" t="t" r="r" b="b"/>
            <a:pathLst>
              <a:path w="1479550" h="266700">
                <a:moveTo>
                  <a:pt x="30358" y="0"/>
                </a:moveTo>
                <a:lnTo>
                  <a:pt x="30358" y="266143"/>
                </a:lnTo>
              </a:path>
              <a:path w="1479550" h="266700">
                <a:moveTo>
                  <a:pt x="1450126" y="0"/>
                </a:moveTo>
                <a:lnTo>
                  <a:pt x="1450126" y="266143"/>
                </a:lnTo>
              </a:path>
              <a:path w="1479550" h="266700">
                <a:moveTo>
                  <a:pt x="30358" y="235784"/>
                </a:moveTo>
                <a:lnTo>
                  <a:pt x="1450126" y="235784"/>
                </a:lnTo>
              </a:path>
              <a:path w="1479550" h="266700">
                <a:moveTo>
                  <a:pt x="1419767" y="266143"/>
                </a:moveTo>
                <a:lnTo>
                  <a:pt x="1479472" y="206438"/>
                </a:lnTo>
              </a:path>
              <a:path w="1479550" h="266700">
                <a:moveTo>
                  <a:pt x="0" y="266143"/>
                </a:moveTo>
                <a:lnTo>
                  <a:pt x="59705" y="20643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 descr=""/>
          <p:cNvSpPr txBox="1"/>
          <p:nvPr/>
        </p:nvSpPr>
        <p:spPr>
          <a:xfrm>
            <a:off x="6270168" y="5979783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1" name="object 261" descr=""/>
          <p:cNvSpPr/>
          <p:nvPr/>
        </p:nvSpPr>
        <p:spPr>
          <a:xfrm>
            <a:off x="7102547" y="2407768"/>
            <a:ext cx="207010" cy="3472179"/>
          </a:xfrm>
          <a:custGeom>
            <a:avLst/>
            <a:gdLst/>
            <a:ahLst/>
            <a:cxnLst/>
            <a:rect l="l" t="t" r="r" b="b"/>
            <a:pathLst>
              <a:path w="207009" h="3472179">
                <a:moveTo>
                  <a:pt x="0" y="29346"/>
                </a:moveTo>
                <a:lnTo>
                  <a:pt x="206438" y="29346"/>
                </a:lnTo>
              </a:path>
              <a:path w="207009" h="3472179">
                <a:moveTo>
                  <a:pt x="0" y="3441646"/>
                </a:moveTo>
                <a:lnTo>
                  <a:pt x="206438" y="3441646"/>
                </a:lnTo>
              </a:path>
              <a:path w="207009" h="3472179">
                <a:moveTo>
                  <a:pt x="177091" y="29346"/>
                </a:moveTo>
                <a:lnTo>
                  <a:pt x="177091" y="3441646"/>
                </a:lnTo>
              </a:path>
              <a:path w="207009" h="3472179">
                <a:moveTo>
                  <a:pt x="206438" y="3472005"/>
                </a:moveTo>
                <a:lnTo>
                  <a:pt x="146732" y="3412300"/>
                </a:lnTo>
              </a:path>
              <a:path w="207009" h="3472179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 descr=""/>
          <p:cNvSpPr txBox="1"/>
          <p:nvPr/>
        </p:nvSpPr>
        <p:spPr>
          <a:xfrm>
            <a:off x="7179428" y="4037803"/>
            <a:ext cx="118745" cy="2355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14275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3" name="object 263" descr=""/>
          <p:cNvSpPr/>
          <p:nvPr/>
        </p:nvSpPr>
        <p:spPr>
          <a:xfrm>
            <a:off x="5770820" y="7550505"/>
            <a:ext cx="284480" cy="239395"/>
          </a:xfrm>
          <a:custGeom>
            <a:avLst/>
            <a:gdLst/>
            <a:ahLst/>
            <a:cxnLst/>
            <a:rect l="l" t="t" r="r" b="b"/>
            <a:pathLst>
              <a:path w="284479" h="239395">
                <a:moveTo>
                  <a:pt x="59705" y="0"/>
                </a:moveTo>
                <a:lnTo>
                  <a:pt x="59705" y="238820"/>
                </a:lnTo>
              </a:path>
              <a:path w="284479" h="239395">
                <a:moveTo>
                  <a:pt x="60717" y="0"/>
                </a:moveTo>
                <a:lnTo>
                  <a:pt x="60717" y="238820"/>
                </a:lnTo>
              </a:path>
              <a:path w="284479" h="239395">
                <a:moveTo>
                  <a:pt x="284358" y="208461"/>
                </a:moveTo>
                <a:lnTo>
                  <a:pt x="60717" y="208461"/>
                </a:lnTo>
                <a:lnTo>
                  <a:pt x="59705" y="208461"/>
                </a:lnTo>
                <a:lnTo>
                  <a:pt x="0" y="208461"/>
                </a:lnTo>
              </a:path>
              <a:path w="284479" h="239395">
                <a:moveTo>
                  <a:pt x="30358" y="238820"/>
                </a:moveTo>
                <a:lnTo>
                  <a:pt x="90063" y="179115"/>
                </a:lnTo>
              </a:path>
              <a:path w="284479" h="239395">
                <a:moveTo>
                  <a:pt x="29346" y="238820"/>
                </a:moveTo>
                <a:lnTo>
                  <a:pt x="89051" y="17911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4" name="object 264" descr=""/>
          <p:cNvSpPr txBox="1"/>
          <p:nvPr/>
        </p:nvSpPr>
        <p:spPr>
          <a:xfrm>
            <a:off x="5980750" y="7639383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solidFill>
                  <a:srgbClr val="0000DD"/>
                </a:solidFill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5" name="object 265" descr=""/>
          <p:cNvSpPr/>
          <p:nvPr/>
        </p:nvSpPr>
        <p:spPr>
          <a:xfrm>
            <a:off x="5558310" y="7504968"/>
            <a:ext cx="257175" cy="93345"/>
          </a:xfrm>
          <a:custGeom>
            <a:avLst/>
            <a:gdLst/>
            <a:ahLst/>
            <a:cxnLst/>
            <a:rect l="l" t="t" r="r" b="b"/>
            <a:pathLst>
              <a:path w="257175" h="93345">
                <a:moveTo>
                  <a:pt x="257035" y="30358"/>
                </a:moveTo>
                <a:lnTo>
                  <a:pt x="0" y="30358"/>
                </a:lnTo>
              </a:path>
              <a:path w="257175" h="93345">
                <a:moveTo>
                  <a:pt x="257035" y="62740"/>
                </a:moveTo>
                <a:lnTo>
                  <a:pt x="0" y="62740"/>
                </a:lnTo>
              </a:path>
              <a:path w="257175" h="93345">
                <a:moveTo>
                  <a:pt x="59705" y="93099"/>
                </a:moveTo>
                <a:lnTo>
                  <a:pt x="0" y="33394"/>
                </a:lnTo>
              </a:path>
              <a:path w="257175" h="9334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6" name="object 266" descr=""/>
          <p:cNvSpPr txBox="1"/>
          <p:nvPr/>
        </p:nvSpPr>
        <p:spPr>
          <a:xfrm>
            <a:off x="5432272" y="7660634"/>
            <a:ext cx="1492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7" name="object 267" descr=""/>
          <p:cNvSpPr/>
          <p:nvPr/>
        </p:nvSpPr>
        <p:spPr>
          <a:xfrm>
            <a:off x="5801178" y="7582888"/>
            <a:ext cx="389890" cy="398145"/>
          </a:xfrm>
          <a:custGeom>
            <a:avLst/>
            <a:gdLst/>
            <a:ahLst/>
            <a:cxnLst/>
            <a:rect l="l" t="t" r="r" b="b"/>
            <a:pathLst>
              <a:path w="389889" h="398145">
                <a:moveTo>
                  <a:pt x="30358" y="0"/>
                </a:moveTo>
                <a:lnTo>
                  <a:pt x="30358" y="397696"/>
                </a:lnTo>
              </a:path>
              <a:path w="389889" h="398145">
                <a:moveTo>
                  <a:pt x="360254" y="0"/>
                </a:moveTo>
                <a:lnTo>
                  <a:pt x="360254" y="397696"/>
                </a:lnTo>
              </a:path>
              <a:path w="389889" h="398145">
                <a:moveTo>
                  <a:pt x="30358" y="367338"/>
                </a:moveTo>
                <a:lnTo>
                  <a:pt x="360254" y="367338"/>
                </a:lnTo>
              </a:path>
              <a:path w="389889" h="398145">
                <a:moveTo>
                  <a:pt x="329896" y="397696"/>
                </a:moveTo>
                <a:lnTo>
                  <a:pt x="389601" y="337991"/>
                </a:lnTo>
              </a:path>
              <a:path w="38988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8" name="object 268" descr=""/>
          <p:cNvSpPr txBox="1"/>
          <p:nvPr/>
        </p:nvSpPr>
        <p:spPr>
          <a:xfrm>
            <a:off x="5891698" y="7830642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69" name="object 269" descr=""/>
          <p:cNvSpPr/>
          <p:nvPr/>
        </p:nvSpPr>
        <p:spPr>
          <a:xfrm>
            <a:off x="6176612" y="7371390"/>
            <a:ext cx="295910" cy="226695"/>
          </a:xfrm>
          <a:custGeom>
            <a:avLst/>
            <a:gdLst/>
            <a:ahLst/>
            <a:cxnLst/>
            <a:rect l="l" t="t" r="r" b="b"/>
            <a:pathLst>
              <a:path w="295910" h="226695">
                <a:moveTo>
                  <a:pt x="0" y="29346"/>
                </a:moveTo>
                <a:lnTo>
                  <a:pt x="295489" y="29346"/>
                </a:lnTo>
              </a:path>
              <a:path w="295910" h="226695">
                <a:moveTo>
                  <a:pt x="0" y="196318"/>
                </a:moveTo>
                <a:lnTo>
                  <a:pt x="295489" y="196318"/>
                </a:lnTo>
              </a:path>
              <a:path w="295910" h="226695">
                <a:moveTo>
                  <a:pt x="265131" y="29346"/>
                </a:moveTo>
                <a:lnTo>
                  <a:pt x="265131" y="196318"/>
                </a:lnTo>
              </a:path>
              <a:path w="295910" h="226695">
                <a:moveTo>
                  <a:pt x="295489" y="226677"/>
                </a:moveTo>
                <a:lnTo>
                  <a:pt x="235784" y="166971"/>
                </a:lnTo>
              </a:path>
              <a:path w="295910" h="226695">
                <a:moveTo>
                  <a:pt x="295489" y="59705"/>
                </a:moveTo>
                <a:lnTo>
                  <a:pt x="235784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 descr=""/>
          <p:cNvSpPr txBox="1"/>
          <p:nvPr/>
        </p:nvSpPr>
        <p:spPr>
          <a:xfrm>
            <a:off x="6342545" y="7419040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1" name="object 271" descr=""/>
          <p:cNvSpPr/>
          <p:nvPr/>
        </p:nvSpPr>
        <p:spPr>
          <a:xfrm>
            <a:off x="6846524" y="6833032"/>
            <a:ext cx="336550" cy="336550"/>
          </a:xfrm>
          <a:custGeom>
            <a:avLst/>
            <a:gdLst/>
            <a:ahLst/>
            <a:cxnLst/>
            <a:rect l="l" t="t" r="r" b="b"/>
            <a:pathLst>
              <a:path w="336550" h="336550">
                <a:moveTo>
                  <a:pt x="59705" y="0"/>
                </a:moveTo>
                <a:lnTo>
                  <a:pt x="59705" y="335967"/>
                </a:lnTo>
              </a:path>
              <a:path w="336550" h="336550">
                <a:moveTo>
                  <a:pt x="82980" y="0"/>
                </a:moveTo>
                <a:lnTo>
                  <a:pt x="82980" y="335967"/>
                </a:lnTo>
              </a:path>
              <a:path w="336550" h="336550">
                <a:moveTo>
                  <a:pt x="335967" y="305609"/>
                </a:moveTo>
                <a:lnTo>
                  <a:pt x="82980" y="305609"/>
                </a:lnTo>
                <a:lnTo>
                  <a:pt x="59705" y="305609"/>
                </a:lnTo>
                <a:lnTo>
                  <a:pt x="0" y="305609"/>
                </a:lnTo>
              </a:path>
              <a:path w="336550" h="336550">
                <a:moveTo>
                  <a:pt x="53633" y="335967"/>
                </a:moveTo>
                <a:lnTo>
                  <a:pt x="113338" y="276262"/>
                </a:lnTo>
              </a:path>
              <a:path w="336550" h="336550">
                <a:moveTo>
                  <a:pt x="29346" y="335967"/>
                </a:moveTo>
                <a:lnTo>
                  <a:pt x="89051" y="27626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2" name="object 272" descr=""/>
          <p:cNvSpPr txBox="1"/>
          <p:nvPr/>
        </p:nvSpPr>
        <p:spPr>
          <a:xfrm>
            <a:off x="7033179" y="7018046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3" name="object 273" descr=""/>
          <p:cNvSpPr/>
          <p:nvPr/>
        </p:nvSpPr>
        <p:spPr>
          <a:xfrm>
            <a:off x="6921409" y="6788506"/>
            <a:ext cx="147955" cy="189230"/>
          </a:xfrm>
          <a:custGeom>
            <a:avLst/>
            <a:gdLst/>
            <a:ahLst/>
            <a:cxnLst/>
            <a:rect l="l" t="t" r="r" b="b"/>
            <a:pathLst>
              <a:path w="147954" h="189229">
                <a:moveTo>
                  <a:pt x="0" y="29346"/>
                </a:moveTo>
                <a:lnTo>
                  <a:pt x="147744" y="29346"/>
                </a:lnTo>
              </a:path>
              <a:path w="147954" h="189229">
                <a:moveTo>
                  <a:pt x="0" y="158876"/>
                </a:moveTo>
                <a:lnTo>
                  <a:pt x="147744" y="158876"/>
                </a:lnTo>
              </a:path>
              <a:path w="147954" h="189229">
                <a:moveTo>
                  <a:pt x="147744" y="59705"/>
                </a:moveTo>
                <a:lnTo>
                  <a:pt x="88039" y="0"/>
                </a:lnTo>
              </a:path>
              <a:path w="147954" h="189229">
                <a:moveTo>
                  <a:pt x="147744" y="189234"/>
                </a:moveTo>
                <a:lnTo>
                  <a:pt x="88039" y="12952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4" name="object 274" descr=""/>
          <p:cNvSpPr txBox="1"/>
          <p:nvPr/>
        </p:nvSpPr>
        <p:spPr>
          <a:xfrm>
            <a:off x="7034191" y="6571774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5" name="object 275" descr=""/>
          <p:cNvSpPr/>
          <p:nvPr/>
        </p:nvSpPr>
        <p:spPr>
          <a:xfrm>
            <a:off x="6488293" y="6962561"/>
            <a:ext cx="471805" cy="398145"/>
          </a:xfrm>
          <a:custGeom>
            <a:avLst/>
            <a:gdLst/>
            <a:ahLst/>
            <a:cxnLst/>
            <a:rect l="l" t="t" r="r" b="b"/>
            <a:pathLst>
              <a:path w="471804" h="398145">
                <a:moveTo>
                  <a:pt x="30358" y="0"/>
                </a:moveTo>
                <a:lnTo>
                  <a:pt x="30358" y="397696"/>
                </a:lnTo>
              </a:path>
              <a:path w="471804" h="398145">
                <a:moveTo>
                  <a:pt x="441210" y="0"/>
                </a:moveTo>
                <a:lnTo>
                  <a:pt x="441210" y="397696"/>
                </a:lnTo>
              </a:path>
              <a:path w="471804" h="398145">
                <a:moveTo>
                  <a:pt x="30358" y="367338"/>
                </a:moveTo>
                <a:lnTo>
                  <a:pt x="441210" y="367338"/>
                </a:lnTo>
              </a:path>
              <a:path w="471804" h="398145">
                <a:moveTo>
                  <a:pt x="411864" y="397696"/>
                </a:moveTo>
                <a:lnTo>
                  <a:pt x="471569" y="337991"/>
                </a:lnTo>
              </a:path>
              <a:path w="47180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 descr=""/>
          <p:cNvSpPr txBox="1"/>
          <p:nvPr/>
        </p:nvSpPr>
        <p:spPr>
          <a:xfrm>
            <a:off x="6620302" y="720930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7" name="object 277" descr=""/>
          <p:cNvSpPr/>
          <p:nvPr/>
        </p:nvSpPr>
        <p:spPr>
          <a:xfrm>
            <a:off x="6944683" y="6559805"/>
            <a:ext cx="398145" cy="418465"/>
          </a:xfrm>
          <a:custGeom>
            <a:avLst/>
            <a:gdLst/>
            <a:ahLst/>
            <a:cxnLst/>
            <a:rect l="l" t="t" r="r" b="b"/>
            <a:pathLst>
              <a:path w="398145" h="418465">
                <a:moveTo>
                  <a:pt x="0" y="29346"/>
                </a:moveTo>
                <a:lnTo>
                  <a:pt x="397696" y="29346"/>
                </a:lnTo>
              </a:path>
              <a:path w="398145" h="418465">
                <a:moveTo>
                  <a:pt x="0" y="387577"/>
                </a:moveTo>
                <a:lnTo>
                  <a:pt x="397696" y="387577"/>
                </a:lnTo>
              </a:path>
              <a:path w="398145" h="418465">
                <a:moveTo>
                  <a:pt x="367338" y="29346"/>
                </a:moveTo>
                <a:lnTo>
                  <a:pt x="367338" y="387577"/>
                </a:lnTo>
              </a:path>
              <a:path w="398145" h="418465">
                <a:moveTo>
                  <a:pt x="397696" y="417935"/>
                </a:moveTo>
                <a:lnTo>
                  <a:pt x="337991" y="358230"/>
                </a:lnTo>
              </a:path>
              <a:path w="398145" h="41846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8" name="object 278" descr=""/>
          <p:cNvSpPr txBox="1"/>
          <p:nvPr/>
        </p:nvSpPr>
        <p:spPr>
          <a:xfrm>
            <a:off x="7212823" y="6651184"/>
            <a:ext cx="287655" cy="2222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  <a:p>
            <a:pPr marL="35560">
              <a:lnSpc>
                <a:spcPct val="100000"/>
              </a:lnSpc>
              <a:spcBef>
                <a:spcPts val="49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79" name="object 279" descr=""/>
          <p:cNvSpPr/>
          <p:nvPr/>
        </p:nvSpPr>
        <p:spPr>
          <a:xfrm>
            <a:off x="7562986" y="2530214"/>
            <a:ext cx="304165" cy="295910"/>
          </a:xfrm>
          <a:custGeom>
            <a:avLst/>
            <a:gdLst/>
            <a:ahLst/>
            <a:cxnLst/>
            <a:rect l="l" t="t" r="r" b="b"/>
            <a:pathLst>
              <a:path w="304165" h="295910">
                <a:moveTo>
                  <a:pt x="59705" y="0"/>
                </a:moveTo>
                <a:lnTo>
                  <a:pt x="59705" y="295489"/>
                </a:lnTo>
              </a:path>
              <a:path w="304165" h="295910">
                <a:moveTo>
                  <a:pt x="30358" y="0"/>
                </a:moveTo>
                <a:lnTo>
                  <a:pt x="30358" y="295489"/>
                </a:lnTo>
              </a:path>
              <a:path w="304165" h="295910">
                <a:moveTo>
                  <a:pt x="30358" y="265131"/>
                </a:moveTo>
                <a:lnTo>
                  <a:pt x="59705" y="265131"/>
                </a:lnTo>
                <a:lnTo>
                  <a:pt x="303585" y="265131"/>
                </a:lnTo>
              </a:path>
              <a:path w="304165" h="295910">
                <a:moveTo>
                  <a:pt x="30358" y="295489"/>
                </a:moveTo>
                <a:lnTo>
                  <a:pt x="90063" y="235784"/>
                </a:lnTo>
              </a:path>
              <a:path w="304165" h="295910">
                <a:moveTo>
                  <a:pt x="0" y="295489"/>
                </a:moveTo>
                <a:lnTo>
                  <a:pt x="59705" y="23578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0" name="object 280" descr=""/>
          <p:cNvSpPr txBox="1"/>
          <p:nvPr/>
        </p:nvSpPr>
        <p:spPr>
          <a:xfrm>
            <a:off x="7716246" y="2674750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281" name="object 281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637870" y="2282286"/>
            <a:ext cx="213521" cy="266143"/>
          </a:xfrm>
          <a:prstGeom prst="rect">
            <a:avLst/>
          </a:prstGeom>
        </p:spPr>
      </p:pic>
      <p:sp>
        <p:nvSpPr>
          <p:cNvPr id="282" name="object 282" descr=""/>
          <p:cNvSpPr txBox="1"/>
          <p:nvPr/>
        </p:nvSpPr>
        <p:spPr>
          <a:xfrm>
            <a:off x="7700055" y="216472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3" name="object 283" descr=""/>
          <p:cNvSpPr/>
          <p:nvPr/>
        </p:nvSpPr>
        <p:spPr>
          <a:xfrm>
            <a:off x="7304938" y="2619266"/>
            <a:ext cx="318135" cy="398145"/>
          </a:xfrm>
          <a:custGeom>
            <a:avLst/>
            <a:gdLst/>
            <a:ahLst/>
            <a:cxnLst/>
            <a:rect l="l" t="t" r="r" b="b"/>
            <a:pathLst>
              <a:path w="318134" h="398144">
                <a:moveTo>
                  <a:pt x="30358" y="0"/>
                </a:moveTo>
                <a:lnTo>
                  <a:pt x="30358" y="397696"/>
                </a:lnTo>
              </a:path>
              <a:path w="318134" h="398144">
                <a:moveTo>
                  <a:pt x="288406" y="0"/>
                </a:moveTo>
                <a:lnTo>
                  <a:pt x="288406" y="397696"/>
                </a:lnTo>
              </a:path>
              <a:path w="318134" h="398144">
                <a:moveTo>
                  <a:pt x="30358" y="367338"/>
                </a:moveTo>
                <a:lnTo>
                  <a:pt x="288406" y="367338"/>
                </a:lnTo>
              </a:path>
              <a:path w="318134" h="398144">
                <a:moveTo>
                  <a:pt x="258047" y="397696"/>
                </a:moveTo>
                <a:lnTo>
                  <a:pt x="317752" y="337991"/>
                </a:lnTo>
              </a:path>
              <a:path w="318134" h="398144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 descr=""/>
          <p:cNvSpPr txBox="1"/>
          <p:nvPr/>
        </p:nvSpPr>
        <p:spPr>
          <a:xfrm>
            <a:off x="7360039" y="286600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5" name="object 285" descr=""/>
          <p:cNvSpPr/>
          <p:nvPr/>
        </p:nvSpPr>
        <p:spPr>
          <a:xfrm>
            <a:off x="7607511" y="2407768"/>
            <a:ext cx="339090" cy="226695"/>
          </a:xfrm>
          <a:custGeom>
            <a:avLst/>
            <a:gdLst/>
            <a:ahLst/>
            <a:cxnLst/>
            <a:rect l="l" t="t" r="r" b="b"/>
            <a:pathLst>
              <a:path w="339090" h="226694">
                <a:moveTo>
                  <a:pt x="0" y="29346"/>
                </a:moveTo>
                <a:lnTo>
                  <a:pt x="339003" y="29346"/>
                </a:lnTo>
              </a:path>
              <a:path w="339090" h="226694">
                <a:moveTo>
                  <a:pt x="0" y="196318"/>
                </a:moveTo>
                <a:lnTo>
                  <a:pt x="339003" y="196318"/>
                </a:lnTo>
              </a:path>
              <a:path w="339090" h="226694">
                <a:moveTo>
                  <a:pt x="308645" y="29346"/>
                </a:moveTo>
                <a:lnTo>
                  <a:pt x="308645" y="196318"/>
                </a:lnTo>
              </a:path>
              <a:path w="339090" h="226694">
                <a:moveTo>
                  <a:pt x="339003" y="226677"/>
                </a:moveTo>
                <a:lnTo>
                  <a:pt x="279298" y="166971"/>
                </a:lnTo>
              </a:path>
              <a:path w="339090" h="226694">
                <a:moveTo>
                  <a:pt x="339003" y="59705"/>
                </a:moveTo>
                <a:lnTo>
                  <a:pt x="27929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6" name="object 286" descr=""/>
          <p:cNvSpPr txBox="1"/>
          <p:nvPr/>
        </p:nvSpPr>
        <p:spPr>
          <a:xfrm>
            <a:off x="7816957" y="245440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87" name="object 287" descr=""/>
          <p:cNvSpPr/>
          <p:nvPr/>
        </p:nvSpPr>
        <p:spPr>
          <a:xfrm>
            <a:off x="7562986" y="3964149"/>
            <a:ext cx="304165" cy="316865"/>
          </a:xfrm>
          <a:custGeom>
            <a:avLst/>
            <a:gdLst/>
            <a:ahLst/>
            <a:cxnLst/>
            <a:rect l="l" t="t" r="r" b="b"/>
            <a:pathLst>
              <a:path w="304165" h="316864">
                <a:moveTo>
                  <a:pt x="59705" y="0"/>
                </a:moveTo>
                <a:lnTo>
                  <a:pt x="59705" y="316740"/>
                </a:lnTo>
              </a:path>
              <a:path w="304165" h="316864">
                <a:moveTo>
                  <a:pt x="30358" y="0"/>
                </a:moveTo>
                <a:lnTo>
                  <a:pt x="30358" y="316740"/>
                </a:lnTo>
              </a:path>
              <a:path w="304165" h="316864">
                <a:moveTo>
                  <a:pt x="30358" y="287394"/>
                </a:moveTo>
                <a:lnTo>
                  <a:pt x="59705" y="287394"/>
                </a:lnTo>
                <a:lnTo>
                  <a:pt x="303585" y="287394"/>
                </a:lnTo>
              </a:path>
              <a:path w="304165" h="316864">
                <a:moveTo>
                  <a:pt x="30358" y="316740"/>
                </a:moveTo>
                <a:lnTo>
                  <a:pt x="90063" y="257035"/>
                </a:lnTo>
              </a:path>
              <a:path w="304165" h="316864">
                <a:moveTo>
                  <a:pt x="0" y="316740"/>
                </a:moveTo>
                <a:lnTo>
                  <a:pt x="59705" y="25703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" name="object 288" descr=""/>
          <p:cNvSpPr txBox="1"/>
          <p:nvPr/>
        </p:nvSpPr>
        <p:spPr>
          <a:xfrm>
            <a:off x="7716246" y="4130948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289" name="object 289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637870" y="3739496"/>
            <a:ext cx="296501" cy="242868"/>
          </a:xfrm>
          <a:prstGeom prst="rect">
            <a:avLst/>
          </a:prstGeom>
        </p:spPr>
      </p:pic>
      <p:sp>
        <p:nvSpPr>
          <p:cNvPr id="290" name="object 290" descr=""/>
          <p:cNvSpPr txBox="1"/>
          <p:nvPr/>
        </p:nvSpPr>
        <p:spPr>
          <a:xfrm>
            <a:off x="7791130" y="3621936"/>
            <a:ext cx="1492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1" name="object 291" descr=""/>
          <p:cNvSpPr/>
          <p:nvPr/>
        </p:nvSpPr>
        <p:spPr>
          <a:xfrm>
            <a:off x="7329225" y="4075464"/>
            <a:ext cx="294005" cy="396875"/>
          </a:xfrm>
          <a:custGeom>
            <a:avLst/>
            <a:gdLst/>
            <a:ahLst/>
            <a:cxnLst/>
            <a:rect l="l" t="t" r="r" b="b"/>
            <a:pathLst>
              <a:path w="294004" h="396875">
                <a:moveTo>
                  <a:pt x="29346" y="0"/>
                </a:moveTo>
                <a:lnTo>
                  <a:pt x="29346" y="396684"/>
                </a:lnTo>
              </a:path>
              <a:path w="294004" h="396875">
                <a:moveTo>
                  <a:pt x="264119" y="0"/>
                </a:moveTo>
                <a:lnTo>
                  <a:pt x="264119" y="396684"/>
                </a:lnTo>
              </a:path>
              <a:path w="294004" h="396875">
                <a:moveTo>
                  <a:pt x="29346" y="367338"/>
                </a:moveTo>
                <a:lnTo>
                  <a:pt x="264119" y="367338"/>
                </a:lnTo>
              </a:path>
              <a:path w="294004" h="396875">
                <a:moveTo>
                  <a:pt x="233760" y="396684"/>
                </a:moveTo>
                <a:lnTo>
                  <a:pt x="293465" y="336979"/>
                </a:lnTo>
              </a:path>
              <a:path w="29400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2" name="object 292" descr=""/>
          <p:cNvSpPr txBox="1"/>
          <p:nvPr/>
        </p:nvSpPr>
        <p:spPr>
          <a:xfrm>
            <a:off x="7389386" y="432220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3" name="object 293" descr=""/>
          <p:cNvSpPr/>
          <p:nvPr/>
        </p:nvSpPr>
        <p:spPr>
          <a:xfrm>
            <a:off x="7607511" y="3887241"/>
            <a:ext cx="398145" cy="202565"/>
          </a:xfrm>
          <a:custGeom>
            <a:avLst/>
            <a:gdLst/>
            <a:ahLst/>
            <a:cxnLst/>
            <a:rect l="l" t="t" r="r" b="b"/>
            <a:pathLst>
              <a:path w="398145" h="202564">
                <a:moveTo>
                  <a:pt x="0" y="29346"/>
                </a:moveTo>
                <a:lnTo>
                  <a:pt x="397696" y="29346"/>
                </a:lnTo>
              </a:path>
              <a:path w="398145" h="202564">
                <a:moveTo>
                  <a:pt x="0" y="173043"/>
                </a:moveTo>
                <a:lnTo>
                  <a:pt x="397696" y="173043"/>
                </a:lnTo>
              </a:path>
              <a:path w="398145" h="202564">
                <a:moveTo>
                  <a:pt x="368350" y="29346"/>
                </a:moveTo>
                <a:lnTo>
                  <a:pt x="368350" y="173043"/>
                </a:lnTo>
              </a:path>
              <a:path w="398145" h="202564">
                <a:moveTo>
                  <a:pt x="397696" y="202390"/>
                </a:moveTo>
                <a:lnTo>
                  <a:pt x="337991" y="142685"/>
                </a:lnTo>
              </a:path>
              <a:path w="398145" h="20256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4" name="object 294" descr=""/>
          <p:cNvSpPr txBox="1"/>
          <p:nvPr/>
        </p:nvSpPr>
        <p:spPr>
          <a:xfrm>
            <a:off x="7865362" y="4750228"/>
            <a:ext cx="128270" cy="50419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490855" algn="l"/>
              </a:tabLst>
            </a:pPr>
            <a:r>
              <a:rPr dirty="0" u="sng" sz="700">
                <a:solidFill>
                  <a:srgbClr val="0000DD"/>
                </a:solidFill>
                <a:uFill>
                  <a:solidFill>
                    <a:srgbClr val="3296C7"/>
                  </a:solidFill>
                </a:uFill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grpSp>
        <p:nvGrpSpPr>
          <p:cNvPr id="295" name="object 295" descr=""/>
          <p:cNvGrpSpPr/>
          <p:nvPr/>
        </p:nvGrpSpPr>
        <p:grpSpPr>
          <a:xfrm>
            <a:off x="8955232" y="2123330"/>
            <a:ext cx="7414259" cy="7239000"/>
            <a:chOff x="8955232" y="2123330"/>
            <a:chExt cx="7414259" cy="7239000"/>
          </a:xfrm>
        </p:grpSpPr>
        <p:sp>
          <p:nvSpPr>
            <p:cNvPr id="296" name="object 296" descr=""/>
            <p:cNvSpPr/>
            <p:nvPr/>
          </p:nvSpPr>
          <p:spPr>
            <a:xfrm>
              <a:off x="9046506" y="2127458"/>
              <a:ext cx="7232015" cy="7230745"/>
            </a:xfrm>
            <a:custGeom>
              <a:avLst/>
              <a:gdLst/>
              <a:ahLst/>
              <a:cxnLst/>
              <a:rect l="l" t="t" r="r" b="b"/>
              <a:pathLst>
                <a:path w="7232015" h="7230745">
                  <a:moveTo>
                    <a:pt x="7231404" y="6552385"/>
                  </a:moveTo>
                  <a:lnTo>
                    <a:pt x="6936926" y="6552385"/>
                  </a:lnTo>
                  <a:lnTo>
                    <a:pt x="6936926" y="1560429"/>
                  </a:lnTo>
                  <a:lnTo>
                    <a:pt x="7231404" y="1560429"/>
                  </a:lnTo>
                  <a:lnTo>
                    <a:pt x="7231404" y="293465"/>
                  </a:lnTo>
                  <a:lnTo>
                    <a:pt x="4596283" y="293465"/>
                  </a:lnTo>
                  <a:lnTo>
                    <a:pt x="4596283" y="0"/>
                  </a:lnTo>
                  <a:lnTo>
                    <a:pt x="2636133" y="0"/>
                  </a:lnTo>
                  <a:lnTo>
                    <a:pt x="2636133" y="293465"/>
                  </a:lnTo>
                  <a:lnTo>
                    <a:pt x="0" y="293465"/>
                  </a:lnTo>
                  <a:lnTo>
                    <a:pt x="0" y="1560429"/>
                  </a:lnTo>
                  <a:lnTo>
                    <a:pt x="294477" y="1560429"/>
                  </a:lnTo>
                  <a:lnTo>
                    <a:pt x="294477" y="6552385"/>
                  </a:lnTo>
                  <a:lnTo>
                    <a:pt x="0" y="6552385"/>
                  </a:lnTo>
                  <a:lnTo>
                    <a:pt x="0" y="7230392"/>
                  </a:lnTo>
                  <a:lnTo>
                    <a:pt x="1652516" y="7230392"/>
                  </a:lnTo>
                  <a:lnTo>
                    <a:pt x="1652516" y="6935914"/>
                  </a:lnTo>
                  <a:lnTo>
                    <a:pt x="5579899" y="6935914"/>
                  </a:lnTo>
                  <a:lnTo>
                    <a:pt x="5579899" y="7230392"/>
                  </a:lnTo>
                  <a:lnTo>
                    <a:pt x="7231404" y="7230392"/>
                  </a:lnTo>
                  <a:lnTo>
                    <a:pt x="7231404" y="6552385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12226057" y="5885845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90" h="602614">
                  <a:moveTo>
                    <a:pt x="0" y="0"/>
                  </a:moveTo>
                  <a:lnTo>
                    <a:pt x="0" y="602111"/>
                  </a:lnTo>
                  <a:lnTo>
                    <a:pt x="87027" y="60717"/>
                  </a:lnTo>
                  <a:lnTo>
                    <a:pt x="872302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12226057" y="5885845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90" h="602614">
                  <a:moveTo>
                    <a:pt x="0" y="0"/>
                  </a:moveTo>
                  <a:lnTo>
                    <a:pt x="872302" y="0"/>
                  </a:lnTo>
                  <a:lnTo>
                    <a:pt x="872302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12345468" y="4755495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0" y="405792"/>
                  </a:lnTo>
                  <a:lnTo>
                    <a:pt x="63752" y="40478"/>
                  </a:lnTo>
                  <a:lnTo>
                    <a:pt x="633481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12345468" y="4755495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11975093" y="2701234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59" h="1600200">
                  <a:moveTo>
                    <a:pt x="0" y="0"/>
                  </a:moveTo>
                  <a:lnTo>
                    <a:pt x="0" y="1599895"/>
                  </a:lnTo>
                  <a:lnTo>
                    <a:pt x="65776" y="159888"/>
                  </a:lnTo>
                  <a:lnTo>
                    <a:pt x="657768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11975093" y="2701234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59" h="1600200">
                  <a:moveTo>
                    <a:pt x="0" y="0"/>
                  </a:moveTo>
                  <a:lnTo>
                    <a:pt x="657768" y="0"/>
                  </a:lnTo>
                  <a:lnTo>
                    <a:pt x="657768" y="1599895"/>
                  </a:lnTo>
                  <a:lnTo>
                    <a:pt x="0" y="1599895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9405749" y="2485689"/>
              <a:ext cx="6514465" cy="6514465"/>
            </a:xfrm>
            <a:custGeom>
              <a:avLst/>
              <a:gdLst/>
              <a:ahLst/>
              <a:cxnLst/>
              <a:rect l="l" t="t" r="r" b="b"/>
              <a:pathLst>
                <a:path w="6514465" h="6514465">
                  <a:moveTo>
                    <a:pt x="1559417" y="5078983"/>
                  </a:moveTo>
                  <a:lnTo>
                    <a:pt x="1559417" y="5019278"/>
                  </a:lnTo>
                  <a:lnTo>
                    <a:pt x="1368158" y="5019278"/>
                  </a:lnTo>
                  <a:lnTo>
                    <a:pt x="1368158" y="5078983"/>
                  </a:lnTo>
                  <a:lnTo>
                    <a:pt x="1559417" y="5078983"/>
                  </a:lnTo>
                </a:path>
                <a:path w="6514465" h="6514465">
                  <a:moveTo>
                    <a:pt x="2276890" y="5078983"/>
                  </a:moveTo>
                  <a:lnTo>
                    <a:pt x="2276890" y="5019278"/>
                  </a:lnTo>
                  <a:lnTo>
                    <a:pt x="2085631" y="5019278"/>
                  </a:lnTo>
                  <a:lnTo>
                    <a:pt x="2085631" y="5078983"/>
                  </a:lnTo>
                  <a:lnTo>
                    <a:pt x="2276890" y="5078983"/>
                  </a:lnTo>
                </a:path>
                <a:path w="6514465" h="6514465">
                  <a:moveTo>
                    <a:pt x="2276890" y="4362522"/>
                  </a:moveTo>
                  <a:lnTo>
                    <a:pt x="2276890" y="4302817"/>
                  </a:lnTo>
                  <a:lnTo>
                    <a:pt x="2085631" y="4302817"/>
                  </a:lnTo>
                  <a:lnTo>
                    <a:pt x="2085631" y="4362522"/>
                  </a:lnTo>
                  <a:lnTo>
                    <a:pt x="2276890" y="4362522"/>
                  </a:lnTo>
                </a:path>
                <a:path w="6514465" h="6514465">
                  <a:moveTo>
                    <a:pt x="1559417" y="4362522"/>
                  </a:moveTo>
                  <a:lnTo>
                    <a:pt x="1559417" y="4302817"/>
                  </a:lnTo>
                  <a:lnTo>
                    <a:pt x="1368158" y="4302817"/>
                  </a:lnTo>
                  <a:lnTo>
                    <a:pt x="1368158" y="4362522"/>
                  </a:lnTo>
                  <a:lnTo>
                    <a:pt x="1559417" y="4362522"/>
                  </a:lnTo>
                </a:path>
                <a:path w="6514465" h="6514465">
                  <a:moveTo>
                    <a:pt x="841943" y="4362522"/>
                  </a:moveTo>
                  <a:lnTo>
                    <a:pt x="841943" y="4302817"/>
                  </a:lnTo>
                  <a:lnTo>
                    <a:pt x="650684" y="4302817"/>
                  </a:lnTo>
                  <a:lnTo>
                    <a:pt x="650684" y="4362522"/>
                  </a:lnTo>
                  <a:lnTo>
                    <a:pt x="841943" y="4362522"/>
                  </a:lnTo>
                </a:path>
                <a:path w="6514465" h="6514465">
                  <a:moveTo>
                    <a:pt x="2276890" y="6513930"/>
                  </a:moveTo>
                  <a:lnTo>
                    <a:pt x="2276890" y="6454225"/>
                  </a:lnTo>
                  <a:lnTo>
                    <a:pt x="2085631" y="6454225"/>
                  </a:lnTo>
                  <a:lnTo>
                    <a:pt x="2085631" y="6513930"/>
                  </a:lnTo>
                  <a:lnTo>
                    <a:pt x="2276890" y="6513930"/>
                  </a:lnTo>
                </a:path>
                <a:path w="6514465" h="6514465">
                  <a:moveTo>
                    <a:pt x="1559417" y="6513930"/>
                  </a:moveTo>
                  <a:lnTo>
                    <a:pt x="1559417" y="6454225"/>
                  </a:lnTo>
                  <a:lnTo>
                    <a:pt x="1368158" y="6454225"/>
                  </a:lnTo>
                  <a:lnTo>
                    <a:pt x="1368158" y="6513930"/>
                  </a:lnTo>
                  <a:lnTo>
                    <a:pt x="1559417" y="6513930"/>
                  </a:lnTo>
                </a:path>
                <a:path w="6514465" h="6514465">
                  <a:moveTo>
                    <a:pt x="841943" y="6513930"/>
                  </a:moveTo>
                  <a:lnTo>
                    <a:pt x="841943" y="6454225"/>
                  </a:lnTo>
                  <a:lnTo>
                    <a:pt x="650684" y="6454225"/>
                  </a:lnTo>
                  <a:lnTo>
                    <a:pt x="650684" y="6513930"/>
                  </a:lnTo>
                  <a:lnTo>
                    <a:pt x="841943" y="6513930"/>
                  </a:lnTo>
                </a:path>
                <a:path w="6514465" h="6514465">
                  <a:moveTo>
                    <a:pt x="4428299" y="6513930"/>
                  </a:moveTo>
                  <a:lnTo>
                    <a:pt x="4428299" y="6454225"/>
                  </a:lnTo>
                  <a:lnTo>
                    <a:pt x="4237040" y="6454225"/>
                  </a:lnTo>
                  <a:lnTo>
                    <a:pt x="4237040" y="6513930"/>
                  </a:lnTo>
                  <a:lnTo>
                    <a:pt x="4428299" y="6513930"/>
                  </a:lnTo>
                </a:path>
                <a:path w="6514465" h="6514465">
                  <a:moveTo>
                    <a:pt x="5144760" y="6513930"/>
                  </a:moveTo>
                  <a:lnTo>
                    <a:pt x="5144760" y="6454225"/>
                  </a:lnTo>
                  <a:lnTo>
                    <a:pt x="4953501" y="6454225"/>
                  </a:lnTo>
                  <a:lnTo>
                    <a:pt x="4953501" y="6513930"/>
                  </a:lnTo>
                  <a:lnTo>
                    <a:pt x="5144760" y="6513930"/>
                  </a:lnTo>
                </a:path>
                <a:path w="6514465" h="6514465">
                  <a:moveTo>
                    <a:pt x="5862234" y="6513930"/>
                  </a:moveTo>
                  <a:lnTo>
                    <a:pt x="5862234" y="6454225"/>
                  </a:lnTo>
                  <a:lnTo>
                    <a:pt x="5670975" y="6454225"/>
                  </a:lnTo>
                  <a:lnTo>
                    <a:pt x="5670975" y="6513930"/>
                  </a:lnTo>
                  <a:lnTo>
                    <a:pt x="5862234" y="6513930"/>
                  </a:lnTo>
                </a:path>
                <a:path w="6514465" h="6514465">
                  <a:moveTo>
                    <a:pt x="5862234" y="5078983"/>
                  </a:moveTo>
                  <a:lnTo>
                    <a:pt x="5862234" y="5019278"/>
                  </a:lnTo>
                  <a:lnTo>
                    <a:pt x="5670975" y="5019278"/>
                  </a:lnTo>
                  <a:lnTo>
                    <a:pt x="5670975" y="5078983"/>
                  </a:lnTo>
                  <a:lnTo>
                    <a:pt x="5862234" y="5078983"/>
                  </a:lnTo>
                </a:path>
                <a:path w="6514465" h="6514465">
                  <a:moveTo>
                    <a:pt x="5144760" y="5078983"/>
                  </a:moveTo>
                  <a:lnTo>
                    <a:pt x="5144760" y="5019278"/>
                  </a:lnTo>
                  <a:lnTo>
                    <a:pt x="4953501" y="5019278"/>
                  </a:lnTo>
                  <a:lnTo>
                    <a:pt x="4953501" y="5078983"/>
                  </a:lnTo>
                  <a:lnTo>
                    <a:pt x="5144760" y="5078983"/>
                  </a:lnTo>
                </a:path>
                <a:path w="6514465" h="6514465">
                  <a:moveTo>
                    <a:pt x="5862234" y="4362522"/>
                  </a:moveTo>
                  <a:lnTo>
                    <a:pt x="5862234" y="4302817"/>
                  </a:lnTo>
                  <a:lnTo>
                    <a:pt x="5670975" y="4302817"/>
                  </a:lnTo>
                  <a:lnTo>
                    <a:pt x="5670975" y="4362522"/>
                  </a:lnTo>
                  <a:lnTo>
                    <a:pt x="5862234" y="4362522"/>
                  </a:lnTo>
                </a:path>
                <a:path w="6514465" h="6514465">
                  <a:moveTo>
                    <a:pt x="5144760" y="4362522"/>
                  </a:moveTo>
                  <a:lnTo>
                    <a:pt x="5144760" y="4302817"/>
                  </a:lnTo>
                  <a:lnTo>
                    <a:pt x="4953501" y="4302817"/>
                  </a:lnTo>
                  <a:lnTo>
                    <a:pt x="4953501" y="4362522"/>
                  </a:lnTo>
                  <a:lnTo>
                    <a:pt x="5144760" y="4362522"/>
                  </a:lnTo>
                </a:path>
                <a:path w="6514465" h="6514465">
                  <a:moveTo>
                    <a:pt x="4428299" y="4362522"/>
                  </a:moveTo>
                  <a:lnTo>
                    <a:pt x="4428299" y="4302817"/>
                  </a:lnTo>
                  <a:lnTo>
                    <a:pt x="4237040" y="4302817"/>
                  </a:lnTo>
                  <a:lnTo>
                    <a:pt x="4237040" y="4362522"/>
                  </a:lnTo>
                  <a:lnTo>
                    <a:pt x="4428299" y="4362522"/>
                  </a:lnTo>
                </a:path>
                <a:path w="6514465" h="6514465">
                  <a:moveTo>
                    <a:pt x="4428299" y="5078983"/>
                  </a:moveTo>
                  <a:lnTo>
                    <a:pt x="4428299" y="5019278"/>
                  </a:lnTo>
                  <a:lnTo>
                    <a:pt x="4237040" y="5019278"/>
                  </a:lnTo>
                  <a:lnTo>
                    <a:pt x="4237040" y="5078983"/>
                  </a:lnTo>
                  <a:lnTo>
                    <a:pt x="4428299" y="5078983"/>
                  </a:lnTo>
                </a:path>
                <a:path w="6514465" h="6514465">
                  <a:moveTo>
                    <a:pt x="1559417" y="2928587"/>
                  </a:moveTo>
                  <a:lnTo>
                    <a:pt x="1559417" y="2867870"/>
                  </a:lnTo>
                  <a:lnTo>
                    <a:pt x="1368158" y="2867870"/>
                  </a:lnTo>
                  <a:lnTo>
                    <a:pt x="1368158" y="2928587"/>
                  </a:lnTo>
                  <a:lnTo>
                    <a:pt x="1559417" y="2928587"/>
                  </a:lnTo>
                </a:path>
                <a:path w="6514465" h="6514465">
                  <a:moveTo>
                    <a:pt x="2276890" y="2928587"/>
                  </a:moveTo>
                  <a:lnTo>
                    <a:pt x="2276890" y="2867870"/>
                  </a:lnTo>
                  <a:lnTo>
                    <a:pt x="2085631" y="2867870"/>
                  </a:lnTo>
                  <a:lnTo>
                    <a:pt x="2085631" y="2928587"/>
                  </a:lnTo>
                  <a:lnTo>
                    <a:pt x="2276890" y="2928587"/>
                  </a:lnTo>
                </a:path>
                <a:path w="6514465" h="6514465">
                  <a:moveTo>
                    <a:pt x="841943" y="1493640"/>
                  </a:moveTo>
                  <a:lnTo>
                    <a:pt x="841943" y="1433935"/>
                  </a:lnTo>
                  <a:lnTo>
                    <a:pt x="650684" y="1433935"/>
                  </a:lnTo>
                  <a:lnTo>
                    <a:pt x="650684" y="1493640"/>
                  </a:lnTo>
                  <a:lnTo>
                    <a:pt x="841943" y="1493640"/>
                  </a:lnTo>
                </a:path>
                <a:path w="6514465" h="6514465">
                  <a:moveTo>
                    <a:pt x="1559417" y="1493640"/>
                  </a:moveTo>
                  <a:lnTo>
                    <a:pt x="1559417" y="1433935"/>
                  </a:lnTo>
                  <a:lnTo>
                    <a:pt x="1368158" y="1433935"/>
                  </a:lnTo>
                  <a:lnTo>
                    <a:pt x="1368158" y="1493640"/>
                  </a:lnTo>
                  <a:lnTo>
                    <a:pt x="1559417" y="1493640"/>
                  </a:lnTo>
                </a:path>
                <a:path w="6514465" h="6514465">
                  <a:moveTo>
                    <a:pt x="5144760" y="1493640"/>
                  </a:moveTo>
                  <a:lnTo>
                    <a:pt x="5144760" y="1433935"/>
                  </a:lnTo>
                  <a:lnTo>
                    <a:pt x="4953501" y="1433935"/>
                  </a:lnTo>
                  <a:lnTo>
                    <a:pt x="4953501" y="1493640"/>
                  </a:lnTo>
                  <a:lnTo>
                    <a:pt x="5144760" y="1493640"/>
                  </a:lnTo>
                </a:path>
                <a:path w="6514465" h="6514465">
                  <a:moveTo>
                    <a:pt x="5862234" y="1493640"/>
                  </a:moveTo>
                  <a:lnTo>
                    <a:pt x="5862234" y="1433935"/>
                  </a:lnTo>
                  <a:lnTo>
                    <a:pt x="5670975" y="1433935"/>
                  </a:lnTo>
                  <a:lnTo>
                    <a:pt x="5670975" y="1493640"/>
                  </a:lnTo>
                  <a:lnTo>
                    <a:pt x="5862234" y="1493640"/>
                  </a:lnTo>
                </a:path>
                <a:path w="6514465" h="6514465">
                  <a:moveTo>
                    <a:pt x="5862234" y="59705"/>
                  </a:moveTo>
                  <a:lnTo>
                    <a:pt x="5862234" y="0"/>
                  </a:lnTo>
                  <a:lnTo>
                    <a:pt x="5670975" y="0"/>
                  </a:lnTo>
                  <a:lnTo>
                    <a:pt x="5670975" y="59705"/>
                  </a:lnTo>
                  <a:lnTo>
                    <a:pt x="5862234" y="59705"/>
                  </a:lnTo>
                </a:path>
                <a:path w="6514465" h="6514465">
                  <a:moveTo>
                    <a:pt x="5144760" y="59705"/>
                  </a:moveTo>
                  <a:lnTo>
                    <a:pt x="5144760" y="0"/>
                  </a:lnTo>
                  <a:lnTo>
                    <a:pt x="4953501" y="0"/>
                  </a:lnTo>
                  <a:lnTo>
                    <a:pt x="4953501" y="59705"/>
                  </a:lnTo>
                  <a:lnTo>
                    <a:pt x="5144760" y="59705"/>
                  </a:lnTo>
                </a:path>
                <a:path w="6514465" h="6514465">
                  <a:moveTo>
                    <a:pt x="1559417" y="59705"/>
                  </a:moveTo>
                  <a:lnTo>
                    <a:pt x="1559417" y="0"/>
                  </a:lnTo>
                  <a:lnTo>
                    <a:pt x="1368158" y="0"/>
                  </a:lnTo>
                  <a:lnTo>
                    <a:pt x="1368158" y="59705"/>
                  </a:lnTo>
                  <a:lnTo>
                    <a:pt x="1559417" y="59705"/>
                  </a:lnTo>
                </a:path>
                <a:path w="6514465" h="6514465">
                  <a:moveTo>
                    <a:pt x="841943" y="59705"/>
                  </a:moveTo>
                  <a:lnTo>
                    <a:pt x="841943" y="0"/>
                  </a:lnTo>
                  <a:lnTo>
                    <a:pt x="650684" y="0"/>
                  </a:lnTo>
                  <a:lnTo>
                    <a:pt x="650684" y="59705"/>
                  </a:lnTo>
                  <a:lnTo>
                    <a:pt x="841943" y="59705"/>
                  </a:lnTo>
                </a:path>
                <a:path w="6514465" h="6514465">
                  <a:moveTo>
                    <a:pt x="0" y="842955"/>
                  </a:moveTo>
                  <a:lnTo>
                    <a:pt x="59705" y="842955"/>
                  </a:lnTo>
                  <a:lnTo>
                    <a:pt x="59705" y="651696"/>
                  </a:lnTo>
                  <a:lnTo>
                    <a:pt x="0" y="651696"/>
                  </a:lnTo>
                  <a:lnTo>
                    <a:pt x="0" y="842955"/>
                  </a:lnTo>
                </a:path>
                <a:path w="6514465" h="6514465">
                  <a:moveTo>
                    <a:pt x="3227112" y="5144760"/>
                  </a:moveTo>
                  <a:lnTo>
                    <a:pt x="3286818" y="5144760"/>
                  </a:lnTo>
                  <a:lnTo>
                    <a:pt x="3286818" y="4953501"/>
                  </a:lnTo>
                  <a:lnTo>
                    <a:pt x="3227112" y="4953501"/>
                  </a:lnTo>
                  <a:lnTo>
                    <a:pt x="3227112" y="5144760"/>
                  </a:lnTo>
                </a:path>
                <a:path w="6514465" h="6514465">
                  <a:moveTo>
                    <a:pt x="3227112" y="4428299"/>
                  </a:moveTo>
                  <a:lnTo>
                    <a:pt x="3286818" y="4428299"/>
                  </a:lnTo>
                  <a:lnTo>
                    <a:pt x="3286818" y="4237040"/>
                  </a:lnTo>
                  <a:lnTo>
                    <a:pt x="3227112" y="4237040"/>
                  </a:lnTo>
                  <a:lnTo>
                    <a:pt x="3227112" y="4428299"/>
                  </a:lnTo>
                </a:path>
                <a:path w="6514465" h="6514465">
                  <a:moveTo>
                    <a:pt x="6454225" y="842955"/>
                  </a:moveTo>
                  <a:lnTo>
                    <a:pt x="6513930" y="842955"/>
                  </a:lnTo>
                  <a:lnTo>
                    <a:pt x="6513930" y="651696"/>
                  </a:lnTo>
                  <a:lnTo>
                    <a:pt x="6454225" y="651696"/>
                  </a:lnTo>
                  <a:lnTo>
                    <a:pt x="6454225" y="842955"/>
                  </a:lnTo>
                </a:path>
                <a:path w="6514465" h="6514465">
                  <a:moveTo>
                    <a:pt x="6454225" y="1493640"/>
                  </a:moveTo>
                  <a:lnTo>
                    <a:pt x="6513930" y="1493640"/>
                  </a:lnTo>
                  <a:lnTo>
                    <a:pt x="6513930" y="1302381"/>
                  </a:lnTo>
                  <a:lnTo>
                    <a:pt x="6454225" y="1302381"/>
                  </a:lnTo>
                  <a:lnTo>
                    <a:pt x="6454225" y="1493640"/>
                  </a:lnTo>
                </a:path>
                <a:path w="6514465" h="6514465">
                  <a:moveTo>
                    <a:pt x="6454225" y="2928587"/>
                  </a:moveTo>
                  <a:lnTo>
                    <a:pt x="6513930" y="2928587"/>
                  </a:lnTo>
                  <a:lnTo>
                    <a:pt x="6513930" y="2737328"/>
                  </a:lnTo>
                  <a:lnTo>
                    <a:pt x="6454225" y="2737328"/>
                  </a:lnTo>
                  <a:lnTo>
                    <a:pt x="6454225" y="2928587"/>
                  </a:lnTo>
                </a:path>
                <a:path w="6514465" h="6514465">
                  <a:moveTo>
                    <a:pt x="6094983" y="4362522"/>
                  </a:moveTo>
                  <a:lnTo>
                    <a:pt x="6154688" y="4362522"/>
                  </a:lnTo>
                  <a:lnTo>
                    <a:pt x="6154688" y="4171263"/>
                  </a:lnTo>
                  <a:lnTo>
                    <a:pt x="6094983" y="4171263"/>
                  </a:lnTo>
                  <a:lnTo>
                    <a:pt x="6094983" y="4362522"/>
                  </a:lnTo>
                </a:path>
                <a:path w="6514465" h="6514465">
                  <a:moveTo>
                    <a:pt x="6094983" y="5078983"/>
                  </a:moveTo>
                  <a:lnTo>
                    <a:pt x="6154688" y="5078983"/>
                  </a:lnTo>
                  <a:lnTo>
                    <a:pt x="6154688" y="4887725"/>
                  </a:lnTo>
                  <a:lnTo>
                    <a:pt x="6094983" y="4887725"/>
                  </a:lnTo>
                  <a:lnTo>
                    <a:pt x="6094983" y="5078983"/>
                  </a:lnTo>
                </a:path>
                <a:path w="6514465" h="6514465">
                  <a:moveTo>
                    <a:pt x="6454225" y="6513930"/>
                  </a:moveTo>
                  <a:lnTo>
                    <a:pt x="6513930" y="6513930"/>
                  </a:lnTo>
                  <a:lnTo>
                    <a:pt x="6513930" y="6322672"/>
                  </a:lnTo>
                  <a:lnTo>
                    <a:pt x="6454225" y="6322672"/>
                  </a:lnTo>
                  <a:lnTo>
                    <a:pt x="6454225" y="6513930"/>
                  </a:lnTo>
                </a:path>
                <a:path w="6514465" h="6514465">
                  <a:moveTo>
                    <a:pt x="0" y="6513930"/>
                  </a:moveTo>
                  <a:lnTo>
                    <a:pt x="59705" y="6513930"/>
                  </a:lnTo>
                  <a:lnTo>
                    <a:pt x="59705" y="6322672"/>
                  </a:lnTo>
                  <a:lnTo>
                    <a:pt x="0" y="6322672"/>
                  </a:lnTo>
                  <a:lnTo>
                    <a:pt x="0" y="6513930"/>
                  </a:lnTo>
                </a:path>
                <a:path w="6514465" h="6514465">
                  <a:moveTo>
                    <a:pt x="358230" y="5078983"/>
                  </a:moveTo>
                  <a:lnTo>
                    <a:pt x="417935" y="5078983"/>
                  </a:lnTo>
                  <a:lnTo>
                    <a:pt x="417935" y="4887725"/>
                  </a:lnTo>
                  <a:lnTo>
                    <a:pt x="358230" y="4887725"/>
                  </a:lnTo>
                  <a:lnTo>
                    <a:pt x="358230" y="5078983"/>
                  </a:lnTo>
                </a:path>
                <a:path w="6514465" h="6514465">
                  <a:moveTo>
                    <a:pt x="358230" y="4362522"/>
                  </a:moveTo>
                  <a:lnTo>
                    <a:pt x="417935" y="4362522"/>
                  </a:lnTo>
                  <a:lnTo>
                    <a:pt x="417935" y="4171263"/>
                  </a:lnTo>
                  <a:lnTo>
                    <a:pt x="358230" y="4171263"/>
                  </a:lnTo>
                  <a:lnTo>
                    <a:pt x="358230" y="4362522"/>
                  </a:lnTo>
                </a:path>
                <a:path w="6514465" h="6514465">
                  <a:moveTo>
                    <a:pt x="0" y="2928587"/>
                  </a:moveTo>
                  <a:lnTo>
                    <a:pt x="59705" y="2928587"/>
                  </a:lnTo>
                  <a:lnTo>
                    <a:pt x="59705" y="2737328"/>
                  </a:lnTo>
                  <a:lnTo>
                    <a:pt x="0" y="2737328"/>
                  </a:lnTo>
                  <a:lnTo>
                    <a:pt x="0" y="2928587"/>
                  </a:lnTo>
                </a:path>
                <a:path w="6514465" h="6514465">
                  <a:moveTo>
                    <a:pt x="0" y="1493640"/>
                  </a:moveTo>
                  <a:lnTo>
                    <a:pt x="59705" y="1493640"/>
                  </a:lnTo>
                  <a:lnTo>
                    <a:pt x="59705" y="1302381"/>
                  </a:lnTo>
                  <a:lnTo>
                    <a:pt x="0" y="1302381"/>
                  </a:lnTo>
                  <a:lnTo>
                    <a:pt x="0" y="1493640"/>
                  </a:lnTo>
                </a:path>
                <a:path w="6514465" h="6514465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6514465" h="6514465">
                  <a:moveTo>
                    <a:pt x="3943574" y="1625193"/>
                  </a:moveTo>
                  <a:lnTo>
                    <a:pt x="4003279" y="1625193"/>
                  </a:lnTo>
                  <a:lnTo>
                    <a:pt x="4003279" y="1433935"/>
                  </a:lnTo>
                  <a:lnTo>
                    <a:pt x="3943574" y="1433935"/>
                  </a:lnTo>
                  <a:lnTo>
                    <a:pt x="3943574" y="1625193"/>
                  </a:lnTo>
                </a:path>
                <a:path w="6514465" h="6514465">
                  <a:moveTo>
                    <a:pt x="6094983" y="3059128"/>
                  </a:moveTo>
                  <a:lnTo>
                    <a:pt x="6154688" y="3059128"/>
                  </a:lnTo>
                  <a:lnTo>
                    <a:pt x="6154688" y="2867870"/>
                  </a:lnTo>
                  <a:lnTo>
                    <a:pt x="6094983" y="2867870"/>
                  </a:lnTo>
                  <a:lnTo>
                    <a:pt x="6094983" y="3059128"/>
                  </a:lnTo>
                </a:path>
                <a:path w="6514465" h="6514465">
                  <a:moveTo>
                    <a:pt x="0" y="5210537"/>
                  </a:moveTo>
                  <a:lnTo>
                    <a:pt x="59705" y="5210537"/>
                  </a:lnTo>
                  <a:lnTo>
                    <a:pt x="59705" y="5019278"/>
                  </a:lnTo>
                  <a:lnTo>
                    <a:pt x="0" y="5019278"/>
                  </a:lnTo>
                  <a:lnTo>
                    <a:pt x="0" y="5210537"/>
                  </a:lnTo>
                </a:path>
                <a:path w="6514465" h="6514465">
                  <a:moveTo>
                    <a:pt x="0" y="5928011"/>
                  </a:moveTo>
                  <a:lnTo>
                    <a:pt x="59705" y="5928011"/>
                  </a:lnTo>
                  <a:lnTo>
                    <a:pt x="59705" y="5736752"/>
                  </a:lnTo>
                  <a:lnTo>
                    <a:pt x="0" y="5736752"/>
                  </a:lnTo>
                  <a:lnTo>
                    <a:pt x="0" y="5928011"/>
                  </a:lnTo>
                </a:path>
                <a:path w="6514465" h="6514465">
                  <a:moveTo>
                    <a:pt x="6454225" y="5928011"/>
                  </a:moveTo>
                  <a:lnTo>
                    <a:pt x="6513930" y="5928011"/>
                  </a:lnTo>
                  <a:lnTo>
                    <a:pt x="6513930" y="5736752"/>
                  </a:lnTo>
                  <a:lnTo>
                    <a:pt x="6454225" y="5736752"/>
                  </a:lnTo>
                  <a:lnTo>
                    <a:pt x="6454225" y="5928011"/>
                  </a:lnTo>
                </a:path>
                <a:path w="6514465" h="6514465">
                  <a:moveTo>
                    <a:pt x="3227112" y="5928011"/>
                  </a:moveTo>
                  <a:lnTo>
                    <a:pt x="3286818" y="5928011"/>
                  </a:lnTo>
                  <a:lnTo>
                    <a:pt x="3286818" y="5736752"/>
                  </a:lnTo>
                  <a:lnTo>
                    <a:pt x="3227112" y="5736752"/>
                  </a:lnTo>
                  <a:lnTo>
                    <a:pt x="3227112" y="5928011"/>
                  </a:lnTo>
                </a:path>
                <a:path w="6514465" h="6514465">
                  <a:moveTo>
                    <a:pt x="4134833" y="59705"/>
                  </a:moveTo>
                  <a:lnTo>
                    <a:pt x="4134833" y="0"/>
                  </a:lnTo>
                  <a:lnTo>
                    <a:pt x="3943574" y="0"/>
                  </a:lnTo>
                  <a:lnTo>
                    <a:pt x="3943574" y="59705"/>
                  </a:lnTo>
                  <a:lnTo>
                    <a:pt x="4134833" y="59705"/>
                  </a:lnTo>
                </a:path>
                <a:path w="6514465" h="6514465">
                  <a:moveTo>
                    <a:pt x="2378085" y="0"/>
                  </a:moveTo>
                  <a:lnTo>
                    <a:pt x="2378085" y="59705"/>
                  </a:lnTo>
                  <a:lnTo>
                    <a:pt x="2569344" y="59705"/>
                  </a:lnTo>
                  <a:lnTo>
                    <a:pt x="2569344" y="0"/>
                  </a:lnTo>
                  <a:lnTo>
                    <a:pt x="2378085" y="0"/>
                  </a:lnTo>
                </a:path>
                <a:path w="6514465" h="6514465">
                  <a:moveTo>
                    <a:pt x="4428299" y="2928587"/>
                  </a:moveTo>
                  <a:lnTo>
                    <a:pt x="4428299" y="2867870"/>
                  </a:lnTo>
                  <a:lnTo>
                    <a:pt x="4237040" y="2867870"/>
                  </a:lnTo>
                  <a:lnTo>
                    <a:pt x="4237040" y="2928587"/>
                  </a:lnTo>
                  <a:lnTo>
                    <a:pt x="4428299" y="2928587"/>
                  </a:lnTo>
                </a:path>
                <a:path w="6514465" h="6514465">
                  <a:moveTo>
                    <a:pt x="5144760" y="2928587"/>
                  </a:moveTo>
                  <a:lnTo>
                    <a:pt x="5144760" y="2867870"/>
                  </a:lnTo>
                  <a:lnTo>
                    <a:pt x="4953501" y="2867870"/>
                  </a:lnTo>
                  <a:lnTo>
                    <a:pt x="4953501" y="2928587"/>
                  </a:lnTo>
                  <a:lnTo>
                    <a:pt x="5144760" y="2928587"/>
                  </a:lnTo>
                </a:path>
                <a:path w="6514465" h="6514465">
                  <a:moveTo>
                    <a:pt x="1433935" y="2276890"/>
                  </a:moveTo>
                  <a:lnTo>
                    <a:pt x="1493640" y="2276890"/>
                  </a:lnTo>
                  <a:lnTo>
                    <a:pt x="1493640" y="2085631"/>
                  </a:lnTo>
                  <a:lnTo>
                    <a:pt x="1433935" y="2085631"/>
                  </a:lnTo>
                  <a:lnTo>
                    <a:pt x="1433935" y="2276890"/>
                  </a:lnTo>
                </a:path>
                <a:path w="6514465" h="6514465">
                  <a:moveTo>
                    <a:pt x="3227112" y="6513930"/>
                  </a:moveTo>
                  <a:lnTo>
                    <a:pt x="3286818" y="6513930"/>
                  </a:lnTo>
                  <a:lnTo>
                    <a:pt x="3286818" y="6322672"/>
                  </a:lnTo>
                  <a:lnTo>
                    <a:pt x="3227112" y="6322672"/>
                  </a:lnTo>
                  <a:lnTo>
                    <a:pt x="3227112" y="6513930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11915388" y="2701234"/>
              <a:ext cx="1242695" cy="3846829"/>
            </a:xfrm>
            <a:custGeom>
              <a:avLst/>
              <a:gdLst/>
              <a:ahLst/>
              <a:cxnLst/>
              <a:rect l="l" t="t" r="r" b="b"/>
              <a:pathLst>
                <a:path w="1242694" h="3846829">
                  <a:moveTo>
                    <a:pt x="777178" y="1659600"/>
                  </a:moveTo>
                  <a:lnTo>
                    <a:pt x="777178" y="59705"/>
                  </a:lnTo>
                  <a:lnTo>
                    <a:pt x="717473" y="59705"/>
                  </a:lnTo>
                  <a:lnTo>
                    <a:pt x="717473" y="1599895"/>
                  </a:lnTo>
                  <a:lnTo>
                    <a:pt x="777178" y="1659600"/>
                  </a:lnTo>
                </a:path>
                <a:path w="1242694" h="3846829">
                  <a:moveTo>
                    <a:pt x="777178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777178" y="59705"/>
                  </a:lnTo>
                  <a:lnTo>
                    <a:pt x="777178" y="0"/>
                  </a:lnTo>
                </a:path>
                <a:path w="1242694" h="3846829">
                  <a:moveTo>
                    <a:pt x="0" y="59705"/>
                  </a:moveTo>
                  <a:lnTo>
                    <a:pt x="0" y="1659600"/>
                  </a:lnTo>
                  <a:lnTo>
                    <a:pt x="59705" y="1599895"/>
                  </a:lnTo>
                  <a:lnTo>
                    <a:pt x="59705" y="59705"/>
                  </a:lnTo>
                  <a:lnTo>
                    <a:pt x="0" y="59705"/>
                  </a:lnTo>
                </a:path>
                <a:path w="1242694" h="3846829">
                  <a:moveTo>
                    <a:pt x="0" y="1659600"/>
                  </a:moveTo>
                  <a:lnTo>
                    <a:pt x="777178" y="1659600"/>
                  </a:lnTo>
                  <a:lnTo>
                    <a:pt x="717473" y="1599895"/>
                  </a:lnTo>
                  <a:lnTo>
                    <a:pt x="59705" y="1599895"/>
                  </a:lnTo>
                  <a:lnTo>
                    <a:pt x="0" y="1659600"/>
                  </a:lnTo>
                </a:path>
                <a:path w="1242694" h="3846829">
                  <a:moveTo>
                    <a:pt x="370374" y="1994556"/>
                  </a:moveTo>
                  <a:lnTo>
                    <a:pt x="370374" y="2519758"/>
                  </a:lnTo>
                  <a:lnTo>
                    <a:pt x="430079" y="2460053"/>
                  </a:lnTo>
                  <a:lnTo>
                    <a:pt x="430079" y="2054261"/>
                  </a:lnTo>
                  <a:lnTo>
                    <a:pt x="370374" y="1994556"/>
                  </a:lnTo>
                </a:path>
                <a:path w="1242694" h="3846829">
                  <a:moveTo>
                    <a:pt x="370374" y="2519758"/>
                  </a:moveTo>
                  <a:lnTo>
                    <a:pt x="1123266" y="2519758"/>
                  </a:lnTo>
                  <a:lnTo>
                    <a:pt x="1063560" y="2460053"/>
                  </a:lnTo>
                  <a:lnTo>
                    <a:pt x="430079" y="2460053"/>
                  </a:lnTo>
                  <a:lnTo>
                    <a:pt x="370374" y="2519758"/>
                  </a:lnTo>
                </a:path>
                <a:path w="1242694" h="3846829">
                  <a:moveTo>
                    <a:pt x="1123266" y="2519758"/>
                  </a:moveTo>
                  <a:lnTo>
                    <a:pt x="1123266" y="1994556"/>
                  </a:lnTo>
                  <a:lnTo>
                    <a:pt x="1063560" y="2054261"/>
                  </a:lnTo>
                  <a:lnTo>
                    <a:pt x="1063560" y="2460053"/>
                  </a:lnTo>
                  <a:lnTo>
                    <a:pt x="1123266" y="2519758"/>
                  </a:lnTo>
                </a:path>
                <a:path w="1242694" h="3846829">
                  <a:moveTo>
                    <a:pt x="1123266" y="1994556"/>
                  </a:moveTo>
                  <a:lnTo>
                    <a:pt x="370374" y="1994556"/>
                  </a:lnTo>
                  <a:lnTo>
                    <a:pt x="430079" y="2054261"/>
                  </a:lnTo>
                  <a:lnTo>
                    <a:pt x="1063560" y="2054261"/>
                  </a:lnTo>
                  <a:lnTo>
                    <a:pt x="1123266" y="1994556"/>
                  </a:lnTo>
                </a:path>
                <a:path w="1242694" h="3846829">
                  <a:moveTo>
                    <a:pt x="250963" y="3124905"/>
                  </a:moveTo>
                  <a:lnTo>
                    <a:pt x="250963" y="3846427"/>
                  </a:lnTo>
                  <a:lnTo>
                    <a:pt x="310669" y="3786722"/>
                  </a:lnTo>
                  <a:lnTo>
                    <a:pt x="310669" y="3184610"/>
                  </a:lnTo>
                  <a:lnTo>
                    <a:pt x="250963" y="3124905"/>
                  </a:lnTo>
                </a:path>
                <a:path w="1242694" h="3846829">
                  <a:moveTo>
                    <a:pt x="250963" y="3846427"/>
                  </a:moveTo>
                  <a:lnTo>
                    <a:pt x="1242676" y="3846427"/>
                  </a:lnTo>
                  <a:lnTo>
                    <a:pt x="1182971" y="3786722"/>
                  </a:lnTo>
                  <a:lnTo>
                    <a:pt x="310669" y="3786722"/>
                  </a:lnTo>
                  <a:lnTo>
                    <a:pt x="250963" y="3846427"/>
                  </a:lnTo>
                </a:path>
                <a:path w="1242694" h="3846829">
                  <a:moveTo>
                    <a:pt x="1242676" y="3846427"/>
                  </a:moveTo>
                  <a:lnTo>
                    <a:pt x="1242676" y="3124905"/>
                  </a:lnTo>
                  <a:lnTo>
                    <a:pt x="1182971" y="3184610"/>
                  </a:lnTo>
                  <a:lnTo>
                    <a:pt x="1182971" y="3786722"/>
                  </a:lnTo>
                  <a:lnTo>
                    <a:pt x="1242676" y="3846427"/>
                  </a:lnTo>
                </a:path>
                <a:path w="1242694" h="3846829">
                  <a:moveTo>
                    <a:pt x="1242676" y="3124905"/>
                  </a:moveTo>
                  <a:lnTo>
                    <a:pt x="250963" y="3124905"/>
                  </a:lnTo>
                  <a:lnTo>
                    <a:pt x="310669" y="3184610"/>
                  </a:lnTo>
                  <a:lnTo>
                    <a:pt x="1182971" y="3184610"/>
                  </a:lnTo>
                  <a:lnTo>
                    <a:pt x="1242676" y="3124905"/>
                  </a:lnTo>
                </a:path>
                <a:path w="1242694" h="3846829">
                  <a:moveTo>
                    <a:pt x="717473" y="3184610"/>
                  </a:moveTo>
                  <a:lnTo>
                    <a:pt x="717473" y="3786722"/>
                  </a:lnTo>
                  <a:lnTo>
                    <a:pt x="777178" y="3786722"/>
                  </a:lnTo>
                  <a:lnTo>
                    <a:pt x="777178" y="3184610"/>
                  </a:lnTo>
                  <a:lnTo>
                    <a:pt x="717473" y="318461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13349323" y="3137385"/>
              <a:ext cx="1136015" cy="1625600"/>
            </a:xfrm>
            <a:custGeom>
              <a:avLst/>
              <a:gdLst/>
              <a:ahLst/>
              <a:cxnLst/>
              <a:rect l="l" t="t" r="r" b="b"/>
              <a:pathLst>
                <a:path w="1136015" h="1625600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1136015" h="1625600">
                  <a:moveTo>
                    <a:pt x="1075704" y="1625193"/>
                  </a:moveTo>
                  <a:lnTo>
                    <a:pt x="1135409" y="1625193"/>
                  </a:lnTo>
                  <a:lnTo>
                    <a:pt x="1135409" y="1433935"/>
                  </a:lnTo>
                  <a:lnTo>
                    <a:pt x="1075704" y="1433935"/>
                  </a:lnTo>
                  <a:lnTo>
                    <a:pt x="1075704" y="1625193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8957454" y="2515035"/>
              <a:ext cx="7409815" cy="6454775"/>
            </a:xfrm>
            <a:custGeom>
              <a:avLst/>
              <a:gdLst/>
              <a:ahLst/>
              <a:cxnLst/>
              <a:rect l="l" t="t" r="r" b="b"/>
              <a:pathLst>
                <a:path w="7409815" h="6454775">
                  <a:moveTo>
                    <a:pt x="0" y="6454225"/>
                  </a:moveTo>
                  <a:lnTo>
                    <a:pt x="517107" y="6454225"/>
                  </a:lnTo>
                </a:path>
                <a:path w="7409815" h="6454775">
                  <a:moveTo>
                    <a:pt x="593003" y="6454225"/>
                  </a:moveTo>
                  <a:lnTo>
                    <a:pt x="668899" y="6454225"/>
                  </a:lnTo>
                </a:path>
                <a:path w="7409815" h="6454775">
                  <a:moveTo>
                    <a:pt x="744796" y="6454225"/>
                  </a:moveTo>
                  <a:lnTo>
                    <a:pt x="1200174" y="6454225"/>
                  </a:lnTo>
                </a:path>
                <a:path w="7409815" h="6454775">
                  <a:moveTo>
                    <a:pt x="1276070" y="6454225"/>
                  </a:moveTo>
                  <a:lnTo>
                    <a:pt x="1351967" y="6454225"/>
                  </a:lnTo>
                </a:path>
                <a:path w="7409815" h="6454775">
                  <a:moveTo>
                    <a:pt x="1427863" y="6454225"/>
                  </a:moveTo>
                  <a:lnTo>
                    <a:pt x="1883241" y="6454225"/>
                  </a:lnTo>
                </a:path>
                <a:path w="7409815" h="6454775">
                  <a:moveTo>
                    <a:pt x="1959137" y="6454225"/>
                  </a:moveTo>
                  <a:lnTo>
                    <a:pt x="2035034" y="6454225"/>
                  </a:lnTo>
                </a:path>
                <a:path w="7409815" h="6454775">
                  <a:moveTo>
                    <a:pt x="2110930" y="6454225"/>
                  </a:moveTo>
                  <a:lnTo>
                    <a:pt x="2566308" y="6454225"/>
                  </a:lnTo>
                </a:path>
                <a:path w="7409815" h="6454775">
                  <a:moveTo>
                    <a:pt x="2642205" y="6454225"/>
                  </a:moveTo>
                  <a:lnTo>
                    <a:pt x="2718101" y="6454225"/>
                  </a:lnTo>
                </a:path>
                <a:path w="7409815" h="6454775">
                  <a:moveTo>
                    <a:pt x="2793997" y="6454225"/>
                  </a:moveTo>
                  <a:lnTo>
                    <a:pt x="3249375" y="6454225"/>
                  </a:lnTo>
                </a:path>
                <a:path w="7409815" h="6454775">
                  <a:moveTo>
                    <a:pt x="3325272" y="6454225"/>
                  </a:moveTo>
                  <a:lnTo>
                    <a:pt x="3401168" y="6454225"/>
                  </a:lnTo>
                </a:path>
                <a:path w="7409815" h="6454775">
                  <a:moveTo>
                    <a:pt x="3477064" y="6454225"/>
                  </a:moveTo>
                  <a:lnTo>
                    <a:pt x="3932443" y="6454225"/>
                  </a:lnTo>
                </a:path>
                <a:path w="7409815" h="6454775">
                  <a:moveTo>
                    <a:pt x="4008339" y="6454225"/>
                  </a:moveTo>
                  <a:lnTo>
                    <a:pt x="4084235" y="6454225"/>
                  </a:lnTo>
                </a:path>
                <a:path w="7409815" h="6454775">
                  <a:moveTo>
                    <a:pt x="4160132" y="6454225"/>
                  </a:moveTo>
                  <a:lnTo>
                    <a:pt x="4615510" y="6454225"/>
                  </a:lnTo>
                </a:path>
                <a:path w="7409815" h="6454775">
                  <a:moveTo>
                    <a:pt x="4691406" y="6454225"/>
                  </a:moveTo>
                  <a:lnTo>
                    <a:pt x="4767302" y="6454225"/>
                  </a:lnTo>
                </a:path>
                <a:path w="7409815" h="6454775">
                  <a:moveTo>
                    <a:pt x="4843199" y="6454225"/>
                  </a:moveTo>
                  <a:lnTo>
                    <a:pt x="5298577" y="6454225"/>
                  </a:lnTo>
                </a:path>
                <a:path w="7409815" h="6454775">
                  <a:moveTo>
                    <a:pt x="5374473" y="6454225"/>
                  </a:moveTo>
                  <a:lnTo>
                    <a:pt x="5450370" y="6454225"/>
                  </a:lnTo>
                </a:path>
                <a:path w="7409815" h="6454775">
                  <a:moveTo>
                    <a:pt x="5526266" y="6454225"/>
                  </a:moveTo>
                  <a:lnTo>
                    <a:pt x="5981644" y="6454225"/>
                  </a:lnTo>
                </a:path>
                <a:path w="7409815" h="6454775">
                  <a:moveTo>
                    <a:pt x="6057540" y="6454225"/>
                  </a:moveTo>
                  <a:lnTo>
                    <a:pt x="6133437" y="6454225"/>
                  </a:lnTo>
                </a:path>
                <a:path w="7409815" h="6454775">
                  <a:moveTo>
                    <a:pt x="6209333" y="6454225"/>
                  </a:moveTo>
                  <a:lnTo>
                    <a:pt x="6664711" y="6454225"/>
                  </a:lnTo>
                </a:path>
                <a:path w="7409815" h="6454775">
                  <a:moveTo>
                    <a:pt x="6740608" y="6454225"/>
                  </a:moveTo>
                  <a:lnTo>
                    <a:pt x="6816504" y="6454225"/>
                  </a:lnTo>
                </a:path>
                <a:path w="7409815" h="6454775">
                  <a:moveTo>
                    <a:pt x="6892400" y="6454225"/>
                  </a:moveTo>
                  <a:lnTo>
                    <a:pt x="7409507" y="6454225"/>
                  </a:lnTo>
                </a:path>
                <a:path w="7409815" h="6454775">
                  <a:moveTo>
                    <a:pt x="0" y="5737764"/>
                  </a:moveTo>
                  <a:lnTo>
                    <a:pt x="517107" y="5737764"/>
                  </a:lnTo>
                </a:path>
                <a:path w="7409815" h="6454775">
                  <a:moveTo>
                    <a:pt x="593003" y="5737764"/>
                  </a:moveTo>
                  <a:lnTo>
                    <a:pt x="668899" y="5737764"/>
                  </a:lnTo>
                </a:path>
                <a:path w="7409815" h="6454775">
                  <a:moveTo>
                    <a:pt x="744796" y="5737764"/>
                  </a:moveTo>
                  <a:lnTo>
                    <a:pt x="1200174" y="5737764"/>
                  </a:lnTo>
                </a:path>
                <a:path w="7409815" h="6454775">
                  <a:moveTo>
                    <a:pt x="1276070" y="5737764"/>
                  </a:moveTo>
                  <a:lnTo>
                    <a:pt x="1351967" y="5737764"/>
                  </a:lnTo>
                </a:path>
                <a:path w="7409815" h="6454775">
                  <a:moveTo>
                    <a:pt x="1427863" y="5737764"/>
                  </a:moveTo>
                  <a:lnTo>
                    <a:pt x="1883241" y="5737764"/>
                  </a:lnTo>
                </a:path>
                <a:path w="7409815" h="6454775">
                  <a:moveTo>
                    <a:pt x="1959137" y="5737764"/>
                  </a:moveTo>
                  <a:lnTo>
                    <a:pt x="2035034" y="5737764"/>
                  </a:lnTo>
                </a:path>
                <a:path w="7409815" h="6454775">
                  <a:moveTo>
                    <a:pt x="2110930" y="5737764"/>
                  </a:moveTo>
                  <a:lnTo>
                    <a:pt x="2566308" y="5737764"/>
                  </a:lnTo>
                </a:path>
                <a:path w="7409815" h="6454775">
                  <a:moveTo>
                    <a:pt x="2642205" y="5737764"/>
                  </a:moveTo>
                  <a:lnTo>
                    <a:pt x="2718101" y="5737764"/>
                  </a:lnTo>
                </a:path>
                <a:path w="7409815" h="6454775">
                  <a:moveTo>
                    <a:pt x="2793997" y="5737764"/>
                  </a:moveTo>
                  <a:lnTo>
                    <a:pt x="3249375" y="5737764"/>
                  </a:lnTo>
                </a:path>
                <a:path w="7409815" h="6454775">
                  <a:moveTo>
                    <a:pt x="3325272" y="5737764"/>
                  </a:moveTo>
                  <a:lnTo>
                    <a:pt x="3401168" y="5737764"/>
                  </a:lnTo>
                </a:path>
                <a:path w="7409815" h="6454775">
                  <a:moveTo>
                    <a:pt x="3477064" y="5737764"/>
                  </a:moveTo>
                  <a:lnTo>
                    <a:pt x="3932443" y="5737764"/>
                  </a:lnTo>
                </a:path>
                <a:path w="7409815" h="6454775">
                  <a:moveTo>
                    <a:pt x="4008339" y="5737764"/>
                  </a:moveTo>
                  <a:lnTo>
                    <a:pt x="4084235" y="5737764"/>
                  </a:lnTo>
                </a:path>
                <a:path w="7409815" h="6454775">
                  <a:moveTo>
                    <a:pt x="4160132" y="5737764"/>
                  </a:moveTo>
                  <a:lnTo>
                    <a:pt x="4615510" y="5737764"/>
                  </a:lnTo>
                </a:path>
                <a:path w="7409815" h="6454775">
                  <a:moveTo>
                    <a:pt x="4691406" y="5737764"/>
                  </a:moveTo>
                  <a:lnTo>
                    <a:pt x="4767302" y="5737764"/>
                  </a:lnTo>
                </a:path>
                <a:path w="7409815" h="6454775">
                  <a:moveTo>
                    <a:pt x="4843199" y="5737764"/>
                  </a:moveTo>
                  <a:lnTo>
                    <a:pt x="5298577" y="5737764"/>
                  </a:lnTo>
                </a:path>
                <a:path w="7409815" h="6454775">
                  <a:moveTo>
                    <a:pt x="5374473" y="5737764"/>
                  </a:moveTo>
                  <a:lnTo>
                    <a:pt x="5450370" y="5737764"/>
                  </a:lnTo>
                </a:path>
                <a:path w="7409815" h="6454775">
                  <a:moveTo>
                    <a:pt x="5526266" y="5737764"/>
                  </a:moveTo>
                  <a:lnTo>
                    <a:pt x="5981644" y="5737764"/>
                  </a:lnTo>
                </a:path>
                <a:path w="7409815" h="6454775">
                  <a:moveTo>
                    <a:pt x="6057540" y="5737764"/>
                  </a:moveTo>
                  <a:lnTo>
                    <a:pt x="6133437" y="5737764"/>
                  </a:lnTo>
                </a:path>
                <a:path w="7409815" h="6454775">
                  <a:moveTo>
                    <a:pt x="6209333" y="5737764"/>
                  </a:moveTo>
                  <a:lnTo>
                    <a:pt x="6664711" y="5737764"/>
                  </a:lnTo>
                </a:path>
                <a:path w="7409815" h="6454775">
                  <a:moveTo>
                    <a:pt x="6740608" y="5737764"/>
                  </a:moveTo>
                  <a:lnTo>
                    <a:pt x="6816504" y="5737764"/>
                  </a:lnTo>
                </a:path>
                <a:path w="7409815" h="6454775">
                  <a:moveTo>
                    <a:pt x="6892400" y="5737764"/>
                  </a:moveTo>
                  <a:lnTo>
                    <a:pt x="7409507" y="5737764"/>
                  </a:lnTo>
                </a:path>
                <a:path w="7409815" h="6454775">
                  <a:moveTo>
                    <a:pt x="0" y="5020290"/>
                  </a:moveTo>
                  <a:lnTo>
                    <a:pt x="517107" y="5020290"/>
                  </a:lnTo>
                </a:path>
                <a:path w="7409815" h="6454775">
                  <a:moveTo>
                    <a:pt x="593003" y="5020290"/>
                  </a:moveTo>
                  <a:lnTo>
                    <a:pt x="668899" y="5020290"/>
                  </a:lnTo>
                </a:path>
                <a:path w="7409815" h="6454775">
                  <a:moveTo>
                    <a:pt x="744796" y="5020290"/>
                  </a:moveTo>
                  <a:lnTo>
                    <a:pt x="1200174" y="5020290"/>
                  </a:lnTo>
                </a:path>
                <a:path w="7409815" h="6454775">
                  <a:moveTo>
                    <a:pt x="1276070" y="5020290"/>
                  </a:moveTo>
                  <a:lnTo>
                    <a:pt x="1351967" y="5020290"/>
                  </a:lnTo>
                </a:path>
                <a:path w="7409815" h="6454775">
                  <a:moveTo>
                    <a:pt x="1427863" y="5020290"/>
                  </a:moveTo>
                  <a:lnTo>
                    <a:pt x="1883241" y="5020290"/>
                  </a:lnTo>
                </a:path>
                <a:path w="7409815" h="6454775">
                  <a:moveTo>
                    <a:pt x="1959137" y="5020290"/>
                  </a:moveTo>
                  <a:lnTo>
                    <a:pt x="2035034" y="5020290"/>
                  </a:lnTo>
                </a:path>
                <a:path w="7409815" h="6454775">
                  <a:moveTo>
                    <a:pt x="2110930" y="5020290"/>
                  </a:moveTo>
                  <a:lnTo>
                    <a:pt x="2566308" y="5020290"/>
                  </a:lnTo>
                </a:path>
                <a:path w="7409815" h="6454775">
                  <a:moveTo>
                    <a:pt x="2642205" y="5020290"/>
                  </a:moveTo>
                  <a:lnTo>
                    <a:pt x="2718101" y="5020290"/>
                  </a:lnTo>
                </a:path>
                <a:path w="7409815" h="6454775">
                  <a:moveTo>
                    <a:pt x="2793997" y="5020290"/>
                  </a:moveTo>
                  <a:lnTo>
                    <a:pt x="3249375" y="5020290"/>
                  </a:lnTo>
                </a:path>
                <a:path w="7409815" h="6454775">
                  <a:moveTo>
                    <a:pt x="3325272" y="5020290"/>
                  </a:moveTo>
                  <a:lnTo>
                    <a:pt x="3401168" y="5020290"/>
                  </a:lnTo>
                </a:path>
                <a:path w="7409815" h="6454775">
                  <a:moveTo>
                    <a:pt x="3477064" y="5020290"/>
                  </a:moveTo>
                  <a:lnTo>
                    <a:pt x="3932443" y="5020290"/>
                  </a:lnTo>
                </a:path>
                <a:path w="7409815" h="6454775">
                  <a:moveTo>
                    <a:pt x="4008339" y="5020290"/>
                  </a:moveTo>
                  <a:lnTo>
                    <a:pt x="4084235" y="5020290"/>
                  </a:lnTo>
                </a:path>
                <a:path w="7409815" h="6454775">
                  <a:moveTo>
                    <a:pt x="4160132" y="5020290"/>
                  </a:moveTo>
                  <a:lnTo>
                    <a:pt x="4615510" y="5020290"/>
                  </a:lnTo>
                </a:path>
                <a:path w="7409815" h="6454775">
                  <a:moveTo>
                    <a:pt x="4691406" y="5020290"/>
                  </a:moveTo>
                  <a:lnTo>
                    <a:pt x="4767302" y="5020290"/>
                  </a:lnTo>
                </a:path>
                <a:path w="7409815" h="6454775">
                  <a:moveTo>
                    <a:pt x="4843199" y="5020290"/>
                  </a:moveTo>
                  <a:lnTo>
                    <a:pt x="5298577" y="5020290"/>
                  </a:lnTo>
                </a:path>
                <a:path w="7409815" h="6454775">
                  <a:moveTo>
                    <a:pt x="5374473" y="5020290"/>
                  </a:moveTo>
                  <a:lnTo>
                    <a:pt x="5450370" y="5020290"/>
                  </a:lnTo>
                </a:path>
                <a:path w="7409815" h="6454775">
                  <a:moveTo>
                    <a:pt x="5526266" y="5020290"/>
                  </a:moveTo>
                  <a:lnTo>
                    <a:pt x="5981644" y="5020290"/>
                  </a:lnTo>
                </a:path>
                <a:path w="7409815" h="6454775">
                  <a:moveTo>
                    <a:pt x="6057540" y="5020290"/>
                  </a:moveTo>
                  <a:lnTo>
                    <a:pt x="6133437" y="5020290"/>
                  </a:lnTo>
                </a:path>
                <a:path w="7409815" h="6454775">
                  <a:moveTo>
                    <a:pt x="6209333" y="5020290"/>
                  </a:moveTo>
                  <a:lnTo>
                    <a:pt x="6664711" y="5020290"/>
                  </a:lnTo>
                </a:path>
                <a:path w="7409815" h="6454775">
                  <a:moveTo>
                    <a:pt x="6740608" y="5020290"/>
                  </a:moveTo>
                  <a:lnTo>
                    <a:pt x="6816504" y="5020290"/>
                  </a:lnTo>
                </a:path>
                <a:path w="7409815" h="6454775">
                  <a:moveTo>
                    <a:pt x="6892400" y="5020290"/>
                  </a:moveTo>
                  <a:lnTo>
                    <a:pt x="7409507" y="5020290"/>
                  </a:lnTo>
                </a:path>
                <a:path w="7409815" h="6454775">
                  <a:moveTo>
                    <a:pt x="0" y="4302817"/>
                  </a:moveTo>
                  <a:lnTo>
                    <a:pt x="517107" y="4302817"/>
                  </a:lnTo>
                </a:path>
                <a:path w="7409815" h="6454775">
                  <a:moveTo>
                    <a:pt x="593003" y="4302817"/>
                  </a:moveTo>
                  <a:lnTo>
                    <a:pt x="668899" y="4302817"/>
                  </a:lnTo>
                </a:path>
                <a:path w="7409815" h="6454775">
                  <a:moveTo>
                    <a:pt x="744796" y="4302817"/>
                  </a:moveTo>
                  <a:lnTo>
                    <a:pt x="1200174" y="4302817"/>
                  </a:lnTo>
                </a:path>
                <a:path w="7409815" h="6454775">
                  <a:moveTo>
                    <a:pt x="1276070" y="4302817"/>
                  </a:moveTo>
                  <a:lnTo>
                    <a:pt x="1351967" y="4302817"/>
                  </a:lnTo>
                </a:path>
                <a:path w="7409815" h="6454775">
                  <a:moveTo>
                    <a:pt x="1427863" y="4302817"/>
                  </a:moveTo>
                  <a:lnTo>
                    <a:pt x="1883241" y="4302817"/>
                  </a:lnTo>
                </a:path>
                <a:path w="7409815" h="6454775">
                  <a:moveTo>
                    <a:pt x="1959137" y="4302817"/>
                  </a:moveTo>
                  <a:lnTo>
                    <a:pt x="2035034" y="4302817"/>
                  </a:lnTo>
                </a:path>
                <a:path w="7409815" h="6454775">
                  <a:moveTo>
                    <a:pt x="2110930" y="4302817"/>
                  </a:moveTo>
                  <a:lnTo>
                    <a:pt x="2566308" y="4302817"/>
                  </a:lnTo>
                </a:path>
                <a:path w="7409815" h="6454775">
                  <a:moveTo>
                    <a:pt x="2642205" y="4302817"/>
                  </a:moveTo>
                  <a:lnTo>
                    <a:pt x="2718101" y="4302817"/>
                  </a:lnTo>
                </a:path>
                <a:path w="7409815" h="6454775">
                  <a:moveTo>
                    <a:pt x="2793997" y="4302817"/>
                  </a:moveTo>
                  <a:lnTo>
                    <a:pt x="3249375" y="4302817"/>
                  </a:lnTo>
                </a:path>
                <a:path w="7409815" h="6454775">
                  <a:moveTo>
                    <a:pt x="3325272" y="4302817"/>
                  </a:moveTo>
                  <a:lnTo>
                    <a:pt x="3401168" y="4302817"/>
                  </a:lnTo>
                </a:path>
                <a:path w="7409815" h="6454775">
                  <a:moveTo>
                    <a:pt x="3477064" y="4302817"/>
                  </a:moveTo>
                  <a:lnTo>
                    <a:pt x="3932443" y="4302817"/>
                  </a:lnTo>
                </a:path>
                <a:path w="7409815" h="6454775">
                  <a:moveTo>
                    <a:pt x="4008339" y="4302817"/>
                  </a:moveTo>
                  <a:lnTo>
                    <a:pt x="4084235" y="4302817"/>
                  </a:lnTo>
                </a:path>
                <a:path w="7409815" h="6454775">
                  <a:moveTo>
                    <a:pt x="4160132" y="4302817"/>
                  </a:moveTo>
                  <a:lnTo>
                    <a:pt x="4615510" y="4302817"/>
                  </a:lnTo>
                </a:path>
                <a:path w="7409815" h="6454775">
                  <a:moveTo>
                    <a:pt x="4691406" y="4302817"/>
                  </a:moveTo>
                  <a:lnTo>
                    <a:pt x="4767302" y="4302817"/>
                  </a:lnTo>
                </a:path>
                <a:path w="7409815" h="6454775">
                  <a:moveTo>
                    <a:pt x="4843199" y="4302817"/>
                  </a:moveTo>
                  <a:lnTo>
                    <a:pt x="5298577" y="4302817"/>
                  </a:lnTo>
                </a:path>
                <a:path w="7409815" h="6454775">
                  <a:moveTo>
                    <a:pt x="5374473" y="4302817"/>
                  </a:moveTo>
                  <a:lnTo>
                    <a:pt x="5450370" y="4302817"/>
                  </a:lnTo>
                </a:path>
                <a:path w="7409815" h="6454775">
                  <a:moveTo>
                    <a:pt x="5526266" y="4302817"/>
                  </a:moveTo>
                  <a:lnTo>
                    <a:pt x="5981644" y="4302817"/>
                  </a:lnTo>
                </a:path>
                <a:path w="7409815" h="6454775">
                  <a:moveTo>
                    <a:pt x="6057540" y="4302817"/>
                  </a:moveTo>
                  <a:lnTo>
                    <a:pt x="6133437" y="4302817"/>
                  </a:lnTo>
                </a:path>
                <a:path w="7409815" h="6454775">
                  <a:moveTo>
                    <a:pt x="6209333" y="4302817"/>
                  </a:moveTo>
                  <a:lnTo>
                    <a:pt x="6664711" y="4302817"/>
                  </a:lnTo>
                </a:path>
                <a:path w="7409815" h="6454775">
                  <a:moveTo>
                    <a:pt x="6740608" y="4302817"/>
                  </a:moveTo>
                  <a:lnTo>
                    <a:pt x="6816504" y="4302817"/>
                  </a:lnTo>
                </a:path>
                <a:path w="7409815" h="6454775">
                  <a:moveTo>
                    <a:pt x="6892400" y="4302817"/>
                  </a:moveTo>
                  <a:lnTo>
                    <a:pt x="7409507" y="4302817"/>
                  </a:lnTo>
                </a:path>
                <a:path w="7409815" h="6454775">
                  <a:moveTo>
                    <a:pt x="0" y="2868882"/>
                  </a:moveTo>
                  <a:lnTo>
                    <a:pt x="517107" y="2868882"/>
                  </a:lnTo>
                </a:path>
                <a:path w="7409815" h="6454775">
                  <a:moveTo>
                    <a:pt x="593003" y="2868882"/>
                  </a:moveTo>
                  <a:lnTo>
                    <a:pt x="668899" y="2868882"/>
                  </a:lnTo>
                </a:path>
                <a:path w="7409815" h="6454775">
                  <a:moveTo>
                    <a:pt x="744796" y="2868882"/>
                  </a:moveTo>
                  <a:lnTo>
                    <a:pt x="1200174" y="2868882"/>
                  </a:lnTo>
                </a:path>
                <a:path w="7409815" h="6454775">
                  <a:moveTo>
                    <a:pt x="1276070" y="2868882"/>
                  </a:moveTo>
                  <a:lnTo>
                    <a:pt x="1351967" y="2868882"/>
                  </a:lnTo>
                </a:path>
                <a:path w="7409815" h="6454775">
                  <a:moveTo>
                    <a:pt x="1427863" y="2868882"/>
                  </a:moveTo>
                  <a:lnTo>
                    <a:pt x="1883241" y="2868882"/>
                  </a:lnTo>
                </a:path>
                <a:path w="7409815" h="6454775">
                  <a:moveTo>
                    <a:pt x="1959137" y="2868882"/>
                  </a:moveTo>
                  <a:lnTo>
                    <a:pt x="2035034" y="2868882"/>
                  </a:lnTo>
                </a:path>
                <a:path w="7409815" h="6454775">
                  <a:moveTo>
                    <a:pt x="2110930" y="2868882"/>
                  </a:moveTo>
                  <a:lnTo>
                    <a:pt x="2566308" y="2868882"/>
                  </a:lnTo>
                </a:path>
                <a:path w="7409815" h="6454775">
                  <a:moveTo>
                    <a:pt x="2642205" y="2868882"/>
                  </a:moveTo>
                  <a:lnTo>
                    <a:pt x="2718101" y="2868882"/>
                  </a:lnTo>
                </a:path>
                <a:path w="7409815" h="6454775">
                  <a:moveTo>
                    <a:pt x="2793997" y="2868882"/>
                  </a:moveTo>
                  <a:lnTo>
                    <a:pt x="3249375" y="2868882"/>
                  </a:lnTo>
                </a:path>
                <a:path w="7409815" h="6454775">
                  <a:moveTo>
                    <a:pt x="3325272" y="2868882"/>
                  </a:moveTo>
                  <a:lnTo>
                    <a:pt x="3401168" y="2868882"/>
                  </a:lnTo>
                </a:path>
                <a:path w="7409815" h="6454775">
                  <a:moveTo>
                    <a:pt x="3477064" y="2868882"/>
                  </a:moveTo>
                  <a:lnTo>
                    <a:pt x="3932443" y="2868882"/>
                  </a:lnTo>
                </a:path>
                <a:path w="7409815" h="6454775">
                  <a:moveTo>
                    <a:pt x="4008339" y="2868882"/>
                  </a:moveTo>
                  <a:lnTo>
                    <a:pt x="4084235" y="2868882"/>
                  </a:lnTo>
                </a:path>
                <a:path w="7409815" h="6454775">
                  <a:moveTo>
                    <a:pt x="4160132" y="2868882"/>
                  </a:moveTo>
                  <a:lnTo>
                    <a:pt x="4615510" y="2868882"/>
                  </a:lnTo>
                </a:path>
                <a:path w="7409815" h="6454775">
                  <a:moveTo>
                    <a:pt x="4691406" y="2868882"/>
                  </a:moveTo>
                  <a:lnTo>
                    <a:pt x="4767302" y="2868882"/>
                  </a:lnTo>
                </a:path>
                <a:path w="7409815" h="6454775">
                  <a:moveTo>
                    <a:pt x="4843199" y="2868882"/>
                  </a:moveTo>
                  <a:lnTo>
                    <a:pt x="5298577" y="2868882"/>
                  </a:lnTo>
                </a:path>
                <a:path w="7409815" h="6454775">
                  <a:moveTo>
                    <a:pt x="5374473" y="2868882"/>
                  </a:moveTo>
                  <a:lnTo>
                    <a:pt x="5450370" y="2868882"/>
                  </a:lnTo>
                </a:path>
                <a:path w="7409815" h="6454775">
                  <a:moveTo>
                    <a:pt x="5526266" y="2868882"/>
                  </a:moveTo>
                  <a:lnTo>
                    <a:pt x="5981644" y="2868882"/>
                  </a:lnTo>
                </a:path>
                <a:path w="7409815" h="6454775">
                  <a:moveTo>
                    <a:pt x="6057540" y="2868882"/>
                  </a:moveTo>
                  <a:lnTo>
                    <a:pt x="6133437" y="2868882"/>
                  </a:lnTo>
                </a:path>
                <a:path w="7409815" h="6454775">
                  <a:moveTo>
                    <a:pt x="6209333" y="2868882"/>
                  </a:moveTo>
                  <a:lnTo>
                    <a:pt x="6664711" y="2868882"/>
                  </a:lnTo>
                </a:path>
                <a:path w="7409815" h="6454775">
                  <a:moveTo>
                    <a:pt x="6740608" y="2868882"/>
                  </a:moveTo>
                  <a:lnTo>
                    <a:pt x="6816504" y="2868882"/>
                  </a:lnTo>
                </a:path>
                <a:path w="7409815" h="6454775">
                  <a:moveTo>
                    <a:pt x="6892400" y="2868882"/>
                  </a:moveTo>
                  <a:lnTo>
                    <a:pt x="7409507" y="2868882"/>
                  </a:lnTo>
                </a:path>
                <a:path w="7409815" h="6454775">
                  <a:moveTo>
                    <a:pt x="0" y="2151408"/>
                  </a:moveTo>
                  <a:lnTo>
                    <a:pt x="517107" y="2151408"/>
                  </a:lnTo>
                </a:path>
                <a:path w="7409815" h="6454775">
                  <a:moveTo>
                    <a:pt x="593003" y="2151408"/>
                  </a:moveTo>
                  <a:lnTo>
                    <a:pt x="668899" y="2151408"/>
                  </a:lnTo>
                </a:path>
                <a:path w="7409815" h="6454775">
                  <a:moveTo>
                    <a:pt x="744796" y="2151408"/>
                  </a:moveTo>
                  <a:lnTo>
                    <a:pt x="1200174" y="2151408"/>
                  </a:lnTo>
                </a:path>
                <a:path w="7409815" h="6454775">
                  <a:moveTo>
                    <a:pt x="1276070" y="2151408"/>
                  </a:moveTo>
                  <a:lnTo>
                    <a:pt x="1351967" y="2151408"/>
                  </a:lnTo>
                </a:path>
                <a:path w="7409815" h="6454775">
                  <a:moveTo>
                    <a:pt x="1427863" y="2151408"/>
                  </a:moveTo>
                  <a:lnTo>
                    <a:pt x="1883241" y="2151408"/>
                  </a:lnTo>
                </a:path>
                <a:path w="7409815" h="6454775">
                  <a:moveTo>
                    <a:pt x="1959137" y="2151408"/>
                  </a:moveTo>
                  <a:lnTo>
                    <a:pt x="2035034" y="2151408"/>
                  </a:lnTo>
                </a:path>
                <a:path w="7409815" h="6454775">
                  <a:moveTo>
                    <a:pt x="2110930" y="2151408"/>
                  </a:moveTo>
                  <a:lnTo>
                    <a:pt x="2566308" y="2151408"/>
                  </a:lnTo>
                </a:path>
                <a:path w="7409815" h="6454775">
                  <a:moveTo>
                    <a:pt x="2642205" y="2151408"/>
                  </a:moveTo>
                  <a:lnTo>
                    <a:pt x="2718101" y="2151408"/>
                  </a:lnTo>
                </a:path>
                <a:path w="7409815" h="6454775">
                  <a:moveTo>
                    <a:pt x="2793997" y="2151408"/>
                  </a:moveTo>
                  <a:lnTo>
                    <a:pt x="3249375" y="2151408"/>
                  </a:lnTo>
                </a:path>
                <a:path w="7409815" h="6454775">
                  <a:moveTo>
                    <a:pt x="3325272" y="2151408"/>
                  </a:moveTo>
                  <a:lnTo>
                    <a:pt x="3401168" y="2151408"/>
                  </a:lnTo>
                </a:path>
                <a:path w="7409815" h="6454775">
                  <a:moveTo>
                    <a:pt x="3477064" y="2151408"/>
                  </a:moveTo>
                  <a:lnTo>
                    <a:pt x="3932443" y="2151408"/>
                  </a:lnTo>
                </a:path>
                <a:path w="7409815" h="6454775">
                  <a:moveTo>
                    <a:pt x="4008339" y="2151408"/>
                  </a:moveTo>
                  <a:lnTo>
                    <a:pt x="4084235" y="2151408"/>
                  </a:lnTo>
                </a:path>
                <a:path w="7409815" h="6454775">
                  <a:moveTo>
                    <a:pt x="4160132" y="2151408"/>
                  </a:moveTo>
                  <a:lnTo>
                    <a:pt x="4615510" y="2151408"/>
                  </a:lnTo>
                </a:path>
                <a:path w="7409815" h="6454775">
                  <a:moveTo>
                    <a:pt x="4691406" y="2151408"/>
                  </a:moveTo>
                  <a:lnTo>
                    <a:pt x="4767302" y="2151408"/>
                  </a:lnTo>
                </a:path>
                <a:path w="7409815" h="6454775">
                  <a:moveTo>
                    <a:pt x="4843199" y="2151408"/>
                  </a:moveTo>
                  <a:lnTo>
                    <a:pt x="5298577" y="2151408"/>
                  </a:lnTo>
                </a:path>
                <a:path w="7409815" h="6454775">
                  <a:moveTo>
                    <a:pt x="5374473" y="2151408"/>
                  </a:moveTo>
                  <a:lnTo>
                    <a:pt x="5450370" y="2151408"/>
                  </a:lnTo>
                </a:path>
                <a:path w="7409815" h="6454775">
                  <a:moveTo>
                    <a:pt x="5526266" y="2151408"/>
                  </a:moveTo>
                  <a:lnTo>
                    <a:pt x="5981644" y="2151408"/>
                  </a:lnTo>
                </a:path>
                <a:path w="7409815" h="6454775">
                  <a:moveTo>
                    <a:pt x="6057540" y="2151408"/>
                  </a:moveTo>
                  <a:lnTo>
                    <a:pt x="6133437" y="2151408"/>
                  </a:lnTo>
                </a:path>
                <a:path w="7409815" h="6454775">
                  <a:moveTo>
                    <a:pt x="6209333" y="2151408"/>
                  </a:moveTo>
                  <a:lnTo>
                    <a:pt x="6664711" y="2151408"/>
                  </a:lnTo>
                </a:path>
                <a:path w="7409815" h="6454775">
                  <a:moveTo>
                    <a:pt x="6740608" y="2151408"/>
                  </a:moveTo>
                  <a:lnTo>
                    <a:pt x="6816504" y="2151408"/>
                  </a:lnTo>
                </a:path>
                <a:path w="7409815" h="6454775">
                  <a:moveTo>
                    <a:pt x="6892400" y="2151408"/>
                  </a:moveTo>
                  <a:lnTo>
                    <a:pt x="7409507" y="2151408"/>
                  </a:lnTo>
                </a:path>
                <a:path w="7409815" h="6454775">
                  <a:moveTo>
                    <a:pt x="0" y="1434947"/>
                  </a:moveTo>
                  <a:lnTo>
                    <a:pt x="517107" y="1434947"/>
                  </a:lnTo>
                </a:path>
                <a:path w="7409815" h="6454775">
                  <a:moveTo>
                    <a:pt x="744796" y="1434947"/>
                  </a:moveTo>
                  <a:lnTo>
                    <a:pt x="1200174" y="1434947"/>
                  </a:lnTo>
                </a:path>
                <a:path w="7409815" h="6454775">
                  <a:moveTo>
                    <a:pt x="1276070" y="1434947"/>
                  </a:moveTo>
                  <a:lnTo>
                    <a:pt x="1351967" y="1434947"/>
                  </a:lnTo>
                </a:path>
                <a:path w="7409815" h="6454775">
                  <a:moveTo>
                    <a:pt x="1427863" y="1434947"/>
                  </a:moveTo>
                  <a:lnTo>
                    <a:pt x="1883241" y="1434947"/>
                  </a:lnTo>
                </a:path>
                <a:path w="7409815" h="6454775">
                  <a:moveTo>
                    <a:pt x="1959137" y="1434947"/>
                  </a:moveTo>
                  <a:lnTo>
                    <a:pt x="2035034" y="1434947"/>
                  </a:lnTo>
                </a:path>
                <a:path w="7409815" h="6454775">
                  <a:moveTo>
                    <a:pt x="2110930" y="1434947"/>
                  </a:moveTo>
                  <a:lnTo>
                    <a:pt x="2566308" y="1434947"/>
                  </a:lnTo>
                </a:path>
                <a:path w="7409815" h="6454775">
                  <a:moveTo>
                    <a:pt x="2642205" y="1434947"/>
                  </a:moveTo>
                  <a:lnTo>
                    <a:pt x="2718101" y="1434947"/>
                  </a:lnTo>
                </a:path>
                <a:path w="7409815" h="6454775">
                  <a:moveTo>
                    <a:pt x="2793997" y="1434947"/>
                  </a:moveTo>
                  <a:lnTo>
                    <a:pt x="3249375" y="1434947"/>
                  </a:lnTo>
                </a:path>
                <a:path w="7409815" h="6454775">
                  <a:moveTo>
                    <a:pt x="3325272" y="1434947"/>
                  </a:moveTo>
                  <a:lnTo>
                    <a:pt x="3401168" y="1434947"/>
                  </a:lnTo>
                </a:path>
                <a:path w="7409815" h="6454775">
                  <a:moveTo>
                    <a:pt x="3477064" y="1434947"/>
                  </a:moveTo>
                  <a:lnTo>
                    <a:pt x="3932443" y="1434947"/>
                  </a:lnTo>
                </a:path>
                <a:path w="7409815" h="6454775">
                  <a:moveTo>
                    <a:pt x="4008339" y="1434947"/>
                  </a:moveTo>
                  <a:lnTo>
                    <a:pt x="4084235" y="1434947"/>
                  </a:lnTo>
                </a:path>
                <a:path w="7409815" h="6454775">
                  <a:moveTo>
                    <a:pt x="4160132" y="1434947"/>
                  </a:moveTo>
                  <a:lnTo>
                    <a:pt x="4615510" y="1434947"/>
                  </a:lnTo>
                </a:path>
                <a:path w="7409815" h="6454775">
                  <a:moveTo>
                    <a:pt x="4691406" y="1434947"/>
                  </a:moveTo>
                  <a:lnTo>
                    <a:pt x="4767302" y="1434947"/>
                  </a:lnTo>
                </a:path>
                <a:path w="7409815" h="6454775">
                  <a:moveTo>
                    <a:pt x="4843199" y="1434947"/>
                  </a:moveTo>
                  <a:lnTo>
                    <a:pt x="5298577" y="1434947"/>
                  </a:lnTo>
                </a:path>
                <a:path w="7409815" h="6454775">
                  <a:moveTo>
                    <a:pt x="5374473" y="1434947"/>
                  </a:moveTo>
                  <a:lnTo>
                    <a:pt x="5450370" y="1434947"/>
                  </a:lnTo>
                </a:path>
                <a:path w="7409815" h="6454775">
                  <a:moveTo>
                    <a:pt x="5526266" y="1434947"/>
                  </a:moveTo>
                  <a:lnTo>
                    <a:pt x="5981644" y="1434947"/>
                  </a:lnTo>
                </a:path>
                <a:path w="7409815" h="6454775">
                  <a:moveTo>
                    <a:pt x="6057540" y="1434947"/>
                  </a:moveTo>
                  <a:lnTo>
                    <a:pt x="6133437" y="1434947"/>
                  </a:lnTo>
                </a:path>
                <a:path w="7409815" h="6454775">
                  <a:moveTo>
                    <a:pt x="6209333" y="1434947"/>
                  </a:moveTo>
                  <a:lnTo>
                    <a:pt x="6664711" y="1434947"/>
                  </a:lnTo>
                </a:path>
                <a:path w="7409815" h="6454775">
                  <a:moveTo>
                    <a:pt x="6740608" y="1434947"/>
                  </a:moveTo>
                  <a:lnTo>
                    <a:pt x="6816504" y="1434947"/>
                  </a:lnTo>
                </a:path>
                <a:path w="7409815" h="6454775">
                  <a:moveTo>
                    <a:pt x="6892400" y="1434947"/>
                  </a:moveTo>
                  <a:lnTo>
                    <a:pt x="7409507" y="1434947"/>
                  </a:lnTo>
                </a:path>
                <a:path w="7409815" h="6454775">
                  <a:moveTo>
                    <a:pt x="0" y="717473"/>
                  </a:moveTo>
                  <a:lnTo>
                    <a:pt x="517107" y="717473"/>
                  </a:lnTo>
                </a:path>
                <a:path w="7409815" h="6454775">
                  <a:moveTo>
                    <a:pt x="593003" y="717473"/>
                  </a:moveTo>
                  <a:lnTo>
                    <a:pt x="668899" y="717473"/>
                  </a:lnTo>
                </a:path>
                <a:path w="7409815" h="6454775">
                  <a:moveTo>
                    <a:pt x="744796" y="717473"/>
                  </a:moveTo>
                  <a:lnTo>
                    <a:pt x="1200174" y="717473"/>
                  </a:lnTo>
                </a:path>
                <a:path w="7409815" h="6454775">
                  <a:moveTo>
                    <a:pt x="1276070" y="717473"/>
                  </a:moveTo>
                  <a:lnTo>
                    <a:pt x="1351967" y="717473"/>
                  </a:lnTo>
                </a:path>
                <a:path w="7409815" h="6454775">
                  <a:moveTo>
                    <a:pt x="1427863" y="717473"/>
                  </a:moveTo>
                  <a:lnTo>
                    <a:pt x="1883241" y="717473"/>
                  </a:lnTo>
                </a:path>
                <a:path w="7409815" h="6454775">
                  <a:moveTo>
                    <a:pt x="1959137" y="717473"/>
                  </a:moveTo>
                  <a:lnTo>
                    <a:pt x="2035034" y="717473"/>
                  </a:lnTo>
                </a:path>
                <a:path w="7409815" h="6454775">
                  <a:moveTo>
                    <a:pt x="2110930" y="717473"/>
                  </a:moveTo>
                  <a:lnTo>
                    <a:pt x="2566308" y="717473"/>
                  </a:lnTo>
                </a:path>
                <a:path w="7409815" h="6454775">
                  <a:moveTo>
                    <a:pt x="2642205" y="717473"/>
                  </a:moveTo>
                  <a:lnTo>
                    <a:pt x="2718101" y="717473"/>
                  </a:lnTo>
                </a:path>
                <a:path w="7409815" h="6454775">
                  <a:moveTo>
                    <a:pt x="2793997" y="717473"/>
                  </a:moveTo>
                  <a:lnTo>
                    <a:pt x="3249375" y="717473"/>
                  </a:lnTo>
                </a:path>
                <a:path w="7409815" h="6454775">
                  <a:moveTo>
                    <a:pt x="3325272" y="717473"/>
                  </a:moveTo>
                  <a:lnTo>
                    <a:pt x="3401168" y="717473"/>
                  </a:lnTo>
                </a:path>
                <a:path w="7409815" h="6454775">
                  <a:moveTo>
                    <a:pt x="3477064" y="717473"/>
                  </a:moveTo>
                  <a:lnTo>
                    <a:pt x="3932443" y="717473"/>
                  </a:lnTo>
                </a:path>
                <a:path w="7409815" h="6454775">
                  <a:moveTo>
                    <a:pt x="4008339" y="717473"/>
                  </a:moveTo>
                  <a:lnTo>
                    <a:pt x="4084235" y="717473"/>
                  </a:lnTo>
                </a:path>
                <a:path w="7409815" h="6454775">
                  <a:moveTo>
                    <a:pt x="4160132" y="717473"/>
                  </a:moveTo>
                  <a:lnTo>
                    <a:pt x="4615510" y="717473"/>
                  </a:lnTo>
                </a:path>
                <a:path w="7409815" h="6454775">
                  <a:moveTo>
                    <a:pt x="4691406" y="717473"/>
                  </a:moveTo>
                  <a:lnTo>
                    <a:pt x="4767302" y="717473"/>
                  </a:lnTo>
                </a:path>
                <a:path w="7409815" h="6454775">
                  <a:moveTo>
                    <a:pt x="4843199" y="717473"/>
                  </a:moveTo>
                  <a:lnTo>
                    <a:pt x="5298577" y="717473"/>
                  </a:lnTo>
                </a:path>
                <a:path w="7409815" h="6454775">
                  <a:moveTo>
                    <a:pt x="5374473" y="717473"/>
                  </a:moveTo>
                  <a:lnTo>
                    <a:pt x="5450370" y="717473"/>
                  </a:lnTo>
                </a:path>
                <a:path w="7409815" h="6454775">
                  <a:moveTo>
                    <a:pt x="5526266" y="717473"/>
                  </a:moveTo>
                  <a:lnTo>
                    <a:pt x="5981644" y="717473"/>
                  </a:lnTo>
                </a:path>
                <a:path w="7409815" h="6454775">
                  <a:moveTo>
                    <a:pt x="6057540" y="717473"/>
                  </a:moveTo>
                  <a:lnTo>
                    <a:pt x="6133437" y="717473"/>
                  </a:lnTo>
                </a:path>
                <a:path w="7409815" h="6454775">
                  <a:moveTo>
                    <a:pt x="6209333" y="717473"/>
                  </a:moveTo>
                  <a:lnTo>
                    <a:pt x="6664711" y="717473"/>
                  </a:lnTo>
                </a:path>
                <a:path w="7409815" h="6454775">
                  <a:moveTo>
                    <a:pt x="6740608" y="717473"/>
                  </a:moveTo>
                  <a:lnTo>
                    <a:pt x="6816504" y="717473"/>
                  </a:lnTo>
                </a:path>
                <a:path w="7409815" h="6454775">
                  <a:moveTo>
                    <a:pt x="6892400" y="717473"/>
                  </a:moveTo>
                  <a:lnTo>
                    <a:pt x="7409507" y="717473"/>
                  </a:lnTo>
                </a:path>
                <a:path w="7409815" h="6454775">
                  <a:moveTo>
                    <a:pt x="0" y="287394"/>
                  </a:moveTo>
                  <a:lnTo>
                    <a:pt x="517107" y="287394"/>
                  </a:lnTo>
                </a:path>
                <a:path w="7409815" h="6454775">
                  <a:moveTo>
                    <a:pt x="593003" y="287394"/>
                  </a:moveTo>
                  <a:lnTo>
                    <a:pt x="668899" y="287394"/>
                  </a:lnTo>
                </a:path>
                <a:path w="7409815" h="6454775">
                  <a:moveTo>
                    <a:pt x="744796" y="287394"/>
                  </a:moveTo>
                  <a:lnTo>
                    <a:pt x="1200174" y="287394"/>
                  </a:lnTo>
                </a:path>
                <a:path w="7409815" h="6454775">
                  <a:moveTo>
                    <a:pt x="1276070" y="287394"/>
                  </a:moveTo>
                  <a:lnTo>
                    <a:pt x="1351967" y="287394"/>
                  </a:lnTo>
                </a:path>
                <a:path w="7409815" h="6454775">
                  <a:moveTo>
                    <a:pt x="1427863" y="287394"/>
                  </a:moveTo>
                  <a:lnTo>
                    <a:pt x="1883241" y="287394"/>
                  </a:lnTo>
                </a:path>
                <a:path w="7409815" h="6454775">
                  <a:moveTo>
                    <a:pt x="1959137" y="287394"/>
                  </a:moveTo>
                  <a:lnTo>
                    <a:pt x="2035034" y="287394"/>
                  </a:lnTo>
                </a:path>
                <a:path w="7409815" h="6454775">
                  <a:moveTo>
                    <a:pt x="2110930" y="287394"/>
                  </a:moveTo>
                  <a:lnTo>
                    <a:pt x="2566308" y="287394"/>
                  </a:lnTo>
                </a:path>
                <a:path w="7409815" h="6454775">
                  <a:moveTo>
                    <a:pt x="2642205" y="287394"/>
                  </a:moveTo>
                  <a:lnTo>
                    <a:pt x="2718101" y="287394"/>
                  </a:lnTo>
                </a:path>
                <a:path w="7409815" h="6454775">
                  <a:moveTo>
                    <a:pt x="2793997" y="287394"/>
                  </a:moveTo>
                  <a:lnTo>
                    <a:pt x="3249375" y="287394"/>
                  </a:lnTo>
                </a:path>
                <a:path w="7409815" h="6454775">
                  <a:moveTo>
                    <a:pt x="3325272" y="287394"/>
                  </a:moveTo>
                  <a:lnTo>
                    <a:pt x="3401168" y="287394"/>
                  </a:lnTo>
                </a:path>
                <a:path w="7409815" h="6454775">
                  <a:moveTo>
                    <a:pt x="3477064" y="287394"/>
                  </a:moveTo>
                  <a:lnTo>
                    <a:pt x="3932443" y="287394"/>
                  </a:lnTo>
                </a:path>
                <a:path w="7409815" h="6454775">
                  <a:moveTo>
                    <a:pt x="4008339" y="287394"/>
                  </a:moveTo>
                  <a:lnTo>
                    <a:pt x="4084235" y="287394"/>
                  </a:lnTo>
                </a:path>
                <a:path w="7409815" h="6454775">
                  <a:moveTo>
                    <a:pt x="4160132" y="287394"/>
                  </a:moveTo>
                  <a:lnTo>
                    <a:pt x="4615510" y="287394"/>
                  </a:lnTo>
                </a:path>
                <a:path w="7409815" h="6454775">
                  <a:moveTo>
                    <a:pt x="4691406" y="287394"/>
                  </a:moveTo>
                  <a:lnTo>
                    <a:pt x="4767302" y="287394"/>
                  </a:lnTo>
                </a:path>
                <a:path w="7409815" h="6454775">
                  <a:moveTo>
                    <a:pt x="4843199" y="287394"/>
                  </a:moveTo>
                  <a:lnTo>
                    <a:pt x="5298577" y="287394"/>
                  </a:lnTo>
                </a:path>
                <a:path w="7409815" h="6454775">
                  <a:moveTo>
                    <a:pt x="5374473" y="287394"/>
                  </a:moveTo>
                  <a:lnTo>
                    <a:pt x="5450370" y="287394"/>
                  </a:lnTo>
                </a:path>
                <a:path w="7409815" h="6454775">
                  <a:moveTo>
                    <a:pt x="5526266" y="287394"/>
                  </a:moveTo>
                  <a:lnTo>
                    <a:pt x="5981644" y="287394"/>
                  </a:lnTo>
                </a:path>
                <a:path w="7409815" h="6454775">
                  <a:moveTo>
                    <a:pt x="6057540" y="287394"/>
                  </a:moveTo>
                  <a:lnTo>
                    <a:pt x="6133437" y="287394"/>
                  </a:lnTo>
                </a:path>
                <a:path w="7409815" h="6454775">
                  <a:moveTo>
                    <a:pt x="6209333" y="287394"/>
                  </a:moveTo>
                  <a:lnTo>
                    <a:pt x="6664711" y="287394"/>
                  </a:lnTo>
                </a:path>
                <a:path w="7409815" h="6454775">
                  <a:moveTo>
                    <a:pt x="6740608" y="287394"/>
                  </a:moveTo>
                  <a:lnTo>
                    <a:pt x="6816504" y="287394"/>
                  </a:lnTo>
                </a:path>
                <a:path w="7409815" h="6454775">
                  <a:moveTo>
                    <a:pt x="6892400" y="287394"/>
                  </a:moveTo>
                  <a:lnTo>
                    <a:pt x="7409507" y="287394"/>
                  </a:lnTo>
                </a:path>
                <a:path w="7409815" h="6454775">
                  <a:moveTo>
                    <a:pt x="0" y="0"/>
                  </a:moveTo>
                  <a:lnTo>
                    <a:pt x="517107" y="0"/>
                  </a:lnTo>
                </a:path>
                <a:path w="7409815" h="6454775">
                  <a:moveTo>
                    <a:pt x="593003" y="0"/>
                  </a:moveTo>
                  <a:lnTo>
                    <a:pt x="668899" y="0"/>
                  </a:lnTo>
                </a:path>
                <a:path w="7409815" h="6454775">
                  <a:moveTo>
                    <a:pt x="744796" y="0"/>
                  </a:moveTo>
                  <a:lnTo>
                    <a:pt x="1200174" y="0"/>
                  </a:lnTo>
                </a:path>
                <a:path w="7409815" h="6454775">
                  <a:moveTo>
                    <a:pt x="1276070" y="0"/>
                  </a:moveTo>
                  <a:lnTo>
                    <a:pt x="1351967" y="0"/>
                  </a:lnTo>
                </a:path>
                <a:path w="7409815" h="6454775">
                  <a:moveTo>
                    <a:pt x="1427863" y="0"/>
                  </a:moveTo>
                  <a:lnTo>
                    <a:pt x="1883241" y="0"/>
                  </a:lnTo>
                </a:path>
                <a:path w="7409815" h="6454775">
                  <a:moveTo>
                    <a:pt x="1959137" y="0"/>
                  </a:moveTo>
                  <a:lnTo>
                    <a:pt x="2035034" y="0"/>
                  </a:lnTo>
                </a:path>
                <a:path w="7409815" h="6454775">
                  <a:moveTo>
                    <a:pt x="2110930" y="0"/>
                  </a:moveTo>
                  <a:lnTo>
                    <a:pt x="2566308" y="0"/>
                  </a:lnTo>
                </a:path>
                <a:path w="7409815" h="6454775">
                  <a:moveTo>
                    <a:pt x="2642205" y="0"/>
                  </a:moveTo>
                  <a:lnTo>
                    <a:pt x="2718101" y="0"/>
                  </a:lnTo>
                </a:path>
                <a:path w="7409815" h="6454775">
                  <a:moveTo>
                    <a:pt x="2793997" y="0"/>
                  </a:moveTo>
                  <a:lnTo>
                    <a:pt x="3249375" y="0"/>
                  </a:lnTo>
                </a:path>
                <a:path w="7409815" h="6454775">
                  <a:moveTo>
                    <a:pt x="3325272" y="0"/>
                  </a:moveTo>
                  <a:lnTo>
                    <a:pt x="3401168" y="0"/>
                  </a:lnTo>
                </a:path>
                <a:path w="7409815" h="6454775">
                  <a:moveTo>
                    <a:pt x="3477064" y="0"/>
                  </a:moveTo>
                  <a:lnTo>
                    <a:pt x="3932443" y="0"/>
                  </a:lnTo>
                </a:path>
                <a:path w="7409815" h="6454775">
                  <a:moveTo>
                    <a:pt x="4008339" y="0"/>
                  </a:moveTo>
                  <a:lnTo>
                    <a:pt x="4084235" y="0"/>
                  </a:lnTo>
                </a:path>
                <a:path w="7409815" h="6454775">
                  <a:moveTo>
                    <a:pt x="4160132" y="0"/>
                  </a:moveTo>
                  <a:lnTo>
                    <a:pt x="4615510" y="0"/>
                  </a:lnTo>
                </a:path>
                <a:path w="7409815" h="6454775">
                  <a:moveTo>
                    <a:pt x="4691406" y="0"/>
                  </a:moveTo>
                  <a:lnTo>
                    <a:pt x="4767302" y="0"/>
                  </a:lnTo>
                </a:path>
                <a:path w="7409815" h="6454775">
                  <a:moveTo>
                    <a:pt x="4843199" y="0"/>
                  </a:moveTo>
                  <a:lnTo>
                    <a:pt x="5298577" y="0"/>
                  </a:lnTo>
                </a:path>
                <a:path w="7409815" h="6454775">
                  <a:moveTo>
                    <a:pt x="5374473" y="0"/>
                  </a:moveTo>
                  <a:lnTo>
                    <a:pt x="5450370" y="0"/>
                  </a:lnTo>
                </a:path>
                <a:path w="7409815" h="6454775">
                  <a:moveTo>
                    <a:pt x="5526266" y="0"/>
                  </a:moveTo>
                  <a:lnTo>
                    <a:pt x="5981644" y="0"/>
                  </a:lnTo>
                </a:path>
                <a:path w="7409815" h="6454775">
                  <a:moveTo>
                    <a:pt x="6057540" y="0"/>
                  </a:moveTo>
                  <a:lnTo>
                    <a:pt x="6133437" y="0"/>
                  </a:lnTo>
                </a:path>
                <a:path w="7409815" h="6454775">
                  <a:moveTo>
                    <a:pt x="6209333" y="0"/>
                  </a:moveTo>
                  <a:lnTo>
                    <a:pt x="6664711" y="0"/>
                  </a:lnTo>
                </a:path>
                <a:path w="7409815" h="6454775">
                  <a:moveTo>
                    <a:pt x="6740608" y="0"/>
                  </a:moveTo>
                  <a:lnTo>
                    <a:pt x="6816504" y="0"/>
                  </a:lnTo>
                </a:path>
                <a:path w="7409815" h="6454775">
                  <a:moveTo>
                    <a:pt x="6892400" y="0"/>
                  </a:moveTo>
                  <a:lnTo>
                    <a:pt x="740950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7" name="object 307" descr=""/>
          <p:cNvSpPr txBox="1"/>
          <p:nvPr/>
        </p:nvSpPr>
        <p:spPr>
          <a:xfrm>
            <a:off x="7865362" y="3384093"/>
            <a:ext cx="129539" cy="118681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490855" algn="l"/>
                <a:tab pos="1173480" algn="l"/>
              </a:tabLst>
            </a:pPr>
            <a:r>
              <a:rPr dirty="0" u="sng" sz="700">
                <a:solidFill>
                  <a:srgbClr val="0000DD"/>
                </a:solidFill>
                <a:uFill>
                  <a:solidFill>
                    <a:srgbClr val="3296C7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700">
                <a:solidFill>
                  <a:srgbClr val="0000DD"/>
                </a:solidFill>
                <a:latin typeface="Times New Roman"/>
                <a:cs typeface="Times New Roman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600</a:t>
            </a:r>
            <a:r>
              <a:rPr dirty="0" sz="700" spc="15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u="sng" sz="700">
                <a:solidFill>
                  <a:srgbClr val="0000DD"/>
                </a:solidFill>
                <a:uFill>
                  <a:solidFill>
                    <a:srgbClr val="3296C7"/>
                  </a:solidFill>
                </a:uFill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308" name="object 308" descr=""/>
          <p:cNvSpPr txBox="1"/>
          <p:nvPr/>
        </p:nvSpPr>
        <p:spPr>
          <a:xfrm>
            <a:off x="10139870" y="942670"/>
            <a:ext cx="5035550" cy="4286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1905">
              <a:lnSpc>
                <a:spcPts val="1580"/>
              </a:lnSpc>
              <a:spcBef>
                <a:spcPts val="110"/>
              </a:spcBef>
            </a:pP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Армування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перекриття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Пм-1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на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відм.+73,100</a:t>
            </a:r>
            <a:endParaRPr sz="1450">
              <a:latin typeface="ISOCPEUR"/>
              <a:cs typeface="ISOCPEUR"/>
            </a:endParaRPr>
          </a:p>
          <a:p>
            <a:pPr algn="ctr">
              <a:lnSpc>
                <a:spcPts val="1580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</a:t>
            </a:r>
            <a:r>
              <a:rPr dirty="0" sz="1450" spc="-3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розташування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верхньої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арматури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уздовж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буквених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осей</a:t>
            </a:r>
            <a:endParaRPr sz="1450">
              <a:latin typeface="ISOCPEUR"/>
              <a:cs typeface="ISOCPEUR"/>
            </a:endParaRPr>
          </a:p>
        </p:txBody>
      </p:sp>
      <p:grpSp>
        <p:nvGrpSpPr>
          <p:cNvPr id="309" name="object 309" descr=""/>
          <p:cNvGrpSpPr/>
          <p:nvPr/>
        </p:nvGrpSpPr>
        <p:grpSpPr>
          <a:xfrm>
            <a:off x="9091905" y="2172738"/>
            <a:ext cx="484505" cy="481330"/>
            <a:chOff x="9091905" y="2172738"/>
            <a:chExt cx="484505" cy="481330"/>
          </a:xfrm>
        </p:grpSpPr>
        <p:sp>
          <p:nvSpPr>
            <p:cNvPr id="310" name="object 310" descr=""/>
            <p:cNvSpPr/>
            <p:nvPr/>
          </p:nvSpPr>
          <p:spPr>
            <a:xfrm>
              <a:off x="9095080" y="2181091"/>
              <a:ext cx="478155" cy="430530"/>
            </a:xfrm>
            <a:custGeom>
              <a:avLst/>
              <a:gdLst/>
              <a:ahLst/>
              <a:cxnLst/>
              <a:rect l="l" t="t" r="r" b="b"/>
              <a:pathLst>
                <a:path w="478154" h="430530">
                  <a:moveTo>
                    <a:pt x="185187" y="0"/>
                  </a:moveTo>
                  <a:lnTo>
                    <a:pt x="291441" y="0"/>
                  </a:lnTo>
                </a:path>
                <a:path w="478154" h="430530">
                  <a:moveTo>
                    <a:pt x="88039" y="47561"/>
                  </a:moveTo>
                  <a:lnTo>
                    <a:pt x="389601" y="47561"/>
                  </a:lnTo>
                </a:path>
                <a:path w="478154" h="430530">
                  <a:moveTo>
                    <a:pt x="43513" y="95123"/>
                  </a:moveTo>
                  <a:lnTo>
                    <a:pt x="434127" y="95123"/>
                  </a:lnTo>
                </a:path>
                <a:path w="478154" h="430530">
                  <a:moveTo>
                    <a:pt x="17203" y="142685"/>
                  </a:moveTo>
                  <a:lnTo>
                    <a:pt x="460437" y="142685"/>
                  </a:lnTo>
                </a:path>
                <a:path w="478154" h="430530">
                  <a:moveTo>
                    <a:pt x="3035" y="191258"/>
                  </a:moveTo>
                  <a:lnTo>
                    <a:pt x="473593" y="191258"/>
                  </a:lnTo>
                </a:path>
                <a:path w="478154" h="430530">
                  <a:moveTo>
                    <a:pt x="0" y="238820"/>
                  </a:moveTo>
                  <a:lnTo>
                    <a:pt x="477641" y="238820"/>
                  </a:lnTo>
                </a:path>
                <a:path w="478154" h="430530">
                  <a:moveTo>
                    <a:pt x="6071" y="286382"/>
                  </a:moveTo>
                  <a:lnTo>
                    <a:pt x="471569" y="286382"/>
                  </a:lnTo>
                </a:path>
                <a:path w="478154" h="430530">
                  <a:moveTo>
                    <a:pt x="22262" y="333943"/>
                  </a:moveTo>
                  <a:lnTo>
                    <a:pt x="455378" y="333943"/>
                  </a:lnTo>
                </a:path>
                <a:path w="478154" h="430530">
                  <a:moveTo>
                    <a:pt x="51609" y="382517"/>
                  </a:moveTo>
                  <a:lnTo>
                    <a:pt x="425019" y="382517"/>
                  </a:lnTo>
                </a:path>
                <a:path w="478154" h="430530">
                  <a:moveTo>
                    <a:pt x="103219" y="430079"/>
                  </a:moveTo>
                  <a:lnTo>
                    <a:pt x="373410" y="430079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9094068" y="2174008"/>
              <a:ext cx="478790" cy="478790"/>
            </a:xfrm>
            <a:custGeom>
              <a:avLst/>
              <a:gdLst/>
              <a:ahLst/>
              <a:cxnLst/>
              <a:rect l="l" t="t" r="r" b="b"/>
              <a:pathLst>
                <a:path w="478790" h="478789">
                  <a:moveTo>
                    <a:pt x="478652" y="239326"/>
                  </a:moveTo>
                  <a:lnTo>
                    <a:pt x="473790" y="191093"/>
                  </a:lnTo>
                  <a:lnTo>
                    <a:pt x="459845" y="146169"/>
                  </a:lnTo>
                  <a:lnTo>
                    <a:pt x="437779" y="105516"/>
                  </a:lnTo>
                  <a:lnTo>
                    <a:pt x="408555" y="70097"/>
                  </a:lnTo>
                  <a:lnTo>
                    <a:pt x="373136" y="40873"/>
                  </a:lnTo>
                  <a:lnTo>
                    <a:pt x="332483" y="18807"/>
                  </a:lnTo>
                  <a:lnTo>
                    <a:pt x="287559" y="4862"/>
                  </a:lnTo>
                  <a:lnTo>
                    <a:pt x="239326" y="0"/>
                  </a:lnTo>
                  <a:lnTo>
                    <a:pt x="191093" y="4862"/>
                  </a:lnTo>
                  <a:lnTo>
                    <a:pt x="146169" y="18807"/>
                  </a:lnTo>
                  <a:lnTo>
                    <a:pt x="105516" y="40873"/>
                  </a:lnTo>
                  <a:lnTo>
                    <a:pt x="70097" y="70097"/>
                  </a:lnTo>
                  <a:lnTo>
                    <a:pt x="40873" y="105516"/>
                  </a:lnTo>
                  <a:lnTo>
                    <a:pt x="18807" y="146169"/>
                  </a:lnTo>
                  <a:lnTo>
                    <a:pt x="4862" y="191093"/>
                  </a:lnTo>
                  <a:lnTo>
                    <a:pt x="0" y="239326"/>
                  </a:lnTo>
                  <a:lnTo>
                    <a:pt x="4862" y="287559"/>
                  </a:lnTo>
                  <a:lnTo>
                    <a:pt x="18807" y="332483"/>
                  </a:lnTo>
                  <a:lnTo>
                    <a:pt x="40873" y="373136"/>
                  </a:lnTo>
                  <a:lnTo>
                    <a:pt x="70097" y="408555"/>
                  </a:lnTo>
                  <a:lnTo>
                    <a:pt x="105516" y="437779"/>
                  </a:lnTo>
                  <a:lnTo>
                    <a:pt x="146169" y="459845"/>
                  </a:lnTo>
                  <a:lnTo>
                    <a:pt x="191093" y="473790"/>
                  </a:lnTo>
                  <a:lnTo>
                    <a:pt x="239326" y="478652"/>
                  </a:lnTo>
                  <a:lnTo>
                    <a:pt x="287559" y="473790"/>
                  </a:lnTo>
                  <a:lnTo>
                    <a:pt x="332483" y="459845"/>
                  </a:lnTo>
                  <a:lnTo>
                    <a:pt x="373136" y="437779"/>
                  </a:lnTo>
                  <a:lnTo>
                    <a:pt x="408555" y="408555"/>
                  </a:lnTo>
                  <a:lnTo>
                    <a:pt x="437779" y="373136"/>
                  </a:lnTo>
                  <a:lnTo>
                    <a:pt x="459845" y="332483"/>
                  </a:lnTo>
                  <a:lnTo>
                    <a:pt x="473790" y="287559"/>
                  </a:lnTo>
                  <a:lnTo>
                    <a:pt x="478652" y="23932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2" name="object 312" descr=""/>
          <p:cNvSpPr txBox="1"/>
          <p:nvPr/>
        </p:nvSpPr>
        <p:spPr>
          <a:xfrm>
            <a:off x="9714850" y="1665505"/>
            <a:ext cx="109855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(ø10A500C1</a:t>
            </a:r>
            <a:r>
              <a:rPr dirty="0" sz="850" spc="7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algn="ctr" marL="1270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13" name="object 313" descr=""/>
          <p:cNvGrpSpPr/>
          <p:nvPr/>
        </p:nvGrpSpPr>
        <p:grpSpPr>
          <a:xfrm>
            <a:off x="9343881" y="1793375"/>
            <a:ext cx="1470025" cy="2363470"/>
            <a:chOff x="9343881" y="1793375"/>
            <a:chExt cx="1470025" cy="2363470"/>
          </a:xfrm>
        </p:grpSpPr>
        <p:sp>
          <p:nvSpPr>
            <p:cNvPr id="314" name="object 314" descr=""/>
            <p:cNvSpPr/>
            <p:nvPr/>
          </p:nvSpPr>
          <p:spPr>
            <a:xfrm>
              <a:off x="9502897" y="1796550"/>
              <a:ext cx="1307465" cy="448309"/>
            </a:xfrm>
            <a:custGeom>
              <a:avLst/>
              <a:gdLst/>
              <a:ahLst/>
              <a:cxnLst/>
              <a:rect l="l" t="t" r="r" b="b"/>
              <a:pathLst>
                <a:path w="1307465" h="448310">
                  <a:moveTo>
                    <a:pt x="0" y="448294"/>
                  </a:moveTo>
                  <a:lnTo>
                    <a:pt x="236796" y="0"/>
                  </a:lnTo>
                  <a:lnTo>
                    <a:pt x="1307441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9347056" y="3988436"/>
              <a:ext cx="282575" cy="167005"/>
            </a:xfrm>
            <a:custGeom>
              <a:avLst/>
              <a:gdLst/>
              <a:ahLst/>
              <a:cxnLst/>
              <a:rect l="l" t="t" r="r" b="b"/>
              <a:pathLst>
                <a:path w="282575" h="167004">
                  <a:moveTo>
                    <a:pt x="0" y="166971"/>
                  </a:moveTo>
                  <a:lnTo>
                    <a:pt x="282334" y="166971"/>
                  </a:lnTo>
                  <a:lnTo>
                    <a:pt x="282334" y="0"/>
                  </a:lnTo>
                  <a:lnTo>
                    <a:pt x="0" y="0"/>
                  </a:lnTo>
                  <a:lnTo>
                    <a:pt x="0" y="16697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9347056" y="4035998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33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7" name="object 317" descr=""/>
          <p:cNvSpPr txBox="1"/>
          <p:nvPr/>
        </p:nvSpPr>
        <p:spPr>
          <a:xfrm>
            <a:off x="9464898" y="372786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841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sz="850" spc="-10" i="1" strike="sngStrike">
                <a:solidFill>
                  <a:srgbClr val="00009F"/>
                </a:solidFill>
                <a:latin typeface="ISOCPEUR"/>
                <a:cs typeface="ISOCPEUR"/>
              </a:rPr>
              <a:t>.2</a:t>
            </a:r>
            <a:r>
              <a:rPr dirty="0" sz="850" spc="-10" i="1" strike="noStrike">
                <a:solidFill>
                  <a:srgbClr val="00009F"/>
                </a:solidFill>
                <a:latin typeface="ISOCPEUR"/>
                <a:cs typeface="ISOCPEUR"/>
              </a:rPr>
              <a:t>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18" name="object 318" descr=""/>
          <p:cNvGrpSpPr/>
          <p:nvPr/>
        </p:nvGrpSpPr>
        <p:grpSpPr>
          <a:xfrm>
            <a:off x="9392455" y="3863827"/>
            <a:ext cx="331470" cy="5114290"/>
            <a:chOff x="9392455" y="3863827"/>
            <a:chExt cx="331470" cy="5114290"/>
          </a:xfrm>
        </p:grpSpPr>
        <p:sp>
          <p:nvSpPr>
            <p:cNvPr id="319" name="object 319" descr=""/>
            <p:cNvSpPr/>
            <p:nvPr/>
          </p:nvSpPr>
          <p:spPr>
            <a:xfrm>
              <a:off x="9441168" y="3867002"/>
              <a:ext cx="279400" cy="169545"/>
            </a:xfrm>
            <a:custGeom>
              <a:avLst/>
              <a:gdLst/>
              <a:ahLst/>
              <a:cxnLst/>
              <a:rect l="l" t="t" r="r" b="b"/>
              <a:pathLst>
                <a:path w="279400" h="169545">
                  <a:moveTo>
                    <a:pt x="0" y="168995"/>
                  </a:moveTo>
                  <a:lnTo>
                    <a:pt x="47561" y="0"/>
                  </a:lnTo>
                  <a:lnTo>
                    <a:pt x="279298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9395630" y="8904496"/>
              <a:ext cx="234315" cy="72390"/>
            </a:xfrm>
            <a:custGeom>
              <a:avLst/>
              <a:gdLst/>
              <a:ahLst/>
              <a:cxnLst/>
              <a:rect l="l" t="t" r="r" b="b"/>
              <a:pathLst>
                <a:path w="234315" h="72390">
                  <a:moveTo>
                    <a:pt x="0" y="71848"/>
                  </a:moveTo>
                  <a:lnTo>
                    <a:pt x="233760" y="71848"/>
                  </a:lnTo>
                  <a:lnTo>
                    <a:pt x="233760" y="0"/>
                  </a:lnTo>
                  <a:lnTo>
                    <a:pt x="0" y="0"/>
                  </a:lnTo>
                  <a:lnTo>
                    <a:pt x="0" y="7184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9395630" y="8952058"/>
              <a:ext cx="234315" cy="0"/>
            </a:xfrm>
            <a:custGeom>
              <a:avLst/>
              <a:gdLst/>
              <a:ahLst/>
              <a:cxnLst/>
              <a:rect l="l" t="t" r="r" b="b"/>
              <a:pathLst>
                <a:path w="234315" h="0">
                  <a:moveTo>
                    <a:pt x="0" y="0"/>
                  </a:moveTo>
                  <a:lnTo>
                    <a:pt x="23376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2" name="object 322" descr=""/>
          <p:cNvSpPr txBox="1"/>
          <p:nvPr/>
        </p:nvSpPr>
        <p:spPr>
          <a:xfrm>
            <a:off x="9075297" y="899911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715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23" name="object 323" descr=""/>
          <p:cNvGrpSpPr/>
          <p:nvPr/>
        </p:nvGrpSpPr>
        <p:grpSpPr>
          <a:xfrm>
            <a:off x="9092917" y="8186765"/>
            <a:ext cx="564515" cy="953769"/>
            <a:chOff x="9092917" y="8186765"/>
            <a:chExt cx="564515" cy="953769"/>
          </a:xfrm>
        </p:grpSpPr>
        <p:sp>
          <p:nvSpPr>
            <p:cNvPr id="324" name="object 324" descr=""/>
            <p:cNvSpPr/>
            <p:nvPr/>
          </p:nvSpPr>
          <p:spPr>
            <a:xfrm>
              <a:off x="9096092" y="8952058"/>
              <a:ext cx="377825" cy="185420"/>
            </a:xfrm>
            <a:custGeom>
              <a:avLst/>
              <a:gdLst/>
              <a:ahLst/>
              <a:cxnLst/>
              <a:rect l="l" t="t" r="r" b="b"/>
              <a:pathLst>
                <a:path w="377825" h="185420">
                  <a:moveTo>
                    <a:pt x="377457" y="0"/>
                  </a:moveTo>
                  <a:lnTo>
                    <a:pt x="231736" y="185187"/>
                  </a:lnTo>
                  <a:lnTo>
                    <a:pt x="0" y="185187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9395629" y="8188035"/>
              <a:ext cx="258445" cy="239395"/>
            </a:xfrm>
            <a:custGeom>
              <a:avLst/>
              <a:gdLst/>
              <a:ahLst/>
              <a:cxnLst/>
              <a:rect l="l" t="t" r="r" b="b"/>
              <a:pathLst>
                <a:path w="258445" h="239395">
                  <a:moveTo>
                    <a:pt x="0" y="238820"/>
                  </a:moveTo>
                  <a:lnTo>
                    <a:pt x="258047" y="238820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23882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9395629" y="8236609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7" name="object 327" descr=""/>
          <p:cNvSpPr txBox="1"/>
          <p:nvPr/>
        </p:nvSpPr>
        <p:spPr>
          <a:xfrm>
            <a:off x="9500317" y="7928472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28" name="object 328" descr=""/>
          <p:cNvGrpSpPr/>
          <p:nvPr/>
        </p:nvGrpSpPr>
        <p:grpSpPr>
          <a:xfrm>
            <a:off x="9463291" y="6397635"/>
            <a:ext cx="671830" cy="1842770"/>
            <a:chOff x="9463291" y="6397635"/>
            <a:chExt cx="671830" cy="1842770"/>
          </a:xfrm>
        </p:grpSpPr>
        <p:sp>
          <p:nvSpPr>
            <p:cNvPr id="329" name="object 329" descr=""/>
            <p:cNvSpPr/>
            <p:nvPr/>
          </p:nvSpPr>
          <p:spPr>
            <a:xfrm>
              <a:off x="9481645" y="8066600"/>
              <a:ext cx="274320" cy="170180"/>
            </a:xfrm>
            <a:custGeom>
              <a:avLst/>
              <a:gdLst/>
              <a:ahLst/>
              <a:cxnLst/>
              <a:rect l="l" t="t" r="r" b="b"/>
              <a:pathLst>
                <a:path w="274320" h="170179">
                  <a:moveTo>
                    <a:pt x="0" y="170007"/>
                  </a:moveTo>
                  <a:lnTo>
                    <a:pt x="42501" y="0"/>
                  </a:lnTo>
                  <a:lnTo>
                    <a:pt x="274238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 descr=""/>
            <p:cNvSpPr/>
            <p:nvPr/>
          </p:nvSpPr>
          <p:spPr>
            <a:xfrm>
              <a:off x="9466466" y="6398905"/>
              <a:ext cx="665480" cy="548640"/>
            </a:xfrm>
            <a:custGeom>
              <a:avLst/>
              <a:gdLst/>
              <a:ahLst/>
              <a:cxnLst/>
              <a:rect l="l" t="t" r="r" b="b"/>
              <a:pathLst>
                <a:path w="665479" h="548640">
                  <a:moveTo>
                    <a:pt x="0" y="548477"/>
                  </a:moveTo>
                  <a:lnTo>
                    <a:pt x="296501" y="548477"/>
                  </a:lnTo>
                </a:path>
                <a:path w="665479" h="548640">
                  <a:moveTo>
                    <a:pt x="368350" y="548477"/>
                  </a:moveTo>
                  <a:lnTo>
                    <a:pt x="664852" y="548477"/>
                  </a:lnTo>
                  <a:lnTo>
                    <a:pt x="664852" y="309657"/>
                  </a:lnTo>
                </a:path>
                <a:path w="665479" h="548640">
                  <a:moveTo>
                    <a:pt x="664852" y="238820"/>
                  </a:moveTo>
                  <a:lnTo>
                    <a:pt x="664852" y="0"/>
                  </a:lnTo>
                  <a:lnTo>
                    <a:pt x="368350" y="0"/>
                  </a:lnTo>
                </a:path>
                <a:path w="665479" h="548640">
                  <a:moveTo>
                    <a:pt x="296501" y="0"/>
                  </a:moveTo>
                  <a:lnTo>
                    <a:pt x="0" y="0"/>
                  </a:lnTo>
                  <a:lnTo>
                    <a:pt x="0" y="238820"/>
                  </a:lnTo>
                </a:path>
                <a:path w="665479" h="548640">
                  <a:moveTo>
                    <a:pt x="0" y="309657"/>
                  </a:moveTo>
                  <a:lnTo>
                    <a:pt x="0" y="54847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9466466" y="6446466"/>
              <a:ext cx="665480" cy="0"/>
            </a:xfrm>
            <a:custGeom>
              <a:avLst/>
              <a:gdLst/>
              <a:ahLst/>
              <a:cxnLst/>
              <a:rect l="l" t="t" r="r" b="b"/>
              <a:pathLst>
                <a:path w="665479" h="0">
                  <a:moveTo>
                    <a:pt x="0" y="0"/>
                  </a:moveTo>
                  <a:lnTo>
                    <a:pt x="66485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2" name="object 332" descr=""/>
          <p:cNvSpPr txBox="1"/>
          <p:nvPr/>
        </p:nvSpPr>
        <p:spPr>
          <a:xfrm>
            <a:off x="9839320" y="6138331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33" name="object 333" descr=""/>
          <p:cNvSpPr txBox="1"/>
          <p:nvPr/>
        </p:nvSpPr>
        <p:spPr>
          <a:xfrm>
            <a:off x="9774555" y="6257740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34" name="object 334" descr=""/>
          <p:cNvGrpSpPr/>
          <p:nvPr/>
        </p:nvGrpSpPr>
        <p:grpSpPr>
          <a:xfrm>
            <a:off x="9684908" y="2435845"/>
            <a:ext cx="599440" cy="4013835"/>
            <a:chOff x="9684908" y="2435845"/>
            <a:chExt cx="599440" cy="4013835"/>
          </a:xfrm>
        </p:grpSpPr>
        <p:sp>
          <p:nvSpPr>
            <p:cNvPr id="335" name="object 335" descr=""/>
            <p:cNvSpPr/>
            <p:nvPr/>
          </p:nvSpPr>
          <p:spPr>
            <a:xfrm>
              <a:off x="9688083" y="6276459"/>
              <a:ext cx="342265" cy="170180"/>
            </a:xfrm>
            <a:custGeom>
              <a:avLst/>
              <a:gdLst/>
              <a:ahLst/>
              <a:cxnLst/>
              <a:rect l="l" t="t" r="r" b="b"/>
              <a:pathLst>
                <a:path w="342265" h="170179">
                  <a:moveTo>
                    <a:pt x="0" y="170007"/>
                  </a:moveTo>
                  <a:lnTo>
                    <a:pt x="110302" y="0"/>
                  </a:lnTo>
                  <a:lnTo>
                    <a:pt x="342039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9872258" y="3821464"/>
              <a:ext cx="354330" cy="262255"/>
            </a:xfrm>
            <a:custGeom>
              <a:avLst/>
              <a:gdLst/>
              <a:ahLst/>
              <a:cxnLst/>
              <a:rect l="l" t="t" r="r" b="b"/>
              <a:pathLst>
                <a:path w="354329" h="262254">
                  <a:moveTo>
                    <a:pt x="0" y="262095"/>
                  </a:moveTo>
                  <a:lnTo>
                    <a:pt x="354182" y="262095"/>
                  </a:lnTo>
                  <a:lnTo>
                    <a:pt x="354182" y="0"/>
                  </a:lnTo>
                  <a:lnTo>
                    <a:pt x="0" y="0"/>
                  </a:lnTo>
                  <a:lnTo>
                    <a:pt x="0" y="262095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9872258" y="3869026"/>
              <a:ext cx="354330" cy="0"/>
            </a:xfrm>
            <a:custGeom>
              <a:avLst/>
              <a:gdLst/>
              <a:ahLst/>
              <a:cxnLst/>
              <a:rect l="l" t="t" r="r" b="b"/>
              <a:pathLst>
                <a:path w="354329" h="0">
                  <a:moveTo>
                    <a:pt x="0" y="0"/>
                  </a:moveTo>
                  <a:lnTo>
                    <a:pt x="35418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 descr=""/>
            <p:cNvSpPr/>
            <p:nvPr/>
          </p:nvSpPr>
          <p:spPr>
            <a:xfrm>
              <a:off x="9990657" y="3699018"/>
              <a:ext cx="290830" cy="170180"/>
            </a:xfrm>
            <a:custGeom>
              <a:avLst/>
              <a:gdLst/>
              <a:ahLst/>
              <a:cxnLst/>
              <a:rect l="l" t="t" r="r" b="b"/>
              <a:pathLst>
                <a:path w="290829" h="170179">
                  <a:moveTo>
                    <a:pt x="0" y="170007"/>
                  </a:moveTo>
                  <a:lnTo>
                    <a:pt x="58693" y="0"/>
                  </a:lnTo>
                  <a:lnTo>
                    <a:pt x="29043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 descr=""/>
            <p:cNvSpPr/>
            <p:nvPr/>
          </p:nvSpPr>
          <p:spPr>
            <a:xfrm>
              <a:off x="9872258" y="2437115"/>
              <a:ext cx="258445" cy="191770"/>
            </a:xfrm>
            <a:custGeom>
              <a:avLst/>
              <a:gdLst/>
              <a:ahLst/>
              <a:cxnLst/>
              <a:rect l="l" t="t" r="r" b="b"/>
              <a:pathLst>
                <a:path w="258445" h="191769">
                  <a:moveTo>
                    <a:pt x="0" y="191258"/>
                  </a:moveTo>
                  <a:lnTo>
                    <a:pt x="258047" y="191258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19125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 descr=""/>
            <p:cNvSpPr/>
            <p:nvPr/>
          </p:nvSpPr>
          <p:spPr>
            <a:xfrm>
              <a:off x="9872258" y="2484677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1" name="object 341" descr=""/>
          <p:cNvSpPr txBox="1"/>
          <p:nvPr/>
        </p:nvSpPr>
        <p:spPr>
          <a:xfrm>
            <a:off x="9858547" y="208647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42" name="object 342" descr=""/>
          <p:cNvGrpSpPr/>
          <p:nvPr/>
        </p:nvGrpSpPr>
        <p:grpSpPr>
          <a:xfrm>
            <a:off x="9879203" y="2221430"/>
            <a:ext cx="517525" cy="6684645"/>
            <a:chOff x="9879203" y="2221430"/>
            <a:chExt cx="517525" cy="6684645"/>
          </a:xfrm>
        </p:grpSpPr>
        <p:sp>
          <p:nvSpPr>
            <p:cNvPr id="343" name="object 343" descr=""/>
            <p:cNvSpPr/>
            <p:nvPr/>
          </p:nvSpPr>
          <p:spPr>
            <a:xfrm>
              <a:off x="9882378" y="2224605"/>
              <a:ext cx="231775" cy="260350"/>
            </a:xfrm>
            <a:custGeom>
              <a:avLst/>
              <a:gdLst/>
              <a:ahLst/>
              <a:cxnLst/>
              <a:rect l="l" t="t" r="r" b="b"/>
              <a:pathLst>
                <a:path w="231775" h="260350">
                  <a:moveTo>
                    <a:pt x="75896" y="260071"/>
                  </a:moveTo>
                  <a:lnTo>
                    <a:pt x="0" y="0"/>
                  </a:lnTo>
                  <a:lnTo>
                    <a:pt x="231736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10158641" y="8832648"/>
              <a:ext cx="234950" cy="72390"/>
            </a:xfrm>
            <a:custGeom>
              <a:avLst/>
              <a:gdLst/>
              <a:ahLst/>
              <a:cxnLst/>
              <a:rect l="l" t="t" r="r" b="b"/>
              <a:pathLst>
                <a:path w="234950" h="72390">
                  <a:moveTo>
                    <a:pt x="0" y="71848"/>
                  </a:moveTo>
                  <a:lnTo>
                    <a:pt x="234772" y="71848"/>
                  </a:lnTo>
                  <a:lnTo>
                    <a:pt x="234772" y="0"/>
                  </a:lnTo>
                  <a:lnTo>
                    <a:pt x="0" y="0"/>
                  </a:lnTo>
                  <a:lnTo>
                    <a:pt x="0" y="7184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 descr=""/>
            <p:cNvSpPr/>
            <p:nvPr/>
          </p:nvSpPr>
          <p:spPr>
            <a:xfrm>
              <a:off x="10158641" y="8880209"/>
              <a:ext cx="234950" cy="0"/>
            </a:xfrm>
            <a:custGeom>
              <a:avLst/>
              <a:gdLst/>
              <a:ahLst/>
              <a:cxnLst/>
              <a:rect l="l" t="t" r="r" b="b"/>
              <a:pathLst>
                <a:path w="234950" h="0">
                  <a:moveTo>
                    <a:pt x="0" y="0"/>
                  </a:moveTo>
                  <a:lnTo>
                    <a:pt x="234772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6" name="object 346" descr=""/>
          <p:cNvSpPr txBox="1"/>
          <p:nvPr/>
        </p:nvSpPr>
        <p:spPr>
          <a:xfrm>
            <a:off x="10252196" y="8573086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715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7" name="object 347" descr=""/>
          <p:cNvSpPr/>
          <p:nvPr/>
        </p:nvSpPr>
        <p:spPr>
          <a:xfrm>
            <a:off x="11032967" y="477573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 descr=""/>
          <p:cNvSpPr/>
          <p:nvPr/>
        </p:nvSpPr>
        <p:spPr>
          <a:xfrm>
            <a:off x="10330673" y="4775734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 descr=""/>
          <p:cNvSpPr/>
          <p:nvPr/>
        </p:nvSpPr>
        <p:spPr>
          <a:xfrm>
            <a:off x="10330673" y="513396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50" name="object 350" descr=""/>
          <p:cNvGrpSpPr/>
          <p:nvPr/>
        </p:nvGrpSpPr>
        <p:grpSpPr>
          <a:xfrm>
            <a:off x="10233386" y="4488082"/>
            <a:ext cx="803275" cy="4395470"/>
            <a:chOff x="10233386" y="4488082"/>
            <a:chExt cx="803275" cy="4395470"/>
          </a:xfrm>
        </p:grpSpPr>
        <p:sp>
          <p:nvSpPr>
            <p:cNvPr id="351" name="object 351" descr=""/>
            <p:cNvSpPr/>
            <p:nvPr/>
          </p:nvSpPr>
          <p:spPr>
            <a:xfrm>
              <a:off x="10236561" y="8711213"/>
              <a:ext cx="271780" cy="169545"/>
            </a:xfrm>
            <a:custGeom>
              <a:avLst/>
              <a:gdLst/>
              <a:ahLst/>
              <a:cxnLst/>
              <a:rect l="l" t="t" r="r" b="b"/>
              <a:pathLst>
                <a:path w="271779" h="169545">
                  <a:moveTo>
                    <a:pt x="0" y="168995"/>
                  </a:moveTo>
                  <a:lnTo>
                    <a:pt x="39466" y="0"/>
                  </a:lnTo>
                  <a:lnTo>
                    <a:pt x="271202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10330673" y="4489352"/>
              <a:ext cx="702310" cy="1217930"/>
            </a:xfrm>
            <a:custGeom>
              <a:avLst/>
              <a:gdLst/>
              <a:ahLst/>
              <a:cxnLst/>
              <a:rect l="l" t="t" r="r" b="b"/>
              <a:pathLst>
                <a:path w="702309" h="1217929">
                  <a:moveTo>
                    <a:pt x="0" y="1217377"/>
                  </a:moveTo>
                  <a:lnTo>
                    <a:pt x="314716" y="1217377"/>
                  </a:lnTo>
                </a:path>
                <a:path w="702309" h="1217929">
                  <a:moveTo>
                    <a:pt x="386565" y="1217377"/>
                  </a:moveTo>
                  <a:lnTo>
                    <a:pt x="702294" y="1217377"/>
                  </a:lnTo>
                  <a:lnTo>
                    <a:pt x="702294" y="1002843"/>
                  </a:lnTo>
                </a:path>
                <a:path w="702309" h="1217929">
                  <a:moveTo>
                    <a:pt x="702294" y="930995"/>
                  </a:moveTo>
                  <a:lnTo>
                    <a:pt x="702294" y="644613"/>
                  </a:lnTo>
                </a:path>
                <a:path w="702309" h="1217929">
                  <a:moveTo>
                    <a:pt x="702294" y="214533"/>
                  </a:moveTo>
                  <a:lnTo>
                    <a:pt x="702294" y="0"/>
                  </a:lnTo>
                  <a:lnTo>
                    <a:pt x="386565" y="0"/>
                  </a:lnTo>
                </a:path>
                <a:path w="702309" h="1217929">
                  <a:moveTo>
                    <a:pt x="314716" y="0"/>
                  </a:moveTo>
                  <a:lnTo>
                    <a:pt x="0" y="0"/>
                  </a:lnTo>
                  <a:lnTo>
                    <a:pt x="0" y="214533"/>
                  </a:lnTo>
                </a:path>
                <a:path w="702309" h="1217929">
                  <a:moveTo>
                    <a:pt x="0" y="1002843"/>
                  </a:moveTo>
                  <a:lnTo>
                    <a:pt x="0" y="121737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10330673" y="4536914"/>
              <a:ext cx="702310" cy="0"/>
            </a:xfrm>
            <a:custGeom>
              <a:avLst/>
              <a:gdLst/>
              <a:ahLst/>
              <a:cxnLst/>
              <a:rect l="l" t="t" r="r" b="b"/>
              <a:pathLst>
                <a:path w="702309" h="0">
                  <a:moveTo>
                    <a:pt x="0" y="0"/>
                  </a:moveTo>
                  <a:lnTo>
                    <a:pt x="70229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4" name="object 354" descr=""/>
          <p:cNvSpPr txBox="1"/>
          <p:nvPr/>
        </p:nvSpPr>
        <p:spPr>
          <a:xfrm>
            <a:off x="9831224" y="475296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5725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55" name="object 355" descr=""/>
          <p:cNvGrpSpPr/>
          <p:nvPr/>
        </p:nvGrpSpPr>
        <p:grpSpPr>
          <a:xfrm>
            <a:off x="9848845" y="4533739"/>
            <a:ext cx="1096645" cy="2439670"/>
            <a:chOff x="9848845" y="4533739"/>
            <a:chExt cx="1096645" cy="2439670"/>
          </a:xfrm>
        </p:grpSpPr>
        <p:sp>
          <p:nvSpPr>
            <p:cNvPr id="356" name="object 356" descr=""/>
            <p:cNvSpPr/>
            <p:nvPr/>
          </p:nvSpPr>
          <p:spPr>
            <a:xfrm>
              <a:off x="9852020" y="4536914"/>
              <a:ext cx="712470" cy="354330"/>
            </a:xfrm>
            <a:custGeom>
              <a:avLst/>
              <a:gdLst/>
              <a:ahLst/>
              <a:cxnLst/>
              <a:rect l="l" t="t" r="r" b="b"/>
              <a:pathLst>
                <a:path w="712470" h="354329">
                  <a:moveTo>
                    <a:pt x="712413" y="0"/>
                  </a:moveTo>
                  <a:lnTo>
                    <a:pt x="231736" y="354182"/>
                  </a:lnTo>
                  <a:lnTo>
                    <a:pt x="0" y="354182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10564434" y="6661000"/>
              <a:ext cx="377825" cy="311150"/>
            </a:xfrm>
            <a:custGeom>
              <a:avLst/>
              <a:gdLst/>
              <a:ahLst/>
              <a:cxnLst/>
              <a:rect l="l" t="t" r="r" b="b"/>
              <a:pathLst>
                <a:path w="377825" h="311150">
                  <a:moveTo>
                    <a:pt x="0" y="310669"/>
                  </a:moveTo>
                  <a:lnTo>
                    <a:pt x="152804" y="310669"/>
                  </a:lnTo>
                </a:path>
                <a:path w="377825" h="311150">
                  <a:moveTo>
                    <a:pt x="224653" y="310669"/>
                  </a:moveTo>
                  <a:lnTo>
                    <a:pt x="377457" y="310669"/>
                  </a:lnTo>
                  <a:lnTo>
                    <a:pt x="377457" y="0"/>
                  </a:lnTo>
                  <a:lnTo>
                    <a:pt x="224653" y="0"/>
                  </a:lnTo>
                </a:path>
                <a:path w="377825" h="311150">
                  <a:moveTo>
                    <a:pt x="152804" y="0"/>
                  </a:moveTo>
                  <a:lnTo>
                    <a:pt x="0" y="0"/>
                  </a:lnTo>
                  <a:lnTo>
                    <a:pt x="0" y="31066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10564434" y="6708562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" name="object 359" descr=""/>
          <p:cNvSpPr txBox="1"/>
          <p:nvPr/>
        </p:nvSpPr>
        <p:spPr>
          <a:xfrm>
            <a:off x="10793590" y="6401438"/>
            <a:ext cx="12255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60" name="object 360" descr=""/>
          <p:cNvGrpSpPr/>
          <p:nvPr/>
        </p:nvGrpSpPr>
        <p:grpSpPr>
          <a:xfrm>
            <a:off x="10532924" y="2435845"/>
            <a:ext cx="454659" cy="4276090"/>
            <a:chOff x="10532924" y="2435845"/>
            <a:chExt cx="454659" cy="4276090"/>
          </a:xfrm>
        </p:grpSpPr>
        <p:sp>
          <p:nvSpPr>
            <p:cNvPr id="361" name="object 361" descr=""/>
            <p:cNvSpPr/>
            <p:nvPr/>
          </p:nvSpPr>
          <p:spPr>
            <a:xfrm>
              <a:off x="10689916" y="6539566"/>
              <a:ext cx="294640" cy="169545"/>
            </a:xfrm>
            <a:custGeom>
              <a:avLst/>
              <a:gdLst/>
              <a:ahLst/>
              <a:cxnLst/>
              <a:rect l="l" t="t" r="r" b="b"/>
              <a:pathLst>
                <a:path w="294640" h="169545">
                  <a:moveTo>
                    <a:pt x="0" y="168995"/>
                  </a:moveTo>
                  <a:lnTo>
                    <a:pt x="63752" y="0"/>
                  </a:lnTo>
                  <a:lnTo>
                    <a:pt x="2944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10536099" y="3797178"/>
              <a:ext cx="435609" cy="358775"/>
            </a:xfrm>
            <a:custGeom>
              <a:avLst/>
              <a:gdLst/>
              <a:ahLst/>
              <a:cxnLst/>
              <a:rect l="l" t="t" r="r" b="b"/>
              <a:pathLst>
                <a:path w="435609" h="358775">
                  <a:moveTo>
                    <a:pt x="0" y="358230"/>
                  </a:moveTo>
                  <a:lnTo>
                    <a:pt x="181139" y="358230"/>
                  </a:lnTo>
                </a:path>
                <a:path w="435609" h="358775">
                  <a:moveTo>
                    <a:pt x="252987" y="358230"/>
                  </a:moveTo>
                  <a:lnTo>
                    <a:pt x="435139" y="358230"/>
                  </a:lnTo>
                  <a:lnTo>
                    <a:pt x="435139" y="0"/>
                  </a:lnTo>
                  <a:lnTo>
                    <a:pt x="252987" y="0"/>
                  </a:lnTo>
                </a:path>
                <a:path w="435609" h="358775">
                  <a:moveTo>
                    <a:pt x="181139" y="0"/>
                  </a:move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10536099" y="3845751"/>
              <a:ext cx="435609" cy="0"/>
            </a:xfrm>
            <a:custGeom>
              <a:avLst/>
              <a:gdLst/>
              <a:ahLst/>
              <a:cxnLst/>
              <a:rect l="l" t="t" r="r" b="b"/>
              <a:pathLst>
                <a:path w="435609" h="0">
                  <a:moveTo>
                    <a:pt x="0" y="0"/>
                  </a:moveTo>
                  <a:lnTo>
                    <a:pt x="43513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10680808" y="3675743"/>
              <a:ext cx="304165" cy="170180"/>
            </a:xfrm>
            <a:custGeom>
              <a:avLst/>
              <a:gdLst/>
              <a:ahLst/>
              <a:cxnLst/>
              <a:rect l="l" t="t" r="r" b="b"/>
              <a:pathLst>
                <a:path w="304165" h="170179">
                  <a:moveTo>
                    <a:pt x="0" y="170007"/>
                  </a:moveTo>
                  <a:lnTo>
                    <a:pt x="72860" y="0"/>
                  </a:lnTo>
                  <a:lnTo>
                    <a:pt x="303585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10536099" y="2437115"/>
              <a:ext cx="435609" cy="286385"/>
            </a:xfrm>
            <a:custGeom>
              <a:avLst/>
              <a:gdLst/>
              <a:ahLst/>
              <a:cxnLst/>
              <a:rect l="l" t="t" r="r" b="b"/>
              <a:pathLst>
                <a:path w="435609" h="286385">
                  <a:moveTo>
                    <a:pt x="0" y="286382"/>
                  </a:moveTo>
                  <a:lnTo>
                    <a:pt x="181139" y="286382"/>
                  </a:lnTo>
                </a:path>
                <a:path w="435609" h="286385">
                  <a:moveTo>
                    <a:pt x="252987" y="286382"/>
                  </a:moveTo>
                  <a:lnTo>
                    <a:pt x="435139" y="286382"/>
                  </a:lnTo>
                  <a:lnTo>
                    <a:pt x="435139" y="0"/>
                  </a:lnTo>
                  <a:lnTo>
                    <a:pt x="252987" y="0"/>
                  </a:lnTo>
                </a:path>
                <a:path w="435609" h="286385">
                  <a:moveTo>
                    <a:pt x="181139" y="0"/>
                  </a:moveTo>
                  <a:lnTo>
                    <a:pt x="0" y="0"/>
                  </a:lnTo>
                  <a:lnTo>
                    <a:pt x="0" y="28638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 descr=""/>
            <p:cNvSpPr/>
            <p:nvPr/>
          </p:nvSpPr>
          <p:spPr>
            <a:xfrm>
              <a:off x="10536099" y="2484677"/>
              <a:ext cx="435609" cy="0"/>
            </a:xfrm>
            <a:custGeom>
              <a:avLst/>
              <a:gdLst/>
              <a:ahLst/>
              <a:cxnLst/>
              <a:rect l="l" t="t" r="r" b="b"/>
              <a:pathLst>
                <a:path w="435609" h="0">
                  <a:moveTo>
                    <a:pt x="0" y="0"/>
                  </a:moveTo>
                  <a:lnTo>
                    <a:pt x="43513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7" name="object 367" descr=""/>
          <p:cNvSpPr txBox="1"/>
          <p:nvPr/>
        </p:nvSpPr>
        <p:spPr>
          <a:xfrm>
            <a:off x="10594236" y="209659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223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68" name="object 368" descr=""/>
          <p:cNvGrpSpPr/>
          <p:nvPr/>
        </p:nvGrpSpPr>
        <p:grpSpPr>
          <a:xfrm>
            <a:off x="10608820" y="2231550"/>
            <a:ext cx="264795" cy="5433695"/>
            <a:chOff x="10608820" y="2231550"/>
            <a:chExt cx="264795" cy="5433695"/>
          </a:xfrm>
        </p:grpSpPr>
        <p:sp>
          <p:nvSpPr>
            <p:cNvPr id="369" name="object 369" descr=""/>
            <p:cNvSpPr/>
            <p:nvPr/>
          </p:nvSpPr>
          <p:spPr>
            <a:xfrm>
              <a:off x="10618067" y="2234725"/>
              <a:ext cx="231140" cy="250190"/>
            </a:xfrm>
            <a:custGeom>
              <a:avLst/>
              <a:gdLst/>
              <a:ahLst/>
              <a:cxnLst/>
              <a:rect l="l" t="t" r="r" b="b"/>
              <a:pathLst>
                <a:path w="231140" h="250189">
                  <a:moveTo>
                    <a:pt x="62740" y="249951"/>
                  </a:moveTo>
                  <a:lnTo>
                    <a:pt x="0" y="0"/>
                  </a:lnTo>
                  <a:lnTo>
                    <a:pt x="23072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10611995" y="7472585"/>
              <a:ext cx="258445" cy="191770"/>
            </a:xfrm>
            <a:custGeom>
              <a:avLst/>
              <a:gdLst/>
              <a:ahLst/>
              <a:cxnLst/>
              <a:rect l="l" t="t" r="r" b="b"/>
              <a:pathLst>
                <a:path w="258445" h="191770">
                  <a:moveTo>
                    <a:pt x="0" y="191258"/>
                  </a:moveTo>
                  <a:lnTo>
                    <a:pt x="258047" y="191258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19125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10611995" y="7520147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5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2" name="object 372" descr=""/>
          <p:cNvSpPr txBox="1"/>
          <p:nvPr/>
        </p:nvSpPr>
        <p:spPr>
          <a:xfrm>
            <a:off x="10281542" y="7500417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73" name="object 373" descr=""/>
          <p:cNvGrpSpPr/>
          <p:nvPr/>
        </p:nvGrpSpPr>
        <p:grpSpPr>
          <a:xfrm>
            <a:off x="10300175" y="6517045"/>
            <a:ext cx="1428750" cy="1125220"/>
            <a:chOff x="10300175" y="6517045"/>
            <a:chExt cx="1428750" cy="1125220"/>
          </a:xfrm>
        </p:grpSpPr>
        <p:sp>
          <p:nvSpPr>
            <p:cNvPr id="374" name="object 374" descr=""/>
            <p:cNvSpPr/>
            <p:nvPr/>
          </p:nvSpPr>
          <p:spPr>
            <a:xfrm>
              <a:off x="10303350" y="7520147"/>
              <a:ext cx="394970" cy="118745"/>
            </a:xfrm>
            <a:custGeom>
              <a:avLst/>
              <a:gdLst/>
              <a:ahLst/>
              <a:cxnLst/>
              <a:rect l="l" t="t" r="r" b="b"/>
              <a:pathLst>
                <a:path w="394970" h="118745">
                  <a:moveTo>
                    <a:pt x="394661" y="0"/>
                  </a:moveTo>
                  <a:lnTo>
                    <a:pt x="231736" y="118398"/>
                  </a:lnTo>
                  <a:lnTo>
                    <a:pt x="0" y="118398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 descr=""/>
            <p:cNvSpPr/>
            <p:nvPr/>
          </p:nvSpPr>
          <p:spPr>
            <a:xfrm>
              <a:off x="11141245" y="6518315"/>
              <a:ext cx="584200" cy="572770"/>
            </a:xfrm>
            <a:custGeom>
              <a:avLst/>
              <a:gdLst/>
              <a:ahLst/>
              <a:cxnLst/>
              <a:rect l="l" t="t" r="r" b="b"/>
              <a:pathLst>
                <a:path w="584200" h="572770">
                  <a:moveTo>
                    <a:pt x="0" y="572764"/>
                  </a:moveTo>
                  <a:lnTo>
                    <a:pt x="256023" y="572764"/>
                  </a:lnTo>
                </a:path>
                <a:path w="584200" h="572770">
                  <a:moveTo>
                    <a:pt x="327872" y="572764"/>
                  </a:moveTo>
                  <a:lnTo>
                    <a:pt x="583895" y="572764"/>
                  </a:lnTo>
                  <a:lnTo>
                    <a:pt x="583895" y="321800"/>
                  </a:lnTo>
                </a:path>
                <a:path w="584200" h="572770">
                  <a:moveTo>
                    <a:pt x="583895" y="249951"/>
                  </a:moveTo>
                  <a:lnTo>
                    <a:pt x="583895" y="0"/>
                  </a:lnTo>
                  <a:lnTo>
                    <a:pt x="327872" y="0"/>
                  </a:lnTo>
                </a:path>
                <a:path w="584200" h="572770">
                  <a:moveTo>
                    <a:pt x="256023" y="0"/>
                  </a:moveTo>
                  <a:lnTo>
                    <a:pt x="0" y="0"/>
                  </a:lnTo>
                  <a:lnTo>
                    <a:pt x="0" y="249951"/>
                  </a:lnTo>
                </a:path>
                <a:path w="584200" h="572770">
                  <a:moveTo>
                    <a:pt x="0" y="321800"/>
                  </a:moveTo>
                  <a:lnTo>
                    <a:pt x="0" y="57276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11141245" y="6565877"/>
              <a:ext cx="584200" cy="0"/>
            </a:xfrm>
            <a:custGeom>
              <a:avLst/>
              <a:gdLst/>
              <a:ahLst/>
              <a:cxnLst/>
              <a:rect l="l" t="t" r="r" b="b"/>
              <a:pathLst>
                <a:path w="584200" h="0">
                  <a:moveTo>
                    <a:pt x="0" y="0"/>
                  </a:moveTo>
                  <a:lnTo>
                    <a:pt x="583895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7" name="object 377" descr=""/>
          <p:cNvSpPr txBox="1"/>
          <p:nvPr/>
        </p:nvSpPr>
        <p:spPr>
          <a:xfrm>
            <a:off x="11409868" y="625774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667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78" name="object 378" descr=""/>
          <p:cNvSpPr/>
          <p:nvPr/>
        </p:nvSpPr>
        <p:spPr>
          <a:xfrm>
            <a:off x="14231745" y="849162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 descr=""/>
          <p:cNvSpPr/>
          <p:nvPr/>
        </p:nvSpPr>
        <p:spPr>
          <a:xfrm>
            <a:off x="14231745" y="777414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 descr=""/>
          <p:cNvSpPr/>
          <p:nvPr/>
        </p:nvSpPr>
        <p:spPr>
          <a:xfrm>
            <a:off x="14231745" y="705768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 descr=""/>
          <p:cNvSpPr/>
          <p:nvPr/>
        </p:nvSpPr>
        <p:spPr>
          <a:xfrm>
            <a:off x="14231745" y="6340211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 descr=""/>
          <p:cNvSpPr/>
          <p:nvPr/>
        </p:nvSpPr>
        <p:spPr>
          <a:xfrm>
            <a:off x="14231745" y="598198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 descr=""/>
          <p:cNvSpPr/>
          <p:nvPr/>
        </p:nvSpPr>
        <p:spPr>
          <a:xfrm>
            <a:off x="14231745" y="5622738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4" name="object 384" descr=""/>
          <p:cNvSpPr/>
          <p:nvPr/>
        </p:nvSpPr>
        <p:spPr>
          <a:xfrm>
            <a:off x="14231745" y="4188803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5" name="object 385" descr=""/>
          <p:cNvSpPr/>
          <p:nvPr/>
        </p:nvSpPr>
        <p:spPr>
          <a:xfrm>
            <a:off x="14231745" y="3472341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6" name="object 386" descr=""/>
          <p:cNvSpPr/>
          <p:nvPr/>
        </p:nvSpPr>
        <p:spPr>
          <a:xfrm>
            <a:off x="11092672" y="490627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" name="object 387" descr=""/>
          <p:cNvSpPr/>
          <p:nvPr/>
        </p:nvSpPr>
        <p:spPr>
          <a:xfrm>
            <a:off x="11092672" y="598198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8" name="object 388" descr=""/>
          <p:cNvSpPr/>
          <p:nvPr/>
        </p:nvSpPr>
        <p:spPr>
          <a:xfrm>
            <a:off x="11092672" y="6340211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9" name="object 389" descr=""/>
          <p:cNvSpPr/>
          <p:nvPr/>
        </p:nvSpPr>
        <p:spPr>
          <a:xfrm>
            <a:off x="11092672" y="705768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0" name="object 390" descr=""/>
          <p:cNvSpPr/>
          <p:nvPr/>
        </p:nvSpPr>
        <p:spPr>
          <a:xfrm>
            <a:off x="11092672" y="7774147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1" name="object 391" descr=""/>
          <p:cNvSpPr/>
          <p:nvPr/>
        </p:nvSpPr>
        <p:spPr>
          <a:xfrm>
            <a:off x="11092672" y="849162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92" name="object 392" descr=""/>
          <p:cNvGrpSpPr/>
          <p:nvPr/>
        </p:nvGrpSpPr>
        <p:grpSpPr>
          <a:xfrm>
            <a:off x="11089497" y="2126188"/>
            <a:ext cx="3145790" cy="6922770"/>
            <a:chOff x="11089497" y="2126188"/>
            <a:chExt cx="3145790" cy="6922770"/>
          </a:xfrm>
        </p:grpSpPr>
        <p:sp>
          <p:nvSpPr>
            <p:cNvPr id="393" name="object 393" descr=""/>
            <p:cNvSpPr/>
            <p:nvPr/>
          </p:nvSpPr>
          <p:spPr>
            <a:xfrm>
              <a:off x="11336552" y="6395869"/>
              <a:ext cx="328930" cy="170180"/>
            </a:xfrm>
            <a:custGeom>
              <a:avLst/>
              <a:gdLst/>
              <a:ahLst/>
              <a:cxnLst/>
              <a:rect l="l" t="t" r="r" b="b"/>
              <a:pathLst>
                <a:path w="328929" h="170179">
                  <a:moveTo>
                    <a:pt x="0" y="170007"/>
                  </a:moveTo>
                  <a:lnTo>
                    <a:pt x="97147" y="0"/>
                  </a:lnTo>
                  <a:lnTo>
                    <a:pt x="32888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 descr=""/>
            <p:cNvSpPr/>
            <p:nvPr/>
          </p:nvSpPr>
          <p:spPr>
            <a:xfrm>
              <a:off x="11092672" y="2127458"/>
              <a:ext cx="3139440" cy="6920230"/>
            </a:xfrm>
            <a:custGeom>
              <a:avLst/>
              <a:gdLst/>
              <a:ahLst/>
              <a:cxnLst/>
              <a:rect l="l" t="t" r="r" b="b"/>
              <a:pathLst>
                <a:path w="3139440" h="6920230">
                  <a:moveTo>
                    <a:pt x="0" y="6919723"/>
                  </a:moveTo>
                  <a:lnTo>
                    <a:pt x="279298" y="6919723"/>
                  </a:lnTo>
                </a:path>
                <a:path w="3139440" h="6920230">
                  <a:moveTo>
                    <a:pt x="350135" y="6919723"/>
                  </a:moveTo>
                  <a:lnTo>
                    <a:pt x="637529" y="6919723"/>
                  </a:lnTo>
                </a:path>
                <a:path w="3139440" h="6920230">
                  <a:moveTo>
                    <a:pt x="709377" y="6919723"/>
                  </a:moveTo>
                  <a:lnTo>
                    <a:pt x="995760" y="6919723"/>
                  </a:lnTo>
                </a:path>
                <a:path w="3139440" h="6920230">
                  <a:moveTo>
                    <a:pt x="1067608" y="6919723"/>
                  </a:moveTo>
                  <a:lnTo>
                    <a:pt x="1355002" y="6919723"/>
                  </a:lnTo>
                </a:path>
                <a:path w="3139440" h="6920230">
                  <a:moveTo>
                    <a:pt x="1425839" y="6919723"/>
                  </a:moveTo>
                  <a:lnTo>
                    <a:pt x="1713233" y="6919723"/>
                  </a:lnTo>
                </a:path>
                <a:path w="3139440" h="6920230">
                  <a:moveTo>
                    <a:pt x="1785082" y="6919723"/>
                  </a:moveTo>
                  <a:lnTo>
                    <a:pt x="2071464" y="6919723"/>
                  </a:lnTo>
                </a:path>
                <a:path w="3139440" h="6920230">
                  <a:moveTo>
                    <a:pt x="2143313" y="6919723"/>
                  </a:moveTo>
                  <a:lnTo>
                    <a:pt x="2430707" y="6919723"/>
                  </a:lnTo>
                </a:path>
                <a:path w="3139440" h="6920230">
                  <a:moveTo>
                    <a:pt x="2501543" y="6919723"/>
                  </a:moveTo>
                  <a:lnTo>
                    <a:pt x="2788937" y="6919723"/>
                  </a:lnTo>
                </a:path>
                <a:path w="3139440" h="6920230">
                  <a:moveTo>
                    <a:pt x="2860786" y="6919723"/>
                  </a:moveTo>
                  <a:lnTo>
                    <a:pt x="3139073" y="6919723"/>
                  </a:lnTo>
                  <a:lnTo>
                    <a:pt x="3139073" y="6722392"/>
                  </a:lnTo>
                </a:path>
                <a:path w="3139440" h="6920230">
                  <a:moveTo>
                    <a:pt x="3139073" y="6292313"/>
                  </a:moveTo>
                  <a:lnTo>
                    <a:pt x="3139073" y="6005931"/>
                  </a:lnTo>
                </a:path>
                <a:path w="3139440" h="6920230">
                  <a:moveTo>
                    <a:pt x="3139073" y="5575852"/>
                  </a:moveTo>
                  <a:lnTo>
                    <a:pt x="3139073" y="5288457"/>
                  </a:lnTo>
                </a:path>
                <a:path w="3139440" h="6920230">
                  <a:moveTo>
                    <a:pt x="3139073" y="4858378"/>
                  </a:moveTo>
                  <a:lnTo>
                    <a:pt x="3139073" y="4570984"/>
                  </a:lnTo>
                </a:path>
                <a:path w="3139440" h="6920230">
                  <a:moveTo>
                    <a:pt x="3139073" y="3424443"/>
                  </a:moveTo>
                  <a:lnTo>
                    <a:pt x="3139073" y="3137049"/>
                  </a:lnTo>
                </a:path>
                <a:path w="3139440" h="6920230">
                  <a:moveTo>
                    <a:pt x="3139073" y="3065200"/>
                  </a:moveTo>
                  <a:lnTo>
                    <a:pt x="3139073" y="2778818"/>
                  </a:lnTo>
                </a:path>
                <a:path w="3139440" h="6920230">
                  <a:moveTo>
                    <a:pt x="3139073" y="2706969"/>
                  </a:moveTo>
                  <a:lnTo>
                    <a:pt x="3139073" y="2420587"/>
                  </a:lnTo>
                </a:path>
                <a:path w="3139440" h="6920230">
                  <a:moveTo>
                    <a:pt x="3139073" y="1989496"/>
                  </a:moveTo>
                  <a:lnTo>
                    <a:pt x="3139073" y="1703114"/>
                  </a:lnTo>
                </a:path>
                <a:path w="3139440" h="6920230">
                  <a:moveTo>
                    <a:pt x="3139073" y="1273034"/>
                  </a:moveTo>
                  <a:lnTo>
                    <a:pt x="3139073" y="985640"/>
                  </a:lnTo>
                </a:path>
                <a:path w="3139440" h="6920230">
                  <a:moveTo>
                    <a:pt x="3139073" y="913792"/>
                  </a:moveTo>
                  <a:lnTo>
                    <a:pt x="3139073" y="627409"/>
                  </a:lnTo>
                </a:path>
                <a:path w="3139440" h="6920230">
                  <a:moveTo>
                    <a:pt x="3139073" y="555561"/>
                  </a:moveTo>
                  <a:lnTo>
                    <a:pt x="3139073" y="269179"/>
                  </a:lnTo>
                </a:path>
                <a:path w="3139440" h="6920230">
                  <a:moveTo>
                    <a:pt x="3139073" y="197330"/>
                  </a:moveTo>
                  <a:lnTo>
                    <a:pt x="3139073" y="0"/>
                  </a:lnTo>
                  <a:lnTo>
                    <a:pt x="2860786" y="0"/>
                  </a:lnTo>
                </a:path>
                <a:path w="3139440" h="6920230">
                  <a:moveTo>
                    <a:pt x="2788937" y="0"/>
                  </a:moveTo>
                  <a:lnTo>
                    <a:pt x="2501543" y="0"/>
                  </a:lnTo>
                </a:path>
                <a:path w="3139440" h="6920230">
                  <a:moveTo>
                    <a:pt x="2430707" y="0"/>
                  </a:moveTo>
                  <a:lnTo>
                    <a:pt x="2143313" y="0"/>
                  </a:lnTo>
                </a:path>
                <a:path w="3139440" h="6920230">
                  <a:moveTo>
                    <a:pt x="2071464" y="0"/>
                  </a:moveTo>
                  <a:lnTo>
                    <a:pt x="1785082" y="0"/>
                  </a:lnTo>
                </a:path>
                <a:path w="3139440" h="6920230">
                  <a:moveTo>
                    <a:pt x="1713233" y="0"/>
                  </a:moveTo>
                  <a:lnTo>
                    <a:pt x="1425839" y="0"/>
                  </a:lnTo>
                </a:path>
                <a:path w="3139440" h="6920230">
                  <a:moveTo>
                    <a:pt x="995760" y="0"/>
                  </a:moveTo>
                  <a:lnTo>
                    <a:pt x="709377" y="0"/>
                  </a:lnTo>
                </a:path>
                <a:path w="3139440" h="6920230">
                  <a:moveTo>
                    <a:pt x="637529" y="0"/>
                  </a:moveTo>
                  <a:lnTo>
                    <a:pt x="350135" y="0"/>
                  </a:lnTo>
                </a:path>
                <a:path w="3139440" h="6920230">
                  <a:moveTo>
                    <a:pt x="279298" y="0"/>
                  </a:moveTo>
                  <a:lnTo>
                    <a:pt x="0" y="0"/>
                  </a:lnTo>
                  <a:lnTo>
                    <a:pt x="0" y="197330"/>
                  </a:lnTo>
                </a:path>
                <a:path w="3139440" h="6920230">
                  <a:moveTo>
                    <a:pt x="0" y="269179"/>
                  </a:moveTo>
                  <a:lnTo>
                    <a:pt x="0" y="555561"/>
                  </a:lnTo>
                </a:path>
                <a:path w="3139440" h="6920230">
                  <a:moveTo>
                    <a:pt x="0" y="627409"/>
                  </a:moveTo>
                  <a:lnTo>
                    <a:pt x="0" y="913792"/>
                  </a:lnTo>
                </a:path>
                <a:path w="3139440" h="6920230">
                  <a:moveTo>
                    <a:pt x="0" y="985640"/>
                  </a:moveTo>
                  <a:lnTo>
                    <a:pt x="0" y="1273034"/>
                  </a:lnTo>
                </a:path>
                <a:path w="3139440" h="6920230">
                  <a:moveTo>
                    <a:pt x="0" y="1344883"/>
                  </a:moveTo>
                  <a:lnTo>
                    <a:pt x="0" y="1631265"/>
                  </a:lnTo>
                </a:path>
                <a:path w="3139440" h="6920230">
                  <a:moveTo>
                    <a:pt x="0" y="1703114"/>
                  </a:moveTo>
                  <a:lnTo>
                    <a:pt x="0" y="1989496"/>
                  </a:lnTo>
                </a:path>
                <a:path w="3139440" h="6920230">
                  <a:moveTo>
                    <a:pt x="0" y="2061344"/>
                  </a:moveTo>
                  <a:lnTo>
                    <a:pt x="0" y="2348739"/>
                  </a:lnTo>
                </a:path>
                <a:path w="3139440" h="6920230">
                  <a:moveTo>
                    <a:pt x="0" y="2420587"/>
                  </a:moveTo>
                  <a:lnTo>
                    <a:pt x="0" y="2706969"/>
                  </a:lnTo>
                </a:path>
                <a:path w="3139440" h="6920230">
                  <a:moveTo>
                    <a:pt x="0" y="3137049"/>
                  </a:moveTo>
                  <a:lnTo>
                    <a:pt x="0" y="3424443"/>
                  </a:lnTo>
                </a:path>
                <a:path w="3139440" h="6920230">
                  <a:moveTo>
                    <a:pt x="0" y="3495280"/>
                  </a:moveTo>
                  <a:lnTo>
                    <a:pt x="0" y="3782674"/>
                  </a:lnTo>
                </a:path>
                <a:path w="3139440" h="6920230">
                  <a:moveTo>
                    <a:pt x="0" y="4570984"/>
                  </a:moveTo>
                  <a:lnTo>
                    <a:pt x="0" y="4858378"/>
                  </a:lnTo>
                </a:path>
                <a:path w="3139440" h="6920230">
                  <a:moveTo>
                    <a:pt x="0" y="5288457"/>
                  </a:moveTo>
                  <a:lnTo>
                    <a:pt x="0" y="5575852"/>
                  </a:lnTo>
                </a:path>
                <a:path w="3139440" h="6920230">
                  <a:moveTo>
                    <a:pt x="0" y="6005931"/>
                  </a:moveTo>
                  <a:lnTo>
                    <a:pt x="0" y="6292313"/>
                  </a:lnTo>
                </a:path>
                <a:path w="3139440" h="6920230">
                  <a:moveTo>
                    <a:pt x="0" y="6722392"/>
                  </a:moveTo>
                  <a:lnTo>
                    <a:pt x="0" y="691972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 descr=""/>
            <p:cNvSpPr/>
            <p:nvPr/>
          </p:nvSpPr>
          <p:spPr>
            <a:xfrm>
              <a:off x="11092672" y="2175019"/>
              <a:ext cx="3139440" cy="0"/>
            </a:xfrm>
            <a:custGeom>
              <a:avLst/>
              <a:gdLst/>
              <a:ahLst/>
              <a:cxnLst/>
              <a:rect l="l" t="t" r="r" b="b"/>
              <a:pathLst>
                <a:path w="3139440" h="0">
                  <a:moveTo>
                    <a:pt x="0" y="0"/>
                  </a:moveTo>
                  <a:lnTo>
                    <a:pt x="3139073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6" name="object 396" descr=""/>
          <p:cNvSpPr txBox="1"/>
          <p:nvPr/>
        </p:nvSpPr>
        <p:spPr>
          <a:xfrm>
            <a:off x="12147581" y="1866883"/>
            <a:ext cx="344805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86690">
              <a:lnSpc>
                <a:spcPts val="98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2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u="sng" sz="850" spc="440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850" spc="-1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к.20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97" name="object 397" descr=""/>
          <p:cNvGrpSpPr/>
          <p:nvPr/>
        </p:nvGrpSpPr>
        <p:grpSpPr>
          <a:xfrm>
            <a:off x="11300995" y="2001837"/>
            <a:ext cx="1189355" cy="5663565"/>
            <a:chOff x="11300995" y="2001837"/>
            <a:chExt cx="1189355" cy="5663565"/>
          </a:xfrm>
        </p:grpSpPr>
        <p:sp>
          <p:nvSpPr>
            <p:cNvPr id="398" name="object 398" descr=""/>
            <p:cNvSpPr/>
            <p:nvPr/>
          </p:nvSpPr>
          <p:spPr>
            <a:xfrm>
              <a:off x="12139030" y="2005012"/>
              <a:ext cx="348615" cy="170180"/>
            </a:xfrm>
            <a:custGeom>
              <a:avLst/>
              <a:gdLst/>
              <a:ahLst/>
              <a:cxnLst/>
              <a:rect l="l" t="t" r="r" b="b"/>
              <a:pathLst>
                <a:path w="348615" h="170180">
                  <a:moveTo>
                    <a:pt x="0" y="170007"/>
                  </a:moveTo>
                  <a:lnTo>
                    <a:pt x="116374" y="0"/>
                  </a:lnTo>
                  <a:lnTo>
                    <a:pt x="348111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" name="object 399" descr=""/>
            <p:cNvSpPr/>
            <p:nvPr/>
          </p:nvSpPr>
          <p:spPr>
            <a:xfrm>
              <a:off x="11304170" y="7472585"/>
              <a:ext cx="282575" cy="191770"/>
            </a:xfrm>
            <a:custGeom>
              <a:avLst/>
              <a:gdLst/>
              <a:ahLst/>
              <a:cxnLst/>
              <a:rect l="l" t="t" r="r" b="b"/>
              <a:pathLst>
                <a:path w="282575" h="191770">
                  <a:moveTo>
                    <a:pt x="0" y="191258"/>
                  </a:moveTo>
                  <a:lnTo>
                    <a:pt x="282334" y="191258"/>
                  </a:lnTo>
                  <a:lnTo>
                    <a:pt x="282334" y="0"/>
                  </a:lnTo>
                  <a:lnTo>
                    <a:pt x="0" y="0"/>
                  </a:lnTo>
                  <a:lnTo>
                    <a:pt x="0" y="19125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" name="object 400" descr=""/>
            <p:cNvSpPr/>
            <p:nvPr/>
          </p:nvSpPr>
          <p:spPr>
            <a:xfrm>
              <a:off x="11304170" y="7520147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33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1" name="object 401" descr=""/>
          <p:cNvSpPr txBox="1"/>
          <p:nvPr/>
        </p:nvSpPr>
        <p:spPr>
          <a:xfrm>
            <a:off x="11637557" y="765220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841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02" name="object 402" descr=""/>
          <p:cNvSpPr/>
          <p:nvPr/>
        </p:nvSpPr>
        <p:spPr>
          <a:xfrm>
            <a:off x="12250344" y="3703066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" name="object 403" descr=""/>
          <p:cNvSpPr/>
          <p:nvPr/>
        </p:nvSpPr>
        <p:spPr>
          <a:xfrm>
            <a:off x="12250344" y="3343823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 descr=""/>
          <p:cNvSpPr/>
          <p:nvPr/>
        </p:nvSpPr>
        <p:spPr>
          <a:xfrm>
            <a:off x="11308218" y="3343823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05" name="object 405" descr=""/>
          <p:cNvGrpSpPr/>
          <p:nvPr/>
        </p:nvGrpSpPr>
        <p:grpSpPr>
          <a:xfrm>
            <a:off x="11305043" y="2316435"/>
            <a:ext cx="948690" cy="5477510"/>
            <a:chOff x="11305043" y="2316435"/>
            <a:chExt cx="948690" cy="5477510"/>
          </a:xfrm>
        </p:grpSpPr>
        <p:sp>
          <p:nvSpPr>
            <p:cNvPr id="406" name="object 406" descr=""/>
            <p:cNvSpPr/>
            <p:nvPr/>
          </p:nvSpPr>
          <p:spPr>
            <a:xfrm>
              <a:off x="11398281" y="7520146"/>
              <a:ext cx="495300" cy="270510"/>
            </a:xfrm>
            <a:custGeom>
              <a:avLst/>
              <a:gdLst/>
              <a:ahLst/>
              <a:cxnLst/>
              <a:rect l="l" t="t" r="r" b="b"/>
              <a:pathLst>
                <a:path w="495300" h="270509">
                  <a:moveTo>
                    <a:pt x="0" y="0"/>
                  </a:moveTo>
                  <a:lnTo>
                    <a:pt x="263107" y="270191"/>
                  </a:lnTo>
                  <a:lnTo>
                    <a:pt x="494844" y="270191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11308218" y="2317705"/>
              <a:ext cx="942340" cy="1981835"/>
            </a:xfrm>
            <a:custGeom>
              <a:avLst/>
              <a:gdLst/>
              <a:ahLst/>
              <a:cxnLst/>
              <a:rect l="l" t="t" r="r" b="b"/>
              <a:pathLst>
                <a:path w="942340" h="1981835">
                  <a:moveTo>
                    <a:pt x="0" y="1981400"/>
                  </a:moveTo>
                  <a:lnTo>
                    <a:pt x="256023" y="1981400"/>
                  </a:lnTo>
                </a:path>
                <a:path w="942340" h="1981835">
                  <a:moveTo>
                    <a:pt x="327872" y="1981400"/>
                  </a:moveTo>
                  <a:lnTo>
                    <a:pt x="614254" y="1981400"/>
                  </a:lnTo>
                </a:path>
                <a:path w="942340" h="1981835">
                  <a:moveTo>
                    <a:pt x="686103" y="1981400"/>
                  </a:moveTo>
                  <a:lnTo>
                    <a:pt x="942126" y="1981400"/>
                  </a:lnTo>
                  <a:lnTo>
                    <a:pt x="942126" y="1743592"/>
                  </a:lnTo>
                </a:path>
                <a:path w="942340" h="1981835">
                  <a:moveTo>
                    <a:pt x="942126" y="955282"/>
                  </a:moveTo>
                  <a:lnTo>
                    <a:pt x="942126" y="667887"/>
                  </a:lnTo>
                </a:path>
                <a:path w="942340" h="1981835">
                  <a:moveTo>
                    <a:pt x="942126" y="596039"/>
                  </a:moveTo>
                  <a:lnTo>
                    <a:pt x="942126" y="309657"/>
                  </a:lnTo>
                </a:path>
                <a:path w="942340" h="1981835">
                  <a:moveTo>
                    <a:pt x="942126" y="237808"/>
                  </a:moveTo>
                  <a:lnTo>
                    <a:pt x="942126" y="0"/>
                  </a:lnTo>
                  <a:lnTo>
                    <a:pt x="686103" y="0"/>
                  </a:lnTo>
                </a:path>
                <a:path w="942340" h="1981835">
                  <a:moveTo>
                    <a:pt x="614254" y="0"/>
                  </a:moveTo>
                  <a:lnTo>
                    <a:pt x="327872" y="0"/>
                  </a:lnTo>
                </a:path>
                <a:path w="942340" h="1981835">
                  <a:moveTo>
                    <a:pt x="256023" y="0"/>
                  </a:moveTo>
                  <a:lnTo>
                    <a:pt x="0" y="0"/>
                  </a:lnTo>
                  <a:lnTo>
                    <a:pt x="0" y="237808"/>
                  </a:lnTo>
                </a:path>
                <a:path w="942340" h="1981835">
                  <a:moveTo>
                    <a:pt x="0" y="309657"/>
                  </a:moveTo>
                  <a:lnTo>
                    <a:pt x="0" y="596039"/>
                  </a:lnTo>
                </a:path>
                <a:path w="942340" h="1981835">
                  <a:moveTo>
                    <a:pt x="0" y="667887"/>
                  </a:moveTo>
                  <a:lnTo>
                    <a:pt x="0" y="955282"/>
                  </a:lnTo>
                </a:path>
                <a:path w="942340" h="1981835">
                  <a:moveTo>
                    <a:pt x="0" y="1385361"/>
                  </a:moveTo>
                  <a:lnTo>
                    <a:pt x="0" y="1671743"/>
                  </a:lnTo>
                </a:path>
                <a:path w="942340" h="1981835">
                  <a:moveTo>
                    <a:pt x="0" y="1743592"/>
                  </a:moveTo>
                  <a:lnTo>
                    <a:pt x="0" y="198140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11308218" y="2366278"/>
              <a:ext cx="942340" cy="0"/>
            </a:xfrm>
            <a:custGeom>
              <a:avLst/>
              <a:gdLst/>
              <a:ahLst/>
              <a:cxnLst/>
              <a:rect l="l" t="t" r="r" b="b"/>
              <a:pathLst>
                <a:path w="942340" h="0">
                  <a:moveTo>
                    <a:pt x="0" y="0"/>
                  </a:moveTo>
                  <a:lnTo>
                    <a:pt x="942126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9" name="object 409" descr=""/>
          <p:cNvSpPr txBox="1"/>
          <p:nvPr/>
        </p:nvSpPr>
        <p:spPr>
          <a:xfrm>
            <a:off x="11846019" y="2058142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10" name="object 410" descr=""/>
          <p:cNvSpPr txBox="1"/>
          <p:nvPr/>
        </p:nvSpPr>
        <p:spPr>
          <a:xfrm>
            <a:off x="11755956" y="2177553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11" name="object 411" descr=""/>
          <p:cNvGrpSpPr/>
          <p:nvPr/>
        </p:nvGrpSpPr>
        <p:grpSpPr>
          <a:xfrm>
            <a:off x="11619759" y="2193095"/>
            <a:ext cx="3143885" cy="4756150"/>
            <a:chOff x="11619759" y="2193095"/>
            <a:chExt cx="3143885" cy="4756150"/>
          </a:xfrm>
        </p:grpSpPr>
        <p:sp>
          <p:nvSpPr>
            <p:cNvPr id="412" name="object 412" descr=""/>
            <p:cNvSpPr/>
            <p:nvPr/>
          </p:nvSpPr>
          <p:spPr>
            <a:xfrm>
              <a:off x="11622934" y="2196270"/>
              <a:ext cx="387985" cy="170180"/>
            </a:xfrm>
            <a:custGeom>
              <a:avLst/>
              <a:gdLst/>
              <a:ahLst/>
              <a:cxnLst/>
              <a:rect l="l" t="t" r="r" b="b"/>
              <a:pathLst>
                <a:path w="387984" h="170180">
                  <a:moveTo>
                    <a:pt x="0" y="170007"/>
                  </a:moveTo>
                  <a:lnTo>
                    <a:pt x="156852" y="0"/>
                  </a:lnTo>
                  <a:lnTo>
                    <a:pt x="3875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14382526" y="6661000"/>
              <a:ext cx="153035" cy="286385"/>
            </a:xfrm>
            <a:custGeom>
              <a:avLst/>
              <a:gdLst/>
              <a:ahLst/>
              <a:cxnLst/>
              <a:rect l="l" t="t" r="r" b="b"/>
              <a:pathLst>
                <a:path w="153034" h="286384">
                  <a:moveTo>
                    <a:pt x="0" y="286382"/>
                  </a:moveTo>
                  <a:lnTo>
                    <a:pt x="152804" y="286382"/>
                  </a:lnTo>
                </a:path>
                <a:path w="153034" h="286384">
                  <a:moveTo>
                    <a:pt x="152804" y="0"/>
                  </a:moveTo>
                  <a:lnTo>
                    <a:pt x="0" y="0"/>
                  </a:lnTo>
                  <a:lnTo>
                    <a:pt x="0" y="28638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14382526" y="6708562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5" name="object 415" descr=""/>
          <p:cNvSpPr txBox="1"/>
          <p:nvPr/>
        </p:nvSpPr>
        <p:spPr>
          <a:xfrm>
            <a:off x="14547930" y="640143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</a:t>
            </a:r>
            <a:r>
              <a:rPr dirty="0" u="sng" sz="850" spc="-10" i="1">
                <a:solidFill>
                  <a:srgbClr val="00009F"/>
                </a:solidFill>
                <a:uFill>
                  <a:solidFill>
                    <a:srgbClr val="505000"/>
                  </a:solidFill>
                </a:uFill>
                <a:latin typeface="ISOCPEUR"/>
                <a:cs typeface="ISOCPEUR"/>
              </a:rPr>
              <a:t>.20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16" name="object 416" descr=""/>
          <p:cNvGrpSpPr/>
          <p:nvPr/>
        </p:nvGrpSpPr>
        <p:grpSpPr>
          <a:xfrm>
            <a:off x="14351017" y="5132696"/>
            <a:ext cx="513715" cy="1579245"/>
            <a:chOff x="14351017" y="5132696"/>
            <a:chExt cx="513715" cy="1579245"/>
          </a:xfrm>
        </p:grpSpPr>
        <p:sp>
          <p:nvSpPr>
            <p:cNvPr id="417" name="object 417" descr=""/>
            <p:cNvSpPr/>
            <p:nvPr/>
          </p:nvSpPr>
          <p:spPr>
            <a:xfrm>
              <a:off x="14509020" y="6539566"/>
              <a:ext cx="294640" cy="169545"/>
            </a:xfrm>
            <a:custGeom>
              <a:avLst/>
              <a:gdLst/>
              <a:ahLst/>
              <a:cxnLst/>
              <a:rect l="l" t="t" r="r" b="b"/>
              <a:pathLst>
                <a:path w="294640" h="169545">
                  <a:moveTo>
                    <a:pt x="0" y="168995"/>
                  </a:moveTo>
                  <a:lnTo>
                    <a:pt x="62740" y="0"/>
                  </a:lnTo>
                  <a:lnTo>
                    <a:pt x="2944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14354192" y="5133966"/>
              <a:ext cx="507365" cy="453390"/>
            </a:xfrm>
            <a:custGeom>
              <a:avLst/>
              <a:gdLst/>
              <a:ahLst/>
              <a:cxnLst/>
              <a:rect l="l" t="t" r="r" b="b"/>
              <a:pathLst>
                <a:path w="507365" h="453389">
                  <a:moveTo>
                    <a:pt x="0" y="453354"/>
                  </a:moveTo>
                  <a:lnTo>
                    <a:pt x="217569" y="453354"/>
                  </a:lnTo>
                </a:path>
                <a:path w="507365" h="453389">
                  <a:moveTo>
                    <a:pt x="289418" y="453354"/>
                  </a:moveTo>
                  <a:lnTo>
                    <a:pt x="506987" y="453354"/>
                  </a:lnTo>
                  <a:lnTo>
                    <a:pt x="506987" y="262095"/>
                  </a:lnTo>
                </a:path>
                <a:path w="507365" h="453389">
                  <a:moveTo>
                    <a:pt x="506987" y="191258"/>
                  </a:moveTo>
                  <a:lnTo>
                    <a:pt x="506987" y="0"/>
                  </a:lnTo>
                  <a:lnTo>
                    <a:pt x="289418" y="0"/>
                  </a:lnTo>
                </a:path>
                <a:path w="507365" h="453389">
                  <a:moveTo>
                    <a:pt x="217569" y="0"/>
                  </a:moveTo>
                  <a:lnTo>
                    <a:pt x="0" y="0"/>
                  </a:lnTo>
                  <a:lnTo>
                    <a:pt x="0" y="191258"/>
                  </a:lnTo>
                </a:path>
                <a:path w="507365" h="453389">
                  <a:moveTo>
                    <a:pt x="0" y="262095"/>
                  </a:moveTo>
                  <a:lnTo>
                    <a:pt x="0" y="45335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14354192" y="5181527"/>
              <a:ext cx="507365" cy="0"/>
            </a:xfrm>
            <a:custGeom>
              <a:avLst/>
              <a:gdLst/>
              <a:ahLst/>
              <a:cxnLst/>
              <a:rect l="l" t="t" r="r" b="b"/>
              <a:pathLst>
                <a:path w="507365" h="0">
                  <a:moveTo>
                    <a:pt x="0" y="0"/>
                  </a:moveTo>
                  <a:lnTo>
                    <a:pt x="50698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0" name="object 420" descr=""/>
          <p:cNvSpPr txBox="1"/>
          <p:nvPr/>
        </p:nvSpPr>
        <p:spPr>
          <a:xfrm>
            <a:off x="14798893" y="478636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667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21" name="object 421" descr=""/>
          <p:cNvGrpSpPr/>
          <p:nvPr/>
        </p:nvGrpSpPr>
        <p:grpSpPr>
          <a:xfrm>
            <a:off x="14379351" y="2435845"/>
            <a:ext cx="678815" cy="2748915"/>
            <a:chOff x="14379351" y="2435845"/>
            <a:chExt cx="678815" cy="2748915"/>
          </a:xfrm>
        </p:grpSpPr>
        <p:sp>
          <p:nvSpPr>
            <p:cNvPr id="422" name="object 422" descr=""/>
            <p:cNvSpPr/>
            <p:nvPr/>
          </p:nvSpPr>
          <p:spPr>
            <a:xfrm>
              <a:off x="14523188" y="4924492"/>
              <a:ext cx="531495" cy="257175"/>
            </a:xfrm>
            <a:custGeom>
              <a:avLst/>
              <a:gdLst/>
              <a:ahLst/>
              <a:cxnLst/>
              <a:rect l="l" t="t" r="r" b="b"/>
              <a:pathLst>
                <a:path w="531494" h="257175">
                  <a:moveTo>
                    <a:pt x="0" y="257035"/>
                  </a:moveTo>
                  <a:lnTo>
                    <a:pt x="299537" y="0"/>
                  </a:lnTo>
                  <a:lnTo>
                    <a:pt x="53127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14382526" y="2437115"/>
              <a:ext cx="377825" cy="214629"/>
            </a:xfrm>
            <a:custGeom>
              <a:avLst/>
              <a:gdLst/>
              <a:ahLst/>
              <a:cxnLst/>
              <a:rect l="l" t="t" r="r" b="b"/>
              <a:pathLst>
                <a:path w="377825" h="214630">
                  <a:moveTo>
                    <a:pt x="0" y="214533"/>
                  </a:moveTo>
                  <a:lnTo>
                    <a:pt x="152804" y="214533"/>
                  </a:lnTo>
                </a:path>
                <a:path w="377825" h="214630">
                  <a:moveTo>
                    <a:pt x="224653" y="214533"/>
                  </a:moveTo>
                  <a:lnTo>
                    <a:pt x="377457" y="214533"/>
                  </a:lnTo>
                  <a:lnTo>
                    <a:pt x="377457" y="0"/>
                  </a:lnTo>
                  <a:lnTo>
                    <a:pt x="224653" y="0"/>
                  </a:lnTo>
                </a:path>
                <a:path w="377825" h="214630">
                  <a:moveTo>
                    <a:pt x="152804" y="0"/>
                  </a:moveTo>
                  <a:lnTo>
                    <a:pt x="0" y="0"/>
                  </a:lnTo>
                  <a:lnTo>
                    <a:pt x="0" y="21453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14382526" y="2484677"/>
              <a:ext cx="377825" cy="0"/>
            </a:xfrm>
            <a:custGeom>
              <a:avLst/>
              <a:gdLst/>
              <a:ahLst/>
              <a:cxnLst/>
              <a:rect l="l" t="t" r="r" b="b"/>
              <a:pathLst>
                <a:path w="377825" h="0">
                  <a:moveTo>
                    <a:pt x="0" y="0"/>
                  </a:moveTo>
                  <a:lnTo>
                    <a:pt x="37745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5" name="object 425" descr=""/>
          <p:cNvSpPr txBox="1"/>
          <p:nvPr/>
        </p:nvSpPr>
        <p:spPr>
          <a:xfrm>
            <a:off x="14547930" y="217755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26" name="object 426" descr=""/>
          <p:cNvGrpSpPr/>
          <p:nvPr/>
        </p:nvGrpSpPr>
        <p:grpSpPr>
          <a:xfrm>
            <a:off x="14403638" y="2312506"/>
            <a:ext cx="403225" cy="2441575"/>
            <a:chOff x="14403638" y="2312506"/>
            <a:chExt cx="403225" cy="2441575"/>
          </a:xfrm>
        </p:grpSpPr>
        <p:sp>
          <p:nvSpPr>
            <p:cNvPr id="427" name="object 427" descr=""/>
            <p:cNvSpPr/>
            <p:nvPr/>
          </p:nvSpPr>
          <p:spPr>
            <a:xfrm>
              <a:off x="14509020" y="2315681"/>
              <a:ext cx="294640" cy="169545"/>
            </a:xfrm>
            <a:custGeom>
              <a:avLst/>
              <a:gdLst/>
              <a:ahLst/>
              <a:cxnLst/>
              <a:rect l="l" t="t" r="r" b="b"/>
              <a:pathLst>
                <a:path w="294640" h="169544">
                  <a:moveTo>
                    <a:pt x="0" y="168995"/>
                  </a:moveTo>
                  <a:lnTo>
                    <a:pt x="62740" y="0"/>
                  </a:lnTo>
                  <a:lnTo>
                    <a:pt x="29447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14406813" y="4466077"/>
              <a:ext cx="282575" cy="286385"/>
            </a:xfrm>
            <a:custGeom>
              <a:avLst/>
              <a:gdLst/>
              <a:ahLst/>
              <a:cxnLst/>
              <a:rect l="l" t="t" r="r" b="b"/>
              <a:pathLst>
                <a:path w="282575" h="286385">
                  <a:moveTo>
                    <a:pt x="0" y="286382"/>
                  </a:moveTo>
                  <a:lnTo>
                    <a:pt x="282334" y="286382"/>
                  </a:lnTo>
                  <a:lnTo>
                    <a:pt x="282334" y="0"/>
                  </a:lnTo>
                  <a:lnTo>
                    <a:pt x="0" y="0"/>
                  </a:lnTo>
                  <a:lnTo>
                    <a:pt x="0" y="28638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14406813" y="4513639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33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0" name="object 430" descr=""/>
          <p:cNvSpPr txBox="1"/>
          <p:nvPr/>
        </p:nvSpPr>
        <p:spPr>
          <a:xfrm>
            <a:off x="13957961" y="4116452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58419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31" name="object 431" descr=""/>
          <p:cNvGrpSpPr/>
          <p:nvPr/>
        </p:nvGrpSpPr>
        <p:grpSpPr>
          <a:xfrm>
            <a:off x="13976594" y="3795908"/>
            <a:ext cx="786765" cy="721360"/>
            <a:chOff x="13976594" y="3795908"/>
            <a:chExt cx="786765" cy="721360"/>
          </a:xfrm>
        </p:grpSpPr>
        <p:sp>
          <p:nvSpPr>
            <p:cNvPr id="432" name="object 432" descr=""/>
            <p:cNvSpPr/>
            <p:nvPr/>
          </p:nvSpPr>
          <p:spPr>
            <a:xfrm>
              <a:off x="13979769" y="4255592"/>
              <a:ext cx="521334" cy="258445"/>
            </a:xfrm>
            <a:custGeom>
              <a:avLst/>
              <a:gdLst/>
              <a:ahLst/>
              <a:cxnLst/>
              <a:rect l="l" t="t" r="r" b="b"/>
              <a:pathLst>
                <a:path w="521334" h="258445">
                  <a:moveTo>
                    <a:pt x="521154" y="258047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 descr=""/>
            <p:cNvSpPr/>
            <p:nvPr/>
          </p:nvSpPr>
          <p:spPr>
            <a:xfrm>
              <a:off x="14454375" y="3797178"/>
              <a:ext cx="306070" cy="311150"/>
            </a:xfrm>
            <a:custGeom>
              <a:avLst/>
              <a:gdLst/>
              <a:ahLst/>
              <a:cxnLst/>
              <a:rect l="l" t="t" r="r" b="b"/>
              <a:pathLst>
                <a:path w="306069" h="311150">
                  <a:moveTo>
                    <a:pt x="0" y="310669"/>
                  </a:moveTo>
                  <a:lnTo>
                    <a:pt x="305609" y="310669"/>
                  </a:lnTo>
                  <a:lnTo>
                    <a:pt x="305609" y="0"/>
                  </a:lnTo>
                  <a:lnTo>
                    <a:pt x="0" y="0"/>
                  </a:lnTo>
                  <a:lnTo>
                    <a:pt x="0" y="31066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 descr=""/>
            <p:cNvSpPr/>
            <p:nvPr/>
          </p:nvSpPr>
          <p:spPr>
            <a:xfrm>
              <a:off x="14454375" y="3845751"/>
              <a:ext cx="306070" cy="0"/>
            </a:xfrm>
            <a:custGeom>
              <a:avLst/>
              <a:gdLst/>
              <a:ahLst/>
              <a:cxnLst/>
              <a:rect l="l" t="t" r="r" b="b"/>
              <a:pathLst>
                <a:path w="306069" h="0">
                  <a:moveTo>
                    <a:pt x="0" y="0"/>
                  </a:moveTo>
                  <a:lnTo>
                    <a:pt x="305609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5" name="object 435" descr=""/>
          <p:cNvSpPr txBox="1"/>
          <p:nvPr/>
        </p:nvSpPr>
        <p:spPr>
          <a:xfrm>
            <a:off x="14583348" y="3537616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36" name="object 436" descr=""/>
          <p:cNvGrpSpPr/>
          <p:nvPr/>
        </p:nvGrpSpPr>
        <p:grpSpPr>
          <a:xfrm>
            <a:off x="14553406" y="3672568"/>
            <a:ext cx="902335" cy="412750"/>
            <a:chOff x="14553406" y="3672568"/>
            <a:chExt cx="902335" cy="412750"/>
          </a:xfrm>
        </p:grpSpPr>
        <p:sp>
          <p:nvSpPr>
            <p:cNvPr id="437" name="object 437" descr=""/>
            <p:cNvSpPr/>
            <p:nvPr/>
          </p:nvSpPr>
          <p:spPr>
            <a:xfrm>
              <a:off x="14556581" y="3675743"/>
              <a:ext cx="282575" cy="170180"/>
            </a:xfrm>
            <a:custGeom>
              <a:avLst/>
              <a:gdLst/>
              <a:ahLst/>
              <a:cxnLst/>
              <a:rect l="l" t="t" r="r" b="b"/>
              <a:pathLst>
                <a:path w="282575" h="170179">
                  <a:moveTo>
                    <a:pt x="0" y="170007"/>
                  </a:moveTo>
                  <a:lnTo>
                    <a:pt x="50597" y="0"/>
                  </a:lnTo>
                  <a:lnTo>
                    <a:pt x="28233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 descr=""/>
            <p:cNvSpPr/>
            <p:nvPr/>
          </p:nvSpPr>
          <p:spPr>
            <a:xfrm>
              <a:off x="15169823" y="3821464"/>
              <a:ext cx="282575" cy="262255"/>
            </a:xfrm>
            <a:custGeom>
              <a:avLst/>
              <a:gdLst/>
              <a:ahLst/>
              <a:cxnLst/>
              <a:rect l="l" t="t" r="r" b="b"/>
              <a:pathLst>
                <a:path w="282575" h="262254">
                  <a:moveTo>
                    <a:pt x="0" y="262095"/>
                  </a:moveTo>
                  <a:lnTo>
                    <a:pt x="282334" y="262095"/>
                  </a:lnTo>
                  <a:lnTo>
                    <a:pt x="282334" y="0"/>
                  </a:lnTo>
                  <a:lnTo>
                    <a:pt x="0" y="0"/>
                  </a:lnTo>
                  <a:lnTo>
                    <a:pt x="0" y="262095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 descr=""/>
            <p:cNvSpPr/>
            <p:nvPr/>
          </p:nvSpPr>
          <p:spPr>
            <a:xfrm>
              <a:off x="15169823" y="3869026"/>
              <a:ext cx="282575" cy="0"/>
            </a:xfrm>
            <a:custGeom>
              <a:avLst/>
              <a:gdLst/>
              <a:ahLst/>
              <a:cxnLst/>
              <a:rect l="l" t="t" r="r" b="b"/>
              <a:pathLst>
                <a:path w="282575" h="0">
                  <a:moveTo>
                    <a:pt x="0" y="0"/>
                  </a:moveTo>
                  <a:lnTo>
                    <a:pt x="282334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0" name="object 440" descr=""/>
          <p:cNvSpPr txBox="1"/>
          <p:nvPr/>
        </p:nvSpPr>
        <p:spPr>
          <a:xfrm>
            <a:off x="15346359" y="3560890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41" name="object 441" descr=""/>
          <p:cNvSpPr txBox="1"/>
          <p:nvPr/>
        </p:nvSpPr>
        <p:spPr>
          <a:xfrm>
            <a:off x="15287666" y="3680301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42" name="object 442" descr=""/>
          <p:cNvGrpSpPr/>
          <p:nvPr/>
        </p:nvGrpSpPr>
        <p:grpSpPr>
          <a:xfrm>
            <a:off x="15123135" y="2435845"/>
            <a:ext cx="1092200" cy="1436370"/>
            <a:chOff x="15123135" y="2435845"/>
            <a:chExt cx="1092200" cy="1436370"/>
          </a:xfrm>
        </p:grpSpPr>
        <p:sp>
          <p:nvSpPr>
            <p:cNvPr id="443" name="object 443" descr=""/>
            <p:cNvSpPr/>
            <p:nvPr/>
          </p:nvSpPr>
          <p:spPr>
            <a:xfrm>
              <a:off x="15263936" y="3699018"/>
              <a:ext cx="279400" cy="170180"/>
            </a:xfrm>
            <a:custGeom>
              <a:avLst/>
              <a:gdLst/>
              <a:ahLst/>
              <a:cxnLst/>
              <a:rect l="l" t="t" r="r" b="b"/>
              <a:pathLst>
                <a:path w="279400" h="170179">
                  <a:moveTo>
                    <a:pt x="0" y="170007"/>
                  </a:moveTo>
                  <a:lnTo>
                    <a:pt x="47561" y="0"/>
                  </a:lnTo>
                  <a:lnTo>
                    <a:pt x="279298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 descr=""/>
            <p:cNvSpPr/>
            <p:nvPr/>
          </p:nvSpPr>
          <p:spPr>
            <a:xfrm>
              <a:off x="15126310" y="2437115"/>
              <a:ext cx="1085850" cy="812165"/>
            </a:xfrm>
            <a:custGeom>
              <a:avLst/>
              <a:gdLst/>
              <a:ahLst/>
              <a:cxnLst/>
              <a:rect l="l" t="t" r="r" b="b"/>
              <a:pathLst>
                <a:path w="1085850" h="812164">
                  <a:moveTo>
                    <a:pt x="0" y="811584"/>
                  </a:moveTo>
                  <a:lnTo>
                    <a:pt x="148756" y="811584"/>
                  </a:lnTo>
                </a:path>
                <a:path w="1085850" h="812164">
                  <a:moveTo>
                    <a:pt x="220605" y="811584"/>
                  </a:moveTo>
                  <a:lnTo>
                    <a:pt x="506987" y="811584"/>
                  </a:lnTo>
                </a:path>
                <a:path w="1085850" h="812164">
                  <a:moveTo>
                    <a:pt x="578836" y="811584"/>
                  </a:moveTo>
                  <a:lnTo>
                    <a:pt x="865218" y="811584"/>
                  </a:lnTo>
                </a:path>
                <a:path w="1085850" h="812164">
                  <a:moveTo>
                    <a:pt x="937066" y="811584"/>
                  </a:moveTo>
                  <a:lnTo>
                    <a:pt x="1085823" y="811584"/>
                  </a:lnTo>
                  <a:lnTo>
                    <a:pt x="1085823" y="621338"/>
                  </a:lnTo>
                </a:path>
                <a:path w="1085850" h="812164">
                  <a:moveTo>
                    <a:pt x="1085823" y="549489"/>
                  </a:moveTo>
                  <a:lnTo>
                    <a:pt x="1085823" y="262095"/>
                  </a:lnTo>
                </a:path>
                <a:path w="1085850" h="812164">
                  <a:moveTo>
                    <a:pt x="1085823" y="190246"/>
                  </a:moveTo>
                  <a:lnTo>
                    <a:pt x="1085823" y="0"/>
                  </a:lnTo>
                  <a:lnTo>
                    <a:pt x="937066" y="0"/>
                  </a:lnTo>
                </a:path>
                <a:path w="1085850" h="812164">
                  <a:moveTo>
                    <a:pt x="865218" y="0"/>
                  </a:moveTo>
                  <a:lnTo>
                    <a:pt x="578836" y="0"/>
                  </a:lnTo>
                </a:path>
                <a:path w="1085850" h="812164">
                  <a:moveTo>
                    <a:pt x="506987" y="0"/>
                  </a:moveTo>
                  <a:lnTo>
                    <a:pt x="220605" y="0"/>
                  </a:lnTo>
                </a:path>
                <a:path w="1085850" h="812164">
                  <a:moveTo>
                    <a:pt x="148756" y="0"/>
                  </a:moveTo>
                  <a:lnTo>
                    <a:pt x="0" y="0"/>
                  </a:lnTo>
                  <a:lnTo>
                    <a:pt x="0" y="190246"/>
                  </a:lnTo>
                </a:path>
                <a:path w="1085850" h="812164">
                  <a:moveTo>
                    <a:pt x="0" y="621338"/>
                  </a:moveTo>
                  <a:lnTo>
                    <a:pt x="0" y="81158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 descr=""/>
            <p:cNvSpPr/>
            <p:nvPr/>
          </p:nvSpPr>
          <p:spPr>
            <a:xfrm>
              <a:off x="15126310" y="2484677"/>
              <a:ext cx="1085850" cy="0"/>
            </a:xfrm>
            <a:custGeom>
              <a:avLst/>
              <a:gdLst/>
              <a:ahLst/>
              <a:cxnLst/>
              <a:rect l="l" t="t" r="r" b="b"/>
              <a:pathLst>
                <a:path w="1085850" h="0">
                  <a:moveTo>
                    <a:pt x="0" y="0"/>
                  </a:moveTo>
                  <a:lnTo>
                    <a:pt x="1085823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grpSp>
        <p:nvGrpSpPr>
          <p:cNvPr id="446" name="object 446" descr=""/>
          <p:cNvGrpSpPr/>
          <p:nvPr/>
        </p:nvGrpSpPr>
        <p:grpSpPr>
          <a:xfrm>
            <a:off x="15125298" y="2584860"/>
            <a:ext cx="48895" cy="401955"/>
            <a:chOff x="15125298" y="2584860"/>
            <a:chExt cx="48895" cy="401955"/>
          </a:xfrm>
        </p:grpSpPr>
        <p:sp>
          <p:nvSpPr>
            <p:cNvPr id="447" name="object 447" descr=""/>
            <p:cNvSpPr/>
            <p:nvPr/>
          </p:nvSpPr>
          <p:spPr>
            <a:xfrm>
              <a:off x="15126310" y="2699210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w="0" h="287655">
                  <a:moveTo>
                    <a:pt x="0" y="0"/>
                  </a:moveTo>
                  <a:lnTo>
                    <a:pt x="0" y="28739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 descr=""/>
            <p:cNvSpPr/>
            <p:nvPr/>
          </p:nvSpPr>
          <p:spPr>
            <a:xfrm>
              <a:off x="15171848" y="258486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9" name="object 449" descr=""/>
          <p:cNvSpPr txBox="1"/>
          <p:nvPr/>
        </p:nvSpPr>
        <p:spPr>
          <a:xfrm>
            <a:off x="15716733" y="2177553"/>
            <a:ext cx="996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50" name="object 450" descr=""/>
          <p:cNvSpPr txBox="1"/>
          <p:nvPr/>
        </p:nvSpPr>
        <p:spPr>
          <a:xfrm>
            <a:off x="15645897" y="2296963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51" name="object 451" descr=""/>
          <p:cNvGrpSpPr/>
          <p:nvPr/>
        </p:nvGrpSpPr>
        <p:grpSpPr>
          <a:xfrm>
            <a:off x="15190936" y="2312506"/>
            <a:ext cx="713105" cy="4613275"/>
            <a:chOff x="15190936" y="2312506"/>
            <a:chExt cx="713105" cy="4613275"/>
          </a:xfrm>
        </p:grpSpPr>
        <p:sp>
          <p:nvSpPr>
            <p:cNvPr id="452" name="object 452" descr=""/>
            <p:cNvSpPr/>
            <p:nvPr/>
          </p:nvSpPr>
          <p:spPr>
            <a:xfrm>
              <a:off x="15488589" y="2315681"/>
              <a:ext cx="412115" cy="169545"/>
            </a:xfrm>
            <a:custGeom>
              <a:avLst/>
              <a:gdLst/>
              <a:ahLst/>
              <a:cxnLst/>
              <a:rect l="l" t="t" r="r" b="b"/>
              <a:pathLst>
                <a:path w="412115" h="169544">
                  <a:moveTo>
                    <a:pt x="0" y="168995"/>
                  </a:moveTo>
                  <a:lnTo>
                    <a:pt x="181139" y="0"/>
                  </a:lnTo>
                  <a:lnTo>
                    <a:pt x="41186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 descr=""/>
            <p:cNvSpPr/>
            <p:nvPr/>
          </p:nvSpPr>
          <p:spPr>
            <a:xfrm>
              <a:off x="15194111" y="6446466"/>
              <a:ext cx="568960" cy="478155"/>
            </a:xfrm>
            <a:custGeom>
              <a:avLst/>
              <a:gdLst/>
              <a:ahLst/>
              <a:cxnLst/>
              <a:rect l="l" t="t" r="r" b="b"/>
              <a:pathLst>
                <a:path w="568959" h="478154">
                  <a:moveTo>
                    <a:pt x="0" y="477641"/>
                  </a:moveTo>
                  <a:lnTo>
                    <a:pt x="247928" y="477641"/>
                  </a:lnTo>
                </a:path>
                <a:path w="568959" h="478154">
                  <a:moveTo>
                    <a:pt x="319776" y="477641"/>
                  </a:moveTo>
                  <a:lnTo>
                    <a:pt x="568716" y="477641"/>
                  </a:lnTo>
                  <a:lnTo>
                    <a:pt x="568716" y="274238"/>
                  </a:lnTo>
                </a:path>
                <a:path w="568959" h="478154">
                  <a:moveTo>
                    <a:pt x="568716" y="202390"/>
                  </a:moveTo>
                  <a:lnTo>
                    <a:pt x="568716" y="0"/>
                  </a:lnTo>
                  <a:lnTo>
                    <a:pt x="319776" y="0"/>
                  </a:lnTo>
                </a:path>
                <a:path w="568959" h="478154">
                  <a:moveTo>
                    <a:pt x="247928" y="0"/>
                  </a:moveTo>
                  <a:lnTo>
                    <a:pt x="0" y="0"/>
                  </a:lnTo>
                  <a:lnTo>
                    <a:pt x="0" y="202390"/>
                  </a:lnTo>
                </a:path>
                <a:path w="568959" h="478154">
                  <a:moveTo>
                    <a:pt x="0" y="274238"/>
                  </a:moveTo>
                  <a:lnTo>
                    <a:pt x="0" y="47764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 descr=""/>
            <p:cNvSpPr/>
            <p:nvPr/>
          </p:nvSpPr>
          <p:spPr>
            <a:xfrm>
              <a:off x="15194111" y="6494028"/>
              <a:ext cx="568960" cy="0"/>
            </a:xfrm>
            <a:custGeom>
              <a:avLst/>
              <a:gdLst/>
              <a:ahLst/>
              <a:cxnLst/>
              <a:rect l="l" t="t" r="r" b="b"/>
              <a:pathLst>
                <a:path w="568959" h="0">
                  <a:moveTo>
                    <a:pt x="0" y="0"/>
                  </a:moveTo>
                  <a:lnTo>
                    <a:pt x="568716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55" name="object 455" descr=""/>
          <p:cNvSpPr txBox="1"/>
          <p:nvPr/>
        </p:nvSpPr>
        <p:spPr>
          <a:xfrm>
            <a:off x="15521427" y="6185892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56" name="object 456" descr=""/>
          <p:cNvSpPr txBox="1"/>
          <p:nvPr/>
        </p:nvSpPr>
        <p:spPr>
          <a:xfrm>
            <a:off x="15454638" y="6305303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57" name="object 457" descr=""/>
          <p:cNvGrpSpPr/>
          <p:nvPr/>
        </p:nvGrpSpPr>
        <p:grpSpPr>
          <a:xfrm>
            <a:off x="15380171" y="6321857"/>
            <a:ext cx="361950" cy="1319530"/>
            <a:chOff x="15380171" y="6321857"/>
            <a:chExt cx="361950" cy="1319530"/>
          </a:xfrm>
        </p:grpSpPr>
        <p:sp>
          <p:nvSpPr>
            <p:cNvPr id="458" name="object 458" descr=""/>
            <p:cNvSpPr/>
            <p:nvPr/>
          </p:nvSpPr>
          <p:spPr>
            <a:xfrm>
              <a:off x="15383346" y="6325032"/>
              <a:ext cx="327025" cy="169545"/>
            </a:xfrm>
            <a:custGeom>
              <a:avLst/>
              <a:gdLst/>
              <a:ahLst/>
              <a:cxnLst/>
              <a:rect l="l" t="t" r="r" b="b"/>
              <a:pathLst>
                <a:path w="327025" h="169545">
                  <a:moveTo>
                    <a:pt x="0" y="168995"/>
                  </a:moveTo>
                  <a:lnTo>
                    <a:pt x="95123" y="0"/>
                  </a:lnTo>
                  <a:lnTo>
                    <a:pt x="32686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 descr=""/>
            <p:cNvSpPr/>
            <p:nvPr/>
          </p:nvSpPr>
          <p:spPr>
            <a:xfrm>
              <a:off x="15480493" y="7281326"/>
              <a:ext cx="258445" cy="358775"/>
            </a:xfrm>
            <a:custGeom>
              <a:avLst/>
              <a:gdLst/>
              <a:ahLst/>
              <a:cxnLst/>
              <a:rect l="l" t="t" r="r" b="b"/>
              <a:pathLst>
                <a:path w="258444" h="358775">
                  <a:moveTo>
                    <a:pt x="0" y="358230"/>
                  </a:moveTo>
                  <a:lnTo>
                    <a:pt x="258047" y="358230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35823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 descr=""/>
            <p:cNvSpPr/>
            <p:nvPr/>
          </p:nvSpPr>
          <p:spPr>
            <a:xfrm>
              <a:off x="15480493" y="7329900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1" name="object 461" descr=""/>
          <p:cNvSpPr txBox="1"/>
          <p:nvPr/>
        </p:nvSpPr>
        <p:spPr>
          <a:xfrm>
            <a:off x="15153076" y="7636018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62" name="object 462" descr=""/>
          <p:cNvSpPr txBox="1"/>
          <p:nvPr/>
        </p:nvSpPr>
        <p:spPr>
          <a:xfrm>
            <a:off x="15092359" y="775542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63" name="object 463" descr=""/>
          <p:cNvGrpSpPr/>
          <p:nvPr/>
        </p:nvGrpSpPr>
        <p:grpSpPr>
          <a:xfrm>
            <a:off x="15110992" y="7326725"/>
            <a:ext cx="845819" cy="911225"/>
            <a:chOff x="15110992" y="7326725"/>
            <a:chExt cx="845819" cy="911225"/>
          </a:xfrm>
        </p:grpSpPr>
        <p:sp>
          <p:nvSpPr>
            <p:cNvPr id="464" name="object 464" descr=""/>
            <p:cNvSpPr/>
            <p:nvPr/>
          </p:nvSpPr>
          <p:spPr>
            <a:xfrm>
              <a:off x="15114167" y="7329900"/>
              <a:ext cx="452755" cy="444500"/>
            </a:xfrm>
            <a:custGeom>
              <a:avLst/>
              <a:gdLst/>
              <a:ahLst/>
              <a:cxnLst/>
              <a:rect l="l" t="t" r="r" b="b"/>
              <a:pathLst>
                <a:path w="452755" h="444500">
                  <a:moveTo>
                    <a:pt x="452342" y="0"/>
                  </a:moveTo>
                  <a:lnTo>
                    <a:pt x="230724" y="444246"/>
                  </a:lnTo>
                  <a:lnTo>
                    <a:pt x="0" y="444246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 descr=""/>
            <p:cNvSpPr/>
            <p:nvPr/>
          </p:nvSpPr>
          <p:spPr>
            <a:xfrm>
              <a:off x="15695027" y="8140473"/>
              <a:ext cx="258445" cy="96520"/>
            </a:xfrm>
            <a:custGeom>
              <a:avLst/>
              <a:gdLst/>
              <a:ahLst/>
              <a:cxnLst/>
              <a:rect l="l" t="t" r="r" b="b"/>
              <a:pathLst>
                <a:path w="258444" h="96520">
                  <a:moveTo>
                    <a:pt x="0" y="96135"/>
                  </a:moveTo>
                  <a:lnTo>
                    <a:pt x="258047" y="96135"/>
                  </a:lnTo>
                  <a:lnTo>
                    <a:pt x="258047" y="0"/>
                  </a:lnTo>
                  <a:lnTo>
                    <a:pt x="0" y="0"/>
                  </a:lnTo>
                  <a:lnTo>
                    <a:pt x="0" y="96135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 descr=""/>
            <p:cNvSpPr/>
            <p:nvPr/>
          </p:nvSpPr>
          <p:spPr>
            <a:xfrm>
              <a:off x="15695027" y="8189047"/>
              <a:ext cx="258445" cy="0"/>
            </a:xfrm>
            <a:custGeom>
              <a:avLst/>
              <a:gdLst/>
              <a:ahLst/>
              <a:cxnLst/>
              <a:rect l="l" t="t" r="r" b="b"/>
              <a:pathLst>
                <a:path w="258444" h="0">
                  <a:moveTo>
                    <a:pt x="0" y="0"/>
                  </a:moveTo>
                  <a:lnTo>
                    <a:pt x="258047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7" name="object 467" descr=""/>
          <p:cNvSpPr txBox="1"/>
          <p:nvPr/>
        </p:nvSpPr>
        <p:spPr>
          <a:xfrm>
            <a:off x="15861442" y="7880911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68" name="object 468" descr=""/>
          <p:cNvSpPr txBox="1"/>
          <p:nvPr/>
        </p:nvSpPr>
        <p:spPr>
          <a:xfrm>
            <a:off x="15800725" y="8000320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469" name="object 469" descr=""/>
          <p:cNvGrpSpPr/>
          <p:nvPr/>
        </p:nvGrpSpPr>
        <p:grpSpPr>
          <a:xfrm>
            <a:off x="9314534" y="3960974"/>
            <a:ext cx="6744970" cy="4231640"/>
            <a:chOff x="9314534" y="3960974"/>
            <a:chExt cx="6744970" cy="4231640"/>
          </a:xfrm>
        </p:grpSpPr>
        <p:sp>
          <p:nvSpPr>
            <p:cNvPr id="470" name="object 470" descr=""/>
            <p:cNvSpPr/>
            <p:nvPr/>
          </p:nvSpPr>
          <p:spPr>
            <a:xfrm>
              <a:off x="15781042" y="8019039"/>
              <a:ext cx="275590" cy="170180"/>
            </a:xfrm>
            <a:custGeom>
              <a:avLst/>
              <a:gdLst/>
              <a:ahLst/>
              <a:cxnLst/>
              <a:rect l="l" t="t" r="r" b="b"/>
              <a:pathLst>
                <a:path w="275590" h="170179">
                  <a:moveTo>
                    <a:pt x="0" y="170007"/>
                  </a:moveTo>
                  <a:lnTo>
                    <a:pt x="43513" y="0"/>
                  </a:lnTo>
                  <a:lnTo>
                    <a:pt x="27525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 descr=""/>
            <p:cNvSpPr/>
            <p:nvPr/>
          </p:nvSpPr>
          <p:spPr>
            <a:xfrm>
              <a:off x="9317709" y="3964149"/>
              <a:ext cx="343535" cy="413384"/>
            </a:xfrm>
            <a:custGeom>
              <a:avLst/>
              <a:gdLst/>
              <a:ahLst/>
              <a:cxnLst/>
              <a:rect l="l" t="t" r="r" b="b"/>
              <a:pathLst>
                <a:path w="343534" h="413385">
                  <a:moveTo>
                    <a:pt x="117386" y="0"/>
                  </a:moveTo>
                  <a:lnTo>
                    <a:pt x="117386" y="412876"/>
                  </a:lnTo>
                </a:path>
                <a:path w="343534" h="413385">
                  <a:moveTo>
                    <a:pt x="29346" y="0"/>
                  </a:moveTo>
                  <a:lnTo>
                    <a:pt x="29346" y="412876"/>
                  </a:lnTo>
                </a:path>
                <a:path w="343534" h="413385">
                  <a:moveTo>
                    <a:pt x="29346" y="382517"/>
                  </a:moveTo>
                  <a:lnTo>
                    <a:pt x="117386" y="382517"/>
                  </a:lnTo>
                  <a:lnTo>
                    <a:pt x="343051" y="382517"/>
                  </a:lnTo>
                </a:path>
                <a:path w="343534" h="413385">
                  <a:moveTo>
                    <a:pt x="88039" y="412876"/>
                  </a:moveTo>
                  <a:lnTo>
                    <a:pt x="147744" y="353171"/>
                  </a:lnTo>
                </a:path>
                <a:path w="343534" h="413385">
                  <a:moveTo>
                    <a:pt x="0" y="412876"/>
                  </a:moveTo>
                  <a:lnTo>
                    <a:pt x="59705" y="353171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72" name="object 472" descr=""/>
          <p:cNvSpPr txBox="1"/>
          <p:nvPr/>
        </p:nvSpPr>
        <p:spPr>
          <a:xfrm>
            <a:off x="9499304" y="422607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3" name="object 473" descr=""/>
          <p:cNvSpPr/>
          <p:nvPr/>
        </p:nvSpPr>
        <p:spPr>
          <a:xfrm>
            <a:off x="9059662" y="3919624"/>
            <a:ext cx="361315" cy="99695"/>
          </a:xfrm>
          <a:custGeom>
            <a:avLst/>
            <a:gdLst/>
            <a:ahLst/>
            <a:cxnLst/>
            <a:rect l="l" t="t" r="r" b="b"/>
            <a:pathLst>
              <a:path w="361315" h="99695">
                <a:moveTo>
                  <a:pt x="361266" y="30358"/>
                </a:moveTo>
                <a:lnTo>
                  <a:pt x="0" y="30358"/>
                </a:lnTo>
              </a:path>
              <a:path w="361315" h="99695">
                <a:moveTo>
                  <a:pt x="361266" y="68812"/>
                </a:moveTo>
                <a:lnTo>
                  <a:pt x="0" y="68812"/>
                </a:lnTo>
              </a:path>
              <a:path w="361315" h="99695">
                <a:moveTo>
                  <a:pt x="59705" y="59705"/>
                </a:moveTo>
                <a:lnTo>
                  <a:pt x="0" y="0"/>
                </a:lnTo>
              </a:path>
              <a:path w="361315" h="99695">
                <a:moveTo>
                  <a:pt x="59705" y="99171"/>
                </a:moveTo>
                <a:lnTo>
                  <a:pt x="0" y="3946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 descr=""/>
          <p:cNvSpPr txBox="1"/>
          <p:nvPr/>
        </p:nvSpPr>
        <p:spPr>
          <a:xfrm>
            <a:off x="9073273" y="3657354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5" name="object 475" descr=""/>
          <p:cNvSpPr/>
          <p:nvPr/>
        </p:nvSpPr>
        <p:spPr>
          <a:xfrm>
            <a:off x="9317709" y="4170588"/>
            <a:ext cx="342265" cy="398145"/>
          </a:xfrm>
          <a:custGeom>
            <a:avLst/>
            <a:gdLst/>
            <a:ahLst/>
            <a:cxnLst/>
            <a:rect l="l" t="t" r="r" b="b"/>
            <a:pathLst>
              <a:path w="342265" h="398145">
                <a:moveTo>
                  <a:pt x="29346" y="0"/>
                </a:moveTo>
                <a:lnTo>
                  <a:pt x="29346" y="397696"/>
                </a:lnTo>
              </a:path>
              <a:path w="342265" h="398145">
                <a:moveTo>
                  <a:pt x="311681" y="0"/>
                </a:moveTo>
                <a:lnTo>
                  <a:pt x="311681" y="397696"/>
                </a:lnTo>
              </a:path>
              <a:path w="342265" h="398145">
                <a:moveTo>
                  <a:pt x="29346" y="367338"/>
                </a:moveTo>
                <a:lnTo>
                  <a:pt x="311681" y="367338"/>
                </a:lnTo>
              </a:path>
              <a:path w="342265" h="398145">
                <a:moveTo>
                  <a:pt x="282334" y="397696"/>
                </a:moveTo>
                <a:lnTo>
                  <a:pt x="342039" y="337991"/>
                </a:lnTo>
              </a:path>
              <a:path w="34226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 descr=""/>
          <p:cNvSpPr txBox="1"/>
          <p:nvPr/>
        </p:nvSpPr>
        <p:spPr>
          <a:xfrm>
            <a:off x="9390013" y="4417330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7" name="object 477" descr=""/>
          <p:cNvSpPr/>
          <p:nvPr/>
        </p:nvSpPr>
        <p:spPr>
          <a:xfrm>
            <a:off x="9644570" y="3959090"/>
            <a:ext cx="207010" cy="226695"/>
          </a:xfrm>
          <a:custGeom>
            <a:avLst/>
            <a:gdLst/>
            <a:ahLst/>
            <a:cxnLst/>
            <a:rect l="l" t="t" r="r" b="b"/>
            <a:pathLst>
              <a:path w="207009" h="226695">
                <a:moveTo>
                  <a:pt x="0" y="29346"/>
                </a:moveTo>
                <a:lnTo>
                  <a:pt x="206438" y="29346"/>
                </a:lnTo>
              </a:path>
              <a:path w="207009" h="226695">
                <a:moveTo>
                  <a:pt x="0" y="196318"/>
                </a:moveTo>
                <a:lnTo>
                  <a:pt x="206438" y="196318"/>
                </a:lnTo>
              </a:path>
              <a:path w="207009" h="226695">
                <a:moveTo>
                  <a:pt x="176079" y="29346"/>
                </a:moveTo>
                <a:lnTo>
                  <a:pt x="176079" y="196318"/>
                </a:lnTo>
              </a:path>
              <a:path w="207009" h="226695">
                <a:moveTo>
                  <a:pt x="206438" y="226677"/>
                </a:moveTo>
                <a:lnTo>
                  <a:pt x="146732" y="166971"/>
                </a:lnTo>
              </a:path>
              <a:path w="207009" h="22669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 descr=""/>
          <p:cNvSpPr txBox="1"/>
          <p:nvPr/>
        </p:nvSpPr>
        <p:spPr>
          <a:xfrm>
            <a:off x="9721450" y="400572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79" name="object 479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9362235" y="8984440"/>
            <a:ext cx="266143" cy="215545"/>
          </a:xfrm>
          <a:prstGeom prst="rect">
            <a:avLst/>
          </a:prstGeom>
        </p:spPr>
      </p:pic>
      <p:sp>
        <p:nvSpPr>
          <p:cNvPr id="480" name="object 480" descr=""/>
          <p:cNvSpPr txBox="1"/>
          <p:nvPr/>
        </p:nvSpPr>
        <p:spPr>
          <a:xfrm>
            <a:off x="9479065" y="9045995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81" name="object 481" descr=""/>
          <p:cNvGrpSpPr/>
          <p:nvPr/>
        </p:nvGrpSpPr>
        <p:grpSpPr>
          <a:xfrm>
            <a:off x="9114168" y="8778002"/>
            <a:ext cx="310515" cy="258445"/>
            <a:chOff x="9114168" y="8778002"/>
            <a:chExt cx="310515" cy="258445"/>
          </a:xfrm>
        </p:grpSpPr>
        <p:sp>
          <p:nvSpPr>
            <p:cNvPr id="482" name="object 482" descr=""/>
            <p:cNvSpPr/>
            <p:nvPr/>
          </p:nvSpPr>
          <p:spPr>
            <a:xfrm>
              <a:off x="9117343" y="8969261"/>
              <a:ext cx="304165" cy="7620"/>
            </a:xfrm>
            <a:custGeom>
              <a:avLst/>
              <a:gdLst/>
              <a:ahLst/>
              <a:cxnLst/>
              <a:rect l="l" t="t" r="r" b="b"/>
              <a:pathLst>
                <a:path w="304165" h="7620">
                  <a:moveTo>
                    <a:pt x="303585" y="0"/>
                  </a:moveTo>
                  <a:lnTo>
                    <a:pt x="0" y="0"/>
                  </a:lnTo>
                </a:path>
                <a:path w="304165" h="7620">
                  <a:moveTo>
                    <a:pt x="303585" y="7083"/>
                  </a:moveTo>
                  <a:lnTo>
                    <a:pt x="0" y="7083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3" name="object 48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114307" y="8778002"/>
              <a:ext cx="134589" cy="258047"/>
            </a:xfrm>
            <a:prstGeom prst="rect">
              <a:avLst/>
            </a:prstGeom>
          </p:spPr>
        </p:pic>
      </p:grpSp>
      <p:sp>
        <p:nvSpPr>
          <p:cNvPr id="484" name="object 484" descr=""/>
          <p:cNvSpPr txBox="1"/>
          <p:nvPr/>
        </p:nvSpPr>
        <p:spPr>
          <a:xfrm>
            <a:off x="9142086" y="8661454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5" name="object 485" descr=""/>
          <p:cNvSpPr/>
          <p:nvPr/>
        </p:nvSpPr>
        <p:spPr>
          <a:xfrm>
            <a:off x="9365271" y="8990512"/>
            <a:ext cx="294640" cy="398145"/>
          </a:xfrm>
          <a:custGeom>
            <a:avLst/>
            <a:gdLst/>
            <a:ahLst/>
            <a:cxnLst/>
            <a:rect l="l" t="t" r="r" b="b"/>
            <a:pathLst>
              <a:path w="294640" h="398145">
                <a:moveTo>
                  <a:pt x="30358" y="0"/>
                </a:moveTo>
                <a:lnTo>
                  <a:pt x="30358" y="397696"/>
                </a:lnTo>
              </a:path>
              <a:path w="294640" h="398145">
                <a:moveTo>
                  <a:pt x="264119" y="0"/>
                </a:moveTo>
                <a:lnTo>
                  <a:pt x="264119" y="397696"/>
                </a:lnTo>
              </a:path>
              <a:path w="294640" h="398145">
                <a:moveTo>
                  <a:pt x="30358" y="368350"/>
                </a:moveTo>
                <a:lnTo>
                  <a:pt x="264119" y="368350"/>
                </a:lnTo>
              </a:path>
              <a:path w="294640" h="398145">
                <a:moveTo>
                  <a:pt x="234772" y="397696"/>
                </a:moveTo>
                <a:lnTo>
                  <a:pt x="294477" y="337991"/>
                </a:lnTo>
              </a:path>
              <a:path w="29464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 descr=""/>
          <p:cNvSpPr txBox="1"/>
          <p:nvPr/>
        </p:nvSpPr>
        <p:spPr>
          <a:xfrm>
            <a:off x="9425432" y="923826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7" name="object 487" descr=""/>
          <p:cNvSpPr/>
          <p:nvPr/>
        </p:nvSpPr>
        <p:spPr>
          <a:xfrm>
            <a:off x="9644570" y="8874138"/>
            <a:ext cx="207010" cy="132080"/>
          </a:xfrm>
          <a:custGeom>
            <a:avLst/>
            <a:gdLst/>
            <a:ahLst/>
            <a:cxnLst/>
            <a:rect l="l" t="t" r="r" b="b"/>
            <a:pathLst>
              <a:path w="207009" h="132079">
                <a:moveTo>
                  <a:pt x="0" y="30358"/>
                </a:moveTo>
                <a:lnTo>
                  <a:pt x="206438" y="30358"/>
                </a:lnTo>
              </a:path>
              <a:path w="207009" h="132079">
                <a:moveTo>
                  <a:pt x="0" y="102207"/>
                </a:moveTo>
                <a:lnTo>
                  <a:pt x="206438" y="102207"/>
                </a:lnTo>
              </a:path>
              <a:path w="207009" h="132079">
                <a:moveTo>
                  <a:pt x="176079" y="30358"/>
                </a:moveTo>
                <a:lnTo>
                  <a:pt x="176079" y="102207"/>
                </a:lnTo>
              </a:path>
              <a:path w="207009" h="132079">
                <a:moveTo>
                  <a:pt x="206438" y="131553"/>
                </a:moveTo>
                <a:lnTo>
                  <a:pt x="145720" y="71848"/>
                </a:lnTo>
              </a:path>
              <a:path w="207009" h="132079">
                <a:moveTo>
                  <a:pt x="206438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8" name="object 488" descr=""/>
          <p:cNvSpPr txBox="1"/>
          <p:nvPr/>
        </p:nvSpPr>
        <p:spPr>
          <a:xfrm>
            <a:off x="9721450" y="886815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9" name="object 489" descr=""/>
          <p:cNvSpPr/>
          <p:nvPr/>
        </p:nvSpPr>
        <p:spPr>
          <a:xfrm>
            <a:off x="9365271" y="8266967"/>
            <a:ext cx="307975" cy="328930"/>
          </a:xfrm>
          <a:custGeom>
            <a:avLst/>
            <a:gdLst/>
            <a:ahLst/>
            <a:cxnLst/>
            <a:rect l="l" t="t" r="r" b="b"/>
            <a:pathLst>
              <a:path w="307975" h="328929">
                <a:moveTo>
                  <a:pt x="69824" y="0"/>
                </a:moveTo>
                <a:lnTo>
                  <a:pt x="69824" y="328884"/>
                </a:lnTo>
              </a:path>
              <a:path w="307975" h="328929">
                <a:moveTo>
                  <a:pt x="30358" y="0"/>
                </a:moveTo>
                <a:lnTo>
                  <a:pt x="30358" y="328884"/>
                </a:lnTo>
              </a:path>
              <a:path w="307975" h="328929">
                <a:moveTo>
                  <a:pt x="30358" y="298525"/>
                </a:moveTo>
                <a:lnTo>
                  <a:pt x="69824" y="298525"/>
                </a:lnTo>
                <a:lnTo>
                  <a:pt x="307633" y="298525"/>
                </a:lnTo>
              </a:path>
              <a:path w="307975" h="328929">
                <a:moveTo>
                  <a:pt x="40478" y="328884"/>
                </a:moveTo>
                <a:lnTo>
                  <a:pt x="100183" y="269179"/>
                </a:lnTo>
              </a:path>
              <a:path w="307975" h="328929">
                <a:moveTo>
                  <a:pt x="0" y="328884"/>
                </a:moveTo>
                <a:lnTo>
                  <a:pt x="59705" y="2691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0" name="object 490" descr=""/>
          <p:cNvSpPr txBox="1"/>
          <p:nvPr/>
        </p:nvSpPr>
        <p:spPr>
          <a:xfrm>
            <a:off x="9523591" y="8444896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1" name="object 491" descr=""/>
          <p:cNvSpPr/>
          <p:nvPr/>
        </p:nvSpPr>
        <p:spPr>
          <a:xfrm>
            <a:off x="9095080" y="8158688"/>
            <a:ext cx="326390" cy="123825"/>
          </a:xfrm>
          <a:custGeom>
            <a:avLst/>
            <a:gdLst/>
            <a:ahLst/>
            <a:cxnLst/>
            <a:rect l="l" t="t" r="r" b="b"/>
            <a:pathLst>
              <a:path w="326390" h="123825">
                <a:moveTo>
                  <a:pt x="325848" y="94111"/>
                </a:moveTo>
                <a:lnTo>
                  <a:pt x="0" y="94111"/>
                </a:lnTo>
              </a:path>
              <a:path w="326390" h="123825">
                <a:moveTo>
                  <a:pt x="325848" y="29346"/>
                </a:moveTo>
                <a:lnTo>
                  <a:pt x="0" y="29346"/>
                </a:lnTo>
              </a:path>
              <a:path w="326390" h="123825">
                <a:moveTo>
                  <a:pt x="59705" y="59705"/>
                </a:moveTo>
                <a:lnTo>
                  <a:pt x="0" y="0"/>
                </a:lnTo>
              </a:path>
              <a:path w="326390" h="123825">
                <a:moveTo>
                  <a:pt x="59705" y="123458"/>
                </a:moveTo>
                <a:lnTo>
                  <a:pt x="0" y="6375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 descr=""/>
          <p:cNvSpPr txBox="1"/>
          <p:nvPr/>
        </p:nvSpPr>
        <p:spPr>
          <a:xfrm>
            <a:off x="9119823" y="790856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3" name="object 493" descr=""/>
          <p:cNvSpPr/>
          <p:nvPr/>
        </p:nvSpPr>
        <p:spPr>
          <a:xfrm>
            <a:off x="9365271" y="8442035"/>
            <a:ext cx="318135" cy="307975"/>
          </a:xfrm>
          <a:custGeom>
            <a:avLst/>
            <a:gdLst/>
            <a:ahLst/>
            <a:cxnLst/>
            <a:rect l="l" t="t" r="r" b="b"/>
            <a:pathLst>
              <a:path w="318134" h="307975">
                <a:moveTo>
                  <a:pt x="30358" y="0"/>
                </a:moveTo>
                <a:lnTo>
                  <a:pt x="30358" y="307633"/>
                </a:lnTo>
              </a:path>
              <a:path w="318134" h="307975">
                <a:moveTo>
                  <a:pt x="288406" y="0"/>
                </a:moveTo>
                <a:lnTo>
                  <a:pt x="288406" y="307633"/>
                </a:lnTo>
              </a:path>
              <a:path w="318134" h="307975">
                <a:moveTo>
                  <a:pt x="30358" y="278286"/>
                </a:moveTo>
                <a:lnTo>
                  <a:pt x="288406" y="278286"/>
                </a:lnTo>
              </a:path>
              <a:path w="318134" h="307975">
                <a:moveTo>
                  <a:pt x="258047" y="307633"/>
                </a:moveTo>
                <a:lnTo>
                  <a:pt x="317752" y="247928"/>
                </a:lnTo>
              </a:path>
              <a:path w="318134" h="307975">
                <a:moveTo>
                  <a:pt x="0" y="307633"/>
                </a:moveTo>
                <a:lnTo>
                  <a:pt x="59705" y="24792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 descr=""/>
          <p:cNvSpPr txBox="1"/>
          <p:nvPr/>
        </p:nvSpPr>
        <p:spPr>
          <a:xfrm>
            <a:off x="9420372" y="859972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5" name="object 495" descr=""/>
          <p:cNvSpPr/>
          <p:nvPr/>
        </p:nvSpPr>
        <p:spPr>
          <a:xfrm>
            <a:off x="9667844" y="8158688"/>
            <a:ext cx="207010" cy="299085"/>
          </a:xfrm>
          <a:custGeom>
            <a:avLst/>
            <a:gdLst/>
            <a:ahLst/>
            <a:cxnLst/>
            <a:rect l="l" t="t" r="r" b="b"/>
            <a:pathLst>
              <a:path w="207009" h="299084">
                <a:moveTo>
                  <a:pt x="0" y="29346"/>
                </a:moveTo>
                <a:lnTo>
                  <a:pt x="206438" y="29346"/>
                </a:lnTo>
              </a:path>
              <a:path w="207009" h="299084">
                <a:moveTo>
                  <a:pt x="0" y="268167"/>
                </a:moveTo>
                <a:lnTo>
                  <a:pt x="206438" y="268167"/>
                </a:lnTo>
              </a:path>
              <a:path w="207009" h="299084">
                <a:moveTo>
                  <a:pt x="177091" y="29346"/>
                </a:moveTo>
                <a:lnTo>
                  <a:pt x="177091" y="268167"/>
                </a:lnTo>
              </a:path>
              <a:path w="207009" h="299084">
                <a:moveTo>
                  <a:pt x="206438" y="298525"/>
                </a:moveTo>
                <a:lnTo>
                  <a:pt x="146732" y="238820"/>
                </a:lnTo>
              </a:path>
              <a:path w="207009" h="29908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 descr=""/>
          <p:cNvSpPr txBox="1"/>
          <p:nvPr/>
        </p:nvSpPr>
        <p:spPr>
          <a:xfrm>
            <a:off x="9745736" y="822612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7" name="object 497" descr=""/>
          <p:cNvSpPr/>
          <p:nvPr/>
        </p:nvSpPr>
        <p:spPr>
          <a:xfrm>
            <a:off x="9436107" y="6833032"/>
            <a:ext cx="387985" cy="336550"/>
          </a:xfrm>
          <a:custGeom>
            <a:avLst/>
            <a:gdLst/>
            <a:ahLst/>
            <a:cxnLst/>
            <a:rect l="l" t="t" r="r" b="b"/>
            <a:pathLst>
              <a:path w="387984" h="336550">
                <a:moveTo>
                  <a:pt x="358230" y="0"/>
                </a:moveTo>
                <a:lnTo>
                  <a:pt x="358230" y="335967"/>
                </a:lnTo>
              </a:path>
              <a:path w="387984" h="336550">
                <a:moveTo>
                  <a:pt x="30358" y="0"/>
                </a:moveTo>
                <a:lnTo>
                  <a:pt x="30358" y="335967"/>
                </a:lnTo>
              </a:path>
              <a:path w="387984" h="336550">
                <a:moveTo>
                  <a:pt x="358230" y="305609"/>
                </a:moveTo>
                <a:lnTo>
                  <a:pt x="30358" y="305609"/>
                </a:lnTo>
              </a:path>
              <a:path w="387984" h="336550">
                <a:moveTo>
                  <a:pt x="0" y="335967"/>
                </a:moveTo>
                <a:lnTo>
                  <a:pt x="59705" y="276262"/>
                </a:lnTo>
              </a:path>
              <a:path w="387984" h="336550">
                <a:moveTo>
                  <a:pt x="327872" y="335967"/>
                </a:moveTo>
                <a:lnTo>
                  <a:pt x="387577" y="27626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 descr=""/>
          <p:cNvSpPr txBox="1"/>
          <p:nvPr/>
        </p:nvSpPr>
        <p:spPr>
          <a:xfrm>
            <a:off x="9525615" y="701804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9" name="object 499" descr=""/>
          <p:cNvSpPr/>
          <p:nvPr/>
        </p:nvSpPr>
        <p:spPr>
          <a:xfrm>
            <a:off x="9163893" y="6691359"/>
            <a:ext cx="615315" cy="286385"/>
          </a:xfrm>
          <a:custGeom>
            <a:avLst/>
            <a:gdLst/>
            <a:ahLst/>
            <a:cxnLst/>
            <a:rect l="l" t="t" r="r" b="b"/>
            <a:pathLst>
              <a:path w="615315" h="286384">
                <a:moveTo>
                  <a:pt x="615266" y="126493"/>
                </a:moveTo>
                <a:lnTo>
                  <a:pt x="0" y="126493"/>
                </a:lnTo>
              </a:path>
              <a:path w="615315" h="286384">
                <a:moveTo>
                  <a:pt x="615266" y="256023"/>
                </a:moveTo>
                <a:lnTo>
                  <a:pt x="0" y="256023"/>
                </a:lnTo>
              </a:path>
              <a:path w="615315" h="286384">
                <a:moveTo>
                  <a:pt x="29346" y="256023"/>
                </a:moveTo>
                <a:lnTo>
                  <a:pt x="29346" y="126493"/>
                </a:lnTo>
                <a:lnTo>
                  <a:pt x="29346" y="0"/>
                </a:lnTo>
                <a:lnTo>
                  <a:pt x="178103" y="0"/>
                </a:lnTo>
              </a:path>
              <a:path w="615315" h="286384">
                <a:moveTo>
                  <a:pt x="59705" y="156852"/>
                </a:moveTo>
                <a:lnTo>
                  <a:pt x="0" y="97147"/>
                </a:lnTo>
              </a:path>
              <a:path w="615315" h="286384">
                <a:moveTo>
                  <a:pt x="59705" y="286382"/>
                </a:moveTo>
                <a:lnTo>
                  <a:pt x="0" y="22667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 descr=""/>
          <p:cNvSpPr txBox="1"/>
          <p:nvPr/>
        </p:nvSpPr>
        <p:spPr>
          <a:xfrm>
            <a:off x="9188636" y="6571774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1" name="object 501" descr=""/>
          <p:cNvSpPr/>
          <p:nvPr/>
        </p:nvSpPr>
        <p:spPr>
          <a:xfrm>
            <a:off x="9436107" y="6962561"/>
            <a:ext cx="725170" cy="398145"/>
          </a:xfrm>
          <a:custGeom>
            <a:avLst/>
            <a:gdLst/>
            <a:ahLst/>
            <a:cxnLst/>
            <a:rect l="l" t="t" r="r" b="b"/>
            <a:pathLst>
              <a:path w="725170" h="398145">
                <a:moveTo>
                  <a:pt x="30358" y="0"/>
                </a:moveTo>
                <a:lnTo>
                  <a:pt x="30358" y="397696"/>
                </a:lnTo>
              </a:path>
              <a:path w="725170" h="398145">
                <a:moveTo>
                  <a:pt x="695210" y="0"/>
                </a:moveTo>
                <a:lnTo>
                  <a:pt x="695210" y="397696"/>
                </a:lnTo>
              </a:path>
              <a:path w="725170" h="398145">
                <a:moveTo>
                  <a:pt x="30358" y="367338"/>
                </a:moveTo>
                <a:lnTo>
                  <a:pt x="695210" y="367338"/>
                </a:lnTo>
              </a:path>
              <a:path w="725170" h="398145">
                <a:moveTo>
                  <a:pt x="664852" y="397696"/>
                </a:moveTo>
                <a:lnTo>
                  <a:pt x="724557" y="337991"/>
                </a:lnTo>
              </a:path>
              <a:path w="72517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 descr=""/>
          <p:cNvSpPr txBox="1"/>
          <p:nvPr/>
        </p:nvSpPr>
        <p:spPr>
          <a:xfrm>
            <a:off x="9693599" y="720930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3" name="object 503" descr=""/>
          <p:cNvSpPr/>
          <p:nvPr/>
        </p:nvSpPr>
        <p:spPr>
          <a:xfrm>
            <a:off x="10145486" y="6368546"/>
            <a:ext cx="207010" cy="609600"/>
          </a:xfrm>
          <a:custGeom>
            <a:avLst/>
            <a:gdLst/>
            <a:ahLst/>
            <a:cxnLst/>
            <a:rect l="l" t="t" r="r" b="b"/>
            <a:pathLst>
              <a:path w="207009" h="609600">
                <a:moveTo>
                  <a:pt x="0" y="30358"/>
                </a:moveTo>
                <a:lnTo>
                  <a:pt x="206438" y="30358"/>
                </a:lnTo>
              </a:path>
              <a:path w="207009" h="609600">
                <a:moveTo>
                  <a:pt x="0" y="578836"/>
                </a:moveTo>
                <a:lnTo>
                  <a:pt x="206438" y="578836"/>
                </a:lnTo>
              </a:path>
              <a:path w="207009" h="609600">
                <a:moveTo>
                  <a:pt x="177091" y="30358"/>
                </a:moveTo>
                <a:lnTo>
                  <a:pt x="177091" y="578836"/>
                </a:lnTo>
              </a:path>
              <a:path w="207009" h="609600">
                <a:moveTo>
                  <a:pt x="206438" y="609194"/>
                </a:moveTo>
                <a:lnTo>
                  <a:pt x="146732" y="549489"/>
                </a:lnTo>
              </a:path>
              <a:path w="207009" h="60960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4" name="object 504" descr=""/>
          <p:cNvSpPr txBox="1"/>
          <p:nvPr/>
        </p:nvSpPr>
        <p:spPr>
          <a:xfrm>
            <a:off x="10223378" y="657933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5" name="object 505" descr=""/>
          <p:cNvSpPr/>
          <p:nvPr/>
        </p:nvSpPr>
        <p:spPr>
          <a:xfrm>
            <a:off x="10122210" y="3964149"/>
            <a:ext cx="338455" cy="341630"/>
          </a:xfrm>
          <a:custGeom>
            <a:avLst/>
            <a:gdLst/>
            <a:ahLst/>
            <a:cxnLst/>
            <a:rect l="l" t="t" r="r" b="b"/>
            <a:pathLst>
              <a:path w="338454" h="341629">
                <a:moveTo>
                  <a:pt x="30358" y="0"/>
                </a:moveTo>
                <a:lnTo>
                  <a:pt x="30358" y="341027"/>
                </a:lnTo>
              </a:path>
              <a:path w="338454" h="341629">
                <a:moveTo>
                  <a:pt x="104230" y="0"/>
                </a:moveTo>
                <a:lnTo>
                  <a:pt x="104230" y="341027"/>
                </a:lnTo>
              </a:path>
              <a:path w="338454" h="341629">
                <a:moveTo>
                  <a:pt x="30358" y="310669"/>
                </a:moveTo>
                <a:lnTo>
                  <a:pt x="104230" y="310669"/>
                </a:lnTo>
                <a:lnTo>
                  <a:pt x="337991" y="310669"/>
                </a:lnTo>
              </a:path>
              <a:path w="338454" h="341629">
                <a:moveTo>
                  <a:pt x="73872" y="341027"/>
                </a:moveTo>
                <a:lnTo>
                  <a:pt x="133577" y="281322"/>
                </a:lnTo>
              </a:path>
              <a:path w="338454" h="341629">
                <a:moveTo>
                  <a:pt x="0" y="341027"/>
                </a:moveTo>
                <a:lnTo>
                  <a:pt x="59705" y="28132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 descr=""/>
          <p:cNvSpPr txBox="1"/>
          <p:nvPr/>
        </p:nvSpPr>
        <p:spPr>
          <a:xfrm>
            <a:off x="10295710" y="415523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7" name="object 507" descr=""/>
          <p:cNvSpPr/>
          <p:nvPr/>
        </p:nvSpPr>
        <p:spPr>
          <a:xfrm>
            <a:off x="10167749" y="3791106"/>
            <a:ext cx="200660" cy="188595"/>
          </a:xfrm>
          <a:custGeom>
            <a:avLst/>
            <a:gdLst/>
            <a:ahLst/>
            <a:cxnLst/>
            <a:rect l="l" t="t" r="r" b="b"/>
            <a:pathLst>
              <a:path w="200659" h="188595">
                <a:moveTo>
                  <a:pt x="0" y="158876"/>
                </a:moveTo>
                <a:lnTo>
                  <a:pt x="200366" y="158876"/>
                </a:lnTo>
              </a:path>
              <a:path w="200659" h="188595">
                <a:moveTo>
                  <a:pt x="0" y="30358"/>
                </a:moveTo>
                <a:lnTo>
                  <a:pt x="200366" y="30358"/>
                </a:lnTo>
              </a:path>
              <a:path w="200659" h="188595">
                <a:moveTo>
                  <a:pt x="200366" y="59705"/>
                </a:moveTo>
                <a:lnTo>
                  <a:pt x="140661" y="0"/>
                </a:lnTo>
              </a:path>
              <a:path w="200659" h="188595">
                <a:moveTo>
                  <a:pt x="200366" y="188222"/>
                </a:moveTo>
                <a:lnTo>
                  <a:pt x="140661" y="12851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 descr=""/>
          <p:cNvSpPr txBox="1"/>
          <p:nvPr/>
        </p:nvSpPr>
        <p:spPr>
          <a:xfrm>
            <a:off x="10025519" y="3560890"/>
            <a:ext cx="46355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1120">
              <a:lnSpc>
                <a:spcPts val="980"/>
              </a:lnSpc>
              <a:spcBef>
                <a:spcPts val="125"/>
              </a:spcBef>
              <a:tabLst>
                <a:tab pos="320040" algn="l"/>
              </a:tabLst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42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	</a:t>
            </a:r>
            <a:r>
              <a:rPr dirty="0" u="sng" baseline="3968" sz="1050" spc="-37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535</a:t>
            </a:r>
            <a:endParaRPr baseline="3968" sz="10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09" name="object 509" descr=""/>
          <p:cNvSpPr/>
          <p:nvPr/>
        </p:nvSpPr>
        <p:spPr>
          <a:xfrm>
            <a:off x="9842912" y="4098739"/>
            <a:ext cx="413384" cy="398145"/>
          </a:xfrm>
          <a:custGeom>
            <a:avLst/>
            <a:gdLst/>
            <a:ahLst/>
            <a:cxnLst/>
            <a:rect l="l" t="t" r="r" b="b"/>
            <a:pathLst>
              <a:path w="413384" h="398145">
                <a:moveTo>
                  <a:pt x="29346" y="0"/>
                </a:moveTo>
                <a:lnTo>
                  <a:pt x="29346" y="397696"/>
                </a:lnTo>
              </a:path>
              <a:path w="413384" h="398145">
                <a:moveTo>
                  <a:pt x="383529" y="0"/>
                </a:moveTo>
                <a:lnTo>
                  <a:pt x="383529" y="397696"/>
                </a:lnTo>
              </a:path>
              <a:path w="413384" h="398145">
                <a:moveTo>
                  <a:pt x="29346" y="367338"/>
                </a:moveTo>
                <a:lnTo>
                  <a:pt x="383529" y="367338"/>
                </a:lnTo>
              </a:path>
              <a:path w="413384" h="398145">
                <a:moveTo>
                  <a:pt x="353171" y="397696"/>
                </a:moveTo>
                <a:lnTo>
                  <a:pt x="412876" y="337991"/>
                </a:lnTo>
              </a:path>
              <a:path w="41338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 descr=""/>
          <p:cNvSpPr txBox="1"/>
          <p:nvPr/>
        </p:nvSpPr>
        <p:spPr>
          <a:xfrm>
            <a:off x="9941527" y="4346493"/>
            <a:ext cx="1924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1" name="object 511" descr=""/>
          <p:cNvSpPr/>
          <p:nvPr/>
        </p:nvSpPr>
        <p:spPr>
          <a:xfrm>
            <a:off x="10240609" y="3791106"/>
            <a:ext cx="398145" cy="323215"/>
          </a:xfrm>
          <a:custGeom>
            <a:avLst/>
            <a:gdLst/>
            <a:ahLst/>
            <a:cxnLst/>
            <a:rect l="l" t="t" r="r" b="b"/>
            <a:pathLst>
              <a:path w="398145" h="323214">
                <a:moveTo>
                  <a:pt x="0" y="30358"/>
                </a:moveTo>
                <a:lnTo>
                  <a:pt x="397696" y="30358"/>
                </a:lnTo>
              </a:path>
              <a:path w="398145" h="323214">
                <a:moveTo>
                  <a:pt x="0" y="292453"/>
                </a:moveTo>
                <a:lnTo>
                  <a:pt x="397696" y="292453"/>
                </a:lnTo>
              </a:path>
              <a:path w="398145" h="323214">
                <a:moveTo>
                  <a:pt x="368350" y="30358"/>
                </a:moveTo>
                <a:lnTo>
                  <a:pt x="368350" y="292453"/>
                </a:lnTo>
              </a:path>
              <a:path w="398145" h="323214">
                <a:moveTo>
                  <a:pt x="397696" y="322812"/>
                </a:moveTo>
                <a:lnTo>
                  <a:pt x="337991" y="263107"/>
                </a:lnTo>
              </a:path>
              <a:path w="398145" h="32321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 descr=""/>
          <p:cNvSpPr txBox="1"/>
          <p:nvPr/>
        </p:nvSpPr>
        <p:spPr>
          <a:xfrm>
            <a:off x="10509760" y="3877014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3" name="object 513" descr=""/>
          <p:cNvSpPr/>
          <p:nvPr/>
        </p:nvSpPr>
        <p:spPr>
          <a:xfrm>
            <a:off x="10070601" y="2530214"/>
            <a:ext cx="316230" cy="318770"/>
          </a:xfrm>
          <a:custGeom>
            <a:avLst/>
            <a:gdLst/>
            <a:ahLst/>
            <a:cxnLst/>
            <a:rect l="l" t="t" r="r" b="b"/>
            <a:pathLst>
              <a:path w="316229" h="318769">
                <a:moveTo>
                  <a:pt x="81968" y="0"/>
                </a:moveTo>
                <a:lnTo>
                  <a:pt x="81968" y="318764"/>
                </a:lnTo>
              </a:path>
              <a:path w="316229" h="318769">
                <a:moveTo>
                  <a:pt x="59705" y="0"/>
                </a:moveTo>
                <a:lnTo>
                  <a:pt x="59705" y="318764"/>
                </a:lnTo>
              </a:path>
              <a:path w="316229" h="318769">
                <a:moveTo>
                  <a:pt x="315728" y="289418"/>
                </a:moveTo>
                <a:lnTo>
                  <a:pt x="81968" y="289418"/>
                </a:lnTo>
                <a:lnTo>
                  <a:pt x="59705" y="289418"/>
                </a:lnTo>
                <a:lnTo>
                  <a:pt x="0" y="289418"/>
                </a:lnTo>
              </a:path>
              <a:path w="316229" h="318769">
                <a:moveTo>
                  <a:pt x="51609" y="318764"/>
                </a:moveTo>
                <a:lnTo>
                  <a:pt x="111314" y="259059"/>
                </a:lnTo>
              </a:path>
              <a:path w="316229" h="318769">
                <a:moveTo>
                  <a:pt x="30358" y="318764"/>
                </a:moveTo>
                <a:lnTo>
                  <a:pt x="90063" y="25905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 descr=""/>
          <p:cNvSpPr txBox="1"/>
          <p:nvPr/>
        </p:nvSpPr>
        <p:spPr>
          <a:xfrm>
            <a:off x="10268387" y="2699037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15" name="object 515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167749" y="2282286"/>
            <a:ext cx="221617" cy="266143"/>
          </a:xfrm>
          <a:prstGeom prst="rect">
            <a:avLst/>
          </a:prstGeom>
        </p:spPr>
      </p:pic>
      <p:sp>
        <p:nvSpPr>
          <p:cNvPr id="516" name="object 516" descr=""/>
          <p:cNvSpPr txBox="1"/>
          <p:nvPr/>
        </p:nvSpPr>
        <p:spPr>
          <a:xfrm>
            <a:off x="10238029" y="216472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7" name="object 517" descr=""/>
          <p:cNvSpPr/>
          <p:nvPr/>
        </p:nvSpPr>
        <p:spPr>
          <a:xfrm>
            <a:off x="9842912" y="2643553"/>
            <a:ext cx="318135" cy="396875"/>
          </a:xfrm>
          <a:custGeom>
            <a:avLst/>
            <a:gdLst/>
            <a:ahLst/>
            <a:cxnLst/>
            <a:rect l="l" t="t" r="r" b="b"/>
            <a:pathLst>
              <a:path w="318134" h="396875">
                <a:moveTo>
                  <a:pt x="29346" y="0"/>
                </a:moveTo>
                <a:lnTo>
                  <a:pt x="29346" y="396684"/>
                </a:lnTo>
              </a:path>
              <a:path w="318134" h="396875">
                <a:moveTo>
                  <a:pt x="287394" y="0"/>
                </a:moveTo>
                <a:lnTo>
                  <a:pt x="287394" y="396684"/>
                </a:lnTo>
              </a:path>
              <a:path w="318134" h="396875">
                <a:moveTo>
                  <a:pt x="29346" y="367338"/>
                </a:moveTo>
                <a:lnTo>
                  <a:pt x="287394" y="367338"/>
                </a:lnTo>
              </a:path>
              <a:path w="318134" h="396875">
                <a:moveTo>
                  <a:pt x="258047" y="396684"/>
                </a:moveTo>
                <a:lnTo>
                  <a:pt x="317752" y="336979"/>
                </a:lnTo>
              </a:path>
              <a:path w="31813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 descr=""/>
          <p:cNvSpPr txBox="1"/>
          <p:nvPr/>
        </p:nvSpPr>
        <p:spPr>
          <a:xfrm>
            <a:off x="9897001" y="289029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9" name="object 519" descr=""/>
          <p:cNvSpPr/>
          <p:nvPr/>
        </p:nvSpPr>
        <p:spPr>
          <a:xfrm>
            <a:off x="10145486" y="2407768"/>
            <a:ext cx="398145" cy="250190"/>
          </a:xfrm>
          <a:custGeom>
            <a:avLst/>
            <a:gdLst/>
            <a:ahLst/>
            <a:cxnLst/>
            <a:rect l="l" t="t" r="r" b="b"/>
            <a:pathLst>
              <a:path w="398145" h="250189">
                <a:moveTo>
                  <a:pt x="0" y="29346"/>
                </a:moveTo>
                <a:lnTo>
                  <a:pt x="397696" y="29346"/>
                </a:lnTo>
              </a:path>
              <a:path w="398145" h="250189">
                <a:moveTo>
                  <a:pt x="0" y="220605"/>
                </a:moveTo>
                <a:lnTo>
                  <a:pt x="397696" y="220605"/>
                </a:lnTo>
              </a:path>
              <a:path w="398145" h="250189">
                <a:moveTo>
                  <a:pt x="367338" y="29346"/>
                </a:moveTo>
                <a:lnTo>
                  <a:pt x="367338" y="220605"/>
                </a:lnTo>
              </a:path>
              <a:path w="398145" h="250189">
                <a:moveTo>
                  <a:pt x="397696" y="249951"/>
                </a:moveTo>
                <a:lnTo>
                  <a:pt x="337991" y="190246"/>
                </a:lnTo>
              </a:path>
              <a:path w="398145" h="250189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0" name="object 520" descr=""/>
          <p:cNvSpPr txBox="1"/>
          <p:nvPr/>
        </p:nvSpPr>
        <p:spPr>
          <a:xfrm>
            <a:off x="10413624" y="246250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1" name="object 521" descr=""/>
          <p:cNvSpPr/>
          <p:nvPr/>
        </p:nvSpPr>
        <p:spPr>
          <a:xfrm>
            <a:off x="10092864" y="8984440"/>
            <a:ext cx="311785" cy="140970"/>
          </a:xfrm>
          <a:custGeom>
            <a:avLst/>
            <a:gdLst/>
            <a:ahLst/>
            <a:cxnLst/>
            <a:rect l="l" t="t" r="r" b="b"/>
            <a:pathLst>
              <a:path w="311784" h="140970">
                <a:moveTo>
                  <a:pt x="59705" y="0"/>
                </a:moveTo>
                <a:lnTo>
                  <a:pt x="59705" y="140661"/>
                </a:lnTo>
              </a:path>
              <a:path w="311784" h="140970">
                <a:moveTo>
                  <a:pt x="65776" y="0"/>
                </a:moveTo>
                <a:lnTo>
                  <a:pt x="65776" y="140661"/>
                </a:lnTo>
              </a:path>
              <a:path w="311784" h="140970">
                <a:moveTo>
                  <a:pt x="311681" y="111314"/>
                </a:moveTo>
                <a:lnTo>
                  <a:pt x="65776" y="111314"/>
                </a:lnTo>
                <a:lnTo>
                  <a:pt x="59705" y="111314"/>
                </a:lnTo>
                <a:lnTo>
                  <a:pt x="0" y="111314"/>
                </a:lnTo>
              </a:path>
              <a:path w="311784" h="140970">
                <a:moveTo>
                  <a:pt x="36430" y="140661"/>
                </a:moveTo>
                <a:lnTo>
                  <a:pt x="96135" y="80956"/>
                </a:lnTo>
              </a:path>
              <a:path w="311784" h="140970">
                <a:moveTo>
                  <a:pt x="29346" y="140661"/>
                </a:moveTo>
                <a:lnTo>
                  <a:pt x="89051" y="8095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 descr=""/>
          <p:cNvSpPr txBox="1"/>
          <p:nvPr/>
        </p:nvSpPr>
        <p:spPr>
          <a:xfrm>
            <a:off x="10284579" y="897515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3" name="object 523" descr=""/>
          <p:cNvSpPr/>
          <p:nvPr/>
        </p:nvSpPr>
        <p:spPr>
          <a:xfrm>
            <a:off x="9859103" y="8874138"/>
            <a:ext cx="278765" cy="125730"/>
          </a:xfrm>
          <a:custGeom>
            <a:avLst/>
            <a:gdLst/>
            <a:ahLst/>
            <a:cxnLst/>
            <a:rect l="l" t="t" r="r" b="b"/>
            <a:pathLst>
              <a:path w="278765" h="125729">
                <a:moveTo>
                  <a:pt x="278286" y="95123"/>
                </a:moveTo>
                <a:lnTo>
                  <a:pt x="0" y="95123"/>
                </a:lnTo>
              </a:path>
              <a:path w="278765" h="125729">
                <a:moveTo>
                  <a:pt x="278286" y="30358"/>
                </a:moveTo>
                <a:lnTo>
                  <a:pt x="0" y="30358"/>
                </a:lnTo>
              </a:path>
              <a:path w="278765" h="125729">
                <a:moveTo>
                  <a:pt x="59705" y="59705"/>
                </a:moveTo>
                <a:lnTo>
                  <a:pt x="0" y="0"/>
                </a:lnTo>
              </a:path>
              <a:path w="278765" h="125729">
                <a:moveTo>
                  <a:pt x="59705" y="125481"/>
                </a:moveTo>
                <a:lnTo>
                  <a:pt x="0" y="6577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 descr=""/>
          <p:cNvSpPr txBox="1"/>
          <p:nvPr/>
        </p:nvSpPr>
        <p:spPr>
          <a:xfrm>
            <a:off x="9883846" y="862502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5" name="object 525" descr=""/>
          <p:cNvSpPr/>
          <p:nvPr/>
        </p:nvSpPr>
        <p:spPr>
          <a:xfrm>
            <a:off x="10129294" y="8919675"/>
            <a:ext cx="294005" cy="396875"/>
          </a:xfrm>
          <a:custGeom>
            <a:avLst/>
            <a:gdLst/>
            <a:ahLst/>
            <a:cxnLst/>
            <a:rect l="l" t="t" r="r" b="b"/>
            <a:pathLst>
              <a:path w="294004" h="396875">
                <a:moveTo>
                  <a:pt x="29346" y="0"/>
                </a:moveTo>
                <a:lnTo>
                  <a:pt x="29346" y="396684"/>
                </a:lnTo>
              </a:path>
              <a:path w="294004" h="396875">
                <a:moveTo>
                  <a:pt x="264119" y="0"/>
                </a:moveTo>
                <a:lnTo>
                  <a:pt x="264119" y="396684"/>
                </a:lnTo>
              </a:path>
              <a:path w="294004" h="396875">
                <a:moveTo>
                  <a:pt x="29346" y="367338"/>
                </a:moveTo>
                <a:lnTo>
                  <a:pt x="264119" y="367338"/>
                </a:lnTo>
              </a:path>
              <a:path w="294004" h="396875">
                <a:moveTo>
                  <a:pt x="233760" y="396684"/>
                </a:moveTo>
                <a:lnTo>
                  <a:pt x="293465" y="336979"/>
                </a:lnTo>
              </a:path>
              <a:path w="29400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 descr=""/>
          <p:cNvSpPr txBox="1"/>
          <p:nvPr/>
        </p:nvSpPr>
        <p:spPr>
          <a:xfrm>
            <a:off x="10189455" y="916641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7" name="object 527" descr=""/>
          <p:cNvSpPr/>
          <p:nvPr/>
        </p:nvSpPr>
        <p:spPr>
          <a:xfrm>
            <a:off x="10407581" y="8803301"/>
            <a:ext cx="236854" cy="130810"/>
          </a:xfrm>
          <a:custGeom>
            <a:avLst/>
            <a:gdLst/>
            <a:ahLst/>
            <a:cxnLst/>
            <a:rect l="l" t="t" r="r" b="b"/>
            <a:pathLst>
              <a:path w="236854" h="130809">
                <a:moveTo>
                  <a:pt x="0" y="29346"/>
                </a:moveTo>
                <a:lnTo>
                  <a:pt x="236796" y="29346"/>
                </a:lnTo>
              </a:path>
              <a:path w="236854" h="130809">
                <a:moveTo>
                  <a:pt x="0" y="101195"/>
                </a:moveTo>
                <a:lnTo>
                  <a:pt x="236796" y="101195"/>
                </a:lnTo>
              </a:path>
              <a:path w="236854" h="130809">
                <a:moveTo>
                  <a:pt x="206438" y="29346"/>
                </a:moveTo>
                <a:lnTo>
                  <a:pt x="206438" y="101195"/>
                </a:lnTo>
              </a:path>
              <a:path w="236854" h="130809">
                <a:moveTo>
                  <a:pt x="236796" y="130541"/>
                </a:moveTo>
                <a:lnTo>
                  <a:pt x="177091" y="70836"/>
                </a:lnTo>
              </a:path>
              <a:path w="236854" h="130809">
                <a:moveTo>
                  <a:pt x="236796" y="59705"/>
                </a:moveTo>
                <a:lnTo>
                  <a:pt x="1770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8" name="object 528" descr=""/>
          <p:cNvSpPr txBox="1"/>
          <p:nvPr/>
        </p:nvSpPr>
        <p:spPr>
          <a:xfrm>
            <a:off x="10514820" y="8796306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9" name="object 529" descr=""/>
          <p:cNvSpPr/>
          <p:nvPr/>
        </p:nvSpPr>
        <p:spPr>
          <a:xfrm>
            <a:off x="10839684" y="5399097"/>
            <a:ext cx="408940" cy="528320"/>
          </a:xfrm>
          <a:custGeom>
            <a:avLst/>
            <a:gdLst/>
            <a:ahLst/>
            <a:cxnLst/>
            <a:rect l="l" t="t" r="r" b="b"/>
            <a:pathLst>
              <a:path w="408940" h="528320">
                <a:moveTo>
                  <a:pt x="30358" y="0"/>
                </a:moveTo>
                <a:lnTo>
                  <a:pt x="30358" y="528238"/>
                </a:lnTo>
              </a:path>
              <a:path w="408940" h="528320">
                <a:moveTo>
                  <a:pt x="193282" y="0"/>
                </a:moveTo>
                <a:lnTo>
                  <a:pt x="193282" y="528238"/>
                </a:lnTo>
              </a:path>
              <a:path w="408940" h="528320">
                <a:moveTo>
                  <a:pt x="30358" y="498892"/>
                </a:moveTo>
                <a:lnTo>
                  <a:pt x="193282" y="498892"/>
                </a:lnTo>
                <a:lnTo>
                  <a:pt x="408828" y="498892"/>
                </a:lnTo>
              </a:path>
              <a:path w="408940" h="528320">
                <a:moveTo>
                  <a:pt x="163936" y="528238"/>
                </a:moveTo>
                <a:lnTo>
                  <a:pt x="223641" y="468533"/>
                </a:lnTo>
              </a:path>
              <a:path w="408940" h="528320">
                <a:moveTo>
                  <a:pt x="0" y="528238"/>
                </a:moveTo>
                <a:lnTo>
                  <a:pt x="59705" y="46853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 descr=""/>
          <p:cNvSpPr txBox="1"/>
          <p:nvPr/>
        </p:nvSpPr>
        <p:spPr>
          <a:xfrm>
            <a:off x="11085032" y="577739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1" name="object 531" descr=""/>
          <p:cNvSpPr/>
          <p:nvPr/>
        </p:nvSpPr>
        <p:spPr>
          <a:xfrm>
            <a:off x="10884210" y="5353559"/>
            <a:ext cx="370840" cy="382905"/>
          </a:xfrm>
          <a:custGeom>
            <a:avLst/>
            <a:gdLst/>
            <a:ahLst/>
            <a:cxnLst/>
            <a:rect l="l" t="t" r="r" b="b"/>
            <a:pathLst>
              <a:path w="370840" h="382904">
                <a:moveTo>
                  <a:pt x="0" y="30358"/>
                </a:moveTo>
                <a:lnTo>
                  <a:pt x="370374" y="30358"/>
                </a:lnTo>
              </a:path>
              <a:path w="370840" h="382904">
                <a:moveTo>
                  <a:pt x="0" y="353171"/>
                </a:moveTo>
                <a:lnTo>
                  <a:pt x="370374" y="353171"/>
                </a:lnTo>
              </a:path>
              <a:path w="370840" h="382904">
                <a:moveTo>
                  <a:pt x="340015" y="30358"/>
                </a:moveTo>
                <a:lnTo>
                  <a:pt x="340015" y="353171"/>
                </a:lnTo>
              </a:path>
              <a:path w="370840" h="382904">
                <a:moveTo>
                  <a:pt x="370374" y="382517"/>
                </a:moveTo>
                <a:lnTo>
                  <a:pt x="310669" y="322812"/>
                </a:lnTo>
              </a:path>
              <a:path w="370840" h="382904">
                <a:moveTo>
                  <a:pt x="370374" y="60717"/>
                </a:moveTo>
                <a:lnTo>
                  <a:pt x="31066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 descr=""/>
          <p:cNvSpPr txBox="1"/>
          <p:nvPr/>
        </p:nvSpPr>
        <p:spPr>
          <a:xfrm>
            <a:off x="11125027" y="546349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3" name="object 533" descr=""/>
          <p:cNvSpPr/>
          <p:nvPr/>
        </p:nvSpPr>
        <p:spPr>
          <a:xfrm>
            <a:off x="10300314" y="5721909"/>
            <a:ext cx="763270" cy="396875"/>
          </a:xfrm>
          <a:custGeom>
            <a:avLst/>
            <a:gdLst/>
            <a:ahLst/>
            <a:cxnLst/>
            <a:rect l="l" t="t" r="r" b="b"/>
            <a:pathLst>
              <a:path w="763270" h="396875">
                <a:moveTo>
                  <a:pt x="30358" y="0"/>
                </a:moveTo>
                <a:lnTo>
                  <a:pt x="30358" y="396684"/>
                </a:lnTo>
              </a:path>
              <a:path w="763270" h="396875">
                <a:moveTo>
                  <a:pt x="732652" y="0"/>
                </a:moveTo>
                <a:lnTo>
                  <a:pt x="732652" y="396684"/>
                </a:lnTo>
              </a:path>
              <a:path w="763270" h="396875">
                <a:moveTo>
                  <a:pt x="30358" y="367338"/>
                </a:moveTo>
                <a:lnTo>
                  <a:pt x="732652" y="367338"/>
                </a:lnTo>
              </a:path>
              <a:path w="763270" h="396875">
                <a:moveTo>
                  <a:pt x="703306" y="396684"/>
                </a:moveTo>
                <a:lnTo>
                  <a:pt x="763011" y="336979"/>
                </a:lnTo>
              </a:path>
              <a:path w="763270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 descr=""/>
          <p:cNvSpPr txBox="1"/>
          <p:nvPr/>
        </p:nvSpPr>
        <p:spPr>
          <a:xfrm>
            <a:off x="10573997" y="5968651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5" name="object 535" descr=""/>
          <p:cNvSpPr/>
          <p:nvPr/>
        </p:nvSpPr>
        <p:spPr>
          <a:xfrm>
            <a:off x="11048146" y="4460006"/>
            <a:ext cx="398145" cy="1276350"/>
          </a:xfrm>
          <a:custGeom>
            <a:avLst/>
            <a:gdLst/>
            <a:ahLst/>
            <a:cxnLst/>
            <a:rect l="l" t="t" r="r" b="b"/>
            <a:pathLst>
              <a:path w="398145" h="1276350">
                <a:moveTo>
                  <a:pt x="0" y="29346"/>
                </a:moveTo>
                <a:lnTo>
                  <a:pt x="397696" y="29346"/>
                </a:lnTo>
              </a:path>
              <a:path w="398145" h="1276350">
                <a:moveTo>
                  <a:pt x="0" y="1246724"/>
                </a:moveTo>
                <a:lnTo>
                  <a:pt x="397696" y="1246724"/>
                </a:lnTo>
              </a:path>
              <a:path w="398145" h="1276350">
                <a:moveTo>
                  <a:pt x="367338" y="29346"/>
                </a:moveTo>
                <a:lnTo>
                  <a:pt x="367338" y="1246724"/>
                </a:lnTo>
              </a:path>
              <a:path w="398145" h="1276350">
                <a:moveTo>
                  <a:pt x="397696" y="1276070"/>
                </a:moveTo>
                <a:lnTo>
                  <a:pt x="336979" y="1216365"/>
                </a:lnTo>
              </a:path>
              <a:path w="398145" h="1276350">
                <a:moveTo>
                  <a:pt x="397696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6" name="object 536" descr=""/>
          <p:cNvSpPr txBox="1"/>
          <p:nvPr/>
        </p:nvSpPr>
        <p:spPr>
          <a:xfrm>
            <a:off x="11316286" y="500473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5090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7" name="object 537" descr=""/>
          <p:cNvSpPr/>
          <p:nvPr/>
        </p:nvSpPr>
        <p:spPr>
          <a:xfrm>
            <a:off x="10642354" y="6833032"/>
            <a:ext cx="330200" cy="359410"/>
          </a:xfrm>
          <a:custGeom>
            <a:avLst/>
            <a:gdLst/>
            <a:ahLst/>
            <a:cxnLst/>
            <a:rect l="l" t="t" r="r" b="b"/>
            <a:pathLst>
              <a:path w="330200" h="359409">
                <a:moveTo>
                  <a:pt x="227689" y="0"/>
                </a:moveTo>
                <a:lnTo>
                  <a:pt x="227689" y="359242"/>
                </a:lnTo>
              </a:path>
              <a:path w="330200" h="359409">
                <a:moveTo>
                  <a:pt x="299537" y="0"/>
                </a:moveTo>
                <a:lnTo>
                  <a:pt x="299537" y="359242"/>
                </a:lnTo>
              </a:path>
              <a:path w="330200" h="359409">
                <a:moveTo>
                  <a:pt x="299537" y="329896"/>
                </a:moveTo>
                <a:lnTo>
                  <a:pt x="227689" y="329896"/>
                </a:lnTo>
                <a:lnTo>
                  <a:pt x="0" y="329896"/>
                </a:lnTo>
              </a:path>
              <a:path w="330200" h="359409">
                <a:moveTo>
                  <a:pt x="197330" y="359242"/>
                </a:moveTo>
                <a:lnTo>
                  <a:pt x="257035" y="299537"/>
                </a:lnTo>
              </a:path>
              <a:path w="330200" h="359409">
                <a:moveTo>
                  <a:pt x="270191" y="359242"/>
                </a:moveTo>
                <a:lnTo>
                  <a:pt x="329896" y="29953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 descr=""/>
          <p:cNvSpPr txBox="1"/>
          <p:nvPr/>
        </p:nvSpPr>
        <p:spPr>
          <a:xfrm>
            <a:off x="10636738" y="704233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9" name="object 539" descr=""/>
          <p:cNvSpPr/>
          <p:nvPr/>
        </p:nvSpPr>
        <p:spPr>
          <a:xfrm>
            <a:off x="10884210" y="6703502"/>
            <a:ext cx="314960" cy="297815"/>
          </a:xfrm>
          <a:custGeom>
            <a:avLst/>
            <a:gdLst/>
            <a:ahLst/>
            <a:cxnLst/>
            <a:rect l="l" t="t" r="r" b="b"/>
            <a:pathLst>
              <a:path w="314959" h="297815">
                <a:moveTo>
                  <a:pt x="0" y="114350"/>
                </a:moveTo>
                <a:lnTo>
                  <a:pt x="199354" y="114350"/>
                </a:lnTo>
              </a:path>
              <a:path w="314959" h="297815">
                <a:moveTo>
                  <a:pt x="0" y="268167"/>
                </a:moveTo>
                <a:lnTo>
                  <a:pt x="199354" y="268167"/>
                </a:lnTo>
              </a:path>
              <a:path w="314959" h="297815">
                <a:moveTo>
                  <a:pt x="168995" y="268167"/>
                </a:moveTo>
                <a:lnTo>
                  <a:pt x="168995" y="114350"/>
                </a:lnTo>
                <a:lnTo>
                  <a:pt x="168995" y="0"/>
                </a:lnTo>
                <a:lnTo>
                  <a:pt x="314716" y="0"/>
                </a:lnTo>
              </a:path>
              <a:path w="314959" h="297815">
                <a:moveTo>
                  <a:pt x="199354" y="144709"/>
                </a:moveTo>
                <a:lnTo>
                  <a:pt x="138637" y="85003"/>
                </a:lnTo>
              </a:path>
              <a:path w="314959" h="297815">
                <a:moveTo>
                  <a:pt x="199354" y="297513"/>
                </a:moveTo>
                <a:lnTo>
                  <a:pt x="138637" y="23780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 descr=""/>
          <p:cNvSpPr txBox="1"/>
          <p:nvPr/>
        </p:nvSpPr>
        <p:spPr>
          <a:xfrm>
            <a:off x="10704437" y="6520848"/>
            <a:ext cx="5283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r>
              <a:rPr dirty="0" sz="850" spc="36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baseline="-27777" sz="1050" spc="-37" i="1">
                <a:solidFill>
                  <a:srgbClr val="0000DD"/>
                </a:solidFill>
                <a:latin typeface="ISOCPEUR"/>
                <a:cs typeface="ISOCPEUR"/>
              </a:rPr>
              <a:t>640</a:t>
            </a:r>
            <a:endParaRPr baseline="-27777" sz="1050">
              <a:latin typeface="ISOCPEUR"/>
              <a:cs typeface="ISOCPEUR"/>
            </a:endParaRPr>
          </a:p>
        </p:txBody>
      </p:sp>
      <p:sp>
        <p:nvSpPr>
          <p:cNvPr id="541" name="object 541" descr=""/>
          <p:cNvSpPr/>
          <p:nvPr/>
        </p:nvSpPr>
        <p:spPr>
          <a:xfrm>
            <a:off x="10534075" y="6986848"/>
            <a:ext cx="438784" cy="396875"/>
          </a:xfrm>
          <a:custGeom>
            <a:avLst/>
            <a:gdLst/>
            <a:ahLst/>
            <a:cxnLst/>
            <a:rect l="l" t="t" r="r" b="b"/>
            <a:pathLst>
              <a:path w="438784" h="396875">
                <a:moveTo>
                  <a:pt x="30358" y="0"/>
                </a:moveTo>
                <a:lnTo>
                  <a:pt x="30358" y="396684"/>
                </a:lnTo>
              </a:path>
              <a:path w="438784" h="396875">
                <a:moveTo>
                  <a:pt x="407816" y="0"/>
                </a:moveTo>
                <a:lnTo>
                  <a:pt x="407816" y="396684"/>
                </a:lnTo>
              </a:path>
              <a:path w="438784" h="396875">
                <a:moveTo>
                  <a:pt x="30358" y="367338"/>
                </a:moveTo>
                <a:lnTo>
                  <a:pt x="407816" y="367338"/>
                </a:lnTo>
              </a:path>
              <a:path w="438784" h="396875">
                <a:moveTo>
                  <a:pt x="378469" y="396684"/>
                </a:moveTo>
                <a:lnTo>
                  <a:pt x="438174" y="336979"/>
                </a:lnTo>
              </a:path>
              <a:path w="43878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 descr=""/>
          <p:cNvSpPr txBox="1"/>
          <p:nvPr/>
        </p:nvSpPr>
        <p:spPr>
          <a:xfrm>
            <a:off x="10648881" y="723359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3" name="object 543" descr=""/>
          <p:cNvSpPr/>
          <p:nvPr/>
        </p:nvSpPr>
        <p:spPr>
          <a:xfrm>
            <a:off x="10957070" y="6631654"/>
            <a:ext cx="398145" cy="369570"/>
          </a:xfrm>
          <a:custGeom>
            <a:avLst/>
            <a:gdLst/>
            <a:ahLst/>
            <a:cxnLst/>
            <a:rect l="l" t="t" r="r" b="b"/>
            <a:pathLst>
              <a:path w="398145" h="369570">
                <a:moveTo>
                  <a:pt x="0" y="29346"/>
                </a:moveTo>
                <a:lnTo>
                  <a:pt x="397696" y="29346"/>
                </a:lnTo>
              </a:path>
              <a:path w="398145" h="369570">
                <a:moveTo>
                  <a:pt x="0" y="340015"/>
                </a:moveTo>
                <a:lnTo>
                  <a:pt x="397696" y="340015"/>
                </a:lnTo>
              </a:path>
              <a:path w="398145" h="369570">
                <a:moveTo>
                  <a:pt x="367338" y="29346"/>
                </a:moveTo>
                <a:lnTo>
                  <a:pt x="367338" y="340015"/>
                </a:lnTo>
              </a:path>
              <a:path w="398145" h="369570">
                <a:moveTo>
                  <a:pt x="397696" y="369362"/>
                </a:moveTo>
                <a:lnTo>
                  <a:pt x="337991" y="309657"/>
                </a:lnTo>
              </a:path>
              <a:path w="398145" h="36957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 descr=""/>
          <p:cNvSpPr txBox="1"/>
          <p:nvPr/>
        </p:nvSpPr>
        <p:spPr>
          <a:xfrm>
            <a:off x="11225210" y="673450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5" name="object 545" descr=""/>
          <p:cNvSpPr/>
          <p:nvPr/>
        </p:nvSpPr>
        <p:spPr>
          <a:xfrm>
            <a:off x="10839684" y="3964149"/>
            <a:ext cx="352425" cy="413384"/>
          </a:xfrm>
          <a:custGeom>
            <a:avLst/>
            <a:gdLst/>
            <a:ahLst/>
            <a:cxnLst/>
            <a:rect l="l" t="t" r="r" b="b"/>
            <a:pathLst>
              <a:path w="352425" h="413385">
                <a:moveTo>
                  <a:pt x="30358" y="0"/>
                </a:moveTo>
                <a:lnTo>
                  <a:pt x="30358" y="412876"/>
                </a:lnTo>
              </a:path>
              <a:path w="352425" h="413385">
                <a:moveTo>
                  <a:pt x="131553" y="0"/>
                </a:moveTo>
                <a:lnTo>
                  <a:pt x="131553" y="412876"/>
                </a:lnTo>
              </a:path>
              <a:path w="352425" h="413385">
                <a:moveTo>
                  <a:pt x="30358" y="382517"/>
                </a:moveTo>
                <a:lnTo>
                  <a:pt x="131553" y="382517"/>
                </a:lnTo>
                <a:lnTo>
                  <a:pt x="352159" y="382517"/>
                </a:lnTo>
              </a:path>
              <a:path w="352425" h="413385">
                <a:moveTo>
                  <a:pt x="101195" y="412876"/>
                </a:moveTo>
                <a:lnTo>
                  <a:pt x="160900" y="353171"/>
                </a:lnTo>
              </a:path>
              <a:path w="352425" h="413385">
                <a:moveTo>
                  <a:pt x="0" y="412876"/>
                </a:moveTo>
                <a:lnTo>
                  <a:pt x="59705" y="35317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 descr=""/>
          <p:cNvSpPr txBox="1"/>
          <p:nvPr/>
        </p:nvSpPr>
        <p:spPr>
          <a:xfrm>
            <a:off x="11022291" y="4226071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7" name="object 547" descr=""/>
          <p:cNvSpPr/>
          <p:nvPr/>
        </p:nvSpPr>
        <p:spPr>
          <a:xfrm>
            <a:off x="10884210" y="3682827"/>
            <a:ext cx="341630" cy="296545"/>
          </a:xfrm>
          <a:custGeom>
            <a:avLst/>
            <a:gdLst/>
            <a:ahLst/>
            <a:cxnLst/>
            <a:rect l="l" t="t" r="r" b="b"/>
            <a:pathLst>
              <a:path w="341629" h="296545">
                <a:moveTo>
                  <a:pt x="0" y="267155"/>
                </a:moveTo>
                <a:lnTo>
                  <a:pt x="229712" y="267155"/>
                </a:lnTo>
              </a:path>
              <a:path w="341629" h="296545">
                <a:moveTo>
                  <a:pt x="0" y="114350"/>
                </a:moveTo>
                <a:lnTo>
                  <a:pt x="229712" y="114350"/>
                </a:lnTo>
              </a:path>
              <a:path w="341629" h="296545">
                <a:moveTo>
                  <a:pt x="200366" y="267155"/>
                </a:moveTo>
                <a:lnTo>
                  <a:pt x="200366" y="114350"/>
                </a:lnTo>
                <a:lnTo>
                  <a:pt x="200366" y="0"/>
                </a:lnTo>
                <a:lnTo>
                  <a:pt x="341027" y="0"/>
                </a:lnTo>
              </a:path>
              <a:path w="341629" h="296545">
                <a:moveTo>
                  <a:pt x="229712" y="144709"/>
                </a:moveTo>
                <a:lnTo>
                  <a:pt x="170007" y="85003"/>
                </a:lnTo>
              </a:path>
              <a:path w="341629" h="296545">
                <a:moveTo>
                  <a:pt x="229712" y="296501"/>
                </a:moveTo>
                <a:lnTo>
                  <a:pt x="170007" y="23679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 descr=""/>
          <p:cNvSpPr txBox="1"/>
          <p:nvPr/>
        </p:nvSpPr>
        <p:spPr>
          <a:xfrm>
            <a:off x="10729837" y="3543687"/>
            <a:ext cx="502920" cy="27241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4930">
              <a:lnSpc>
                <a:spcPts val="955"/>
              </a:lnSpc>
              <a:spcBef>
                <a:spcPts val="125"/>
              </a:spcBef>
              <a:tabLst>
                <a:tab pos="359410" algn="l"/>
              </a:tabLst>
            </a:pPr>
            <a:r>
              <a:rPr dirty="0" baseline="3267" sz="1275" spc="-37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r>
              <a:rPr dirty="0" baseline="3267" sz="1275" i="1">
                <a:solidFill>
                  <a:srgbClr val="00009F"/>
                </a:solidFill>
                <a:latin typeface="ISOCPEUR"/>
                <a:cs typeface="ISOCPEUR"/>
              </a:rPr>
              <a:t>	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635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ts val="955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49" name="object 549" descr=""/>
          <p:cNvSpPr/>
          <p:nvPr/>
        </p:nvSpPr>
        <p:spPr>
          <a:xfrm>
            <a:off x="10505740" y="4170588"/>
            <a:ext cx="495300" cy="109855"/>
          </a:xfrm>
          <a:custGeom>
            <a:avLst/>
            <a:gdLst/>
            <a:ahLst/>
            <a:cxnLst/>
            <a:rect l="l" t="t" r="r" b="b"/>
            <a:pathLst>
              <a:path w="495300" h="109854">
                <a:moveTo>
                  <a:pt x="30358" y="0"/>
                </a:moveTo>
                <a:lnTo>
                  <a:pt x="30358" y="109290"/>
                </a:lnTo>
              </a:path>
              <a:path w="495300" h="109854">
                <a:moveTo>
                  <a:pt x="465497" y="0"/>
                </a:moveTo>
                <a:lnTo>
                  <a:pt x="465497" y="109290"/>
                </a:lnTo>
              </a:path>
              <a:path w="495300" h="109854">
                <a:moveTo>
                  <a:pt x="30358" y="78932"/>
                </a:moveTo>
                <a:lnTo>
                  <a:pt x="465497" y="78932"/>
                </a:lnTo>
              </a:path>
              <a:path w="495300" h="109854">
                <a:moveTo>
                  <a:pt x="435139" y="109290"/>
                </a:moveTo>
                <a:lnTo>
                  <a:pt x="494844" y="49585"/>
                </a:lnTo>
              </a:path>
              <a:path w="495300" h="109854">
                <a:moveTo>
                  <a:pt x="0" y="109290"/>
                </a:moveTo>
                <a:lnTo>
                  <a:pt x="59705" y="4958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 descr=""/>
          <p:cNvSpPr txBox="1"/>
          <p:nvPr/>
        </p:nvSpPr>
        <p:spPr>
          <a:xfrm>
            <a:off x="10648881" y="412892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1" name="object 551" descr=""/>
          <p:cNvSpPr/>
          <p:nvPr/>
        </p:nvSpPr>
        <p:spPr>
          <a:xfrm>
            <a:off x="10985405" y="3767831"/>
            <a:ext cx="398145" cy="418465"/>
          </a:xfrm>
          <a:custGeom>
            <a:avLst/>
            <a:gdLst/>
            <a:ahLst/>
            <a:cxnLst/>
            <a:rect l="l" t="t" r="r" b="b"/>
            <a:pathLst>
              <a:path w="398145" h="418464">
                <a:moveTo>
                  <a:pt x="0" y="29346"/>
                </a:moveTo>
                <a:lnTo>
                  <a:pt x="397696" y="29346"/>
                </a:lnTo>
              </a:path>
              <a:path w="398145" h="418464">
                <a:moveTo>
                  <a:pt x="0" y="387577"/>
                </a:moveTo>
                <a:lnTo>
                  <a:pt x="397696" y="387577"/>
                </a:lnTo>
              </a:path>
              <a:path w="398145" h="418464">
                <a:moveTo>
                  <a:pt x="367338" y="29346"/>
                </a:moveTo>
                <a:lnTo>
                  <a:pt x="367338" y="387577"/>
                </a:lnTo>
              </a:path>
              <a:path w="398145" h="418464">
                <a:moveTo>
                  <a:pt x="397696" y="417935"/>
                </a:moveTo>
                <a:lnTo>
                  <a:pt x="337991" y="358230"/>
                </a:lnTo>
              </a:path>
              <a:path w="398145" h="41846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 descr=""/>
          <p:cNvSpPr txBox="1"/>
          <p:nvPr/>
        </p:nvSpPr>
        <p:spPr>
          <a:xfrm>
            <a:off x="11254556" y="389496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3" name="object 553" descr=""/>
          <p:cNvSpPr/>
          <p:nvPr/>
        </p:nvSpPr>
        <p:spPr>
          <a:xfrm>
            <a:off x="10839684" y="2530214"/>
            <a:ext cx="352425" cy="415290"/>
          </a:xfrm>
          <a:custGeom>
            <a:avLst/>
            <a:gdLst/>
            <a:ahLst/>
            <a:cxnLst/>
            <a:rect l="l" t="t" r="r" b="b"/>
            <a:pathLst>
              <a:path w="352425" h="415289">
                <a:moveTo>
                  <a:pt x="30358" y="0"/>
                </a:moveTo>
                <a:lnTo>
                  <a:pt x="30358" y="414900"/>
                </a:lnTo>
              </a:path>
              <a:path w="352425" h="415289">
                <a:moveTo>
                  <a:pt x="131553" y="0"/>
                </a:moveTo>
                <a:lnTo>
                  <a:pt x="131553" y="414900"/>
                </a:lnTo>
              </a:path>
              <a:path w="352425" h="415289">
                <a:moveTo>
                  <a:pt x="30358" y="384541"/>
                </a:moveTo>
                <a:lnTo>
                  <a:pt x="131553" y="384541"/>
                </a:lnTo>
                <a:lnTo>
                  <a:pt x="352159" y="384541"/>
                </a:lnTo>
              </a:path>
              <a:path w="352425" h="415289">
                <a:moveTo>
                  <a:pt x="101195" y="414900"/>
                </a:moveTo>
                <a:lnTo>
                  <a:pt x="160900" y="355194"/>
                </a:lnTo>
              </a:path>
              <a:path w="352425" h="415289">
                <a:moveTo>
                  <a:pt x="0" y="414900"/>
                </a:moveTo>
                <a:lnTo>
                  <a:pt x="59705" y="35519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 descr=""/>
          <p:cNvSpPr txBox="1"/>
          <p:nvPr/>
        </p:nvSpPr>
        <p:spPr>
          <a:xfrm>
            <a:off x="11022291" y="2794160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55" name="object 555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884210" y="2282286"/>
            <a:ext cx="345075" cy="266143"/>
          </a:xfrm>
          <a:prstGeom prst="rect">
            <a:avLst/>
          </a:prstGeom>
        </p:spPr>
      </p:pic>
      <p:sp>
        <p:nvSpPr>
          <p:cNvPr id="556" name="object 556" descr=""/>
          <p:cNvSpPr txBox="1"/>
          <p:nvPr/>
        </p:nvSpPr>
        <p:spPr>
          <a:xfrm>
            <a:off x="11077948" y="216472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7" name="object 557" descr=""/>
          <p:cNvSpPr/>
          <p:nvPr/>
        </p:nvSpPr>
        <p:spPr>
          <a:xfrm>
            <a:off x="10505740" y="2738677"/>
            <a:ext cx="495300" cy="398145"/>
          </a:xfrm>
          <a:custGeom>
            <a:avLst/>
            <a:gdLst/>
            <a:ahLst/>
            <a:cxnLst/>
            <a:rect l="l" t="t" r="r" b="b"/>
            <a:pathLst>
              <a:path w="495300" h="398144">
                <a:moveTo>
                  <a:pt x="30358" y="0"/>
                </a:moveTo>
                <a:lnTo>
                  <a:pt x="30358" y="397696"/>
                </a:lnTo>
              </a:path>
              <a:path w="495300" h="398144">
                <a:moveTo>
                  <a:pt x="465497" y="0"/>
                </a:moveTo>
                <a:lnTo>
                  <a:pt x="465497" y="397696"/>
                </a:lnTo>
              </a:path>
              <a:path w="495300" h="398144">
                <a:moveTo>
                  <a:pt x="30358" y="367338"/>
                </a:moveTo>
                <a:lnTo>
                  <a:pt x="465497" y="367338"/>
                </a:lnTo>
              </a:path>
              <a:path w="495300" h="398144">
                <a:moveTo>
                  <a:pt x="435139" y="397696"/>
                </a:moveTo>
                <a:lnTo>
                  <a:pt x="494844" y="337991"/>
                </a:lnTo>
              </a:path>
              <a:path w="495300" h="398144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8" name="object 558" descr=""/>
          <p:cNvSpPr txBox="1"/>
          <p:nvPr/>
        </p:nvSpPr>
        <p:spPr>
          <a:xfrm>
            <a:off x="10648881" y="298541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9" name="object 559" descr=""/>
          <p:cNvSpPr/>
          <p:nvPr/>
        </p:nvSpPr>
        <p:spPr>
          <a:xfrm>
            <a:off x="10985405" y="2407768"/>
            <a:ext cx="398145" cy="346710"/>
          </a:xfrm>
          <a:custGeom>
            <a:avLst/>
            <a:gdLst/>
            <a:ahLst/>
            <a:cxnLst/>
            <a:rect l="l" t="t" r="r" b="b"/>
            <a:pathLst>
              <a:path w="398145" h="346710">
                <a:moveTo>
                  <a:pt x="0" y="29346"/>
                </a:moveTo>
                <a:lnTo>
                  <a:pt x="397696" y="29346"/>
                </a:lnTo>
              </a:path>
              <a:path w="398145" h="346710">
                <a:moveTo>
                  <a:pt x="0" y="315728"/>
                </a:moveTo>
                <a:lnTo>
                  <a:pt x="397696" y="315728"/>
                </a:lnTo>
              </a:path>
              <a:path w="398145" h="346710">
                <a:moveTo>
                  <a:pt x="367338" y="29346"/>
                </a:moveTo>
                <a:lnTo>
                  <a:pt x="367338" y="315728"/>
                </a:lnTo>
              </a:path>
              <a:path w="398145" h="346710">
                <a:moveTo>
                  <a:pt x="397696" y="346087"/>
                </a:moveTo>
                <a:lnTo>
                  <a:pt x="337991" y="286382"/>
                </a:lnTo>
              </a:path>
              <a:path w="398145" h="34671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0" name="object 560" descr=""/>
          <p:cNvSpPr txBox="1"/>
          <p:nvPr/>
        </p:nvSpPr>
        <p:spPr>
          <a:xfrm>
            <a:off x="11254556" y="2498475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61" name="object 561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10884210" y="7309661"/>
            <a:ext cx="243880" cy="258047"/>
          </a:xfrm>
          <a:prstGeom prst="rect">
            <a:avLst/>
          </a:prstGeom>
        </p:spPr>
      </p:pic>
      <p:sp>
        <p:nvSpPr>
          <p:cNvPr id="562" name="object 562" descr=""/>
          <p:cNvSpPr txBox="1"/>
          <p:nvPr/>
        </p:nvSpPr>
        <p:spPr>
          <a:xfrm>
            <a:off x="10978777" y="719210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63" name="object 563" descr=""/>
          <p:cNvSpPr/>
          <p:nvPr/>
        </p:nvSpPr>
        <p:spPr>
          <a:xfrm>
            <a:off x="10582648" y="7678011"/>
            <a:ext cx="318135" cy="398145"/>
          </a:xfrm>
          <a:custGeom>
            <a:avLst/>
            <a:gdLst/>
            <a:ahLst/>
            <a:cxnLst/>
            <a:rect l="l" t="t" r="r" b="b"/>
            <a:pathLst>
              <a:path w="318134" h="398145">
                <a:moveTo>
                  <a:pt x="29346" y="0"/>
                </a:moveTo>
                <a:lnTo>
                  <a:pt x="29346" y="397696"/>
                </a:lnTo>
              </a:path>
              <a:path w="318134" h="398145">
                <a:moveTo>
                  <a:pt x="287394" y="0"/>
                </a:moveTo>
                <a:lnTo>
                  <a:pt x="287394" y="397696"/>
                </a:lnTo>
              </a:path>
              <a:path w="318134" h="398145">
                <a:moveTo>
                  <a:pt x="29346" y="368350"/>
                </a:moveTo>
                <a:lnTo>
                  <a:pt x="287394" y="368350"/>
                </a:lnTo>
              </a:path>
              <a:path w="318134" h="398145">
                <a:moveTo>
                  <a:pt x="258047" y="397696"/>
                </a:moveTo>
                <a:lnTo>
                  <a:pt x="317752" y="337991"/>
                </a:lnTo>
              </a:path>
              <a:path w="31813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4" name="object 564" descr=""/>
          <p:cNvSpPr txBox="1"/>
          <p:nvPr/>
        </p:nvSpPr>
        <p:spPr>
          <a:xfrm>
            <a:off x="10636738" y="792576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65" name="object 565" descr=""/>
          <p:cNvSpPr/>
          <p:nvPr/>
        </p:nvSpPr>
        <p:spPr>
          <a:xfrm>
            <a:off x="10885222" y="7443238"/>
            <a:ext cx="398145" cy="250190"/>
          </a:xfrm>
          <a:custGeom>
            <a:avLst/>
            <a:gdLst/>
            <a:ahLst/>
            <a:cxnLst/>
            <a:rect l="l" t="t" r="r" b="b"/>
            <a:pathLst>
              <a:path w="398145" h="250190">
                <a:moveTo>
                  <a:pt x="0" y="29346"/>
                </a:moveTo>
                <a:lnTo>
                  <a:pt x="397696" y="29346"/>
                </a:lnTo>
              </a:path>
              <a:path w="398145" h="250190">
                <a:moveTo>
                  <a:pt x="0" y="220605"/>
                </a:moveTo>
                <a:lnTo>
                  <a:pt x="397696" y="220605"/>
                </a:lnTo>
              </a:path>
              <a:path w="398145" h="250190">
                <a:moveTo>
                  <a:pt x="367338" y="29346"/>
                </a:moveTo>
                <a:lnTo>
                  <a:pt x="367338" y="220605"/>
                </a:lnTo>
              </a:path>
              <a:path w="398145" h="250190">
                <a:moveTo>
                  <a:pt x="397696" y="249951"/>
                </a:moveTo>
                <a:lnTo>
                  <a:pt x="337991" y="190246"/>
                </a:lnTo>
              </a:path>
              <a:path w="398145" h="25019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6" name="object 566" descr=""/>
          <p:cNvSpPr txBox="1"/>
          <p:nvPr/>
        </p:nvSpPr>
        <p:spPr>
          <a:xfrm>
            <a:off x="11154373" y="7496960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67" name="object 567" descr=""/>
          <p:cNvSpPr/>
          <p:nvPr/>
        </p:nvSpPr>
        <p:spPr>
          <a:xfrm>
            <a:off x="11557158" y="6833032"/>
            <a:ext cx="386080" cy="478790"/>
          </a:xfrm>
          <a:custGeom>
            <a:avLst/>
            <a:gdLst/>
            <a:ahLst/>
            <a:cxnLst/>
            <a:rect l="l" t="t" r="r" b="b"/>
            <a:pathLst>
              <a:path w="386079" h="478790">
                <a:moveTo>
                  <a:pt x="29346" y="0"/>
                </a:moveTo>
                <a:lnTo>
                  <a:pt x="29346" y="478652"/>
                </a:lnTo>
              </a:path>
              <a:path w="386079" h="478790">
                <a:moveTo>
                  <a:pt x="167983" y="0"/>
                </a:moveTo>
                <a:lnTo>
                  <a:pt x="167983" y="478652"/>
                </a:lnTo>
              </a:path>
              <a:path w="386079" h="478790">
                <a:moveTo>
                  <a:pt x="29346" y="449306"/>
                </a:moveTo>
                <a:lnTo>
                  <a:pt x="167983" y="449306"/>
                </a:lnTo>
                <a:lnTo>
                  <a:pt x="385553" y="449306"/>
                </a:lnTo>
              </a:path>
              <a:path w="386079" h="478790">
                <a:moveTo>
                  <a:pt x="137625" y="478652"/>
                </a:moveTo>
                <a:lnTo>
                  <a:pt x="197330" y="418947"/>
                </a:lnTo>
              </a:path>
              <a:path w="386079" h="478790">
                <a:moveTo>
                  <a:pt x="0" y="478652"/>
                </a:moveTo>
                <a:lnTo>
                  <a:pt x="59705" y="4189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68" name="object 568" descr=""/>
          <p:cNvSpPr txBox="1"/>
          <p:nvPr/>
        </p:nvSpPr>
        <p:spPr>
          <a:xfrm>
            <a:off x="11781255" y="716174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69" name="object 569" descr=""/>
          <p:cNvSpPr/>
          <p:nvPr/>
        </p:nvSpPr>
        <p:spPr>
          <a:xfrm>
            <a:off x="11601684" y="6788506"/>
            <a:ext cx="344170" cy="332105"/>
          </a:xfrm>
          <a:custGeom>
            <a:avLst/>
            <a:gdLst/>
            <a:ahLst/>
            <a:cxnLst/>
            <a:rect l="l" t="t" r="r" b="b"/>
            <a:pathLst>
              <a:path w="344170" h="332104">
                <a:moveTo>
                  <a:pt x="0" y="29346"/>
                </a:moveTo>
                <a:lnTo>
                  <a:pt x="344063" y="29346"/>
                </a:lnTo>
              </a:path>
              <a:path w="344170" h="332104">
                <a:moveTo>
                  <a:pt x="0" y="302573"/>
                </a:moveTo>
                <a:lnTo>
                  <a:pt x="344063" y="302573"/>
                </a:lnTo>
              </a:path>
              <a:path w="344170" h="332104">
                <a:moveTo>
                  <a:pt x="314716" y="29346"/>
                </a:moveTo>
                <a:lnTo>
                  <a:pt x="314716" y="302573"/>
                </a:lnTo>
              </a:path>
              <a:path w="344170" h="332104">
                <a:moveTo>
                  <a:pt x="344063" y="331920"/>
                </a:moveTo>
                <a:lnTo>
                  <a:pt x="284358" y="272214"/>
                </a:lnTo>
              </a:path>
              <a:path w="344170" h="332104">
                <a:moveTo>
                  <a:pt x="344063" y="59705"/>
                </a:moveTo>
                <a:lnTo>
                  <a:pt x="28435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0" name="object 570" descr=""/>
          <p:cNvSpPr txBox="1"/>
          <p:nvPr/>
        </p:nvSpPr>
        <p:spPr>
          <a:xfrm>
            <a:off x="11817201" y="6875341"/>
            <a:ext cx="118745" cy="1803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1" name="object 571" descr=""/>
          <p:cNvSpPr/>
          <p:nvPr/>
        </p:nvSpPr>
        <p:spPr>
          <a:xfrm>
            <a:off x="11111899" y="7105246"/>
            <a:ext cx="642620" cy="128905"/>
          </a:xfrm>
          <a:custGeom>
            <a:avLst/>
            <a:gdLst/>
            <a:ahLst/>
            <a:cxnLst/>
            <a:rect l="l" t="t" r="r" b="b"/>
            <a:pathLst>
              <a:path w="642620" h="128904">
                <a:moveTo>
                  <a:pt x="29346" y="0"/>
                </a:moveTo>
                <a:lnTo>
                  <a:pt x="29346" y="128517"/>
                </a:lnTo>
              </a:path>
              <a:path w="642620" h="128904">
                <a:moveTo>
                  <a:pt x="613242" y="0"/>
                </a:moveTo>
                <a:lnTo>
                  <a:pt x="613242" y="128517"/>
                </a:lnTo>
              </a:path>
              <a:path w="642620" h="128904">
                <a:moveTo>
                  <a:pt x="29346" y="98159"/>
                </a:moveTo>
                <a:lnTo>
                  <a:pt x="613242" y="98159"/>
                </a:lnTo>
              </a:path>
              <a:path w="642620" h="128904">
                <a:moveTo>
                  <a:pt x="582883" y="128517"/>
                </a:moveTo>
                <a:lnTo>
                  <a:pt x="642589" y="68812"/>
                </a:lnTo>
              </a:path>
              <a:path w="642620" h="128904">
                <a:moveTo>
                  <a:pt x="0" y="128517"/>
                </a:moveTo>
                <a:lnTo>
                  <a:pt x="59705" y="6881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 descr=""/>
          <p:cNvSpPr txBox="1"/>
          <p:nvPr/>
        </p:nvSpPr>
        <p:spPr>
          <a:xfrm>
            <a:off x="11302602" y="7083822"/>
            <a:ext cx="21145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3" name="object 573" descr=""/>
          <p:cNvSpPr/>
          <p:nvPr/>
        </p:nvSpPr>
        <p:spPr>
          <a:xfrm>
            <a:off x="11740321" y="6487956"/>
            <a:ext cx="396875" cy="633095"/>
          </a:xfrm>
          <a:custGeom>
            <a:avLst/>
            <a:gdLst/>
            <a:ahLst/>
            <a:cxnLst/>
            <a:rect l="l" t="t" r="r" b="b"/>
            <a:pathLst>
              <a:path w="396875" h="633095">
                <a:moveTo>
                  <a:pt x="0" y="30358"/>
                </a:moveTo>
                <a:lnTo>
                  <a:pt x="396684" y="30358"/>
                </a:lnTo>
              </a:path>
              <a:path w="396875" h="633095">
                <a:moveTo>
                  <a:pt x="0" y="603123"/>
                </a:moveTo>
                <a:lnTo>
                  <a:pt x="396684" y="603123"/>
                </a:lnTo>
              </a:path>
              <a:path w="396875" h="633095">
                <a:moveTo>
                  <a:pt x="367338" y="30358"/>
                </a:moveTo>
                <a:lnTo>
                  <a:pt x="367338" y="603123"/>
                </a:lnTo>
              </a:path>
              <a:path w="396875" h="633095">
                <a:moveTo>
                  <a:pt x="396684" y="632469"/>
                </a:moveTo>
                <a:lnTo>
                  <a:pt x="336979" y="572764"/>
                </a:lnTo>
              </a:path>
              <a:path w="396875" h="633095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 descr=""/>
          <p:cNvSpPr txBox="1"/>
          <p:nvPr/>
        </p:nvSpPr>
        <p:spPr>
          <a:xfrm>
            <a:off x="12008460" y="6707768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5" name="object 575" descr=""/>
          <p:cNvSpPr/>
          <p:nvPr/>
        </p:nvSpPr>
        <p:spPr>
          <a:xfrm>
            <a:off x="12632862" y="5399097"/>
            <a:ext cx="1628775" cy="3870325"/>
          </a:xfrm>
          <a:custGeom>
            <a:avLst/>
            <a:gdLst/>
            <a:ahLst/>
            <a:cxnLst/>
            <a:rect l="l" t="t" r="r" b="b"/>
            <a:pathLst>
              <a:path w="1628775" h="3870325">
                <a:moveTo>
                  <a:pt x="29346" y="0"/>
                </a:moveTo>
                <a:lnTo>
                  <a:pt x="29346" y="3869702"/>
                </a:lnTo>
              </a:path>
              <a:path w="1628775" h="3870325">
                <a:moveTo>
                  <a:pt x="1598883" y="0"/>
                </a:moveTo>
                <a:lnTo>
                  <a:pt x="1598883" y="3869702"/>
                </a:lnTo>
              </a:path>
              <a:path w="1628775" h="3870325">
                <a:moveTo>
                  <a:pt x="29346" y="3839343"/>
                </a:moveTo>
                <a:lnTo>
                  <a:pt x="1598883" y="3839343"/>
                </a:lnTo>
              </a:path>
              <a:path w="1628775" h="3870325">
                <a:moveTo>
                  <a:pt x="1568524" y="3869702"/>
                </a:moveTo>
                <a:lnTo>
                  <a:pt x="1628229" y="3809996"/>
                </a:lnTo>
              </a:path>
              <a:path w="1628775" h="3870325">
                <a:moveTo>
                  <a:pt x="0" y="3869702"/>
                </a:moveTo>
                <a:lnTo>
                  <a:pt x="59705" y="380999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 descr=""/>
          <p:cNvSpPr txBox="1"/>
          <p:nvPr/>
        </p:nvSpPr>
        <p:spPr>
          <a:xfrm>
            <a:off x="13339660" y="911885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6565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7" name="object 577" descr=""/>
          <p:cNvSpPr/>
          <p:nvPr/>
        </p:nvSpPr>
        <p:spPr>
          <a:xfrm>
            <a:off x="12677388" y="2097099"/>
            <a:ext cx="1775460" cy="3317240"/>
          </a:xfrm>
          <a:custGeom>
            <a:avLst/>
            <a:gdLst/>
            <a:ahLst/>
            <a:cxnLst/>
            <a:rect l="l" t="t" r="r" b="b"/>
            <a:pathLst>
              <a:path w="1775459" h="3317240">
                <a:moveTo>
                  <a:pt x="0" y="3286818"/>
                </a:moveTo>
                <a:lnTo>
                  <a:pt x="1774962" y="3286818"/>
                </a:lnTo>
              </a:path>
              <a:path w="1775459" h="3317240">
                <a:moveTo>
                  <a:pt x="0" y="30358"/>
                </a:moveTo>
                <a:lnTo>
                  <a:pt x="1774962" y="30358"/>
                </a:lnTo>
              </a:path>
              <a:path w="1775459" h="3317240">
                <a:moveTo>
                  <a:pt x="1745616" y="3286818"/>
                </a:moveTo>
                <a:lnTo>
                  <a:pt x="1745616" y="30358"/>
                </a:lnTo>
              </a:path>
              <a:path w="1775459" h="3317240">
                <a:moveTo>
                  <a:pt x="1774962" y="59705"/>
                </a:moveTo>
                <a:lnTo>
                  <a:pt x="1715257" y="0"/>
                </a:lnTo>
              </a:path>
              <a:path w="1775459" h="3317240">
                <a:moveTo>
                  <a:pt x="1774962" y="3317176"/>
                </a:moveTo>
                <a:lnTo>
                  <a:pt x="1715257" y="325645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 descr=""/>
          <p:cNvSpPr txBox="1"/>
          <p:nvPr/>
        </p:nvSpPr>
        <p:spPr>
          <a:xfrm>
            <a:off x="14323804" y="3653346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13625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79" name="object 579" descr=""/>
          <p:cNvSpPr/>
          <p:nvPr/>
        </p:nvSpPr>
        <p:spPr>
          <a:xfrm>
            <a:off x="11063326" y="9062360"/>
            <a:ext cx="3197860" cy="398145"/>
          </a:xfrm>
          <a:custGeom>
            <a:avLst/>
            <a:gdLst/>
            <a:ahLst/>
            <a:cxnLst/>
            <a:rect l="l" t="t" r="r" b="b"/>
            <a:pathLst>
              <a:path w="3197859" h="398145">
                <a:moveTo>
                  <a:pt x="29346" y="0"/>
                </a:moveTo>
                <a:lnTo>
                  <a:pt x="29346" y="397696"/>
                </a:lnTo>
              </a:path>
              <a:path w="3197859" h="398145">
                <a:moveTo>
                  <a:pt x="3168419" y="0"/>
                </a:moveTo>
                <a:lnTo>
                  <a:pt x="3168419" y="397696"/>
                </a:lnTo>
              </a:path>
              <a:path w="3197859" h="398145">
                <a:moveTo>
                  <a:pt x="29346" y="367338"/>
                </a:moveTo>
                <a:lnTo>
                  <a:pt x="3168419" y="367338"/>
                </a:lnTo>
              </a:path>
              <a:path w="3197859" h="398145">
                <a:moveTo>
                  <a:pt x="3138061" y="397696"/>
                </a:moveTo>
                <a:lnTo>
                  <a:pt x="3197766" y="337991"/>
                </a:lnTo>
              </a:path>
              <a:path w="319785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 descr=""/>
          <p:cNvSpPr txBox="1"/>
          <p:nvPr/>
        </p:nvSpPr>
        <p:spPr>
          <a:xfrm>
            <a:off x="12542242" y="9310115"/>
            <a:ext cx="217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13130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1" name="object 581" descr=""/>
          <p:cNvSpPr/>
          <p:nvPr/>
        </p:nvSpPr>
        <p:spPr>
          <a:xfrm>
            <a:off x="13927148" y="2097099"/>
            <a:ext cx="289560" cy="6980555"/>
          </a:xfrm>
          <a:custGeom>
            <a:avLst/>
            <a:gdLst/>
            <a:ahLst/>
            <a:cxnLst/>
            <a:rect l="l" t="t" r="r" b="b"/>
            <a:pathLst>
              <a:path w="289559" h="6980555">
                <a:moveTo>
                  <a:pt x="289418" y="30358"/>
                </a:moveTo>
                <a:lnTo>
                  <a:pt x="0" y="30358"/>
                </a:lnTo>
              </a:path>
              <a:path w="289559" h="6980555">
                <a:moveTo>
                  <a:pt x="289418" y="6950082"/>
                </a:moveTo>
                <a:lnTo>
                  <a:pt x="0" y="6950082"/>
                </a:lnTo>
              </a:path>
              <a:path w="289559" h="6980555">
                <a:moveTo>
                  <a:pt x="29346" y="30358"/>
                </a:moveTo>
                <a:lnTo>
                  <a:pt x="29346" y="6950082"/>
                </a:lnTo>
              </a:path>
              <a:path w="289559" h="6980555">
                <a:moveTo>
                  <a:pt x="59705" y="6980440"/>
                </a:moveTo>
                <a:lnTo>
                  <a:pt x="0" y="6920735"/>
                </a:lnTo>
              </a:path>
              <a:path w="289559" h="698055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 descr=""/>
          <p:cNvSpPr txBox="1"/>
          <p:nvPr/>
        </p:nvSpPr>
        <p:spPr>
          <a:xfrm>
            <a:off x="13858307" y="5118293"/>
            <a:ext cx="118745" cy="2419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28950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83" name="object 583" descr="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11601684" y="7382521"/>
            <a:ext cx="241856" cy="185187"/>
          </a:xfrm>
          <a:prstGeom prst="rect">
            <a:avLst/>
          </a:prstGeom>
        </p:spPr>
      </p:pic>
      <p:sp>
        <p:nvSpPr>
          <p:cNvPr id="584" name="object 584" descr=""/>
          <p:cNvSpPr txBox="1"/>
          <p:nvPr/>
        </p:nvSpPr>
        <p:spPr>
          <a:xfrm>
            <a:off x="11693214" y="726597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5" name="object 585" descr=""/>
          <p:cNvSpPr/>
          <p:nvPr/>
        </p:nvSpPr>
        <p:spPr>
          <a:xfrm>
            <a:off x="11274823" y="7678011"/>
            <a:ext cx="341630" cy="398145"/>
          </a:xfrm>
          <a:custGeom>
            <a:avLst/>
            <a:gdLst/>
            <a:ahLst/>
            <a:cxnLst/>
            <a:rect l="l" t="t" r="r" b="b"/>
            <a:pathLst>
              <a:path w="341629" h="398145">
                <a:moveTo>
                  <a:pt x="29346" y="0"/>
                </a:moveTo>
                <a:lnTo>
                  <a:pt x="29346" y="397696"/>
                </a:lnTo>
              </a:path>
              <a:path w="341629" h="398145">
                <a:moveTo>
                  <a:pt x="311681" y="0"/>
                </a:moveTo>
                <a:lnTo>
                  <a:pt x="311681" y="397696"/>
                </a:lnTo>
              </a:path>
              <a:path w="341629" h="398145">
                <a:moveTo>
                  <a:pt x="29346" y="368350"/>
                </a:moveTo>
                <a:lnTo>
                  <a:pt x="311681" y="368350"/>
                </a:lnTo>
              </a:path>
              <a:path w="341629" h="398145">
                <a:moveTo>
                  <a:pt x="281322" y="397696"/>
                </a:moveTo>
                <a:lnTo>
                  <a:pt x="341027" y="337991"/>
                </a:lnTo>
              </a:path>
              <a:path w="34162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6" name="object 586" descr=""/>
          <p:cNvSpPr txBox="1"/>
          <p:nvPr/>
        </p:nvSpPr>
        <p:spPr>
          <a:xfrm>
            <a:off x="11347127" y="7925765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7" name="object 587" descr=""/>
          <p:cNvSpPr/>
          <p:nvPr/>
        </p:nvSpPr>
        <p:spPr>
          <a:xfrm>
            <a:off x="11601684" y="7443238"/>
            <a:ext cx="396875" cy="250190"/>
          </a:xfrm>
          <a:custGeom>
            <a:avLst/>
            <a:gdLst/>
            <a:ahLst/>
            <a:cxnLst/>
            <a:rect l="l" t="t" r="r" b="b"/>
            <a:pathLst>
              <a:path w="396875" h="250190">
                <a:moveTo>
                  <a:pt x="0" y="29346"/>
                </a:moveTo>
                <a:lnTo>
                  <a:pt x="396684" y="29346"/>
                </a:lnTo>
              </a:path>
              <a:path w="396875" h="250190">
                <a:moveTo>
                  <a:pt x="0" y="220605"/>
                </a:moveTo>
                <a:lnTo>
                  <a:pt x="396684" y="220605"/>
                </a:lnTo>
              </a:path>
              <a:path w="396875" h="250190">
                <a:moveTo>
                  <a:pt x="367338" y="29346"/>
                </a:moveTo>
                <a:lnTo>
                  <a:pt x="367338" y="220605"/>
                </a:lnTo>
              </a:path>
              <a:path w="396875" h="250190">
                <a:moveTo>
                  <a:pt x="396684" y="249951"/>
                </a:moveTo>
                <a:lnTo>
                  <a:pt x="336979" y="190246"/>
                </a:lnTo>
              </a:path>
              <a:path w="396875" h="250190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 descr=""/>
          <p:cNvSpPr txBox="1"/>
          <p:nvPr/>
        </p:nvSpPr>
        <p:spPr>
          <a:xfrm>
            <a:off x="11869822" y="7496960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9" name="object 589" descr=""/>
          <p:cNvSpPr/>
          <p:nvPr/>
        </p:nvSpPr>
        <p:spPr>
          <a:xfrm>
            <a:off x="11915388" y="3247688"/>
            <a:ext cx="364490" cy="1272540"/>
          </a:xfrm>
          <a:custGeom>
            <a:avLst/>
            <a:gdLst/>
            <a:ahLst/>
            <a:cxnLst/>
            <a:rect l="l" t="t" r="r" b="b"/>
            <a:pathLst>
              <a:path w="364490" h="1272539">
                <a:moveTo>
                  <a:pt x="30358" y="0"/>
                </a:moveTo>
                <a:lnTo>
                  <a:pt x="30358" y="1272022"/>
                </a:lnTo>
              </a:path>
              <a:path w="364490" h="1272539">
                <a:moveTo>
                  <a:pt x="334955" y="0"/>
                </a:moveTo>
                <a:lnTo>
                  <a:pt x="334955" y="1272022"/>
                </a:lnTo>
              </a:path>
              <a:path w="364490" h="1272539">
                <a:moveTo>
                  <a:pt x="30358" y="1242676"/>
                </a:moveTo>
                <a:lnTo>
                  <a:pt x="334955" y="1242676"/>
                </a:lnTo>
              </a:path>
              <a:path w="364490" h="1272539">
                <a:moveTo>
                  <a:pt x="304597" y="1272022"/>
                </a:moveTo>
                <a:lnTo>
                  <a:pt x="364302" y="1212317"/>
                </a:lnTo>
              </a:path>
              <a:path w="364490" h="1272539">
                <a:moveTo>
                  <a:pt x="0" y="1272022"/>
                </a:moveTo>
                <a:lnTo>
                  <a:pt x="59705" y="121231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 descr=""/>
          <p:cNvSpPr txBox="1"/>
          <p:nvPr/>
        </p:nvSpPr>
        <p:spPr>
          <a:xfrm>
            <a:off x="11992752" y="436875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91" name="object 591" descr=""/>
          <p:cNvSpPr/>
          <p:nvPr/>
        </p:nvSpPr>
        <p:spPr>
          <a:xfrm>
            <a:off x="11959914" y="2288358"/>
            <a:ext cx="511175" cy="974725"/>
          </a:xfrm>
          <a:custGeom>
            <a:avLst/>
            <a:gdLst/>
            <a:ahLst/>
            <a:cxnLst/>
            <a:rect l="l" t="t" r="r" b="b"/>
            <a:pathLst>
              <a:path w="511175" h="974725">
                <a:moveTo>
                  <a:pt x="0" y="944150"/>
                </a:moveTo>
                <a:lnTo>
                  <a:pt x="511035" y="944150"/>
                </a:lnTo>
              </a:path>
              <a:path w="511175" h="974725">
                <a:moveTo>
                  <a:pt x="0" y="29346"/>
                </a:moveTo>
                <a:lnTo>
                  <a:pt x="511035" y="29346"/>
                </a:lnTo>
              </a:path>
              <a:path w="511175" h="974725">
                <a:moveTo>
                  <a:pt x="481688" y="944150"/>
                </a:moveTo>
                <a:lnTo>
                  <a:pt x="481688" y="29346"/>
                </a:lnTo>
              </a:path>
              <a:path w="511175" h="974725">
                <a:moveTo>
                  <a:pt x="511035" y="59705"/>
                </a:moveTo>
                <a:lnTo>
                  <a:pt x="451330" y="0"/>
                </a:lnTo>
              </a:path>
              <a:path w="511175" h="974725">
                <a:moveTo>
                  <a:pt x="511035" y="974509"/>
                </a:moveTo>
                <a:lnTo>
                  <a:pt x="451330" y="91480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 descr=""/>
          <p:cNvSpPr txBox="1"/>
          <p:nvPr/>
        </p:nvSpPr>
        <p:spPr>
          <a:xfrm>
            <a:off x="12342404" y="280576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3825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93" name="object 593" descr=""/>
          <p:cNvSpPr/>
          <p:nvPr/>
        </p:nvSpPr>
        <p:spPr>
          <a:xfrm>
            <a:off x="11278871" y="4313273"/>
            <a:ext cx="1001394" cy="398145"/>
          </a:xfrm>
          <a:custGeom>
            <a:avLst/>
            <a:gdLst/>
            <a:ahLst/>
            <a:cxnLst/>
            <a:rect l="l" t="t" r="r" b="b"/>
            <a:pathLst>
              <a:path w="1001395" h="398145">
                <a:moveTo>
                  <a:pt x="29346" y="0"/>
                </a:moveTo>
                <a:lnTo>
                  <a:pt x="29346" y="397696"/>
                </a:lnTo>
              </a:path>
              <a:path w="1001395" h="398145">
                <a:moveTo>
                  <a:pt x="971473" y="0"/>
                </a:moveTo>
                <a:lnTo>
                  <a:pt x="971473" y="397696"/>
                </a:lnTo>
              </a:path>
              <a:path w="1001395" h="398145">
                <a:moveTo>
                  <a:pt x="29346" y="368350"/>
                </a:moveTo>
                <a:lnTo>
                  <a:pt x="971473" y="368350"/>
                </a:lnTo>
              </a:path>
              <a:path w="1001395" h="398145">
                <a:moveTo>
                  <a:pt x="941114" y="397696"/>
                </a:moveTo>
                <a:lnTo>
                  <a:pt x="1000819" y="337991"/>
                </a:lnTo>
              </a:path>
              <a:path w="100139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4" name="object 594" descr=""/>
          <p:cNvSpPr txBox="1"/>
          <p:nvPr/>
        </p:nvSpPr>
        <p:spPr>
          <a:xfrm>
            <a:off x="11670951" y="4561027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95" name="object 595" descr=""/>
          <p:cNvSpPr/>
          <p:nvPr/>
        </p:nvSpPr>
        <p:spPr>
          <a:xfrm>
            <a:off x="12265524" y="2288358"/>
            <a:ext cx="396875" cy="2040255"/>
          </a:xfrm>
          <a:custGeom>
            <a:avLst/>
            <a:gdLst/>
            <a:ahLst/>
            <a:cxnLst/>
            <a:rect l="l" t="t" r="r" b="b"/>
            <a:pathLst>
              <a:path w="396875" h="2040254">
                <a:moveTo>
                  <a:pt x="0" y="29346"/>
                </a:moveTo>
                <a:lnTo>
                  <a:pt x="396684" y="29346"/>
                </a:lnTo>
              </a:path>
              <a:path w="396875" h="2040254">
                <a:moveTo>
                  <a:pt x="0" y="2010747"/>
                </a:moveTo>
                <a:lnTo>
                  <a:pt x="396684" y="2010747"/>
                </a:lnTo>
              </a:path>
              <a:path w="396875" h="2040254">
                <a:moveTo>
                  <a:pt x="367338" y="29346"/>
                </a:moveTo>
                <a:lnTo>
                  <a:pt x="367338" y="2010747"/>
                </a:lnTo>
              </a:path>
              <a:path w="396875" h="2040254">
                <a:moveTo>
                  <a:pt x="396684" y="2040093"/>
                </a:moveTo>
                <a:lnTo>
                  <a:pt x="336979" y="1980388"/>
                </a:lnTo>
              </a:path>
              <a:path w="396875" h="2040254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6" name="object 596" descr=""/>
          <p:cNvSpPr txBox="1"/>
          <p:nvPr/>
        </p:nvSpPr>
        <p:spPr>
          <a:xfrm>
            <a:off x="12533662" y="321560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8300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97" name="object 597" descr=""/>
          <p:cNvSpPr/>
          <p:nvPr/>
        </p:nvSpPr>
        <p:spPr>
          <a:xfrm>
            <a:off x="14353179" y="6833032"/>
            <a:ext cx="336550" cy="336550"/>
          </a:xfrm>
          <a:custGeom>
            <a:avLst/>
            <a:gdLst/>
            <a:ahLst/>
            <a:cxnLst/>
            <a:rect l="l" t="t" r="r" b="b"/>
            <a:pathLst>
              <a:path w="336550" h="336550">
                <a:moveTo>
                  <a:pt x="102207" y="0"/>
                </a:moveTo>
                <a:lnTo>
                  <a:pt x="102207" y="335967"/>
                </a:lnTo>
              </a:path>
              <a:path w="336550" h="336550">
                <a:moveTo>
                  <a:pt x="29346" y="0"/>
                </a:moveTo>
                <a:lnTo>
                  <a:pt x="29346" y="335967"/>
                </a:lnTo>
              </a:path>
              <a:path w="336550" h="336550">
                <a:moveTo>
                  <a:pt x="29346" y="305609"/>
                </a:moveTo>
                <a:lnTo>
                  <a:pt x="102207" y="305609"/>
                </a:lnTo>
                <a:lnTo>
                  <a:pt x="335967" y="305609"/>
                </a:lnTo>
              </a:path>
              <a:path w="336550" h="336550">
                <a:moveTo>
                  <a:pt x="71848" y="335967"/>
                </a:moveTo>
                <a:lnTo>
                  <a:pt x="131553" y="276262"/>
                </a:lnTo>
              </a:path>
              <a:path w="336550" h="336550">
                <a:moveTo>
                  <a:pt x="0" y="335967"/>
                </a:moveTo>
                <a:lnTo>
                  <a:pt x="59705" y="27626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 descr=""/>
          <p:cNvSpPr txBox="1"/>
          <p:nvPr/>
        </p:nvSpPr>
        <p:spPr>
          <a:xfrm>
            <a:off x="14525666" y="701804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99" name="object 599" descr=""/>
          <p:cNvSpPr/>
          <p:nvPr/>
        </p:nvSpPr>
        <p:spPr>
          <a:xfrm>
            <a:off x="14079952" y="6691359"/>
            <a:ext cx="360680" cy="286385"/>
          </a:xfrm>
          <a:custGeom>
            <a:avLst/>
            <a:gdLst/>
            <a:ahLst/>
            <a:cxnLst/>
            <a:rect l="l" t="t" r="r" b="b"/>
            <a:pathLst>
              <a:path w="360680" h="286384">
                <a:moveTo>
                  <a:pt x="360254" y="126493"/>
                </a:moveTo>
                <a:lnTo>
                  <a:pt x="0" y="126493"/>
                </a:lnTo>
              </a:path>
              <a:path w="360680" h="286384">
                <a:moveTo>
                  <a:pt x="360254" y="256023"/>
                </a:moveTo>
                <a:lnTo>
                  <a:pt x="0" y="256023"/>
                </a:lnTo>
              </a:path>
              <a:path w="360680" h="286384">
                <a:moveTo>
                  <a:pt x="30358" y="256023"/>
                </a:moveTo>
                <a:lnTo>
                  <a:pt x="30358" y="126493"/>
                </a:lnTo>
                <a:lnTo>
                  <a:pt x="30358" y="0"/>
                </a:lnTo>
                <a:lnTo>
                  <a:pt x="178103" y="0"/>
                </a:lnTo>
              </a:path>
              <a:path w="360680" h="286384">
                <a:moveTo>
                  <a:pt x="59705" y="156852"/>
                </a:moveTo>
                <a:lnTo>
                  <a:pt x="0" y="97147"/>
                </a:lnTo>
              </a:path>
              <a:path w="360680" h="286384">
                <a:moveTo>
                  <a:pt x="59705" y="286382"/>
                </a:moveTo>
                <a:lnTo>
                  <a:pt x="0" y="22667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 descr=""/>
          <p:cNvSpPr txBox="1"/>
          <p:nvPr/>
        </p:nvSpPr>
        <p:spPr>
          <a:xfrm>
            <a:off x="14104695" y="6571774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1" name="object 601" descr=""/>
          <p:cNvSpPr/>
          <p:nvPr/>
        </p:nvSpPr>
        <p:spPr>
          <a:xfrm>
            <a:off x="14353179" y="6962561"/>
            <a:ext cx="437515" cy="398145"/>
          </a:xfrm>
          <a:custGeom>
            <a:avLst/>
            <a:gdLst/>
            <a:ahLst/>
            <a:cxnLst/>
            <a:rect l="l" t="t" r="r" b="b"/>
            <a:pathLst>
              <a:path w="437515" h="398145">
                <a:moveTo>
                  <a:pt x="29346" y="0"/>
                </a:moveTo>
                <a:lnTo>
                  <a:pt x="29346" y="397696"/>
                </a:lnTo>
              </a:path>
              <a:path w="437515" h="398145">
                <a:moveTo>
                  <a:pt x="406804" y="0"/>
                </a:moveTo>
                <a:lnTo>
                  <a:pt x="406804" y="397696"/>
                </a:lnTo>
              </a:path>
              <a:path w="437515" h="398145">
                <a:moveTo>
                  <a:pt x="29346" y="367338"/>
                </a:moveTo>
                <a:lnTo>
                  <a:pt x="406804" y="367338"/>
                </a:lnTo>
              </a:path>
              <a:path w="437515" h="398145">
                <a:moveTo>
                  <a:pt x="377457" y="397696"/>
                </a:moveTo>
                <a:lnTo>
                  <a:pt x="437162" y="337991"/>
                </a:lnTo>
              </a:path>
              <a:path w="43751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 descr=""/>
          <p:cNvSpPr txBox="1"/>
          <p:nvPr/>
        </p:nvSpPr>
        <p:spPr>
          <a:xfrm>
            <a:off x="14466974" y="720930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3" name="object 603" descr=""/>
          <p:cNvSpPr/>
          <p:nvPr/>
        </p:nvSpPr>
        <p:spPr>
          <a:xfrm>
            <a:off x="14775163" y="6631654"/>
            <a:ext cx="207010" cy="346710"/>
          </a:xfrm>
          <a:custGeom>
            <a:avLst/>
            <a:gdLst/>
            <a:ahLst/>
            <a:cxnLst/>
            <a:rect l="l" t="t" r="r" b="b"/>
            <a:pathLst>
              <a:path w="207009" h="346709">
                <a:moveTo>
                  <a:pt x="0" y="29346"/>
                </a:moveTo>
                <a:lnTo>
                  <a:pt x="206438" y="29346"/>
                </a:lnTo>
              </a:path>
              <a:path w="207009" h="346709">
                <a:moveTo>
                  <a:pt x="0" y="315728"/>
                </a:moveTo>
                <a:lnTo>
                  <a:pt x="206438" y="315728"/>
                </a:lnTo>
              </a:path>
              <a:path w="207009" h="346709">
                <a:moveTo>
                  <a:pt x="176079" y="29346"/>
                </a:moveTo>
                <a:lnTo>
                  <a:pt x="176079" y="315728"/>
                </a:lnTo>
              </a:path>
              <a:path w="207009" h="346709">
                <a:moveTo>
                  <a:pt x="206438" y="346087"/>
                </a:moveTo>
                <a:lnTo>
                  <a:pt x="146732" y="286382"/>
                </a:lnTo>
              </a:path>
              <a:path w="207009" h="346709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 descr=""/>
          <p:cNvSpPr txBox="1"/>
          <p:nvPr/>
        </p:nvSpPr>
        <p:spPr>
          <a:xfrm>
            <a:off x="14853056" y="672236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5" name="object 605" descr=""/>
          <p:cNvSpPr/>
          <p:nvPr/>
        </p:nvSpPr>
        <p:spPr>
          <a:xfrm>
            <a:off x="14323832" y="5399097"/>
            <a:ext cx="353695" cy="410209"/>
          </a:xfrm>
          <a:custGeom>
            <a:avLst/>
            <a:gdLst/>
            <a:ahLst/>
            <a:cxnLst/>
            <a:rect l="l" t="t" r="r" b="b"/>
            <a:pathLst>
              <a:path w="353694" h="410210">
                <a:moveTo>
                  <a:pt x="131553" y="0"/>
                </a:moveTo>
                <a:lnTo>
                  <a:pt x="131553" y="409840"/>
                </a:lnTo>
              </a:path>
              <a:path w="353694" h="410210">
                <a:moveTo>
                  <a:pt x="30358" y="0"/>
                </a:moveTo>
                <a:lnTo>
                  <a:pt x="30358" y="409840"/>
                </a:lnTo>
              </a:path>
              <a:path w="353694" h="410210">
                <a:moveTo>
                  <a:pt x="30358" y="379481"/>
                </a:moveTo>
                <a:lnTo>
                  <a:pt x="131553" y="379481"/>
                </a:lnTo>
                <a:lnTo>
                  <a:pt x="353171" y="379481"/>
                </a:lnTo>
              </a:path>
              <a:path w="353694" h="410210">
                <a:moveTo>
                  <a:pt x="101195" y="409840"/>
                </a:moveTo>
                <a:lnTo>
                  <a:pt x="160900" y="349123"/>
                </a:lnTo>
              </a:path>
              <a:path w="353694" h="410210">
                <a:moveTo>
                  <a:pt x="0" y="409840"/>
                </a:moveTo>
                <a:lnTo>
                  <a:pt x="59705" y="34912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 descr=""/>
          <p:cNvSpPr txBox="1"/>
          <p:nvPr/>
        </p:nvSpPr>
        <p:spPr>
          <a:xfrm>
            <a:off x="14507452" y="5657982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7" name="object 607" descr=""/>
          <p:cNvSpPr/>
          <p:nvPr/>
        </p:nvSpPr>
        <p:spPr>
          <a:xfrm>
            <a:off x="14132574" y="5353559"/>
            <a:ext cx="307975" cy="264160"/>
          </a:xfrm>
          <a:custGeom>
            <a:avLst/>
            <a:gdLst/>
            <a:ahLst/>
            <a:cxnLst/>
            <a:rect l="l" t="t" r="r" b="b"/>
            <a:pathLst>
              <a:path w="307975" h="264160">
                <a:moveTo>
                  <a:pt x="307633" y="30358"/>
                </a:moveTo>
                <a:lnTo>
                  <a:pt x="0" y="30358"/>
                </a:lnTo>
              </a:path>
              <a:path w="307975" h="264160">
                <a:moveTo>
                  <a:pt x="307633" y="233760"/>
                </a:moveTo>
                <a:lnTo>
                  <a:pt x="0" y="233760"/>
                </a:lnTo>
              </a:path>
              <a:path w="307975" h="264160">
                <a:moveTo>
                  <a:pt x="30358" y="30358"/>
                </a:moveTo>
                <a:lnTo>
                  <a:pt x="30358" y="233760"/>
                </a:lnTo>
              </a:path>
              <a:path w="307975" h="264160">
                <a:moveTo>
                  <a:pt x="59705" y="264119"/>
                </a:moveTo>
                <a:lnTo>
                  <a:pt x="0" y="204414"/>
                </a:lnTo>
              </a:path>
              <a:path w="307975" h="264160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 descr=""/>
          <p:cNvSpPr txBox="1"/>
          <p:nvPr/>
        </p:nvSpPr>
        <p:spPr>
          <a:xfrm>
            <a:off x="14063733" y="541537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9" name="object 609" descr=""/>
          <p:cNvSpPr/>
          <p:nvPr/>
        </p:nvSpPr>
        <p:spPr>
          <a:xfrm>
            <a:off x="14323832" y="5602499"/>
            <a:ext cx="567055" cy="398145"/>
          </a:xfrm>
          <a:custGeom>
            <a:avLst/>
            <a:gdLst/>
            <a:ahLst/>
            <a:cxnLst/>
            <a:rect l="l" t="t" r="r" b="b"/>
            <a:pathLst>
              <a:path w="567055" h="398145">
                <a:moveTo>
                  <a:pt x="30358" y="0"/>
                </a:moveTo>
                <a:lnTo>
                  <a:pt x="30358" y="397696"/>
                </a:lnTo>
              </a:path>
              <a:path w="567055" h="398145">
                <a:moveTo>
                  <a:pt x="537346" y="0"/>
                </a:moveTo>
                <a:lnTo>
                  <a:pt x="537346" y="397696"/>
                </a:lnTo>
              </a:path>
              <a:path w="567055" h="398145">
                <a:moveTo>
                  <a:pt x="30358" y="367338"/>
                </a:moveTo>
                <a:lnTo>
                  <a:pt x="537346" y="367338"/>
                </a:lnTo>
              </a:path>
              <a:path w="567055" h="398145">
                <a:moveTo>
                  <a:pt x="506987" y="397696"/>
                </a:moveTo>
                <a:lnTo>
                  <a:pt x="566692" y="336979"/>
                </a:lnTo>
              </a:path>
              <a:path w="567055" h="398145">
                <a:moveTo>
                  <a:pt x="0" y="397696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 descr=""/>
          <p:cNvSpPr txBox="1"/>
          <p:nvPr/>
        </p:nvSpPr>
        <p:spPr>
          <a:xfrm>
            <a:off x="14508463" y="584924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1" name="object 611" descr=""/>
          <p:cNvSpPr/>
          <p:nvPr/>
        </p:nvSpPr>
        <p:spPr>
          <a:xfrm>
            <a:off x="14875346" y="5103607"/>
            <a:ext cx="207010" cy="514350"/>
          </a:xfrm>
          <a:custGeom>
            <a:avLst/>
            <a:gdLst/>
            <a:ahLst/>
            <a:cxnLst/>
            <a:rect l="l" t="t" r="r" b="b"/>
            <a:pathLst>
              <a:path w="207009" h="514350">
                <a:moveTo>
                  <a:pt x="0" y="30358"/>
                </a:moveTo>
                <a:lnTo>
                  <a:pt x="206438" y="30358"/>
                </a:lnTo>
              </a:path>
              <a:path w="207009" h="514350">
                <a:moveTo>
                  <a:pt x="0" y="483712"/>
                </a:moveTo>
                <a:lnTo>
                  <a:pt x="206438" y="483712"/>
                </a:lnTo>
              </a:path>
              <a:path w="207009" h="514350">
                <a:moveTo>
                  <a:pt x="176079" y="30358"/>
                </a:moveTo>
                <a:lnTo>
                  <a:pt x="176079" y="483712"/>
                </a:lnTo>
              </a:path>
              <a:path w="207009" h="514350">
                <a:moveTo>
                  <a:pt x="206438" y="514071"/>
                </a:moveTo>
                <a:lnTo>
                  <a:pt x="146732" y="454366"/>
                </a:lnTo>
              </a:path>
              <a:path w="207009" h="514350">
                <a:moveTo>
                  <a:pt x="206438" y="60717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 descr=""/>
          <p:cNvSpPr txBox="1"/>
          <p:nvPr/>
        </p:nvSpPr>
        <p:spPr>
          <a:xfrm>
            <a:off x="14953239" y="527830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3" name="object 613" descr=""/>
          <p:cNvSpPr/>
          <p:nvPr/>
        </p:nvSpPr>
        <p:spPr>
          <a:xfrm>
            <a:off x="14353179" y="2530214"/>
            <a:ext cx="336550" cy="343535"/>
          </a:xfrm>
          <a:custGeom>
            <a:avLst/>
            <a:gdLst/>
            <a:ahLst/>
            <a:cxnLst/>
            <a:rect l="l" t="t" r="r" b="b"/>
            <a:pathLst>
              <a:path w="336550" h="343535">
                <a:moveTo>
                  <a:pt x="102207" y="0"/>
                </a:moveTo>
                <a:lnTo>
                  <a:pt x="102207" y="343051"/>
                </a:lnTo>
              </a:path>
              <a:path w="336550" h="343535">
                <a:moveTo>
                  <a:pt x="29346" y="0"/>
                </a:moveTo>
                <a:lnTo>
                  <a:pt x="29346" y="343051"/>
                </a:lnTo>
              </a:path>
              <a:path w="336550" h="343535">
                <a:moveTo>
                  <a:pt x="29346" y="312692"/>
                </a:moveTo>
                <a:lnTo>
                  <a:pt x="102207" y="312692"/>
                </a:lnTo>
                <a:lnTo>
                  <a:pt x="335967" y="312692"/>
                </a:lnTo>
              </a:path>
              <a:path w="336550" h="343535">
                <a:moveTo>
                  <a:pt x="71848" y="343051"/>
                </a:moveTo>
                <a:lnTo>
                  <a:pt x="131553" y="283346"/>
                </a:lnTo>
              </a:path>
              <a:path w="336550" h="343535">
                <a:moveTo>
                  <a:pt x="0" y="343051"/>
                </a:moveTo>
                <a:lnTo>
                  <a:pt x="59705" y="28334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 descr=""/>
          <p:cNvSpPr txBox="1"/>
          <p:nvPr/>
        </p:nvSpPr>
        <p:spPr>
          <a:xfrm>
            <a:off x="14525666" y="272332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5" name="object 615" descr=""/>
          <p:cNvSpPr/>
          <p:nvPr/>
        </p:nvSpPr>
        <p:spPr>
          <a:xfrm>
            <a:off x="14081976" y="2285322"/>
            <a:ext cx="358775" cy="260350"/>
          </a:xfrm>
          <a:custGeom>
            <a:avLst/>
            <a:gdLst/>
            <a:ahLst/>
            <a:cxnLst/>
            <a:rect l="l" t="t" r="r" b="b"/>
            <a:pathLst>
              <a:path w="358775" h="260350">
                <a:moveTo>
                  <a:pt x="358230" y="229712"/>
                </a:moveTo>
                <a:lnTo>
                  <a:pt x="0" y="229712"/>
                </a:lnTo>
              </a:path>
              <a:path w="358775" h="260350">
                <a:moveTo>
                  <a:pt x="358230" y="151792"/>
                </a:moveTo>
                <a:lnTo>
                  <a:pt x="0" y="151792"/>
                </a:lnTo>
              </a:path>
              <a:path w="358775" h="260350">
                <a:moveTo>
                  <a:pt x="30358" y="229712"/>
                </a:moveTo>
                <a:lnTo>
                  <a:pt x="30358" y="151792"/>
                </a:lnTo>
                <a:lnTo>
                  <a:pt x="30358" y="0"/>
                </a:lnTo>
                <a:lnTo>
                  <a:pt x="174055" y="0"/>
                </a:lnTo>
              </a:path>
              <a:path w="358775" h="260350">
                <a:moveTo>
                  <a:pt x="59705" y="182151"/>
                </a:moveTo>
                <a:lnTo>
                  <a:pt x="0" y="122446"/>
                </a:lnTo>
              </a:path>
              <a:path w="358775" h="260350">
                <a:moveTo>
                  <a:pt x="59705" y="260071"/>
                </a:moveTo>
                <a:lnTo>
                  <a:pt x="0" y="20036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 descr=""/>
          <p:cNvSpPr txBox="1"/>
          <p:nvPr/>
        </p:nvSpPr>
        <p:spPr>
          <a:xfrm>
            <a:off x="14107731" y="216472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7" name="object 617" descr=""/>
          <p:cNvSpPr/>
          <p:nvPr/>
        </p:nvSpPr>
        <p:spPr>
          <a:xfrm>
            <a:off x="14353179" y="2666828"/>
            <a:ext cx="437515" cy="398145"/>
          </a:xfrm>
          <a:custGeom>
            <a:avLst/>
            <a:gdLst/>
            <a:ahLst/>
            <a:cxnLst/>
            <a:rect l="l" t="t" r="r" b="b"/>
            <a:pathLst>
              <a:path w="437515" h="398144">
                <a:moveTo>
                  <a:pt x="29346" y="0"/>
                </a:moveTo>
                <a:lnTo>
                  <a:pt x="29346" y="397696"/>
                </a:lnTo>
              </a:path>
              <a:path w="437515" h="398144">
                <a:moveTo>
                  <a:pt x="406804" y="0"/>
                </a:moveTo>
                <a:lnTo>
                  <a:pt x="406804" y="397696"/>
                </a:lnTo>
              </a:path>
              <a:path w="437515" h="398144">
                <a:moveTo>
                  <a:pt x="29346" y="367338"/>
                </a:moveTo>
                <a:lnTo>
                  <a:pt x="406804" y="367338"/>
                </a:lnTo>
              </a:path>
              <a:path w="437515" h="398144">
                <a:moveTo>
                  <a:pt x="377457" y="397696"/>
                </a:moveTo>
                <a:lnTo>
                  <a:pt x="437162" y="337991"/>
                </a:lnTo>
              </a:path>
              <a:path w="437515" h="398144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8" name="object 618" descr=""/>
          <p:cNvSpPr txBox="1"/>
          <p:nvPr/>
        </p:nvSpPr>
        <p:spPr>
          <a:xfrm>
            <a:off x="14466974" y="2914582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19" name="object 619" descr=""/>
          <p:cNvSpPr/>
          <p:nvPr/>
        </p:nvSpPr>
        <p:spPr>
          <a:xfrm>
            <a:off x="14775163" y="2407768"/>
            <a:ext cx="207010" cy="274320"/>
          </a:xfrm>
          <a:custGeom>
            <a:avLst/>
            <a:gdLst/>
            <a:ahLst/>
            <a:cxnLst/>
            <a:rect l="l" t="t" r="r" b="b"/>
            <a:pathLst>
              <a:path w="207009" h="274319">
                <a:moveTo>
                  <a:pt x="0" y="29346"/>
                </a:moveTo>
                <a:lnTo>
                  <a:pt x="206438" y="29346"/>
                </a:lnTo>
              </a:path>
              <a:path w="207009" h="274319">
                <a:moveTo>
                  <a:pt x="0" y="243880"/>
                </a:moveTo>
                <a:lnTo>
                  <a:pt x="206438" y="243880"/>
                </a:lnTo>
              </a:path>
              <a:path w="207009" h="274319">
                <a:moveTo>
                  <a:pt x="176079" y="29346"/>
                </a:moveTo>
                <a:lnTo>
                  <a:pt x="176079" y="243880"/>
                </a:lnTo>
              </a:path>
              <a:path w="207009" h="274319">
                <a:moveTo>
                  <a:pt x="206438" y="274238"/>
                </a:moveTo>
                <a:lnTo>
                  <a:pt x="146732" y="214533"/>
                </a:lnTo>
              </a:path>
              <a:path w="207009" h="274319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0" name="object 620" descr=""/>
          <p:cNvSpPr txBox="1"/>
          <p:nvPr/>
        </p:nvSpPr>
        <p:spPr>
          <a:xfrm>
            <a:off x="14853056" y="247565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1" name="object 621" descr=""/>
          <p:cNvSpPr/>
          <p:nvPr/>
        </p:nvSpPr>
        <p:spPr>
          <a:xfrm>
            <a:off x="14113347" y="4681623"/>
            <a:ext cx="371475" cy="291465"/>
          </a:xfrm>
          <a:custGeom>
            <a:avLst/>
            <a:gdLst/>
            <a:ahLst/>
            <a:cxnLst/>
            <a:rect l="l" t="t" r="r" b="b"/>
            <a:pathLst>
              <a:path w="371475" h="291464">
                <a:moveTo>
                  <a:pt x="342039" y="0"/>
                </a:moveTo>
                <a:lnTo>
                  <a:pt x="342039" y="291441"/>
                </a:lnTo>
              </a:path>
              <a:path w="371475" h="291464">
                <a:moveTo>
                  <a:pt x="293465" y="0"/>
                </a:moveTo>
                <a:lnTo>
                  <a:pt x="293465" y="291441"/>
                </a:lnTo>
              </a:path>
              <a:path w="371475" h="291464">
                <a:moveTo>
                  <a:pt x="342039" y="262095"/>
                </a:moveTo>
                <a:lnTo>
                  <a:pt x="293465" y="262095"/>
                </a:lnTo>
                <a:lnTo>
                  <a:pt x="0" y="262095"/>
                </a:lnTo>
              </a:path>
              <a:path w="371475" h="291464">
                <a:moveTo>
                  <a:pt x="263107" y="291441"/>
                </a:moveTo>
                <a:lnTo>
                  <a:pt x="322812" y="231736"/>
                </a:lnTo>
              </a:path>
              <a:path w="371475" h="291464">
                <a:moveTo>
                  <a:pt x="311681" y="291441"/>
                </a:moveTo>
                <a:lnTo>
                  <a:pt x="371386" y="23173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2" name="object 622" descr=""/>
          <p:cNvSpPr txBox="1"/>
          <p:nvPr/>
        </p:nvSpPr>
        <p:spPr>
          <a:xfrm>
            <a:off x="14108743" y="482312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3" name="object 623" descr=""/>
          <p:cNvSpPr/>
          <p:nvPr/>
        </p:nvSpPr>
        <p:spPr>
          <a:xfrm>
            <a:off x="14075905" y="4518699"/>
            <a:ext cx="364490" cy="263525"/>
          </a:xfrm>
          <a:custGeom>
            <a:avLst/>
            <a:gdLst/>
            <a:ahLst/>
            <a:cxnLst/>
            <a:rect l="l" t="t" r="r" b="b"/>
            <a:pathLst>
              <a:path w="364490" h="263525">
                <a:moveTo>
                  <a:pt x="364302" y="147744"/>
                </a:moveTo>
                <a:lnTo>
                  <a:pt x="0" y="147744"/>
                </a:lnTo>
              </a:path>
              <a:path w="364490" h="263525">
                <a:moveTo>
                  <a:pt x="364302" y="233760"/>
                </a:moveTo>
                <a:lnTo>
                  <a:pt x="0" y="233760"/>
                </a:lnTo>
              </a:path>
              <a:path w="364490" h="263525">
                <a:moveTo>
                  <a:pt x="30358" y="233760"/>
                </a:moveTo>
                <a:lnTo>
                  <a:pt x="30358" y="147744"/>
                </a:lnTo>
                <a:lnTo>
                  <a:pt x="30358" y="0"/>
                </a:lnTo>
                <a:lnTo>
                  <a:pt x="174055" y="0"/>
                </a:lnTo>
              </a:path>
              <a:path w="364490" h="263525">
                <a:moveTo>
                  <a:pt x="60717" y="178103"/>
                </a:moveTo>
                <a:lnTo>
                  <a:pt x="0" y="118398"/>
                </a:lnTo>
              </a:path>
              <a:path w="364490" h="263525">
                <a:moveTo>
                  <a:pt x="60717" y="263107"/>
                </a:moveTo>
                <a:lnTo>
                  <a:pt x="0" y="2034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 descr=""/>
          <p:cNvSpPr txBox="1"/>
          <p:nvPr/>
        </p:nvSpPr>
        <p:spPr>
          <a:xfrm>
            <a:off x="14101660" y="439810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5" name="object 625" descr=""/>
          <p:cNvSpPr/>
          <p:nvPr/>
        </p:nvSpPr>
        <p:spPr>
          <a:xfrm>
            <a:off x="14376454" y="4766627"/>
            <a:ext cx="342265" cy="398145"/>
          </a:xfrm>
          <a:custGeom>
            <a:avLst/>
            <a:gdLst/>
            <a:ahLst/>
            <a:cxnLst/>
            <a:rect l="l" t="t" r="r" b="b"/>
            <a:pathLst>
              <a:path w="342265" h="398145">
                <a:moveTo>
                  <a:pt x="30358" y="0"/>
                </a:moveTo>
                <a:lnTo>
                  <a:pt x="30358" y="397696"/>
                </a:lnTo>
              </a:path>
              <a:path w="342265" h="398145">
                <a:moveTo>
                  <a:pt x="312692" y="0"/>
                </a:moveTo>
                <a:lnTo>
                  <a:pt x="312692" y="397696"/>
                </a:lnTo>
              </a:path>
              <a:path w="342265" h="398145">
                <a:moveTo>
                  <a:pt x="30358" y="368350"/>
                </a:moveTo>
                <a:lnTo>
                  <a:pt x="312692" y="368350"/>
                </a:lnTo>
              </a:path>
              <a:path w="342265" h="398145">
                <a:moveTo>
                  <a:pt x="282334" y="397696"/>
                </a:moveTo>
                <a:lnTo>
                  <a:pt x="342039" y="337991"/>
                </a:lnTo>
              </a:path>
              <a:path w="34226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 descr=""/>
          <p:cNvSpPr txBox="1"/>
          <p:nvPr/>
        </p:nvSpPr>
        <p:spPr>
          <a:xfrm>
            <a:off x="14449770" y="5014381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7" name="object 627" descr=""/>
          <p:cNvSpPr/>
          <p:nvPr/>
        </p:nvSpPr>
        <p:spPr>
          <a:xfrm>
            <a:off x="14703314" y="4435719"/>
            <a:ext cx="207010" cy="346710"/>
          </a:xfrm>
          <a:custGeom>
            <a:avLst/>
            <a:gdLst/>
            <a:ahLst/>
            <a:cxnLst/>
            <a:rect l="l" t="t" r="r" b="b"/>
            <a:pathLst>
              <a:path w="207009" h="346710">
                <a:moveTo>
                  <a:pt x="0" y="30358"/>
                </a:moveTo>
                <a:lnTo>
                  <a:pt x="206438" y="30358"/>
                </a:lnTo>
              </a:path>
              <a:path w="207009" h="346710">
                <a:moveTo>
                  <a:pt x="0" y="316740"/>
                </a:moveTo>
                <a:lnTo>
                  <a:pt x="206438" y="316740"/>
                </a:lnTo>
              </a:path>
              <a:path w="207009" h="346710">
                <a:moveTo>
                  <a:pt x="177091" y="30358"/>
                </a:moveTo>
                <a:lnTo>
                  <a:pt x="177091" y="316740"/>
                </a:lnTo>
              </a:path>
              <a:path w="207009" h="346710">
                <a:moveTo>
                  <a:pt x="206438" y="346087"/>
                </a:moveTo>
                <a:lnTo>
                  <a:pt x="146732" y="286382"/>
                </a:lnTo>
              </a:path>
              <a:path w="207009" h="34671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 descr=""/>
          <p:cNvSpPr txBox="1"/>
          <p:nvPr/>
        </p:nvSpPr>
        <p:spPr>
          <a:xfrm>
            <a:off x="14781207" y="452743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9" name="object 629" descr=""/>
          <p:cNvSpPr/>
          <p:nvPr/>
        </p:nvSpPr>
        <p:spPr>
          <a:xfrm>
            <a:off x="13987865" y="3767831"/>
            <a:ext cx="452755" cy="212090"/>
          </a:xfrm>
          <a:custGeom>
            <a:avLst/>
            <a:gdLst/>
            <a:ahLst/>
            <a:cxnLst/>
            <a:rect l="l" t="t" r="r" b="b"/>
            <a:pathLst>
              <a:path w="452755" h="212089">
                <a:moveTo>
                  <a:pt x="452342" y="182151"/>
                </a:moveTo>
                <a:lnTo>
                  <a:pt x="0" y="182151"/>
                </a:lnTo>
              </a:path>
              <a:path w="452755" h="212089">
                <a:moveTo>
                  <a:pt x="452342" y="29346"/>
                </a:moveTo>
                <a:lnTo>
                  <a:pt x="0" y="29346"/>
                </a:lnTo>
              </a:path>
              <a:path w="452755" h="212089">
                <a:moveTo>
                  <a:pt x="59705" y="59705"/>
                </a:moveTo>
                <a:lnTo>
                  <a:pt x="0" y="0"/>
                </a:lnTo>
              </a:path>
              <a:path w="452755" h="212089">
                <a:moveTo>
                  <a:pt x="59705" y="211497"/>
                </a:moveTo>
                <a:lnTo>
                  <a:pt x="0" y="15179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 descr=""/>
          <p:cNvSpPr txBox="1"/>
          <p:nvPr/>
        </p:nvSpPr>
        <p:spPr>
          <a:xfrm>
            <a:off x="14009571" y="361788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635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1" name="object 631" descr=""/>
          <p:cNvSpPr/>
          <p:nvPr/>
        </p:nvSpPr>
        <p:spPr>
          <a:xfrm>
            <a:off x="14424015" y="4123026"/>
            <a:ext cx="366395" cy="189230"/>
          </a:xfrm>
          <a:custGeom>
            <a:avLst/>
            <a:gdLst/>
            <a:ahLst/>
            <a:cxnLst/>
            <a:rect l="l" t="t" r="r" b="b"/>
            <a:pathLst>
              <a:path w="366394" h="189229">
                <a:moveTo>
                  <a:pt x="30358" y="0"/>
                </a:moveTo>
                <a:lnTo>
                  <a:pt x="30358" y="189234"/>
                </a:lnTo>
              </a:path>
              <a:path w="366394" h="189229">
                <a:moveTo>
                  <a:pt x="335967" y="0"/>
                </a:moveTo>
                <a:lnTo>
                  <a:pt x="335967" y="189234"/>
                </a:lnTo>
              </a:path>
              <a:path w="366394" h="189229">
                <a:moveTo>
                  <a:pt x="30358" y="158876"/>
                </a:moveTo>
                <a:lnTo>
                  <a:pt x="335967" y="158876"/>
                </a:lnTo>
              </a:path>
              <a:path w="366394" h="189229">
                <a:moveTo>
                  <a:pt x="306621" y="189234"/>
                </a:moveTo>
                <a:lnTo>
                  <a:pt x="366326" y="129529"/>
                </a:lnTo>
              </a:path>
              <a:path w="366394" h="189229">
                <a:moveTo>
                  <a:pt x="0" y="189234"/>
                </a:moveTo>
                <a:lnTo>
                  <a:pt x="59705" y="12952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 descr=""/>
          <p:cNvSpPr txBox="1"/>
          <p:nvPr/>
        </p:nvSpPr>
        <p:spPr>
          <a:xfrm>
            <a:off x="14487213" y="416231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3" name="object 633" descr=""/>
          <p:cNvSpPr/>
          <p:nvPr/>
        </p:nvSpPr>
        <p:spPr>
          <a:xfrm>
            <a:off x="14775163" y="3767831"/>
            <a:ext cx="121920" cy="369570"/>
          </a:xfrm>
          <a:custGeom>
            <a:avLst/>
            <a:gdLst/>
            <a:ahLst/>
            <a:cxnLst/>
            <a:rect l="l" t="t" r="r" b="b"/>
            <a:pathLst>
              <a:path w="121919" h="369570">
                <a:moveTo>
                  <a:pt x="0" y="29346"/>
                </a:moveTo>
                <a:lnTo>
                  <a:pt x="121434" y="29346"/>
                </a:lnTo>
              </a:path>
              <a:path w="121919" h="369570">
                <a:moveTo>
                  <a:pt x="0" y="340015"/>
                </a:moveTo>
                <a:lnTo>
                  <a:pt x="121434" y="340015"/>
                </a:lnTo>
              </a:path>
              <a:path w="121919" h="369570">
                <a:moveTo>
                  <a:pt x="91075" y="29346"/>
                </a:moveTo>
                <a:lnTo>
                  <a:pt x="91075" y="340015"/>
                </a:lnTo>
              </a:path>
              <a:path w="121919" h="369570">
                <a:moveTo>
                  <a:pt x="121434" y="369362"/>
                </a:moveTo>
                <a:lnTo>
                  <a:pt x="61729" y="309657"/>
                </a:lnTo>
              </a:path>
              <a:path w="121919" h="369570">
                <a:moveTo>
                  <a:pt x="121434" y="59705"/>
                </a:moveTo>
                <a:lnTo>
                  <a:pt x="6172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 descr=""/>
          <p:cNvSpPr txBox="1"/>
          <p:nvPr/>
        </p:nvSpPr>
        <p:spPr>
          <a:xfrm>
            <a:off x="14767039" y="385449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5" name="object 635" descr=""/>
          <p:cNvSpPr/>
          <p:nvPr/>
        </p:nvSpPr>
        <p:spPr>
          <a:xfrm>
            <a:off x="14937075" y="3791106"/>
            <a:ext cx="220979" cy="188595"/>
          </a:xfrm>
          <a:custGeom>
            <a:avLst/>
            <a:gdLst/>
            <a:ahLst/>
            <a:cxnLst/>
            <a:rect l="l" t="t" r="r" b="b"/>
            <a:pathLst>
              <a:path w="220980" h="188595">
                <a:moveTo>
                  <a:pt x="220605" y="158876"/>
                </a:moveTo>
                <a:lnTo>
                  <a:pt x="0" y="158876"/>
                </a:lnTo>
              </a:path>
              <a:path w="220980" h="188595">
                <a:moveTo>
                  <a:pt x="220605" y="30358"/>
                </a:moveTo>
                <a:lnTo>
                  <a:pt x="0" y="30358"/>
                </a:lnTo>
              </a:path>
              <a:path w="220980" h="188595">
                <a:moveTo>
                  <a:pt x="59705" y="59705"/>
                </a:moveTo>
                <a:lnTo>
                  <a:pt x="0" y="0"/>
                </a:lnTo>
              </a:path>
              <a:path w="220980" h="188595">
                <a:moveTo>
                  <a:pt x="59705" y="188222"/>
                </a:moveTo>
                <a:lnTo>
                  <a:pt x="0" y="12851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 descr=""/>
          <p:cNvSpPr txBox="1"/>
          <p:nvPr/>
        </p:nvSpPr>
        <p:spPr>
          <a:xfrm>
            <a:off x="14961818" y="357437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535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7" name="object 637" descr=""/>
          <p:cNvSpPr/>
          <p:nvPr/>
        </p:nvSpPr>
        <p:spPr>
          <a:xfrm>
            <a:off x="15140477" y="4098739"/>
            <a:ext cx="342265" cy="398145"/>
          </a:xfrm>
          <a:custGeom>
            <a:avLst/>
            <a:gdLst/>
            <a:ahLst/>
            <a:cxnLst/>
            <a:rect l="l" t="t" r="r" b="b"/>
            <a:pathLst>
              <a:path w="342265" h="398145">
                <a:moveTo>
                  <a:pt x="29346" y="0"/>
                </a:moveTo>
                <a:lnTo>
                  <a:pt x="29346" y="397696"/>
                </a:lnTo>
              </a:path>
              <a:path w="342265" h="398145">
                <a:moveTo>
                  <a:pt x="311681" y="0"/>
                </a:moveTo>
                <a:lnTo>
                  <a:pt x="311681" y="397696"/>
                </a:lnTo>
              </a:path>
              <a:path w="342265" h="398145">
                <a:moveTo>
                  <a:pt x="29346" y="367338"/>
                </a:moveTo>
                <a:lnTo>
                  <a:pt x="311681" y="367338"/>
                </a:lnTo>
              </a:path>
              <a:path w="342265" h="398145">
                <a:moveTo>
                  <a:pt x="282334" y="397696"/>
                </a:moveTo>
                <a:lnTo>
                  <a:pt x="342039" y="337991"/>
                </a:lnTo>
              </a:path>
              <a:path w="34226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 descr=""/>
          <p:cNvSpPr txBox="1"/>
          <p:nvPr/>
        </p:nvSpPr>
        <p:spPr>
          <a:xfrm>
            <a:off x="15212781" y="4346493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39" name="object 639" descr=""/>
          <p:cNvSpPr/>
          <p:nvPr/>
        </p:nvSpPr>
        <p:spPr>
          <a:xfrm>
            <a:off x="15467338" y="3791106"/>
            <a:ext cx="207010" cy="323215"/>
          </a:xfrm>
          <a:custGeom>
            <a:avLst/>
            <a:gdLst/>
            <a:ahLst/>
            <a:cxnLst/>
            <a:rect l="l" t="t" r="r" b="b"/>
            <a:pathLst>
              <a:path w="207009" h="323214">
                <a:moveTo>
                  <a:pt x="0" y="30358"/>
                </a:moveTo>
                <a:lnTo>
                  <a:pt x="206438" y="30358"/>
                </a:lnTo>
              </a:path>
              <a:path w="207009" h="323214">
                <a:moveTo>
                  <a:pt x="0" y="292453"/>
                </a:moveTo>
                <a:lnTo>
                  <a:pt x="206438" y="292453"/>
                </a:lnTo>
              </a:path>
              <a:path w="207009" h="323214">
                <a:moveTo>
                  <a:pt x="176079" y="30358"/>
                </a:moveTo>
                <a:lnTo>
                  <a:pt x="176079" y="292453"/>
                </a:lnTo>
              </a:path>
              <a:path w="207009" h="323214">
                <a:moveTo>
                  <a:pt x="206438" y="322812"/>
                </a:moveTo>
                <a:lnTo>
                  <a:pt x="146732" y="263107"/>
                </a:lnTo>
              </a:path>
              <a:path w="207009" h="32321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 descr=""/>
          <p:cNvSpPr txBox="1"/>
          <p:nvPr/>
        </p:nvSpPr>
        <p:spPr>
          <a:xfrm>
            <a:off x="15544218" y="3877014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1" name="object 641" descr=""/>
          <p:cNvSpPr/>
          <p:nvPr/>
        </p:nvSpPr>
        <p:spPr>
          <a:xfrm>
            <a:off x="15096963" y="2817609"/>
            <a:ext cx="463550" cy="652145"/>
          </a:xfrm>
          <a:custGeom>
            <a:avLst/>
            <a:gdLst/>
            <a:ahLst/>
            <a:cxnLst/>
            <a:rect l="l" t="t" r="r" b="b"/>
            <a:pathLst>
              <a:path w="463550" h="652145">
                <a:moveTo>
                  <a:pt x="434127" y="0"/>
                </a:moveTo>
                <a:lnTo>
                  <a:pt x="434127" y="651696"/>
                </a:lnTo>
              </a:path>
              <a:path w="463550" h="652145">
                <a:moveTo>
                  <a:pt x="29346" y="0"/>
                </a:moveTo>
                <a:lnTo>
                  <a:pt x="29346" y="651696"/>
                </a:lnTo>
              </a:path>
              <a:path w="463550" h="652145">
                <a:moveTo>
                  <a:pt x="434127" y="622350"/>
                </a:moveTo>
                <a:lnTo>
                  <a:pt x="29346" y="622350"/>
                </a:lnTo>
              </a:path>
              <a:path w="463550" h="652145">
                <a:moveTo>
                  <a:pt x="0" y="651696"/>
                </a:moveTo>
                <a:lnTo>
                  <a:pt x="59705" y="591991"/>
                </a:lnTo>
              </a:path>
              <a:path w="463550" h="652145">
                <a:moveTo>
                  <a:pt x="403768" y="651696"/>
                </a:moveTo>
                <a:lnTo>
                  <a:pt x="463473" y="591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 descr=""/>
          <p:cNvSpPr txBox="1"/>
          <p:nvPr/>
        </p:nvSpPr>
        <p:spPr>
          <a:xfrm>
            <a:off x="15224924" y="3319362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3" name="object 643" descr=""/>
          <p:cNvSpPr/>
          <p:nvPr/>
        </p:nvSpPr>
        <p:spPr>
          <a:xfrm>
            <a:off x="15293282" y="2407768"/>
            <a:ext cx="222885" cy="424180"/>
          </a:xfrm>
          <a:custGeom>
            <a:avLst/>
            <a:gdLst/>
            <a:ahLst/>
            <a:cxnLst/>
            <a:rect l="l" t="t" r="r" b="b"/>
            <a:pathLst>
              <a:path w="222884" h="424180">
                <a:moveTo>
                  <a:pt x="222629" y="394661"/>
                </a:moveTo>
                <a:lnTo>
                  <a:pt x="0" y="394661"/>
                </a:lnTo>
              </a:path>
              <a:path w="222884" h="424180">
                <a:moveTo>
                  <a:pt x="222629" y="29346"/>
                </a:moveTo>
                <a:lnTo>
                  <a:pt x="0" y="29346"/>
                </a:lnTo>
              </a:path>
              <a:path w="222884" h="424180">
                <a:moveTo>
                  <a:pt x="30358" y="394661"/>
                </a:moveTo>
                <a:lnTo>
                  <a:pt x="30358" y="29346"/>
                </a:lnTo>
              </a:path>
              <a:path w="222884" h="424180">
                <a:moveTo>
                  <a:pt x="59705" y="59705"/>
                </a:moveTo>
                <a:lnTo>
                  <a:pt x="0" y="0"/>
                </a:lnTo>
              </a:path>
              <a:path w="222884" h="424180">
                <a:moveTo>
                  <a:pt x="59705" y="424007"/>
                </a:moveTo>
                <a:lnTo>
                  <a:pt x="0" y="3643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 descr=""/>
          <p:cNvSpPr txBox="1"/>
          <p:nvPr/>
        </p:nvSpPr>
        <p:spPr>
          <a:xfrm>
            <a:off x="15224441" y="256830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5" name="object 645" descr=""/>
          <p:cNvSpPr/>
          <p:nvPr/>
        </p:nvSpPr>
        <p:spPr>
          <a:xfrm>
            <a:off x="15096963" y="3263879"/>
            <a:ext cx="1144905" cy="337185"/>
          </a:xfrm>
          <a:custGeom>
            <a:avLst/>
            <a:gdLst/>
            <a:ahLst/>
            <a:cxnLst/>
            <a:rect l="l" t="t" r="r" b="b"/>
            <a:pathLst>
              <a:path w="1144905" h="337185">
                <a:moveTo>
                  <a:pt x="29346" y="0"/>
                </a:moveTo>
                <a:lnTo>
                  <a:pt x="29346" y="336979"/>
                </a:lnTo>
              </a:path>
              <a:path w="1144905" h="337185">
                <a:moveTo>
                  <a:pt x="1115170" y="0"/>
                </a:moveTo>
                <a:lnTo>
                  <a:pt x="1115170" y="336979"/>
                </a:lnTo>
              </a:path>
              <a:path w="1144905" h="337185">
                <a:moveTo>
                  <a:pt x="29346" y="307633"/>
                </a:moveTo>
                <a:lnTo>
                  <a:pt x="1115170" y="307633"/>
                </a:lnTo>
              </a:path>
              <a:path w="1144905" h="337185">
                <a:moveTo>
                  <a:pt x="1084811" y="336979"/>
                </a:moveTo>
                <a:lnTo>
                  <a:pt x="1144516" y="277274"/>
                </a:lnTo>
              </a:path>
              <a:path w="1144905" h="337185">
                <a:moveTo>
                  <a:pt x="0" y="336979"/>
                </a:moveTo>
                <a:lnTo>
                  <a:pt x="59705" y="27727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 descr=""/>
          <p:cNvSpPr txBox="1"/>
          <p:nvPr/>
        </p:nvSpPr>
        <p:spPr>
          <a:xfrm>
            <a:off x="15556845" y="3450916"/>
            <a:ext cx="21145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4540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7" name="object 647" descr=""/>
          <p:cNvSpPr/>
          <p:nvPr/>
        </p:nvSpPr>
        <p:spPr>
          <a:xfrm>
            <a:off x="16227313" y="2407768"/>
            <a:ext cx="236220" cy="871855"/>
          </a:xfrm>
          <a:custGeom>
            <a:avLst/>
            <a:gdLst/>
            <a:ahLst/>
            <a:cxnLst/>
            <a:rect l="l" t="t" r="r" b="b"/>
            <a:pathLst>
              <a:path w="236219" h="871854">
                <a:moveTo>
                  <a:pt x="0" y="29346"/>
                </a:moveTo>
                <a:lnTo>
                  <a:pt x="235784" y="29346"/>
                </a:lnTo>
              </a:path>
              <a:path w="236219" h="871854">
                <a:moveTo>
                  <a:pt x="0" y="840931"/>
                </a:moveTo>
                <a:lnTo>
                  <a:pt x="235784" y="840931"/>
                </a:lnTo>
              </a:path>
              <a:path w="236219" h="871854">
                <a:moveTo>
                  <a:pt x="205426" y="29346"/>
                </a:moveTo>
                <a:lnTo>
                  <a:pt x="205426" y="840931"/>
                </a:lnTo>
              </a:path>
              <a:path w="236219" h="871854">
                <a:moveTo>
                  <a:pt x="235784" y="871290"/>
                </a:moveTo>
                <a:lnTo>
                  <a:pt x="176079" y="810573"/>
                </a:lnTo>
              </a:path>
              <a:path w="236219" h="871854">
                <a:moveTo>
                  <a:pt x="235784" y="59705"/>
                </a:moveTo>
                <a:lnTo>
                  <a:pt x="1760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 descr=""/>
          <p:cNvSpPr txBox="1"/>
          <p:nvPr/>
        </p:nvSpPr>
        <p:spPr>
          <a:xfrm>
            <a:off x="16333541" y="2745979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49" name="object 649" descr=""/>
          <p:cNvSpPr/>
          <p:nvPr/>
        </p:nvSpPr>
        <p:spPr>
          <a:xfrm>
            <a:off x="15500732" y="6833032"/>
            <a:ext cx="292735" cy="240029"/>
          </a:xfrm>
          <a:custGeom>
            <a:avLst/>
            <a:gdLst/>
            <a:ahLst/>
            <a:cxnLst/>
            <a:rect l="l" t="t" r="r" b="b"/>
            <a:pathLst>
              <a:path w="292734" h="240029">
                <a:moveTo>
                  <a:pt x="30358" y="0"/>
                </a:moveTo>
                <a:lnTo>
                  <a:pt x="30358" y="239832"/>
                </a:lnTo>
              </a:path>
              <a:path w="292734" h="240029">
                <a:moveTo>
                  <a:pt x="262095" y="0"/>
                </a:moveTo>
                <a:lnTo>
                  <a:pt x="262095" y="239832"/>
                </a:lnTo>
              </a:path>
              <a:path w="292734" h="240029">
                <a:moveTo>
                  <a:pt x="30358" y="210485"/>
                </a:moveTo>
                <a:lnTo>
                  <a:pt x="262095" y="210485"/>
                </a:lnTo>
              </a:path>
              <a:path w="292734" h="240029">
                <a:moveTo>
                  <a:pt x="231736" y="239832"/>
                </a:moveTo>
                <a:lnTo>
                  <a:pt x="292453" y="180127"/>
                </a:lnTo>
              </a:path>
              <a:path w="292734" h="240029">
                <a:moveTo>
                  <a:pt x="0" y="239832"/>
                </a:moveTo>
                <a:lnTo>
                  <a:pt x="59705" y="18012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 descr=""/>
          <p:cNvSpPr txBox="1"/>
          <p:nvPr/>
        </p:nvSpPr>
        <p:spPr>
          <a:xfrm>
            <a:off x="15560893" y="692191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1" name="object 651" descr=""/>
          <p:cNvSpPr/>
          <p:nvPr/>
        </p:nvSpPr>
        <p:spPr>
          <a:xfrm>
            <a:off x="15546269" y="6679215"/>
            <a:ext cx="475615" cy="274320"/>
          </a:xfrm>
          <a:custGeom>
            <a:avLst/>
            <a:gdLst/>
            <a:ahLst/>
            <a:cxnLst/>
            <a:rect l="l" t="t" r="r" b="b"/>
            <a:pathLst>
              <a:path w="475615" h="274320">
                <a:moveTo>
                  <a:pt x="0" y="138637"/>
                </a:moveTo>
                <a:lnTo>
                  <a:pt x="355194" y="138637"/>
                </a:lnTo>
              </a:path>
              <a:path w="475615" h="274320">
                <a:moveTo>
                  <a:pt x="0" y="244892"/>
                </a:moveTo>
                <a:lnTo>
                  <a:pt x="355194" y="244892"/>
                </a:lnTo>
              </a:path>
              <a:path w="475615" h="274320">
                <a:moveTo>
                  <a:pt x="324836" y="244892"/>
                </a:moveTo>
                <a:lnTo>
                  <a:pt x="324836" y="138637"/>
                </a:lnTo>
                <a:lnTo>
                  <a:pt x="324836" y="0"/>
                </a:lnTo>
                <a:lnTo>
                  <a:pt x="475617" y="0"/>
                </a:lnTo>
              </a:path>
              <a:path w="475615" h="274320">
                <a:moveTo>
                  <a:pt x="355194" y="168995"/>
                </a:moveTo>
                <a:lnTo>
                  <a:pt x="294477" y="109290"/>
                </a:lnTo>
              </a:path>
              <a:path w="475615" h="274320">
                <a:moveTo>
                  <a:pt x="355194" y="274238"/>
                </a:moveTo>
                <a:lnTo>
                  <a:pt x="294477" y="21453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 descr=""/>
          <p:cNvSpPr txBox="1"/>
          <p:nvPr/>
        </p:nvSpPr>
        <p:spPr>
          <a:xfrm>
            <a:off x="15863467" y="6559631"/>
            <a:ext cx="1682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3" name="object 653" descr=""/>
          <p:cNvSpPr/>
          <p:nvPr/>
        </p:nvSpPr>
        <p:spPr>
          <a:xfrm>
            <a:off x="15163753" y="6938274"/>
            <a:ext cx="629920" cy="282575"/>
          </a:xfrm>
          <a:custGeom>
            <a:avLst/>
            <a:gdLst/>
            <a:ahLst/>
            <a:cxnLst/>
            <a:rect l="l" t="t" r="r" b="b"/>
            <a:pathLst>
              <a:path w="629919" h="282575">
                <a:moveTo>
                  <a:pt x="30358" y="0"/>
                </a:moveTo>
                <a:lnTo>
                  <a:pt x="30358" y="282334"/>
                </a:lnTo>
              </a:path>
              <a:path w="629919" h="282575">
                <a:moveTo>
                  <a:pt x="599075" y="0"/>
                </a:moveTo>
                <a:lnTo>
                  <a:pt x="599075" y="282334"/>
                </a:lnTo>
              </a:path>
              <a:path w="629919" h="282575">
                <a:moveTo>
                  <a:pt x="30358" y="252987"/>
                </a:moveTo>
                <a:lnTo>
                  <a:pt x="599075" y="252987"/>
                </a:lnTo>
              </a:path>
              <a:path w="629919" h="282575">
                <a:moveTo>
                  <a:pt x="568716" y="282334"/>
                </a:moveTo>
                <a:lnTo>
                  <a:pt x="629433" y="222629"/>
                </a:lnTo>
              </a:path>
              <a:path w="629919" h="282575">
                <a:moveTo>
                  <a:pt x="0" y="282334"/>
                </a:moveTo>
                <a:lnTo>
                  <a:pt x="59705" y="22262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 descr=""/>
          <p:cNvSpPr txBox="1"/>
          <p:nvPr/>
        </p:nvSpPr>
        <p:spPr>
          <a:xfrm>
            <a:off x="15373681" y="707066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2380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5" name="object 655" descr=""/>
          <p:cNvSpPr/>
          <p:nvPr/>
        </p:nvSpPr>
        <p:spPr>
          <a:xfrm>
            <a:off x="15778007" y="6416108"/>
            <a:ext cx="396875" cy="537845"/>
          </a:xfrm>
          <a:custGeom>
            <a:avLst/>
            <a:gdLst/>
            <a:ahLst/>
            <a:cxnLst/>
            <a:rect l="l" t="t" r="r" b="b"/>
            <a:pathLst>
              <a:path w="396875" h="537845">
                <a:moveTo>
                  <a:pt x="0" y="30358"/>
                </a:moveTo>
                <a:lnTo>
                  <a:pt x="396684" y="30358"/>
                </a:lnTo>
              </a:path>
              <a:path w="396875" h="537845">
                <a:moveTo>
                  <a:pt x="0" y="507999"/>
                </a:moveTo>
                <a:lnTo>
                  <a:pt x="396684" y="507999"/>
                </a:lnTo>
              </a:path>
              <a:path w="396875" h="537845">
                <a:moveTo>
                  <a:pt x="367338" y="30358"/>
                </a:moveTo>
                <a:lnTo>
                  <a:pt x="367338" y="507999"/>
                </a:lnTo>
              </a:path>
              <a:path w="396875" h="537845">
                <a:moveTo>
                  <a:pt x="396684" y="537346"/>
                </a:moveTo>
                <a:lnTo>
                  <a:pt x="336979" y="477641"/>
                </a:lnTo>
              </a:path>
              <a:path w="396875" h="537845">
                <a:moveTo>
                  <a:pt x="396684" y="60717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 descr=""/>
          <p:cNvSpPr txBox="1"/>
          <p:nvPr/>
        </p:nvSpPr>
        <p:spPr>
          <a:xfrm>
            <a:off x="16046146" y="659147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7" name="object 657" descr=""/>
          <p:cNvSpPr/>
          <p:nvPr/>
        </p:nvSpPr>
        <p:spPr>
          <a:xfrm>
            <a:off x="15451146" y="7550505"/>
            <a:ext cx="284480" cy="311150"/>
          </a:xfrm>
          <a:custGeom>
            <a:avLst/>
            <a:gdLst/>
            <a:ahLst/>
            <a:cxnLst/>
            <a:rect l="l" t="t" r="r" b="b"/>
            <a:pathLst>
              <a:path w="284480" h="311150">
                <a:moveTo>
                  <a:pt x="79944" y="0"/>
                </a:moveTo>
                <a:lnTo>
                  <a:pt x="79944" y="310669"/>
                </a:lnTo>
              </a:path>
              <a:path w="284480" h="311150">
                <a:moveTo>
                  <a:pt x="29346" y="0"/>
                </a:moveTo>
                <a:lnTo>
                  <a:pt x="29346" y="310669"/>
                </a:lnTo>
              </a:path>
              <a:path w="284480" h="311150">
                <a:moveTo>
                  <a:pt x="29346" y="280310"/>
                </a:moveTo>
                <a:lnTo>
                  <a:pt x="79944" y="280310"/>
                </a:lnTo>
                <a:lnTo>
                  <a:pt x="284358" y="280310"/>
                </a:lnTo>
              </a:path>
              <a:path w="284480" h="311150">
                <a:moveTo>
                  <a:pt x="49585" y="310669"/>
                </a:moveTo>
                <a:lnTo>
                  <a:pt x="109290" y="250963"/>
                </a:lnTo>
              </a:path>
              <a:path w="284480" h="311150">
                <a:moveTo>
                  <a:pt x="0" y="310669"/>
                </a:moveTo>
                <a:lnTo>
                  <a:pt x="59705" y="25096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 descr=""/>
          <p:cNvSpPr txBox="1"/>
          <p:nvPr/>
        </p:nvSpPr>
        <p:spPr>
          <a:xfrm>
            <a:off x="15586191" y="7710220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59" name="object 659" descr=""/>
          <p:cNvSpPr/>
          <p:nvPr/>
        </p:nvSpPr>
        <p:spPr>
          <a:xfrm>
            <a:off x="15178932" y="7396688"/>
            <a:ext cx="337185" cy="273685"/>
          </a:xfrm>
          <a:custGeom>
            <a:avLst/>
            <a:gdLst/>
            <a:ahLst/>
            <a:cxnLst/>
            <a:rect l="l" t="t" r="r" b="b"/>
            <a:pathLst>
              <a:path w="337184" h="273684">
                <a:moveTo>
                  <a:pt x="336979" y="138637"/>
                </a:moveTo>
                <a:lnTo>
                  <a:pt x="0" y="138637"/>
                </a:lnTo>
              </a:path>
              <a:path w="337184" h="273684">
                <a:moveTo>
                  <a:pt x="336979" y="242868"/>
                </a:moveTo>
                <a:lnTo>
                  <a:pt x="0" y="242868"/>
                </a:lnTo>
              </a:path>
              <a:path w="337184" h="273684">
                <a:moveTo>
                  <a:pt x="29346" y="242868"/>
                </a:moveTo>
                <a:lnTo>
                  <a:pt x="29346" y="138637"/>
                </a:lnTo>
                <a:lnTo>
                  <a:pt x="29346" y="0"/>
                </a:lnTo>
                <a:lnTo>
                  <a:pt x="176079" y="0"/>
                </a:lnTo>
              </a:path>
              <a:path w="337184" h="273684">
                <a:moveTo>
                  <a:pt x="59705" y="167983"/>
                </a:moveTo>
                <a:lnTo>
                  <a:pt x="0" y="108278"/>
                </a:lnTo>
              </a:path>
              <a:path w="337184" h="273684">
                <a:moveTo>
                  <a:pt x="59705" y="273226"/>
                </a:moveTo>
                <a:lnTo>
                  <a:pt x="0" y="21352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 descr=""/>
          <p:cNvSpPr txBox="1"/>
          <p:nvPr/>
        </p:nvSpPr>
        <p:spPr>
          <a:xfrm>
            <a:off x="15200638" y="727609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1" name="object 661" descr=""/>
          <p:cNvSpPr/>
          <p:nvPr/>
        </p:nvSpPr>
        <p:spPr>
          <a:xfrm>
            <a:off x="15451146" y="7654736"/>
            <a:ext cx="318135" cy="398145"/>
          </a:xfrm>
          <a:custGeom>
            <a:avLst/>
            <a:gdLst/>
            <a:ahLst/>
            <a:cxnLst/>
            <a:rect l="l" t="t" r="r" b="b"/>
            <a:pathLst>
              <a:path w="318134" h="398145">
                <a:moveTo>
                  <a:pt x="29346" y="0"/>
                </a:moveTo>
                <a:lnTo>
                  <a:pt x="29346" y="397696"/>
                </a:lnTo>
              </a:path>
              <a:path w="318134" h="398145">
                <a:moveTo>
                  <a:pt x="287394" y="0"/>
                </a:moveTo>
                <a:lnTo>
                  <a:pt x="287394" y="397696"/>
                </a:lnTo>
              </a:path>
              <a:path w="318134" h="398145">
                <a:moveTo>
                  <a:pt x="29346" y="367338"/>
                </a:moveTo>
                <a:lnTo>
                  <a:pt x="287394" y="367338"/>
                </a:lnTo>
              </a:path>
              <a:path w="318134" h="398145">
                <a:moveTo>
                  <a:pt x="258047" y="397696"/>
                </a:moveTo>
                <a:lnTo>
                  <a:pt x="317752" y="337991"/>
                </a:lnTo>
              </a:path>
              <a:path w="31813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 descr=""/>
          <p:cNvSpPr txBox="1"/>
          <p:nvPr/>
        </p:nvSpPr>
        <p:spPr>
          <a:xfrm>
            <a:off x="15505236" y="790147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3" name="object 663" descr=""/>
          <p:cNvSpPr/>
          <p:nvPr/>
        </p:nvSpPr>
        <p:spPr>
          <a:xfrm>
            <a:off x="15753720" y="7251979"/>
            <a:ext cx="364490" cy="418465"/>
          </a:xfrm>
          <a:custGeom>
            <a:avLst/>
            <a:gdLst/>
            <a:ahLst/>
            <a:cxnLst/>
            <a:rect l="l" t="t" r="r" b="b"/>
            <a:pathLst>
              <a:path w="364490" h="418465">
                <a:moveTo>
                  <a:pt x="0" y="29346"/>
                </a:moveTo>
                <a:lnTo>
                  <a:pt x="364302" y="29346"/>
                </a:lnTo>
              </a:path>
              <a:path w="364490" h="418465">
                <a:moveTo>
                  <a:pt x="0" y="387577"/>
                </a:moveTo>
                <a:lnTo>
                  <a:pt x="364302" y="387577"/>
                </a:lnTo>
              </a:path>
              <a:path w="364490" h="418465">
                <a:moveTo>
                  <a:pt x="333943" y="29346"/>
                </a:moveTo>
                <a:lnTo>
                  <a:pt x="333943" y="387577"/>
                </a:lnTo>
              </a:path>
              <a:path w="364490" h="418465">
                <a:moveTo>
                  <a:pt x="364302" y="417935"/>
                </a:moveTo>
                <a:lnTo>
                  <a:pt x="304597" y="358230"/>
                </a:lnTo>
              </a:path>
              <a:path w="364490" h="418465">
                <a:moveTo>
                  <a:pt x="364302" y="59705"/>
                </a:moveTo>
                <a:lnTo>
                  <a:pt x="304597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 descr=""/>
          <p:cNvSpPr txBox="1"/>
          <p:nvPr/>
        </p:nvSpPr>
        <p:spPr>
          <a:xfrm>
            <a:off x="15988464" y="736191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5" name="object 665" descr=""/>
          <p:cNvSpPr/>
          <p:nvPr/>
        </p:nvSpPr>
        <p:spPr>
          <a:xfrm>
            <a:off x="15859976" y="8266967"/>
            <a:ext cx="331470" cy="190500"/>
          </a:xfrm>
          <a:custGeom>
            <a:avLst/>
            <a:gdLst/>
            <a:ahLst/>
            <a:cxnLst/>
            <a:rect l="l" t="t" r="r" b="b"/>
            <a:pathLst>
              <a:path w="331469" h="190500">
                <a:moveTo>
                  <a:pt x="29346" y="0"/>
                </a:moveTo>
                <a:lnTo>
                  <a:pt x="29346" y="190246"/>
                </a:lnTo>
              </a:path>
              <a:path w="331469" h="190500">
                <a:moveTo>
                  <a:pt x="93099" y="0"/>
                </a:moveTo>
                <a:lnTo>
                  <a:pt x="93099" y="190246"/>
                </a:lnTo>
              </a:path>
              <a:path w="331469" h="190500">
                <a:moveTo>
                  <a:pt x="29346" y="160900"/>
                </a:moveTo>
                <a:lnTo>
                  <a:pt x="93099" y="160900"/>
                </a:lnTo>
                <a:lnTo>
                  <a:pt x="330908" y="160900"/>
                </a:lnTo>
              </a:path>
              <a:path w="331469" h="190500">
                <a:moveTo>
                  <a:pt x="63752" y="190246"/>
                </a:moveTo>
                <a:lnTo>
                  <a:pt x="123458" y="130541"/>
                </a:lnTo>
              </a:path>
              <a:path w="331469" h="190500">
                <a:moveTo>
                  <a:pt x="0" y="190246"/>
                </a:moveTo>
                <a:lnTo>
                  <a:pt x="59705" y="13054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 descr=""/>
          <p:cNvSpPr txBox="1"/>
          <p:nvPr/>
        </p:nvSpPr>
        <p:spPr>
          <a:xfrm>
            <a:off x="16029426" y="830625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270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667" name="object 667" descr="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5904500" y="8050409"/>
            <a:ext cx="286382" cy="262095"/>
          </a:xfrm>
          <a:prstGeom prst="rect">
            <a:avLst/>
          </a:prstGeom>
        </p:spPr>
      </p:pic>
      <p:sp>
        <p:nvSpPr>
          <p:cNvPr id="668" name="object 668" descr=""/>
          <p:cNvSpPr txBox="1"/>
          <p:nvPr/>
        </p:nvSpPr>
        <p:spPr>
          <a:xfrm>
            <a:off x="16079012" y="7931837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69" name="object 669" descr=""/>
          <p:cNvSpPr/>
          <p:nvPr/>
        </p:nvSpPr>
        <p:spPr>
          <a:xfrm>
            <a:off x="15665680" y="8250776"/>
            <a:ext cx="318135" cy="398145"/>
          </a:xfrm>
          <a:custGeom>
            <a:avLst/>
            <a:gdLst/>
            <a:ahLst/>
            <a:cxnLst/>
            <a:rect l="l" t="t" r="r" b="b"/>
            <a:pathLst>
              <a:path w="318134" h="398145">
                <a:moveTo>
                  <a:pt x="29346" y="0"/>
                </a:moveTo>
                <a:lnTo>
                  <a:pt x="29346" y="397696"/>
                </a:lnTo>
              </a:path>
              <a:path w="318134" h="398145">
                <a:moveTo>
                  <a:pt x="287394" y="0"/>
                </a:moveTo>
                <a:lnTo>
                  <a:pt x="287394" y="397696"/>
                </a:lnTo>
              </a:path>
              <a:path w="318134" h="398145">
                <a:moveTo>
                  <a:pt x="29346" y="368350"/>
                </a:moveTo>
                <a:lnTo>
                  <a:pt x="287394" y="368350"/>
                </a:lnTo>
              </a:path>
              <a:path w="318134" h="398145">
                <a:moveTo>
                  <a:pt x="258047" y="397696"/>
                </a:moveTo>
                <a:lnTo>
                  <a:pt x="317752" y="337991"/>
                </a:lnTo>
              </a:path>
              <a:path w="31813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 descr=""/>
          <p:cNvSpPr txBox="1"/>
          <p:nvPr/>
        </p:nvSpPr>
        <p:spPr>
          <a:xfrm>
            <a:off x="15719769" y="849853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1" name="object 671" descr=""/>
          <p:cNvSpPr/>
          <p:nvPr/>
        </p:nvSpPr>
        <p:spPr>
          <a:xfrm>
            <a:off x="15968254" y="8111126"/>
            <a:ext cx="398145" cy="154940"/>
          </a:xfrm>
          <a:custGeom>
            <a:avLst/>
            <a:gdLst/>
            <a:ahLst/>
            <a:cxnLst/>
            <a:rect l="l" t="t" r="r" b="b"/>
            <a:pathLst>
              <a:path w="398144" h="154940">
                <a:moveTo>
                  <a:pt x="0" y="29346"/>
                </a:moveTo>
                <a:lnTo>
                  <a:pt x="397696" y="29346"/>
                </a:lnTo>
              </a:path>
              <a:path w="398144" h="154940">
                <a:moveTo>
                  <a:pt x="0" y="125481"/>
                </a:moveTo>
                <a:lnTo>
                  <a:pt x="397696" y="125481"/>
                </a:lnTo>
              </a:path>
              <a:path w="398144" h="154940">
                <a:moveTo>
                  <a:pt x="367338" y="29346"/>
                </a:moveTo>
                <a:lnTo>
                  <a:pt x="367338" y="125481"/>
                </a:lnTo>
              </a:path>
              <a:path w="398144" h="154940">
                <a:moveTo>
                  <a:pt x="397696" y="154828"/>
                </a:moveTo>
                <a:lnTo>
                  <a:pt x="337991" y="95123"/>
                </a:lnTo>
              </a:path>
              <a:path w="398144" h="15494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 descr=""/>
          <p:cNvSpPr txBox="1"/>
          <p:nvPr/>
        </p:nvSpPr>
        <p:spPr>
          <a:xfrm>
            <a:off x="16237405" y="8115013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73" name="object 673" descr=""/>
          <p:cNvGrpSpPr/>
          <p:nvPr/>
        </p:nvGrpSpPr>
        <p:grpSpPr>
          <a:xfrm>
            <a:off x="10653" y="197"/>
            <a:ext cx="20085050" cy="14204315"/>
            <a:chOff x="10653" y="197"/>
            <a:chExt cx="20085050" cy="14204315"/>
          </a:xfrm>
        </p:grpSpPr>
        <p:sp>
          <p:nvSpPr>
            <p:cNvPr id="674" name="object 674" descr=""/>
            <p:cNvSpPr/>
            <p:nvPr/>
          </p:nvSpPr>
          <p:spPr>
            <a:xfrm>
              <a:off x="13828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119410"/>
                  </a:moveTo>
                  <a:lnTo>
                    <a:pt x="0" y="0"/>
                  </a:lnTo>
                  <a:lnTo>
                    <a:pt x="20078127" y="0"/>
                  </a:lnTo>
                  <a:lnTo>
                    <a:pt x="20078127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  <a:path w="20078700" h="14197965">
                  <a:moveTo>
                    <a:pt x="15560776" y="13122985"/>
                  </a:moveTo>
                  <a:lnTo>
                    <a:pt x="17114121" y="13122985"/>
                  </a:lnTo>
                </a:path>
                <a:path w="20078700" h="14197965">
                  <a:moveTo>
                    <a:pt x="15560776" y="13002563"/>
                  </a:moveTo>
                  <a:lnTo>
                    <a:pt x="17114121" y="13002563"/>
                  </a:lnTo>
                </a:path>
                <a:path w="20078700" h="14197965">
                  <a:moveTo>
                    <a:pt x="15560776" y="12883152"/>
                  </a:moveTo>
                  <a:lnTo>
                    <a:pt x="17114121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 descr=""/>
            <p:cNvSpPr/>
            <p:nvPr/>
          </p:nvSpPr>
          <p:spPr>
            <a:xfrm>
              <a:off x="15574604" y="12767114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3345" y="478652"/>
                  </a:lnTo>
                </a:path>
                <a:path w="4422775" h="1315084">
                  <a:moveTo>
                    <a:pt x="1553345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3345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 descr=""/>
            <p:cNvSpPr/>
            <p:nvPr/>
          </p:nvSpPr>
          <p:spPr>
            <a:xfrm>
              <a:off x="15574604" y="1348458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 descr=""/>
            <p:cNvSpPr/>
            <p:nvPr/>
          </p:nvSpPr>
          <p:spPr>
            <a:xfrm>
              <a:off x="15574604" y="12767114"/>
              <a:ext cx="239395" cy="1315085"/>
            </a:xfrm>
            <a:custGeom>
              <a:avLst/>
              <a:gdLst/>
              <a:ahLst/>
              <a:cxnLst/>
              <a:rect l="l" t="t" r="r" b="b"/>
              <a:pathLst>
                <a:path w="239394" h="1315084">
                  <a:moveTo>
                    <a:pt x="238820" y="0"/>
                  </a:moveTo>
                  <a:lnTo>
                    <a:pt x="238820" y="598063"/>
                  </a:lnTo>
                </a:path>
                <a:path w="239394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 descr=""/>
            <p:cNvSpPr/>
            <p:nvPr/>
          </p:nvSpPr>
          <p:spPr>
            <a:xfrm>
              <a:off x="15574604" y="13603998"/>
              <a:ext cx="1553845" cy="358775"/>
            </a:xfrm>
            <a:custGeom>
              <a:avLst/>
              <a:gdLst/>
              <a:ahLst/>
              <a:cxnLst/>
              <a:rect l="l" t="t" r="r" b="b"/>
              <a:pathLst>
                <a:path w="1553844" h="358775">
                  <a:moveTo>
                    <a:pt x="0" y="238820"/>
                  </a:moveTo>
                  <a:lnTo>
                    <a:pt x="1553345" y="238820"/>
                  </a:lnTo>
                </a:path>
                <a:path w="1553844" h="358775">
                  <a:moveTo>
                    <a:pt x="0" y="0"/>
                  </a:moveTo>
                  <a:lnTo>
                    <a:pt x="1553345" y="0"/>
                  </a:lnTo>
                </a:path>
                <a:path w="1553844" h="358775">
                  <a:moveTo>
                    <a:pt x="0" y="119410"/>
                  </a:moveTo>
                  <a:lnTo>
                    <a:pt x="1553345" y="119410"/>
                  </a:lnTo>
                </a:path>
                <a:path w="1553844" h="358775">
                  <a:moveTo>
                    <a:pt x="0" y="358230"/>
                  </a:moveTo>
                  <a:lnTo>
                    <a:pt x="1553345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 descr=""/>
            <p:cNvSpPr/>
            <p:nvPr/>
          </p:nvSpPr>
          <p:spPr>
            <a:xfrm>
              <a:off x="16052246" y="12767114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8652" y="0"/>
                  </a:moveTo>
                  <a:lnTo>
                    <a:pt x="478652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9832" y="0"/>
                  </a:moveTo>
                  <a:lnTo>
                    <a:pt x="239832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 descr=""/>
            <p:cNvSpPr/>
            <p:nvPr/>
          </p:nvSpPr>
          <p:spPr>
            <a:xfrm>
              <a:off x="15574604" y="13365178"/>
              <a:ext cx="4422775" cy="716915"/>
            </a:xfrm>
            <a:custGeom>
              <a:avLst/>
              <a:gdLst/>
              <a:ahLst/>
              <a:cxnLst/>
              <a:rect l="l" t="t" r="r" b="b"/>
              <a:pathLst>
                <a:path w="4422775" h="716915">
                  <a:moveTo>
                    <a:pt x="1553345" y="477641"/>
                  </a:moveTo>
                  <a:lnTo>
                    <a:pt x="0" y="477641"/>
                  </a:lnTo>
                </a:path>
                <a:path w="4422775" h="716915">
                  <a:moveTo>
                    <a:pt x="4422227" y="358230"/>
                  </a:moveTo>
                  <a:lnTo>
                    <a:pt x="0" y="358230"/>
                  </a:lnTo>
                </a:path>
                <a:path w="4422775" h="716915">
                  <a:moveTo>
                    <a:pt x="1553345" y="597051"/>
                  </a:moveTo>
                  <a:lnTo>
                    <a:pt x="0" y="597051"/>
                  </a:lnTo>
                </a:path>
                <a:path w="4422775" h="716915">
                  <a:moveTo>
                    <a:pt x="3227112" y="0"/>
                  </a:moveTo>
                  <a:lnTo>
                    <a:pt x="3227112" y="716461"/>
                  </a:lnTo>
                </a:path>
                <a:path w="4422775" h="716915">
                  <a:moveTo>
                    <a:pt x="4422227" y="0"/>
                  </a:moveTo>
                  <a:lnTo>
                    <a:pt x="0" y="0"/>
                  </a:lnTo>
                </a:path>
                <a:path w="4422775" h="716915">
                  <a:moveTo>
                    <a:pt x="1553345" y="119410"/>
                  </a:moveTo>
                  <a:lnTo>
                    <a:pt x="0" y="119410"/>
                  </a:lnTo>
                </a:path>
                <a:path w="4422775" h="716915">
                  <a:moveTo>
                    <a:pt x="1553345" y="23882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1" name="object 681" descr=""/>
          <p:cNvSpPr txBox="1"/>
          <p:nvPr/>
        </p:nvSpPr>
        <p:spPr>
          <a:xfrm>
            <a:off x="18923607" y="13741120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143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82" name="object 682" descr=""/>
          <p:cNvSpPr txBox="1"/>
          <p:nvPr/>
        </p:nvSpPr>
        <p:spPr>
          <a:xfrm>
            <a:off x="16068893" y="13380167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683" name="object 683" descr=""/>
          <p:cNvSpPr txBox="1"/>
          <p:nvPr/>
        </p:nvSpPr>
        <p:spPr>
          <a:xfrm>
            <a:off x="15580120" y="13364156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84" name="object 684" descr=""/>
          <p:cNvGrpSpPr/>
          <p:nvPr/>
        </p:nvGrpSpPr>
        <p:grpSpPr>
          <a:xfrm>
            <a:off x="18798542" y="13363590"/>
            <a:ext cx="1202055" cy="361950"/>
            <a:chOff x="18798542" y="13363590"/>
            <a:chExt cx="1202055" cy="361950"/>
          </a:xfrm>
        </p:grpSpPr>
        <p:sp>
          <p:nvSpPr>
            <p:cNvPr id="685" name="object 685" descr=""/>
            <p:cNvSpPr/>
            <p:nvPr/>
          </p:nvSpPr>
          <p:spPr>
            <a:xfrm>
              <a:off x="18801717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 descr=""/>
            <p:cNvSpPr/>
            <p:nvPr/>
          </p:nvSpPr>
          <p:spPr>
            <a:xfrm>
              <a:off x="19159948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7" name="object 687" descr=""/>
          <p:cNvSpPr txBox="1"/>
          <p:nvPr/>
        </p:nvSpPr>
        <p:spPr>
          <a:xfrm>
            <a:off x="18810268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609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3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88" name="object 688" descr=""/>
          <p:cNvSpPr txBox="1"/>
          <p:nvPr/>
        </p:nvSpPr>
        <p:spPr>
          <a:xfrm>
            <a:off x="17164835" y="13428947"/>
            <a:ext cx="1569720" cy="3759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i="1">
                <a:latin typeface="ISOCPEUR"/>
                <a:cs typeface="ISOCPEUR"/>
              </a:rPr>
              <a:t>Залізобетонні</a:t>
            </a:r>
            <a:r>
              <a:rPr dirty="0" sz="110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конструкції</a:t>
            </a:r>
            <a:endParaRPr sz="1100">
              <a:latin typeface="ISOCPEUR"/>
              <a:cs typeface="ISOCPEUR"/>
            </a:endParaRPr>
          </a:p>
          <a:p>
            <a:pPr marL="44450">
              <a:lnSpc>
                <a:spcPct val="100000"/>
              </a:lnSpc>
              <a:spcBef>
                <a:spcPts val="775"/>
              </a:spcBef>
            </a:pP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нижньої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арматури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вхдовж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89" name="object 689" descr=""/>
          <p:cNvSpPr txBox="1"/>
          <p:nvPr/>
        </p:nvSpPr>
        <p:spPr>
          <a:xfrm>
            <a:off x="15629706" y="13224178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690" name="object 690" descr=""/>
          <p:cNvSpPr txBox="1"/>
          <p:nvPr/>
        </p:nvSpPr>
        <p:spPr>
          <a:xfrm>
            <a:off x="15531901" y="13463278"/>
            <a:ext cx="1024890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7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Доброхлоп</a:t>
            </a:r>
            <a:r>
              <a:rPr dirty="0" baseline="10101" sz="825" spc="8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М.І.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691" name="object 691" descr=""/>
          <p:cNvSpPr txBox="1"/>
          <p:nvPr/>
        </p:nvSpPr>
        <p:spPr>
          <a:xfrm>
            <a:off x="17185075" y="13770112"/>
            <a:ext cx="1562735" cy="26924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>
              <a:lnSpc>
                <a:spcPts val="625"/>
              </a:lnSpc>
              <a:spcBef>
                <a:spcPts val="135"/>
              </a:spcBef>
            </a:pPr>
            <a:r>
              <a:rPr dirty="0" sz="550" i="1">
                <a:latin typeface="ISOCPEUR"/>
                <a:cs typeface="ISOCPEUR"/>
              </a:rPr>
              <a:t>буквенних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осей</a:t>
            </a:r>
            <a:endParaRPr sz="550">
              <a:latin typeface="ISOCPEUR"/>
              <a:cs typeface="ISOCPEUR"/>
            </a:endParaRPr>
          </a:p>
          <a:p>
            <a:pPr algn="ctr" marL="12700" marR="5080">
              <a:lnSpc>
                <a:spcPts val="630"/>
              </a:lnSpc>
              <a:spcBef>
                <a:spcPts val="10"/>
              </a:spcBef>
            </a:pP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2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верхньої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арматури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вхдовж</a:t>
            </a:r>
            <a:r>
              <a:rPr dirty="0" sz="550" spc="-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буквенних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осей</a:t>
            </a:r>
            <a:endParaRPr sz="550">
              <a:latin typeface="ISOCPEUR"/>
              <a:cs typeface="ISOCPEUR"/>
            </a:endParaRPr>
          </a:p>
        </p:txBody>
      </p:sp>
      <p:pic>
        <p:nvPicPr>
          <p:cNvPr id="692" name="object 692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336937" y="10128957"/>
            <a:ext cx="195306" cy="195306"/>
          </a:xfrm>
          <a:prstGeom prst="rect">
            <a:avLst/>
          </a:prstGeom>
        </p:spPr>
      </p:pic>
      <p:sp>
        <p:nvSpPr>
          <p:cNvPr id="693" name="object 693" descr=""/>
          <p:cNvSpPr txBox="1"/>
          <p:nvPr/>
        </p:nvSpPr>
        <p:spPr>
          <a:xfrm>
            <a:off x="9391026" y="10114643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94" name="object 694" descr=""/>
          <p:cNvSpPr/>
          <p:nvPr/>
        </p:nvSpPr>
        <p:spPr>
          <a:xfrm>
            <a:off x="9435096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 descr=""/>
          <p:cNvSpPr/>
          <p:nvPr/>
        </p:nvSpPr>
        <p:spPr>
          <a:xfrm>
            <a:off x="9435096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 descr=""/>
          <p:cNvSpPr/>
          <p:nvPr/>
        </p:nvSpPr>
        <p:spPr>
          <a:xfrm>
            <a:off x="9435096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 descr=""/>
          <p:cNvSpPr/>
          <p:nvPr/>
        </p:nvSpPr>
        <p:spPr>
          <a:xfrm>
            <a:off x="9435096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 descr=""/>
          <p:cNvSpPr/>
          <p:nvPr/>
        </p:nvSpPr>
        <p:spPr>
          <a:xfrm>
            <a:off x="9435096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 descr=""/>
          <p:cNvSpPr/>
          <p:nvPr/>
        </p:nvSpPr>
        <p:spPr>
          <a:xfrm>
            <a:off x="9435096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00" name="object 700" descr=""/>
          <p:cNvGrpSpPr/>
          <p:nvPr/>
        </p:nvGrpSpPr>
        <p:grpSpPr>
          <a:xfrm>
            <a:off x="9432873" y="1943084"/>
            <a:ext cx="459105" cy="8381365"/>
            <a:chOff x="9432873" y="1943084"/>
            <a:chExt cx="459105" cy="8381365"/>
          </a:xfrm>
        </p:grpSpPr>
        <p:sp>
          <p:nvSpPr>
            <p:cNvPr id="701" name="object 701" descr=""/>
            <p:cNvSpPr/>
            <p:nvPr/>
          </p:nvSpPr>
          <p:spPr>
            <a:xfrm>
              <a:off x="9435096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715449"/>
                  </a:moveTo>
                  <a:lnTo>
                    <a:pt x="0" y="639553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2" name="object 70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696180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03" name="object 703" descr=""/>
          <p:cNvSpPr txBox="1"/>
          <p:nvPr/>
        </p:nvSpPr>
        <p:spPr>
          <a:xfrm>
            <a:off x="9741161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04" name="object 704" descr=""/>
          <p:cNvSpPr/>
          <p:nvPr/>
        </p:nvSpPr>
        <p:spPr>
          <a:xfrm>
            <a:off x="9794338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 descr=""/>
          <p:cNvSpPr/>
          <p:nvPr/>
        </p:nvSpPr>
        <p:spPr>
          <a:xfrm>
            <a:off x="9794338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 descr=""/>
          <p:cNvSpPr/>
          <p:nvPr/>
        </p:nvSpPr>
        <p:spPr>
          <a:xfrm>
            <a:off x="9794338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7" name="object 707" descr=""/>
          <p:cNvSpPr/>
          <p:nvPr/>
        </p:nvSpPr>
        <p:spPr>
          <a:xfrm>
            <a:off x="9794338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8" name="object 708" descr=""/>
          <p:cNvSpPr/>
          <p:nvPr/>
        </p:nvSpPr>
        <p:spPr>
          <a:xfrm>
            <a:off x="9794338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9" name="object 709" descr=""/>
          <p:cNvSpPr/>
          <p:nvPr/>
        </p:nvSpPr>
        <p:spPr>
          <a:xfrm>
            <a:off x="9794338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0" name="object 710" descr=""/>
          <p:cNvSpPr/>
          <p:nvPr/>
        </p:nvSpPr>
        <p:spPr>
          <a:xfrm>
            <a:off x="9794338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1" name="object 711" descr=""/>
          <p:cNvSpPr/>
          <p:nvPr/>
        </p:nvSpPr>
        <p:spPr>
          <a:xfrm>
            <a:off x="9794338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2" name="object 712" descr=""/>
          <p:cNvSpPr/>
          <p:nvPr/>
        </p:nvSpPr>
        <p:spPr>
          <a:xfrm>
            <a:off x="9794338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13" name="object 713" descr=""/>
          <p:cNvGrpSpPr/>
          <p:nvPr/>
        </p:nvGrpSpPr>
        <p:grpSpPr>
          <a:xfrm>
            <a:off x="9792116" y="1943084"/>
            <a:ext cx="457834" cy="8381365"/>
            <a:chOff x="9792116" y="1943084"/>
            <a:chExt cx="457834" cy="8381365"/>
          </a:xfrm>
        </p:grpSpPr>
        <p:sp>
          <p:nvSpPr>
            <p:cNvPr id="714" name="object 714" descr=""/>
            <p:cNvSpPr/>
            <p:nvPr/>
          </p:nvSpPr>
          <p:spPr>
            <a:xfrm>
              <a:off x="9794338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15" name="object 71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054410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16" name="object 716" descr=""/>
          <p:cNvSpPr txBox="1"/>
          <p:nvPr/>
        </p:nvSpPr>
        <p:spPr>
          <a:xfrm>
            <a:off x="10100403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17" name="object 717" descr=""/>
          <p:cNvSpPr/>
          <p:nvPr/>
        </p:nvSpPr>
        <p:spPr>
          <a:xfrm>
            <a:off x="10152569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8" name="object 718" descr=""/>
          <p:cNvSpPr/>
          <p:nvPr/>
        </p:nvSpPr>
        <p:spPr>
          <a:xfrm>
            <a:off x="10152569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9" name="object 719" descr=""/>
          <p:cNvSpPr/>
          <p:nvPr/>
        </p:nvSpPr>
        <p:spPr>
          <a:xfrm>
            <a:off x="10152569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0" name="object 720" descr=""/>
          <p:cNvSpPr/>
          <p:nvPr/>
        </p:nvSpPr>
        <p:spPr>
          <a:xfrm>
            <a:off x="10152569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1" name="object 721" descr=""/>
          <p:cNvSpPr/>
          <p:nvPr/>
        </p:nvSpPr>
        <p:spPr>
          <a:xfrm>
            <a:off x="10152569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 descr=""/>
          <p:cNvSpPr/>
          <p:nvPr/>
        </p:nvSpPr>
        <p:spPr>
          <a:xfrm>
            <a:off x="10152569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3" name="object 723" descr=""/>
          <p:cNvSpPr/>
          <p:nvPr/>
        </p:nvSpPr>
        <p:spPr>
          <a:xfrm>
            <a:off x="10152569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4" name="object 724" descr=""/>
          <p:cNvSpPr/>
          <p:nvPr/>
        </p:nvSpPr>
        <p:spPr>
          <a:xfrm>
            <a:off x="10152569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25" name="object 725" descr=""/>
          <p:cNvGrpSpPr/>
          <p:nvPr/>
        </p:nvGrpSpPr>
        <p:grpSpPr>
          <a:xfrm>
            <a:off x="10150347" y="1943084"/>
            <a:ext cx="817244" cy="8381365"/>
            <a:chOff x="10150347" y="1943084"/>
            <a:chExt cx="817244" cy="8381365"/>
          </a:xfrm>
        </p:grpSpPr>
        <p:sp>
          <p:nvSpPr>
            <p:cNvPr id="726" name="object 726" descr=""/>
            <p:cNvSpPr/>
            <p:nvPr/>
          </p:nvSpPr>
          <p:spPr>
            <a:xfrm>
              <a:off x="10152569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715449"/>
                  </a:moveTo>
                  <a:lnTo>
                    <a:pt x="0" y="639553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27" name="object 72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771884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28" name="object 728" descr=""/>
          <p:cNvSpPr txBox="1"/>
          <p:nvPr/>
        </p:nvSpPr>
        <p:spPr>
          <a:xfrm>
            <a:off x="10816865" y="10114643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29" name="object 729" descr=""/>
          <p:cNvSpPr/>
          <p:nvPr/>
        </p:nvSpPr>
        <p:spPr>
          <a:xfrm>
            <a:off x="10870043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0" name="object 730" descr=""/>
          <p:cNvSpPr/>
          <p:nvPr/>
        </p:nvSpPr>
        <p:spPr>
          <a:xfrm>
            <a:off x="10870043" y="82011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1" name="object 731" descr=""/>
          <p:cNvSpPr/>
          <p:nvPr/>
        </p:nvSpPr>
        <p:spPr>
          <a:xfrm>
            <a:off x="10870043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2" name="object 732" descr=""/>
          <p:cNvSpPr/>
          <p:nvPr/>
        </p:nvSpPr>
        <p:spPr>
          <a:xfrm>
            <a:off x="10870043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3" name="object 733" descr=""/>
          <p:cNvSpPr/>
          <p:nvPr/>
        </p:nvSpPr>
        <p:spPr>
          <a:xfrm>
            <a:off x="10870043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4" name="object 734" descr=""/>
          <p:cNvSpPr/>
          <p:nvPr/>
        </p:nvSpPr>
        <p:spPr>
          <a:xfrm>
            <a:off x="10870043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5" name="object 735" descr=""/>
          <p:cNvSpPr/>
          <p:nvPr/>
        </p:nvSpPr>
        <p:spPr>
          <a:xfrm>
            <a:off x="10870043" y="46340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6" name="object 736" descr=""/>
          <p:cNvSpPr/>
          <p:nvPr/>
        </p:nvSpPr>
        <p:spPr>
          <a:xfrm>
            <a:off x="10870043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7" name="object 737" descr=""/>
          <p:cNvSpPr/>
          <p:nvPr/>
        </p:nvSpPr>
        <p:spPr>
          <a:xfrm>
            <a:off x="10870043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38" name="object 738" descr=""/>
          <p:cNvGrpSpPr/>
          <p:nvPr/>
        </p:nvGrpSpPr>
        <p:grpSpPr>
          <a:xfrm>
            <a:off x="10867820" y="1943084"/>
            <a:ext cx="815975" cy="8381365"/>
            <a:chOff x="10867820" y="1943084"/>
            <a:chExt cx="815975" cy="8381365"/>
          </a:xfrm>
        </p:grpSpPr>
        <p:sp>
          <p:nvSpPr>
            <p:cNvPr id="739" name="object 739" descr=""/>
            <p:cNvSpPr/>
            <p:nvPr/>
          </p:nvSpPr>
          <p:spPr>
            <a:xfrm>
              <a:off x="10870042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40" name="object 74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488345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41" name="object 741" descr=""/>
          <p:cNvSpPr txBox="1"/>
          <p:nvPr/>
        </p:nvSpPr>
        <p:spPr>
          <a:xfrm>
            <a:off x="11534338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42" name="object 742" descr=""/>
          <p:cNvSpPr/>
          <p:nvPr/>
        </p:nvSpPr>
        <p:spPr>
          <a:xfrm>
            <a:off x="11586504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3" name="object 743" descr=""/>
          <p:cNvSpPr/>
          <p:nvPr/>
        </p:nvSpPr>
        <p:spPr>
          <a:xfrm>
            <a:off x="11586504" y="82011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4" name="object 744" descr=""/>
          <p:cNvSpPr/>
          <p:nvPr/>
        </p:nvSpPr>
        <p:spPr>
          <a:xfrm>
            <a:off x="11586504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5" name="object 745" descr=""/>
          <p:cNvSpPr/>
          <p:nvPr/>
        </p:nvSpPr>
        <p:spPr>
          <a:xfrm>
            <a:off x="11586504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6" name="object 746" descr=""/>
          <p:cNvSpPr/>
          <p:nvPr/>
        </p:nvSpPr>
        <p:spPr>
          <a:xfrm>
            <a:off x="11586504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7" name="object 747" descr=""/>
          <p:cNvSpPr/>
          <p:nvPr/>
        </p:nvSpPr>
        <p:spPr>
          <a:xfrm>
            <a:off x="11586504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8" name="object 748" descr=""/>
          <p:cNvSpPr/>
          <p:nvPr/>
        </p:nvSpPr>
        <p:spPr>
          <a:xfrm>
            <a:off x="11586504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 descr=""/>
          <p:cNvSpPr/>
          <p:nvPr/>
        </p:nvSpPr>
        <p:spPr>
          <a:xfrm>
            <a:off x="11586504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0" name="object 750" descr=""/>
          <p:cNvSpPr/>
          <p:nvPr/>
        </p:nvSpPr>
        <p:spPr>
          <a:xfrm>
            <a:off x="11586504" y="39509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1" name="object 751" descr=""/>
          <p:cNvSpPr/>
          <p:nvPr/>
        </p:nvSpPr>
        <p:spPr>
          <a:xfrm>
            <a:off x="11586504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2" name="object 752" descr=""/>
          <p:cNvSpPr/>
          <p:nvPr/>
        </p:nvSpPr>
        <p:spPr>
          <a:xfrm>
            <a:off x="11586504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3" name="object 753" descr=""/>
          <p:cNvSpPr/>
          <p:nvPr/>
        </p:nvSpPr>
        <p:spPr>
          <a:xfrm>
            <a:off x="11586504" y="2736653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4" name="object 754" descr=""/>
          <p:cNvSpPr/>
          <p:nvPr/>
        </p:nvSpPr>
        <p:spPr>
          <a:xfrm>
            <a:off x="11586504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55" name="object 755" descr=""/>
          <p:cNvGrpSpPr/>
          <p:nvPr/>
        </p:nvGrpSpPr>
        <p:grpSpPr>
          <a:xfrm>
            <a:off x="11584282" y="1943084"/>
            <a:ext cx="459105" cy="8381365"/>
            <a:chOff x="11584282" y="1943084"/>
            <a:chExt cx="459105" cy="8381365"/>
          </a:xfrm>
        </p:grpSpPr>
        <p:sp>
          <p:nvSpPr>
            <p:cNvPr id="756" name="object 756" descr=""/>
            <p:cNvSpPr/>
            <p:nvPr/>
          </p:nvSpPr>
          <p:spPr>
            <a:xfrm>
              <a:off x="11586504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57" name="object 75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847588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58" name="object 758" descr=""/>
          <p:cNvSpPr txBox="1"/>
          <p:nvPr/>
        </p:nvSpPr>
        <p:spPr>
          <a:xfrm>
            <a:off x="11895605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59" name="object 759" descr=""/>
          <p:cNvSpPr/>
          <p:nvPr/>
        </p:nvSpPr>
        <p:spPr>
          <a:xfrm>
            <a:off x="11945747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0" name="object 760" descr=""/>
          <p:cNvSpPr/>
          <p:nvPr/>
        </p:nvSpPr>
        <p:spPr>
          <a:xfrm>
            <a:off x="11945747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1" name="object 761" descr=""/>
          <p:cNvSpPr/>
          <p:nvPr/>
        </p:nvSpPr>
        <p:spPr>
          <a:xfrm>
            <a:off x="11945747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2" name="object 762" descr=""/>
          <p:cNvSpPr/>
          <p:nvPr/>
        </p:nvSpPr>
        <p:spPr>
          <a:xfrm>
            <a:off x="11945747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3" name="object 763" descr=""/>
          <p:cNvSpPr/>
          <p:nvPr/>
        </p:nvSpPr>
        <p:spPr>
          <a:xfrm>
            <a:off x="11945747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4" name="object 764" descr=""/>
          <p:cNvSpPr/>
          <p:nvPr/>
        </p:nvSpPr>
        <p:spPr>
          <a:xfrm>
            <a:off x="11945747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5" name="object 765" descr=""/>
          <p:cNvSpPr/>
          <p:nvPr/>
        </p:nvSpPr>
        <p:spPr>
          <a:xfrm>
            <a:off x="11945747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6" name="object 766" descr=""/>
          <p:cNvSpPr/>
          <p:nvPr/>
        </p:nvSpPr>
        <p:spPr>
          <a:xfrm>
            <a:off x="11945747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7" name="object 767" descr=""/>
          <p:cNvSpPr/>
          <p:nvPr/>
        </p:nvSpPr>
        <p:spPr>
          <a:xfrm>
            <a:off x="11945747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8" name="object 768" descr=""/>
          <p:cNvSpPr/>
          <p:nvPr/>
        </p:nvSpPr>
        <p:spPr>
          <a:xfrm>
            <a:off x="11945747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69" name="object 769" descr=""/>
          <p:cNvGrpSpPr/>
          <p:nvPr/>
        </p:nvGrpSpPr>
        <p:grpSpPr>
          <a:xfrm>
            <a:off x="11943525" y="1943084"/>
            <a:ext cx="815975" cy="8381365"/>
            <a:chOff x="11943525" y="1943084"/>
            <a:chExt cx="815975" cy="8381365"/>
          </a:xfrm>
        </p:grpSpPr>
        <p:sp>
          <p:nvSpPr>
            <p:cNvPr id="770" name="object 770" descr=""/>
            <p:cNvSpPr/>
            <p:nvPr/>
          </p:nvSpPr>
          <p:spPr>
            <a:xfrm>
              <a:off x="11945747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71" name="object 771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564050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72" name="object 772" descr=""/>
          <p:cNvSpPr txBox="1"/>
          <p:nvPr/>
        </p:nvSpPr>
        <p:spPr>
          <a:xfrm>
            <a:off x="12608019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73" name="object 773" descr=""/>
          <p:cNvSpPr/>
          <p:nvPr/>
        </p:nvSpPr>
        <p:spPr>
          <a:xfrm>
            <a:off x="12662209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4" name="object 774" descr=""/>
          <p:cNvSpPr/>
          <p:nvPr/>
        </p:nvSpPr>
        <p:spPr>
          <a:xfrm>
            <a:off x="12662209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5" name="object 775" descr=""/>
          <p:cNvSpPr/>
          <p:nvPr/>
        </p:nvSpPr>
        <p:spPr>
          <a:xfrm>
            <a:off x="12662209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6" name="object 776" descr=""/>
          <p:cNvSpPr/>
          <p:nvPr/>
        </p:nvSpPr>
        <p:spPr>
          <a:xfrm>
            <a:off x="12662209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7" name="object 777" descr=""/>
          <p:cNvSpPr/>
          <p:nvPr/>
        </p:nvSpPr>
        <p:spPr>
          <a:xfrm>
            <a:off x="12662209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78" name="object 778" descr=""/>
          <p:cNvGrpSpPr/>
          <p:nvPr/>
        </p:nvGrpSpPr>
        <p:grpSpPr>
          <a:xfrm>
            <a:off x="12659986" y="1943084"/>
            <a:ext cx="817244" cy="8381365"/>
            <a:chOff x="12659986" y="1943084"/>
            <a:chExt cx="817244" cy="8381365"/>
          </a:xfrm>
        </p:grpSpPr>
        <p:sp>
          <p:nvSpPr>
            <p:cNvPr id="779" name="object 779" descr=""/>
            <p:cNvSpPr/>
            <p:nvPr/>
          </p:nvSpPr>
          <p:spPr>
            <a:xfrm>
              <a:off x="12662208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80" name="object 78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281523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81" name="object 781" descr=""/>
          <p:cNvSpPr txBox="1"/>
          <p:nvPr/>
        </p:nvSpPr>
        <p:spPr>
          <a:xfrm>
            <a:off x="13327516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82" name="object 782" descr=""/>
          <p:cNvSpPr/>
          <p:nvPr/>
        </p:nvSpPr>
        <p:spPr>
          <a:xfrm>
            <a:off x="13379682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3" name="object 783" descr=""/>
          <p:cNvSpPr/>
          <p:nvPr/>
        </p:nvSpPr>
        <p:spPr>
          <a:xfrm>
            <a:off x="13379682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4" name="object 784" descr=""/>
          <p:cNvSpPr/>
          <p:nvPr/>
        </p:nvSpPr>
        <p:spPr>
          <a:xfrm>
            <a:off x="13379682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5" name="object 785" descr=""/>
          <p:cNvSpPr/>
          <p:nvPr/>
        </p:nvSpPr>
        <p:spPr>
          <a:xfrm>
            <a:off x="13379682" y="68350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6" name="object 786" descr=""/>
          <p:cNvSpPr/>
          <p:nvPr/>
        </p:nvSpPr>
        <p:spPr>
          <a:xfrm>
            <a:off x="13379682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7" name="object 787" descr=""/>
          <p:cNvSpPr/>
          <p:nvPr/>
        </p:nvSpPr>
        <p:spPr>
          <a:xfrm>
            <a:off x="13379682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8" name="object 788" descr=""/>
          <p:cNvSpPr/>
          <p:nvPr/>
        </p:nvSpPr>
        <p:spPr>
          <a:xfrm>
            <a:off x="13379682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 descr=""/>
          <p:cNvSpPr/>
          <p:nvPr/>
        </p:nvSpPr>
        <p:spPr>
          <a:xfrm>
            <a:off x="13379682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0" name="object 790" descr=""/>
          <p:cNvSpPr/>
          <p:nvPr/>
        </p:nvSpPr>
        <p:spPr>
          <a:xfrm>
            <a:off x="13379682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1" name="object 791" descr=""/>
          <p:cNvSpPr/>
          <p:nvPr/>
        </p:nvSpPr>
        <p:spPr>
          <a:xfrm>
            <a:off x="13379682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92" name="object 792" descr=""/>
          <p:cNvSpPr/>
          <p:nvPr/>
        </p:nvSpPr>
        <p:spPr>
          <a:xfrm>
            <a:off x="13379682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3" name="object 793" descr=""/>
          <p:cNvGrpSpPr/>
          <p:nvPr/>
        </p:nvGrpSpPr>
        <p:grpSpPr>
          <a:xfrm>
            <a:off x="13377459" y="1943084"/>
            <a:ext cx="457834" cy="8381365"/>
            <a:chOff x="13377459" y="1943084"/>
            <a:chExt cx="457834" cy="8381365"/>
          </a:xfrm>
        </p:grpSpPr>
        <p:sp>
          <p:nvSpPr>
            <p:cNvPr id="794" name="object 794" descr=""/>
            <p:cNvSpPr/>
            <p:nvPr/>
          </p:nvSpPr>
          <p:spPr>
            <a:xfrm>
              <a:off x="13379681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95" name="object 79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3639753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796" name="object 796" descr=""/>
          <p:cNvSpPr txBox="1"/>
          <p:nvPr/>
        </p:nvSpPr>
        <p:spPr>
          <a:xfrm>
            <a:off x="13685747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97" name="object 797" descr="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4331928" y="10129970"/>
            <a:ext cx="244892" cy="194294"/>
          </a:xfrm>
          <a:prstGeom prst="rect">
            <a:avLst/>
          </a:prstGeom>
        </p:spPr>
      </p:pic>
      <p:sp>
        <p:nvSpPr>
          <p:cNvPr id="798" name="object 798" descr=""/>
          <p:cNvSpPr txBox="1"/>
          <p:nvPr/>
        </p:nvSpPr>
        <p:spPr>
          <a:xfrm>
            <a:off x="14379945" y="10114643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799" name="object 799" descr=""/>
          <p:cNvSpPr/>
          <p:nvPr/>
        </p:nvSpPr>
        <p:spPr>
          <a:xfrm>
            <a:off x="14455387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0" name="object 800" descr=""/>
          <p:cNvSpPr/>
          <p:nvPr/>
        </p:nvSpPr>
        <p:spPr>
          <a:xfrm>
            <a:off x="14455387" y="82011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1" name="object 801" descr=""/>
          <p:cNvSpPr/>
          <p:nvPr/>
        </p:nvSpPr>
        <p:spPr>
          <a:xfrm>
            <a:off x="14455387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2" name="object 802" descr=""/>
          <p:cNvSpPr/>
          <p:nvPr/>
        </p:nvSpPr>
        <p:spPr>
          <a:xfrm>
            <a:off x="14455387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3" name="object 803" descr=""/>
          <p:cNvSpPr/>
          <p:nvPr/>
        </p:nvSpPr>
        <p:spPr>
          <a:xfrm>
            <a:off x="14455387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4" name="object 804" descr=""/>
          <p:cNvSpPr/>
          <p:nvPr/>
        </p:nvSpPr>
        <p:spPr>
          <a:xfrm>
            <a:off x="14455387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5" name="object 805" descr=""/>
          <p:cNvSpPr/>
          <p:nvPr/>
        </p:nvSpPr>
        <p:spPr>
          <a:xfrm>
            <a:off x="14455387" y="46340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6" name="object 806" descr=""/>
          <p:cNvSpPr/>
          <p:nvPr/>
        </p:nvSpPr>
        <p:spPr>
          <a:xfrm>
            <a:off x="14455387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7" name="object 807" descr=""/>
          <p:cNvSpPr/>
          <p:nvPr/>
        </p:nvSpPr>
        <p:spPr>
          <a:xfrm>
            <a:off x="15171849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8" name="object 808" descr=""/>
          <p:cNvSpPr/>
          <p:nvPr/>
        </p:nvSpPr>
        <p:spPr>
          <a:xfrm>
            <a:off x="15171849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09" name="object 809" descr=""/>
          <p:cNvSpPr/>
          <p:nvPr/>
        </p:nvSpPr>
        <p:spPr>
          <a:xfrm>
            <a:off x="15171849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0" name="object 810" descr=""/>
          <p:cNvSpPr/>
          <p:nvPr/>
        </p:nvSpPr>
        <p:spPr>
          <a:xfrm>
            <a:off x="15171849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1" name="object 811" descr=""/>
          <p:cNvSpPr/>
          <p:nvPr/>
        </p:nvSpPr>
        <p:spPr>
          <a:xfrm>
            <a:off x="15171849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2" name="object 812" descr=""/>
          <p:cNvSpPr/>
          <p:nvPr/>
        </p:nvSpPr>
        <p:spPr>
          <a:xfrm>
            <a:off x="15171849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3" name="object 813" descr=""/>
          <p:cNvSpPr/>
          <p:nvPr/>
        </p:nvSpPr>
        <p:spPr>
          <a:xfrm>
            <a:off x="15171849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4" name="object 814" descr=""/>
          <p:cNvSpPr/>
          <p:nvPr/>
        </p:nvSpPr>
        <p:spPr>
          <a:xfrm>
            <a:off x="15171849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5" name="object 815" descr=""/>
          <p:cNvSpPr/>
          <p:nvPr/>
        </p:nvSpPr>
        <p:spPr>
          <a:xfrm>
            <a:off x="15171849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6" name="object 816" descr=""/>
          <p:cNvSpPr/>
          <p:nvPr/>
        </p:nvSpPr>
        <p:spPr>
          <a:xfrm>
            <a:off x="15531090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7" name="object 817" descr=""/>
          <p:cNvSpPr/>
          <p:nvPr/>
        </p:nvSpPr>
        <p:spPr>
          <a:xfrm>
            <a:off x="15531090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8" name="object 818" descr=""/>
          <p:cNvSpPr/>
          <p:nvPr/>
        </p:nvSpPr>
        <p:spPr>
          <a:xfrm>
            <a:off x="15531090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19" name="object 819" descr=""/>
          <p:cNvSpPr/>
          <p:nvPr/>
        </p:nvSpPr>
        <p:spPr>
          <a:xfrm>
            <a:off x="15531090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0" name="object 820" descr=""/>
          <p:cNvSpPr/>
          <p:nvPr/>
        </p:nvSpPr>
        <p:spPr>
          <a:xfrm>
            <a:off x="15531090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1" name="object 821" descr=""/>
          <p:cNvSpPr/>
          <p:nvPr/>
        </p:nvSpPr>
        <p:spPr>
          <a:xfrm>
            <a:off x="15531090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2" name="object 822" descr=""/>
          <p:cNvSpPr/>
          <p:nvPr/>
        </p:nvSpPr>
        <p:spPr>
          <a:xfrm>
            <a:off x="15531090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23" name="object 823" descr=""/>
          <p:cNvSpPr/>
          <p:nvPr/>
        </p:nvSpPr>
        <p:spPr>
          <a:xfrm>
            <a:off x="15531090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24" name="object 824" descr=""/>
          <p:cNvGrpSpPr/>
          <p:nvPr/>
        </p:nvGrpSpPr>
        <p:grpSpPr>
          <a:xfrm>
            <a:off x="14453164" y="1943084"/>
            <a:ext cx="1558925" cy="8381365"/>
            <a:chOff x="14453164" y="1943084"/>
            <a:chExt cx="1558925" cy="8381365"/>
          </a:xfrm>
        </p:grpSpPr>
        <p:sp>
          <p:nvSpPr>
            <p:cNvPr id="825" name="object 825" descr=""/>
            <p:cNvSpPr/>
            <p:nvPr/>
          </p:nvSpPr>
          <p:spPr>
            <a:xfrm>
              <a:off x="14455386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715449"/>
                  </a:moveTo>
                  <a:lnTo>
                    <a:pt x="0" y="639553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6" name="object 82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5049402" y="10129970"/>
              <a:ext cx="244892" cy="194294"/>
            </a:xfrm>
            <a:prstGeom prst="rect">
              <a:avLst/>
            </a:prstGeom>
          </p:spPr>
        </p:pic>
        <p:sp>
          <p:nvSpPr>
            <p:cNvPr id="827" name="object 827" descr=""/>
            <p:cNvSpPr/>
            <p:nvPr/>
          </p:nvSpPr>
          <p:spPr>
            <a:xfrm>
              <a:off x="15171848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28" name="object 828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407633" y="10129970"/>
              <a:ext cx="244892" cy="194294"/>
            </a:xfrm>
            <a:prstGeom prst="rect">
              <a:avLst/>
            </a:prstGeom>
          </p:spPr>
        </p:pic>
        <p:sp>
          <p:nvSpPr>
            <p:cNvPr id="829" name="object 829" descr=""/>
            <p:cNvSpPr/>
            <p:nvPr/>
          </p:nvSpPr>
          <p:spPr>
            <a:xfrm>
              <a:off x="15531091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30" name="object 830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5766875" y="10129970"/>
              <a:ext cx="244892" cy="194294"/>
            </a:xfrm>
            <a:prstGeom prst="rect">
              <a:avLst/>
            </a:prstGeom>
          </p:spPr>
        </p:pic>
      </p:grpSp>
      <p:sp>
        <p:nvSpPr>
          <p:cNvPr id="831" name="object 831" descr=""/>
          <p:cNvSpPr txBox="1"/>
          <p:nvPr/>
        </p:nvSpPr>
        <p:spPr>
          <a:xfrm>
            <a:off x="15102479" y="10114643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832" name="object 832" descr=""/>
          <p:cNvSpPr/>
          <p:nvPr/>
        </p:nvSpPr>
        <p:spPr>
          <a:xfrm>
            <a:off x="15889321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3" name="object 833" descr=""/>
          <p:cNvSpPr/>
          <p:nvPr/>
        </p:nvSpPr>
        <p:spPr>
          <a:xfrm>
            <a:off x="15889321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4" name="object 834" descr=""/>
          <p:cNvSpPr/>
          <p:nvPr/>
        </p:nvSpPr>
        <p:spPr>
          <a:xfrm>
            <a:off x="15889321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5" name="object 835" descr=""/>
          <p:cNvSpPr/>
          <p:nvPr/>
        </p:nvSpPr>
        <p:spPr>
          <a:xfrm>
            <a:off x="15889321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6" name="object 836" descr=""/>
          <p:cNvSpPr/>
          <p:nvPr/>
        </p:nvSpPr>
        <p:spPr>
          <a:xfrm>
            <a:off x="15889321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7" name="object 837" descr=""/>
          <p:cNvSpPr/>
          <p:nvPr/>
        </p:nvSpPr>
        <p:spPr>
          <a:xfrm>
            <a:off x="15889321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38" name="object 838" descr=""/>
          <p:cNvGrpSpPr/>
          <p:nvPr/>
        </p:nvGrpSpPr>
        <p:grpSpPr>
          <a:xfrm>
            <a:off x="9402574" y="1943084"/>
            <a:ext cx="6489065" cy="8191500"/>
            <a:chOff x="9402574" y="1943084"/>
            <a:chExt cx="6489065" cy="8191500"/>
          </a:xfrm>
        </p:grpSpPr>
        <p:sp>
          <p:nvSpPr>
            <p:cNvPr id="839" name="object 839" descr=""/>
            <p:cNvSpPr/>
            <p:nvPr/>
          </p:nvSpPr>
          <p:spPr>
            <a:xfrm>
              <a:off x="15889322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9405749" y="9373030"/>
              <a:ext cx="418465" cy="227965"/>
            </a:xfrm>
            <a:custGeom>
              <a:avLst/>
              <a:gdLst/>
              <a:ahLst/>
              <a:cxnLst/>
              <a:rect l="l" t="t" r="r" b="b"/>
              <a:pathLst>
                <a:path w="418465" h="227965">
                  <a:moveTo>
                    <a:pt x="29346" y="0"/>
                  </a:moveTo>
                  <a:lnTo>
                    <a:pt x="29346" y="227689"/>
                  </a:lnTo>
                </a:path>
                <a:path w="418465" h="227965">
                  <a:moveTo>
                    <a:pt x="388589" y="0"/>
                  </a:moveTo>
                  <a:lnTo>
                    <a:pt x="388589" y="227689"/>
                  </a:lnTo>
                </a:path>
                <a:path w="418465" h="227965">
                  <a:moveTo>
                    <a:pt x="29346" y="197330"/>
                  </a:moveTo>
                  <a:lnTo>
                    <a:pt x="388589" y="197330"/>
                  </a:lnTo>
                </a:path>
                <a:path w="418465" h="227965">
                  <a:moveTo>
                    <a:pt x="358230" y="227689"/>
                  </a:moveTo>
                  <a:lnTo>
                    <a:pt x="417935" y="167983"/>
                  </a:lnTo>
                </a:path>
                <a:path w="418465" h="227965">
                  <a:moveTo>
                    <a:pt x="0" y="227689"/>
                  </a:moveTo>
                  <a:lnTo>
                    <a:pt x="59705" y="167983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1" name="object 841" descr=""/>
          <p:cNvSpPr txBox="1"/>
          <p:nvPr/>
        </p:nvSpPr>
        <p:spPr>
          <a:xfrm>
            <a:off x="9499304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2" name="object 842" descr=""/>
          <p:cNvSpPr/>
          <p:nvPr/>
        </p:nvSpPr>
        <p:spPr>
          <a:xfrm>
            <a:off x="9763979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30358" y="0"/>
                </a:moveTo>
                <a:lnTo>
                  <a:pt x="30358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30358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3" name="object 843" descr=""/>
          <p:cNvSpPr txBox="1"/>
          <p:nvPr/>
        </p:nvSpPr>
        <p:spPr>
          <a:xfrm>
            <a:off x="9858547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4" name="object 844" descr=""/>
          <p:cNvSpPr/>
          <p:nvPr/>
        </p:nvSpPr>
        <p:spPr>
          <a:xfrm>
            <a:off x="10122210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7832" y="0"/>
                </a:moveTo>
                <a:lnTo>
                  <a:pt x="747832" y="227689"/>
                </a:lnTo>
              </a:path>
              <a:path w="777240" h="227965">
                <a:moveTo>
                  <a:pt x="30358" y="197330"/>
                </a:moveTo>
                <a:lnTo>
                  <a:pt x="747832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5" name="object 845" descr=""/>
          <p:cNvSpPr txBox="1"/>
          <p:nvPr/>
        </p:nvSpPr>
        <p:spPr>
          <a:xfrm>
            <a:off x="10406012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6" name="object 846" descr=""/>
          <p:cNvSpPr/>
          <p:nvPr/>
        </p:nvSpPr>
        <p:spPr>
          <a:xfrm>
            <a:off x="10839684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7" name="object 847" descr=""/>
          <p:cNvSpPr txBox="1"/>
          <p:nvPr/>
        </p:nvSpPr>
        <p:spPr>
          <a:xfrm>
            <a:off x="11123486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48" name="object 848" descr=""/>
          <p:cNvSpPr/>
          <p:nvPr/>
        </p:nvSpPr>
        <p:spPr>
          <a:xfrm>
            <a:off x="11557158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29346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9" name="object 849" descr=""/>
          <p:cNvSpPr txBox="1"/>
          <p:nvPr/>
        </p:nvSpPr>
        <p:spPr>
          <a:xfrm>
            <a:off x="11650713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0" name="object 850" descr=""/>
          <p:cNvSpPr/>
          <p:nvPr/>
        </p:nvSpPr>
        <p:spPr>
          <a:xfrm>
            <a:off x="11915388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1" name="object 851" descr=""/>
          <p:cNvSpPr txBox="1"/>
          <p:nvPr/>
        </p:nvSpPr>
        <p:spPr>
          <a:xfrm>
            <a:off x="12199191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2" name="object 852" descr=""/>
          <p:cNvSpPr/>
          <p:nvPr/>
        </p:nvSpPr>
        <p:spPr>
          <a:xfrm>
            <a:off x="12632862" y="9373030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5" h="227965">
                <a:moveTo>
                  <a:pt x="29346" y="0"/>
                </a:moveTo>
                <a:lnTo>
                  <a:pt x="29346" y="227689"/>
                </a:lnTo>
              </a:path>
              <a:path w="776605" h="227965">
                <a:moveTo>
                  <a:pt x="746820" y="0"/>
                </a:moveTo>
                <a:lnTo>
                  <a:pt x="746820" y="227689"/>
                </a:lnTo>
              </a:path>
              <a:path w="776605" h="227965">
                <a:moveTo>
                  <a:pt x="29346" y="197330"/>
                </a:moveTo>
                <a:lnTo>
                  <a:pt x="746820" y="197330"/>
                </a:lnTo>
              </a:path>
              <a:path w="776605" h="227965">
                <a:moveTo>
                  <a:pt x="716461" y="227689"/>
                </a:moveTo>
                <a:lnTo>
                  <a:pt x="776166" y="167983"/>
                </a:lnTo>
              </a:path>
              <a:path w="77660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3" name="object 853" descr=""/>
          <p:cNvSpPr txBox="1"/>
          <p:nvPr/>
        </p:nvSpPr>
        <p:spPr>
          <a:xfrm>
            <a:off x="12915652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4" name="object 854" descr=""/>
          <p:cNvSpPr/>
          <p:nvPr/>
        </p:nvSpPr>
        <p:spPr>
          <a:xfrm>
            <a:off x="13349324" y="9373030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5" name="object 855" descr=""/>
          <p:cNvSpPr txBox="1"/>
          <p:nvPr/>
        </p:nvSpPr>
        <p:spPr>
          <a:xfrm>
            <a:off x="13443891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6" name="object 856" descr=""/>
          <p:cNvSpPr/>
          <p:nvPr/>
        </p:nvSpPr>
        <p:spPr>
          <a:xfrm>
            <a:off x="13708566" y="9373030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5" h="227965">
                <a:moveTo>
                  <a:pt x="29346" y="0"/>
                </a:moveTo>
                <a:lnTo>
                  <a:pt x="29346" y="227689"/>
                </a:lnTo>
              </a:path>
              <a:path w="776605" h="227965">
                <a:moveTo>
                  <a:pt x="746820" y="0"/>
                </a:moveTo>
                <a:lnTo>
                  <a:pt x="746820" y="227689"/>
                </a:lnTo>
              </a:path>
              <a:path w="776605" h="227965">
                <a:moveTo>
                  <a:pt x="29346" y="197330"/>
                </a:moveTo>
                <a:lnTo>
                  <a:pt x="746820" y="197330"/>
                </a:lnTo>
              </a:path>
              <a:path w="776605" h="227965">
                <a:moveTo>
                  <a:pt x="716461" y="227689"/>
                </a:moveTo>
                <a:lnTo>
                  <a:pt x="776166" y="167983"/>
                </a:lnTo>
              </a:path>
              <a:path w="77660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7" name="object 857" descr=""/>
          <p:cNvSpPr txBox="1"/>
          <p:nvPr/>
        </p:nvSpPr>
        <p:spPr>
          <a:xfrm>
            <a:off x="13991356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58" name="object 858" descr=""/>
          <p:cNvSpPr/>
          <p:nvPr/>
        </p:nvSpPr>
        <p:spPr>
          <a:xfrm>
            <a:off x="14425028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9" name="object 859" descr=""/>
          <p:cNvSpPr txBox="1"/>
          <p:nvPr/>
        </p:nvSpPr>
        <p:spPr>
          <a:xfrm>
            <a:off x="14708830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0" name="object 860" descr=""/>
          <p:cNvSpPr/>
          <p:nvPr/>
        </p:nvSpPr>
        <p:spPr>
          <a:xfrm>
            <a:off x="15142502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29346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1" name="object 861" descr=""/>
          <p:cNvSpPr txBox="1"/>
          <p:nvPr/>
        </p:nvSpPr>
        <p:spPr>
          <a:xfrm>
            <a:off x="15236057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2" name="object 862" descr=""/>
          <p:cNvSpPr/>
          <p:nvPr/>
        </p:nvSpPr>
        <p:spPr>
          <a:xfrm>
            <a:off x="15500732" y="9373030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3" name="object 863" descr=""/>
          <p:cNvSpPr txBox="1"/>
          <p:nvPr/>
        </p:nvSpPr>
        <p:spPr>
          <a:xfrm>
            <a:off x="15595299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4" name="object 864" descr=""/>
          <p:cNvSpPr/>
          <p:nvPr/>
        </p:nvSpPr>
        <p:spPr>
          <a:xfrm>
            <a:off x="9017160" y="9373030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09" h="227965">
                <a:moveTo>
                  <a:pt x="29346" y="0"/>
                </a:moveTo>
                <a:lnTo>
                  <a:pt x="29346" y="227689"/>
                </a:lnTo>
              </a:path>
              <a:path w="448309" h="227965">
                <a:moveTo>
                  <a:pt x="417935" y="0"/>
                </a:moveTo>
                <a:lnTo>
                  <a:pt x="417935" y="227689"/>
                </a:lnTo>
              </a:path>
              <a:path w="448309" h="227965">
                <a:moveTo>
                  <a:pt x="29346" y="197330"/>
                </a:moveTo>
                <a:lnTo>
                  <a:pt x="417935" y="197330"/>
                </a:lnTo>
              </a:path>
              <a:path w="448309" h="227965">
                <a:moveTo>
                  <a:pt x="388589" y="227689"/>
                </a:moveTo>
                <a:lnTo>
                  <a:pt x="448294" y="167983"/>
                </a:lnTo>
              </a:path>
              <a:path w="44830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5" name="object 865" descr=""/>
          <p:cNvSpPr txBox="1"/>
          <p:nvPr/>
        </p:nvSpPr>
        <p:spPr>
          <a:xfrm>
            <a:off x="9140062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6" name="object 866" descr=""/>
          <p:cNvSpPr/>
          <p:nvPr/>
        </p:nvSpPr>
        <p:spPr>
          <a:xfrm>
            <a:off x="15859976" y="9373030"/>
            <a:ext cx="447675" cy="227965"/>
          </a:xfrm>
          <a:custGeom>
            <a:avLst/>
            <a:gdLst/>
            <a:ahLst/>
            <a:cxnLst/>
            <a:rect l="l" t="t" r="r" b="b"/>
            <a:pathLst>
              <a:path w="447675" h="227965">
                <a:moveTo>
                  <a:pt x="29346" y="0"/>
                </a:moveTo>
                <a:lnTo>
                  <a:pt x="29346" y="227689"/>
                </a:lnTo>
              </a:path>
              <a:path w="447675" h="227965">
                <a:moveTo>
                  <a:pt x="417935" y="0"/>
                </a:moveTo>
                <a:lnTo>
                  <a:pt x="417935" y="227689"/>
                </a:lnTo>
              </a:path>
              <a:path w="447675" h="227965">
                <a:moveTo>
                  <a:pt x="29346" y="197330"/>
                </a:moveTo>
                <a:lnTo>
                  <a:pt x="417935" y="197330"/>
                </a:lnTo>
              </a:path>
              <a:path w="447675" h="227965">
                <a:moveTo>
                  <a:pt x="387577" y="227689"/>
                </a:moveTo>
                <a:lnTo>
                  <a:pt x="447282" y="167983"/>
                </a:lnTo>
              </a:path>
              <a:path w="44767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7" name="object 867" descr=""/>
          <p:cNvSpPr txBox="1"/>
          <p:nvPr/>
        </p:nvSpPr>
        <p:spPr>
          <a:xfrm>
            <a:off x="15978829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868" name="object 868" descr=""/>
          <p:cNvSpPr/>
          <p:nvPr/>
        </p:nvSpPr>
        <p:spPr>
          <a:xfrm>
            <a:off x="9405749" y="9585539"/>
            <a:ext cx="6514465" cy="318135"/>
          </a:xfrm>
          <a:custGeom>
            <a:avLst/>
            <a:gdLst/>
            <a:ahLst/>
            <a:cxnLst/>
            <a:rect l="l" t="t" r="r" b="b"/>
            <a:pathLst>
              <a:path w="6514465" h="318134">
                <a:moveTo>
                  <a:pt x="29346" y="0"/>
                </a:moveTo>
                <a:lnTo>
                  <a:pt x="29346" y="317752"/>
                </a:lnTo>
              </a:path>
              <a:path w="6514465" h="318134">
                <a:moveTo>
                  <a:pt x="6483572" y="0"/>
                </a:moveTo>
                <a:lnTo>
                  <a:pt x="6483572" y="317752"/>
                </a:lnTo>
              </a:path>
              <a:path w="6514465" h="318134">
                <a:moveTo>
                  <a:pt x="29346" y="287394"/>
                </a:moveTo>
                <a:lnTo>
                  <a:pt x="6483572" y="287394"/>
                </a:lnTo>
              </a:path>
              <a:path w="6514465" h="318134">
                <a:moveTo>
                  <a:pt x="6454225" y="317752"/>
                </a:moveTo>
                <a:lnTo>
                  <a:pt x="6513930" y="258047"/>
                </a:lnTo>
              </a:path>
              <a:path w="6514465" h="318134">
                <a:moveTo>
                  <a:pt x="0" y="317752"/>
                </a:moveTo>
                <a:lnTo>
                  <a:pt x="59705" y="2580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9" name="object 869" descr=""/>
          <p:cNvSpPr txBox="1"/>
          <p:nvPr/>
        </p:nvSpPr>
        <p:spPr>
          <a:xfrm>
            <a:off x="12767907" y="9752338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870" name="object 870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87780" y="10128957"/>
            <a:ext cx="195306" cy="195306"/>
          </a:xfrm>
          <a:prstGeom prst="rect">
            <a:avLst/>
          </a:prstGeom>
        </p:spPr>
      </p:pic>
      <p:sp>
        <p:nvSpPr>
          <p:cNvPr id="871" name="object 871" descr=""/>
          <p:cNvSpPr txBox="1"/>
          <p:nvPr/>
        </p:nvSpPr>
        <p:spPr>
          <a:xfrm>
            <a:off x="1841868" y="10114643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872" name="object 872" descr=""/>
          <p:cNvSpPr/>
          <p:nvPr/>
        </p:nvSpPr>
        <p:spPr>
          <a:xfrm>
            <a:off x="1885938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3" name="object 873" descr=""/>
          <p:cNvSpPr/>
          <p:nvPr/>
        </p:nvSpPr>
        <p:spPr>
          <a:xfrm>
            <a:off x="1885938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4" name="object 874" descr=""/>
          <p:cNvSpPr/>
          <p:nvPr/>
        </p:nvSpPr>
        <p:spPr>
          <a:xfrm>
            <a:off x="1885938" y="68350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5" name="object 875" descr=""/>
          <p:cNvSpPr/>
          <p:nvPr/>
        </p:nvSpPr>
        <p:spPr>
          <a:xfrm>
            <a:off x="1885938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6" name="object 876" descr=""/>
          <p:cNvSpPr/>
          <p:nvPr/>
        </p:nvSpPr>
        <p:spPr>
          <a:xfrm>
            <a:off x="1885938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7" name="object 877" descr=""/>
          <p:cNvSpPr/>
          <p:nvPr/>
        </p:nvSpPr>
        <p:spPr>
          <a:xfrm>
            <a:off x="1885938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8" name="object 878" descr=""/>
          <p:cNvSpPr/>
          <p:nvPr/>
        </p:nvSpPr>
        <p:spPr>
          <a:xfrm>
            <a:off x="1885938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9" name="object 879" descr=""/>
          <p:cNvSpPr/>
          <p:nvPr/>
        </p:nvSpPr>
        <p:spPr>
          <a:xfrm>
            <a:off x="1885938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80" name="object 880" descr=""/>
          <p:cNvGrpSpPr/>
          <p:nvPr/>
        </p:nvGrpSpPr>
        <p:grpSpPr>
          <a:xfrm>
            <a:off x="1883716" y="1943084"/>
            <a:ext cx="459105" cy="8381365"/>
            <a:chOff x="1883716" y="1943084"/>
            <a:chExt cx="459105" cy="8381365"/>
          </a:xfrm>
        </p:grpSpPr>
        <p:sp>
          <p:nvSpPr>
            <p:cNvPr id="881" name="object 881" descr=""/>
            <p:cNvSpPr/>
            <p:nvPr/>
          </p:nvSpPr>
          <p:spPr>
            <a:xfrm>
              <a:off x="1885938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715449"/>
                  </a:moveTo>
                  <a:lnTo>
                    <a:pt x="0" y="639553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82" name="object 88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147022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883" name="object 883" descr=""/>
          <p:cNvSpPr txBox="1"/>
          <p:nvPr/>
        </p:nvSpPr>
        <p:spPr>
          <a:xfrm>
            <a:off x="2192003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884" name="object 884" descr=""/>
          <p:cNvSpPr/>
          <p:nvPr/>
        </p:nvSpPr>
        <p:spPr>
          <a:xfrm>
            <a:off x="2245181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5" name="object 885" descr=""/>
          <p:cNvSpPr/>
          <p:nvPr/>
        </p:nvSpPr>
        <p:spPr>
          <a:xfrm>
            <a:off x="2245181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6" name="object 886" descr=""/>
          <p:cNvSpPr/>
          <p:nvPr/>
        </p:nvSpPr>
        <p:spPr>
          <a:xfrm>
            <a:off x="2245181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7" name="object 887" descr=""/>
          <p:cNvSpPr/>
          <p:nvPr/>
        </p:nvSpPr>
        <p:spPr>
          <a:xfrm>
            <a:off x="2245181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8" name="object 888" descr=""/>
          <p:cNvSpPr/>
          <p:nvPr/>
        </p:nvSpPr>
        <p:spPr>
          <a:xfrm>
            <a:off x="2245181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9" name="object 889" descr=""/>
          <p:cNvSpPr/>
          <p:nvPr/>
        </p:nvSpPr>
        <p:spPr>
          <a:xfrm>
            <a:off x="2245181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0" name="object 890" descr=""/>
          <p:cNvSpPr/>
          <p:nvPr/>
        </p:nvSpPr>
        <p:spPr>
          <a:xfrm>
            <a:off x="2245181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1" name="object 891" descr=""/>
          <p:cNvSpPr/>
          <p:nvPr/>
        </p:nvSpPr>
        <p:spPr>
          <a:xfrm>
            <a:off x="2245181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92" name="object 892" descr=""/>
          <p:cNvGrpSpPr/>
          <p:nvPr/>
        </p:nvGrpSpPr>
        <p:grpSpPr>
          <a:xfrm>
            <a:off x="2242959" y="1943084"/>
            <a:ext cx="457834" cy="8381365"/>
            <a:chOff x="2242959" y="1943084"/>
            <a:chExt cx="457834" cy="8381365"/>
          </a:xfrm>
        </p:grpSpPr>
        <p:sp>
          <p:nvSpPr>
            <p:cNvPr id="893" name="object 893" descr=""/>
            <p:cNvSpPr/>
            <p:nvPr/>
          </p:nvSpPr>
          <p:spPr>
            <a:xfrm>
              <a:off x="2245181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94" name="object 89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05253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895" name="object 895" descr=""/>
          <p:cNvSpPr txBox="1"/>
          <p:nvPr/>
        </p:nvSpPr>
        <p:spPr>
          <a:xfrm>
            <a:off x="2551246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896" name="object 896" descr=""/>
          <p:cNvSpPr/>
          <p:nvPr/>
        </p:nvSpPr>
        <p:spPr>
          <a:xfrm>
            <a:off x="2603412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 descr=""/>
          <p:cNvSpPr/>
          <p:nvPr/>
        </p:nvSpPr>
        <p:spPr>
          <a:xfrm>
            <a:off x="2603412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 descr=""/>
          <p:cNvSpPr/>
          <p:nvPr/>
        </p:nvSpPr>
        <p:spPr>
          <a:xfrm>
            <a:off x="2603412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 descr=""/>
          <p:cNvSpPr/>
          <p:nvPr/>
        </p:nvSpPr>
        <p:spPr>
          <a:xfrm>
            <a:off x="2603412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 descr=""/>
          <p:cNvSpPr/>
          <p:nvPr/>
        </p:nvSpPr>
        <p:spPr>
          <a:xfrm>
            <a:off x="2603412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 descr=""/>
          <p:cNvSpPr/>
          <p:nvPr/>
        </p:nvSpPr>
        <p:spPr>
          <a:xfrm>
            <a:off x="2603412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 descr=""/>
          <p:cNvSpPr/>
          <p:nvPr/>
        </p:nvSpPr>
        <p:spPr>
          <a:xfrm>
            <a:off x="2603412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 descr=""/>
          <p:cNvSpPr/>
          <p:nvPr/>
        </p:nvSpPr>
        <p:spPr>
          <a:xfrm>
            <a:off x="2603412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04" name="object 904" descr=""/>
          <p:cNvGrpSpPr/>
          <p:nvPr/>
        </p:nvGrpSpPr>
        <p:grpSpPr>
          <a:xfrm>
            <a:off x="2601189" y="1943084"/>
            <a:ext cx="817244" cy="8381365"/>
            <a:chOff x="2601189" y="1943084"/>
            <a:chExt cx="817244" cy="8381365"/>
          </a:xfrm>
        </p:grpSpPr>
        <p:sp>
          <p:nvSpPr>
            <p:cNvPr id="905" name="object 905" descr=""/>
            <p:cNvSpPr/>
            <p:nvPr/>
          </p:nvSpPr>
          <p:spPr>
            <a:xfrm>
              <a:off x="2603412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06" name="object 90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222727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07" name="object 907" descr=""/>
          <p:cNvSpPr txBox="1"/>
          <p:nvPr/>
        </p:nvSpPr>
        <p:spPr>
          <a:xfrm>
            <a:off x="3267708" y="10114643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08" name="object 908" descr=""/>
          <p:cNvSpPr/>
          <p:nvPr/>
        </p:nvSpPr>
        <p:spPr>
          <a:xfrm>
            <a:off x="3320886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 descr=""/>
          <p:cNvSpPr/>
          <p:nvPr/>
        </p:nvSpPr>
        <p:spPr>
          <a:xfrm>
            <a:off x="3320886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 descr=""/>
          <p:cNvSpPr/>
          <p:nvPr/>
        </p:nvSpPr>
        <p:spPr>
          <a:xfrm>
            <a:off x="3320886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 descr=""/>
          <p:cNvSpPr/>
          <p:nvPr/>
        </p:nvSpPr>
        <p:spPr>
          <a:xfrm>
            <a:off x="3320886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 descr=""/>
          <p:cNvSpPr/>
          <p:nvPr/>
        </p:nvSpPr>
        <p:spPr>
          <a:xfrm>
            <a:off x="3320886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 descr=""/>
          <p:cNvSpPr/>
          <p:nvPr/>
        </p:nvSpPr>
        <p:spPr>
          <a:xfrm>
            <a:off x="3320886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 descr=""/>
          <p:cNvSpPr/>
          <p:nvPr/>
        </p:nvSpPr>
        <p:spPr>
          <a:xfrm>
            <a:off x="3320886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 descr=""/>
          <p:cNvSpPr/>
          <p:nvPr/>
        </p:nvSpPr>
        <p:spPr>
          <a:xfrm>
            <a:off x="3320886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 descr=""/>
          <p:cNvSpPr/>
          <p:nvPr/>
        </p:nvSpPr>
        <p:spPr>
          <a:xfrm>
            <a:off x="3320886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 descr=""/>
          <p:cNvSpPr/>
          <p:nvPr/>
        </p:nvSpPr>
        <p:spPr>
          <a:xfrm>
            <a:off x="3320886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18" name="object 918" descr=""/>
          <p:cNvGrpSpPr/>
          <p:nvPr/>
        </p:nvGrpSpPr>
        <p:grpSpPr>
          <a:xfrm>
            <a:off x="3318663" y="1943084"/>
            <a:ext cx="815975" cy="8381365"/>
            <a:chOff x="3318663" y="1943084"/>
            <a:chExt cx="815975" cy="8381365"/>
          </a:xfrm>
        </p:grpSpPr>
        <p:sp>
          <p:nvSpPr>
            <p:cNvPr id="919" name="object 919" descr=""/>
            <p:cNvSpPr/>
            <p:nvPr/>
          </p:nvSpPr>
          <p:spPr>
            <a:xfrm>
              <a:off x="3320885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20" name="object 92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939188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21" name="object 921" descr=""/>
          <p:cNvSpPr txBox="1"/>
          <p:nvPr/>
        </p:nvSpPr>
        <p:spPr>
          <a:xfrm>
            <a:off x="3985181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22" name="object 922" descr=""/>
          <p:cNvSpPr/>
          <p:nvPr/>
        </p:nvSpPr>
        <p:spPr>
          <a:xfrm>
            <a:off x="4037347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3" name="object 923" descr=""/>
          <p:cNvSpPr/>
          <p:nvPr/>
        </p:nvSpPr>
        <p:spPr>
          <a:xfrm>
            <a:off x="4037347" y="82011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4" name="object 924" descr=""/>
          <p:cNvSpPr/>
          <p:nvPr/>
        </p:nvSpPr>
        <p:spPr>
          <a:xfrm>
            <a:off x="4037347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5" name="object 925" descr=""/>
          <p:cNvSpPr/>
          <p:nvPr/>
        </p:nvSpPr>
        <p:spPr>
          <a:xfrm>
            <a:off x="4037347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6" name="object 926" descr=""/>
          <p:cNvSpPr/>
          <p:nvPr/>
        </p:nvSpPr>
        <p:spPr>
          <a:xfrm>
            <a:off x="4037347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7" name="object 927" descr=""/>
          <p:cNvSpPr/>
          <p:nvPr/>
        </p:nvSpPr>
        <p:spPr>
          <a:xfrm>
            <a:off x="4037347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8" name="object 928" descr=""/>
          <p:cNvSpPr/>
          <p:nvPr/>
        </p:nvSpPr>
        <p:spPr>
          <a:xfrm>
            <a:off x="4037347" y="46340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9" name="object 929" descr=""/>
          <p:cNvSpPr/>
          <p:nvPr/>
        </p:nvSpPr>
        <p:spPr>
          <a:xfrm>
            <a:off x="4037347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0" name="object 930" descr=""/>
          <p:cNvSpPr/>
          <p:nvPr/>
        </p:nvSpPr>
        <p:spPr>
          <a:xfrm>
            <a:off x="4037347" y="39509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1" name="object 931" descr=""/>
          <p:cNvSpPr/>
          <p:nvPr/>
        </p:nvSpPr>
        <p:spPr>
          <a:xfrm>
            <a:off x="4037347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2" name="object 932" descr=""/>
          <p:cNvSpPr/>
          <p:nvPr/>
        </p:nvSpPr>
        <p:spPr>
          <a:xfrm>
            <a:off x="4037347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3" name="object 933" descr=""/>
          <p:cNvSpPr/>
          <p:nvPr/>
        </p:nvSpPr>
        <p:spPr>
          <a:xfrm>
            <a:off x="4037347" y="2736653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4" name="object 934" descr=""/>
          <p:cNvSpPr/>
          <p:nvPr/>
        </p:nvSpPr>
        <p:spPr>
          <a:xfrm>
            <a:off x="4037347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35" name="object 935" descr=""/>
          <p:cNvGrpSpPr/>
          <p:nvPr/>
        </p:nvGrpSpPr>
        <p:grpSpPr>
          <a:xfrm>
            <a:off x="4035125" y="1943084"/>
            <a:ext cx="459105" cy="8381365"/>
            <a:chOff x="4035125" y="1943084"/>
            <a:chExt cx="459105" cy="8381365"/>
          </a:xfrm>
        </p:grpSpPr>
        <p:sp>
          <p:nvSpPr>
            <p:cNvPr id="936" name="object 936" descr=""/>
            <p:cNvSpPr/>
            <p:nvPr/>
          </p:nvSpPr>
          <p:spPr>
            <a:xfrm>
              <a:off x="4037347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7" name="object 937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298431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38" name="object 938" descr=""/>
          <p:cNvSpPr txBox="1"/>
          <p:nvPr/>
        </p:nvSpPr>
        <p:spPr>
          <a:xfrm>
            <a:off x="4346448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39" name="object 939" descr=""/>
          <p:cNvSpPr/>
          <p:nvPr/>
        </p:nvSpPr>
        <p:spPr>
          <a:xfrm>
            <a:off x="4396590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0" name="object 940" descr=""/>
          <p:cNvSpPr/>
          <p:nvPr/>
        </p:nvSpPr>
        <p:spPr>
          <a:xfrm>
            <a:off x="4396590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 descr=""/>
          <p:cNvSpPr/>
          <p:nvPr/>
        </p:nvSpPr>
        <p:spPr>
          <a:xfrm>
            <a:off x="4396590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 descr=""/>
          <p:cNvSpPr/>
          <p:nvPr/>
        </p:nvSpPr>
        <p:spPr>
          <a:xfrm>
            <a:off x="4396590" y="68350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 descr=""/>
          <p:cNvSpPr/>
          <p:nvPr/>
        </p:nvSpPr>
        <p:spPr>
          <a:xfrm>
            <a:off x="4396590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 descr=""/>
          <p:cNvSpPr/>
          <p:nvPr/>
        </p:nvSpPr>
        <p:spPr>
          <a:xfrm>
            <a:off x="4396590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 descr=""/>
          <p:cNvSpPr/>
          <p:nvPr/>
        </p:nvSpPr>
        <p:spPr>
          <a:xfrm>
            <a:off x="4396590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 descr=""/>
          <p:cNvSpPr/>
          <p:nvPr/>
        </p:nvSpPr>
        <p:spPr>
          <a:xfrm>
            <a:off x="4396590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7" name="object 947" descr=""/>
          <p:cNvSpPr/>
          <p:nvPr/>
        </p:nvSpPr>
        <p:spPr>
          <a:xfrm>
            <a:off x="4396590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8" name="object 948" descr=""/>
          <p:cNvSpPr/>
          <p:nvPr/>
        </p:nvSpPr>
        <p:spPr>
          <a:xfrm>
            <a:off x="4396590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9" name="object 949" descr=""/>
          <p:cNvGrpSpPr/>
          <p:nvPr/>
        </p:nvGrpSpPr>
        <p:grpSpPr>
          <a:xfrm>
            <a:off x="4394367" y="1943084"/>
            <a:ext cx="815975" cy="8381365"/>
            <a:chOff x="4394367" y="1943084"/>
            <a:chExt cx="815975" cy="8381365"/>
          </a:xfrm>
        </p:grpSpPr>
        <p:sp>
          <p:nvSpPr>
            <p:cNvPr id="950" name="object 950" descr=""/>
            <p:cNvSpPr/>
            <p:nvPr/>
          </p:nvSpPr>
          <p:spPr>
            <a:xfrm>
              <a:off x="4396590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51" name="object 951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014893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52" name="object 952" descr=""/>
          <p:cNvSpPr txBox="1"/>
          <p:nvPr/>
        </p:nvSpPr>
        <p:spPr>
          <a:xfrm>
            <a:off x="5058862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53" name="object 953" descr=""/>
          <p:cNvSpPr/>
          <p:nvPr/>
        </p:nvSpPr>
        <p:spPr>
          <a:xfrm>
            <a:off x="5113051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 descr=""/>
          <p:cNvSpPr/>
          <p:nvPr/>
        </p:nvSpPr>
        <p:spPr>
          <a:xfrm>
            <a:off x="5113051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 descr=""/>
          <p:cNvSpPr/>
          <p:nvPr/>
        </p:nvSpPr>
        <p:spPr>
          <a:xfrm>
            <a:off x="5113051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 descr=""/>
          <p:cNvSpPr/>
          <p:nvPr/>
        </p:nvSpPr>
        <p:spPr>
          <a:xfrm>
            <a:off x="5113051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 descr=""/>
          <p:cNvSpPr/>
          <p:nvPr/>
        </p:nvSpPr>
        <p:spPr>
          <a:xfrm>
            <a:off x="5113051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 descr=""/>
          <p:cNvSpPr/>
          <p:nvPr/>
        </p:nvSpPr>
        <p:spPr>
          <a:xfrm>
            <a:off x="5113051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59" name="object 959" descr=""/>
          <p:cNvGrpSpPr/>
          <p:nvPr/>
        </p:nvGrpSpPr>
        <p:grpSpPr>
          <a:xfrm>
            <a:off x="5110829" y="1943084"/>
            <a:ext cx="817244" cy="8381365"/>
            <a:chOff x="5110829" y="1943084"/>
            <a:chExt cx="817244" cy="8381365"/>
          </a:xfrm>
        </p:grpSpPr>
        <p:sp>
          <p:nvSpPr>
            <p:cNvPr id="960" name="object 960" descr=""/>
            <p:cNvSpPr/>
            <p:nvPr/>
          </p:nvSpPr>
          <p:spPr>
            <a:xfrm>
              <a:off x="5113052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1" name="object 961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732366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62" name="object 962" descr=""/>
          <p:cNvSpPr txBox="1"/>
          <p:nvPr/>
        </p:nvSpPr>
        <p:spPr>
          <a:xfrm>
            <a:off x="5778359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63" name="object 963" descr=""/>
          <p:cNvSpPr/>
          <p:nvPr/>
        </p:nvSpPr>
        <p:spPr>
          <a:xfrm>
            <a:off x="5830525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 descr=""/>
          <p:cNvSpPr/>
          <p:nvPr/>
        </p:nvSpPr>
        <p:spPr>
          <a:xfrm>
            <a:off x="5830525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 descr=""/>
          <p:cNvSpPr/>
          <p:nvPr/>
        </p:nvSpPr>
        <p:spPr>
          <a:xfrm>
            <a:off x="5830525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 descr=""/>
          <p:cNvSpPr/>
          <p:nvPr/>
        </p:nvSpPr>
        <p:spPr>
          <a:xfrm>
            <a:off x="5830525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 descr=""/>
          <p:cNvSpPr/>
          <p:nvPr/>
        </p:nvSpPr>
        <p:spPr>
          <a:xfrm>
            <a:off x="5830525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68" name="object 968" descr=""/>
          <p:cNvGrpSpPr/>
          <p:nvPr/>
        </p:nvGrpSpPr>
        <p:grpSpPr>
          <a:xfrm>
            <a:off x="5828302" y="1943084"/>
            <a:ext cx="457834" cy="8381365"/>
            <a:chOff x="5828302" y="1943084"/>
            <a:chExt cx="457834" cy="8381365"/>
          </a:xfrm>
        </p:grpSpPr>
        <p:sp>
          <p:nvSpPr>
            <p:cNvPr id="969" name="object 969" descr=""/>
            <p:cNvSpPr/>
            <p:nvPr/>
          </p:nvSpPr>
          <p:spPr>
            <a:xfrm>
              <a:off x="5830525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70" name="object 97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090597" y="10128957"/>
              <a:ext cx="195306" cy="195306"/>
            </a:xfrm>
            <a:prstGeom prst="rect">
              <a:avLst/>
            </a:prstGeom>
          </p:spPr>
        </p:pic>
      </p:grpSp>
      <p:sp>
        <p:nvSpPr>
          <p:cNvPr id="971" name="object 971" descr=""/>
          <p:cNvSpPr txBox="1"/>
          <p:nvPr/>
        </p:nvSpPr>
        <p:spPr>
          <a:xfrm>
            <a:off x="6136590" y="1011464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72" name="object 972" descr="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6782772" y="10129970"/>
            <a:ext cx="244892" cy="194294"/>
          </a:xfrm>
          <a:prstGeom prst="rect">
            <a:avLst/>
          </a:prstGeom>
        </p:spPr>
      </p:pic>
      <p:sp>
        <p:nvSpPr>
          <p:cNvPr id="973" name="object 973" descr=""/>
          <p:cNvSpPr txBox="1"/>
          <p:nvPr/>
        </p:nvSpPr>
        <p:spPr>
          <a:xfrm>
            <a:off x="6830789" y="10114643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74" name="object 974" descr=""/>
          <p:cNvSpPr/>
          <p:nvPr/>
        </p:nvSpPr>
        <p:spPr>
          <a:xfrm>
            <a:off x="6906229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 descr=""/>
          <p:cNvSpPr/>
          <p:nvPr/>
        </p:nvSpPr>
        <p:spPr>
          <a:xfrm>
            <a:off x="6906229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 descr=""/>
          <p:cNvSpPr/>
          <p:nvPr/>
        </p:nvSpPr>
        <p:spPr>
          <a:xfrm>
            <a:off x="6906229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 descr=""/>
          <p:cNvSpPr/>
          <p:nvPr/>
        </p:nvSpPr>
        <p:spPr>
          <a:xfrm>
            <a:off x="6906229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 descr=""/>
          <p:cNvSpPr/>
          <p:nvPr/>
        </p:nvSpPr>
        <p:spPr>
          <a:xfrm>
            <a:off x="6906229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 descr=""/>
          <p:cNvSpPr/>
          <p:nvPr/>
        </p:nvSpPr>
        <p:spPr>
          <a:xfrm>
            <a:off x="6906229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 descr=""/>
          <p:cNvSpPr/>
          <p:nvPr/>
        </p:nvSpPr>
        <p:spPr>
          <a:xfrm>
            <a:off x="6906229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 descr=""/>
          <p:cNvSpPr/>
          <p:nvPr/>
        </p:nvSpPr>
        <p:spPr>
          <a:xfrm>
            <a:off x="6906229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 descr=""/>
          <p:cNvSpPr/>
          <p:nvPr/>
        </p:nvSpPr>
        <p:spPr>
          <a:xfrm>
            <a:off x="6906229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 descr=""/>
          <p:cNvSpPr/>
          <p:nvPr/>
        </p:nvSpPr>
        <p:spPr>
          <a:xfrm>
            <a:off x="6906229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 descr=""/>
          <p:cNvSpPr/>
          <p:nvPr/>
        </p:nvSpPr>
        <p:spPr>
          <a:xfrm>
            <a:off x="7622691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 descr=""/>
          <p:cNvSpPr/>
          <p:nvPr/>
        </p:nvSpPr>
        <p:spPr>
          <a:xfrm>
            <a:off x="7622691" y="82011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 descr=""/>
          <p:cNvSpPr/>
          <p:nvPr/>
        </p:nvSpPr>
        <p:spPr>
          <a:xfrm>
            <a:off x="7622691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 descr=""/>
          <p:cNvSpPr/>
          <p:nvPr/>
        </p:nvSpPr>
        <p:spPr>
          <a:xfrm>
            <a:off x="7622691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 descr=""/>
          <p:cNvSpPr/>
          <p:nvPr/>
        </p:nvSpPr>
        <p:spPr>
          <a:xfrm>
            <a:off x="7622691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 descr=""/>
          <p:cNvSpPr/>
          <p:nvPr/>
        </p:nvSpPr>
        <p:spPr>
          <a:xfrm>
            <a:off x="7622691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 descr=""/>
          <p:cNvSpPr/>
          <p:nvPr/>
        </p:nvSpPr>
        <p:spPr>
          <a:xfrm>
            <a:off x="7622691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 descr=""/>
          <p:cNvSpPr/>
          <p:nvPr/>
        </p:nvSpPr>
        <p:spPr>
          <a:xfrm>
            <a:off x="7622691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 descr=""/>
          <p:cNvSpPr/>
          <p:nvPr/>
        </p:nvSpPr>
        <p:spPr>
          <a:xfrm>
            <a:off x="7622691" y="53171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 descr=""/>
          <p:cNvSpPr/>
          <p:nvPr/>
        </p:nvSpPr>
        <p:spPr>
          <a:xfrm>
            <a:off x="7622691" y="47858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 descr=""/>
          <p:cNvSpPr/>
          <p:nvPr/>
        </p:nvSpPr>
        <p:spPr>
          <a:xfrm>
            <a:off x="7622691" y="46340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 descr=""/>
          <p:cNvSpPr/>
          <p:nvPr/>
        </p:nvSpPr>
        <p:spPr>
          <a:xfrm>
            <a:off x="7622691" y="34197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 descr=""/>
          <p:cNvSpPr/>
          <p:nvPr/>
        </p:nvSpPr>
        <p:spPr>
          <a:xfrm>
            <a:off x="7622691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7" name="object 997" descr=""/>
          <p:cNvSpPr/>
          <p:nvPr/>
        </p:nvSpPr>
        <p:spPr>
          <a:xfrm>
            <a:off x="7981933" y="873246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 descr=""/>
          <p:cNvSpPr/>
          <p:nvPr/>
        </p:nvSpPr>
        <p:spPr>
          <a:xfrm>
            <a:off x="7981933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9" name="object 999" descr=""/>
          <p:cNvSpPr/>
          <p:nvPr/>
        </p:nvSpPr>
        <p:spPr>
          <a:xfrm>
            <a:off x="7981933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 descr=""/>
          <p:cNvSpPr/>
          <p:nvPr/>
        </p:nvSpPr>
        <p:spPr>
          <a:xfrm>
            <a:off x="7981933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1" name="object 1001" descr=""/>
          <p:cNvSpPr/>
          <p:nvPr/>
        </p:nvSpPr>
        <p:spPr>
          <a:xfrm>
            <a:off x="7981933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2" name="object 1002" descr=""/>
          <p:cNvSpPr/>
          <p:nvPr/>
        </p:nvSpPr>
        <p:spPr>
          <a:xfrm>
            <a:off x="7981933" y="32679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3" name="object 1003" descr=""/>
          <p:cNvSpPr/>
          <p:nvPr/>
        </p:nvSpPr>
        <p:spPr>
          <a:xfrm>
            <a:off x="7981933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04" name="object 1004" descr=""/>
          <p:cNvGrpSpPr/>
          <p:nvPr/>
        </p:nvGrpSpPr>
        <p:grpSpPr>
          <a:xfrm>
            <a:off x="6904007" y="1943084"/>
            <a:ext cx="1558925" cy="8381365"/>
            <a:chOff x="6904007" y="1943084"/>
            <a:chExt cx="1558925" cy="8381365"/>
          </a:xfrm>
        </p:grpSpPr>
        <p:sp>
          <p:nvSpPr>
            <p:cNvPr id="1005" name="object 1005" descr=""/>
            <p:cNvSpPr/>
            <p:nvPr/>
          </p:nvSpPr>
          <p:spPr>
            <a:xfrm>
              <a:off x="6906229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6" name="object 1006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500245" y="10129970"/>
              <a:ext cx="244892" cy="194294"/>
            </a:xfrm>
            <a:prstGeom prst="rect">
              <a:avLst/>
            </a:prstGeom>
          </p:spPr>
        </p:pic>
        <p:sp>
          <p:nvSpPr>
            <p:cNvPr id="1007" name="object 1007" descr=""/>
            <p:cNvSpPr/>
            <p:nvPr/>
          </p:nvSpPr>
          <p:spPr>
            <a:xfrm>
              <a:off x="7622691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715449"/>
                  </a:moveTo>
                  <a:lnTo>
                    <a:pt x="0" y="639553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8" name="object 100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858476" y="10129970"/>
              <a:ext cx="244892" cy="194294"/>
            </a:xfrm>
            <a:prstGeom prst="rect">
              <a:avLst/>
            </a:prstGeom>
          </p:spPr>
        </p:pic>
        <p:sp>
          <p:nvSpPr>
            <p:cNvPr id="1009" name="object 1009" descr=""/>
            <p:cNvSpPr/>
            <p:nvPr/>
          </p:nvSpPr>
          <p:spPr>
            <a:xfrm>
              <a:off x="7981934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10" name="object 1010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217719" y="10129970"/>
              <a:ext cx="244892" cy="194294"/>
            </a:xfrm>
            <a:prstGeom prst="rect">
              <a:avLst/>
            </a:prstGeom>
          </p:spPr>
        </p:pic>
      </p:grpSp>
      <p:sp>
        <p:nvSpPr>
          <p:cNvPr id="1011" name="object 1011" descr=""/>
          <p:cNvSpPr txBox="1"/>
          <p:nvPr/>
        </p:nvSpPr>
        <p:spPr>
          <a:xfrm>
            <a:off x="7554334" y="10114643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2585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012" name="object 1012" descr=""/>
          <p:cNvSpPr/>
          <p:nvPr/>
        </p:nvSpPr>
        <p:spPr>
          <a:xfrm>
            <a:off x="8340164" y="8049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3" name="object 1013" descr=""/>
          <p:cNvSpPr/>
          <p:nvPr/>
        </p:nvSpPr>
        <p:spPr>
          <a:xfrm>
            <a:off x="8340164" y="7518123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 descr=""/>
          <p:cNvSpPr/>
          <p:nvPr/>
        </p:nvSpPr>
        <p:spPr>
          <a:xfrm>
            <a:off x="8340164" y="73663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5" name="object 1015" descr=""/>
          <p:cNvSpPr/>
          <p:nvPr/>
        </p:nvSpPr>
        <p:spPr>
          <a:xfrm>
            <a:off x="8340164" y="68350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6" name="object 1016" descr=""/>
          <p:cNvSpPr/>
          <p:nvPr/>
        </p:nvSpPr>
        <p:spPr>
          <a:xfrm>
            <a:off x="8340164" y="66832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7" name="object 1017" descr=""/>
          <p:cNvSpPr/>
          <p:nvPr/>
        </p:nvSpPr>
        <p:spPr>
          <a:xfrm>
            <a:off x="8340164" y="6151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 descr=""/>
          <p:cNvSpPr/>
          <p:nvPr/>
        </p:nvSpPr>
        <p:spPr>
          <a:xfrm>
            <a:off x="8340164" y="600019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 descr=""/>
          <p:cNvSpPr/>
          <p:nvPr/>
        </p:nvSpPr>
        <p:spPr>
          <a:xfrm>
            <a:off x="8340164" y="546892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 descr=""/>
          <p:cNvSpPr/>
          <p:nvPr/>
        </p:nvSpPr>
        <p:spPr>
          <a:xfrm>
            <a:off x="8340164" y="53171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 descr=""/>
          <p:cNvSpPr/>
          <p:nvPr/>
        </p:nvSpPr>
        <p:spPr>
          <a:xfrm>
            <a:off x="8340164" y="46340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 descr=""/>
          <p:cNvSpPr/>
          <p:nvPr/>
        </p:nvSpPr>
        <p:spPr>
          <a:xfrm>
            <a:off x="8340164" y="41027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 descr=""/>
          <p:cNvSpPr/>
          <p:nvPr/>
        </p:nvSpPr>
        <p:spPr>
          <a:xfrm>
            <a:off x="8340164" y="25848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24" name="object 1024" descr=""/>
          <p:cNvGrpSpPr/>
          <p:nvPr/>
        </p:nvGrpSpPr>
        <p:grpSpPr>
          <a:xfrm>
            <a:off x="1853417" y="1943084"/>
            <a:ext cx="6489065" cy="8191500"/>
            <a:chOff x="1853417" y="1943084"/>
            <a:chExt cx="6489065" cy="8191500"/>
          </a:xfrm>
        </p:grpSpPr>
        <p:sp>
          <p:nvSpPr>
            <p:cNvPr id="1025" name="object 1025" descr=""/>
            <p:cNvSpPr/>
            <p:nvPr/>
          </p:nvSpPr>
          <p:spPr>
            <a:xfrm>
              <a:off x="8340164" y="1945306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546121"/>
                  </a:moveTo>
                  <a:lnTo>
                    <a:pt x="0" y="7470225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1345"/>
                  </a:lnTo>
                </a:path>
                <a:path w="0" h="8187055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 descr=""/>
            <p:cNvSpPr/>
            <p:nvPr/>
          </p:nvSpPr>
          <p:spPr>
            <a:xfrm>
              <a:off x="1856592" y="9373030"/>
              <a:ext cx="418465" cy="227965"/>
            </a:xfrm>
            <a:custGeom>
              <a:avLst/>
              <a:gdLst/>
              <a:ahLst/>
              <a:cxnLst/>
              <a:rect l="l" t="t" r="r" b="b"/>
              <a:pathLst>
                <a:path w="418464" h="227965">
                  <a:moveTo>
                    <a:pt x="29346" y="0"/>
                  </a:moveTo>
                  <a:lnTo>
                    <a:pt x="29346" y="227689"/>
                  </a:lnTo>
                </a:path>
                <a:path w="418464" h="227965">
                  <a:moveTo>
                    <a:pt x="388589" y="0"/>
                  </a:moveTo>
                  <a:lnTo>
                    <a:pt x="388589" y="227689"/>
                  </a:lnTo>
                </a:path>
                <a:path w="418464" h="227965">
                  <a:moveTo>
                    <a:pt x="29346" y="197330"/>
                  </a:moveTo>
                  <a:lnTo>
                    <a:pt x="388589" y="197330"/>
                  </a:lnTo>
                </a:path>
                <a:path w="418464" h="227965">
                  <a:moveTo>
                    <a:pt x="358230" y="227689"/>
                  </a:moveTo>
                  <a:lnTo>
                    <a:pt x="417935" y="167983"/>
                  </a:lnTo>
                </a:path>
                <a:path w="418464" h="227965">
                  <a:moveTo>
                    <a:pt x="0" y="227689"/>
                  </a:moveTo>
                  <a:lnTo>
                    <a:pt x="59705" y="167983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27" name="object 1027" descr=""/>
          <p:cNvSpPr txBox="1"/>
          <p:nvPr/>
        </p:nvSpPr>
        <p:spPr>
          <a:xfrm>
            <a:off x="1950147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8" name="object 1028" descr=""/>
          <p:cNvSpPr/>
          <p:nvPr/>
        </p:nvSpPr>
        <p:spPr>
          <a:xfrm>
            <a:off x="2214823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4" h="227965">
                <a:moveTo>
                  <a:pt x="30358" y="0"/>
                </a:moveTo>
                <a:lnTo>
                  <a:pt x="30358" y="227689"/>
                </a:lnTo>
              </a:path>
              <a:path w="418464" h="227965">
                <a:moveTo>
                  <a:pt x="388589" y="0"/>
                </a:moveTo>
                <a:lnTo>
                  <a:pt x="388589" y="227689"/>
                </a:lnTo>
              </a:path>
              <a:path w="418464" h="227965">
                <a:moveTo>
                  <a:pt x="30358" y="197330"/>
                </a:moveTo>
                <a:lnTo>
                  <a:pt x="388589" y="197330"/>
                </a:lnTo>
              </a:path>
              <a:path w="418464" h="227965">
                <a:moveTo>
                  <a:pt x="358230" y="227689"/>
                </a:moveTo>
                <a:lnTo>
                  <a:pt x="417935" y="167983"/>
                </a:lnTo>
              </a:path>
              <a:path w="41846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 descr=""/>
          <p:cNvSpPr txBox="1"/>
          <p:nvPr/>
        </p:nvSpPr>
        <p:spPr>
          <a:xfrm>
            <a:off x="2309390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0" name="object 1030" descr=""/>
          <p:cNvSpPr/>
          <p:nvPr/>
        </p:nvSpPr>
        <p:spPr>
          <a:xfrm>
            <a:off x="2573053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39" h="227965">
                <a:moveTo>
                  <a:pt x="30358" y="0"/>
                </a:moveTo>
                <a:lnTo>
                  <a:pt x="30358" y="227689"/>
                </a:lnTo>
              </a:path>
              <a:path w="777239" h="227965">
                <a:moveTo>
                  <a:pt x="747832" y="0"/>
                </a:moveTo>
                <a:lnTo>
                  <a:pt x="747832" y="227689"/>
                </a:lnTo>
              </a:path>
              <a:path w="777239" h="227965">
                <a:moveTo>
                  <a:pt x="30358" y="197330"/>
                </a:moveTo>
                <a:lnTo>
                  <a:pt x="747832" y="197330"/>
                </a:lnTo>
              </a:path>
              <a:path w="777239" h="227965">
                <a:moveTo>
                  <a:pt x="717473" y="227689"/>
                </a:moveTo>
                <a:lnTo>
                  <a:pt x="777178" y="167983"/>
                </a:lnTo>
              </a:path>
              <a:path w="77723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1" name="object 1031" descr=""/>
          <p:cNvSpPr txBox="1"/>
          <p:nvPr/>
        </p:nvSpPr>
        <p:spPr>
          <a:xfrm>
            <a:off x="2856856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2" name="object 1032" descr=""/>
          <p:cNvSpPr/>
          <p:nvPr/>
        </p:nvSpPr>
        <p:spPr>
          <a:xfrm>
            <a:off x="3290527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39" h="227965">
                <a:moveTo>
                  <a:pt x="30358" y="0"/>
                </a:moveTo>
                <a:lnTo>
                  <a:pt x="30358" y="227689"/>
                </a:lnTo>
              </a:path>
              <a:path w="777239" h="227965">
                <a:moveTo>
                  <a:pt x="746820" y="0"/>
                </a:moveTo>
                <a:lnTo>
                  <a:pt x="746820" y="227689"/>
                </a:lnTo>
              </a:path>
              <a:path w="777239" h="227965">
                <a:moveTo>
                  <a:pt x="30358" y="197330"/>
                </a:moveTo>
                <a:lnTo>
                  <a:pt x="746820" y="197330"/>
                </a:lnTo>
              </a:path>
              <a:path w="777239" h="227965">
                <a:moveTo>
                  <a:pt x="717473" y="227689"/>
                </a:moveTo>
                <a:lnTo>
                  <a:pt x="777178" y="167983"/>
                </a:lnTo>
              </a:path>
              <a:path w="77723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3" name="object 1033" descr=""/>
          <p:cNvSpPr txBox="1"/>
          <p:nvPr/>
        </p:nvSpPr>
        <p:spPr>
          <a:xfrm>
            <a:off x="3574329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4" name="object 1034" descr=""/>
          <p:cNvSpPr/>
          <p:nvPr/>
        </p:nvSpPr>
        <p:spPr>
          <a:xfrm>
            <a:off x="4008001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4" h="227965">
                <a:moveTo>
                  <a:pt x="29346" y="0"/>
                </a:moveTo>
                <a:lnTo>
                  <a:pt x="29346" y="227689"/>
                </a:lnTo>
              </a:path>
              <a:path w="418464" h="227965">
                <a:moveTo>
                  <a:pt x="388589" y="0"/>
                </a:moveTo>
                <a:lnTo>
                  <a:pt x="388589" y="227689"/>
                </a:lnTo>
              </a:path>
              <a:path w="418464" h="227965">
                <a:moveTo>
                  <a:pt x="29346" y="197330"/>
                </a:moveTo>
                <a:lnTo>
                  <a:pt x="388589" y="197330"/>
                </a:lnTo>
              </a:path>
              <a:path w="418464" h="227965">
                <a:moveTo>
                  <a:pt x="358230" y="227689"/>
                </a:moveTo>
                <a:lnTo>
                  <a:pt x="417935" y="167983"/>
                </a:lnTo>
              </a:path>
              <a:path w="41846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5" name="object 1035" descr=""/>
          <p:cNvSpPr txBox="1"/>
          <p:nvPr/>
        </p:nvSpPr>
        <p:spPr>
          <a:xfrm>
            <a:off x="4101556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6" name="object 1036" descr=""/>
          <p:cNvSpPr/>
          <p:nvPr/>
        </p:nvSpPr>
        <p:spPr>
          <a:xfrm>
            <a:off x="4366231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39" h="227965">
                <a:moveTo>
                  <a:pt x="30358" y="0"/>
                </a:moveTo>
                <a:lnTo>
                  <a:pt x="30358" y="227689"/>
                </a:lnTo>
              </a:path>
              <a:path w="777239" h="227965">
                <a:moveTo>
                  <a:pt x="746820" y="0"/>
                </a:moveTo>
                <a:lnTo>
                  <a:pt x="746820" y="227689"/>
                </a:lnTo>
              </a:path>
              <a:path w="777239" h="227965">
                <a:moveTo>
                  <a:pt x="30358" y="197330"/>
                </a:moveTo>
                <a:lnTo>
                  <a:pt x="746820" y="197330"/>
                </a:lnTo>
              </a:path>
              <a:path w="777239" h="227965">
                <a:moveTo>
                  <a:pt x="717473" y="227689"/>
                </a:moveTo>
                <a:lnTo>
                  <a:pt x="777178" y="167983"/>
                </a:lnTo>
              </a:path>
              <a:path w="77723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 descr=""/>
          <p:cNvSpPr txBox="1"/>
          <p:nvPr/>
        </p:nvSpPr>
        <p:spPr>
          <a:xfrm>
            <a:off x="4650033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8" name="object 1038" descr=""/>
          <p:cNvSpPr/>
          <p:nvPr/>
        </p:nvSpPr>
        <p:spPr>
          <a:xfrm>
            <a:off x="5083705" y="9373030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4" h="227965">
                <a:moveTo>
                  <a:pt x="29346" y="0"/>
                </a:moveTo>
                <a:lnTo>
                  <a:pt x="29346" y="227689"/>
                </a:lnTo>
              </a:path>
              <a:path w="776604" h="227965">
                <a:moveTo>
                  <a:pt x="746820" y="0"/>
                </a:moveTo>
                <a:lnTo>
                  <a:pt x="746820" y="227689"/>
                </a:lnTo>
              </a:path>
              <a:path w="776604" h="227965">
                <a:moveTo>
                  <a:pt x="29346" y="197330"/>
                </a:moveTo>
                <a:lnTo>
                  <a:pt x="746820" y="197330"/>
                </a:lnTo>
              </a:path>
              <a:path w="776604" h="227965">
                <a:moveTo>
                  <a:pt x="716461" y="227689"/>
                </a:moveTo>
                <a:lnTo>
                  <a:pt x="776166" y="167983"/>
                </a:lnTo>
              </a:path>
              <a:path w="77660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 descr=""/>
          <p:cNvSpPr txBox="1"/>
          <p:nvPr/>
        </p:nvSpPr>
        <p:spPr>
          <a:xfrm>
            <a:off x="5366495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0" name="object 1040" descr=""/>
          <p:cNvSpPr/>
          <p:nvPr/>
        </p:nvSpPr>
        <p:spPr>
          <a:xfrm>
            <a:off x="5800166" y="9373030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 descr=""/>
          <p:cNvSpPr txBox="1"/>
          <p:nvPr/>
        </p:nvSpPr>
        <p:spPr>
          <a:xfrm>
            <a:off x="5894733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2" name="object 1042" descr=""/>
          <p:cNvSpPr/>
          <p:nvPr/>
        </p:nvSpPr>
        <p:spPr>
          <a:xfrm>
            <a:off x="6159409" y="9373030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4" h="227965">
                <a:moveTo>
                  <a:pt x="29346" y="0"/>
                </a:moveTo>
                <a:lnTo>
                  <a:pt x="29346" y="227689"/>
                </a:lnTo>
              </a:path>
              <a:path w="776604" h="227965">
                <a:moveTo>
                  <a:pt x="746820" y="0"/>
                </a:moveTo>
                <a:lnTo>
                  <a:pt x="746820" y="227689"/>
                </a:lnTo>
              </a:path>
              <a:path w="776604" h="227965">
                <a:moveTo>
                  <a:pt x="29346" y="197330"/>
                </a:moveTo>
                <a:lnTo>
                  <a:pt x="746820" y="197330"/>
                </a:lnTo>
              </a:path>
              <a:path w="776604" h="227965">
                <a:moveTo>
                  <a:pt x="716461" y="227689"/>
                </a:moveTo>
                <a:lnTo>
                  <a:pt x="776166" y="167983"/>
                </a:lnTo>
              </a:path>
              <a:path w="77660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 descr=""/>
          <p:cNvSpPr txBox="1"/>
          <p:nvPr/>
        </p:nvSpPr>
        <p:spPr>
          <a:xfrm>
            <a:off x="6442199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4" name="object 1044" descr=""/>
          <p:cNvSpPr/>
          <p:nvPr/>
        </p:nvSpPr>
        <p:spPr>
          <a:xfrm>
            <a:off x="6875871" y="9373030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 descr=""/>
          <p:cNvSpPr txBox="1"/>
          <p:nvPr/>
        </p:nvSpPr>
        <p:spPr>
          <a:xfrm>
            <a:off x="7159673" y="945077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6" name="object 1046" descr=""/>
          <p:cNvSpPr/>
          <p:nvPr/>
        </p:nvSpPr>
        <p:spPr>
          <a:xfrm>
            <a:off x="7593344" y="9373030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29346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 descr=""/>
          <p:cNvSpPr txBox="1"/>
          <p:nvPr/>
        </p:nvSpPr>
        <p:spPr>
          <a:xfrm>
            <a:off x="7686899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8" name="object 1048" descr=""/>
          <p:cNvSpPr/>
          <p:nvPr/>
        </p:nvSpPr>
        <p:spPr>
          <a:xfrm>
            <a:off x="7951575" y="9373030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 descr=""/>
          <p:cNvSpPr txBox="1"/>
          <p:nvPr/>
        </p:nvSpPr>
        <p:spPr>
          <a:xfrm>
            <a:off x="8046142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0" name="object 1050" descr=""/>
          <p:cNvSpPr/>
          <p:nvPr/>
        </p:nvSpPr>
        <p:spPr>
          <a:xfrm>
            <a:off x="1468003" y="9373030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10" h="227965">
                <a:moveTo>
                  <a:pt x="29346" y="0"/>
                </a:moveTo>
                <a:lnTo>
                  <a:pt x="29346" y="227689"/>
                </a:lnTo>
              </a:path>
              <a:path w="448310" h="227965">
                <a:moveTo>
                  <a:pt x="417935" y="0"/>
                </a:moveTo>
                <a:lnTo>
                  <a:pt x="417935" y="227689"/>
                </a:lnTo>
              </a:path>
              <a:path w="448310" h="227965">
                <a:moveTo>
                  <a:pt x="29346" y="197330"/>
                </a:moveTo>
                <a:lnTo>
                  <a:pt x="417935" y="197330"/>
                </a:lnTo>
              </a:path>
              <a:path w="448310" h="227965">
                <a:moveTo>
                  <a:pt x="388589" y="227689"/>
                </a:moveTo>
                <a:lnTo>
                  <a:pt x="448294" y="167983"/>
                </a:lnTo>
              </a:path>
              <a:path w="44831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 descr=""/>
          <p:cNvSpPr txBox="1"/>
          <p:nvPr/>
        </p:nvSpPr>
        <p:spPr>
          <a:xfrm>
            <a:off x="1590905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2" name="object 1052" descr=""/>
          <p:cNvSpPr/>
          <p:nvPr/>
        </p:nvSpPr>
        <p:spPr>
          <a:xfrm>
            <a:off x="8310818" y="9373030"/>
            <a:ext cx="447675" cy="227965"/>
          </a:xfrm>
          <a:custGeom>
            <a:avLst/>
            <a:gdLst/>
            <a:ahLst/>
            <a:cxnLst/>
            <a:rect l="l" t="t" r="r" b="b"/>
            <a:pathLst>
              <a:path w="447675" h="227965">
                <a:moveTo>
                  <a:pt x="29346" y="0"/>
                </a:moveTo>
                <a:lnTo>
                  <a:pt x="29346" y="227689"/>
                </a:lnTo>
              </a:path>
              <a:path w="447675" h="227965">
                <a:moveTo>
                  <a:pt x="417935" y="0"/>
                </a:moveTo>
                <a:lnTo>
                  <a:pt x="417935" y="227689"/>
                </a:lnTo>
              </a:path>
              <a:path w="447675" h="227965">
                <a:moveTo>
                  <a:pt x="29346" y="197330"/>
                </a:moveTo>
                <a:lnTo>
                  <a:pt x="417935" y="197330"/>
                </a:lnTo>
              </a:path>
              <a:path w="447675" h="227965">
                <a:moveTo>
                  <a:pt x="387577" y="227689"/>
                </a:moveTo>
                <a:lnTo>
                  <a:pt x="447282" y="167983"/>
                </a:lnTo>
              </a:path>
              <a:path w="44767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 descr=""/>
          <p:cNvSpPr txBox="1"/>
          <p:nvPr/>
        </p:nvSpPr>
        <p:spPr>
          <a:xfrm>
            <a:off x="8429672" y="945077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4" name="object 1054" descr=""/>
          <p:cNvSpPr/>
          <p:nvPr/>
        </p:nvSpPr>
        <p:spPr>
          <a:xfrm>
            <a:off x="1856592" y="9585539"/>
            <a:ext cx="6514465" cy="318135"/>
          </a:xfrm>
          <a:custGeom>
            <a:avLst/>
            <a:gdLst/>
            <a:ahLst/>
            <a:cxnLst/>
            <a:rect l="l" t="t" r="r" b="b"/>
            <a:pathLst>
              <a:path w="6514465" h="318134">
                <a:moveTo>
                  <a:pt x="29346" y="0"/>
                </a:moveTo>
                <a:lnTo>
                  <a:pt x="29346" y="317752"/>
                </a:lnTo>
              </a:path>
              <a:path w="6514465" h="318134">
                <a:moveTo>
                  <a:pt x="6483572" y="0"/>
                </a:moveTo>
                <a:lnTo>
                  <a:pt x="6483572" y="317752"/>
                </a:lnTo>
              </a:path>
              <a:path w="6514465" h="318134">
                <a:moveTo>
                  <a:pt x="29346" y="287394"/>
                </a:moveTo>
                <a:lnTo>
                  <a:pt x="6483572" y="287394"/>
                </a:lnTo>
              </a:path>
              <a:path w="6514465" h="318134">
                <a:moveTo>
                  <a:pt x="6454225" y="317752"/>
                </a:moveTo>
                <a:lnTo>
                  <a:pt x="6513930" y="258047"/>
                </a:lnTo>
              </a:path>
              <a:path w="6514465" h="318134">
                <a:moveTo>
                  <a:pt x="0" y="317752"/>
                </a:moveTo>
                <a:lnTo>
                  <a:pt x="59705" y="2580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 descr=""/>
          <p:cNvSpPr txBox="1"/>
          <p:nvPr/>
        </p:nvSpPr>
        <p:spPr>
          <a:xfrm>
            <a:off x="5218750" y="9752338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056" name="object 1056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25048" y="8871102"/>
            <a:ext cx="195306" cy="195306"/>
          </a:xfrm>
          <a:prstGeom prst="rect">
            <a:avLst/>
          </a:prstGeom>
        </p:spPr>
      </p:pic>
      <p:sp>
        <p:nvSpPr>
          <p:cNvPr id="1057" name="object 1057" descr=""/>
          <p:cNvSpPr txBox="1"/>
          <p:nvPr/>
        </p:nvSpPr>
        <p:spPr>
          <a:xfrm>
            <a:off x="665981" y="8855775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58" name="object 1058" descr=""/>
          <p:cNvGrpSpPr/>
          <p:nvPr/>
        </p:nvGrpSpPr>
        <p:grpSpPr>
          <a:xfrm>
            <a:off x="625048" y="8154641"/>
            <a:ext cx="8196580" cy="817244"/>
            <a:chOff x="625048" y="8154641"/>
            <a:chExt cx="8196580" cy="817244"/>
          </a:xfrm>
        </p:grpSpPr>
        <p:sp>
          <p:nvSpPr>
            <p:cNvPr id="1059" name="object 1059" descr=""/>
            <p:cNvSpPr/>
            <p:nvPr/>
          </p:nvSpPr>
          <p:spPr>
            <a:xfrm>
              <a:off x="818330" y="8969261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0" name="object 106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8154641"/>
              <a:ext cx="195306" cy="195306"/>
            </a:xfrm>
            <a:prstGeom prst="rect">
              <a:avLst/>
            </a:prstGeom>
          </p:spPr>
        </p:pic>
      </p:grpSp>
      <p:sp>
        <p:nvSpPr>
          <p:cNvPr id="1061" name="object 1061" descr=""/>
          <p:cNvSpPr txBox="1"/>
          <p:nvPr/>
        </p:nvSpPr>
        <p:spPr>
          <a:xfrm>
            <a:off x="669017" y="813931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62" name="object 1062" descr=""/>
          <p:cNvGrpSpPr/>
          <p:nvPr/>
        </p:nvGrpSpPr>
        <p:grpSpPr>
          <a:xfrm>
            <a:off x="625048" y="7437166"/>
            <a:ext cx="8196580" cy="817880"/>
            <a:chOff x="625048" y="7437166"/>
            <a:chExt cx="8196580" cy="817880"/>
          </a:xfrm>
        </p:grpSpPr>
        <p:sp>
          <p:nvSpPr>
            <p:cNvPr id="1063" name="object 1063" descr=""/>
            <p:cNvSpPr/>
            <p:nvPr/>
          </p:nvSpPr>
          <p:spPr>
            <a:xfrm>
              <a:off x="818330" y="8252799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4" name="object 106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7437166"/>
              <a:ext cx="195306" cy="195306"/>
            </a:xfrm>
            <a:prstGeom prst="rect">
              <a:avLst/>
            </a:prstGeom>
          </p:spPr>
        </p:pic>
      </p:grpSp>
      <p:sp>
        <p:nvSpPr>
          <p:cNvPr id="1065" name="object 1065" descr=""/>
          <p:cNvSpPr txBox="1"/>
          <p:nvPr/>
        </p:nvSpPr>
        <p:spPr>
          <a:xfrm>
            <a:off x="668005" y="742184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66" name="object 1066" descr=""/>
          <p:cNvGrpSpPr/>
          <p:nvPr/>
        </p:nvGrpSpPr>
        <p:grpSpPr>
          <a:xfrm>
            <a:off x="625048" y="6719693"/>
            <a:ext cx="8196580" cy="817880"/>
            <a:chOff x="625048" y="6719693"/>
            <a:chExt cx="8196580" cy="817880"/>
          </a:xfrm>
        </p:grpSpPr>
        <p:sp>
          <p:nvSpPr>
            <p:cNvPr id="1067" name="object 1067" descr=""/>
            <p:cNvSpPr/>
            <p:nvPr/>
          </p:nvSpPr>
          <p:spPr>
            <a:xfrm>
              <a:off x="818330" y="7535326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8" name="object 106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6719693"/>
              <a:ext cx="195306" cy="195306"/>
            </a:xfrm>
            <a:prstGeom prst="rect">
              <a:avLst/>
            </a:prstGeom>
          </p:spPr>
        </p:pic>
      </p:grpSp>
      <p:sp>
        <p:nvSpPr>
          <p:cNvPr id="1069" name="object 1069" descr=""/>
          <p:cNvSpPr txBox="1"/>
          <p:nvPr/>
        </p:nvSpPr>
        <p:spPr>
          <a:xfrm>
            <a:off x="669017" y="670537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70" name="object 1070" descr=""/>
          <p:cNvGrpSpPr/>
          <p:nvPr/>
        </p:nvGrpSpPr>
        <p:grpSpPr>
          <a:xfrm>
            <a:off x="625048" y="5285758"/>
            <a:ext cx="8196580" cy="1534795"/>
            <a:chOff x="625048" y="5285758"/>
            <a:chExt cx="8196580" cy="1534795"/>
          </a:xfrm>
        </p:grpSpPr>
        <p:sp>
          <p:nvSpPr>
            <p:cNvPr id="1071" name="object 1071" descr=""/>
            <p:cNvSpPr/>
            <p:nvPr/>
          </p:nvSpPr>
          <p:spPr>
            <a:xfrm>
              <a:off x="818330" y="6817852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72" name="object 107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5285758"/>
              <a:ext cx="195306" cy="195306"/>
            </a:xfrm>
            <a:prstGeom prst="rect">
              <a:avLst/>
            </a:prstGeom>
          </p:spPr>
        </p:pic>
      </p:grpSp>
      <p:sp>
        <p:nvSpPr>
          <p:cNvPr id="1073" name="object 1073" descr=""/>
          <p:cNvSpPr txBox="1"/>
          <p:nvPr/>
        </p:nvSpPr>
        <p:spPr>
          <a:xfrm>
            <a:off x="662945" y="5270431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74" name="object 1074" descr=""/>
          <p:cNvGrpSpPr/>
          <p:nvPr/>
        </p:nvGrpSpPr>
        <p:grpSpPr>
          <a:xfrm>
            <a:off x="625048" y="4568285"/>
            <a:ext cx="8196580" cy="817880"/>
            <a:chOff x="625048" y="4568285"/>
            <a:chExt cx="8196580" cy="817880"/>
          </a:xfrm>
        </p:grpSpPr>
        <p:sp>
          <p:nvSpPr>
            <p:cNvPr id="1075" name="object 1075" descr=""/>
            <p:cNvSpPr/>
            <p:nvPr/>
          </p:nvSpPr>
          <p:spPr>
            <a:xfrm>
              <a:off x="818330" y="5383917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76" name="object 107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4568285"/>
              <a:ext cx="195306" cy="195306"/>
            </a:xfrm>
            <a:prstGeom prst="rect">
              <a:avLst/>
            </a:prstGeom>
          </p:spPr>
        </p:pic>
      </p:grpSp>
      <p:sp>
        <p:nvSpPr>
          <p:cNvPr id="1077" name="object 1077" descr=""/>
          <p:cNvSpPr txBox="1"/>
          <p:nvPr/>
        </p:nvSpPr>
        <p:spPr>
          <a:xfrm>
            <a:off x="669017" y="455397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78" name="object 1078" descr=""/>
          <p:cNvGrpSpPr/>
          <p:nvPr/>
        </p:nvGrpSpPr>
        <p:grpSpPr>
          <a:xfrm>
            <a:off x="625048" y="3851823"/>
            <a:ext cx="8196580" cy="817244"/>
            <a:chOff x="625048" y="3851823"/>
            <a:chExt cx="8196580" cy="817244"/>
          </a:xfrm>
        </p:grpSpPr>
        <p:sp>
          <p:nvSpPr>
            <p:cNvPr id="1079" name="object 1079" descr=""/>
            <p:cNvSpPr/>
            <p:nvPr/>
          </p:nvSpPr>
          <p:spPr>
            <a:xfrm>
              <a:off x="818330" y="4666444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0" name="object 1080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3851823"/>
              <a:ext cx="195306" cy="195306"/>
            </a:xfrm>
            <a:prstGeom prst="rect">
              <a:avLst/>
            </a:prstGeom>
          </p:spPr>
        </p:pic>
      </p:grpSp>
      <p:sp>
        <p:nvSpPr>
          <p:cNvPr id="1081" name="object 1081" descr=""/>
          <p:cNvSpPr txBox="1"/>
          <p:nvPr/>
        </p:nvSpPr>
        <p:spPr>
          <a:xfrm>
            <a:off x="653838" y="3836496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82" name="object 1082" descr=""/>
          <p:cNvGrpSpPr/>
          <p:nvPr/>
        </p:nvGrpSpPr>
        <p:grpSpPr>
          <a:xfrm>
            <a:off x="625048" y="3134350"/>
            <a:ext cx="8196580" cy="817880"/>
            <a:chOff x="625048" y="3134350"/>
            <a:chExt cx="8196580" cy="817880"/>
          </a:xfrm>
        </p:grpSpPr>
        <p:sp>
          <p:nvSpPr>
            <p:cNvPr id="1083" name="object 1083" descr=""/>
            <p:cNvSpPr/>
            <p:nvPr/>
          </p:nvSpPr>
          <p:spPr>
            <a:xfrm>
              <a:off x="818330" y="3949982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4" name="object 1084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3134350"/>
              <a:ext cx="195306" cy="195306"/>
            </a:xfrm>
            <a:prstGeom prst="rect">
              <a:avLst/>
            </a:prstGeom>
          </p:spPr>
        </p:pic>
      </p:grpSp>
      <p:sp>
        <p:nvSpPr>
          <p:cNvPr id="1085" name="object 1085" descr=""/>
          <p:cNvSpPr txBox="1"/>
          <p:nvPr/>
        </p:nvSpPr>
        <p:spPr>
          <a:xfrm>
            <a:off x="663957" y="3119022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86" name="object 1086" descr=""/>
          <p:cNvGrpSpPr/>
          <p:nvPr/>
        </p:nvGrpSpPr>
        <p:grpSpPr>
          <a:xfrm>
            <a:off x="625048" y="2704270"/>
            <a:ext cx="8196580" cy="530860"/>
            <a:chOff x="625048" y="2704270"/>
            <a:chExt cx="8196580" cy="530860"/>
          </a:xfrm>
        </p:grpSpPr>
        <p:sp>
          <p:nvSpPr>
            <p:cNvPr id="1087" name="object 1087" descr=""/>
            <p:cNvSpPr/>
            <p:nvPr/>
          </p:nvSpPr>
          <p:spPr>
            <a:xfrm>
              <a:off x="818330" y="3232509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8" name="object 1088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2704270"/>
              <a:ext cx="195306" cy="195306"/>
            </a:xfrm>
            <a:prstGeom prst="rect">
              <a:avLst/>
            </a:prstGeom>
          </p:spPr>
        </p:pic>
      </p:grpSp>
      <p:sp>
        <p:nvSpPr>
          <p:cNvPr id="1089" name="object 1089" descr=""/>
          <p:cNvSpPr txBox="1"/>
          <p:nvPr/>
        </p:nvSpPr>
        <p:spPr>
          <a:xfrm>
            <a:off x="688244" y="2688943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90" name="object 1090" descr=""/>
          <p:cNvGrpSpPr/>
          <p:nvPr/>
        </p:nvGrpSpPr>
        <p:grpSpPr>
          <a:xfrm>
            <a:off x="625048" y="2416876"/>
            <a:ext cx="8196580" cy="387985"/>
            <a:chOff x="625048" y="2416876"/>
            <a:chExt cx="8196580" cy="387985"/>
          </a:xfrm>
        </p:grpSpPr>
        <p:sp>
          <p:nvSpPr>
            <p:cNvPr id="1091" name="object 1091" descr=""/>
            <p:cNvSpPr/>
            <p:nvPr/>
          </p:nvSpPr>
          <p:spPr>
            <a:xfrm>
              <a:off x="818330" y="2802429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92" name="object 1092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25048" y="2416876"/>
              <a:ext cx="195306" cy="195306"/>
            </a:xfrm>
            <a:prstGeom prst="rect">
              <a:avLst/>
            </a:prstGeom>
          </p:spPr>
        </p:pic>
      </p:grpSp>
      <p:sp>
        <p:nvSpPr>
          <p:cNvPr id="1093" name="object 1093" descr=""/>
          <p:cNvSpPr txBox="1"/>
          <p:nvPr/>
        </p:nvSpPr>
        <p:spPr>
          <a:xfrm>
            <a:off x="663957" y="2402562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94" name="object 1094" descr=""/>
          <p:cNvGrpSpPr/>
          <p:nvPr/>
        </p:nvGrpSpPr>
        <p:grpSpPr>
          <a:xfrm>
            <a:off x="816107" y="2512813"/>
            <a:ext cx="8005445" cy="6490335"/>
            <a:chOff x="816107" y="2512813"/>
            <a:chExt cx="8005445" cy="6490335"/>
          </a:xfrm>
        </p:grpSpPr>
        <p:sp>
          <p:nvSpPr>
            <p:cNvPr id="1095" name="object 1095" descr=""/>
            <p:cNvSpPr/>
            <p:nvPr/>
          </p:nvSpPr>
          <p:spPr>
            <a:xfrm>
              <a:off x="818330" y="2515035"/>
              <a:ext cx="8001000" cy="0"/>
            </a:xfrm>
            <a:custGeom>
              <a:avLst/>
              <a:gdLst/>
              <a:ahLst/>
              <a:cxnLst/>
              <a:rect l="l" t="t" r="r" b="b"/>
              <a:pathLst>
                <a:path w="8001000" h="0">
                  <a:moveTo>
                    <a:pt x="0" y="0"/>
                  </a:moveTo>
                  <a:lnTo>
                    <a:pt x="471569" y="0"/>
                  </a:lnTo>
                </a:path>
                <a:path w="8001000" h="0">
                  <a:moveTo>
                    <a:pt x="547465" y="0"/>
                  </a:moveTo>
                  <a:lnTo>
                    <a:pt x="623362" y="0"/>
                  </a:lnTo>
                </a:path>
                <a:path w="8001000" h="0">
                  <a:moveTo>
                    <a:pt x="699258" y="0"/>
                  </a:moveTo>
                  <a:lnTo>
                    <a:pt x="1154636" y="0"/>
                  </a:lnTo>
                </a:path>
                <a:path w="8001000" h="0">
                  <a:moveTo>
                    <a:pt x="1230532" y="0"/>
                  </a:moveTo>
                  <a:lnTo>
                    <a:pt x="1306429" y="0"/>
                  </a:lnTo>
                </a:path>
                <a:path w="8001000" h="0">
                  <a:moveTo>
                    <a:pt x="1382325" y="0"/>
                  </a:moveTo>
                  <a:lnTo>
                    <a:pt x="1837703" y="0"/>
                  </a:lnTo>
                </a:path>
                <a:path w="8001000" h="0">
                  <a:moveTo>
                    <a:pt x="1913600" y="0"/>
                  </a:moveTo>
                  <a:lnTo>
                    <a:pt x="1989496" y="0"/>
                  </a:lnTo>
                </a:path>
                <a:path w="8001000" h="0">
                  <a:moveTo>
                    <a:pt x="2065392" y="0"/>
                  </a:moveTo>
                  <a:lnTo>
                    <a:pt x="2520770" y="0"/>
                  </a:lnTo>
                </a:path>
                <a:path w="8001000" h="0">
                  <a:moveTo>
                    <a:pt x="2596667" y="0"/>
                  </a:moveTo>
                  <a:lnTo>
                    <a:pt x="2672563" y="0"/>
                  </a:lnTo>
                </a:path>
                <a:path w="8001000" h="0">
                  <a:moveTo>
                    <a:pt x="2747447" y="0"/>
                  </a:moveTo>
                  <a:lnTo>
                    <a:pt x="3202826" y="0"/>
                  </a:lnTo>
                </a:path>
                <a:path w="8001000" h="0">
                  <a:moveTo>
                    <a:pt x="3278722" y="0"/>
                  </a:moveTo>
                  <a:lnTo>
                    <a:pt x="3354618" y="0"/>
                  </a:lnTo>
                </a:path>
                <a:path w="8001000" h="0">
                  <a:moveTo>
                    <a:pt x="3430515" y="0"/>
                  </a:moveTo>
                  <a:lnTo>
                    <a:pt x="3885893" y="0"/>
                  </a:lnTo>
                </a:path>
                <a:path w="8001000" h="0">
                  <a:moveTo>
                    <a:pt x="3961789" y="0"/>
                  </a:moveTo>
                  <a:lnTo>
                    <a:pt x="4037685" y="0"/>
                  </a:lnTo>
                </a:path>
                <a:path w="8001000" h="0">
                  <a:moveTo>
                    <a:pt x="4113582" y="0"/>
                  </a:moveTo>
                  <a:lnTo>
                    <a:pt x="4568960" y="0"/>
                  </a:lnTo>
                </a:path>
                <a:path w="8001000" h="0">
                  <a:moveTo>
                    <a:pt x="4644856" y="0"/>
                  </a:moveTo>
                  <a:lnTo>
                    <a:pt x="4720753" y="0"/>
                  </a:lnTo>
                </a:path>
                <a:path w="8001000" h="0">
                  <a:moveTo>
                    <a:pt x="4796649" y="0"/>
                  </a:moveTo>
                  <a:lnTo>
                    <a:pt x="5252027" y="0"/>
                  </a:lnTo>
                </a:path>
                <a:path w="8001000" h="0">
                  <a:moveTo>
                    <a:pt x="5327923" y="0"/>
                  </a:moveTo>
                  <a:lnTo>
                    <a:pt x="5403820" y="0"/>
                  </a:lnTo>
                </a:path>
                <a:path w="8001000" h="0">
                  <a:moveTo>
                    <a:pt x="5479716" y="0"/>
                  </a:moveTo>
                  <a:lnTo>
                    <a:pt x="5935094" y="0"/>
                  </a:lnTo>
                </a:path>
                <a:path w="8001000" h="0">
                  <a:moveTo>
                    <a:pt x="6010991" y="0"/>
                  </a:moveTo>
                  <a:lnTo>
                    <a:pt x="6086887" y="0"/>
                  </a:lnTo>
                </a:path>
                <a:path w="8001000" h="0">
                  <a:moveTo>
                    <a:pt x="6162783" y="0"/>
                  </a:moveTo>
                  <a:lnTo>
                    <a:pt x="6618161" y="0"/>
                  </a:lnTo>
                </a:path>
                <a:path w="8001000" h="0">
                  <a:moveTo>
                    <a:pt x="6694058" y="0"/>
                  </a:moveTo>
                  <a:lnTo>
                    <a:pt x="6769954" y="0"/>
                  </a:lnTo>
                </a:path>
                <a:path w="8001000" h="0">
                  <a:moveTo>
                    <a:pt x="6845851" y="0"/>
                  </a:moveTo>
                  <a:lnTo>
                    <a:pt x="7301229" y="0"/>
                  </a:lnTo>
                </a:path>
                <a:path w="8001000" h="0">
                  <a:moveTo>
                    <a:pt x="7377125" y="0"/>
                  </a:moveTo>
                  <a:lnTo>
                    <a:pt x="7453021" y="0"/>
                  </a:lnTo>
                </a:path>
                <a:path w="8001000" h="0">
                  <a:moveTo>
                    <a:pt x="7528918" y="0"/>
                  </a:moveTo>
                  <a:lnTo>
                    <a:pt x="8000487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1194776" y="8222441"/>
              <a:ext cx="288925" cy="777240"/>
            </a:xfrm>
            <a:custGeom>
              <a:avLst/>
              <a:gdLst/>
              <a:ahLst/>
              <a:cxnLst/>
              <a:rect l="l" t="t" r="r" b="b"/>
              <a:pathLst>
                <a:path w="288925" h="777240">
                  <a:moveTo>
                    <a:pt x="288406" y="30358"/>
                  </a:moveTo>
                  <a:lnTo>
                    <a:pt x="0" y="30358"/>
                  </a:lnTo>
                </a:path>
                <a:path w="288925" h="777240">
                  <a:moveTo>
                    <a:pt x="288406" y="746820"/>
                  </a:moveTo>
                  <a:lnTo>
                    <a:pt x="0" y="746820"/>
                  </a:lnTo>
                </a:path>
                <a:path w="288925" h="777240">
                  <a:moveTo>
                    <a:pt x="30358" y="30358"/>
                  </a:moveTo>
                  <a:lnTo>
                    <a:pt x="30358" y="746820"/>
                  </a:lnTo>
                </a:path>
                <a:path w="288925" h="777240">
                  <a:moveTo>
                    <a:pt x="59705" y="777178"/>
                  </a:moveTo>
                  <a:lnTo>
                    <a:pt x="0" y="717473"/>
                  </a:lnTo>
                </a:path>
                <a:path w="288925" h="777240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7" name="object 1097" descr=""/>
          <p:cNvSpPr txBox="1"/>
          <p:nvPr/>
        </p:nvSpPr>
        <p:spPr>
          <a:xfrm>
            <a:off x="1125935" y="851722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8" name="object 1098" descr=""/>
          <p:cNvSpPr/>
          <p:nvPr/>
        </p:nvSpPr>
        <p:spPr>
          <a:xfrm>
            <a:off x="1194776" y="7504968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40">
                <a:moveTo>
                  <a:pt x="288406" y="30358"/>
                </a:moveTo>
                <a:lnTo>
                  <a:pt x="0" y="30358"/>
                </a:lnTo>
              </a:path>
              <a:path w="288925" h="777240">
                <a:moveTo>
                  <a:pt x="288406" y="747832"/>
                </a:moveTo>
                <a:lnTo>
                  <a:pt x="0" y="747832"/>
                </a:lnTo>
              </a:path>
              <a:path w="288925" h="777240">
                <a:moveTo>
                  <a:pt x="30358" y="30358"/>
                </a:moveTo>
                <a:lnTo>
                  <a:pt x="30358" y="747832"/>
                </a:lnTo>
              </a:path>
              <a:path w="288925" h="777240">
                <a:moveTo>
                  <a:pt x="59705" y="777178"/>
                </a:moveTo>
                <a:lnTo>
                  <a:pt x="0" y="717473"/>
                </a:lnTo>
              </a:path>
              <a:path w="288925" h="77724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 descr=""/>
          <p:cNvSpPr txBox="1"/>
          <p:nvPr/>
        </p:nvSpPr>
        <p:spPr>
          <a:xfrm>
            <a:off x="1125935" y="779974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0" name="object 1100" descr=""/>
          <p:cNvSpPr/>
          <p:nvPr/>
        </p:nvSpPr>
        <p:spPr>
          <a:xfrm>
            <a:off x="1194776" y="6788506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 descr=""/>
          <p:cNvSpPr txBox="1"/>
          <p:nvPr/>
        </p:nvSpPr>
        <p:spPr>
          <a:xfrm>
            <a:off x="1125935" y="708328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2" name="object 1102" descr=""/>
          <p:cNvSpPr/>
          <p:nvPr/>
        </p:nvSpPr>
        <p:spPr>
          <a:xfrm>
            <a:off x="1194776" y="5353559"/>
            <a:ext cx="288925" cy="1494790"/>
          </a:xfrm>
          <a:custGeom>
            <a:avLst/>
            <a:gdLst/>
            <a:ahLst/>
            <a:cxnLst/>
            <a:rect l="l" t="t" r="r" b="b"/>
            <a:pathLst>
              <a:path w="288925" h="1494790">
                <a:moveTo>
                  <a:pt x="288406" y="30358"/>
                </a:moveTo>
                <a:lnTo>
                  <a:pt x="0" y="30358"/>
                </a:lnTo>
              </a:path>
              <a:path w="288925" h="1494790">
                <a:moveTo>
                  <a:pt x="288406" y="1464293"/>
                </a:moveTo>
                <a:lnTo>
                  <a:pt x="0" y="1464293"/>
                </a:lnTo>
              </a:path>
              <a:path w="288925" h="1494790">
                <a:moveTo>
                  <a:pt x="30358" y="30358"/>
                </a:moveTo>
                <a:lnTo>
                  <a:pt x="30358" y="1464293"/>
                </a:lnTo>
              </a:path>
              <a:path w="288925" h="1494790">
                <a:moveTo>
                  <a:pt x="59705" y="1494652"/>
                </a:moveTo>
                <a:lnTo>
                  <a:pt x="0" y="1434947"/>
                </a:lnTo>
              </a:path>
              <a:path w="288925" h="1494790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 descr=""/>
          <p:cNvSpPr txBox="1"/>
          <p:nvPr/>
        </p:nvSpPr>
        <p:spPr>
          <a:xfrm>
            <a:off x="1125935" y="600859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4" name="object 1104" descr=""/>
          <p:cNvSpPr/>
          <p:nvPr/>
        </p:nvSpPr>
        <p:spPr>
          <a:xfrm>
            <a:off x="1194776" y="4637097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29346"/>
                </a:moveTo>
                <a:lnTo>
                  <a:pt x="0" y="29346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29346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6461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 descr=""/>
          <p:cNvSpPr txBox="1"/>
          <p:nvPr/>
        </p:nvSpPr>
        <p:spPr>
          <a:xfrm>
            <a:off x="1125935" y="493187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6" name="object 1106" descr=""/>
          <p:cNvSpPr/>
          <p:nvPr/>
        </p:nvSpPr>
        <p:spPr>
          <a:xfrm>
            <a:off x="1194776" y="3919624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30358"/>
                </a:moveTo>
                <a:lnTo>
                  <a:pt x="0" y="30358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30358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7473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 descr=""/>
          <p:cNvSpPr txBox="1"/>
          <p:nvPr/>
        </p:nvSpPr>
        <p:spPr>
          <a:xfrm>
            <a:off x="1125935" y="421440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8" name="object 1108" descr=""/>
          <p:cNvSpPr/>
          <p:nvPr/>
        </p:nvSpPr>
        <p:spPr>
          <a:xfrm>
            <a:off x="1194776" y="3203162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 descr=""/>
          <p:cNvSpPr txBox="1"/>
          <p:nvPr/>
        </p:nvSpPr>
        <p:spPr>
          <a:xfrm>
            <a:off x="1125935" y="349794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0" name="object 1110" descr=""/>
          <p:cNvSpPr/>
          <p:nvPr/>
        </p:nvSpPr>
        <p:spPr>
          <a:xfrm>
            <a:off x="1194776" y="2772071"/>
            <a:ext cx="288925" cy="490855"/>
          </a:xfrm>
          <a:custGeom>
            <a:avLst/>
            <a:gdLst/>
            <a:ahLst/>
            <a:cxnLst/>
            <a:rect l="l" t="t" r="r" b="b"/>
            <a:pathLst>
              <a:path w="288925" h="490854">
                <a:moveTo>
                  <a:pt x="288406" y="30358"/>
                </a:moveTo>
                <a:lnTo>
                  <a:pt x="0" y="30358"/>
                </a:lnTo>
              </a:path>
              <a:path w="288925" h="490854">
                <a:moveTo>
                  <a:pt x="288406" y="460437"/>
                </a:moveTo>
                <a:lnTo>
                  <a:pt x="0" y="460437"/>
                </a:lnTo>
              </a:path>
              <a:path w="288925" h="490854">
                <a:moveTo>
                  <a:pt x="30358" y="30358"/>
                </a:moveTo>
                <a:lnTo>
                  <a:pt x="30358" y="460437"/>
                </a:lnTo>
              </a:path>
              <a:path w="288925" h="490854">
                <a:moveTo>
                  <a:pt x="59705" y="490796"/>
                </a:moveTo>
                <a:lnTo>
                  <a:pt x="0" y="431091"/>
                </a:lnTo>
              </a:path>
              <a:path w="288925" h="49085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 descr=""/>
          <p:cNvSpPr txBox="1"/>
          <p:nvPr/>
        </p:nvSpPr>
        <p:spPr>
          <a:xfrm>
            <a:off x="1125935" y="293563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2" name="object 1112" descr=""/>
          <p:cNvSpPr/>
          <p:nvPr/>
        </p:nvSpPr>
        <p:spPr>
          <a:xfrm>
            <a:off x="1194776" y="2485689"/>
            <a:ext cx="288925" cy="346710"/>
          </a:xfrm>
          <a:custGeom>
            <a:avLst/>
            <a:gdLst/>
            <a:ahLst/>
            <a:cxnLst/>
            <a:rect l="l" t="t" r="r" b="b"/>
            <a:pathLst>
              <a:path w="288925" h="346710">
                <a:moveTo>
                  <a:pt x="288406" y="29346"/>
                </a:moveTo>
                <a:lnTo>
                  <a:pt x="0" y="29346"/>
                </a:lnTo>
              </a:path>
              <a:path w="288925" h="346710">
                <a:moveTo>
                  <a:pt x="288406" y="316740"/>
                </a:moveTo>
                <a:lnTo>
                  <a:pt x="0" y="316740"/>
                </a:lnTo>
              </a:path>
              <a:path w="288925" h="346710">
                <a:moveTo>
                  <a:pt x="30358" y="29346"/>
                </a:moveTo>
                <a:lnTo>
                  <a:pt x="30358" y="316740"/>
                </a:lnTo>
              </a:path>
              <a:path w="288925" h="346710">
                <a:moveTo>
                  <a:pt x="59705" y="346087"/>
                </a:moveTo>
                <a:lnTo>
                  <a:pt x="0" y="286382"/>
                </a:lnTo>
              </a:path>
              <a:path w="288925" h="3467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 descr=""/>
          <p:cNvSpPr txBox="1"/>
          <p:nvPr/>
        </p:nvSpPr>
        <p:spPr>
          <a:xfrm>
            <a:off x="1125935" y="259562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4" name="object 1114" descr=""/>
          <p:cNvSpPr/>
          <p:nvPr/>
        </p:nvSpPr>
        <p:spPr>
          <a:xfrm>
            <a:off x="922561" y="2485689"/>
            <a:ext cx="294640" cy="6513195"/>
          </a:xfrm>
          <a:custGeom>
            <a:avLst/>
            <a:gdLst/>
            <a:ahLst/>
            <a:cxnLst/>
            <a:rect l="l" t="t" r="r" b="b"/>
            <a:pathLst>
              <a:path w="294640" h="6513195">
                <a:moveTo>
                  <a:pt x="294477" y="29346"/>
                </a:moveTo>
                <a:lnTo>
                  <a:pt x="7083" y="29346"/>
                </a:lnTo>
              </a:path>
              <a:path w="294640" h="6513195">
                <a:moveTo>
                  <a:pt x="287394" y="6483572"/>
                </a:moveTo>
                <a:lnTo>
                  <a:pt x="0" y="6483572"/>
                </a:lnTo>
              </a:path>
              <a:path w="294640" h="6513195">
                <a:moveTo>
                  <a:pt x="36430" y="29346"/>
                </a:moveTo>
                <a:lnTo>
                  <a:pt x="29346" y="6483572"/>
                </a:lnTo>
              </a:path>
              <a:path w="294640" h="6513195">
                <a:moveTo>
                  <a:pt x="59705" y="6512919"/>
                </a:moveTo>
                <a:lnTo>
                  <a:pt x="0" y="6453213"/>
                </a:lnTo>
              </a:path>
              <a:path w="294640" h="6513195">
                <a:moveTo>
                  <a:pt x="66788" y="59705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 descr=""/>
          <p:cNvSpPr txBox="1"/>
          <p:nvPr/>
        </p:nvSpPr>
        <p:spPr>
          <a:xfrm>
            <a:off x="855744" y="5627304"/>
            <a:ext cx="118745" cy="2419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6" name="object 1116" descr=""/>
          <p:cNvSpPr/>
          <p:nvPr/>
        </p:nvSpPr>
        <p:spPr>
          <a:xfrm>
            <a:off x="1194776" y="2097099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10">
                <a:moveTo>
                  <a:pt x="288406" y="30358"/>
                </a:moveTo>
                <a:lnTo>
                  <a:pt x="0" y="30358"/>
                </a:lnTo>
              </a:path>
              <a:path w="288925" h="448310">
                <a:moveTo>
                  <a:pt x="288406" y="417935"/>
                </a:moveTo>
                <a:lnTo>
                  <a:pt x="0" y="417935"/>
                </a:lnTo>
              </a:path>
              <a:path w="288925" h="448310">
                <a:moveTo>
                  <a:pt x="30358" y="30358"/>
                </a:moveTo>
                <a:lnTo>
                  <a:pt x="30358" y="417935"/>
                </a:lnTo>
              </a:path>
              <a:path w="288925" h="448310">
                <a:moveTo>
                  <a:pt x="59705" y="448294"/>
                </a:moveTo>
                <a:lnTo>
                  <a:pt x="0" y="388589"/>
                </a:lnTo>
              </a:path>
              <a:path w="288925" h="4483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 descr=""/>
          <p:cNvSpPr txBox="1"/>
          <p:nvPr/>
        </p:nvSpPr>
        <p:spPr>
          <a:xfrm>
            <a:off x="1125935" y="224042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8" name="object 1118" descr=""/>
          <p:cNvSpPr/>
          <p:nvPr/>
        </p:nvSpPr>
        <p:spPr>
          <a:xfrm>
            <a:off x="1194776" y="8939914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09">
                <a:moveTo>
                  <a:pt x="288406" y="29346"/>
                </a:moveTo>
                <a:lnTo>
                  <a:pt x="0" y="29346"/>
                </a:lnTo>
              </a:path>
              <a:path w="288925" h="448309">
                <a:moveTo>
                  <a:pt x="288406" y="417935"/>
                </a:moveTo>
                <a:lnTo>
                  <a:pt x="0" y="417935"/>
                </a:lnTo>
              </a:path>
              <a:path w="288925" h="448309">
                <a:moveTo>
                  <a:pt x="30358" y="29346"/>
                </a:moveTo>
                <a:lnTo>
                  <a:pt x="30358" y="417935"/>
                </a:lnTo>
              </a:path>
              <a:path w="288925" h="448309">
                <a:moveTo>
                  <a:pt x="59705" y="448294"/>
                </a:moveTo>
                <a:lnTo>
                  <a:pt x="0" y="388589"/>
                </a:lnTo>
              </a:path>
              <a:path w="288925" h="44830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 descr=""/>
          <p:cNvSpPr txBox="1"/>
          <p:nvPr/>
        </p:nvSpPr>
        <p:spPr>
          <a:xfrm>
            <a:off x="1125935" y="908223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2" name="object 1122" descr=""/>
          <p:cNvSpPr txBox="1"/>
          <p:nvPr/>
        </p:nvSpPr>
        <p:spPr>
          <a:xfrm>
            <a:off x="15580120" y="13973381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123" name="object 1123" descr=""/>
          <p:cNvSpPr txBox="1"/>
          <p:nvPr/>
        </p:nvSpPr>
        <p:spPr>
          <a:xfrm>
            <a:off x="16089131" y="13970392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4" name="object 1124" descr=""/>
          <p:cNvSpPr txBox="1"/>
          <p:nvPr/>
        </p:nvSpPr>
        <p:spPr>
          <a:xfrm>
            <a:off x="17371274" y="13998726"/>
            <a:ext cx="118618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Специфікація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плити</a:t>
            </a:r>
            <a:r>
              <a:rPr dirty="0" sz="550" spc="13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монолітної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ПМ</a:t>
            </a:r>
            <a:r>
              <a:rPr dirty="0" sz="550" spc="-13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-</a:t>
            </a:r>
            <a:r>
              <a:rPr dirty="0" sz="550" spc="-50" i="1">
                <a:latin typeface="ISOCPEUR"/>
                <a:cs typeface="ISOCPEUR"/>
              </a:rPr>
              <a:t>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125" name="object 1125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6034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1120" name="object 1120" descr=""/>
          <p:cNvSpPr txBox="1"/>
          <p:nvPr/>
        </p:nvSpPr>
        <p:spPr>
          <a:xfrm>
            <a:off x="17196206" y="12722796"/>
            <a:ext cx="276352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121" name="object 1121" descr=""/>
          <p:cNvSpPr txBox="1"/>
          <p:nvPr/>
        </p:nvSpPr>
        <p:spPr>
          <a:xfrm>
            <a:off x="17230613" y="12998677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 txBox="1"/>
          <p:nvPr/>
        </p:nvSpPr>
        <p:spPr>
          <a:xfrm>
            <a:off x="4909052" y="11939847"/>
            <a:ext cx="132905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Відомість</a:t>
            </a:r>
            <a:r>
              <a:rPr dirty="0" sz="850" spc="-14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витрат</a:t>
            </a:r>
            <a:r>
              <a:rPr dirty="0" sz="850" spc="-14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сталі,</a:t>
            </a:r>
            <a:r>
              <a:rPr dirty="0" sz="850" spc="50" i="1">
                <a:latin typeface="ISOCPEUR"/>
                <a:cs typeface="ISOCPEUR"/>
              </a:rPr>
              <a:t> </a:t>
            </a:r>
            <a:r>
              <a:rPr dirty="0" sz="850" spc="-25" i="1">
                <a:latin typeface="ISOCPEUR"/>
                <a:cs typeface="ISOCPEUR"/>
              </a:rPr>
              <a:t>кг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" name="object 3" descr=""/>
          <p:cNvSpPr txBox="1"/>
          <p:nvPr/>
        </p:nvSpPr>
        <p:spPr>
          <a:xfrm>
            <a:off x="3172584" y="12486630"/>
            <a:ext cx="408940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 indent="73660">
              <a:lnSpc>
                <a:spcPts val="790"/>
              </a:lnSpc>
              <a:spcBef>
                <a:spcPts val="195"/>
              </a:spcBef>
            </a:pPr>
            <a:r>
              <a:rPr dirty="0" sz="700" spc="-10" i="1">
                <a:latin typeface="ISOCPEUR"/>
                <a:cs typeface="ISOCPEUR"/>
              </a:rPr>
              <a:t>Марки</a:t>
            </a:r>
            <a:r>
              <a:rPr dirty="0" sz="700" spc="-10" i="1">
                <a:latin typeface="ISOCPEUR"/>
                <a:cs typeface="ISOCPEUR"/>
              </a:rPr>
              <a:t> елементів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" name="object 4" descr=""/>
          <p:cNvSpPr txBox="1"/>
          <p:nvPr/>
        </p:nvSpPr>
        <p:spPr>
          <a:xfrm>
            <a:off x="5450487" y="12145602"/>
            <a:ext cx="7258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Вироби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арматурні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7855895" y="12478534"/>
            <a:ext cx="316865" cy="23622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12700" marR="5080" indent="17145">
              <a:lnSpc>
                <a:spcPts val="780"/>
              </a:lnSpc>
              <a:spcBef>
                <a:spcPts val="204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r>
              <a:rPr dirty="0" sz="700" spc="-10" i="1">
                <a:latin typeface="ISOCPEUR"/>
                <a:cs typeface="ISOCPEUR"/>
              </a:rPr>
              <a:t> витрат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4858495" y="12336861"/>
            <a:ext cx="669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класу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7" name="object 7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570262" y="12325904"/>
            <a:ext cx="708365" cy="177091"/>
          </a:xfrm>
          <a:prstGeom prst="rect">
            <a:avLst/>
          </a:prstGeom>
        </p:spPr>
      </p:pic>
      <p:sp>
        <p:nvSpPr>
          <p:cNvPr id="8" name="object 8" descr=""/>
          <p:cNvSpPr txBox="1"/>
          <p:nvPr/>
        </p:nvSpPr>
        <p:spPr>
          <a:xfrm>
            <a:off x="7394445" y="12632351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4092448" y="12537227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A500C1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5430248" y="12537227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A500C1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6766024" y="12537227"/>
            <a:ext cx="292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A240C1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6151769" y="12919745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2920609" y="12723427"/>
            <a:ext cx="1623695" cy="5232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02235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  <a:p>
            <a:pPr marL="12700" marR="24130" indent="999490">
              <a:lnSpc>
                <a:spcPct val="178300"/>
              </a:lnSpc>
              <a:spcBef>
                <a:spcPts val="45"/>
              </a:spcBef>
              <a:tabLst>
                <a:tab pos="1330960" algn="l"/>
              </a:tabLst>
            </a:pPr>
            <a:r>
              <a:rPr dirty="0" sz="700" spc="-25" i="1">
                <a:latin typeface="ISOCPEUR"/>
                <a:cs typeface="ISOCPEUR"/>
              </a:rPr>
              <a:t>ø10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10" i="1">
                <a:latin typeface="ISOCPEUR"/>
                <a:cs typeface="ISOCPEUR"/>
              </a:rPr>
              <a:t>Всього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Плита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монолітна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Пм-1</a:t>
            </a:r>
            <a:r>
              <a:rPr dirty="0" sz="700" spc="110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9951,29</a:t>
            </a:r>
            <a:r>
              <a:rPr dirty="0" baseline="3968" sz="1050" spc="359" i="1">
                <a:latin typeface="ISOCPEUR"/>
                <a:cs typeface="ISOCPEUR"/>
              </a:rPr>
              <a:t>  </a:t>
            </a:r>
            <a:r>
              <a:rPr dirty="0" baseline="3968" sz="1050" spc="-15" i="1">
                <a:latin typeface="ISOCPEUR"/>
                <a:cs typeface="ISOCPEUR"/>
              </a:rPr>
              <a:t>9951,29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4622711" y="12723427"/>
            <a:ext cx="1388110" cy="52451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65913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  <a:p>
            <a:pPr marL="12700" marR="5080" indent="61594">
              <a:lnSpc>
                <a:spcPct val="179300"/>
              </a:lnSpc>
              <a:spcBef>
                <a:spcPts val="40"/>
              </a:spcBef>
              <a:tabLst>
                <a:tab pos="362585" algn="l"/>
                <a:tab pos="647700" algn="l"/>
                <a:tab pos="929005" algn="l"/>
                <a:tab pos="1215390" algn="l"/>
              </a:tabLst>
            </a:pPr>
            <a:r>
              <a:rPr dirty="0" sz="700" spc="-25" i="1">
                <a:latin typeface="ISOCPEUR"/>
                <a:cs typeface="ISOCPEUR"/>
              </a:rPr>
              <a:t>ø12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ø16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ø18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ø25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706,97</a:t>
            </a:r>
            <a:r>
              <a:rPr dirty="0" baseline="3968" sz="1050" spc="292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1000,7</a:t>
            </a:r>
            <a:r>
              <a:rPr dirty="0" baseline="3968" sz="1050" spc="390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583,34</a:t>
            </a:r>
            <a:r>
              <a:rPr dirty="0" baseline="3968" sz="1050" spc="127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137,75</a:t>
            </a:r>
            <a:r>
              <a:rPr dirty="0" baseline="3968" sz="1050" spc="562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15001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6116351" y="13104933"/>
            <a:ext cx="344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17429,76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6550478" y="12723427"/>
            <a:ext cx="670560" cy="51815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6985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550">
              <a:latin typeface="ISOCPEUR"/>
              <a:cs typeface="ISOCPEUR"/>
            </a:endParaRPr>
          </a:p>
          <a:p>
            <a:pPr marL="59690">
              <a:lnSpc>
                <a:spcPct val="100000"/>
              </a:lnSpc>
              <a:tabLst>
                <a:tab pos="378460" algn="l"/>
              </a:tabLst>
            </a:pPr>
            <a:r>
              <a:rPr dirty="0" sz="700" spc="-25" i="1">
                <a:latin typeface="ISOCPEUR"/>
                <a:cs typeface="ISOCPEUR"/>
              </a:rPr>
              <a:t>ø10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20"/>
              </a:spcBef>
              <a:tabLst>
                <a:tab pos="394970" algn="l"/>
              </a:tabLst>
            </a:pPr>
            <a:r>
              <a:rPr dirty="0" sz="700" spc="-10" i="1">
                <a:latin typeface="ISOCPEUR"/>
                <a:cs typeface="ISOCPEUR"/>
              </a:rPr>
              <a:t>922,11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10" i="1">
                <a:latin typeface="ISOCPEUR"/>
                <a:cs typeface="ISOCPEUR"/>
              </a:rPr>
              <a:t>922,11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7368135" y="13104933"/>
            <a:ext cx="337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28303,16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7845776" y="13104933"/>
            <a:ext cx="337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28303,16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9" name="object 19" descr=""/>
          <p:cNvSpPr/>
          <p:nvPr/>
        </p:nvSpPr>
        <p:spPr>
          <a:xfrm>
            <a:off x="2903961" y="12134645"/>
            <a:ext cx="5354320" cy="1146810"/>
          </a:xfrm>
          <a:custGeom>
            <a:avLst/>
            <a:gdLst/>
            <a:ahLst/>
            <a:cxnLst/>
            <a:rect l="l" t="t" r="r" b="b"/>
            <a:pathLst>
              <a:path w="5354320" h="1146809">
                <a:moveTo>
                  <a:pt x="956294" y="191258"/>
                </a:moveTo>
                <a:lnTo>
                  <a:pt x="4876593" y="191258"/>
                </a:lnTo>
              </a:path>
              <a:path w="5354320" h="1146809">
                <a:moveTo>
                  <a:pt x="956294" y="382517"/>
                </a:moveTo>
                <a:lnTo>
                  <a:pt x="4398952" y="382517"/>
                </a:lnTo>
              </a:path>
              <a:path w="5354320" h="1146809">
                <a:moveTo>
                  <a:pt x="0" y="0"/>
                </a:moveTo>
                <a:lnTo>
                  <a:pt x="5354234" y="0"/>
                </a:lnTo>
              </a:path>
              <a:path w="5354320" h="1146809">
                <a:moveTo>
                  <a:pt x="0" y="955282"/>
                </a:moveTo>
                <a:lnTo>
                  <a:pt x="5354234" y="955282"/>
                </a:lnTo>
              </a:path>
              <a:path w="5354320" h="1146809">
                <a:moveTo>
                  <a:pt x="0" y="1146540"/>
                </a:moveTo>
                <a:lnTo>
                  <a:pt x="5354234" y="1146540"/>
                </a:lnTo>
              </a:path>
              <a:path w="5354320" h="1146809">
                <a:moveTo>
                  <a:pt x="0" y="0"/>
                </a:moveTo>
                <a:lnTo>
                  <a:pt x="0" y="1146540"/>
                </a:lnTo>
              </a:path>
              <a:path w="5354320" h="1146809">
                <a:moveTo>
                  <a:pt x="956294" y="573776"/>
                </a:moveTo>
                <a:lnTo>
                  <a:pt x="4398952" y="573776"/>
                </a:lnTo>
              </a:path>
              <a:path w="5354320" h="1146809">
                <a:moveTo>
                  <a:pt x="956294" y="765035"/>
                </a:moveTo>
                <a:lnTo>
                  <a:pt x="4398952" y="765035"/>
                </a:lnTo>
              </a:path>
              <a:path w="5354320" h="1146809">
                <a:moveTo>
                  <a:pt x="956294" y="0"/>
                </a:moveTo>
                <a:lnTo>
                  <a:pt x="956294" y="1146540"/>
                </a:lnTo>
              </a:path>
              <a:path w="5354320" h="1146809">
                <a:moveTo>
                  <a:pt x="1243688" y="765035"/>
                </a:moveTo>
                <a:lnTo>
                  <a:pt x="1243688" y="1146540"/>
                </a:lnTo>
              </a:path>
              <a:path w="5354320" h="1146809">
                <a:moveTo>
                  <a:pt x="1721329" y="382517"/>
                </a:moveTo>
                <a:lnTo>
                  <a:pt x="1721329" y="1146540"/>
                </a:lnTo>
              </a:path>
              <a:path w="5354320" h="1146809">
                <a:moveTo>
                  <a:pt x="2007711" y="765035"/>
                </a:moveTo>
                <a:lnTo>
                  <a:pt x="2007711" y="1146540"/>
                </a:lnTo>
              </a:path>
              <a:path w="5354320" h="1146809">
                <a:moveTo>
                  <a:pt x="2295105" y="765035"/>
                </a:moveTo>
                <a:lnTo>
                  <a:pt x="2295105" y="1146540"/>
                </a:lnTo>
              </a:path>
              <a:path w="5354320" h="1146809">
                <a:moveTo>
                  <a:pt x="2581487" y="765035"/>
                </a:moveTo>
                <a:lnTo>
                  <a:pt x="2581487" y="1146540"/>
                </a:lnTo>
              </a:path>
              <a:path w="5354320" h="1146809">
                <a:moveTo>
                  <a:pt x="2868882" y="765035"/>
                </a:moveTo>
                <a:lnTo>
                  <a:pt x="2868882" y="1146540"/>
                </a:lnTo>
              </a:path>
              <a:path w="5354320" h="1146809">
                <a:moveTo>
                  <a:pt x="3155264" y="765035"/>
                </a:moveTo>
                <a:lnTo>
                  <a:pt x="3155264" y="1146540"/>
                </a:lnTo>
              </a:path>
              <a:path w="5354320" h="1146809">
                <a:moveTo>
                  <a:pt x="3633917" y="191258"/>
                </a:moveTo>
                <a:lnTo>
                  <a:pt x="3633917" y="1146540"/>
                </a:lnTo>
              </a:path>
              <a:path w="5354320" h="1146809">
                <a:moveTo>
                  <a:pt x="3920299" y="765035"/>
                </a:moveTo>
                <a:lnTo>
                  <a:pt x="3920299" y="1146540"/>
                </a:lnTo>
              </a:path>
              <a:path w="5354320" h="1146809">
                <a:moveTo>
                  <a:pt x="4398952" y="191258"/>
                </a:moveTo>
                <a:lnTo>
                  <a:pt x="4398952" y="1146540"/>
                </a:lnTo>
              </a:path>
              <a:path w="5354320" h="1146809">
                <a:moveTo>
                  <a:pt x="4876593" y="0"/>
                </a:moveTo>
                <a:lnTo>
                  <a:pt x="4876593" y="1146540"/>
                </a:lnTo>
              </a:path>
              <a:path w="5354320" h="1146809">
                <a:moveTo>
                  <a:pt x="5354234" y="0"/>
                </a:moveTo>
                <a:lnTo>
                  <a:pt x="5354234" y="11465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" name="object 20" descr=""/>
          <p:cNvSpPr txBox="1"/>
          <p:nvPr/>
        </p:nvSpPr>
        <p:spPr>
          <a:xfrm>
            <a:off x="10799662" y="11950979"/>
            <a:ext cx="88773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Відомість</a:t>
            </a:r>
            <a:r>
              <a:rPr dirty="0" sz="850" spc="10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деталей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0323033" y="12177985"/>
            <a:ext cx="1790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Поз.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11261111" y="12177985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Ескіз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10305829" y="12584789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ОСп1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4" name="object 24" descr=""/>
          <p:cNvSpPr/>
          <p:nvPr/>
        </p:nvSpPr>
        <p:spPr>
          <a:xfrm>
            <a:off x="10759740" y="12633537"/>
            <a:ext cx="320040" cy="184785"/>
          </a:xfrm>
          <a:custGeom>
            <a:avLst/>
            <a:gdLst/>
            <a:ahLst/>
            <a:cxnLst/>
            <a:rect l="l" t="t" r="r" b="b"/>
            <a:pathLst>
              <a:path w="320040" h="184784">
                <a:moveTo>
                  <a:pt x="0" y="0"/>
                </a:moveTo>
                <a:lnTo>
                  <a:pt x="319776" y="184175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" name="object 25" descr=""/>
          <p:cNvSpPr txBox="1"/>
          <p:nvPr/>
        </p:nvSpPr>
        <p:spPr>
          <a:xfrm rot="1800000">
            <a:off x="10767677" y="12704183"/>
            <a:ext cx="176201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350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6" name="object 26" descr=""/>
          <p:cNvSpPr/>
          <p:nvPr/>
        </p:nvSpPr>
        <p:spPr>
          <a:xfrm>
            <a:off x="11079516" y="12554604"/>
            <a:ext cx="0" cy="263525"/>
          </a:xfrm>
          <a:custGeom>
            <a:avLst/>
            <a:gdLst/>
            <a:ahLst/>
            <a:cxnLst/>
            <a:rect l="l" t="t" r="r" b="b"/>
            <a:pathLst>
              <a:path w="0" h="263525">
                <a:moveTo>
                  <a:pt x="0" y="263107"/>
                </a:moveTo>
                <a:lnTo>
                  <a:pt x="0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" name="object 27" descr=""/>
          <p:cNvSpPr txBox="1"/>
          <p:nvPr/>
        </p:nvSpPr>
        <p:spPr>
          <a:xfrm>
            <a:off x="11080310" y="12636649"/>
            <a:ext cx="127635" cy="1416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80"/>
              </a:lnSpc>
            </a:pPr>
            <a:r>
              <a:rPr dirty="0" sz="800" spc="-25" i="1">
                <a:latin typeface="ISOCPEUR"/>
                <a:cs typeface="ISOCPEUR"/>
              </a:rPr>
              <a:t>110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8" name="object 28" descr=""/>
          <p:cNvSpPr/>
          <p:nvPr/>
        </p:nvSpPr>
        <p:spPr>
          <a:xfrm>
            <a:off x="11079516" y="12501983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4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" name="object 29" descr=""/>
          <p:cNvSpPr/>
          <p:nvPr/>
        </p:nvSpPr>
        <p:spPr>
          <a:xfrm>
            <a:off x="10827925" y="12527282"/>
            <a:ext cx="251460" cy="145415"/>
          </a:xfrm>
          <a:custGeom>
            <a:avLst/>
            <a:gdLst/>
            <a:ahLst/>
            <a:cxnLst/>
            <a:rect l="l" t="t" r="r" b="b"/>
            <a:pathLst>
              <a:path w="251459" h="145415">
                <a:moveTo>
                  <a:pt x="251086" y="0"/>
                </a:moveTo>
                <a:lnTo>
                  <a:pt x="200117" y="4508"/>
                </a:lnTo>
                <a:lnTo>
                  <a:pt x="151461" y="17649"/>
                </a:lnTo>
                <a:lnTo>
                  <a:pt x="106120" y="38844"/>
                </a:lnTo>
                <a:lnTo>
                  <a:pt x="65095" y="67515"/>
                </a:lnTo>
                <a:lnTo>
                  <a:pt x="29387" y="103083"/>
                </a:lnTo>
                <a:lnTo>
                  <a:pt x="0" y="14497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" name="object 30" descr=""/>
          <p:cNvSpPr txBox="1"/>
          <p:nvPr/>
        </p:nvSpPr>
        <p:spPr>
          <a:xfrm rot="19200000">
            <a:off x="10819433" y="12472391"/>
            <a:ext cx="16803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90°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31" name="object 31" descr=""/>
          <p:cNvSpPr/>
          <p:nvPr/>
        </p:nvSpPr>
        <p:spPr>
          <a:xfrm>
            <a:off x="11079516" y="12462517"/>
            <a:ext cx="527685" cy="92710"/>
          </a:xfrm>
          <a:custGeom>
            <a:avLst/>
            <a:gdLst/>
            <a:ahLst/>
            <a:cxnLst/>
            <a:rect l="l" t="t" r="r" b="b"/>
            <a:pathLst>
              <a:path w="527684" h="92709">
                <a:moveTo>
                  <a:pt x="0" y="92087"/>
                </a:moveTo>
                <a:lnTo>
                  <a:pt x="527226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" name="object 32" descr=""/>
          <p:cNvSpPr txBox="1"/>
          <p:nvPr/>
        </p:nvSpPr>
        <p:spPr>
          <a:xfrm rot="21000000">
            <a:off x="11250304" y="12397405"/>
            <a:ext cx="176719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300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33" name="object 33" descr=""/>
          <p:cNvGrpSpPr/>
          <p:nvPr/>
        </p:nvGrpSpPr>
        <p:grpSpPr>
          <a:xfrm>
            <a:off x="11600166" y="12409896"/>
            <a:ext cx="13335" cy="316230"/>
            <a:chOff x="11600166" y="12409896"/>
            <a:chExt cx="13335" cy="316230"/>
          </a:xfrm>
        </p:grpSpPr>
        <p:sp>
          <p:nvSpPr>
            <p:cNvPr id="34" name="object 34" descr=""/>
            <p:cNvSpPr/>
            <p:nvPr/>
          </p:nvSpPr>
          <p:spPr>
            <a:xfrm>
              <a:off x="11606744" y="12462517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0"/>
                  </a:moveTo>
                  <a:lnTo>
                    <a:pt x="0" y="26310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1606744" y="12409896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" name="object 36" descr=""/>
          <p:cNvSpPr txBox="1"/>
          <p:nvPr/>
        </p:nvSpPr>
        <p:spPr>
          <a:xfrm>
            <a:off x="11462828" y="12544562"/>
            <a:ext cx="127635" cy="1416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80"/>
              </a:lnSpc>
            </a:pPr>
            <a:r>
              <a:rPr dirty="0" sz="800" spc="-25" i="1">
                <a:latin typeface="ISOCPEUR"/>
                <a:cs typeface="ISOCPEUR"/>
              </a:rPr>
              <a:t>110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37" name="object 37" descr=""/>
          <p:cNvGrpSpPr/>
          <p:nvPr/>
        </p:nvGrpSpPr>
        <p:grpSpPr>
          <a:xfrm>
            <a:off x="11600076" y="12718957"/>
            <a:ext cx="355600" cy="210820"/>
            <a:chOff x="11600076" y="12718957"/>
            <a:chExt cx="355600" cy="210820"/>
          </a:xfrm>
        </p:grpSpPr>
        <p:sp>
          <p:nvSpPr>
            <p:cNvPr id="38" name="object 38" descr=""/>
            <p:cNvSpPr/>
            <p:nvPr/>
          </p:nvSpPr>
          <p:spPr>
            <a:xfrm>
              <a:off x="11606743" y="12725625"/>
              <a:ext cx="342265" cy="197485"/>
            </a:xfrm>
            <a:custGeom>
              <a:avLst/>
              <a:gdLst/>
              <a:ahLst/>
              <a:cxnLst/>
              <a:rect l="l" t="t" r="r" b="b"/>
              <a:pathLst>
                <a:path w="342265" h="197484">
                  <a:moveTo>
                    <a:pt x="0" y="0"/>
                  </a:moveTo>
                  <a:lnTo>
                    <a:pt x="342039" y="19733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1856695" y="128693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0" y="0"/>
                  </a:move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1856695" y="128693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1011" y="0"/>
                  </a:moveTo>
                  <a:lnTo>
                    <a:pt x="0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1011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1" name="object 41" descr=""/>
          <p:cNvSpPr txBox="1"/>
          <p:nvPr/>
        </p:nvSpPr>
        <p:spPr>
          <a:xfrm rot="2700000">
            <a:off x="11815917" y="12497142"/>
            <a:ext cx="168030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105" i="1">
                <a:latin typeface="ISOCPEUR"/>
                <a:cs typeface="ISOCPEUR"/>
              </a:rPr>
              <a:t>90°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2" name="object 42" descr=""/>
          <p:cNvSpPr txBox="1"/>
          <p:nvPr/>
        </p:nvSpPr>
        <p:spPr>
          <a:xfrm rot="1740000">
            <a:off x="11612879" y="12796444"/>
            <a:ext cx="177237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65"/>
              </a:lnSpc>
            </a:pPr>
            <a:r>
              <a:rPr dirty="0" sz="800" spc="-25" i="1">
                <a:latin typeface="ISOCPEUR"/>
                <a:cs typeface="ISOCPEUR"/>
              </a:rPr>
              <a:t>350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43" name="object 43" descr=""/>
          <p:cNvGrpSpPr/>
          <p:nvPr/>
        </p:nvGrpSpPr>
        <p:grpSpPr>
          <a:xfrm>
            <a:off x="484802" y="116115"/>
            <a:ext cx="19519265" cy="13972540"/>
            <a:chOff x="484802" y="116115"/>
            <a:chExt cx="19519265" cy="13972540"/>
          </a:xfrm>
        </p:grpSpPr>
        <p:sp>
          <p:nvSpPr>
            <p:cNvPr id="44" name="object 44" descr=""/>
            <p:cNvSpPr/>
            <p:nvPr/>
          </p:nvSpPr>
          <p:spPr>
            <a:xfrm>
              <a:off x="10294243" y="12134645"/>
              <a:ext cx="1911985" cy="812800"/>
            </a:xfrm>
            <a:custGeom>
              <a:avLst/>
              <a:gdLst/>
              <a:ahLst/>
              <a:cxnLst/>
              <a:rect l="l" t="t" r="r" b="b"/>
              <a:pathLst>
                <a:path w="1911984" h="812800">
                  <a:moveTo>
                    <a:pt x="0" y="812596"/>
                  </a:moveTo>
                  <a:lnTo>
                    <a:pt x="1911576" y="812596"/>
                  </a:lnTo>
                </a:path>
                <a:path w="1911984" h="812800">
                  <a:moveTo>
                    <a:pt x="0" y="0"/>
                  </a:moveTo>
                  <a:lnTo>
                    <a:pt x="1911576" y="0"/>
                  </a:lnTo>
                </a:path>
                <a:path w="1911984" h="812800">
                  <a:moveTo>
                    <a:pt x="0" y="238820"/>
                  </a:moveTo>
                  <a:lnTo>
                    <a:pt x="1911576" y="238820"/>
                  </a:lnTo>
                </a:path>
                <a:path w="1911984" h="812800">
                  <a:moveTo>
                    <a:pt x="0" y="0"/>
                  </a:moveTo>
                  <a:lnTo>
                    <a:pt x="0" y="812596"/>
                  </a:lnTo>
                </a:path>
                <a:path w="1911984" h="812800">
                  <a:moveTo>
                    <a:pt x="238820" y="0"/>
                  </a:moveTo>
                  <a:lnTo>
                    <a:pt x="238820" y="812596"/>
                  </a:lnTo>
                </a:path>
                <a:path w="1911984" h="812800">
                  <a:moveTo>
                    <a:pt x="1911576" y="0"/>
                  </a:moveTo>
                  <a:lnTo>
                    <a:pt x="1911576" y="8125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491469" y="122782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  <a:lnTo>
                    <a:pt x="0" y="0"/>
                  </a:lnTo>
                  <a:lnTo>
                    <a:pt x="0" y="1395885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2523468" y="2549441"/>
              <a:ext cx="7230745" cy="7230745"/>
            </a:xfrm>
            <a:custGeom>
              <a:avLst/>
              <a:gdLst/>
              <a:ahLst/>
              <a:cxnLst/>
              <a:rect l="l" t="t" r="r" b="b"/>
              <a:pathLst>
                <a:path w="7230745" h="7230745">
                  <a:moveTo>
                    <a:pt x="7230392" y="6553397"/>
                  </a:moveTo>
                  <a:lnTo>
                    <a:pt x="6936926" y="6553397"/>
                  </a:lnTo>
                  <a:lnTo>
                    <a:pt x="6936926" y="1560429"/>
                  </a:lnTo>
                  <a:lnTo>
                    <a:pt x="7230392" y="1560429"/>
                  </a:lnTo>
                  <a:lnTo>
                    <a:pt x="7230392" y="293465"/>
                  </a:lnTo>
                  <a:lnTo>
                    <a:pt x="4595271" y="293465"/>
                  </a:lnTo>
                  <a:lnTo>
                    <a:pt x="4595271" y="0"/>
                  </a:lnTo>
                  <a:lnTo>
                    <a:pt x="2635121" y="0"/>
                  </a:lnTo>
                  <a:lnTo>
                    <a:pt x="2635121" y="293465"/>
                  </a:lnTo>
                  <a:lnTo>
                    <a:pt x="0" y="293465"/>
                  </a:lnTo>
                  <a:lnTo>
                    <a:pt x="0" y="1560429"/>
                  </a:lnTo>
                  <a:lnTo>
                    <a:pt x="293465" y="1560429"/>
                  </a:lnTo>
                  <a:lnTo>
                    <a:pt x="293465" y="6553397"/>
                  </a:lnTo>
                  <a:lnTo>
                    <a:pt x="0" y="6553397"/>
                  </a:lnTo>
                  <a:lnTo>
                    <a:pt x="0" y="7230392"/>
                  </a:lnTo>
                  <a:lnTo>
                    <a:pt x="1651504" y="7230392"/>
                  </a:lnTo>
                  <a:lnTo>
                    <a:pt x="1651504" y="6936926"/>
                  </a:lnTo>
                  <a:lnTo>
                    <a:pt x="5578887" y="6936926"/>
                  </a:lnTo>
                  <a:lnTo>
                    <a:pt x="5578887" y="7230392"/>
                  </a:lnTo>
                  <a:lnTo>
                    <a:pt x="7230392" y="7230392"/>
                  </a:lnTo>
                  <a:lnTo>
                    <a:pt x="7230392" y="6553397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5702007" y="6307829"/>
              <a:ext cx="873760" cy="602615"/>
            </a:xfrm>
            <a:custGeom>
              <a:avLst/>
              <a:gdLst/>
              <a:ahLst/>
              <a:cxnLst/>
              <a:rect l="l" t="t" r="r" b="b"/>
              <a:pathLst>
                <a:path w="873759" h="602615">
                  <a:moveTo>
                    <a:pt x="0" y="0"/>
                  </a:moveTo>
                  <a:lnTo>
                    <a:pt x="0" y="602111"/>
                  </a:lnTo>
                  <a:lnTo>
                    <a:pt x="88039" y="60717"/>
                  </a:lnTo>
                  <a:lnTo>
                    <a:pt x="873314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5702007" y="6307829"/>
              <a:ext cx="873760" cy="602615"/>
            </a:xfrm>
            <a:custGeom>
              <a:avLst/>
              <a:gdLst/>
              <a:ahLst/>
              <a:cxnLst/>
              <a:rect l="l" t="t" r="r" b="b"/>
              <a:pathLst>
                <a:path w="873759" h="602615">
                  <a:moveTo>
                    <a:pt x="0" y="0"/>
                  </a:moveTo>
                  <a:lnTo>
                    <a:pt x="873314" y="0"/>
                  </a:lnTo>
                  <a:lnTo>
                    <a:pt x="873314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5821417" y="5177479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0" y="405792"/>
                  </a:lnTo>
                  <a:lnTo>
                    <a:pt x="63752" y="40478"/>
                  </a:lnTo>
                  <a:lnTo>
                    <a:pt x="633481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5821417" y="5177479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29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5451043" y="3123218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60" h="1600200">
                  <a:moveTo>
                    <a:pt x="0" y="0"/>
                  </a:moveTo>
                  <a:lnTo>
                    <a:pt x="0" y="1599895"/>
                  </a:lnTo>
                  <a:lnTo>
                    <a:pt x="65776" y="159888"/>
                  </a:lnTo>
                  <a:lnTo>
                    <a:pt x="657768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5451043" y="3123218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60" h="1600200">
                  <a:moveTo>
                    <a:pt x="0" y="0"/>
                  </a:moveTo>
                  <a:lnTo>
                    <a:pt x="657768" y="0"/>
                  </a:lnTo>
                  <a:lnTo>
                    <a:pt x="657768" y="1599895"/>
                  </a:lnTo>
                  <a:lnTo>
                    <a:pt x="0" y="1599895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2881699" y="2907672"/>
              <a:ext cx="6514465" cy="6514465"/>
            </a:xfrm>
            <a:custGeom>
              <a:avLst/>
              <a:gdLst/>
              <a:ahLst/>
              <a:cxnLst/>
              <a:rect l="l" t="t" r="r" b="b"/>
              <a:pathLst>
                <a:path w="6514465" h="6514465">
                  <a:moveTo>
                    <a:pt x="1559417" y="5079995"/>
                  </a:moveTo>
                  <a:lnTo>
                    <a:pt x="1559417" y="5020290"/>
                  </a:lnTo>
                  <a:lnTo>
                    <a:pt x="1368158" y="5020290"/>
                  </a:lnTo>
                  <a:lnTo>
                    <a:pt x="1368158" y="5079995"/>
                  </a:lnTo>
                  <a:lnTo>
                    <a:pt x="1559417" y="5079995"/>
                  </a:lnTo>
                </a:path>
                <a:path w="6514465" h="6514465">
                  <a:moveTo>
                    <a:pt x="2276890" y="5079995"/>
                  </a:moveTo>
                  <a:lnTo>
                    <a:pt x="2276890" y="5020290"/>
                  </a:lnTo>
                  <a:lnTo>
                    <a:pt x="2085631" y="5020290"/>
                  </a:lnTo>
                  <a:lnTo>
                    <a:pt x="2085631" y="5079995"/>
                  </a:lnTo>
                  <a:lnTo>
                    <a:pt x="2276890" y="5079995"/>
                  </a:lnTo>
                </a:path>
                <a:path w="6514465" h="6514465">
                  <a:moveTo>
                    <a:pt x="2276890" y="4362522"/>
                  </a:moveTo>
                  <a:lnTo>
                    <a:pt x="2276890" y="4302817"/>
                  </a:lnTo>
                  <a:lnTo>
                    <a:pt x="2085631" y="4302817"/>
                  </a:lnTo>
                  <a:lnTo>
                    <a:pt x="2085631" y="4362522"/>
                  </a:lnTo>
                  <a:lnTo>
                    <a:pt x="2276890" y="4362522"/>
                  </a:lnTo>
                </a:path>
                <a:path w="6514465" h="6514465">
                  <a:moveTo>
                    <a:pt x="1559417" y="4362522"/>
                  </a:moveTo>
                  <a:lnTo>
                    <a:pt x="1559417" y="4302817"/>
                  </a:lnTo>
                  <a:lnTo>
                    <a:pt x="1368158" y="4302817"/>
                  </a:lnTo>
                  <a:lnTo>
                    <a:pt x="1368158" y="4362522"/>
                  </a:lnTo>
                  <a:lnTo>
                    <a:pt x="1559417" y="4362522"/>
                  </a:lnTo>
                </a:path>
                <a:path w="6514465" h="6514465">
                  <a:moveTo>
                    <a:pt x="842955" y="4362522"/>
                  </a:moveTo>
                  <a:lnTo>
                    <a:pt x="842955" y="4302817"/>
                  </a:lnTo>
                  <a:lnTo>
                    <a:pt x="651696" y="4302817"/>
                  </a:lnTo>
                  <a:lnTo>
                    <a:pt x="651696" y="4362522"/>
                  </a:lnTo>
                  <a:lnTo>
                    <a:pt x="842955" y="4362522"/>
                  </a:lnTo>
                </a:path>
                <a:path w="6514465" h="6514465">
                  <a:moveTo>
                    <a:pt x="2276890" y="6513930"/>
                  </a:moveTo>
                  <a:lnTo>
                    <a:pt x="2276890" y="6454225"/>
                  </a:lnTo>
                  <a:lnTo>
                    <a:pt x="2085631" y="6454225"/>
                  </a:lnTo>
                  <a:lnTo>
                    <a:pt x="2085631" y="6513930"/>
                  </a:lnTo>
                  <a:lnTo>
                    <a:pt x="2276890" y="6513930"/>
                  </a:lnTo>
                </a:path>
                <a:path w="6514465" h="6514465">
                  <a:moveTo>
                    <a:pt x="1559417" y="6513930"/>
                  </a:moveTo>
                  <a:lnTo>
                    <a:pt x="1559417" y="6454225"/>
                  </a:lnTo>
                  <a:lnTo>
                    <a:pt x="1368158" y="6454225"/>
                  </a:lnTo>
                  <a:lnTo>
                    <a:pt x="1368158" y="6513930"/>
                  </a:lnTo>
                  <a:lnTo>
                    <a:pt x="1559417" y="6513930"/>
                  </a:lnTo>
                </a:path>
                <a:path w="6514465" h="6514465">
                  <a:moveTo>
                    <a:pt x="842955" y="6513930"/>
                  </a:moveTo>
                  <a:lnTo>
                    <a:pt x="842955" y="6454225"/>
                  </a:lnTo>
                  <a:lnTo>
                    <a:pt x="651696" y="6454225"/>
                  </a:lnTo>
                  <a:lnTo>
                    <a:pt x="651696" y="6513930"/>
                  </a:lnTo>
                  <a:lnTo>
                    <a:pt x="842955" y="6513930"/>
                  </a:lnTo>
                </a:path>
                <a:path w="6514465" h="6514465">
                  <a:moveTo>
                    <a:pt x="4428299" y="6513930"/>
                  </a:moveTo>
                  <a:lnTo>
                    <a:pt x="4428299" y="6454225"/>
                  </a:lnTo>
                  <a:lnTo>
                    <a:pt x="4237040" y="6454225"/>
                  </a:lnTo>
                  <a:lnTo>
                    <a:pt x="4237040" y="6513930"/>
                  </a:lnTo>
                  <a:lnTo>
                    <a:pt x="4428299" y="6513930"/>
                  </a:lnTo>
                </a:path>
                <a:path w="6514465" h="6514465">
                  <a:moveTo>
                    <a:pt x="5145772" y="6513930"/>
                  </a:moveTo>
                  <a:lnTo>
                    <a:pt x="5145772" y="6454225"/>
                  </a:lnTo>
                  <a:lnTo>
                    <a:pt x="4954513" y="6454225"/>
                  </a:lnTo>
                  <a:lnTo>
                    <a:pt x="4954513" y="6513930"/>
                  </a:lnTo>
                  <a:lnTo>
                    <a:pt x="5145772" y="6513930"/>
                  </a:lnTo>
                </a:path>
                <a:path w="6514465" h="6514465">
                  <a:moveTo>
                    <a:pt x="5862234" y="6513930"/>
                  </a:moveTo>
                  <a:lnTo>
                    <a:pt x="5862234" y="6454225"/>
                  </a:lnTo>
                  <a:lnTo>
                    <a:pt x="5670975" y="6454225"/>
                  </a:lnTo>
                  <a:lnTo>
                    <a:pt x="5670975" y="6513930"/>
                  </a:lnTo>
                  <a:lnTo>
                    <a:pt x="5862234" y="6513930"/>
                  </a:lnTo>
                </a:path>
                <a:path w="6514465" h="6514465">
                  <a:moveTo>
                    <a:pt x="5862234" y="5079995"/>
                  </a:moveTo>
                  <a:lnTo>
                    <a:pt x="5862234" y="5020290"/>
                  </a:lnTo>
                  <a:lnTo>
                    <a:pt x="5670975" y="5020290"/>
                  </a:lnTo>
                  <a:lnTo>
                    <a:pt x="5670975" y="5079995"/>
                  </a:lnTo>
                  <a:lnTo>
                    <a:pt x="5862234" y="5079995"/>
                  </a:lnTo>
                </a:path>
                <a:path w="6514465" h="6514465">
                  <a:moveTo>
                    <a:pt x="5145772" y="5079995"/>
                  </a:moveTo>
                  <a:lnTo>
                    <a:pt x="5145772" y="5020290"/>
                  </a:lnTo>
                  <a:lnTo>
                    <a:pt x="4954513" y="5020290"/>
                  </a:lnTo>
                  <a:lnTo>
                    <a:pt x="4954513" y="5079995"/>
                  </a:lnTo>
                  <a:lnTo>
                    <a:pt x="5145772" y="5079995"/>
                  </a:lnTo>
                </a:path>
                <a:path w="6514465" h="6514465">
                  <a:moveTo>
                    <a:pt x="5862234" y="4362522"/>
                  </a:moveTo>
                  <a:lnTo>
                    <a:pt x="5862234" y="4302817"/>
                  </a:lnTo>
                  <a:lnTo>
                    <a:pt x="5670975" y="4302817"/>
                  </a:lnTo>
                  <a:lnTo>
                    <a:pt x="5670975" y="4362522"/>
                  </a:lnTo>
                  <a:lnTo>
                    <a:pt x="5862234" y="4362522"/>
                  </a:lnTo>
                </a:path>
                <a:path w="6514465" h="6514465">
                  <a:moveTo>
                    <a:pt x="5145772" y="4362522"/>
                  </a:moveTo>
                  <a:lnTo>
                    <a:pt x="5145772" y="4302817"/>
                  </a:lnTo>
                  <a:lnTo>
                    <a:pt x="4954513" y="4302817"/>
                  </a:lnTo>
                  <a:lnTo>
                    <a:pt x="4954513" y="4362522"/>
                  </a:lnTo>
                  <a:lnTo>
                    <a:pt x="5145772" y="4362522"/>
                  </a:lnTo>
                </a:path>
                <a:path w="6514465" h="6514465">
                  <a:moveTo>
                    <a:pt x="4428299" y="4362522"/>
                  </a:moveTo>
                  <a:lnTo>
                    <a:pt x="4428299" y="4302817"/>
                  </a:lnTo>
                  <a:lnTo>
                    <a:pt x="4237040" y="4302817"/>
                  </a:lnTo>
                  <a:lnTo>
                    <a:pt x="4237040" y="4362522"/>
                  </a:lnTo>
                  <a:lnTo>
                    <a:pt x="4428299" y="4362522"/>
                  </a:lnTo>
                </a:path>
                <a:path w="6514465" h="6514465">
                  <a:moveTo>
                    <a:pt x="4428299" y="5079995"/>
                  </a:moveTo>
                  <a:lnTo>
                    <a:pt x="4428299" y="5020290"/>
                  </a:lnTo>
                  <a:lnTo>
                    <a:pt x="4237040" y="5020290"/>
                  </a:lnTo>
                  <a:lnTo>
                    <a:pt x="4237040" y="5079995"/>
                  </a:lnTo>
                  <a:lnTo>
                    <a:pt x="4428299" y="5079995"/>
                  </a:lnTo>
                </a:path>
                <a:path w="6514465" h="6514465">
                  <a:moveTo>
                    <a:pt x="1559417" y="2928587"/>
                  </a:moveTo>
                  <a:lnTo>
                    <a:pt x="1559417" y="2868882"/>
                  </a:lnTo>
                  <a:lnTo>
                    <a:pt x="1368158" y="2868882"/>
                  </a:lnTo>
                  <a:lnTo>
                    <a:pt x="1368158" y="2928587"/>
                  </a:lnTo>
                  <a:lnTo>
                    <a:pt x="1559417" y="2928587"/>
                  </a:lnTo>
                </a:path>
                <a:path w="6514465" h="6514465">
                  <a:moveTo>
                    <a:pt x="2276890" y="2928587"/>
                  </a:moveTo>
                  <a:lnTo>
                    <a:pt x="2276890" y="2868882"/>
                  </a:lnTo>
                  <a:lnTo>
                    <a:pt x="2085631" y="2868882"/>
                  </a:lnTo>
                  <a:lnTo>
                    <a:pt x="2085631" y="2928587"/>
                  </a:lnTo>
                  <a:lnTo>
                    <a:pt x="2276890" y="2928587"/>
                  </a:lnTo>
                </a:path>
                <a:path w="6514465" h="6514465">
                  <a:moveTo>
                    <a:pt x="842955" y="1493640"/>
                  </a:moveTo>
                  <a:lnTo>
                    <a:pt x="842955" y="1433935"/>
                  </a:lnTo>
                  <a:lnTo>
                    <a:pt x="651696" y="1433935"/>
                  </a:lnTo>
                  <a:lnTo>
                    <a:pt x="651696" y="1493640"/>
                  </a:lnTo>
                  <a:lnTo>
                    <a:pt x="842955" y="1493640"/>
                  </a:lnTo>
                </a:path>
                <a:path w="6514465" h="6514465">
                  <a:moveTo>
                    <a:pt x="1559417" y="1493640"/>
                  </a:moveTo>
                  <a:lnTo>
                    <a:pt x="1559417" y="1433935"/>
                  </a:lnTo>
                  <a:lnTo>
                    <a:pt x="1368158" y="1433935"/>
                  </a:lnTo>
                  <a:lnTo>
                    <a:pt x="1368158" y="1493640"/>
                  </a:lnTo>
                  <a:lnTo>
                    <a:pt x="1559417" y="1493640"/>
                  </a:lnTo>
                </a:path>
                <a:path w="6514465" h="6514465">
                  <a:moveTo>
                    <a:pt x="5145772" y="1493640"/>
                  </a:moveTo>
                  <a:lnTo>
                    <a:pt x="5145772" y="1433935"/>
                  </a:lnTo>
                  <a:lnTo>
                    <a:pt x="4954513" y="1433935"/>
                  </a:lnTo>
                  <a:lnTo>
                    <a:pt x="4954513" y="1493640"/>
                  </a:lnTo>
                  <a:lnTo>
                    <a:pt x="5145772" y="1493640"/>
                  </a:lnTo>
                </a:path>
                <a:path w="6514465" h="6514465">
                  <a:moveTo>
                    <a:pt x="5862234" y="1493640"/>
                  </a:moveTo>
                  <a:lnTo>
                    <a:pt x="5862234" y="1433935"/>
                  </a:lnTo>
                  <a:lnTo>
                    <a:pt x="5670975" y="1433935"/>
                  </a:lnTo>
                  <a:lnTo>
                    <a:pt x="5670975" y="1493640"/>
                  </a:lnTo>
                  <a:lnTo>
                    <a:pt x="5862234" y="1493640"/>
                  </a:lnTo>
                </a:path>
                <a:path w="6514465" h="6514465">
                  <a:moveTo>
                    <a:pt x="5862234" y="59705"/>
                  </a:moveTo>
                  <a:lnTo>
                    <a:pt x="5862234" y="0"/>
                  </a:lnTo>
                  <a:lnTo>
                    <a:pt x="5670975" y="0"/>
                  </a:lnTo>
                  <a:lnTo>
                    <a:pt x="5670975" y="59705"/>
                  </a:lnTo>
                  <a:lnTo>
                    <a:pt x="5862234" y="59705"/>
                  </a:lnTo>
                </a:path>
                <a:path w="6514465" h="6514465">
                  <a:moveTo>
                    <a:pt x="5145772" y="59705"/>
                  </a:moveTo>
                  <a:lnTo>
                    <a:pt x="5145772" y="0"/>
                  </a:lnTo>
                  <a:lnTo>
                    <a:pt x="4954513" y="0"/>
                  </a:lnTo>
                  <a:lnTo>
                    <a:pt x="4954513" y="59705"/>
                  </a:lnTo>
                  <a:lnTo>
                    <a:pt x="5145772" y="59705"/>
                  </a:lnTo>
                </a:path>
                <a:path w="6514465" h="6514465">
                  <a:moveTo>
                    <a:pt x="1559417" y="59705"/>
                  </a:moveTo>
                  <a:lnTo>
                    <a:pt x="1559417" y="0"/>
                  </a:lnTo>
                  <a:lnTo>
                    <a:pt x="1368158" y="0"/>
                  </a:lnTo>
                  <a:lnTo>
                    <a:pt x="1368158" y="59705"/>
                  </a:lnTo>
                  <a:lnTo>
                    <a:pt x="1559417" y="59705"/>
                  </a:lnTo>
                </a:path>
                <a:path w="6514465" h="6514465">
                  <a:moveTo>
                    <a:pt x="842955" y="59705"/>
                  </a:moveTo>
                  <a:lnTo>
                    <a:pt x="842955" y="0"/>
                  </a:lnTo>
                  <a:lnTo>
                    <a:pt x="651696" y="0"/>
                  </a:lnTo>
                  <a:lnTo>
                    <a:pt x="651696" y="59705"/>
                  </a:lnTo>
                  <a:lnTo>
                    <a:pt x="842955" y="59705"/>
                  </a:lnTo>
                </a:path>
                <a:path w="6514465" h="6514465">
                  <a:moveTo>
                    <a:pt x="0" y="842955"/>
                  </a:moveTo>
                  <a:lnTo>
                    <a:pt x="59705" y="842955"/>
                  </a:lnTo>
                  <a:lnTo>
                    <a:pt x="59705" y="651696"/>
                  </a:lnTo>
                  <a:lnTo>
                    <a:pt x="0" y="651696"/>
                  </a:lnTo>
                  <a:lnTo>
                    <a:pt x="0" y="842955"/>
                  </a:lnTo>
                </a:path>
                <a:path w="6514465" h="6514465">
                  <a:moveTo>
                    <a:pt x="3227112" y="5145772"/>
                  </a:moveTo>
                  <a:lnTo>
                    <a:pt x="3286818" y="5145772"/>
                  </a:lnTo>
                  <a:lnTo>
                    <a:pt x="3286818" y="4954513"/>
                  </a:lnTo>
                  <a:lnTo>
                    <a:pt x="3227112" y="4954513"/>
                  </a:lnTo>
                  <a:lnTo>
                    <a:pt x="3227112" y="5145772"/>
                  </a:lnTo>
                </a:path>
                <a:path w="6514465" h="6514465">
                  <a:moveTo>
                    <a:pt x="3227112" y="4428299"/>
                  </a:moveTo>
                  <a:lnTo>
                    <a:pt x="3286818" y="4428299"/>
                  </a:lnTo>
                  <a:lnTo>
                    <a:pt x="3286818" y="4237040"/>
                  </a:lnTo>
                  <a:lnTo>
                    <a:pt x="3227112" y="4237040"/>
                  </a:lnTo>
                  <a:lnTo>
                    <a:pt x="3227112" y="4428299"/>
                  </a:lnTo>
                </a:path>
                <a:path w="6514465" h="6514465">
                  <a:moveTo>
                    <a:pt x="6454225" y="842955"/>
                  </a:moveTo>
                  <a:lnTo>
                    <a:pt x="6513930" y="842955"/>
                  </a:lnTo>
                  <a:lnTo>
                    <a:pt x="6513930" y="651696"/>
                  </a:lnTo>
                  <a:lnTo>
                    <a:pt x="6454225" y="651696"/>
                  </a:lnTo>
                  <a:lnTo>
                    <a:pt x="6454225" y="842955"/>
                  </a:lnTo>
                </a:path>
                <a:path w="6514465" h="6514465">
                  <a:moveTo>
                    <a:pt x="6454225" y="1493640"/>
                  </a:moveTo>
                  <a:lnTo>
                    <a:pt x="6513930" y="1493640"/>
                  </a:lnTo>
                  <a:lnTo>
                    <a:pt x="6513930" y="1302381"/>
                  </a:lnTo>
                  <a:lnTo>
                    <a:pt x="6454225" y="1302381"/>
                  </a:lnTo>
                  <a:lnTo>
                    <a:pt x="6454225" y="1493640"/>
                  </a:lnTo>
                </a:path>
                <a:path w="6514465" h="6514465">
                  <a:moveTo>
                    <a:pt x="6454225" y="2928587"/>
                  </a:moveTo>
                  <a:lnTo>
                    <a:pt x="6513930" y="2928587"/>
                  </a:lnTo>
                  <a:lnTo>
                    <a:pt x="6513930" y="2737328"/>
                  </a:lnTo>
                  <a:lnTo>
                    <a:pt x="6454225" y="2737328"/>
                  </a:lnTo>
                  <a:lnTo>
                    <a:pt x="6454225" y="2928587"/>
                  </a:lnTo>
                </a:path>
                <a:path w="6514465" h="6514465">
                  <a:moveTo>
                    <a:pt x="6094983" y="4362522"/>
                  </a:moveTo>
                  <a:lnTo>
                    <a:pt x="6155700" y="4362522"/>
                  </a:lnTo>
                  <a:lnTo>
                    <a:pt x="6155700" y="4171263"/>
                  </a:lnTo>
                  <a:lnTo>
                    <a:pt x="6094983" y="4171263"/>
                  </a:lnTo>
                  <a:lnTo>
                    <a:pt x="6094983" y="4362522"/>
                  </a:lnTo>
                </a:path>
                <a:path w="6514465" h="6514465">
                  <a:moveTo>
                    <a:pt x="6094983" y="5079995"/>
                  </a:moveTo>
                  <a:lnTo>
                    <a:pt x="6155700" y="5079995"/>
                  </a:lnTo>
                  <a:lnTo>
                    <a:pt x="6155700" y="4888737"/>
                  </a:lnTo>
                  <a:lnTo>
                    <a:pt x="6094983" y="4888737"/>
                  </a:lnTo>
                  <a:lnTo>
                    <a:pt x="6094983" y="5079995"/>
                  </a:lnTo>
                </a:path>
                <a:path w="6514465" h="6514465">
                  <a:moveTo>
                    <a:pt x="6454225" y="6513930"/>
                  </a:moveTo>
                  <a:lnTo>
                    <a:pt x="6513930" y="6513930"/>
                  </a:lnTo>
                  <a:lnTo>
                    <a:pt x="6513930" y="6322672"/>
                  </a:lnTo>
                  <a:lnTo>
                    <a:pt x="6454225" y="6322672"/>
                  </a:lnTo>
                  <a:lnTo>
                    <a:pt x="6454225" y="6513930"/>
                  </a:lnTo>
                </a:path>
                <a:path w="6514465" h="6514465">
                  <a:moveTo>
                    <a:pt x="0" y="6513930"/>
                  </a:moveTo>
                  <a:lnTo>
                    <a:pt x="59705" y="6513930"/>
                  </a:lnTo>
                  <a:lnTo>
                    <a:pt x="59705" y="6322672"/>
                  </a:lnTo>
                  <a:lnTo>
                    <a:pt x="0" y="6322672"/>
                  </a:lnTo>
                  <a:lnTo>
                    <a:pt x="0" y="6513930"/>
                  </a:lnTo>
                </a:path>
                <a:path w="6514465" h="6514465">
                  <a:moveTo>
                    <a:pt x="358230" y="5079995"/>
                  </a:moveTo>
                  <a:lnTo>
                    <a:pt x="417935" y="5079995"/>
                  </a:lnTo>
                  <a:lnTo>
                    <a:pt x="417935" y="4888737"/>
                  </a:lnTo>
                  <a:lnTo>
                    <a:pt x="358230" y="4888737"/>
                  </a:lnTo>
                  <a:lnTo>
                    <a:pt x="358230" y="5079995"/>
                  </a:lnTo>
                </a:path>
                <a:path w="6514465" h="6514465">
                  <a:moveTo>
                    <a:pt x="358230" y="4362522"/>
                  </a:moveTo>
                  <a:lnTo>
                    <a:pt x="417935" y="4362522"/>
                  </a:lnTo>
                  <a:lnTo>
                    <a:pt x="417935" y="4171263"/>
                  </a:lnTo>
                  <a:lnTo>
                    <a:pt x="358230" y="4171263"/>
                  </a:lnTo>
                  <a:lnTo>
                    <a:pt x="358230" y="4362522"/>
                  </a:lnTo>
                </a:path>
                <a:path w="6514465" h="6514465">
                  <a:moveTo>
                    <a:pt x="0" y="2928587"/>
                  </a:moveTo>
                  <a:lnTo>
                    <a:pt x="59705" y="2928587"/>
                  </a:lnTo>
                  <a:lnTo>
                    <a:pt x="59705" y="2737328"/>
                  </a:lnTo>
                  <a:lnTo>
                    <a:pt x="0" y="2737328"/>
                  </a:lnTo>
                  <a:lnTo>
                    <a:pt x="0" y="2928587"/>
                  </a:lnTo>
                </a:path>
                <a:path w="6514465" h="6514465">
                  <a:moveTo>
                    <a:pt x="0" y="1493640"/>
                  </a:moveTo>
                  <a:lnTo>
                    <a:pt x="59705" y="1493640"/>
                  </a:lnTo>
                  <a:lnTo>
                    <a:pt x="59705" y="1302381"/>
                  </a:lnTo>
                  <a:lnTo>
                    <a:pt x="0" y="1302381"/>
                  </a:lnTo>
                  <a:lnTo>
                    <a:pt x="0" y="1493640"/>
                  </a:lnTo>
                </a:path>
                <a:path w="6514465" h="6514465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6514465" h="6514465">
                  <a:moveTo>
                    <a:pt x="3944586" y="1625193"/>
                  </a:moveTo>
                  <a:lnTo>
                    <a:pt x="4004291" y="1625193"/>
                  </a:lnTo>
                  <a:lnTo>
                    <a:pt x="4004291" y="1433935"/>
                  </a:lnTo>
                  <a:lnTo>
                    <a:pt x="3944586" y="1433935"/>
                  </a:lnTo>
                  <a:lnTo>
                    <a:pt x="3944586" y="1625193"/>
                  </a:lnTo>
                </a:path>
                <a:path w="6514465" h="6514465">
                  <a:moveTo>
                    <a:pt x="6094983" y="3060140"/>
                  </a:moveTo>
                  <a:lnTo>
                    <a:pt x="6155700" y="3060140"/>
                  </a:lnTo>
                  <a:lnTo>
                    <a:pt x="6155700" y="2868882"/>
                  </a:lnTo>
                  <a:lnTo>
                    <a:pt x="6094983" y="2868882"/>
                  </a:lnTo>
                  <a:lnTo>
                    <a:pt x="6094983" y="3060140"/>
                  </a:lnTo>
                </a:path>
                <a:path w="6514465" h="6514465">
                  <a:moveTo>
                    <a:pt x="0" y="5210537"/>
                  </a:moveTo>
                  <a:lnTo>
                    <a:pt x="59705" y="5210537"/>
                  </a:lnTo>
                  <a:lnTo>
                    <a:pt x="59705" y="5020290"/>
                  </a:lnTo>
                  <a:lnTo>
                    <a:pt x="0" y="5020290"/>
                  </a:lnTo>
                  <a:lnTo>
                    <a:pt x="0" y="5210537"/>
                  </a:lnTo>
                </a:path>
                <a:path w="6514465" h="6514465">
                  <a:moveTo>
                    <a:pt x="0" y="5928011"/>
                  </a:moveTo>
                  <a:lnTo>
                    <a:pt x="59705" y="5928011"/>
                  </a:lnTo>
                  <a:lnTo>
                    <a:pt x="59705" y="5736752"/>
                  </a:lnTo>
                  <a:lnTo>
                    <a:pt x="0" y="5736752"/>
                  </a:lnTo>
                  <a:lnTo>
                    <a:pt x="0" y="5928011"/>
                  </a:lnTo>
                </a:path>
                <a:path w="6514465" h="6514465">
                  <a:moveTo>
                    <a:pt x="6454225" y="5928011"/>
                  </a:moveTo>
                  <a:lnTo>
                    <a:pt x="6513930" y="5928011"/>
                  </a:lnTo>
                  <a:lnTo>
                    <a:pt x="6513930" y="5736752"/>
                  </a:lnTo>
                  <a:lnTo>
                    <a:pt x="6454225" y="5736752"/>
                  </a:lnTo>
                  <a:lnTo>
                    <a:pt x="6454225" y="5928011"/>
                  </a:lnTo>
                </a:path>
                <a:path w="6514465" h="6514465">
                  <a:moveTo>
                    <a:pt x="3227112" y="5928011"/>
                  </a:moveTo>
                  <a:lnTo>
                    <a:pt x="3286818" y="5928011"/>
                  </a:lnTo>
                  <a:lnTo>
                    <a:pt x="3286818" y="5736752"/>
                  </a:lnTo>
                  <a:lnTo>
                    <a:pt x="3227112" y="5736752"/>
                  </a:lnTo>
                  <a:lnTo>
                    <a:pt x="3227112" y="5928011"/>
                  </a:lnTo>
                </a:path>
                <a:path w="6514465" h="6514465">
                  <a:moveTo>
                    <a:pt x="4135845" y="59705"/>
                  </a:moveTo>
                  <a:lnTo>
                    <a:pt x="4135845" y="0"/>
                  </a:lnTo>
                  <a:lnTo>
                    <a:pt x="3944586" y="0"/>
                  </a:lnTo>
                  <a:lnTo>
                    <a:pt x="3944586" y="59705"/>
                  </a:lnTo>
                  <a:lnTo>
                    <a:pt x="4135845" y="59705"/>
                  </a:lnTo>
                </a:path>
                <a:path w="6514465" h="6514465">
                  <a:moveTo>
                    <a:pt x="2378085" y="0"/>
                  </a:moveTo>
                  <a:lnTo>
                    <a:pt x="2378085" y="59705"/>
                  </a:lnTo>
                  <a:lnTo>
                    <a:pt x="2569344" y="59705"/>
                  </a:lnTo>
                  <a:lnTo>
                    <a:pt x="2569344" y="0"/>
                  </a:lnTo>
                  <a:lnTo>
                    <a:pt x="2378085" y="0"/>
                  </a:lnTo>
                </a:path>
                <a:path w="6514465" h="6514465">
                  <a:moveTo>
                    <a:pt x="4428299" y="2928587"/>
                  </a:moveTo>
                  <a:lnTo>
                    <a:pt x="4428299" y="2868882"/>
                  </a:lnTo>
                  <a:lnTo>
                    <a:pt x="4237040" y="2868882"/>
                  </a:lnTo>
                  <a:lnTo>
                    <a:pt x="4237040" y="2928587"/>
                  </a:lnTo>
                  <a:lnTo>
                    <a:pt x="4428299" y="2928587"/>
                  </a:lnTo>
                </a:path>
                <a:path w="6514465" h="6514465">
                  <a:moveTo>
                    <a:pt x="5145772" y="2928587"/>
                  </a:moveTo>
                  <a:lnTo>
                    <a:pt x="5145772" y="2868882"/>
                  </a:lnTo>
                  <a:lnTo>
                    <a:pt x="4954513" y="2868882"/>
                  </a:lnTo>
                  <a:lnTo>
                    <a:pt x="4954513" y="2928587"/>
                  </a:lnTo>
                  <a:lnTo>
                    <a:pt x="5145772" y="2928587"/>
                  </a:lnTo>
                </a:path>
                <a:path w="6514465" h="6514465">
                  <a:moveTo>
                    <a:pt x="1433935" y="2276890"/>
                  </a:moveTo>
                  <a:lnTo>
                    <a:pt x="1493640" y="2276890"/>
                  </a:lnTo>
                  <a:lnTo>
                    <a:pt x="1493640" y="2085631"/>
                  </a:lnTo>
                  <a:lnTo>
                    <a:pt x="1433935" y="2085631"/>
                  </a:lnTo>
                  <a:lnTo>
                    <a:pt x="1433935" y="2276890"/>
                  </a:lnTo>
                </a:path>
                <a:path w="6514465" h="6514465">
                  <a:moveTo>
                    <a:pt x="3227112" y="6513930"/>
                  </a:moveTo>
                  <a:lnTo>
                    <a:pt x="3286818" y="6513930"/>
                  </a:lnTo>
                  <a:lnTo>
                    <a:pt x="3286818" y="6322672"/>
                  </a:lnTo>
                  <a:lnTo>
                    <a:pt x="3227112" y="6322672"/>
                  </a:lnTo>
                  <a:lnTo>
                    <a:pt x="3227112" y="6513930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5391338" y="3123218"/>
              <a:ext cx="1243965" cy="3846829"/>
            </a:xfrm>
            <a:custGeom>
              <a:avLst/>
              <a:gdLst/>
              <a:ahLst/>
              <a:cxnLst/>
              <a:rect l="l" t="t" r="r" b="b"/>
              <a:pathLst>
                <a:path w="1243965" h="3846829">
                  <a:moveTo>
                    <a:pt x="777178" y="1659600"/>
                  </a:moveTo>
                  <a:lnTo>
                    <a:pt x="777178" y="59705"/>
                  </a:lnTo>
                  <a:lnTo>
                    <a:pt x="717473" y="59705"/>
                  </a:lnTo>
                  <a:lnTo>
                    <a:pt x="717473" y="1599895"/>
                  </a:lnTo>
                  <a:lnTo>
                    <a:pt x="777178" y="1659600"/>
                  </a:lnTo>
                </a:path>
                <a:path w="1243965" h="3846829">
                  <a:moveTo>
                    <a:pt x="777178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777178" y="59705"/>
                  </a:lnTo>
                  <a:lnTo>
                    <a:pt x="777178" y="0"/>
                  </a:lnTo>
                </a:path>
                <a:path w="1243965" h="3846829">
                  <a:moveTo>
                    <a:pt x="0" y="59705"/>
                  </a:moveTo>
                  <a:lnTo>
                    <a:pt x="0" y="1659600"/>
                  </a:lnTo>
                  <a:lnTo>
                    <a:pt x="59705" y="1599895"/>
                  </a:lnTo>
                  <a:lnTo>
                    <a:pt x="59705" y="59705"/>
                  </a:lnTo>
                  <a:lnTo>
                    <a:pt x="0" y="59705"/>
                  </a:lnTo>
                </a:path>
                <a:path w="1243965" h="3846829">
                  <a:moveTo>
                    <a:pt x="0" y="1659600"/>
                  </a:moveTo>
                  <a:lnTo>
                    <a:pt x="777178" y="1659600"/>
                  </a:lnTo>
                  <a:lnTo>
                    <a:pt x="717473" y="1599895"/>
                  </a:lnTo>
                  <a:lnTo>
                    <a:pt x="59705" y="1599895"/>
                  </a:lnTo>
                  <a:lnTo>
                    <a:pt x="0" y="1659600"/>
                  </a:lnTo>
                </a:path>
                <a:path w="1243965" h="3846829">
                  <a:moveTo>
                    <a:pt x="370374" y="1994556"/>
                  </a:moveTo>
                  <a:lnTo>
                    <a:pt x="370374" y="2520770"/>
                  </a:lnTo>
                  <a:lnTo>
                    <a:pt x="430079" y="2460053"/>
                  </a:lnTo>
                  <a:lnTo>
                    <a:pt x="430079" y="2054261"/>
                  </a:lnTo>
                  <a:lnTo>
                    <a:pt x="370374" y="1994556"/>
                  </a:lnTo>
                </a:path>
                <a:path w="1243965" h="3846829">
                  <a:moveTo>
                    <a:pt x="370374" y="2520770"/>
                  </a:moveTo>
                  <a:lnTo>
                    <a:pt x="1123266" y="2520770"/>
                  </a:lnTo>
                  <a:lnTo>
                    <a:pt x="1063560" y="2460053"/>
                  </a:lnTo>
                  <a:lnTo>
                    <a:pt x="430079" y="2460053"/>
                  </a:lnTo>
                  <a:lnTo>
                    <a:pt x="370374" y="2520770"/>
                  </a:lnTo>
                </a:path>
                <a:path w="1243965" h="3846829">
                  <a:moveTo>
                    <a:pt x="1123266" y="2520770"/>
                  </a:moveTo>
                  <a:lnTo>
                    <a:pt x="1123266" y="1994556"/>
                  </a:lnTo>
                  <a:lnTo>
                    <a:pt x="1063560" y="2054261"/>
                  </a:lnTo>
                  <a:lnTo>
                    <a:pt x="1063560" y="2460053"/>
                  </a:lnTo>
                  <a:lnTo>
                    <a:pt x="1123266" y="2520770"/>
                  </a:lnTo>
                </a:path>
                <a:path w="1243965" h="3846829">
                  <a:moveTo>
                    <a:pt x="1123266" y="1994556"/>
                  </a:moveTo>
                  <a:lnTo>
                    <a:pt x="370374" y="1994556"/>
                  </a:lnTo>
                  <a:lnTo>
                    <a:pt x="430079" y="2054261"/>
                  </a:lnTo>
                  <a:lnTo>
                    <a:pt x="1063560" y="2054261"/>
                  </a:lnTo>
                  <a:lnTo>
                    <a:pt x="1123266" y="1994556"/>
                  </a:lnTo>
                </a:path>
                <a:path w="1243965" h="3846829">
                  <a:moveTo>
                    <a:pt x="250963" y="3124905"/>
                  </a:moveTo>
                  <a:lnTo>
                    <a:pt x="250963" y="3846427"/>
                  </a:lnTo>
                  <a:lnTo>
                    <a:pt x="310669" y="3786722"/>
                  </a:lnTo>
                  <a:lnTo>
                    <a:pt x="310669" y="3184610"/>
                  </a:lnTo>
                  <a:lnTo>
                    <a:pt x="250963" y="3124905"/>
                  </a:lnTo>
                </a:path>
                <a:path w="1243965" h="3846829">
                  <a:moveTo>
                    <a:pt x="250963" y="3846427"/>
                  </a:moveTo>
                  <a:lnTo>
                    <a:pt x="1243688" y="3846427"/>
                  </a:lnTo>
                  <a:lnTo>
                    <a:pt x="1183983" y="3786722"/>
                  </a:lnTo>
                  <a:lnTo>
                    <a:pt x="310669" y="3786722"/>
                  </a:lnTo>
                  <a:lnTo>
                    <a:pt x="250963" y="3846427"/>
                  </a:lnTo>
                </a:path>
                <a:path w="1243965" h="3846829">
                  <a:moveTo>
                    <a:pt x="1243688" y="3846427"/>
                  </a:moveTo>
                  <a:lnTo>
                    <a:pt x="1243688" y="3124905"/>
                  </a:lnTo>
                  <a:lnTo>
                    <a:pt x="1183983" y="3184610"/>
                  </a:lnTo>
                  <a:lnTo>
                    <a:pt x="1183983" y="3786722"/>
                  </a:lnTo>
                  <a:lnTo>
                    <a:pt x="1243688" y="3846427"/>
                  </a:lnTo>
                </a:path>
                <a:path w="1243965" h="3846829">
                  <a:moveTo>
                    <a:pt x="1243688" y="3124905"/>
                  </a:moveTo>
                  <a:lnTo>
                    <a:pt x="250963" y="3124905"/>
                  </a:lnTo>
                  <a:lnTo>
                    <a:pt x="310669" y="3184610"/>
                  </a:lnTo>
                  <a:lnTo>
                    <a:pt x="1183983" y="3184610"/>
                  </a:lnTo>
                  <a:lnTo>
                    <a:pt x="1243688" y="3124905"/>
                  </a:lnTo>
                </a:path>
                <a:path w="1243965" h="3846829">
                  <a:moveTo>
                    <a:pt x="717473" y="3184610"/>
                  </a:moveTo>
                  <a:lnTo>
                    <a:pt x="717473" y="3786722"/>
                  </a:lnTo>
                  <a:lnTo>
                    <a:pt x="777178" y="3786722"/>
                  </a:lnTo>
                  <a:lnTo>
                    <a:pt x="777178" y="3184610"/>
                  </a:lnTo>
                  <a:lnTo>
                    <a:pt x="717473" y="318461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6826285" y="3559369"/>
              <a:ext cx="1136015" cy="1625600"/>
            </a:xfrm>
            <a:custGeom>
              <a:avLst/>
              <a:gdLst/>
              <a:ahLst/>
              <a:cxnLst/>
              <a:rect l="l" t="t" r="r" b="b"/>
              <a:pathLst>
                <a:path w="1136015" h="1625600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1136015" h="1625600">
                  <a:moveTo>
                    <a:pt x="1075704" y="1625193"/>
                  </a:moveTo>
                  <a:lnTo>
                    <a:pt x="1135409" y="1625193"/>
                  </a:lnTo>
                  <a:lnTo>
                    <a:pt x="1135409" y="1433935"/>
                  </a:lnTo>
                  <a:lnTo>
                    <a:pt x="1075704" y="1433935"/>
                  </a:lnTo>
                  <a:lnTo>
                    <a:pt x="1075704" y="1625193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6" name="object 5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13898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57" name="object 57" descr=""/>
          <p:cNvSpPr txBox="1"/>
          <p:nvPr/>
        </p:nvSpPr>
        <p:spPr>
          <a:xfrm>
            <a:off x="2866975" y="10536626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58" name="object 58" descr=""/>
          <p:cNvSpPr/>
          <p:nvPr/>
        </p:nvSpPr>
        <p:spPr>
          <a:xfrm>
            <a:off x="2912057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 descr=""/>
          <p:cNvSpPr/>
          <p:nvPr/>
        </p:nvSpPr>
        <p:spPr>
          <a:xfrm>
            <a:off x="2912057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" name="object 60" descr=""/>
          <p:cNvSpPr/>
          <p:nvPr/>
        </p:nvSpPr>
        <p:spPr>
          <a:xfrm>
            <a:off x="2912057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" name="object 61" descr=""/>
          <p:cNvSpPr/>
          <p:nvPr/>
        </p:nvSpPr>
        <p:spPr>
          <a:xfrm>
            <a:off x="2912057" y="725299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" name="object 62" descr=""/>
          <p:cNvSpPr/>
          <p:nvPr/>
        </p:nvSpPr>
        <p:spPr>
          <a:xfrm>
            <a:off x="2912057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" name="object 63" descr=""/>
          <p:cNvSpPr/>
          <p:nvPr/>
        </p:nvSpPr>
        <p:spPr>
          <a:xfrm>
            <a:off x="2912057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" name="object 64" descr=""/>
          <p:cNvSpPr/>
          <p:nvPr/>
        </p:nvSpPr>
        <p:spPr>
          <a:xfrm>
            <a:off x="2912057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5" name="object 65" descr=""/>
          <p:cNvGrpSpPr/>
          <p:nvPr/>
        </p:nvGrpSpPr>
        <p:grpSpPr>
          <a:xfrm>
            <a:off x="2909835" y="2356972"/>
            <a:ext cx="457834" cy="8389620"/>
            <a:chOff x="2909835" y="2356972"/>
            <a:chExt cx="457834" cy="8389620"/>
          </a:xfrm>
        </p:grpSpPr>
        <p:sp>
          <p:nvSpPr>
            <p:cNvPr id="66" name="object 66" descr=""/>
            <p:cNvSpPr/>
            <p:nvPr/>
          </p:nvSpPr>
          <p:spPr>
            <a:xfrm>
              <a:off x="2912057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867101"/>
                  </a:moveTo>
                  <a:lnTo>
                    <a:pt x="0" y="6791205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934851"/>
                  </a:moveTo>
                  <a:lnTo>
                    <a:pt x="0" y="1479472"/>
                  </a:lnTo>
                </a:path>
                <a:path w="0" h="8195309">
                  <a:moveTo>
                    <a:pt x="0" y="1403576"/>
                  </a:moveTo>
                  <a:lnTo>
                    <a:pt x="0" y="1327680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7" name="object 6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72129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68" name="object 68" descr=""/>
          <p:cNvSpPr txBox="1"/>
          <p:nvPr/>
        </p:nvSpPr>
        <p:spPr>
          <a:xfrm>
            <a:off x="3218122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9" name="object 69" descr=""/>
          <p:cNvSpPr/>
          <p:nvPr/>
        </p:nvSpPr>
        <p:spPr>
          <a:xfrm>
            <a:off x="3270288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/>
          <p:nvPr/>
        </p:nvSpPr>
        <p:spPr>
          <a:xfrm>
            <a:off x="3270288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1" name="object 71" descr=""/>
          <p:cNvSpPr/>
          <p:nvPr/>
        </p:nvSpPr>
        <p:spPr>
          <a:xfrm>
            <a:off x="3270288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 descr=""/>
          <p:cNvSpPr/>
          <p:nvPr/>
        </p:nvSpPr>
        <p:spPr>
          <a:xfrm>
            <a:off x="3270288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3" name="object 73" descr=""/>
          <p:cNvSpPr/>
          <p:nvPr/>
        </p:nvSpPr>
        <p:spPr>
          <a:xfrm>
            <a:off x="3270288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" name="object 74" descr=""/>
          <p:cNvSpPr/>
          <p:nvPr/>
        </p:nvSpPr>
        <p:spPr>
          <a:xfrm>
            <a:off x="3270288" y="588685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5" name="object 75" descr=""/>
          <p:cNvSpPr/>
          <p:nvPr/>
        </p:nvSpPr>
        <p:spPr>
          <a:xfrm>
            <a:off x="3270288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6" name="object 76" descr=""/>
          <p:cNvSpPr/>
          <p:nvPr/>
        </p:nvSpPr>
        <p:spPr>
          <a:xfrm>
            <a:off x="3270288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7" name="object 77" descr=""/>
          <p:cNvSpPr/>
          <p:nvPr/>
        </p:nvSpPr>
        <p:spPr>
          <a:xfrm>
            <a:off x="3270288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8" name="object 78" descr=""/>
          <p:cNvGrpSpPr/>
          <p:nvPr/>
        </p:nvGrpSpPr>
        <p:grpSpPr>
          <a:xfrm>
            <a:off x="3268066" y="2356972"/>
            <a:ext cx="457834" cy="8389620"/>
            <a:chOff x="3268066" y="2356972"/>
            <a:chExt cx="457834" cy="8389620"/>
          </a:xfrm>
        </p:grpSpPr>
        <p:sp>
          <p:nvSpPr>
            <p:cNvPr id="79" name="object 79" descr=""/>
            <p:cNvSpPr/>
            <p:nvPr/>
          </p:nvSpPr>
          <p:spPr>
            <a:xfrm>
              <a:off x="3270288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500967"/>
                  </a:moveTo>
                  <a:lnTo>
                    <a:pt x="0" y="5425071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0" name="object 8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530360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81" name="object 81" descr=""/>
          <p:cNvSpPr txBox="1"/>
          <p:nvPr/>
        </p:nvSpPr>
        <p:spPr>
          <a:xfrm>
            <a:off x="3576353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82" name="object 82" descr=""/>
          <p:cNvSpPr/>
          <p:nvPr/>
        </p:nvSpPr>
        <p:spPr>
          <a:xfrm>
            <a:off x="3628519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3" name="object 83" descr=""/>
          <p:cNvSpPr/>
          <p:nvPr/>
        </p:nvSpPr>
        <p:spPr>
          <a:xfrm>
            <a:off x="3628519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4" name="object 84" descr=""/>
          <p:cNvSpPr/>
          <p:nvPr/>
        </p:nvSpPr>
        <p:spPr>
          <a:xfrm>
            <a:off x="3628519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5" name="object 85" descr=""/>
          <p:cNvSpPr/>
          <p:nvPr/>
        </p:nvSpPr>
        <p:spPr>
          <a:xfrm>
            <a:off x="3628519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6" name="object 86" descr=""/>
          <p:cNvSpPr/>
          <p:nvPr/>
        </p:nvSpPr>
        <p:spPr>
          <a:xfrm>
            <a:off x="3628519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7" name="object 87" descr=""/>
          <p:cNvSpPr/>
          <p:nvPr/>
        </p:nvSpPr>
        <p:spPr>
          <a:xfrm>
            <a:off x="3628519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8" name="object 88" descr=""/>
          <p:cNvSpPr/>
          <p:nvPr/>
        </p:nvSpPr>
        <p:spPr>
          <a:xfrm>
            <a:off x="3628519" y="588685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" name="object 89" descr=""/>
          <p:cNvSpPr/>
          <p:nvPr/>
        </p:nvSpPr>
        <p:spPr>
          <a:xfrm>
            <a:off x="3628519" y="52037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" name="object 90" descr=""/>
          <p:cNvSpPr/>
          <p:nvPr/>
        </p:nvSpPr>
        <p:spPr>
          <a:xfrm>
            <a:off x="3628519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" name="object 91" descr=""/>
          <p:cNvSpPr/>
          <p:nvPr/>
        </p:nvSpPr>
        <p:spPr>
          <a:xfrm>
            <a:off x="3628519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2" name="object 92" descr=""/>
          <p:cNvSpPr/>
          <p:nvPr/>
        </p:nvSpPr>
        <p:spPr>
          <a:xfrm>
            <a:off x="3628519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3" name="object 93" descr=""/>
          <p:cNvSpPr/>
          <p:nvPr/>
        </p:nvSpPr>
        <p:spPr>
          <a:xfrm>
            <a:off x="3628519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" name="object 94" descr=""/>
          <p:cNvGrpSpPr/>
          <p:nvPr/>
        </p:nvGrpSpPr>
        <p:grpSpPr>
          <a:xfrm>
            <a:off x="3626296" y="2356972"/>
            <a:ext cx="817244" cy="8389620"/>
            <a:chOff x="3626296" y="2356972"/>
            <a:chExt cx="817244" cy="8389620"/>
          </a:xfrm>
        </p:grpSpPr>
        <p:sp>
          <p:nvSpPr>
            <p:cNvPr id="95" name="object 95" descr=""/>
            <p:cNvSpPr/>
            <p:nvPr/>
          </p:nvSpPr>
          <p:spPr>
            <a:xfrm>
              <a:off x="3628518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" name="object 9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47833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97" name="object 97" descr=""/>
          <p:cNvSpPr txBox="1"/>
          <p:nvPr/>
        </p:nvSpPr>
        <p:spPr>
          <a:xfrm>
            <a:off x="4293827" y="1053662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8" name="object 98" descr=""/>
          <p:cNvSpPr/>
          <p:nvPr/>
        </p:nvSpPr>
        <p:spPr>
          <a:xfrm>
            <a:off x="4345992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" name="object 99" descr=""/>
          <p:cNvSpPr/>
          <p:nvPr/>
        </p:nvSpPr>
        <p:spPr>
          <a:xfrm>
            <a:off x="4345992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" name="object 100" descr=""/>
          <p:cNvSpPr/>
          <p:nvPr/>
        </p:nvSpPr>
        <p:spPr>
          <a:xfrm>
            <a:off x="4345992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" name="object 101" descr=""/>
          <p:cNvSpPr/>
          <p:nvPr/>
        </p:nvSpPr>
        <p:spPr>
          <a:xfrm>
            <a:off x="4345992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" name="object 102" descr=""/>
          <p:cNvSpPr/>
          <p:nvPr/>
        </p:nvSpPr>
        <p:spPr>
          <a:xfrm>
            <a:off x="4345992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" name="object 103" descr=""/>
          <p:cNvSpPr/>
          <p:nvPr/>
        </p:nvSpPr>
        <p:spPr>
          <a:xfrm>
            <a:off x="4345992" y="656992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" name="object 104" descr=""/>
          <p:cNvSpPr/>
          <p:nvPr/>
        </p:nvSpPr>
        <p:spPr>
          <a:xfrm>
            <a:off x="4345992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" name="object 105" descr=""/>
          <p:cNvSpPr/>
          <p:nvPr/>
        </p:nvSpPr>
        <p:spPr>
          <a:xfrm>
            <a:off x="4345992" y="52037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" name="object 106" descr=""/>
          <p:cNvSpPr/>
          <p:nvPr/>
        </p:nvSpPr>
        <p:spPr>
          <a:xfrm>
            <a:off x="4345992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" name="object 107" descr=""/>
          <p:cNvSpPr/>
          <p:nvPr/>
        </p:nvSpPr>
        <p:spPr>
          <a:xfrm>
            <a:off x="4345992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" name="object 108" descr=""/>
          <p:cNvSpPr/>
          <p:nvPr/>
        </p:nvSpPr>
        <p:spPr>
          <a:xfrm>
            <a:off x="4345992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9" name="object 109" descr=""/>
          <p:cNvGrpSpPr/>
          <p:nvPr/>
        </p:nvGrpSpPr>
        <p:grpSpPr>
          <a:xfrm>
            <a:off x="4343770" y="2356972"/>
            <a:ext cx="815975" cy="8389620"/>
            <a:chOff x="4343770" y="2356972"/>
            <a:chExt cx="815975" cy="8389620"/>
          </a:xfrm>
        </p:grpSpPr>
        <p:sp>
          <p:nvSpPr>
            <p:cNvPr id="110" name="object 110" descr=""/>
            <p:cNvSpPr/>
            <p:nvPr/>
          </p:nvSpPr>
          <p:spPr>
            <a:xfrm>
              <a:off x="4345992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1" name="object 1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964295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112" name="object 112" descr=""/>
          <p:cNvSpPr txBox="1"/>
          <p:nvPr/>
        </p:nvSpPr>
        <p:spPr>
          <a:xfrm>
            <a:off x="5011300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13" name="object 113" descr=""/>
          <p:cNvSpPr/>
          <p:nvPr/>
        </p:nvSpPr>
        <p:spPr>
          <a:xfrm>
            <a:off x="5062454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" name="object 114" descr=""/>
          <p:cNvSpPr/>
          <p:nvPr/>
        </p:nvSpPr>
        <p:spPr>
          <a:xfrm>
            <a:off x="5062454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 descr=""/>
          <p:cNvSpPr/>
          <p:nvPr/>
        </p:nvSpPr>
        <p:spPr>
          <a:xfrm>
            <a:off x="5062454" y="861912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" name="object 116" descr=""/>
          <p:cNvSpPr/>
          <p:nvPr/>
        </p:nvSpPr>
        <p:spPr>
          <a:xfrm>
            <a:off x="5062454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 descr=""/>
          <p:cNvSpPr/>
          <p:nvPr/>
        </p:nvSpPr>
        <p:spPr>
          <a:xfrm>
            <a:off x="5062454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" name="object 118" descr=""/>
          <p:cNvSpPr/>
          <p:nvPr/>
        </p:nvSpPr>
        <p:spPr>
          <a:xfrm>
            <a:off x="5062454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" name="object 119" descr=""/>
          <p:cNvSpPr/>
          <p:nvPr/>
        </p:nvSpPr>
        <p:spPr>
          <a:xfrm>
            <a:off x="5062454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" name="object 120" descr=""/>
          <p:cNvSpPr/>
          <p:nvPr/>
        </p:nvSpPr>
        <p:spPr>
          <a:xfrm>
            <a:off x="5062454" y="50519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" name="object 121" descr=""/>
          <p:cNvSpPr/>
          <p:nvPr/>
        </p:nvSpPr>
        <p:spPr>
          <a:xfrm>
            <a:off x="5062454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" name="object 122" descr=""/>
          <p:cNvSpPr/>
          <p:nvPr/>
        </p:nvSpPr>
        <p:spPr>
          <a:xfrm>
            <a:off x="5062454" y="436994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 descr=""/>
          <p:cNvSpPr/>
          <p:nvPr/>
        </p:nvSpPr>
        <p:spPr>
          <a:xfrm>
            <a:off x="5062454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" name="object 124" descr=""/>
          <p:cNvSpPr/>
          <p:nvPr/>
        </p:nvSpPr>
        <p:spPr>
          <a:xfrm>
            <a:off x="5062454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" name="object 125" descr=""/>
          <p:cNvSpPr/>
          <p:nvPr/>
        </p:nvSpPr>
        <p:spPr>
          <a:xfrm>
            <a:off x="5062454" y="315560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" name="object 126" descr=""/>
          <p:cNvSpPr/>
          <p:nvPr/>
        </p:nvSpPr>
        <p:spPr>
          <a:xfrm>
            <a:off x="5062454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7" name="object 127" descr=""/>
          <p:cNvGrpSpPr/>
          <p:nvPr/>
        </p:nvGrpSpPr>
        <p:grpSpPr>
          <a:xfrm>
            <a:off x="5060231" y="2356972"/>
            <a:ext cx="459105" cy="8389620"/>
            <a:chOff x="5060231" y="2356972"/>
            <a:chExt cx="459105" cy="8389620"/>
          </a:xfrm>
        </p:grpSpPr>
        <p:sp>
          <p:nvSpPr>
            <p:cNvPr id="128" name="object 128" descr=""/>
            <p:cNvSpPr/>
            <p:nvPr/>
          </p:nvSpPr>
          <p:spPr>
            <a:xfrm>
              <a:off x="5062454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" name="object 12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23538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130" name="object 130" descr=""/>
          <p:cNvSpPr txBox="1"/>
          <p:nvPr/>
        </p:nvSpPr>
        <p:spPr>
          <a:xfrm>
            <a:off x="5371555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/>
          <p:nvPr/>
        </p:nvSpPr>
        <p:spPr>
          <a:xfrm>
            <a:off x="5421696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2" name="object 132" descr=""/>
          <p:cNvSpPr/>
          <p:nvPr/>
        </p:nvSpPr>
        <p:spPr>
          <a:xfrm>
            <a:off x="5421696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" name="object 133" descr=""/>
          <p:cNvSpPr/>
          <p:nvPr/>
        </p:nvSpPr>
        <p:spPr>
          <a:xfrm>
            <a:off x="5421696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" name="object 134" descr=""/>
          <p:cNvSpPr/>
          <p:nvPr/>
        </p:nvSpPr>
        <p:spPr>
          <a:xfrm>
            <a:off x="5421696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" name="object 135" descr=""/>
          <p:cNvSpPr/>
          <p:nvPr/>
        </p:nvSpPr>
        <p:spPr>
          <a:xfrm>
            <a:off x="5421696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" name="object 136" descr=""/>
          <p:cNvSpPr/>
          <p:nvPr/>
        </p:nvSpPr>
        <p:spPr>
          <a:xfrm>
            <a:off x="5421696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" name="object 137" descr=""/>
          <p:cNvSpPr/>
          <p:nvPr/>
        </p:nvSpPr>
        <p:spPr>
          <a:xfrm>
            <a:off x="5421696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" name="object 138" descr=""/>
          <p:cNvSpPr/>
          <p:nvPr/>
        </p:nvSpPr>
        <p:spPr>
          <a:xfrm>
            <a:off x="5421696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" name="object 139" descr=""/>
          <p:cNvSpPr/>
          <p:nvPr/>
        </p:nvSpPr>
        <p:spPr>
          <a:xfrm>
            <a:off x="5421696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0" name="object 140" descr=""/>
          <p:cNvGrpSpPr/>
          <p:nvPr/>
        </p:nvGrpSpPr>
        <p:grpSpPr>
          <a:xfrm>
            <a:off x="5419474" y="2356972"/>
            <a:ext cx="815975" cy="8389620"/>
            <a:chOff x="5419474" y="2356972"/>
            <a:chExt cx="815975" cy="8389620"/>
          </a:xfrm>
        </p:grpSpPr>
        <p:sp>
          <p:nvSpPr>
            <p:cNvPr id="141" name="object 141" descr=""/>
            <p:cNvSpPr/>
            <p:nvPr/>
          </p:nvSpPr>
          <p:spPr>
            <a:xfrm>
              <a:off x="5421697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4134833"/>
                  </a:moveTo>
                  <a:lnTo>
                    <a:pt x="0" y="4058936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2" name="object 14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039999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143" name="object 143" descr=""/>
          <p:cNvSpPr txBox="1"/>
          <p:nvPr/>
        </p:nvSpPr>
        <p:spPr>
          <a:xfrm>
            <a:off x="6083968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/>
          <p:nvPr/>
        </p:nvSpPr>
        <p:spPr>
          <a:xfrm>
            <a:off x="6138158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5" name="object 145" descr=""/>
          <p:cNvSpPr/>
          <p:nvPr/>
        </p:nvSpPr>
        <p:spPr>
          <a:xfrm>
            <a:off x="6138158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" name="object 146" descr=""/>
          <p:cNvSpPr/>
          <p:nvPr/>
        </p:nvSpPr>
        <p:spPr>
          <a:xfrm>
            <a:off x="6138158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" name="object 147" descr=""/>
          <p:cNvSpPr/>
          <p:nvPr/>
        </p:nvSpPr>
        <p:spPr>
          <a:xfrm>
            <a:off x="6138158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" name="object 148" descr=""/>
          <p:cNvSpPr/>
          <p:nvPr/>
        </p:nvSpPr>
        <p:spPr>
          <a:xfrm>
            <a:off x="6138158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" name="object 149" descr=""/>
          <p:cNvSpPr/>
          <p:nvPr/>
        </p:nvSpPr>
        <p:spPr>
          <a:xfrm>
            <a:off x="6138158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" name="object 150" descr=""/>
          <p:cNvSpPr/>
          <p:nvPr/>
        </p:nvSpPr>
        <p:spPr>
          <a:xfrm>
            <a:off x="6138158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51" name="object 151" descr=""/>
          <p:cNvGrpSpPr/>
          <p:nvPr/>
        </p:nvGrpSpPr>
        <p:grpSpPr>
          <a:xfrm>
            <a:off x="6135935" y="2356972"/>
            <a:ext cx="817244" cy="8389620"/>
            <a:chOff x="6135935" y="2356972"/>
            <a:chExt cx="817244" cy="8389620"/>
          </a:xfrm>
        </p:grpSpPr>
        <p:sp>
          <p:nvSpPr>
            <p:cNvPr id="152" name="object 152" descr=""/>
            <p:cNvSpPr/>
            <p:nvPr/>
          </p:nvSpPr>
          <p:spPr>
            <a:xfrm>
              <a:off x="6138158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867101"/>
                  </a:moveTo>
                  <a:lnTo>
                    <a:pt x="0" y="6791205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500967"/>
                  </a:moveTo>
                  <a:lnTo>
                    <a:pt x="0" y="5425071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817900"/>
                  </a:moveTo>
                  <a:lnTo>
                    <a:pt x="0" y="4742004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3" name="object 15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757473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154" name="object 154" descr=""/>
          <p:cNvSpPr txBox="1"/>
          <p:nvPr/>
        </p:nvSpPr>
        <p:spPr>
          <a:xfrm>
            <a:off x="6803466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55" name="object 155" descr=""/>
          <p:cNvSpPr/>
          <p:nvPr/>
        </p:nvSpPr>
        <p:spPr>
          <a:xfrm>
            <a:off x="6855631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 descr=""/>
          <p:cNvSpPr/>
          <p:nvPr/>
        </p:nvSpPr>
        <p:spPr>
          <a:xfrm>
            <a:off x="6855631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" name="object 157" descr=""/>
          <p:cNvSpPr/>
          <p:nvPr/>
        </p:nvSpPr>
        <p:spPr>
          <a:xfrm>
            <a:off x="6855631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 descr=""/>
          <p:cNvSpPr/>
          <p:nvPr/>
        </p:nvSpPr>
        <p:spPr>
          <a:xfrm>
            <a:off x="6855631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" name="object 159" descr=""/>
          <p:cNvSpPr/>
          <p:nvPr/>
        </p:nvSpPr>
        <p:spPr>
          <a:xfrm>
            <a:off x="6855631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" name="object 160" descr=""/>
          <p:cNvSpPr/>
          <p:nvPr/>
        </p:nvSpPr>
        <p:spPr>
          <a:xfrm>
            <a:off x="6855631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61" name="object 161" descr=""/>
          <p:cNvGrpSpPr/>
          <p:nvPr/>
        </p:nvGrpSpPr>
        <p:grpSpPr>
          <a:xfrm>
            <a:off x="6853409" y="2356972"/>
            <a:ext cx="457834" cy="8389620"/>
            <a:chOff x="6853409" y="2356972"/>
            <a:chExt cx="457834" cy="8389620"/>
          </a:xfrm>
        </p:grpSpPr>
        <p:sp>
          <p:nvSpPr>
            <p:cNvPr id="162" name="object 162" descr=""/>
            <p:cNvSpPr/>
            <p:nvPr/>
          </p:nvSpPr>
          <p:spPr>
            <a:xfrm>
              <a:off x="6855632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4134833"/>
                  </a:moveTo>
                  <a:lnTo>
                    <a:pt x="0" y="4058936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934851"/>
                  </a:moveTo>
                  <a:lnTo>
                    <a:pt x="0" y="1479472"/>
                  </a:lnTo>
                </a:path>
                <a:path w="0" h="8195309">
                  <a:moveTo>
                    <a:pt x="0" y="1403576"/>
                  </a:moveTo>
                  <a:lnTo>
                    <a:pt x="0" y="1327680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63" name="object 16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115703" y="10550941"/>
              <a:ext cx="195306" cy="195306"/>
            </a:xfrm>
            <a:prstGeom prst="rect">
              <a:avLst/>
            </a:prstGeom>
          </p:spPr>
        </p:pic>
      </p:grpSp>
      <p:sp>
        <p:nvSpPr>
          <p:cNvPr id="164" name="object 164" descr=""/>
          <p:cNvSpPr txBox="1"/>
          <p:nvPr/>
        </p:nvSpPr>
        <p:spPr>
          <a:xfrm>
            <a:off x="7161696" y="1053662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65" name="object 165" descr=""/>
          <p:cNvSpPr/>
          <p:nvPr/>
        </p:nvSpPr>
        <p:spPr>
          <a:xfrm>
            <a:off x="7213862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6" name="object 166" descr=""/>
          <p:cNvSpPr/>
          <p:nvPr/>
        </p:nvSpPr>
        <p:spPr>
          <a:xfrm>
            <a:off x="7213862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7" name="object 167" descr=""/>
          <p:cNvSpPr/>
          <p:nvPr/>
        </p:nvSpPr>
        <p:spPr>
          <a:xfrm>
            <a:off x="7213862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8" name="object 168" descr=""/>
          <p:cNvSpPr/>
          <p:nvPr/>
        </p:nvSpPr>
        <p:spPr>
          <a:xfrm>
            <a:off x="7213862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9" name="object 169" descr=""/>
          <p:cNvSpPr/>
          <p:nvPr/>
        </p:nvSpPr>
        <p:spPr>
          <a:xfrm>
            <a:off x="7213862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0" name="object 170" descr=""/>
          <p:cNvSpPr/>
          <p:nvPr/>
        </p:nvSpPr>
        <p:spPr>
          <a:xfrm>
            <a:off x="7213862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1" name="object 171" descr=""/>
          <p:cNvSpPr/>
          <p:nvPr/>
        </p:nvSpPr>
        <p:spPr>
          <a:xfrm>
            <a:off x="7213862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2" name="object 172" descr=""/>
          <p:cNvSpPr/>
          <p:nvPr/>
        </p:nvSpPr>
        <p:spPr>
          <a:xfrm>
            <a:off x="7213862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73" name="object 173" descr=""/>
          <p:cNvGrpSpPr/>
          <p:nvPr/>
        </p:nvGrpSpPr>
        <p:grpSpPr>
          <a:xfrm>
            <a:off x="7211640" y="2356972"/>
            <a:ext cx="842644" cy="8389620"/>
            <a:chOff x="7211640" y="2356972"/>
            <a:chExt cx="842644" cy="8389620"/>
          </a:xfrm>
        </p:grpSpPr>
        <p:sp>
          <p:nvSpPr>
            <p:cNvPr id="174" name="object 174" descr=""/>
            <p:cNvSpPr/>
            <p:nvPr/>
          </p:nvSpPr>
          <p:spPr>
            <a:xfrm>
              <a:off x="7213862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934851"/>
                  </a:moveTo>
                  <a:lnTo>
                    <a:pt x="0" y="1479472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5" name="object 175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808890" y="10551953"/>
              <a:ext cx="244892" cy="194294"/>
            </a:xfrm>
            <a:prstGeom prst="rect">
              <a:avLst/>
            </a:prstGeom>
          </p:spPr>
        </p:pic>
      </p:grpSp>
      <p:sp>
        <p:nvSpPr>
          <p:cNvPr id="176" name="object 176" descr=""/>
          <p:cNvSpPr txBox="1"/>
          <p:nvPr/>
        </p:nvSpPr>
        <p:spPr>
          <a:xfrm>
            <a:off x="7855895" y="10536626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77" name="object 177" descr=""/>
          <p:cNvSpPr/>
          <p:nvPr/>
        </p:nvSpPr>
        <p:spPr>
          <a:xfrm>
            <a:off x="7931336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8" name="object 178" descr=""/>
          <p:cNvSpPr/>
          <p:nvPr/>
        </p:nvSpPr>
        <p:spPr>
          <a:xfrm>
            <a:off x="7931336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" name="object 179" descr=""/>
          <p:cNvSpPr/>
          <p:nvPr/>
        </p:nvSpPr>
        <p:spPr>
          <a:xfrm>
            <a:off x="7931336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0" name="object 180" descr=""/>
          <p:cNvSpPr/>
          <p:nvPr/>
        </p:nvSpPr>
        <p:spPr>
          <a:xfrm>
            <a:off x="7931336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1" name="object 181" descr=""/>
          <p:cNvSpPr/>
          <p:nvPr/>
        </p:nvSpPr>
        <p:spPr>
          <a:xfrm>
            <a:off x="7931336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" name="object 182" descr=""/>
          <p:cNvSpPr/>
          <p:nvPr/>
        </p:nvSpPr>
        <p:spPr>
          <a:xfrm>
            <a:off x="7931336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" name="object 183" descr=""/>
          <p:cNvSpPr/>
          <p:nvPr/>
        </p:nvSpPr>
        <p:spPr>
          <a:xfrm>
            <a:off x="7931336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" name="object 184" descr=""/>
          <p:cNvSpPr/>
          <p:nvPr/>
        </p:nvSpPr>
        <p:spPr>
          <a:xfrm>
            <a:off x="7931336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5" name="object 185" descr=""/>
          <p:cNvSpPr/>
          <p:nvPr/>
        </p:nvSpPr>
        <p:spPr>
          <a:xfrm>
            <a:off x="7931336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6" name="object 186" descr=""/>
          <p:cNvSpPr/>
          <p:nvPr/>
        </p:nvSpPr>
        <p:spPr>
          <a:xfrm>
            <a:off x="7931336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" name="object 187" descr=""/>
          <p:cNvSpPr/>
          <p:nvPr/>
        </p:nvSpPr>
        <p:spPr>
          <a:xfrm>
            <a:off x="8648810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8" name="object 188" descr=""/>
          <p:cNvSpPr/>
          <p:nvPr/>
        </p:nvSpPr>
        <p:spPr>
          <a:xfrm>
            <a:off x="8648810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9" name="object 189" descr=""/>
          <p:cNvSpPr/>
          <p:nvPr/>
        </p:nvSpPr>
        <p:spPr>
          <a:xfrm>
            <a:off x="8648810" y="861912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0" name="object 190" descr=""/>
          <p:cNvSpPr/>
          <p:nvPr/>
        </p:nvSpPr>
        <p:spPr>
          <a:xfrm>
            <a:off x="8648810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1" name="object 191" descr=""/>
          <p:cNvSpPr/>
          <p:nvPr/>
        </p:nvSpPr>
        <p:spPr>
          <a:xfrm>
            <a:off x="8648810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2" name="object 192" descr=""/>
          <p:cNvSpPr/>
          <p:nvPr/>
        </p:nvSpPr>
        <p:spPr>
          <a:xfrm>
            <a:off x="8648810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3" name="object 193" descr=""/>
          <p:cNvSpPr/>
          <p:nvPr/>
        </p:nvSpPr>
        <p:spPr>
          <a:xfrm>
            <a:off x="8648810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" name="object 194" descr=""/>
          <p:cNvSpPr/>
          <p:nvPr/>
        </p:nvSpPr>
        <p:spPr>
          <a:xfrm>
            <a:off x="8648810" y="573506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" name="object 195" descr=""/>
          <p:cNvSpPr/>
          <p:nvPr/>
        </p:nvSpPr>
        <p:spPr>
          <a:xfrm>
            <a:off x="8648810" y="52037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6" name="object 196" descr=""/>
          <p:cNvSpPr/>
          <p:nvPr/>
        </p:nvSpPr>
        <p:spPr>
          <a:xfrm>
            <a:off x="8648810" y="50519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7" name="object 197" descr=""/>
          <p:cNvSpPr/>
          <p:nvPr/>
        </p:nvSpPr>
        <p:spPr>
          <a:xfrm>
            <a:off x="8648810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8" name="object 198" descr=""/>
          <p:cNvSpPr/>
          <p:nvPr/>
        </p:nvSpPr>
        <p:spPr>
          <a:xfrm>
            <a:off x="8648810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9" name="object 199" descr=""/>
          <p:cNvSpPr/>
          <p:nvPr/>
        </p:nvSpPr>
        <p:spPr>
          <a:xfrm>
            <a:off x="8648810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0" name="object 200" descr=""/>
          <p:cNvSpPr/>
          <p:nvPr/>
        </p:nvSpPr>
        <p:spPr>
          <a:xfrm>
            <a:off x="8648810" y="315560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1" name="object 201" descr=""/>
          <p:cNvSpPr/>
          <p:nvPr/>
        </p:nvSpPr>
        <p:spPr>
          <a:xfrm>
            <a:off x="8648810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2" name="object 202" descr=""/>
          <p:cNvSpPr/>
          <p:nvPr/>
        </p:nvSpPr>
        <p:spPr>
          <a:xfrm>
            <a:off x="9007040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3" name="object 203" descr=""/>
          <p:cNvSpPr/>
          <p:nvPr/>
        </p:nvSpPr>
        <p:spPr>
          <a:xfrm>
            <a:off x="9007040" y="915040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4" name="object 204" descr=""/>
          <p:cNvSpPr/>
          <p:nvPr/>
        </p:nvSpPr>
        <p:spPr>
          <a:xfrm>
            <a:off x="9007040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" name="object 205" descr=""/>
          <p:cNvSpPr/>
          <p:nvPr/>
        </p:nvSpPr>
        <p:spPr>
          <a:xfrm>
            <a:off x="9007040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6" name="object 206" descr=""/>
          <p:cNvSpPr/>
          <p:nvPr/>
        </p:nvSpPr>
        <p:spPr>
          <a:xfrm>
            <a:off x="9007040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" name="object 207" descr=""/>
          <p:cNvSpPr/>
          <p:nvPr/>
        </p:nvSpPr>
        <p:spPr>
          <a:xfrm>
            <a:off x="9007040" y="520379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8" name="object 208" descr=""/>
          <p:cNvSpPr/>
          <p:nvPr/>
        </p:nvSpPr>
        <p:spPr>
          <a:xfrm>
            <a:off x="9007040" y="4521735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 descr=""/>
          <p:cNvSpPr/>
          <p:nvPr/>
        </p:nvSpPr>
        <p:spPr>
          <a:xfrm>
            <a:off x="9007040" y="383866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0" name="object 210" descr=""/>
          <p:cNvSpPr/>
          <p:nvPr/>
        </p:nvSpPr>
        <p:spPr>
          <a:xfrm>
            <a:off x="9007040" y="368687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1" name="object 211" descr=""/>
          <p:cNvSpPr/>
          <p:nvPr/>
        </p:nvSpPr>
        <p:spPr>
          <a:xfrm>
            <a:off x="9007040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12" name="object 212" descr=""/>
          <p:cNvGrpSpPr/>
          <p:nvPr/>
        </p:nvGrpSpPr>
        <p:grpSpPr>
          <a:xfrm>
            <a:off x="7929113" y="2356972"/>
            <a:ext cx="1558925" cy="8389620"/>
            <a:chOff x="7929113" y="2356972"/>
            <a:chExt cx="1558925" cy="8389620"/>
          </a:xfrm>
        </p:grpSpPr>
        <p:sp>
          <p:nvSpPr>
            <p:cNvPr id="213" name="object 213" descr=""/>
            <p:cNvSpPr/>
            <p:nvPr/>
          </p:nvSpPr>
          <p:spPr>
            <a:xfrm>
              <a:off x="7931336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4" name="object 21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25351" y="10551953"/>
              <a:ext cx="244892" cy="194294"/>
            </a:xfrm>
            <a:prstGeom prst="rect">
              <a:avLst/>
            </a:prstGeom>
          </p:spPr>
        </p:pic>
        <p:sp>
          <p:nvSpPr>
            <p:cNvPr id="215" name="object 215" descr=""/>
            <p:cNvSpPr/>
            <p:nvPr/>
          </p:nvSpPr>
          <p:spPr>
            <a:xfrm>
              <a:off x="8648809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6" name="object 21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884594" y="10551953"/>
              <a:ext cx="244892" cy="194294"/>
            </a:xfrm>
            <a:prstGeom prst="rect">
              <a:avLst/>
            </a:prstGeom>
          </p:spPr>
        </p:pic>
        <p:sp>
          <p:nvSpPr>
            <p:cNvPr id="217" name="object 217" descr=""/>
            <p:cNvSpPr/>
            <p:nvPr/>
          </p:nvSpPr>
          <p:spPr>
            <a:xfrm>
              <a:off x="9007040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6032242"/>
                  </a:moveTo>
                  <a:lnTo>
                    <a:pt x="0" y="5576863"/>
                  </a:lnTo>
                </a:path>
                <a:path w="0" h="8195309">
                  <a:moveTo>
                    <a:pt x="0" y="5500967"/>
                  </a:moveTo>
                  <a:lnTo>
                    <a:pt x="0" y="5425071"/>
                  </a:lnTo>
                </a:path>
                <a:path w="0" h="8195309">
                  <a:moveTo>
                    <a:pt x="0" y="5349174"/>
                  </a:moveTo>
                  <a:lnTo>
                    <a:pt x="0" y="4893796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2768698"/>
                  </a:moveTo>
                  <a:lnTo>
                    <a:pt x="0" y="2692802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18" name="object 21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242825" y="10551953"/>
              <a:ext cx="244892" cy="194294"/>
            </a:xfrm>
            <a:prstGeom prst="rect">
              <a:avLst/>
            </a:prstGeom>
          </p:spPr>
        </p:pic>
      </p:grpSp>
      <p:sp>
        <p:nvSpPr>
          <p:cNvPr id="219" name="object 219" descr=""/>
          <p:cNvSpPr txBox="1"/>
          <p:nvPr/>
        </p:nvSpPr>
        <p:spPr>
          <a:xfrm>
            <a:off x="8579440" y="10536626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2585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20" name="object 220" descr=""/>
          <p:cNvSpPr/>
          <p:nvPr/>
        </p:nvSpPr>
        <p:spPr>
          <a:xfrm>
            <a:off x="9365271" y="983346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1" name="object 221" descr=""/>
          <p:cNvSpPr/>
          <p:nvPr/>
        </p:nvSpPr>
        <p:spPr>
          <a:xfrm>
            <a:off x="9365271" y="846733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2" name="object 222" descr=""/>
          <p:cNvSpPr/>
          <p:nvPr/>
        </p:nvSpPr>
        <p:spPr>
          <a:xfrm>
            <a:off x="9365271" y="793605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3" name="object 223" descr=""/>
          <p:cNvSpPr/>
          <p:nvPr/>
        </p:nvSpPr>
        <p:spPr>
          <a:xfrm>
            <a:off x="9365271" y="7784266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4" name="object 224" descr=""/>
          <p:cNvSpPr/>
          <p:nvPr/>
        </p:nvSpPr>
        <p:spPr>
          <a:xfrm>
            <a:off x="9365271" y="725299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5" name="object 225" descr=""/>
          <p:cNvSpPr/>
          <p:nvPr/>
        </p:nvSpPr>
        <p:spPr>
          <a:xfrm>
            <a:off x="9365271" y="710119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6" name="object 226" descr=""/>
          <p:cNvSpPr/>
          <p:nvPr/>
        </p:nvSpPr>
        <p:spPr>
          <a:xfrm>
            <a:off x="9365271" y="641813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7" name="object 227" descr=""/>
          <p:cNvSpPr/>
          <p:nvPr/>
        </p:nvSpPr>
        <p:spPr>
          <a:xfrm>
            <a:off x="9365271" y="50519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28" name="object 228" descr=""/>
          <p:cNvSpPr/>
          <p:nvPr/>
        </p:nvSpPr>
        <p:spPr>
          <a:xfrm>
            <a:off x="9365271" y="300380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29" name="object 229" descr=""/>
          <p:cNvGrpSpPr/>
          <p:nvPr/>
        </p:nvGrpSpPr>
        <p:grpSpPr>
          <a:xfrm>
            <a:off x="1650154" y="2356972"/>
            <a:ext cx="7717790" cy="8199755"/>
            <a:chOff x="1650154" y="2356972"/>
            <a:chExt cx="7717790" cy="8199755"/>
          </a:xfrm>
        </p:grpSpPr>
        <p:sp>
          <p:nvSpPr>
            <p:cNvPr id="230" name="object 230" descr=""/>
            <p:cNvSpPr/>
            <p:nvPr/>
          </p:nvSpPr>
          <p:spPr>
            <a:xfrm>
              <a:off x="9365271" y="2359195"/>
              <a:ext cx="0" cy="8195309"/>
            </a:xfrm>
            <a:custGeom>
              <a:avLst/>
              <a:gdLst/>
              <a:ahLst/>
              <a:cxnLst/>
              <a:rect l="l" t="t" r="r" b="b"/>
              <a:pathLst>
                <a:path w="0" h="8195309">
                  <a:moveTo>
                    <a:pt x="0" y="8194782"/>
                  </a:moveTo>
                  <a:lnTo>
                    <a:pt x="0" y="7626065"/>
                  </a:lnTo>
                </a:path>
                <a:path w="0" h="8195309">
                  <a:moveTo>
                    <a:pt x="0" y="7398376"/>
                  </a:moveTo>
                  <a:lnTo>
                    <a:pt x="0" y="6942998"/>
                  </a:lnTo>
                </a:path>
                <a:path w="0" h="8195309">
                  <a:moveTo>
                    <a:pt x="0" y="6867101"/>
                  </a:moveTo>
                  <a:lnTo>
                    <a:pt x="0" y="6791205"/>
                  </a:lnTo>
                </a:path>
                <a:path w="0" h="8195309">
                  <a:moveTo>
                    <a:pt x="0" y="6715309"/>
                  </a:moveTo>
                  <a:lnTo>
                    <a:pt x="0" y="6259931"/>
                  </a:lnTo>
                </a:path>
                <a:path w="0" h="8195309">
                  <a:moveTo>
                    <a:pt x="0" y="4666107"/>
                  </a:moveTo>
                  <a:lnTo>
                    <a:pt x="0" y="4210729"/>
                  </a:lnTo>
                </a:path>
                <a:path w="0" h="8195309">
                  <a:moveTo>
                    <a:pt x="0" y="3983040"/>
                  </a:moveTo>
                  <a:lnTo>
                    <a:pt x="0" y="3527662"/>
                  </a:lnTo>
                </a:path>
                <a:path w="0" h="8195309">
                  <a:moveTo>
                    <a:pt x="0" y="3451766"/>
                  </a:moveTo>
                  <a:lnTo>
                    <a:pt x="0" y="3375869"/>
                  </a:lnTo>
                </a:path>
                <a:path w="0" h="8195309">
                  <a:moveTo>
                    <a:pt x="0" y="3299973"/>
                  </a:moveTo>
                  <a:lnTo>
                    <a:pt x="0" y="2844595"/>
                  </a:lnTo>
                </a:path>
                <a:path w="0" h="8195309">
                  <a:moveTo>
                    <a:pt x="0" y="2616906"/>
                  </a:moveTo>
                  <a:lnTo>
                    <a:pt x="0" y="2162540"/>
                  </a:lnTo>
                </a:path>
                <a:path w="0" h="8195309">
                  <a:moveTo>
                    <a:pt x="0" y="2086643"/>
                  </a:moveTo>
                  <a:lnTo>
                    <a:pt x="0" y="2010747"/>
                  </a:lnTo>
                </a:path>
                <a:path w="0" h="8195309">
                  <a:moveTo>
                    <a:pt x="0" y="1934851"/>
                  </a:moveTo>
                  <a:lnTo>
                    <a:pt x="0" y="1479472"/>
                  </a:lnTo>
                </a:path>
                <a:path w="0" h="8195309">
                  <a:moveTo>
                    <a:pt x="0" y="1403576"/>
                  </a:moveTo>
                  <a:lnTo>
                    <a:pt x="0" y="1327680"/>
                  </a:lnTo>
                </a:path>
                <a:path w="0" h="8195309">
                  <a:moveTo>
                    <a:pt x="0" y="1251783"/>
                  </a:moveTo>
                  <a:lnTo>
                    <a:pt x="0" y="796405"/>
                  </a:lnTo>
                </a:path>
                <a:path w="0" h="8195309">
                  <a:moveTo>
                    <a:pt x="0" y="56871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1" name="object 23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9293085"/>
              <a:ext cx="195306" cy="195306"/>
            </a:xfrm>
            <a:prstGeom prst="rect">
              <a:avLst/>
            </a:prstGeom>
          </p:spPr>
        </p:pic>
      </p:grpSp>
      <p:sp>
        <p:nvSpPr>
          <p:cNvPr id="232" name="object 232" descr=""/>
          <p:cNvSpPr txBox="1"/>
          <p:nvPr/>
        </p:nvSpPr>
        <p:spPr>
          <a:xfrm>
            <a:off x="1691088" y="9278770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33" name="object 233" descr=""/>
          <p:cNvGrpSpPr/>
          <p:nvPr/>
        </p:nvGrpSpPr>
        <p:grpSpPr>
          <a:xfrm>
            <a:off x="1650154" y="8576624"/>
            <a:ext cx="8196580" cy="817244"/>
            <a:chOff x="1650154" y="8576624"/>
            <a:chExt cx="8196580" cy="817244"/>
          </a:xfrm>
        </p:grpSpPr>
        <p:sp>
          <p:nvSpPr>
            <p:cNvPr id="234" name="object 234" descr=""/>
            <p:cNvSpPr/>
            <p:nvPr/>
          </p:nvSpPr>
          <p:spPr>
            <a:xfrm>
              <a:off x="1844448" y="9391245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5" name="object 23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8576624"/>
              <a:ext cx="195306" cy="195306"/>
            </a:xfrm>
            <a:prstGeom prst="rect">
              <a:avLst/>
            </a:prstGeom>
          </p:spPr>
        </p:pic>
      </p:grpSp>
      <p:sp>
        <p:nvSpPr>
          <p:cNvPr id="236" name="object 236" descr=""/>
          <p:cNvSpPr txBox="1"/>
          <p:nvPr/>
        </p:nvSpPr>
        <p:spPr>
          <a:xfrm>
            <a:off x="1694124" y="856129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37" name="object 237" descr=""/>
          <p:cNvGrpSpPr/>
          <p:nvPr/>
        </p:nvGrpSpPr>
        <p:grpSpPr>
          <a:xfrm>
            <a:off x="1650154" y="7859151"/>
            <a:ext cx="8196580" cy="817880"/>
            <a:chOff x="1650154" y="7859151"/>
            <a:chExt cx="8196580" cy="817880"/>
          </a:xfrm>
        </p:grpSpPr>
        <p:sp>
          <p:nvSpPr>
            <p:cNvPr id="238" name="object 238" descr=""/>
            <p:cNvSpPr/>
            <p:nvPr/>
          </p:nvSpPr>
          <p:spPr>
            <a:xfrm>
              <a:off x="1844448" y="8674783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9" name="object 23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7859151"/>
              <a:ext cx="195306" cy="195306"/>
            </a:xfrm>
            <a:prstGeom prst="rect">
              <a:avLst/>
            </a:prstGeom>
          </p:spPr>
        </p:pic>
      </p:grpSp>
      <p:sp>
        <p:nvSpPr>
          <p:cNvPr id="240" name="object 240" descr=""/>
          <p:cNvSpPr txBox="1"/>
          <p:nvPr/>
        </p:nvSpPr>
        <p:spPr>
          <a:xfrm>
            <a:off x="1694124" y="784382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41" name="object 241" descr=""/>
          <p:cNvGrpSpPr/>
          <p:nvPr/>
        </p:nvGrpSpPr>
        <p:grpSpPr>
          <a:xfrm>
            <a:off x="1650154" y="7141677"/>
            <a:ext cx="8196580" cy="817880"/>
            <a:chOff x="1650154" y="7141677"/>
            <a:chExt cx="8196580" cy="817880"/>
          </a:xfrm>
        </p:grpSpPr>
        <p:sp>
          <p:nvSpPr>
            <p:cNvPr id="242" name="object 242" descr=""/>
            <p:cNvSpPr/>
            <p:nvPr/>
          </p:nvSpPr>
          <p:spPr>
            <a:xfrm>
              <a:off x="1844448" y="7957309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3" name="object 24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7141677"/>
              <a:ext cx="195306" cy="195306"/>
            </a:xfrm>
            <a:prstGeom prst="rect">
              <a:avLst/>
            </a:prstGeom>
          </p:spPr>
        </p:pic>
      </p:grpSp>
      <p:sp>
        <p:nvSpPr>
          <p:cNvPr id="244" name="object 244" descr=""/>
          <p:cNvSpPr txBox="1"/>
          <p:nvPr/>
        </p:nvSpPr>
        <p:spPr>
          <a:xfrm>
            <a:off x="1694124" y="7127362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45" name="object 245" descr=""/>
          <p:cNvGrpSpPr/>
          <p:nvPr/>
        </p:nvGrpSpPr>
        <p:grpSpPr>
          <a:xfrm>
            <a:off x="1650154" y="5707742"/>
            <a:ext cx="8196580" cy="1534795"/>
            <a:chOff x="1650154" y="5707742"/>
            <a:chExt cx="8196580" cy="1534795"/>
          </a:xfrm>
        </p:grpSpPr>
        <p:sp>
          <p:nvSpPr>
            <p:cNvPr id="246" name="object 246" descr=""/>
            <p:cNvSpPr/>
            <p:nvPr/>
          </p:nvSpPr>
          <p:spPr>
            <a:xfrm>
              <a:off x="1844448" y="7239836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7" name="object 24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5707742"/>
              <a:ext cx="195306" cy="195306"/>
            </a:xfrm>
            <a:prstGeom prst="rect">
              <a:avLst/>
            </a:prstGeom>
          </p:spPr>
        </p:pic>
      </p:grpSp>
      <p:sp>
        <p:nvSpPr>
          <p:cNvPr id="248" name="object 248" descr=""/>
          <p:cNvSpPr txBox="1"/>
          <p:nvPr/>
        </p:nvSpPr>
        <p:spPr>
          <a:xfrm>
            <a:off x="1689064" y="5692415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49" name="object 249" descr=""/>
          <p:cNvGrpSpPr/>
          <p:nvPr/>
        </p:nvGrpSpPr>
        <p:grpSpPr>
          <a:xfrm>
            <a:off x="1650154" y="4990269"/>
            <a:ext cx="8196580" cy="817880"/>
            <a:chOff x="1650154" y="4990269"/>
            <a:chExt cx="8196580" cy="817880"/>
          </a:xfrm>
        </p:grpSpPr>
        <p:sp>
          <p:nvSpPr>
            <p:cNvPr id="250" name="object 250" descr=""/>
            <p:cNvSpPr/>
            <p:nvPr/>
          </p:nvSpPr>
          <p:spPr>
            <a:xfrm>
              <a:off x="1844448" y="5805901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" name="object 25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4990269"/>
              <a:ext cx="195306" cy="195306"/>
            </a:xfrm>
            <a:prstGeom prst="rect">
              <a:avLst/>
            </a:prstGeom>
          </p:spPr>
        </p:pic>
      </p:grpSp>
      <p:sp>
        <p:nvSpPr>
          <p:cNvPr id="252" name="object 252" descr=""/>
          <p:cNvSpPr txBox="1"/>
          <p:nvPr/>
        </p:nvSpPr>
        <p:spPr>
          <a:xfrm>
            <a:off x="1694124" y="497595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53" name="object 253" descr=""/>
          <p:cNvGrpSpPr/>
          <p:nvPr/>
        </p:nvGrpSpPr>
        <p:grpSpPr>
          <a:xfrm>
            <a:off x="1650154" y="4273807"/>
            <a:ext cx="8196580" cy="817244"/>
            <a:chOff x="1650154" y="4273807"/>
            <a:chExt cx="8196580" cy="817244"/>
          </a:xfrm>
        </p:grpSpPr>
        <p:sp>
          <p:nvSpPr>
            <p:cNvPr id="254" name="object 254" descr=""/>
            <p:cNvSpPr/>
            <p:nvPr/>
          </p:nvSpPr>
          <p:spPr>
            <a:xfrm>
              <a:off x="1844448" y="5088427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5" name="object 25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4273807"/>
              <a:ext cx="195306" cy="195306"/>
            </a:xfrm>
            <a:prstGeom prst="rect">
              <a:avLst/>
            </a:prstGeom>
          </p:spPr>
        </p:pic>
      </p:grpSp>
      <p:sp>
        <p:nvSpPr>
          <p:cNvPr id="256" name="object 256" descr=""/>
          <p:cNvSpPr txBox="1"/>
          <p:nvPr/>
        </p:nvSpPr>
        <p:spPr>
          <a:xfrm>
            <a:off x="1678944" y="4258480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57" name="object 257" descr=""/>
          <p:cNvGrpSpPr/>
          <p:nvPr/>
        </p:nvGrpSpPr>
        <p:grpSpPr>
          <a:xfrm>
            <a:off x="1650154" y="3556334"/>
            <a:ext cx="8196580" cy="817880"/>
            <a:chOff x="1650154" y="3556334"/>
            <a:chExt cx="8196580" cy="817880"/>
          </a:xfrm>
        </p:grpSpPr>
        <p:sp>
          <p:nvSpPr>
            <p:cNvPr id="258" name="object 258" descr=""/>
            <p:cNvSpPr/>
            <p:nvPr/>
          </p:nvSpPr>
          <p:spPr>
            <a:xfrm>
              <a:off x="1844448" y="4371966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9" name="object 25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3556334"/>
              <a:ext cx="195306" cy="195306"/>
            </a:xfrm>
            <a:prstGeom prst="rect">
              <a:avLst/>
            </a:prstGeom>
          </p:spPr>
        </p:pic>
      </p:grpSp>
      <p:sp>
        <p:nvSpPr>
          <p:cNvPr id="260" name="object 260" descr=""/>
          <p:cNvSpPr txBox="1"/>
          <p:nvPr/>
        </p:nvSpPr>
        <p:spPr>
          <a:xfrm>
            <a:off x="1689064" y="354100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61" name="object 261" descr=""/>
          <p:cNvGrpSpPr/>
          <p:nvPr/>
        </p:nvGrpSpPr>
        <p:grpSpPr>
          <a:xfrm>
            <a:off x="1650154" y="3126254"/>
            <a:ext cx="8196580" cy="530860"/>
            <a:chOff x="1650154" y="3126254"/>
            <a:chExt cx="8196580" cy="530860"/>
          </a:xfrm>
        </p:grpSpPr>
        <p:sp>
          <p:nvSpPr>
            <p:cNvPr id="262" name="object 262" descr=""/>
            <p:cNvSpPr/>
            <p:nvPr/>
          </p:nvSpPr>
          <p:spPr>
            <a:xfrm>
              <a:off x="1844448" y="3654492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3" name="object 26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3126254"/>
              <a:ext cx="195306" cy="195306"/>
            </a:xfrm>
            <a:prstGeom prst="rect">
              <a:avLst/>
            </a:prstGeom>
          </p:spPr>
        </p:pic>
      </p:grpSp>
      <p:sp>
        <p:nvSpPr>
          <p:cNvPr id="264" name="object 264" descr=""/>
          <p:cNvSpPr txBox="1"/>
          <p:nvPr/>
        </p:nvSpPr>
        <p:spPr>
          <a:xfrm>
            <a:off x="1713351" y="3110927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65" name="object 265" descr=""/>
          <p:cNvGrpSpPr/>
          <p:nvPr/>
        </p:nvGrpSpPr>
        <p:grpSpPr>
          <a:xfrm>
            <a:off x="1650154" y="2839872"/>
            <a:ext cx="8196580" cy="387350"/>
            <a:chOff x="1650154" y="2839872"/>
            <a:chExt cx="8196580" cy="387350"/>
          </a:xfrm>
        </p:grpSpPr>
        <p:sp>
          <p:nvSpPr>
            <p:cNvPr id="266" name="object 266" descr=""/>
            <p:cNvSpPr/>
            <p:nvPr/>
          </p:nvSpPr>
          <p:spPr>
            <a:xfrm>
              <a:off x="1844448" y="3224413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7" name="object 26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50154" y="2839872"/>
              <a:ext cx="195306" cy="195306"/>
            </a:xfrm>
            <a:prstGeom prst="rect">
              <a:avLst/>
            </a:prstGeom>
          </p:spPr>
        </p:pic>
      </p:grpSp>
      <p:sp>
        <p:nvSpPr>
          <p:cNvPr id="268" name="object 268" descr=""/>
          <p:cNvSpPr txBox="1"/>
          <p:nvPr/>
        </p:nvSpPr>
        <p:spPr>
          <a:xfrm>
            <a:off x="1689064" y="282454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69" name="object 269" descr=""/>
          <p:cNvSpPr/>
          <p:nvPr/>
        </p:nvSpPr>
        <p:spPr>
          <a:xfrm>
            <a:off x="1844448" y="2938031"/>
            <a:ext cx="7999730" cy="0"/>
          </a:xfrm>
          <a:custGeom>
            <a:avLst/>
            <a:gdLst/>
            <a:ahLst/>
            <a:cxnLst/>
            <a:rect l="l" t="t" r="r" b="b"/>
            <a:pathLst>
              <a:path w="7999730" h="0">
                <a:moveTo>
                  <a:pt x="0" y="0"/>
                </a:moveTo>
                <a:lnTo>
                  <a:pt x="470557" y="0"/>
                </a:lnTo>
              </a:path>
              <a:path w="7999730" h="0">
                <a:moveTo>
                  <a:pt x="546453" y="0"/>
                </a:moveTo>
                <a:lnTo>
                  <a:pt x="622350" y="0"/>
                </a:lnTo>
              </a:path>
              <a:path w="7999730" h="0">
                <a:moveTo>
                  <a:pt x="698246" y="0"/>
                </a:moveTo>
                <a:lnTo>
                  <a:pt x="1153624" y="0"/>
                </a:lnTo>
              </a:path>
              <a:path w="7999730" h="0">
                <a:moveTo>
                  <a:pt x="1229520" y="0"/>
                </a:moveTo>
                <a:lnTo>
                  <a:pt x="1305417" y="0"/>
                </a:lnTo>
              </a:path>
              <a:path w="7999730" h="0">
                <a:moveTo>
                  <a:pt x="1381313" y="0"/>
                </a:moveTo>
                <a:lnTo>
                  <a:pt x="1836691" y="0"/>
                </a:lnTo>
              </a:path>
              <a:path w="7999730" h="0">
                <a:moveTo>
                  <a:pt x="1912588" y="0"/>
                </a:moveTo>
                <a:lnTo>
                  <a:pt x="1988484" y="0"/>
                </a:lnTo>
              </a:path>
              <a:path w="7999730" h="0">
                <a:moveTo>
                  <a:pt x="2064380" y="0"/>
                </a:moveTo>
                <a:lnTo>
                  <a:pt x="2519758" y="0"/>
                </a:lnTo>
              </a:path>
              <a:path w="7999730" h="0">
                <a:moveTo>
                  <a:pt x="2595655" y="0"/>
                </a:moveTo>
                <a:lnTo>
                  <a:pt x="2671551" y="0"/>
                </a:lnTo>
              </a:path>
              <a:path w="7999730" h="0">
                <a:moveTo>
                  <a:pt x="2747447" y="0"/>
                </a:moveTo>
                <a:lnTo>
                  <a:pt x="3202826" y="0"/>
                </a:lnTo>
              </a:path>
              <a:path w="7999730" h="0">
                <a:moveTo>
                  <a:pt x="3278722" y="0"/>
                </a:moveTo>
                <a:lnTo>
                  <a:pt x="3354618" y="0"/>
                </a:lnTo>
              </a:path>
              <a:path w="7999730" h="0">
                <a:moveTo>
                  <a:pt x="3430515" y="0"/>
                </a:moveTo>
                <a:lnTo>
                  <a:pt x="3885893" y="0"/>
                </a:lnTo>
              </a:path>
              <a:path w="7999730" h="0">
                <a:moveTo>
                  <a:pt x="3961789" y="0"/>
                </a:moveTo>
                <a:lnTo>
                  <a:pt x="4037685" y="0"/>
                </a:lnTo>
              </a:path>
              <a:path w="7999730" h="0">
                <a:moveTo>
                  <a:pt x="4113582" y="0"/>
                </a:moveTo>
                <a:lnTo>
                  <a:pt x="4568960" y="0"/>
                </a:lnTo>
              </a:path>
              <a:path w="7999730" h="0">
                <a:moveTo>
                  <a:pt x="4644856" y="0"/>
                </a:moveTo>
                <a:lnTo>
                  <a:pt x="4720753" y="0"/>
                </a:lnTo>
              </a:path>
              <a:path w="7999730" h="0">
                <a:moveTo>
                  <a:pt x="4796649" y="0"/>
                </a:moveTo>
                <a:lnTo>
                  <a:pt x="5252027" y="0"/>
                </a:lnTo>
              </a:path>
              <a:path w="7999730" h="0">
                <a:moveTo>
                  <a:pt x="5327923" y="0"/>
                </a:moveTo>
                <a:lnTo>
                  <a:pt x="5403820" y="0"/>
                </a:lnTo>
              </a:path>
              <a:path w="7999730" h="0">
                <a:moveTo>
                  <a:pt x="5479716" y="0"/>
                </a:moveTo>
                <a:lnTo>
                  <a:pt x="5935094" y="0"/>
                </a:lnTo>
              </a:path>
              <a:path w="7999730" h="0">
                <a:moveTo>
                  <a:pt x="6010991" y="0"/>
                </a:moveTo>
                <a:lnTo>
                  <a:pt x="6086887" y="0"/>
                </a:lnTo>
              </a:path>
              <a:path w="7999730" h="0">
                <a:moveTo>
                  <a:pt x="6162783" y="0"/>
                </a:moveTo>
                <a:lnTo>
                  <a:pt x="6618161" y="0"/>
                </a:lnTo>
              </a:path>
              <a:path w="7999730" h="0">
                <a:moveTo>
                  <a:pt x="6694058" y="0"/>
                </a:moveTo>
                <a:lnTo>
                  <a:pt x="6769954" y="0"/>
                </a:lnTo>
              </a:path>
              <a:path w="7999730" h="0">
                <a:moveTo>
                  <a:pt x="6845851" y="0"/>
                </a:moveTo>
                <a:lnTo>
                  <a:pt x="7301229" y="0"/>
                </a:lnTo>
              </a:path>
              <a:path w="7999730" h="0">
                <a:moveTo>
                  <a:pt x="7377125" y="0"/>
                </a:moveTo>
                <a:lnTo>
                  <a:pt x="7453021" y="0"/>
                </a:lnTo>
              </a:path>
              <a:path w="7999730" h="0">
                <a:moveTo>
                  <a:pt x="7528918" y="0"/>
                </a:moveTo>
                <a:lnTo>
                  <a:pt x="7999475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0" name="object 270" descr=""/>
          <p:cNvSpPr txBox="1"/>
          <p:nvPr/>
        </p:nvSpPr>
        <p:spPr>
          <a:xfrm>
            <a:off x="3627963" y="1531626"/>
            <a:ext cx="5010785" cy="42735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 marL="1905">
              <a:lnSpc>
                <a:spcPts val="1575"/>
              </a:lnSpc>
              <a:spcBef>
                <a:spcPts val="110"/>
              </a:spcBef>
            </a:pP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Армування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перекриття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Пм-1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на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відм.+73,100</a:t>
            </a:r>
            <a:endParaRPr sz="1450">
              <a:latin typeface="ISOCPEUR"/>
              <a:cs typeface="ISOCPEUR"/>
            </a:endParaRPr>
          </a:p>
          <a:p>
            <a:pPr algn="ctr">
              <a:lnSpc>
                <a:spcPts val="1575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</a:t>
            </a:r>
            <a:r>
              <a:rPr dirty="0" sz="1450" spc="-3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розташування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нижньої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арматури</a:t>
            </a:r>
            <a:r>
              <a:rPr dirty="0" sz="1450" spc="-2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уздовж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цифрових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осей</a:t>
            </a:r>
            <a:endParaRPr sz="1450">
              <a:latin typeface="ISOCPEUR"/>
              <a:cs typeface="ISOCPEUR"/>
            </a:endParaRPr>
          </a:p>
        </p:txBody>
      </p:sp>
      <p:grpSp>
        <p:nvGrpSpPr>
          <p:cNvPr id="271" name="object 271" descr=""/>
          <p:cNvGrpSpPr/>
          <p:nvPr/>
        </p:nvGrpSpPr>
        <p:grpSpPr>
          <a:xfrm>
            <a:off x="2568748" y="2594722"/>
            <a:ext cx="481330" cy="483234"/>
            <a:chOff x="2568748" y="2594722"/>
            <a:chExt cx="481330" cy="483234"/>
          </a:xfrm>
        </p:grpSpPr>
        <p:sp>
          <p:nvSpPr>
            <p:cNvPr id="272" name="object 272" descr=""/>
            <p:cNvSpPr/>
            <p:nvPr/>
          </p:nvSpPr>
          <p:spPr>
            <a:xfrm>
              <a:off x="2589245" y="2598015"/>
              <a:ext cx="430530" cy="476884"/>
            </a:xfrm>
            <a:custGeom>
              <a:avLst/>
              <a:gdLst/>
              <a:ahLst/>
              <a:cxnLst/>
              <a:rect l="l" t="t" r="r" b="b"/>
              <a:pathLst>
                <a:path w="430530" h="476885">
                  <a:moveTo>
                    <a:pt x="0" y="328884"/>
                  </a:moveTo>
                  <a:lnTo>
                    <a:pt x="0" y="146732"/>
                  </a:lnTo>
                </a:path>
                <a:path w="430530" h="476885">
                  <a:moveTo>
                    <a:pt x="47561" y="402756"/>
                  </a:moveTo>
                  <a:lnTo>
                    <a:pt x="47561" y="73872"/>
                  </a:lnTo>
                </a:path>
                <a:path w="430530" h="476885">
                  <a:moveTo>
                    <a:pt x="95123" y="441210"/>
                  </a:moveTo>
                  <a:lnTo>
                    <a:pt x="95123" y="34406"/>
                  </a:lnTo>
                </a:path>
                <a:path w="430530" h="476885">
                  <a:moveTo>
                    <a:pt x="142685" y="464485"/>
                  </a:moveTo>
                  <a:lnTo>
                    <a:pt x="142685" y="12143"/>
                  </a:lnTo>
                </a:path>
                <a:path w="430530" h="476885">
                  <a:moveTo>
                    <a:pt x="191258" y="475617"/>
                  </a:moveTo>
                  <a:lnTo>
                    <a:pt x="191258" y="1011"/>
                  </a:lnTo>
                </a:path>
                <a:path w="430530" h="476885">
                  <a:moveTo>
                    <a:pt x="238820" y="476629"/>
                  </a:moveTo>
                  <a:lnTo>
                    <a:pt x="238820" y="0"/>
                  </a:lnTo>
                </a:path>
                <a:path w="430530" h="476885">
                  <a:moveTo>
                    <a:pt x="286382" y="467521"/>
                  </a:moveTo>
                  <a:lnTo>
                    <a:pt x="286382" y="8095"/>
                  </a:lnTo>
                </a:path>
                <a:path w="430530" h="476885">
                  <a:moveTo>
                    <a:pt x="333943" y="448294"/>
                  </a:moveTo>
                  <a:lnTo>
                    <a:pt x="333943" y="27322"/>
                  </a:lnTo>
                </a:path>
                <a:path w="430530" h="476885">
                  <a:moveTo>
                    <a:pt x="382517" y="413888"/>
                  </a:moveTo>
                  <a:lnTo>
                    <a:pt x="382517" y="61729"/>
                  </a:lnTo>
                </a:path>
                <a:path w="430530" h="476885">
                  <a:moveTo>
                    <a:pt x="430079" y="354182"/>
                  </a:moveTo>
                  <a:lnTo>
                    <a:pt x="430079" y="122446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2570018" y="2595992"/>
              <a:ext cx="478790" cy="478790"/>
            </a:xfrm>
            <a:custGeom>
              <a:avLst/>
              <a:gdLst/>
              <a:ahLst/>
              <a:cxnLst/>
              <a:rect l="l" t="t" r="r" b="b"/>
              <a:pathLst>
                <a:path w="478789" h="478789">
                  <a:moveTo>
                    <a:pt x="478652" y="239326"/>
                  </a:moveTo>
                  <a:lnTo>
                    <a:pt x="473790" y="191093"/>
                  </a:lnTo>
                  <a:lnTo>
                    <a:pt x="459845" y="146169"/>
                  </a:lnTo>
                  <a:lnTo>
                    <a:pt x="437779" y="105516"/>
                  </a:lnTo>
                  <a:lnTo>
                    <a:pt x="408555" y="70097"/>
                  </a:lnTo>
                  <a:lnTo>
                    <a:pt x="373136" y="40873"/>
                  </a:lnTo>
                  <a:lnTo>
                    <a:pt x="332483" y="18807"/>
                  </a:lnTo>
                  <a:lnTo>
                    <a:pt x="287559" y="4862"/>
                  </a:lnTo>
                  <a:lnTo>
                    <a:pt x="239326" y="0"/>
                  </a:lnTo>
                  <a:lnTo>
                    <a:pt x="191093" y="4862"/>
                  </a:lnTo>
                  <a:lnTo>
                    <a:pt x="146169" y="18807"/>
                  </a:lnTo>
                  <a:lnTo>
                    <a:pt x="105516" y="40873"/>
                  </a:lnTo>
                  <a:lnTo>
                    <a:pt x="70097" y="70097"/>
                  </a:lnTo>
                  <a:lnTo>
                    <a:pt x="40873" y="105516"/>
                  </a:lnTo>
                  <a:lnTo>
                    <a:pt x="18807" y="146169"/>
                  </a:lnTo>
                  <a:lnTo>
                    <a:pt x="4862" y="191093"/>
                  </a:lnTo>
                  <a:lnTo>
                    <a:pt x="0" y="239326"/>
                  </a:lnTo>
                  <a:lnTo>
                    <a:pt x="4862" y="287559"/>
                  </a:lnTo>
                  <a:lnTo>
                    <a:pt x="18807" y="332483"/>
                  </a:lnTo>
                  <a:lnTo>
                    <a:pt x="40873" y="373136"/>
                  </a:lnTo>
                  <a:lnTo>
                    <a:pt x="70097" y="408555"/>
                  </a:lnTo>
                  <a:lnTo>
                    <a:pt x="105516" y="437779"/>
                  </a:lnTo>
                  <a:lnTo>
                    <a:pt x="146169" y="459845"/>
                  </a:lnTo>
                  <a:lnTo>
                    <a:pt x="191093" y="473790"/>
                  </a:lnTo>
                  <a:lnTo>
                    <a:pt x="239326" y="478652"/>
                  </a:lnTo>
                  <a:lnTo>
                    <a:pt x="287559" y="473790"/>
                  </a:lnTo>
                  <a:lnTo>
                    <a:pt x="332483" y="459845"/>
                  </a:lnTo>
                  <a:lnTo>
                    <a:pt x="373136" y="437779"/>
                  </a:lnTo>
                  <a:lnTo>
                    <a:pt x="408555" y="408555"/>
                  </a:lnTo>
                  <a:lnTo>
                    <a:pt x="437779" y="373136"/>
                  </a:lnTo>
                  <a:lnTo>
                    <a:pt x="459845" y="332483"/>
                  </a:lnTo>
                  <a:lnTo>
                    <a:pt x="473790" y="287559"/>
                  </a:lnTo>
                  <a:lnTo>
                    <a:pt x="478652" y="23932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74" name="object 274" descr=""/>
          <p:cNvSpPr txBox="1"/>
          <p:nvPr/>
        </p:nvSpPr>
        <p:spPr>
          <a:xfrm>
            <a:off x="3229254" y="2083442"/>
            <a:ext cx="109855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6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(ø10A500C1</a:t>
            </a:r>
            <a:r>
              <a:rPr dirty="0" sz="850" spc="8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75" name="object 275" descr=""/>
          <p:cNvSpPr/>
          <p:nvPr/>
        </p:nvSpPr>
        <p:spPr>
          <a:xfrm>
            <a:off x="2833125" y="6140857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76" name="object 276" descr=""/>
          <p:cNvSpPr/>
          <p:nvPr/>
        </p:nvSpPr>
        <p:spPr>
          <a:xfrm>
            <a:off x="4074789" y="6140857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77" name="object 277" descr=""/>
          <p:cNvGrpSpPr/>
          <p:nvPr/>
        </p:nvGrpSpPr>
        <p:grpSpPr>
          <a:xfrm>
            <a:off x="2831855" y="2211311"/>
            <a:ext cx="1496060" cy="4480560"/>
            <a:chOff x="2831855" y="2211311"/>
            <a:chExt cx="1496060" cy="4480560"/>
          </a:xfrm>
        </p:grpSpPr>
        <p:sp>
          <p:nvSpPr>
            <p:cNvPr id="278" name="object 278" descr=""/>
            <p:cNvSpPr/>
            <p:nvPr/>
          </p:nvSpPr>
          <p:spPr>
            <a:xfrm>
              <a:off x="2978846" y="2214486"/>
              <a:ext cx="1346200" cy="452755"/>
            </a:xfrm>
            <a:custGeom>
              <a:avLst/>
              <a:gdLst/>
              <a:ahLst/>
              <a:cxnLst/>
              <a:rect l="l" t="t" r="r" b="b"/>
              <a:pathLst>
                <a:path w="1346200" h="452755">
                  <a:moveTo>
                    <a:pt x="0" y="452342"/>
                  </a:moveTo>
                  <a:lnTo>
                    <a:pt x="275250" y="0"/>
                  </a:lnTo>
                  <a:lnTo>
                    <a:pt x="1345895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2833125" y="5879774"/>
              <a:ext cx="1242060" cy="808990"/>
            </a:xfrm>
            <a:custGeom>
              <a:avLst/>
              <a:gdLst/>
              <a:ahLst/>
              <a:cxnLst/>
              <a:rect l="l" t="t" r="r" b="b"/>
              <a:pathLst>
                <a:path w="1242060" h="808990">
                  <a:moveTo>
                    <a:pt x="0" y="808549"/>
                  </a:moveTo>
                  <a:lnTo>
                    <a:pt x="0" y="619314"/>
                  </a:lnTo>
                </a:path>
                <a:path w="1242060" h="808990">
                  <a:moveTo>
                    <a:pt x="0" y="189234"/>
                  </a:moveTo>
                  <a:lnTo>
                    <a:pt x="0" y="0"/>
                  </a:lnTo>
                  <a:lnTo>
                    <a:pt x="226677" y="0"/>
                  </a:lnTo>
                </a:path>
                <a:path w="1242060" h="808990">
                  <a:moveTo>
                    <a:pt x="298525" y="0"/>
                  </a:moveTo>
                  <a:lnTo>
                    <a:pt x="584907" y="0"/>
                  </a:lnTo>
                </a:path>
                <a:path w="1242060" h="808990">
                  <a:moveTo>
                    <a:pt x="656756" y="0"/>
                  </a:moveTo>
                  <a:lnTo>
                    <a:pt x="943138" y="0"/>
                  </a:lnTo>
                </a:path>
                <a:path w="1242060" h="808990">
                  <a:moveTo>
                    <a:pt x="1014987" y="0"/>
                  </a:moveTo>
                  <a:lnTo>
                    <a:pt x="1241664" y="0"/>
                  </a:lnTo>
                  <a:lnTo>
                    <a:pt x="1241664" y="189234"/>
                  </a:lnTo>
                </a:path>
                <a:path w="1242060" h="808990">
                  <a:moveTo>
                    <a:pt x="1241664" y="619314"/>
                  </a:moveTo>
                  <a:lnTo>
                    <a:pt x="1241664" y="808549"/>
                  </a:lnTo>
                  <a:lnTo>
                    <a:pt x="1014987" y="808549"/>
                  </a:lnTo>
                </a:path>
                <a:path w="1242060" h="808990">
                  <a:moveTo>
                    <a:pt x="943138" y="808549"/>
                  </a:moveTo>
                  <a:lnTo>
                    <a:pt x="656756" y="808549"/>
                  </a:lnTo>
                </a:path>
                <a:path w="1242060" h="808990">
                  <a:moveTo>
                    <a:pt x="584907" y="808549"/>
                  </a:moveTo>
                  <a:lnTo>
                    <a:pt x="298525" y="808549"/>
                  </a:lnTo>
                </a:path>
                <a:path w="1242060" h="808990">
                  <a:moveTo>
                    <a:pt x="226677" y="808549"/>
                  </a:moveTo>
                  <a:lnTo>
                    <a:pt x="0" y="80854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2881699" y="5879774"/>
              <a:ext cx="0" cy="808990"/>
            </a:xfrm>
            <a:custGeom>
              <a:avLst/>
              <a:gdLst/>
              <a:ahLst/>
              <a:cxnLst/>
              <a:rect l="l" t="t" r="r" b="b"/>
              <a:pathLst>
                <a:path w="0" h="808990">
                  <a:moveTo>
                    <a:pt x="0" y="80854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1" name="object 281" descr=""/>
          <p:cNvSpPr txBox="1"/>
          <p:nvPr/>
        </p:nvSpPr>
        <p:spPr>
          <a:xfrm>
            <a:off x="2461183" y="614541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30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82" name="object 282" descr=""/>
          <p:cNvGrpSpPr/>
          <p:nvPr/>
        </p:nvGrpSpPr>
        <p:grpSpPr>
          <a:xfrm>
            <a:off x="2476779" y="4802918"/>
            <a:ext cx="644525" cy="1618615"/>
            <a:chOff x="2476779" y="4802918"/>
            <a:chExt cx="644525" cy="1618615"/>
          </a:xfrm>
        </p:grpSpPr>
        <p:sp>
          <p:nvSpPr>
            <p:cNvPr id="283" name="object 283" descr=""/>
            <p:cNvSpPr/>
            <p:nvPr/>
          </p:nvSpPr>
          <p:spPr>
            <a:xfrm>
              <a:off x="2479954" y="6283542"/>
              <a:ext cx="401955" cy="134620"/>
            </a:xfrm>
            <a:custGeom>
              <a:avLst/>
              <a:gdLst/>
              <a:ahLst/>
              <a:cxnLst/>
              <a:rect l="l" t="t" r="r" b="b"/>
              <a:pathLst>
                <a:path w="401955" h="134620">
                  <a:moveTo>
                    <a:pt x="401744" y="134589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2833125" y="4806093"/>
              <a:ext cx="286385" cy="737235"/>
            </a:xfrm>
            <a:custGeom>
              <a:avLst/>
              <a:gdLst/>
              <a:ahLst/>
              <a:cxnLst/>
              <a:rect l="l" t="t" r="r" b="b"/>
              <a:pathLst>
                <a:path w="286385" h="737235">
                  <a:moveTo>
                    <a:pt x="0" y="736700"/>
                  </a:moveTo>
                  <a:lnTo>
                    <a:pt x="0" y="582883"/>
                  </a:lnTo>
                </a:path>
                <a:path w="286385" h="737235">
                  <a:moveTo>
                    <a:pt x="0" y="512047"/>
                  </a:moveTo>
                  <a:lnTo>
                    <a:pt x="0" y="224653"/>
                  </a:lnTo>
                </a:path>
                <a:path w="286385" h="737235">
                  <a:moveTo>
                    <a:pt x="0" y="152804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152804"/>
                  </a:lnTo>
                </a:path>
                <a:path w="286385" h="737235">
                  <a:moveTo>
                    <a:pt x="286382" y="224653"/>
                  </a:moveTo>
                  <a:lnTo>
                    <a:pt x="286382" y="512047"/>
                  </a:lnTo>
                </a:path>
                <a:path w="286385" h="737235">
                  <a:moveTo>
                    <a:pt x="286382" y="582883"/>
                  </a:moveTo>
                  <a:lnTo>
                    <a:pt x="286382" y="736700"/>
                  </a:lnTo>
                  <a:lnTo>
                    <a:pt x="0" y="73670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2881699" y="4806093"/>
              <a:ext cx="0" cy="737235"/>
            </a:xfrm>
            <a:custGeom>
              <a:avLst/>
              <a:gdLst/>
              <a:ahLst/>
              <a:cxnLst/>
              <a:rect l="l" t="t" r="r" b="b"/>
              <a:pathLst>
                <a:path w="0" h="737235">
                  <a:moveTo>
                    <a:pt x="0" y="7367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6" name="object 286" descr=""/>
          <p:cNvSpPr txBox="1"/>
          <p:nvPr/>
        </p:nvSpPr>
        <p:spPr>
          <a:xfrm>
            <a:off x="2461183" y="5087925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92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87" name="object 287" descr=""/>
          <p:cNvGrpSpPr/>
          <p:nvPr/>
        </p:nvGrpSpPr>
        <p:grpSpPr>
          <a:xfrm>
            <a:off x="2476779" y="2774968"/>
            <a:ext cx="2124075" cy="2525395"/>
            <a:chOff x="2476779" y="2774968"/>
            <a:chExt cx="2124075" cy="2525395"/>
          </a:xfrm>
        </p:grpSpPr>
        <p:sp>
          <p:nvSpPr>
            <p:cNvPr id="288" name="object 288" descr=""/>
            <p:cNvSpPr/>
            <p:nvPr/>
          </p:nvSpPr>
          <p:spPr>
            <a:xfrm>
              <a:off x="2479954" y="5227065"/>
              <a:ext cx="401955" cy="69850"/>
            </a:xfrm>
            <a:custGeom>
              <a:avLst/>
              <a:gdLst/>
              <a:ahLst/>
              <a:cxnLst/>
              <a:rect l="l" t="t" r="r" b="b"/>
              <a:pathLst>
                <a:path w="401955" h="69850">
                  <a:moveTo>
                    <a:pt x="401744" y="6982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4336885" y="2778143"/>
              <a:ext cx="262255" cy="449580"/>
            </a:xfrm>
            <a:custGeom>
              <a:avLst/>
              <a:gdLst/>
              <a:ahLst/>
              <a:cxnLst/>
              <a:rect l="l" t="t" r="r" b="b"/>
              <a:pathLst>
                <a:path w="262254" h="449580">
                  <a:moveTo>
                    <a:pt x="0" y="449306"/>
                  </a:moveTo>
                  <a:lnTo>
                    <a:pt x="0" y="260071"/>
                  </a:lnTo>
                </a:path>
                <a:path w="262254" h="449580">
                  <a:moveTo>
                    <a:pt x="0" y="188222"/>
                  </a:moveTo>
                  <a:lnTo>
                    <a:pt x="0" y="0"/>
                  </a:lnTo>
                  <a:lnTo>
                    <a:pt x="262095" y="0"/>
                  </a:lnTo>
                  <a:lnTo>
                    <a:pt x="262095" y="188222"/>
                  </a:lnTo>
                </a:path>
                <a:path w="262254" h="449580">
                  <a:moveTo>
                    <a:pt x="262095" y="260071"/>
                  </a:moveTo>
                  <a:lnTo>
                    <a:pt x="262095" y="449306"/>
                  </a:lnTo>
                  <a:lnTo>
                    <a:pt x="0" y="44930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4384446" y="2778143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w="0" h="449580">
                  <a:moveTo>
                    <a:pt x="0" y="4493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1" name="object 291" descr=""/>
          <p:cNvSpPr txBox="1"/>
          <p:nvPr/>
        </p:nvSpPr>
        <p:spPr>
          <a:xfrm>
            <a:off x="3924464" y="318748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38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292" name="object 292" descr=""/>
          <p:cNvGrpSpPr/>
          <p:nvPr/>
        </p:nvGrpSpPr>
        <p:grpSpPr>
          <a:xfrm>
            <a:off x="3940061" y="3074505"/>
            <a:ext cx="779780" cy="1516380"/>
            <a:chOff x="3940061" y="3074505"/>
            <a:chExt cx="779780" cy="1516380"/>
          </a:xfrm>
        </p:grpSpPr>
        <p:sp>
          <p:nvSpPr>
            <p:cNvPr id="293" name="object 293" descr=""/>
            <p:cNvSpPr/>
            <p:nvPr/>
          </p:nvSpPr>
          <p:spPr>
            <a:xfrm>
              <a:off x="3943236" y="3077680"/>
              <a:ext cx="441325" cy="248285"/>
            </a:xfrm>
            <a:custGeom>
              <a:avLst/>
              <a:gdLst/>
              <a:ahLst/>
              <a:cxnLst/>
              <a:rect l="l" t="t" r="r" b="b"/>
              <a:pathLst>
                <a:path w="441325" h="248285">
                  <a:moveTo>
                    <a:pt x="441210" y="0"/>
                  </a:moveTo>
                  <a:lnTo>
                    <a:pt x="231736" y="247928"/>
                  </a:lnTo>
                  <a:lnTo>
                    <a:pt x="0" y="247928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4361171" y="3971233"/>
              <a:ext cx="357505" cy="616585"/>
            </a:xfrm>
            <a:custGeom>
              <a:avLst/>
              <a:gdLst/>
              <a:ahLst/>
              <a:cxnLst/>
              <a:rect l="l" t="t" r="r" b="b"/>
              <a:pathLst>
                <a:path w="357504" h="616585">
                  <a:moveTo>
                    <a:pt x="0" y="616278"/>
                  </a:moveTo>
                  <a:lnTo>
                    <a:pt x="0" y="344063"/>
                  </a:lnTo>
                </a:path>
                <a:path w="357504" h="616585">
                  <a:moveTo>
                    <a:pt x="0" y="272214"/>
                  </a:moveTo>
                  <a:lnTo>
                    <a:pt x="0" y="0"/>
                  </a:lnTo>
                  <a:lnTo>
                    <a:pt x="357218" y="0"/>
                  </a:lnTo>
                  <a:lnTo>
                    <a:pt x="357218" y="272214"/>
                  </a:lnTo>
                </a:path>
                <a:path w="357504" h="616585">
                  <a:moveTo>
                    <a:pt x="357218" y="344063"/>
                  </a:moveTo>
                  <a:lnTo>
                    <a:pt x="357218" y="616278"/>
                  </a:lnTo>
                  <a:lnTo>
                    <a:pt x="0" y="61627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4408733" y="3971233"/>
              <a:ext cx="0" cy="616585"/>
            </a:xfrm>
            <a:custGeom>
              <a:avLst/>
              <a:gdLst/>
              <a:ahLst/>
              <a:cxnLst/>
              <a:rect l="l" t="t" r="r" b="b"/>
              <a:pathLst>
                <a:path w="0" h="616585">
                  <a:moveTo>
                    <a:pt x="0" y="6162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6" name="object 296" descr=""/>
          <p:cNvSpPr txBox="1"/>
          <p:nvPr/>
        </p:nvSpPr>
        <p:spPr>
          <a:xfrm>
            <a:off x="3988217" y="4018293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35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97" name="object 297" descr=""/>
          <p:cNvSpPr/>
          <p:nvPr/>
        </p:nvSpPr>
        <p:spPr>
          <a:xfrm>
            <a:off x="4432008" y="5593391"/>
            <a:ext cx="144145" cy="177165"/>
          </a:xfrm>
          <a:custGeom>
            <a:avLst/>
            <a:gdLst/>
            <a:ahLst/>
            <a:cxnLst/>
            <a:rect l="l" t="t" r="r" b="b"/>
            <a:pathLst>
              <a:path w="144145" h="177164">
                <a:moveTo>
                  <a:pt x="0" y="177091"/>
                </a:moveTo>
                <a:lnTo>
                  <a:pt x="0" y="0"/>
                </a:lnTo>
                <a:lnTo>
                  <a:pt x="143697" y="0"/>
                </a:lnTo>
                <a:lnTo>
                  <a:pt x="143697" y="177091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98" name="object 298" descr=""/>
          <p:cNvGrpSpPr/>
          <p:nvPr/>
        </p:nvGrpSpPr>
        <p:grpSpPr>
          <a:xfrm>
            <a:off x="4003814" y="4153245"/>
            <a:ext cx="573405" cy="1869439"/>
            <a:chOff x="4003814" y="4153245"/>
            <a:chExt cx="573405" cy="1869439"/>
          </a:xfrm>
        </p:grpSpPr>
        <p:sp>
          <p:nvSpPr>
            <p:cNvPr id="299" name="object 299" descr=""/>
            <p:cNvSpPr/>
            <p:nvPr/>
          </p:nvSpPr>
          <p:spPr>
            <a:xfrm>
              <a:off x="4006989" y="4156420"/>
              <a:ext cx="401955" cy="226060"/>
            </a:xfrm>
            <a:custGeom>
              <a:avLst/>
              <a:gdLst/>
              <a:ahLst/>
              <a:cxnLst/>
              <a:rect l="l" t="t" r="r" b="b"/>
              <a:pathLst>
                <a:path w="401954" h="226060">
                  <a:moveTo>
                    <a:pt x="401744" y="225665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4432008" y="5842331"/>
              <a:ext cx="144145" cy="177165"/>
            </a:xfrm>
            <a:custGeom>
              <a:avLst/>
              <a:gdLst/>
              <a:ahLst/>
              <a:cxnLst/>
              <a:rect l="l" t="t" r="r" b="b"/>
              <a:pathLst>
                <a:path w="144145" h="177164">
                  <a:moveTo>
                    <a:pt x="0" y="177091"/>
                  </a:moveTo>
                  <a:lnTo>
                    <a:pt x="0" y="0"/>
                  </a:lnTo>
                </a:path>
                <a:path w="144145" h="177164">
                  <a:moveTo>
                    <a:pt x="143697" y="0"/>
                  </a:moveTo>
                  <a:lnTo>
                    <a:pt x="143697" y="177091"/>
                  </a:lnTo>
                  <a:lnTo>
                    <a:pt x="0" y="17709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4480582" y="5593391"/>
              <a:ext cx="0" cy="426084"/>
            </a:xfrm>
            <a:custGeom>
              <a:avLst/>
              <a:gdLst/>
              <a:ahLst/>
              <a:cxnLst/>
              <a:rect l="l" t="t" r="r" b="b"/>
              <a:pathLst>
                <a:path w="0" h="426085">
                  <a:moveTo>
                    <a:pt x="0" y="42603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2" name="object 302" descr=""/>
          <p:cNvSpPr txBox="1"/>
          <p:nvPr/>
        </p:nvSpPr>
        <p:spPr>
          <a:xfrm>
            <a:off x="3949763" y="5336865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39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03" name="object 303" descr=""/>
          <p:cNvGrpSpPr/>
          <p:nvPr/>
        </p:nvGrpSpPr>
        <p:grpSpPr>
          <a:xfrm>
            <a:off x="3965359" y="5203651"/>
            <a:ext cx="1685289" cy="1062990"/>
            <a:chOff x="3965359" y="5203651"/>
            <a:chExt cx="1685289" cy="1062990"/>
          </a:xfrm>
        </p:grpSpPr>
        <p:sp>
          <p:nvSpPr>
            <p:cNvPr id="304" name="object 304" descr=""/>
            <p:cNvSpPr/>
            <p:nvPr/>
          </p:nvSpPr>
          <p:spPr>
            <a:xfrm>
              <a:off x="3968534" y="5474993"/>
              <a:ext cx="512445" cy="403225"/>
            </a:xfrm>
            <a:custGeom>
              <a:avLst/>
              <a:gdLst/>
              <a:ahLst/>
              <a:cxnLst/>
              <a:rect l="l" t="t" r="r" b="b"/>
              <a:pathLst>
                <a:path w="512445" h="403225">
                  <a:moveTo>
                    <a:pt x="512047" y="40275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4957211" y="5206826"/>
              <a:ext cx="692785" cy="1056640"/>
            </a:xfrm>
            <a:custGeom>
              <a:avLst/>
              <a:gdLst/>
              <a:ahLst/>
              <a:cxnLst/>
              <a:rect l="l" t="t" r="r" b="b"/>
              <a:pathLst>
                <a:path w="692785" h="1056639">
                  <a:moveTo>
                    <a:pt x="0" y="1056477"/>
                  </a:moveTo>
                  <a:lnTo>
                    <a:pt x="0" y="743784"/>
                  </a:lnTo>
                </a:path>
                <a:path w="692785" h="1056639">
                  <a:moveTo>
                    <a:pt x="0" y="671935"/>
                  </a:moveTo>
                  <a:lnTo>
                    <a:pt x="0" y="384541"/>
                  </a:lnTo>
                </a:path>
                <a:path w="692785" h="1056639">
                  <a:moveTo>
                    <a:pt x="0" y="312692"/>
                  </a:moveTo>
                  <a:lnTo>
                    <a:pt x="0" y="0"/>
                  </a:lnTo>
                  <a:lnTo>
                    <a:pt x="310669" y="0"/>
                  </a:lnTo>
                </a:path>
                <a:path w="692785" h="1056639">
                  <a:moveTo>
                    <a:pt x="381505" y="0"/>
                  </a:moveTo>
                  <a:lnTo>
                    <a:pt x="692174" y="0"/>
                  </a:lnTo>
                  <a:lnTo>
                    <a:pt x="692174" y="312692"/>
                  </a:lnTo>
                </a:path>
                <a:path w="692785" h="1056639">
                  <a:moveTo>
                    <a:pt x="692174" y="384541"/>
                  </a:moveTo>
                  <a:lnTo>
                    <a:pt x="692174" y="671935"/>
                  </a:lnTo>
                </a:path>
                <a:path w="692785" h="1056639">
                  <a:moveTo>
                    <a:pt x="692174" y="743784"/>
                  </a:moveTo>
                  <a:lnTo>
                    <a:pt x="692174" y="1056477"/>
                  </a:lnTo>
                  <a:lnTo>
                    <a:pt x="381505" y="1056477"/>
                  </a:lnTo>
                </a:path>
                <a:path w="692785" h="1056639">
                  <a:moveTo>
                    <a:pt x="310669" y="1056477"/>
                  </a:moveTo>
                  <a:lnTo>
                    <a:pt x="0" y="105647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5004773" y="5206826"/>
              <a:ext cx="0" cy="1056640"/>
            </a:xfrm>
            <a:custGeom>
              <a:avLst/>
              <a:gdLst/>
              <a:ahLst/>
              <a:cxnLst/>
              <a:rect l="l" t="t" r="r" b="b"/>
              <a:pathLst>
                <a:path w="0" h="1056639">
                  <a:moveTo>
                    <a:pt x="0" y="105647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7" name="object 307" descr=""/>
          <p:cNvSpPr txBox="1"/>
          <p:nvPr/>
        </p:nvSpPr>
        <p:spPr>
          <a:xfrm>
            <a:off x="4637890" y="527918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08" name="object 308" descr=""/>
          <p:cNvGrpSpPr/>
          <p:nvPr/>
        </p:nvGrpSpPr>
        <p:grpSpPr>
          <a:xfrm>
            <a:off x="4653486" y="5414137"/>
            <a:ext cx="782955" cy="2068830"/>
            <a:chOff x="4653486" y="5414137"/>
            <a:chExt cx="782955" cy="2068830"/>
          </a:xfrm>
        </p:grpSpPr>
        <p:sp>
          <p:nvSpPr>
            <p:cNvPr id="309" name="object 309" descr=""/>
            <p:cNvSpPr/>
            <p:nvPr/>
          </p:nvSpPr>
          <p:spPr>
            <a:xfrm>
              <a:off x="4656661" y="5417312"/>
              <a:ext cx="348615" cy="494030"/>
            </a:xfrm>
            <a:custGeom>
              <a:avLst/>
              <a:gdLst/>
              <a:ahLst/>
              <a:cxnLst/>
              <a:rect l="l" t="t" r="r" b="b"/>
              <a:pathLst>
                <a:path w="348614" h="494029">
                  <a:moveTo>
                    <a:pt x="348111" y="49383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4981498" y="6829996"/>
              <a:ext cx="453390" cy="650240"/>
            </a:xfrm>
            <a:custGeom>
              <a:avLst/>
              <a:gdLst/>
              <a:ahLst/>
              <a:cxnLst/>
              <a:rect l="l" t="t" r="r" b="b"/>
              <a:pathLst>
                <a:path w="453389" h="650240">
                  <a:moveTo>
                    <a:pt x="0" y="649672"/>
                  </a:moveTo>
                  <a:lnTo>
                    <a:pt x="0" y="361266"/>
                  </a:lnTo>
                </a:path>
                <a:path w="453389" h="650240">
                  <a:moveTo>
                    <a:pt x="0" y="289418"/>
                  </a:moveTo>
                  <a:lnTo>
                    <a:pt x="0" y="0"/>
                  </a:lnTo>
                  <a:lnTo>
                    <a:pt x="190246" y="0"/>
                  </a:lnTo>
                </a:path>
                <a:path w="453389" h="650240">
                  <a:moveTo>
                    <a:pt x="262095" y="0"/>
                  </a:moveTo>
                  <a:lnTo>
                    <a:pt x="453354" y="0"/>
                  </a:lnTo>
                  <a:lnTo>
                    <a:pt x="453354" y="289418"/>
                  </a:lnTo>
                </a:path>
                <a:path w="453389" h="650240">
                  <a:moveTo>
                    <a:pt x="453354" y="361266"/>
                  </a:moveTo>
                  <a:lnTo>
                    <a:pt x="453354" y="649672"/>
                  </a:lnTo>
                  <a:lnTo>
                    <a:pt x="262095" y="649672"/>
                  </a:lnTo>
                </a:path>
                <a:path w="453389" h="650240">
                  <a:moveTo>
                    <a:pt x="190246" y="649672"/>
                  </a:moveTo>
                  <a:lnTo>
                    <a:pt x="0" y="6496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5029059" y="6829996"/>
              <a:ext cx="0" cy="650240"/>
            </a:xfrm>
            <a:custGeom>
              <a:avLst/>
              <a:gdLst/>
              <a:ahLst/>
              <a:cxnLst/>
              <a:rect l="l" t="t" r="r" b="b"/>
              <a:pathLst>
                <a:path w="0" h="650240">
                  <a:moveTo>
                    <a:pt x="0" y="6496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2" name="object 312" descr=""/>
          <p:cNvSpPr txBox="1"/>
          <p:nvPr/>
        </p:nvSpPr>
        <p:spPr>
          <a:xfrm>
            <a:off x="4608543" y="7016704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22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13" name="object 313" descr=""/>
          <p:cNvGrpSpPr/>
          <p:nvPr/>
        </p:nvGrpSpPr>
        <p:grpSpPr>
          <a:xfrm>
            <a:off x="4624140" y="7151658"/>
            <a:ext cx="645160" cy="923290"/>
            <a:chOff x="4624140" y="7151658"/>
            <a:chExt cx="645160" cy="923290"/>
          </a:xfrm>
        </p:grpSpPr>
        <p:sp>
          <p:nvSpPr>
            <p:cNvPr id="314" name="object 314" descr=""/>
            <p:cNvSpPr/>
            <p:nvPr/>
          </p:nvSpPr>
          <p:spPr>
            <a:xfrm>
              <a:off x="4627315" y="7154833"/>
              <a:ext cx="401955" cy="108585"/>
            </a:xfrm>
            <a:custGeom>
              <a:avLst/>
              <a:gdLst/>
              <a:ahLst/>
              <a:cxnLst/>
              <a:rect l="l" t="t" r="r" b="b"/>
              <a:pathLst>
                <a:path w="401954" h="108584">
                  <a:moveTo>
                    <a:pt x="401744" y="10827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5076621" y="7717478"/>
              <a:ext cx="191770" cy="354330"/>
            </a:xfrm>
            <a:custGeom>
              <a:avLst/>
              <a:gdLst/>
              <a:ahLst/>
              <a:cxnLst/>
              <a:rect l="l" t="t" r="r" b="b"/>
              <a:pathLst>
                <a:path w="191770" h="354329">
                  <a:moveTo>
                    <a:pt x="0" y="354182"/>
                  </a:moveTo>
                  <a:lnTo>
                    <a:pt x="0" y="0"/>
                  </a:lnTo>
                  <a:lnTo>
                    <a:pt x="191258" y="0"/>
                  </a:lnTo>
                  <a:lnTo>
                    <a:pt x="191258" y="354182"/>
                  </a:lnTo>
                  <a:lnTo>
                    <a:pt x="0" y="35418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5124183" y="7717478"/>
              <a:ext cx="0" cy="354330"/>
            </a:xfrm>
            <a:custGeom>
              <a:avLst/>
              <a:gdLst/>
              <a:ahLst/>
              <a:cxnLst/>
              <a:rect l="l" t="t" r="r" b="b"/>
              <a:pathLst>
                <a:path w="0" h="354329">
                  <a:moveTo>
                    <a:pt x="0" y="35418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7" name="object 317" descr=""/>
          <p:cNvSpPr txBox="1"/>
          <p:nvPr/>
        </p:nvSpPr>
        <p:spPr>
          <a:xfrm>
            <a:off x="4603484" y="805294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841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42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18" name="object 318" descr=""/>
          <p:cNvGrpSpPr/>
          <p:nvPr/>
        </p:nvGrpSpPr>
        <p:grpSpPr>
          <a:xfrm>
            <a:off x="4618068" y="7432980"/>
            <a:ext cx="1867535" cy="761365"/>
            <a:chOff x="4618068" y="7432980"/>
            <a:chExt cx="1867535" cy="761365"/>
          </a:xfrm>
        </p:grpSpPr>
        <p:sp>
          <p:nvSpPr>
            <p:cNvPr id="319" name="object 319" descr=""/>
            <p:cNvSpPr/>
            <p:nvPr/>
          </p:nvSpPr>
          <p:spPr>
            <a:xfrm>
              <a:off x="4621243" y="7953262"/>
              <a:ext cx="503555" cy="238125"/>
            </a:xfrm>
            <a:custGeom>
              <a:avLst/>
              <a:gdLst/>
              <a:ahLst/>
              <a:cxnLst/>
              <a:rect l="l" t="t" r="r" b="b"/>
              <a:pathLst>
                <a:path w="503554" h="238125">
                  <a:moveTo>
                    <a:pt x="502939" y="0"/>
                  </a:moveTo>
                  <a:lnTo>
                    <a:pt x="231736" y="237808"/>
                  </a:lnTo>
                  <a:lnTo>
                    <a:pt x="0" y="237808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5816358" y="7436155"/>
              <a:ext cx="668020" cy="702310"/>
            </a:xfrm>
            <a:custGeom>
              <a:avLst/>
              <a:gdLst/>
              <a:ahLst/>
              <a:cxnLst/>
              <a:rect l="l" t="t" r="r" b="b"/>
              <a:pathLst>
                <a:path w="668020" h="702309">
                  <a:moveTo>
                    <a:pt x="0" y="702294"/>
                  </a:moveTo>
                  <a:lnTo>
                    <a:pt x="0" y="386565"/>
                  </a:lnTo>
                </a:path>
                <a:path w="668020" h="702309">
                  <a:moveTo>
                    <a:pt x="0" y="315728"/>
                  </a:moveTo>
                  <a:lnTo>
                    <a:pt x="0" y="0"/>
                  </a:lnTo>
                  <a:lnTo>
                    <a:pt x="298525" y="0"/>
                  </a:lnTo>
                </a:path>
                <a:path w="668020" h="702309">
                  <a:moveTo>
                    <a:pt x="370374" y="0"/>
                  </a:moveTo>
                  <a:lnTo>
                    <a:pt x="667887" y="0"/>
                  </a:lnTo>
                  <a:lnTo>
                    <a:pt x="667887" y="315728"/>
                  </a:lnTo>
                </a:path>
                <a:path w="668020" h="702309">
                  <a:moveTo>
                    <a:pt x="667887" y="386565"/>
                  </a:moveTo>
                  <a:lnTo>
                    <a:pt x="667887" y="702294"/>
                  </a:lnTo>
                  <a:lnTo>
                    <a:pt x="370374" y="702294"/>
                  </a:lnTo>
                </a:path>
                <a:path w="668020" h="702309">
                  <a:moveTo>
                    <a:pt x="298525" y="702294"/>
                  </a:moveTo>
                  <a:lnTo>
                    <a:pt x="0" y="70229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5863919" y="7436155"/>
              <a:ext cx="0" cy="702310"/>
            </a:xfrm>
            <a:custGeom>
              <a:avLst/>
              <a:gdLst/>
              <a:ahLst/>
              <a:cxnLst/>
              <a:rect l="l" t="t" r="r" b="b"/>
              <a:pathLst>
                <a:path w="0" h="702309">
                  <a:moveTo>
                    <a:pt x="0" y="7022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2" name="object 322" descr=""/>
          <p:cNvSpPr txBox="1"/>
          <p:nvPr/>
        </p:nvSpPr>
        <p:spPr>
          <a:xfrm>
            <a:off x="5614423" y="7530775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23" name="object 323" descr=""/>
          <p:cNvSpPr txBox="1"/>
          <p:nvPr/>
        </p:nvSpPr>
        <p:spPr>
          <a:xfrm>
            <a:off x="5527395" y="7650185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24" name="object 324" descr=""/>
          <p:cNvGrpSpPr/>
          <p:nvPr/>
        </p:nvGrpSpPr>
        <p:grpSpPr>
          <a:xfrm>
            <a:off x="5542991" y="7665728"/>
            <a:ext cx="823594" cy="1077595"/>
            <a:chOff x="5542991" y="7665728"/>
            <a:chExt cx="823594" cy="1077595"/>
          </a:xfrm>
        </p:grpSpPr>
        <p:sp>
          <p:nvSpPr>
            <p:cNvPr id="325" name="object 325" descr=""/>
            <p:cNvSpPr/>
            <p:nvPr/>
          </p:nvSpPr>
          <p:spPr>
            <a:xfrm>
              <a:off x="5546166" y="7668903"/>
              <a:ext cx="318135" cy="236220"/>
            </a:xfrm>
            <a:custGeom>
              <a:avLst/>
              <a:gdLst/>
              <a:ahLst/>
              <a:cxnLst/>
              <a:rect l="l" t="t" r="r" b="b"/>
              <a:pathLst>
                <a:path w="318135" h="236220">
                  <a:moveTo>
                    <a:pt x="317752" y="23578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5911481" y="8362090"/>
              <a:ext cx="453390" cy="377825"/>
            </a:xfrm>
            <a:custGeom>
              <a:avLst/>
              <a:gdLst/>
              <a:ahLst/>
              <a:cxnLst/>
              <a:rect l="l" t="t" r="r" b="b"/>
              <a:pathLst>
                <a:path w="453389" h="377825">
                  <a:moveTo>
                    <a:pt x="0" y="377457"/>
                  </a:moveTo>
                  <a:lnTo>
                    <a:pt x="0" y="224653"/>
                  </a:lnTo>
                </a:path>
                <a:path w="453389" h="377825">
                  <a:moveTo>
                    <a:pt x="0" y="152804"/>
                  </a:moveTo>
                  <a:lnTo>
                    <a:pt x="0" y="0"/>
                  </a:lnTo>
                  <a:lnTo>
                    <a:pt x="191258" y="0"/>
                  </a:lnTo>
                </a:path>
                <a:path w="453389" h="377825">
                  <a:moveTo>
                    <a:pt x="263107" y="0"/>
                  </a:moveTo>
                  <a:lnTo>
                    <a:pt x="453354" y="0"/>
                  </a:lnTo>
                  <a:lnTo>
                    <a:pt x="453354" y="152804"/>
                  </a:lnTo>
                </a:path>
                <a:path w="453389" h="377825">
                  <a:moveTo>
                    <a:pt x="453354" y="224653"/>
                  </a:moveTo>
                  <a:lnTo>
                    <a:pt x="453354" y="377457"/>
                  </a:lnTo>
                  <a:lnTo>
                    <a:pt x="263107" y="377457"/>
                  </a:lnTo>
                </a:path>
                <a:path w="453389" h="377825">
                  <a:moveTo>
                    <a:pt x="191258" y="377457"/>
                  </a:moveTo>
                  <a:lnTo>
                    <a:pt x="0" y="37745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5960055" y="8362090"/>
              <a:ext cx="0" cy="377825"/>
            </a:xfrm>
            <a:custGeom>
              <a:avLst/>
              <a:gdLst/>
              <a:ahLst/>
              <a:cxnLst/>
              <a:rect l="l" t="t" r="r" b="b"/>
              <a:pathLst>
                <a:path w="0" h="377825">
                  <a:moveTo>
                    <a:pt x="0" y="37745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8" name="object 328" descr=""/>
          <p:cNvSpPr txBox="1"/>
          <p:nvPr/>
        </p:nvSpPr>
        <p:spPr>
          <a:xfrm>
            <a:off x="5539539" y="835248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29" name="object 329" descr=""/>
          <p:cNvGrpSpPr/>
          <p:nvPr/>
        </p:nvGrpSpPr>
        <p:grpSpPr>
          <a:xfrm>
            <a:off x="5555135" y="6974566"/>
            <a:ext cx="621030" cy="1642745"/>
            <a:chOff x="5555135" y="6974566"/>
            <a:chExt cx="621030" cy="1642745"/>
          </a:xfrm>
        </p:grpSpPr>
        <p:sp>
          <p:nvSpPr>
            <p:cNvPr id="330" name="object 330" descr=""/>
            <p:cNvSpPr/>
            <p:nvPr/>
          </p:nvSpPr>
          <p:spPr>
            <a:xfrm>
              <a:off x="5558310" y="8490608"/>
              <a:ext cx="401955" cy="123825"/>
            </a:xfrm>
            <a:custGeom>
              <a:avLst/>
              <a:gdLst/>
              <a:ahLst/>
              <a:cxnLst/>
              <a:rect l="l" t="t" r="r" b="b"/>
              <a:pathLst>
                <a:path w="401954" h="123825">
                  <a:moveTo>
                    <a:pt x="401744" y="12345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6102740" y="6977741"/>
              <a:ext cx="72390" cy="259079"/>
            </a:xfrm>
            <a:custGeom>
              <a:avLst/>
              <a:gdLst/>
              <a:ahLst/>
              <a:cxnLst/>
              <a:rect l="l" t="t" r="r" b="b"/>
              <a:pathLst>
                <a:path w="72389" h="259079">
                  <a:moveTo>
                    <a:pt x="0" y="259059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259059"/>
                  </a:lnTo>
                  <a:lnTo>
                    <a:pt x="0" y="25905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6150301" y="6977741"/>
              <a:ext cx="0" cy="259079"/>
            </a:xfrm>
            <a:custGeom>
              <a:avLst/>
              <a:gdLst/>
              <a:ahLst/>
              <a:cxnLst/>
              <a:rect l="l" t="t" r="r" b="b"/>
              <a:pathLst>
                <a:path w="0" h="259079">
                  <a:moveTo>
                    <a:pt x="0" y="25905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3" name="object 333" descr=""/>
          <p:cNvSpPr txBox="1"/>
          <p:nvPr/>
        </p:nvSpPr>
        <p:spPr>
          <a:xfrm>
            <a:off x="5730797" y="696914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34" name="object 334" descr=""/>
          <p:cNvGrpSpPr/>
          <p:nvPr/>
        </p:nvGrpSpPr>
        <p:grpSpPr>
          <a:xfrm>
            <a:off x="5746394" y="2722346"/>
            <a:ext cx="1264920" cy="4431030"/>
            <a:chOff x="5746394" y="2722346"/>
            <a:chExt cx="1264920" cy="4431030"/>
          </a:xfrm>
        </p:grpSpPr>
        <p:sp>
          <p:nvSpPr>
            <p:cNvPr id="335" name="object 335" descr=""/>
            <p:cNvSpPr/>
            <p:nvPr/>
          </p:nvSpPr>
          <p:spPr>
            <a:xfrm>
              <a:off x="5749569" y="7107271"/>
              <a:ext cx="401320" cy="42545"/>
            </a:xfrm>
            <a:custGeom>
              <a:avLst/>
              <a:gdLst/>
              <a:ahLst/>
              <a:cxnLst/>
              <a:rect l="l" t="t" r="r" b="b"/>
              <a:pathLst>
                <a:path w="401320" h="42545">
                  <a:moveTo>
                    <a:pt x="400732" y="42501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6580381" y="2725521"/>
              <a:ext cx="429259" cy="626745"/>
            </a:xfrm>
            <a:custGeom>
              <a:avLst/>
              <a:gdLst/>
              <a:ahLst/>
              <a:cxnLst/>
              <a:rect l="l" t="t" r="r" b="b"/>
              <a:pathLst>
                <a:path w="429259" h="626745">
                  <a:moveTo>
                    <a:pt x="0" y="626397"/>
                  </a:moveTo>
                  <a:lnTo>
                    <a:pt x="0" y="349123"/>
                  </a:lnTo>
                </a:path>
                <a:path w="429259" h="626745">
                  <a:moveTo>
                    <a:pt x="0" y="277274"/>
                  </a:moveTo>
                  <a:lnTo>
                    <a:pt x="0" y="0"/>
                  </a:lnTo>
                  <a:lnTo>
                    <a:pt x="179115" y="0"/>
                  </a:lnTo>
                </a:path>
                <a:path w="429259" h="626745">
                  <a:moveTo>
                    <a:pt x="249951" y="0"/>
                  </a:moveTo>
                  <a:lnTo>
                    <a:pt x="429067" y="0"/>
                  </a:lnTo>
                  <a:lnTo>
                    <a:pt x="429067" y="277274"/>
                  </a:lnTo>
                </a:path>
                <a:path w="429259" h="626745">
                  <a:moveTo>
                    <a:pt x="429067" y="349123"/>
                  </a:moveTo>
                  <a:lnTo>
                    <a:pt x="429067" y="626397"/>
                  </a:lnTo>
                  <a:lnTo>
                    <a:pt x="249951" y="626397"/>
                  </a:lnTo>
                </a:path>
                <a:path w="429259" h="626745">
                  <a:moveTo>
                    <a:pt x="179115" y="626397"/>
                  </a:moveTo>
                  <a:lnTo>
                    <a:pt x="0" y="62639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6627943" y="2725521"/>
              <a:ext cx="0" cy="626745"/>
            </a:xfrm>
            <a:custGeom>
              <a:avLst/>
              <a:gdLst/>
              <a:ahLst/>
              <a:cxnLst/>
              <a:rect l="l" t="t" r="r" b="b"/>
              <a:pathLst>
                <a:path w="0" h="626745">
                  <a:moveTo>
                    <a:pt x="0" y="62639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8" name="object 338" descr=""/>
          <p:cNvSpPr txBox="1"/>
          <p:nvPr/>
        </p:nvSpPr>
        <p:spPr>
          <a:xfrm>
            <a:off x="6207426" y="2900086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23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39" name="object 339" descr=""/>
          <p:cNvGrpSpPr/>
          <p:nvPr/>
        </p:nvGrpSpPr>
        <p:grpSpPr>
          <a:xfrm>
            <a:off x="6223023" y="3035039"/>
            <a:ext cx="692785" cy="1794510"/>
            <a:chOff x="6223023" y="3035039"/>
            <a:chExt cx="692785" cy="1794510"/>
          </a:xfrm>
        </p:grpSpPr>
        <p:sp>
          <p:nvSpPr>
            <p:cNvPr id="340" name="object 340" descr=""/>
            <p:cNvSpPr/>
            <p:nvPr/>
          </p:nvSpPr>
          <p:spPr>
            <a:xfrm>
              <a:off x="6226198" y="3038214"/>
              <a:ext cx="401955" cy="104775"/>
            </a:xfrm>
            <a:custGeom>
              <a:avLst/>
              <a:gdLst/>
              <a:ahLst/>
              <a:cxnLst/>
              <a:rect l="l" t="t" r="r" b="b"/>
              <a:pathLst>
                <a:path w="401954" h="104775">
                  <a:moveTo>
                    <a:pt x="401744" y="10423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6627942" y="4377026"/>
              <a:ext cx="286385" cy="449580"/>
            </a:xfrm>
            <a:custGeom>
              <a:avLst/>
              <a:gdLst/>
              <a:ahLst/>
              <a:cxnLst/>
              <a:rect l="l" t="t" r="r" b="b"/>
              <a:pathLst>
                <a:path w="286384" h="449579">
                  <a:moveTo>
                    <a:pt x="0" y="449306"/>
                  </a:moveTo>
                  <a:lnTo>
                    <a:pt x="0" y="260071"/>
                  </a:lnTo>
                </a:path>
                <a:path w="286384" h="449579">
                  <a:moveTo>
                    <a:pt x="0" y="188222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188222"/>
                  </a:lnTo>
                </a:path>
                <a:path w="286384" h="449579">
                  <a:moveTo>
                    <a:pt x="286382" y="260071"/>
                  </a:moveTo>
                  <a:lnTo>
                    <a:pt x="286382" y="449306"/>
                  </a:lnTo>
                  <a:lnTo>
                    <a:pt x="0" y="44930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6675504" y="4377026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w="0" h="449579">
                  <a:moveTo>
                    <a:pt x="0" y="4493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3" name="object 343" descr=""/>
          <p:cNvSpPr txBox="1"/>
          <p:nvPr/>
        </p:nvSpPr>
        <p:spPr>
          <a:xfrm>
            <a:off x="6256000" y="4463551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38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44" name="object 344" descr=""/>
          <p:cNvGrpSpPr/>
          <p:nvPr/>
        </p:nvGrpSpPr>
        <p:grpSpPr>
          <a:xfrm>
            <a:off x="6271597" y="4598504"/>
            <a:ext cx="1025525" cy="1668145"/>
            <a:chOff x="6271597" y="4598504"/>
            <a:chExt cx="1025525" cy="1668145"/>
          </a:xfrm>
        </p:grpSpPr>
        <p:sp>
          <p:nvSpPr>
            <p:cNvPr id="345" name="object 345" descr=""/>
            <p:cNvSpPr/>
            <p:nvPr/>
          </p:nvSpPr>
          <p:spPr>
            <a:xfrm>
              <a:off x="6274772" y="4601679"/>
              <a:ext cx="401320" cy="74930"/>
            </a:xfrm>
            <a:custGeom>
              <a:avLst/>
              <a:gdLst/>
              <a:ahLst/>
              <a:cxnLst/>
              <a:rect l="l" t="t" r="r" b="b"/>
              <a:pathLst>
                <a:path w="401320" h="74929">
                  <a:moveTo>
                    <a:pt x="400732" y="74884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 descr=""/>
            <p:cNvSpPr/>
            <p:nvPr/>
          </p:nvSpPr>
          <p:spPr>
            <a:xfrm>
              <a:off x="6675504" y="5350523"/>
              <a:ext cx="620395" cy="913130"/>
            </a:xfrm>
            <a:custGeom>
              <a:avLst/>
              <a:gdLst/>
              <a:ahLst/>
              <a:cxnLst/>
              <a:rect l="l" t="t" r="r" b="b"/>
              <a:pathLst>
                <a:path w="620395" h="913129">
                  <a:moveTo>
                    <a:pt x="0" y="912780"/>
                  </a:moveTo>
                  <a:lnTo>
                    <a:pt x="0" y="670923"/>
                  </a:lnTo>
                </a:path>
                <a:path w="620395" h="913129">
                  <a:moveTo>
                    <a:pt x="0" y="599075"/>
                  </a:moveTo>
                  <a:lnTo>
                    <a:pt x="0" y="312692"/>
                  </a:lnTo>
                </a:path>
                <a:path w="620395" h="913129">
                  <a:moveTo>
                    <a:pt x="0" y="240844"/>
                  </a:moveTo>
                  <a:lnTo>
                    <a:pt x="0" y="0"/>
                  </a:lnTo>
                  <a:lnTo>
                    <a:pt x="274238" y="0"/>
                  </a:lnTo>
                </a:path>
                <a:path w="620395" h="913129">
                  <a:moveTo>
                    <a:pt x="346087" y="0"/>
                  </a:moveTo>
                  <a:lnTo>
                    <a:pt x="620326" y="0"/>
                  </a:lnTo>
                  <a:lnTo>
                    <a:pt x="620326" y="240844"/>
                  </a:lnTo>
                </a:path>
                <a:path w="620395" h="913129">
                  <a:moveTo>
                    <a:pt x="620326" y="312692"/>
                  </a:moveTo>
                  <a:lnTo>
                    <a:pt x="620326" y="599075"/>
                  </a:lnTo>
                </a:path>
                <a:path w="620395" h="913129">
                  <a:moveTo>
                    <a:pt x="620326" y="670923"/>
                  </a:moveTo>
                  <a:lnTo>
                    <a:pt x="620326" y="912780"/>
                  </a:lnTo>
                  <a:lnTo>
                    <a:pt x="346087" y="912780"/>
                  </a:lnTo>
                </a:path>
                <a:path w="620395" h="913129">
                  <a:moveTo>
                    <a:pt x="274238" y="912780"/>
                  </a:moveTo>
                  <a:lnTo>
                    <a:pt x="0" y="91278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 descr=""/>
            <p:cNvSpPr/>
            <p:nvPr/>
          </p:nvSpPr>
          <p:spPr>
            <a:xfrm>
              <a:off x="6723066" y="5350523"/>
              <a:ext cx="0" cy="913130"/>
            </a:xfrm>
            <a:custGeom>
              <a:avLst/>
              <a:gdLst/>
              <a:ahLst/>
              <a:cxnLst/>
              <a:rect l="l" t="t" r="r" b="b"/>
              <a:pathLst>
                <a:path w="0" h="913129">
                  <a:moveTo>
                    <a:pt x="0" y="91278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8" name="object 348" descr=""/>
          <p:cNvSpPr txBox="1"/>
          <p:nvPr/>
        </p:nvSpPr>
        <p:spPr>
          <a:xfrm>
            <a:off x="6368327" y="5668785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49" name="object 349" descr=""/>
          <p:cNvSpPr txBox="1"/>
          <p:nvPr/>
        </p:nvSpPr>
        <p:spPr>
          <a:xfrm>
            <a:off x="6303562" y="5788195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50" name="object 350" descr=""/>
          <p:cNvGrpSpPr/>
          <p:nvPr/>
        </p:nvGrpSpPr>
        <p:grpSpPr>
          <a:xfrm>
            <a:off x="6319158" y="3657389"/>
            <a:ext cx="572770" cy="2305050"/>
            <a:chOff x="6319158" y="3657389"/>
            <a:chExt cx="572770" cy="2305050"/>
          </a:xfrm>
        </p:grpSpPr>
        <p:sp>
          <p:nvSpPr>
            <p:cNvPr id="351" name="object 351" descr=""/>
            <p:cNvSpPr/>
            <p:nvPr/>
          </p:nvSpPr>
          <p:spPr>
            <a:xfrm>
              <a:off x="6322333" y="5806913"/>
              <a:ext cx="401320" cy="152400"/>
            </a:xfrm>
            <a:custGeom>
              <a:avLst/>
              <a:gdLst/>
              <a:ahLst/>
              <a:cxnLst/>
              <a:rect l="l" t="t" r="r" b="b"/>
              <a:pathLst>
                <a:path w="401320" h="152400">
                  <a:moveTo>
                    <a:pt x="400732" y="15179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6723066" y="3660564"/>
              <a:ext cx="167005" cy="282575"/>
            </a:xfrm>
            <a:custGeom>
              <a:avLst/>
              <a:gdLst/>
              <a:ahLst/>
              <a:cxnLst/>
              <a:rect l="l" t="t" r="r" b="b"/>
              <a:pathLst>
                <a:path w="167004" h="282575">
                  <a:moveTo>
                    <a:pt x="0" y="282334"/>
                  </a:moveTo>
                  <a:lnTo>
                    <a:pt x="0" y="0"/>
                  </a:lnTo>
                  <a:lnTo>
                    <a:pt x="166971" y="0"/>
                  </a:lnTo>
                  <a:lnTo>
                    <a:pt x="166971" y="282334"/>
                  </a:lnTo>
                  <a:lnTo>
                    <a:pt x="0" y="28233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6770628" y="366056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w="0"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4" name="object 354" descr=""/>
          <p:cNvSpPr txBox="1"/>
          <p:nvPr/>
        </p:nvSpPr>
        <p:spPr>
          <a:xfrm>
            <a:off x="6351123" y="366411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841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55" name="object 355" descr=""/>
          <p:cNvGrpSpPr/>
          <p:nvPr/>
        </p:nvGrpSpPr>
        <p:grpSpPr>
          <a:xfrm>
            <a:off x="6366720" y="3799062"/>
            <a:ext cx="859155" cy="3660775"/>
            <a:chOff x="6366720" y="3799062"/>
            <a:chExt cx="859155" cy="3660775"/>
          </a:xfrm>
        </p:grpSpPr>
        <p:sp>
          <p:nvSpPr>
            <p:cNvPr id="356" name="object 356" descr=""/>
            <p:cNvSpPr/>
            <p:nvPr/>
          </p:nvSpPr>
          <p:spPr>
            <a:xfrm>
              <a:off x="6369895" y="3802237"/>
              <a:ext cx="401320" cy="46990"/>
            </a:xfrm>
            <a:custGeom>
              <a:avLst/>
              <a:gdLst/>
              <a:ahLst/>
              <a:cxnLst/>
              <a:rect l="l" t="t" r="r" b="b"/>
              <a:pathLst>
                <a:path w="401320" h="46989">
                  <a:moveTo>
                    <a:pt x="400732" y="46549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6842476" y="6853271"/>
              <a:ext cx="381635" cy="603250"/>
            </a:xfrm>
            <a:custGeom>
              <a:avLst/>
              <a:gdLst/>
              <a:ahLst/>
              <a:cxnLst/>
              <a:rect l="l" t="t" r="r" b="b"/>
              <a:pathLst>
                <a:path w="381634" h="603250">
                  <a:moveTo>
                    <a:pt x="0" y="603123"/>
                  </a:moveTo>
                  <a:lnTo>
                    <a:pt x="0" y="337991"/>
                  </a:lnTo>
                </a:path>
                <a:path w="381634" h="603250">
                  <a:moveTo>
                    <a:pt x="0" y="266143"/>
                  </a:moveTo>
                  <a:lnTo>
                    <a:pt x="0" y="0"/>
                  </a:lnTo>
                  <a:lnTo>
                    <a:pt x="154828" y="0"/>
                  </a:lnTo>
                </a:path>
                <a:path w="381634" h="603250">
                  <a:moveTo>
                    <a:pt x="226677" y="0"/>
                  </a:moveTo>
                  <a:lnTo>
                    <a:pt x="381505" y="0"/>
                  </a:lnTo>
                  <a:lnTo>
                    <a:pt x="381505" y="266143"/>
                  </a:lnTo>
                </a:path>
                <a:path w="381634" h="603250">
                  <a:moveTo>
                    <a:pt x="381505" y="337991"/>
                  </a:moveTo>
                  <a:lnTo>
                    <a:pt x="381505" y="603123"/>
                  </a:lnTo>
                  <a:lnTo>
                    <a:pt x="226677" y="603123"/>
                  </a:lnTo>
                </a:path>
                <a:path w="381634" h="603250">
                  <a:moveTo>
                    <a:pt x="154828" y="603123"/>
                  </a:moveTo>
                  <a:lnTo>
                    <a:pt x="0" y="60312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6890038" y="6853271"/>
              <a:ext cx="0" cy="603250"/>
            </a:xfrm>
            <a:custGeom>
              <a:avLst/>
              <a:gdLst/>
              <a:ahLst/>
              <a:cxnLst/>
              <a:rect l="l" t="t" r="r" b="b"/>
              <a:pathLst>
                <a:path w="0" h="603250">
                  <a:moveTo>
                    <a:pt x="0" y="6031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59" name="object 359" descr=""/>
          <p:cNvSpPr txBox="1"/>
          <p:nvPr/>
        </p:nvSpPr>
        <p:spPr>
          <a:xfrm>
            <a:off x="7374207" y="6687820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60" name="object 360" descr=""/>
          <p:cNvGrpSpPr/>
          <p:nvPr/>
        </p:nvGrpSpPr>
        <p:grpSpPr>
          <a:xfrm>
            <a:off x="6886863" y="6703362"/>
            <a:ext cx="743585" cy="1299845"/>
            <a:chOff x="6886863" y="6703362"/>
            <a:chExt cx="743585" cy="1299845"/>
          </a:xfrm>
        </p:grpSpPr>
        <p:sp>
          <p:nvSpPr>
            <p:cNvPr id="361" name="object 361" descr=""/>
            <p:cNvSpPr/>
            <p:nvPr/>
          </p:nvSpPr>
          <p:spPr>
            <a:xfrm>
              <a:off x="6890038" y="6706537"/>
              <a:ext cx="737235" cy="548640"/>
            </a:xfrm>
            <a:custGeom>
              <a:avLst/>
              <a:gdLst/>
              <a:ahLst/>
              <a:cxnLst/>
              <a:rect l="l" t="t" r="r" b="b"/>
              <a:pathLst>
                <a:path w="737234" h="548640">
                  <a:moveTo>
                    <a:pt x="0" y="548477"/>
                  </a:moveTo>
                  <a:lnTo>
                    <a:pt x="504963" y="0"/>
                  </a:lnTo>
                  <a:lnTo>
                    <a:pt x="73670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7033735" y="7766050"/>
              <a:ext cx="95250" cy="234315"/>
            </a:xfrm>
            <a:custGeom>
              <a:avLst/>
              <a:gdLst/>
              <a:ahLst/>
              <a:cxnLst/>
              <a:rect l="l" t="t" r="r" b="b"/>
              <a:pathLst>
                <a:path w="95250" h="234315">
                  <a:moveTo>
                    <a:pt x="0" y="233760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7081297" y="7766050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5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64" name="object 364" descr=""/>
          <p:cNvSpPr txBox="1"/>
          <p:nvPr/>
        </p:nvSpPr>
        <p:spPr>
          <a:xfrm>
            <a:off x="7645410" y="7999309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65" name="object 365" descr=""/>
          <p:cNvSpPr txBox="1"/>
          <p:nvPr/>
        </p:nvSpPr>
        <p:spPr>
          <a:xfrm>
            <a:off x="7588740" y="8118719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66" name="object 366" descr=""/>
          <p:cNvGrpSpPr/>
          <p:nvPr/>
        </p:nvGrpSpPr>
        <p:grpSpPr>
          <a:xfrm>
            <a:off x="7078122" y="5089300"/>
            <a:ext cx="911225" cy="3051810"/>
            <a:chOff x="7078122" y="5089300"/>
            <a:chExt cx="911225" cy="3051810"/>
          </a:xfrm>
        </p:grpSpPr>
        <p:sp>
          <p:nvSpPr>
            <p:cNvPr id="367" name="object 367" descr=""/>
            <p:cNvSpPr/>
            <p:nvPr/>
          </p:nvSpPr>
          <p:spPr>
            <a:xfrm>
              <a:off x="7081297" y="7921892"/>
              <a:ext cx="760095" cy="215900"/>
            </a:xfrm>
            <a:custGeom>
              <a:avLst/>
              <a:gdLst/>
              <a:ahLst/>
              <a:cxnLst/>
              <a:rect l="l" t="t" r="r" b="b"/>
              <a:pathLst>
                <a:path w="760095" h="215900">
                  <a:moveTo>
                    <a:pt x="0" y="0"/>
                  </a:moveTo>
                  <a:lnTo>
                    <a:pt x="528238" y="215545"/>
                  </a:lnTo>
                  <a:lnTo>
                    <a:pt x="759975" y="215545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 descr=""/>
            <p:cNvSpPr/>
            <p:nvPr/>
          </p:nvSpPr>
          <p:spPr>
            <a:xfrm>
              <a:off x="7725910" y="5092475"/>
              <a:ext cx="262255" cy="282575"/>
            </a:xfrm>
            <a:custGeom>
              <a:avLst/>
              <a:gdLst/>
              <a:ahLst/>
              <a:cxnLst/>
              <a:rect l="l" t="t" r="r" b="b"/>
              <a:pathLst>
                <a:path w="262254" h="282575">
                  <a:moveTo>
                    <a:pt x="0" y="282334"/>
                  </a:moveTo>
                  <a:lnTo>
                    <a:pt x="0" y="0"/>
                  </a:lnTo>
                  <a:lnTo>
                    <a:pt x="262095" y="0"/>
                  </a:lnTo>
                  <a:lnTo>
                    <a:pt x="262095" y="282334"/>
                  </a:lnTo>
                  <a:lnTo>
                    <a:pt x="0" y="28233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7773471" y="5092475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w="0"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0" name="object 370" descr=""/>
          <p:cNvSpPr txBox="1"/>
          <p:nvPr/>
        </p:nvSpPr>
        <p:spPr>
          <a:xfrm>
            <a:off x="7352955" y="5039351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2390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71" name="object 371" descr=""/>
          <p:cNvGrpSpPr/>
          <p:nvPr/>
        </p:nvGrpSpPr>
        <p:grpSpPr>
          <a:xfrm>
            <a:off x="7368552" y="5174304"/>
            <a:ext cx="454025" cy="824230"/>
            <a:chOff x="7368552" y="5174304"/>
            <a:chExt cx="454025" cy="824230"/>
          </a:xfrm>
        </p:grpSpPr>
        <p:sp>
          <p:nvSpPr>
            <p:cNvPr id="372" name="object 372" descr=""/>
            <p:cNvSpPr/>
            <p:nvPr/>
          </p:nvSpPr>
          <p:spPr>
            <a:xfrm>
              <a:off x="7371727" y="5177479"/>
              <a:ext cx="401955" cy="103505"/>
            </a:xfrm>
            <a:custGeom>
              <a:avLst/>
              <a:gdLst/>
              <a:ahLst/>
              <a:cxnLst/>
              <a:rect l="l" t="t" r="r" b="b"/>
              <a:pathLst>
                <a:path w="401954" h="103504">
                  <a:moveTo>
                    <a:pt x="401744" y="103219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7749185" y="5689527"/>
              <a:ext cx="72390" cy="306070"/>
            </a:xfrm>
            <a:custGeom>
              <a:avLst/>
              <a:gdLst/>
              <a:ahLst/>
              <a:cxnLst/>
              <a:rect l="l" t="t" r="r" b="b"/>
              <a:pathLst>
                <a:path w="72390" h="306070">
                  <a:moveTo>
                    <a:pt x="0" y="305609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 descr=""/>
            <p:cNvSpPr/>
            <p:nvPr/>
          </p:nvSpPr>
          <p:spPr>
            <a:xfrm>
              <a:off x="7797759" y="5689527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70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75" name="object 375" descr=""/>
          <p:cNvSpPr txBox="1"/>
          <p:nvPr/>
        </p:nvSpPr>
        <p:spPr>
          <a:xfrm>
            <a:off x="8326453" y="5927844"/>
            <a:ext cx="14478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76" name="object 376" descr=""/>
          <p:cNvGrpSpPr/>
          <p:nvPr/>
        </p:nvGrpSpPr>
        <p:grpSpPr>
          <a:xfrm>
            <a:off x="7794583" y="5889754"/>
            <a:ext cx="1412240" cy="800735"/>
            <a:chOff x="7794583" y="5889754"/>
            <a:chExt cx="1412240" cy="800735"/>
          </a:xfrm>
        </p:grpSpPr>
        <p:sp>
          <p:nvSpPr>
            <p:cNvPr id="377" name="object 377" descr=""/>
            <p:cNvSpPr/>
            <p:nvPr/>
          </p:nvSpPr>
          <p:spPr>
            <a:xfrm>
              <a:off x="7797758" y="5892929"/>
              <a:ext cx="721995" cy="173355"/>
            </a:xfrm>
            <a:custGeom>
              <a:avLst/>
              <a:gdLst/>
              <a:ahLst/>
              <a:cxnLst/>
              <a:rect l="l" t="t" r="r" b="b"/>
              <a:pathLst>
                <a:path w="721995" h="173354">
                  <a:moveTo>
                    <a:pt x="0" y="0"/>
                  </a:moveTo>
                  <a:lnTo>
                    <a:pt x="489784" y="173043"/>
                  </a:lnTo>
                  <a:lnTo>
                    <a:pt x="721521" y="173043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7892882" y="6238004"/>
              <a:ext cx="1312545" cy="449580"/>
            </a:xfrm>
            <a:custGeom>
              <a:avLst/>
              <a:gdLst/>
              <a:ahLst/>
              <a:cxnLst/>
              <a:rect l="l" t="t" r="r" b="b"/>
              <a:pathLst>
                <a:path w="1312545" h="449579">
                  <a:moveTo>
                    <a:pt x="0" y="449306"/>
                  </a:moveTo>
                  <a:lnTo>
                    <a:pt x="0" y="261083"/>
                  </a:lnTo>
                </a:path>
                <a:path w="1312545" h="449579">
                  <a:moveTo>
                    <a:pt x="0" y="189234"/>
                  </a:moveTo>
                  <a:lnTo>
                    <a:pt x="0" y="0"/>
                  </a:lnTo>
                  <a:lnTo>
                    <a:pt x="262095" y="0"/>
                  </a:lnTo>
                </a:path>
                <a:path w="1312545" h="449579">
                  <a:moveTo>
                    <a:pt x="332932" y="0"/>
                  </a:moveTo>
                  <a:lnTo>
                    <a:pt x="620326" y="0"/>
                  </a:lnTo>
                </a:path>
                <a:path w="1312545" h="449579">
                  <a:moveTo>
                    <a:pt x="692174" y="0"/>
                  </a:moveTo>
                  <a:lnTo>
                    <a:pt x="978556" y="0"/>
                  </a:lnTo>
                </a:path>
                <a:path w="1312545" h="449579">
                  <a:moveTo>
                    <a:pt x="1050405" y="0"/>
                  </a:moveTo>
                  <a:lnTo>
                    <a:pt x="1312500" y="0"/>
                  </a:lnTo>
                  <a:lnTo>
                    <a:pt x="1312500" y="189234"/>
                  </a:lnTo>
                </a:path>
                <a:path w="1312545" h="449579">
                  <a:moveTo>
                    <a:pt x="1312500" y="261083"/>
                  </a:moveTo>
                  <a:lnTo>
                    <a:pt x="1312500" y="449306"/>
                  </a:lnTo>
                  <a:lnTo>
                    <a:pt x="1050405" y="449306"/>
                  </a:lnTo>
                </a:path>
                <a:path w="1312545" h="449579">
                  <a:moveTo>
                    <a:pt x="978556" y="449306"/>
                  </a:moveTo>
                  <a:lnTo>
                    <a:pt x="692174" y="449306"/>
                  </a:lnTo>
                </a:path>
                <a:path w="1312545" h="449579">
                  <a:moveTo>
                    <a:pt x="620326" y="449306"/>
                  </a:moveTo>
                  <a:lnTo>
                    <a:pt x="332932" y="449306"/>
                  </a:lnTo>
                </a:path>
                <a:path w="1312545" h="449579">
                  <a:moveTo>
                    <a:pt x="262095" y="449306"/>
                  </a:moveTo>
                  <a:lnTo>
                    <a:pt x="0" y="44930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7940444" y="6238004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w="0" h="449579">
                  <a:moveTo>
                    <a:pt x="0" y="4493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0" name="object 380" descr=""/>
          <p:cNvSpPr txBox="1"/>
          <p:nvPr/>
        </p:nvSpPr>
        <p:spPr>
          <a:xfrm>
            <a:off x="7611003" y="6361972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81" name="object 381" descr=""/>
          <p:cNvSpPr txBox="1"/>
          <p:nvPr/>
        </p:nvSpPr>
        <p:spPr>
          <a:xfrm>
            <a:off x="7439983" y="6481382"/>
            <a:ext cx="367030" cy="246379"/>
          </a:xfrm>
          <a:prstGeom prst="rect">
            <a:avLst/>
          </a:prstGeom>
        </p:spPr>
        <p:txBody>
          <a:bodyPr wrap="square" lIns="0" tIns="58419" rIns="0" bIns="0" rtlCol="0" vert="horz">
            <a:spAutoFit/>
          </a:bodyPr>
          <a:lstStyle/>
          <a:p>
            <a:pPr marL="12700" marR="5080" indent="106045">
              <a:lnSpc>
                <a:spcPct val="67200"/>
              </a:lnSpc>
              <a:spcBef>
                <a:spcPts val="459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24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82" name="object 382" descr=""/>
          <p:cNvGrpSpPr/>
          <p:nvPr/>
        </p:nvGrpSpPr>
        <p:grpSpPr>
          <a:xfrm>
            <a:off x="7561835" y="4707795"/>
            <a:ext cx="1884045" cy="1833245"/>
            <a:chOff x="7561835" y="4707795"/>
            <a:chExt cx="1884045" cy="1833245"/>
          </a:xfrm>
        </p:grpSpPr>
        <p:sp>
          <p:nvSpPr>
            <p:cNvPr id="383" name="object 383" descr=""/>
            <p:cNvSpPr/>
            <p:nvPr/>
          </p:nvSpPr>
          <p:spPr>
            <a:xfrm>
              <a:off x="7565010" y="6500100"/>
              <a:ext cx="375920" cy="37465"/>
            </a:xfrm>
            <a:custGeom>
              <a:avLst/>
              <a:gdLst/>
              <a:ahLst/>
              <a:cxnLst/>
              <a:rect l="l" t="t" r="r" b="b"/>
              <a:pathLst>
                <a:path w="375920" h="37465">
                  <a:moveTo>
                    <a:pt x="375433" y="3744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 descr=""/>
            <p:cNvSpPr/>
            <p:nvPr/>
          </p:nvSpPr>
          <p:spPr>
            <a:xfrm>
              <a:off x="9157821" y="4710970"/>
              <a:ext cx="286385" cy="616585"/>
            </a:xfrm>
            <a:custGeom>
              <a:avLst/>
              <a:gdLst/>
              <a:ahLst/>
              <a:cxnLst/>
              <a:rect l="l" t="t" r="r" b="b"/>
              <a:pathLst>
                <a:path w="286384" h="616585">
                  <a:moveTo>
                    <a:pt x="0" y="616278"/>
                  </a:moveTo>
                  <a:lnTo>
                    <a:pt x="0" y="344063"/>
                  </a:lnTo>
                </a:path>
                <a:path w="286384" h="616585">
                  <a:moveTo>
                    <a:pt x="0" y="272214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272214"/>
                  </a:lnTo>
                </a:path>
                <a:path w="286384" h="616585">
                  <a:moveTo>
                    <a:pt x="286382" y="344063"/>
                  </a:moveTo>
                  <a:lnTo>
                    <a:pt x="286382" y="616278"/>
                  </a:lnTo>
                  <a:lnTo>
                    <a:pt x="0" y="616278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 descr=""/>
            <p:cNvSpPr/>
            <p:nvPr/>
          </p:nvSpPr>
          <p:spPr>
            <a:xfrm>
              <a:off x="9205383" y="4710970"/>
              <a:ext cx="0" cy="616585"/>
            </a:xfrm>
            <a:custGeom>
              <a:avLst/>
              <a:gdLst/>
              <a:ahLst/>
              <a:cxnLst/>
              <a:rect l="l" t="t" r="r" b="b"/>
              <a:pathLst>
                <a:path w="0" h="616585">
                  <a:moveTo>
                    <a:pt x="0" y="616278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6" name="object 386" descr=""/>
          <p:cNvSpPr txBox="1"/>
          <p:nvPr/>
        </p:nvSpPr>
        <p:spPr>
          <a:xfrm>
            <a:off x="8694803" y="476207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387" name="object 387" descr=""/>
          <p:cNvGrpSpPr/>
          <p:nvPr/>
        </p:nvGrpSpPr>
        <p:grpSpPr>
          <a:xfrm>
            <a:off x="3595997" y="4897030"/>
            <a:ext cx="5612765" cy="2015489"/>
            <a:chOff x="3595997" y="4897030"/>
            <a:chExt cx="5612765" cy="2015489"/>
          </a:xfrm>
        </p:grpSpPr>
        <p:sp>
          <p:nvSpPr>
            <p:cNvPr id="388" name="object 388" descr=""/>
            <p:cNvSpPr/>
            <p:nvPr/>
          </p:nvSpPr>
          <p:spPr>
            <a:xfrm>
              <a:off x="8713574" y="4900205"/>
              <a:ext cx="492125" cy="221615"/>
            </a:xfrm>
            <a:custGeom>
              <a:avLst/>
              <a:gdLst/>
              <a:ahLst/>
              <a:cxnLst/>
              <a:rect l="l" t="t" r="r" b="b"/>
              <a:pathLst>
                <a:path w="492125" h="221614">
                  <a:moveTo>
                    <a:pt x="491808" y="22161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 descr=""/>
            <p:cNvSpPr/>
            <p:nvPr/>
          </p:nvSpPr>
          <p:spPr>
            <a:xfrm>
              <a:off x="3599172" y="5821080"/>
              <a:ext cx="505459" cy="1088390"/>
            </a:xfrm>
            <a:custGeom>
              <a:avLst/>
              <a:gdLst/>
              <a:ahLst/>
              <a:cxnLst/>
              <a:rect l="l" t="t" r="r" b="b"/>
              <a:pathLst>
                <a:path w="505460" h="1088390">
                  <a:moveTo>
                    <a:pt x="29346" y="0"/>
                  </a:moveTo>
                  <a:lnTo>
                    <a:pt x="29346" y="1087847"/>
                  </a:lnTo>
                </a:path>
                <a:path w="505460" h="1088390">
                  <a:moveTo>
                    <a:pt x="475617" y="0"/>
                  </a:moveTo>
                  <a:lnTo>
                    <a:pt x="475617" y="1087847"/>
                  </a:lnTo>
                </a:path>
                <a:path w="505460" h="1088390">
                  <a:moveTo>
                    <a:pt x="29346" y="1058501"/>
                  </a:moveTo>
                  <a:lnTo>
                    <a:pt x="475617" y="1058501"/>
                  </a:lnTo>
                </a:path>
                <a:path w="505460" h="1088390">
                  <a:moveTo>
                    <a:pt x="445258" y="1087847"/>
                  </a:moveTo>
                  <a:lnTo>
                    <a:pt x="504963" y="1028142"/>
                  </a:lnTo>
                </a:path>
                <a:path w="505460" h="1088390">
                  <a:moveTo>
                    <a:pt x="0" y="1087847"/>
                  </a:moveTo>
                  <a:lnTo>
                    <a:pt x="59705" y="1028142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0" name="object 390" descr=""/>
          <p:cNvSpPr txBox="1"/>
          <p:nvPr/>
        </p:nvSpPr>
        <p:spPr>
          <a:xfrm>
            <a:off x="3746361" y="675898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1" name="object 391" descr=""/>
          <p:cNvSpPr/>
          <p:nvPr/>
        </p:nvSpPr>
        <p:spPr>
          <a:xfrm>
            <a:off x="3643698" y="5776554"/>
            <a:ext cx="389890" cy="133985"/>
          </a:xfrm>
          <a:custGeom>
            <a:avLst/>
            <a:gdLst/>
            <a:ahLst/>
            <a:cxnLst/>
            <a:rect l="l" t="t" r="r" b="b"/>
            <a:pathLst>
              <a:path w="389889" h="133985">
                <a:moveTo>
                  <a:pt x="0" y="29346"/>
                </a:moveTo>
                <a:lnTo>
                  <a:pt x="389601" y="29346"/>
                </a:lnTo>
              </a:path>
              <a:path w="389889" h="133985">
                <a:moveTo>
                  <a:pt x="0" y="103219"/>
                </a:moveTo>
                <a:lnTo>
                  <a:pt x="389601" y="103219"/>
                </a:lnTo>
              </a:path>
              <a:path w="389889" h="133985">
                <a:moveTo>
                  <a:pt x="389601" y="133577"/>
                </a:moveTo>
                <a:lnTo>
                  <a:pt x="329896" y="73872"/>
                </a:lnTo>
              </a:path>
              <a:path w="389889" h="133985">
                <a:moveTo>
                  <a:pt x="389601" y="59705"/>
                </a:moveTo>
                <a:lnTo>
                  <a:pt x="329896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2" name="object 392" descr=""/>
          <p:cNvSpPr txBox="1"/>
          <p:nvPr/>
        </p:nvSpPr>
        <p:spPr>
          <a:xfrm>
            <a:off x="3854640" y="5842157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310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3" name="object 393" descr=""/>
          <p:cNvSpPr/>
          <p:nvPr/>
        </p:nvSpPr>
        <p:spPr>
          <a:xfrm>
            <a:off x="2803778" y="6702490"/>
            <a:ext cx="1300480" cy="398145"/>
          </a:xfrm>
          <a:custGeom>
            <a:avLst/>
            <a:gdLst/>
            <a:ahLst/>
            <a:cxnLst/>
            <a:rect l="l" t="t" r="r" b="b"/>
            <a:pathLst>
              <a:path w="1300479" h="398145">
                <a:moveTo>
                  <a:pt x="29346" y="0"/>
                </a:moveTo>
                <a:lnTo>
                  <a:pt x="29346" y="397696"/>
                </a:lnTo>
              </a:path>
              <a:path w="1300479" h="398145">
                <a:moveTo>
                  <a:pt x="1271010" y="0"/>
                </a:moveTo>
                <a:lnTo>
                  <a:pt x="1271010" y="397696"/>
                </a:lnTo>
              </a:path>
              <a:path w="1300479" h="398145">
                <a:moveTo>
                  <a:pt x="29346" y="368350"/>
                </a:moveTo>
                <a:lnTo>
                  <a:pt x="1271010" y="368350"/>
                </a:lnTo>
              </a:path>
              <a:path w="1300479" h="398145">
                <a:moveTo>
                  <a:pt x="1240652" y="397696"/>
                </a:moveTo>
                <a:lnTo>
                  <a:pt x="1300357" y="337991"/>
                </a:lnTo>
              </a:path>
              <a:path w="130047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 descr=""/>
          <p:cNvSpPr txBox="1"/>
          <p:nvPr/>
        </p:nvSpPr>
        <p:spPr>
          <a:xfrm>
            <a:off x="3354736" y="695024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5190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5" name="object 395" descr=""/>
          <p:cNvSpPr/>
          <p:nvPr/>
        </p:nvSpPr>
        <p:spPr>
          <a:xfrm>
            <a:off x="4088957" y="5850427"/>
            <a:ext cx="190500" cy="867410"/>
          </a:xfrm>
          <a:custGeom>
            <a:avLst/>
            <a:gdLst/>
            <a:ahLst/>
            <a:cxnLst/>
            <a:rect l="l" t="t" r="r" b="b"/>
            <a:pathLst>
              <a:path w="190500" h="867409">
                <a:moveTo>
                  <a:pt x="0" y="29346"/>
                </a:moveTo>
                <a:lnTo>
                  <a:pt x="190246" y="29346"/>
                </a:lnTo>
              </a:path>
              <a:path w="190500" h="867409">
                <a:moveTo>
                  <a:pt x="0" y="837895"/>
                </a:moveTo>
                <a:lnTo>
                  <a:pt x="190246" y="837895"/>
                </a:lnTo>
              </a:path>
              <a:path w="190500" h="867409">
                <a:moveTo>
                  <a:pt x="159888" y="29346"/>
                </a:moveTo>
                <a:lnTo>
                  <a:pt x="159888" y="837895"/>
                </a:lnTo>
              </a:path>
              <a:path w="190500" h="867409">
                <a:moveTo>
                  <a:pt x="190246" y="867242"/>
                </a:moveTo>
                <a:lnTo>
                  <a:pt x="130541" y="807537"/>
                </a:lnTo>
              </a:path>
              <a:path w="190500" h="867409">
                <a:moveTo>
                  <a:pt x="190246" y="59705"/>
                </a:moveTo>
                <a:lnTo>
                  <a:pt x="13054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 descr=""/>
          <p:cNvSpPr txBox="1"/>
          <p:nvPr/>
        </p:nvSpPr>
        <p:spPr>
          <a:xfrm>
            <a:off x="4150658" y="622211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3380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7" name="object 397" descr=""/>
          <p:cNvSpPr/>
          <p:nvPr/>
        </p:nvSpPr>
        <p:spPr>
          <a:xfrm>
            <a:off x="2803778" y="5103607"/>
            <a:ext cx="339090" cy="660400"/>
          </a:xfrm>
          <a:custGeom>
            <a:avLst/>
            <a:gdLst/>
            <a:ahLst/>
            <a:cxnLst/>
            <a:rect l="l" t="t" r="r" b="b"/>
            <a:pathLst>
              <a:path w="339089" h="660400">
                <a:moveTo>
                  <a:pt x="108278" y="0"/>
                </a:moveTo>
                <a:lnTo>
                  <a:pt x="108278" y="659792"/>
                </a:lnTo>
              </a:path>
              <a:path w="339089" h="660400">
                <a:moveTo>
                  <a:pt x="29346" y="0"/>
                </a:moveTo>
                <a:lnTo>
                  <a:pt x="29346" y="659792"/>
                </a:lnTo>
              </a:path>
              <a:path w="339089" h="660400">
                <a:moveTo>
                  <a:pt x="29346" y="630445"/>
                </a:moveTo>
                <a:lnTo>
                  <a:pt x="108278" y="630445"/>
                </a:lnTo>
                <a:lnTo>
                  <a:pt x="339003" y="630445"/>
                </a:lnTo>
              </a:path>
              <a:path w="339089" h="660400">
                <a:moveTo>
                  <a:pt x="77920" y="659792"/>
                </a:moveTo>
                <a:lnTo>
                  <a:pt x="137625" y="600087"/>
                </a:lnTo>
              </a:path>
              <a:path w="339089" h="660400">
                <a:moveTo>
                  <a:pt x="0" y="659792"/>
                </a:moveTo>
                <a:lnTo>
                  <a:pt x="59705" y="60008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 descr=""/>
          <p:cNvSpPr txBox="1"/>
          <p:nvPr/>
        </p:nvSpPr>
        <p:spPr>
          <a:xfrm>
            <a:off x="2979302" y="561345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99" name="object 399" descr=""/>
          <p:cNvSpPr/>
          <p:nvPr/>
        </p:nvSpPr>
        <p:spPr>
          <a:xfrm>
            <a:off x="2612519" y="4775734"/>
            <a:ext cx="284480" cy="343535"/>
          </a:xfrm>
          <a:custGeom>
            <a:avLst/>
            <a:gdLst/>
            <a:ahLst/>
            <a:cxnLst/>
            <a:rect l="l" t="t" r="r" b="b"/>
            <a:pathLst>
              <a:path w="284480" h="343535">
                <a:moveTo>
                  <a:pt x="284358" y="312692"/>
                </a:moveTo>
                <a:lnTo>
                  <a:pt x="0" y="312692"/>
                </a:lnTo>
              </a:path>
              <a:path w="284480" h="343535">
                <a:moveTo>
                  <a:pt x="284358" y="30358"/>
                </a:moveTo>
                <a:lnTo>
                  <a:pt x="0" y="30358"/>
                </a:lnTo>
              </a:path>
              <a:path w="284480" h="343535">
                <a:moveTo>
                  <a:pt x="29346" y="312692"/>
                </a:moveTo>
                <a:lnTo>
                  <a:pt x="29346" y="30358"/>
                </a:lnTo>
              </a:path>
              <a:path w="284480" h="343535">
                <a:moveTo>
                  <a:pt x="59705" y="60717"/>
                </a:moveTo>
                <a:lnTo>
                  <a:pt x="0" y="0"/>
                </a:lnTo>
              </a:path>
              <a:path w="284480" h="343535">
                <a:moveTo>
                  <a:pt x="59705" y="343051"/>
                </a:moveTo>
                <a:lnTo>
                  <a:pt x="0" y="28334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0" name="object 400" descr=""/>
          <p:cNvSpPr txBox="1"/>
          <p:nvPr/>
        </p:nvSpPr>
        <p:spPr>
          <a:xfrm>
            <a:off x="2543679" y="4872774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1" name="object 401" descr=""/>
          <p:cNvSpPr/>
          <p:nvPr/>
        </p:nvSpPr>
        <p:spPr>
          <a:xfrm>
            <a:off x="2803778" y="5556961"/>
            <a:ext cx="346710" cy="398145"/>
          </a:xfrm>
          <a:custGeom>
            <a:avLst/>
            <a:gdLst/>
            <a:ahLst/>
            <a:cxnLst/>
            <a:rect l="l" t="t" r="r" b="b"/>
            <a:pathLst>
              <a:path w="346710" h="398145">
                <a:moveTo>
                  <a:pt x="29346" y="0"/>
                </a:moveTo>
                <a:lnTo>
                  <a:pt x="29346" y="397696"/>
                </a:lnTo>
              </a:path>
              <a:path w="346710" h="398145">
                <a:moveTo>
                  <a:pt x="315728" y="0"/>
                </a:moveTo>
                <a:lnTo>
                  <a:pt x="315728" y="397696"/>
                </a:lnTo>
              </a:path>
              <a:path w="346710" h="398145">
                <a:moveTo>
                  <a:pt x="29346" y="367338"/>
                </a:moveTo>
                <a:lnTo>
                  <a:pt x="315728" y="367338"/>
                </a:lnTo>
              </a:path>
              <a:path w="346710" h="398145">
                <a:moveTo>
                  <a:pt x="286382" y="397696"/>
                </a:moveTo>
                <a:lnTo>
                  <a:pt x="346087" y="337991"/>
                </a:lnTo>
              </a:path>
              <a:path w="34671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" name="object 402" descr=""/>
          <p:cNvSpPr txBox="1"/>
          <p:nvPr/>
        </p:nvSpPr>
        <p:spPr>
          <a:xfrm>
            <a:off x="2872035" y="580471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" name="object 403" descr=""/>
          <p:cNvSpPr/>
          <p:nvPr/>
        </p:nvSpPr>
        <p:spPr>
          <a:xfrm>
            <a:off x="3134686" y="4775734"/>
            <a:ext cx="207010" cy="796925"/>
          </a:xfrm>
          <a:custGeom>
            <a:avLst/>
            <a:gdLst/>
            <a:ahLst/>
            <a:cxnLst/>
            <a:rect l="l" t="t" r="r" b="b"/>
            <a:pathLst>
              <a:path w="207010" h="796925">
                <a:moveTo>
                  <a:pt x="0" y="30358"/>
                </a:moveTo>
                <a:lnTo>
                  <a:pt x="206438" y="30358"/>
                </a:lnTo>
              </a:path>
              <a:path w="207010" h="796925">
                <a:moveTo>
                  <a:pt x="0" y="767059"/>
                </a:moveTo>
                <a:lnTo>
                  <a:pt x="206438" y="767059"/>
                </a:lnTo>
              </a:path>
              <a:path w="207010" h="796925">
                <a:moveTo>
                  <a:pt x="176079" y="30358"/>
                </a:moveTo>
                <a:lnTo>
                  <a:pt x="176079" y="767059"/>
                </a:lnTo>
              </a:path>
              <a:path w="207010" h="796925">
                <a:moveTo>
                  <a:pt x="206438" y="796405"/>
                </a:moveTo>
                <a:lnTo>
                  <a:pt x="146732" y="736700"/>
                </a:lnTo>
              </a:path>
              <a:path w="207010" h="796925">
                <a:moveTo>
                  <a:pt x="206438" y="60717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" name="object 404" descr=""/>
          <p:cNvSpPr txBox="1"/>
          <p:nvPr/>
        </p:nvSpPr>
        <p:spPr>
          <a:xfrm>
            <a:off x="3211567" y="508063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" name="object 405" descr=""/>
          <p:cNvSpPr/>
          <p:nvPr/>
        </p:nvSpPr>
        <p:spPr>
          <a:xfrm>
            <a:off x="4277180" y="2952198"/>
            <a:ext cx="314325" cy="495934"/>
          </a:xfrm>
          <a:custGeom>
            <a:avLst/>
            <a:gdLst/>
            <a:ahLst/>
            <a:cxnLst/>
            <a:rect l="l" t="t" r="r" b="b"/>
            <a:pathLst>
              <a:path w="314325" h="495935">
                <a:moveTo>
                  <a:pt x="68812" y="0"/>
                </a:moveTo>
                <a:lnTo>
                  <a:pt x="68812" y="495856"/>
                </a:lnTo>
              </a:path>
              <a:path w="314325" h="495935">
                <a:moveTo>
                  <a:pt x="59705" y="0"/>
                </a:moveTo>
                <a:lnTo>
                  <a:pt x="59705" y="495856"/>
                </a:lnTo>
              </a:path>
              <a:path w="314325" h="495935">
                <a:moveTo>
                  <a:pt x="313704" y="466509"/>
                </a:moveTo>
                <a:lnTo>
                  <a:pt x="68812" y="466509"/>
                </a:lnTo>
                <a:lnTo>
                  <a:pt x="59705" y="466509"/>
                </a:lnTo>
                <a:lnTo>
                  <a:pt x="0" y="466509"/>
                </a:lnTo>
              </a:path>
              <a:path w="314325" h="495935">
                <a:moveTo>
                  <a:pt x="38454" y="495856"/>
                </a:moveTo>
                <a:lnTo>
                  <a:pt x="98159" y="436151"/>
                </a:lnTo>
              </a:path>
              <a:path w="314325" h="495935">
                <a:moveTo>
                  <a:pt x="29346" y="495856"/>
                </a:moveTo>
                <a:lnTo>
                  <a:pt x="90063" y="43615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 descr=""/>
          <p:cNvSpPr txBox="1"/>
          <p:nvPr/>
        </p:nvSpPr>
        <p:spPr>
          <a:xfrm>
            <a:off x="4465858" y="3298112"/>
            <a:ext cx="118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7" name="object 407" descr=""/>
          <p:cNvSpPr/>
          <p:nvPr/>
        </p:nvSpPr>
        <p:spPr>
          <a:xfrm>
            <a:off x="4038359" y="2747784"/>
            <a:ext cx="292735" cy="219710"/>
          </a:xfrm>
          <a:custGeom>
            <a:avLst/>
            <a:gdLst/>
            <a:ahLst/>
            <a:cxnLst/>
            <a:rect l="l" t="t" r="r" b="b"/>
            <a:pathLst>
              <a:path w="292735" h="219710">
                <a:moveTo>
                  <a:pt x="292453" y="190246"/>
                </a:moveTo>
                <a:lnTo>
                  <a:pt x="0" y="190246"/>
                </a:lnTo>
              </a:path>
              <a:path w="292735" h="219710">
                <a:moveTo>
                  <a:pt x="292453" y="30358"/>
                </a:moveTo>
                <a:lnTo>
                  <a:pt x="0" y="30358"/>
                </a:lnTo>
              </a:path>
              <a:path w="292735" h="219710">
                <a:moveTo>
                  <a:pt x="59705" y="59705"/>
                </a:moveTo>
                <a:lnTo>
                  <a:pt x="0" y="0"/>
                </a:lnTo>
              </a:path>
              <a:path w="292735" h="219710">
                <a:moveTo>
                  <a:pt x="59705" y="219593"/>
                </a:moveTo>
                <a:lnTo>
                  <a:pt x="0" y="15988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 descr=""/>
          <p:cNvSpPr txBox="1"/>
          <p:nvPr/>
        </p:nvSpPr>
        <p:spPr>
          <a:xfrm>
            <a:off x="4061078" y="254522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670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" name="object 409" descr=""/>
          <p:cNvSpPr/>
          <p:nvPr/>
        </p:nvSpPr>
        <p:spPr>
          <a:xfrm>
            <a:off x="4306526" y="3242628"/>
            <a:ext cx="323215" cy="396875"/>
          </a:xfrm>
          <a:custGeom>
            <a:avLst/>
            <a:gdLst/>
            <a:ahLst/>
            <a:cxnLst/>
            <a:rect l="l" t="t" r="r" b="b"/>
            <a:pathLst>
              <a:path w="323214" h="396875">
                <a:moveTo>
                  <a:pt x="30358" y="0"/>
                </a:moveTo>
                <a:lnTo>
                  <a:pt x="30358" y="396684"/>
                </a:lnTo>
              </a:path>
              <a:path w="323214" h="396875">
                <a:moveTo>
                  <a:pt x="292453" y="0"/>
                </a:moveTo>
                <a:lnTo>
                  <a:pt x="292453" y="396684"/>
                </a:lnTo>
              </a:path>
              <a:path w="323214" h="396875">
                <a:moveTo>
                  <a:pt x="30358" y="367338"/>
                </a:moveTo>
                <a:lnTo>
                  <a:pt x="292453" y="367338"/>
                </a:lnTo>
              </a:path>
              <a:path w="323214" h="396875">
                <a:moveTo>
                  <a:pt x="263107" y="396684"/>
                </a:moveTo>
                <a:lnTo>
                  <a:pt x="322812" y="336979"/>
                </a:lnTo>
              </a:path>
              <a:path w="323214" h="396875">
                <a:moveTo>
                  <a:pt x="0" y="396684"/>
                </a:moveTo>
                <a:lnTo>
                  <a:pt x="60717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 descr=""/>
          <p:cNvSpPr txBox="1"/>
          <p:nvPr/>
        </p:nvSpPr>
        <p:spPr>
          <a:xfrm>
            <a:off x="4369723" y="3489371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" name="object 411" descr=""/>
          <p:cNvSpPr/>
          <p:nvPr/>
        </p:nvSpPr>
        <p:spPr>
          <a:xfrm>
            <a:off x="4614159" y="2747784"/>
            <a:ext cx="207010" cy="509270"/>
          </a:xfrm>
          <a:custGeom>
            <a:avLst/>
            <a:gdLst/>
            <a:ahLst/>
            <a:cxnLst/>
            <a:rect l="l" t="t" r="r" b="b"/>
            <a:pathLst>
              <a:path w="207010" h="509270">
                <a:moveTo>
                  <a:pt x="0" y="30358"/>
                </a:moveTo>
                <a:lnTo>
                  <a:pt x="206438" y="30358"/>
                </a:lnTo>
              </a:path>
              <a:path w="207010" h="509270">
                <a:moveTo>
                  <a:pt x="0" y="479664"/>
                </a:moveTo>
                <a:lnTo>
                  <a:pt x="206438" y="479664"/>
                </a:lnTo>
              </a:path>
              <a:path w="207010" h="509270">
                <a:moveTo>
                  <a:pt x="176079" y="30358"/>
                </a:moveTo>
                <a:lnTo>
                  <a:pt x="176079" y="479664"/>
                </a:lnTo>
              </a:path>
              <a:path w="207010" h="509270">
                <a:moveTo>
                  <a:pt x="206438" y="509011"/>
                </a:moveTo>
                <a:lnTo>
                  <a:pt x="146732" y="449306"/>
                </a:lnTo>
              </a:path>
              <a:path w="207010" h="50927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 descr=""/>
          <p:cNvSpPr txBox="1"/>
          <p:nvPr/>
        </p:nvSpPr>
        <p:spPr>
          <a:xfrm>
            <a:off x="4692052" y="2920459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" name="object 413" descr=""/>
          <p:cNvSpPr/>
          <p:nvPr/>
        </p:nvSpPr>
        <p:spPr>
          <a:xfrm>
            <a:off x="4286287" y="4387145"/>
            <a:ext cx="314325" cy="422275"/>
          </a:xfrm>
          <a:custGeom>
            <a:avLst/>
            <a:gdLst/>
            <a:ahLst/>
            <a:cxnLst/>
            <a:rect l="l" t="t" r="r" b="b"/>
            <a:pathLst>
              <a:path w="314325" h="422275">
                <a:moveTo>
                  <a:pt x="59705" y="0"/>
                </a:moveTo>
                <a:lnTo>
                  <a:pt x="59705" y="421983"/>
                </a:lnTo>
              </a:path>
              <a:path w="314325" h="422275">
                <a:moveTo>
                  <a:pt x="74884" y="0"/>
                </a:moveTo>
                <a:lnTo>
                  <a:pt x="74884" y="421983"/>
                </a:lnTo>
              </a:path>
              <a:path w="314325" h="422275">
                <a:moveTo>
                  <a:pt x="313704" y="391625"/>
                </a:moveTo>
                <a:lnTo>
                  <a:pt x="74884" y="391625"/>
                </a:lnTo>
                <a:lnTo>
                  <a:pt x="59705" y="391625"/>
                </a:lnTo>
                <a:lnTo>
                  <a:pt x="0" y="391625"/>
                </a:lnTo>
              </a:path>
              <a:path w="314325" h="422275">
                <a:moveTo>
                  <a:pt x="44525" y="421983"/>
                </a:moveTo>
                <a:lnTo>
                  <a:pt x="104230" y="362278"/>
                </a:lnTo>
              </a:path>
              <a:path w="314325" h="422275">
                <a:moveTo>
                  <a:pt x="29346" y="421983"/>
                </a:moveTo>
                <a:lnTo>
                  <a:pt x="89051" y="36227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 descr=""/>
          <p:cNvSpPr txBox="1"/>
          <p:nvPr/>
        </p:nvSpPr>
        <p:spPr>
          <a:xfrm>
            <a:off x="4481038" y="4658174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" name="object 415" descr=""/>
          <p:cNvSpPr/>
          <p:nvPr/>
        </p:nvSpPr>
        <p:spPr>
          <a:xfrm>
            <a:off x="4139554" y="4341607"/>
            <a:ext cx="191770" cy="276860"/>
          </a:xfrm>
          <a:custGeom>
            <a:avLst/>
            <a:gdLst/>
            <a:ahLst/>
            <a:cxnLst/>
            <a:rect l="l" t="t" r="r" b="b"/>
            <a:pathLst>
              <a:path w="191770" h="276860">
                <a:moveTo>
                  <a:pt x="191258" y="30358"/>
                </a:moveTo>
                <a:lnTo>
                  <a:pt x="0" y="30358"/>
                </a:lnTo>
              </a:path>
              <a:path w="191770" h="276860">
                <a:moveTo>
                  <a:pt x="191258" y="245904"/>
                </a:moveTo>
                <a:lnTo>
                  <a:pt x="0" y="245904"/>
                </a:lnTo>
              </a:path>
              <a:path w="191770" h="276860">
                <a:moveTo>
                  <a:pt x="30358" y="30358"/>
                </a:moveTo>
                <a:lnTo>
                  <a:pt x="30358" y="245904"/>
                </a:lnTo>
              </a:path>
              <a:path w="191770" h="276860">
                <a:moveTo>
                  <a:pt x="59705" y="276262"/>
                </a:moveTo>
                <a:lnTo>
                  <a:pt x="0" y="216557"/>
                </a:lnTo>
              </a:path>
              <a:path w="191770" h="27686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 descr=""/>
          <p:cNvSpPr txBox="1"/>
          <p:nvPr/>
        </p:nvSpPr>
        <p:spPr>
          <a:xfrm>
            <a:off x="4070713" y="4410509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" name="object 417" descr=""/>
          <p:cNvSpPr/>
          <p:nvPr/>
        </p:nvSpPr>
        <p:spPr>
          <a:xfrm>
            <a:off x="4330813" y="4602691"/>
            <a:ext cx="418465" cy="398145"/>
          </a:xfrm>
          <a:custGeom>
            <a:avLst/>
            <a:gdLst/>
            <a:ahLst/>
            <a:cxnLst/>
            <a:rect l="l" t="t" r="r" b="b"/>
            <a:pathLst>
              <a:path w="418464" h="398145">
                <a:moveTo>
                  <a:pt x="30358" y="0"/>
                </a:moveTo>
                <a:lnTo>
                  <a:pt x="30358" y="397696"/>
                </a:lnTo>
              </a:path>
              <a:path w="418464" h="398145">
                <a:moveTo>
                  <a:pt x="387577" y="0"/>
                </a:moveTo>
                <a:lnTo>
                  <a:pt x="387577" y="397696"/>
                </a:lnTo>
              </a:path>
              <a:path w="418464" h="398145">
                <a:moveTo>
                  <a:pt x="30358" y="367338"/>
                </a:moveTo>
                <a:lnTo>
                  <a:pt x="387577" y="367338"/>
                </a:lnTo>
              </a:path>
              <a:path w="418464" h="398145">
                <a:moveTo>
                  <a:pt x="358230" y="397696"/>
                </a:moveTo>
                <a:lnTo>
                  <a:pt x="417935" y="337991"/>
                </a:lnTo>
              </a:path>
              <a:path w="41846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 descr=""/>
          <p:cNvSpPr txBox="1"/>
          <p:nvPr/>
        </p:nvSpPr>
        <p:spPr>
          <a:xfrm>
            <a:off x="4435500" y="4849433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" name="object 419" descr=""/>
          <p:cNvSpPr/>
          <p:nvPr/>
        </p:nvSpPr>
        <p:spPr>
          <a:xfrm>
            <a:off x="4733569" y="3940875"/>
            <a:ext cx="207010" cy="677545"/>
          </a:xfrm>
          <a:custGeom>
            <a:avLst/>
            <a:gdLst/>
            <a:ahLst/>
            <a:cxnLst/>
            <a:rect l="l" t="t" r="r" b="b"/>
            <a:pathLst>
              <a:path w="207010" h="677545">
                <a:moveTo>
                  <a:pt x="0" y="30358"/>
                </a:moveTo>
                <a:lnTo>
                  <a:pt x="206438" y="30358"/>
                </a:lnTo>
              </a:path>
              <a:path w="207010" h="677545">
                <a:moveTo>
                  <a:pt x="0" y="646636"/>
                </a:moveTo>
                <a:lnTo>
                  <a:pt x="206438" y="646636"/>
                </a:lnTo>
              </a:path>
              <a:path w="207010" h="677545">
                <a:moveTo>
                  <a:pt x="176079" y="30358"/>
                </a:moveTo>
                <a:lnTo>
                  <a:pt x="176079" y="646636"/>
                </a:lnTo>
              </a:path>
              <a:path w="207010" h="677545">
                <a:moveTo>
                  <a:pt x="206438" y="676995"/>
                </a:moveTo>
                <a:lnTo>
                  <a:pt x="146732" y="617290"/>
                </a:lnTo>
              </a:path>
              <a:path w="207010" h="67754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 descr=""/>
          <p:cNvSpPr txBox="1"/>
          <p:nvPr/>
        </p:nvSpPr>
        <p:spPr>
          <a:xfrm>
            <a:off x="4811462" y="418607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" name="object 421" descr=""/>
          <p:cNvSpPr/>
          <p:nvPr/>
        </p:nvSpPr>
        <p:spPr>
          <a:xfrm>
            <a:off x="4315634" y="5821080"/>
            <a:ext cx="343535" cy="419100"/>
          </a:xfrm>
          <a:custGeom>
            <a:avLst/>
            <a:gdLst/>
            <a:ahLst/>
            <a:cxnLst/>
            <a:rect l="l" t="t" r="r" b="b"/>
            <a:pathLst>
              <a:path w="343535" h="419100">
                <a:moveTo>
                  <a:pt x="30358" y="0"/>
                </a:moveTo>
                <a:lnTo>
                  <a:pt x="30358" y="418947"/>
                </a:lnTo>
              </a:path>
              <a:path w="343535" h="419100">
                <a:moveTo>
                  <a:pt x="116374" y="0"/>
                </a:moveTo>
                <a:lnTo>
                  <a:pt x="116374" y="418947"/>
                </a:lnTo>
              </a:path>
              <a:path w="343535" h="419100">
                <a:moveTo>
                  <a:pt x="30358" y="389601"/>
                </a:moveTo>
                <a:lnTo>
                  <a:pt x="116374" y="389601"/>
                </a:lnTo>
                <a:lnTo>
                  <a:pt x="343051" y="389601"/>
                </a:lnTo>
              </a:path>
              <a:path w="343535" h="419100">
                <a:moveTo>
                  <a:pt x="87027" y="418947"/>
                </a:moveTo>
                <a:lnTo>
                  <a:pt x="146732" y="359242"/>
                </a:lnTo>
              </a:path>
              <a:path w="343535" h="419100">
                <a:moveTo>
                  <a:pt x="0" y="418947"/>
                </a:moveTo>
                <a:lnTo>
                  <a:pt x="59705" y="35924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 descr=""/>
          <p:cNvSpPr txBox="1"/>
          <p:nvPr/>
        </p:nvSpPr>
        <p:spPr>
          <a:xfrm>
            <a:off x="4497229" y="609008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" name="object 423" descr=""/>
          <p:cNvSpPr/>
          <p:nvPr/>
        </p:nvSpPr>
        <p:spPr>
          <a:xfrm>
            <a:off x="4211403" y="5564045"/>
            <a:ext cx="120014" cy="272415"/>
          </a:xfrm>
          <a:custGeom>
            <a:avLst/>
            <a:gdLst/>
            <a:ahLst/>
            <a:cxnLst/>
            <a:rect l="l" t="t" r="r" b="b"/>
            <a:pathLst>
              <a:path w="120014" h="272414">
                <a:moveTo>
                  <a:pt x="119410" y="241856"/>
                </a:moveTo>
                <a:lnTo>
                  <a:pt x="0" y="241856"/>
                </a:lnTo>
              </a:path>
              <a:path w="120014" h="272414">
                <a:moveTo>
                  <a:pt x="119410" y="29346"/>
                </a:moveTo>
                <a:lnTo>
                  <a:pt x="0" y="29346"/>
                </a:lnTo>
              </a:path>
              <a:path w="120014" h="272414">
                <a:moveTo>
                  <a:pt x="29346" y="241856"/>
                </a:moveTo>
                <a:lnTo>
                  <a:pt x="29346" y="29346"/>
                </a:lnTo>
              </a:path>
              <a:path w="120014" h="272414">
                <a:moveTo>
                  <a:pt x="59705" y="59705"/>
                </a:moveTo>
                <a:lnTo>
                  <a:pt x="0" y="0"/>
                </a:lnTo>
              </a:path>
              <a:path w="120014" h="272414">
                <a:moveTo>
                  <a:pt x="59705" y="272214"/>
                </a:moveTo>
                <a:lnTo>
                  <a:pt x="0" y="21250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 descr=""/>
          <p:cNvSpPr txBox="1"/>
          <p:nvPr/>
        </p:nvSpPr>
        <p:spPr>
          <a:xfrm>
            <a:off x="4142562" y="5628899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5" name="object 425" descr=""/>
          <p:cNvSpPr/>
          <p:nvPr/>
        </p:nvSpPr>
        <p:spPr>
          <a:xfrm>
            <a:off x="4402661" y="6034602"/>
            <a:ext cx="202565" cy="396875"/>
          </a:xfrm>
          <a:custGeom>
            <a:avLst/>
            <a:gdLst/>
            <a:ahLst/>
            <a:cxnLst/>
            <a:rect l="l" t="t" r="r" b="b"/>
            <a:pathLst>
              <a:path w="202564" h="396875">
                <a:moveTo>
                  <a:pt x="29346" y="0"/>
                </a:moveTo>
                <a:lnTo>
                  <a:pt x="29346" y="396684"/>
                </a:lnTo>
              </a:path>
              <a:path w="202564" h="396875">
                <a:moveTo>
                  <a:pt x="173043" y="0"/>
                </a:moveTo>
                <a:lnTo>
                  <a:pt x="173043" y="396684"/>
                </a:lnTo>
              </a:path>
              <a:path w="202564" h="396875">
                <a:moveTo>
                  <a:pt x="29346" y="367338"/>
                </a:moveTo>
                <a:lnTo>
                  <a:pt x="173043" y="367338"/>
                </a:lnTo>
              </a:path>
              <a:path w="202564" h="396875">
                <a:moveTo>
                  <a:pt x="142685" y="396684"/>
                </a:moveTo>
                <a:lnTo>
                  <a:pt x="202390" y="336979"/>
                </a:lnTo>
              </a:path>
              <a:path w="20256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 descr=""/>
          <p:cNvSpPr txBox="1"/>
          <p:nvPr/>
        </p:nvSpPr>
        <p:spPr>
          <a:xfrm>
            <a:off x="4419308" y="628134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7" name="object 427" descr=""/>
          <p:cNvSpPr/>
          <p:nvPr/>
        </p:nvSpPr>
        <p:spPr>
          <a:xfrm>
            <a:off x="4590884" y="5564045"/>
            <a:ext cx="205740" cy="485140"/>
          </a:xfrm>
          <a:custGeom>
            <a:avLst/>
            <a:gdLst/>
            <a:ahLst/>
            <a:cxnLst/>
            <a:rect l="l" t="t" r="r" b="b"/>
            <a:pathLst>
              <a:path w="205739" h="485139">
                <a:moveTo>
                  <a:pt x="0" y="29346"/>
                </a:moveTo>
                <a:lnTo>
                  <a:pt x="205426" y="29346"/>
                </a:lnTo>
              </a:path>
              <a:path w="205739" h="485139">
                <a:moveTo>
                  <a:pt x="0" y="455378"/>
                </a:moveTo>
                <a:lnTo>
                  <a:pt x="205426" y="455378"/>
                </a:lnTo>
              </a:path>
              <a:path w="205739" h="485139">
                <a:moveTo>
                  <a:pt x="176079" y="29346"/>
                </a:moveTo>
                <a:lnTo>
                  <a:pt x="176079" y="455378"/>
                </a:lnTo>
              </a:path>
              <a:path w="205739" h="485139">
                <a:moveTo>
                  <a:pt x="205426" y="484724"/>
                </a:moveTo>
                <a:lnTo>
                  <a:pt x="145720" y="425019"/>
                </a:lnTo>
              </a:path>
              <a:path w="205739" h="485139">
                <a:moveTo>
                  <a:pt x="205426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 descr=""/>
          <p:cNvSpPr txBox="1"/>
          <p:nvPr/>
        </p:nvSpPr>
        <p:spPr>
          <a:xfrm>
            <a:off x="4666753" y="572457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1780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9" name="object 429" descr=""/>
          <p:cNvSpPr/>
          <p:nvPr/>
        </p:nvSpPr>
        <p:spPr>
          <a:xfrm>
            <a:off x="5391338" y="5821080"/>
            <a:ext cx="288925" cy="662940"/>
          </a:xfrm>
          <a:custGeom>
            <a:avLst/>
            <a:gdLst/>
            <a:ahLst/>
            <a:cxnLst/>
            <a:rect l="l" t="t" r="r" b="b"/>
            <a:pathLst>
              <a:path w="288925" h="662939">
                <a:moveTo>
                  <a:pt x="30358" y="0"/>
                </a:moveTo>
                <a:lnTo>
                  <a:pt x="30358" y="662828"/>
                </a:lnTo>
              </a:path>
              <a:path w="288925" h="662939">
                <a:moveTo>
                  <a:pt x="258047" y="0"/>
                </a:moveTo>
                <a:lnTo>
                  <a:pt x="258047" y="662828"/>
                </a:lnTo>
              </a:path>
              <a:path w="288925" h="662939">
                <a:moveTo>
                  <a:pt x="30358" y="633481"/>
                </a:moveTo>
                <a:lnTo>
                  <a:pt x="258047" y="633481"/>
                </a:lnTo>
              </a:path>
              <a:path w="288925" h="662939">
                <a:moveTo>
                  <a:pt x="227689" y="662828"/>
                </a:moveTo>
                <a:lnTo>
                  <a:pt x="288406" y="603123"/>
                </a:lnTo>
              </a:path>
              <a:path w="288925" h="662939">
                <a:moveTo>
                  <a:pt x="0" y="662828"/>
                </a:moveTo>
                <a:lnTo>
                  <a:pt x="59705" y="60312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 descr=""/>
          <p:cNvSpPr txBox="1"/>
          <p:nvPr/>
        </p:nvSpPr>
        <p:spPr>
          <a:xfrm>
            <a:off x="5448463" y="633396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1" name="object 431" descr=""/>
          <p:cNvSpPr/>
          <p:nvPr/>
        </p:nvSpPr>
        <p:spPr>
          <a:xfrm>
            <a:off x="5436876" y="5776554"/>
            <a:ext cx="434340" cy="517525"/>
          </a:xfrm>
          <a:custGeom>
            <a:avLst/>
            <a:gdLst/>
            <a:ahLst/>
            <a:cxnLst/>
            <a:rect l="l" t="t" r="r" b="b"/>
            <a:pathLst>
              <a:path w="434339" h="517525">
                <a:moveTo>
                  <a:pt x="0" y="29346"/>
                </a:moveTo>
                <a:lnTo>
                  <a:pt x="434127" y="29346"/>
                </a:lnTo>
              </a:path>
              <a:path w="434339" h="517525">
                <a:moveTo>
                  <a:pt x="0" y="486748"/>
                </a:moveTo>
                <a:lnTo>
                  <a:pt x="434127" y="486748"/>
                </a:lnTo>
              </a:path>
              <a:path w="434339" h="517525">
                <a:moveTo>
                  <a:pt x="403768" y="29346"/>
                </a:moveTo>
                <a:lnTo>
                  <a:pt x="403768" y="486748"/>
                </a:lnTo>
              </a:path>
              <a:path w="434339" h="517525">
                <a:moveTo>
                  <a:pt x="434127" y="517107"/>
                </a:moveTo>
                <a:lnTo>
                  <a:pt x="373410" y="456390"/>
                </a:lnTo>
              </a:path>
              <a:path w="434339" h="517525">
                <a:moveTo>
                  <a:pt x="434127" y="59705"/>
                </a:moveTo>
                <a:lnTo>
                  <a:pt x="37341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 descr=""/>
          <p:cNvSpPr txBox="1"/>
          <p:nvPr/>
        </p:nvSpPr>
        <p:spPr>
          <a:xfrm>
            <a:off x="5741445" y="5959610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3" name="object 433" descr=""/>
          <p:cNvSpPr/>
          <p:nvPr/>
        </p:nvSpPr>
        <p:spPr>
          <a:xfrm>
            <a:off x="4927864" y="6278482"/>
            <a:ext cx="752475" cy="396875"/>
          </a:xfrm>
          <a:custGeom>
            <a:avLst/>
            <a:gdLst/>
            <a:ahLst/>
            <a:cxnLst/>
            <a:rect l="l" t="t" r="r" b="b"/>
            <a:pathLst>
              <a:path w="752475" h="396875">
                <a:moveTo>
                  <a:pt x="29346" y="0"/>
                </a:moveTo>
                <a:lnTo>
                  <a:pt x="29346" y="396684"/>
                </a:lnTo>
              </a:path>
              <a:path w="752475" h="396875">
                <a:moveTo>
                  <a:pt x="721521" y="0"/>
                </a:moveTo>
                <a:lnTo>
                  <a:pt x="721521" y="396684"/>
                </a:lnTo>
              </a:path>
              <a:path w="752475" h="396875">
                <a:moveTo>
                  <a:pt x="29346" y="367338"/>
                </a:moveTo>
                <a:lnTo>
                  <a:pt x="721521" y="367338"/>
                </a:lnTo>
              </a:path>
              <a:path w="752475" h="396875">
                <a:moveTo>
                  <a:pt x="691162" y="396684"/>
                </a:moveTo>
                <a:lnTo>
                  <a:pt x="751879" y="336979"/>
                </a:lnTo>
              </a:path>
              <a:path w="752475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 descr=""/>
          <p:cNvSpPr txBox="1"/>
          <p:nvPr/>
        </p:nvSpPr>
        <p:spPr>
          <a:xfrm>
            <a:off x="5197499" y="652522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2895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5" name="object 435" descr=""/>
          <p:cNvSpPr/>
          <p:nvPr/>
        </p:nvSpPr>
        <p:spPr>
          <a:xfrm>
            <a:off x="5664565" y="5176467"/>
            <a:ext cx="396875" cy="1117600"/>
          </a:xfrm>
          <a:custGeom>
            <a:avLst/>
            <a:gdLst/>
            <a:ahLst/>
            <a:cxnLst/>
            <a:rect l="l" t="t" r="r" b="b"/>
            <a:pathLst>
              <a:path w="396875" h="1117600">
                <a:moveTo>
                  <a:pt x="0" y="30358"/>
                </a:moveTo>
                <a:lnTo>
                  <a:pt x="396684" y="30358"/>
                </a:lnTo>
              </a:path>
              <a:path w="396875" h="1117600">
                <a:moveTo>
                  <a:pt x="0" y="1086835"/>
                </a:moveTo>
                <a:lnTo>
                  <a:pt x="396684" y="1086835"/>
                </a:lnTo>
              </a:path>
              <a:path w="396875" h="1117600">
                <a:moveTo>
                  <a:pt x="367338" y="30358"/>
                </a:moveTo>
                <a:lnTo>
                  <a:pt x="367338" y="1086835"/>
                </a:lnTo>
              </a:path>
              <a:path w="396875" h="1117600">
                <a:moveTo>
                  <a:pt x="396684" y="1117194"/>
                </a:moveTo>
                <a:lnTo>
                  <a:pt x="336979" y="1056477"/>
                </a:lnTo>
              </a:path>
              <a:path w="396875" h="1117600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 descr=""/>
          <p:cNvSpPr txBox="1"/>
          <p:nvPr/>
        </p:nvSpPr>
        <p:spPr>
          <a:xfrm>
            <a:off x="5932704" y="5636818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4420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7" name="object 437" descr=""/>
          <p:cNvSpPr/>
          <p:nvPr/>
        </p:nvSpPr>
        <p:spPr>
          <a:xfrm>
            <a:off x="4951139" y="7255016"/>
            <a:ext cx="344170" cy="446405"/>
          </a:xfrm>
          <a:custGeom>
            <a:avLst/>
            <a:gdLst/>
            <a:ahLst/>
            <a:cxnLst/>
            <a:rect l="l" t="t" r="r" b="b"/>
            <a:pathLst>
              <a:path w="344170" h="446404">
                <a:moveTo>
                  <a:pt x="111314" y="0"/>
                </a:moveTo>
                <a:lnTo>
                  <a:pt x="111314" y="446270"/>
                </a:lnTo>
              </a:path>
              <a:path w="344170" h="446404">
                <a:moveTo>
                  <a:pt x="30358" y="0"/>
                </a:moveTo>
                <a:lnTo>
                  <a:pt x="30358" y="446270"/>
                </a:lnTo>
              </a:path>
              <a:path w="344170" h="446404">
                <a:moveTo>
                  <a:pt x="30358" y="415912"/>
                </a:moveTo>
                <a:lnTo>
                  <a:pt x="111314" y="415912"/>
                </a:lnTo>
                <a:lnTo>
                  <a:pt x="344063" y="415912"/>
                </a:lnTo>
              </a:path>
              <a:path w="344170" h="446404">
                <a:moveTo>
                  <a:pt x="81968" y="446270"/>
                </a:moveTo>
                <a:lnTo>
                  <a:pt x="141673" y="386565"/>
                </a:lnTo>
              </a:path>
              <a:path w="344170" h="446404">
                <a:moveTo>
                  <a:pt x="0" y="446270"/>
                </a:moveTo>
                <a:lnTo>
                  <a:pt x="59705" y="38656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 descr=""/>
          <p:cNvSpPr txBox="1"/>
          <p:nvPr/>
        </p:nvSpPr>
        <p:spPr>
          <a:xfrm>
            <a:off x="5126663" y="755134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39" name="object 439" descr=""/>
          <p:cNvSpPr/>
          <p:nvPr/>
        </p:nvSpPr>
        <p:spPr>
          <a:xfrm>
            <a:off x="4759880" y="7210490"/>
            <a:ext cx="288925" cy="299720"/>
          </a:xfrm>
          <a:custGeom>
            <a:avLst/>
            <a:gdLst/>
            <a:ahLst/>
            <a:cxnLst/>
            <a:rect l="l" t="t" r="r" b="b"/>
            <a:pathLst>
              <a:path w="288925" h="299720">
                <a:moveTo>
                  <a:pt x="288406" y="29346"/>
                </a:moveTo>
                <a:lnTo>
                  <a:pt x="0" y="29346"/>
                </a:lnTo>
              </a:path>
              <a:path w="288925" h="299720">
                <a:moveTo>
                  <a:pt x="288406" y="269179"/>
                </a:moveTo>
                <a:lnTo>
                  <a:pt x="0" y="269179"/>
                </a:lnTo>
              </a:path>
              <a:path w="288925" h="299720">
                <a:moveTo>
                  <a:pt x="30358" y="29346"/>
                </a:moveTo>
                <a:lnTo>
                  <a:pt x="30358" y="269179"/>
                </a:lnTo>
              </a:path>
              <a:path w="288925" h="299720">
                <a:moveTo>
                  <a:pt x="59705" y="299537"/>
                </a:moveTo>
                <a:lnTo>
                  <a:pt x="0" y="239832"/>
                </a:lnTo>
              </a:path>
              <a:path w="288925" h="29972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 descr=""/>
          <p:cNvSpPr txBox="1"/>
          <p:nvPr/>
        </p:nvSpPr>
        <p:spPr>
          <a:xfrm>
            <a:off x="4691040" y="727792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1" name="object 441" descr=""/>
          <p:cNvSpPr/>
          <p:nvPr/>
        </p:nvSpPr>
        <p:spPr>
          <a:xfrm>
            <a:off x="4951139" y="7494848"/>
            <a:ext cx="513080" cy="114935"/>
          </a:xfrm>
          <a:custGeom>
            <a:avLst/>
            <a:gdLst/>
            <a:ahLst/>
            <a:cxnLst/>
            <a:rect l="l" t="t" r="r" b="b"/>
            <a:pathLst>
              <a:path w="513079" h="114934">
                <a:moveTo>
                  <a:pt x="30358" y="0"/>
                </a:moveTo>
                <a:lnTo>
                  <a:pt x="30358" y="114350"/>
                </a:lnTo>
              </a:path>
              <a:path w="513079" h="114934">
                <a:moveTo>
                  <a:pt x="483712" y="0"/>
                </a:moveTo>
                <a:lnTo>
                  <a:pt x="483712" y="114350"/>
                </a:lnTo>
              </a:path>
              <a:path w="513079" h="114934">
                <a:moveTo>
                  <a:pt x="30358" y="83991"/>
                </a:moveTo>
                <a:lnTo>
                  <a:pt x="483712" y="83991"/>
                </a:lnTo>
              </a:path>
              <a:path w="513079" h="114934">
                <a:moveTo>
                  <a:pt x="453354" y="114350"/>
                </a:moveTo>
                <a:lnTo>
                  <a:pt x="513059" y="54645"/>
                </a:lnTo>
              </a:path>
              <a:path w="513079" h="114934">
                <a:moveTo>
                  <a:pt x="0" y="114350"/>
                </a:moveTo>
                <a:lnTo>
                  <a:pt x="59705" y="5464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 descr=""/>
          <p:cNvSpPr txBox="1"/>
          <p:nvPr/>
        </p:nvSpPr>
        <p:spPr>
          <a:xfrm>
            <a:off x="5103388" y="745925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3" name="object 443" descr=""/>
          <p:cNvSpPr/>
          <p:nvPr/>
        </p:nvSpPr>
        <p:spPr>
          <a:xfrm>
            <a:off x="5450031" y="6799637"/>
            <a:ext cx="205740" cy="710565"/>
          </a:xfrm>
          <a:custGeom>
            <a:avLst/>
            <a:gdLst/>
            <a:ahLst/>
            <a:cxnLst/>
            <a:rect l="l" t="t" r="r" b="b"/>
            <a:pathLst>
              <a:path w="205739" h="710565">
                <a:moveTo>
                  <a:pt x="0" y="30358"/>
                </a:moveTo>
                <a:lnTo>
                  <a:pt x="205426" y="30358"/>
                </a:lnTo>
              </a:path>
              <a:path w="205739" h="710565">
                <a:moveTo>
                  <a:pt x="0" y="680031"/>
                </a:moveTo>
                <a:lnTo>
                  <a:pt x="205426" y="680031"/>
                </a:lnTo>
              </a:path>
              <a:path w="205739" h="710565">
                <a:moveTo>
                  <a:pt x="176079" y="30358"/>
                </a:moveTo>
                <a:lnTo>
                  <a:pt x="176079" y="680031"/>
                </a:lnTo>
              </a:path>
              <a:path w="205739" h="710565">
                <a:moveTo>
                  <a:pt x="205426" y="710389"/>
                </a:moveTo>
                <a:lnTo>
                  <a:pt x="145720" y="650684"/>
                </a:lnTo>
              </a:path>
              <a:path w="205739" h="710565">
                <a:moveTo>
                  <a:pt x="205426" y="59705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4" name="object 444" descr=""/>
          <p:cNvSpPr txBox="1"/>
          <p:nvPr/>
        </p:nvSpPr>
        <p:spPr>
          <a:xfrm>
            <a:off x="5525900" y="706102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5" name="object 445" descr=""/>
          <p:cNvSpPr/>
          <p:nvPr/>
        </p:nvSpPr>
        <p:spPr>
          <a:xfrm>
            <a:off x="5002749" y="7972489"/>
            <a:ext cx="316230" cy="320040"/>
          </a:xfrm>
          <a:custGeom>
            <a:avLst/>
            <a:gdLst/>
            <a:ahLst/>
            <a:cxnLst/>
            <a:rect l="l" t="t" r="r" b="b"/>
            <a:pathLst>
              <a:path w="316229" h="320040">
                <a:moveTo>
                  <a:pt x="59705" y="0"/>
                </a:moveTo>
                <a:lnTo>
                  <a:pt x="59705" y="319776"/>
                </a:lnTo>
              </a:path>
              <a:path w="316229" h="320040">
                <a:moveTo>
                  <a:pt x="73872" y="0"/>
                </a:moveTo>
                <a:lnTo>
                  <a:pt x="73872" y="319776"/>
                </a:lnTo>
              </a:path>
              <a:path w="316229" h="320040">
                <a:moveTo>
                  <a:pt x="315728" y="290430"/>
                </a:moveTo>
                <a:lnTo>
                  <a:pt x="73872" y="290430"/>
                </a:lnTo>
                <a:lnTo>
                  <a:pt x="59705" y="290430"/>
                </a:lnTo>
                <a:lnTo>
                  <a:pt x="0" y="290430"/>
                </a:lnTo>
              </a:path>
              <a:path w="316229" h="320040">
                <a:moveTo>
                  <a:pt x="44525" y="319776"/>
                </a:moveTo>
                <a:lnTo>
                  <a:pt x="104230" y="260071"/>
                </a:lnTo>
              </a:path>
              <a:path w="316229" h="320040">
                <a:moveTo>
                  <a:pt x="30358" y="319776"/>
                </a:moveTo>
                <a:lnTo>
                  <a:pt x="90063" y="26007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6" name="object 446" descr=""/>
          <p:cNvSpPr txBox="1"/>
          <p:nvPr/>
        </p:nvSpPr>
        <p:spPr>
          <a:xfrm>
            <a:off x="5198511" y="8142323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7" name="object 447" descr=""/>
          <p:cNvSpPr/>
          <p:nvPr/>
        </p:nvSpPr>
        <p:spPr>
          <a:xfrm>
            <a:off x="4776072" y="7927963"/>
            <a:ext cx="272415" cy="173355"/>
          </a:xfrm>
          <a:custGeom>
            <a:avLst/>
            <a:gdLst/>
            <a:ahLst/>
            <a:cxnLst/>
            <a:rect l="l" t="t" r="r" b="b"/>
            <a:pathLst>
              <a:path w="272414" h="173354">
                <a:moveTo>
                  <a:pt x="272214" y="29346"/>
                </a:moveTo>
                <a:lnTo>
                  <a:pt x="0" y="29346"/>
                </a:lnTo>
              </a:path>
              <a:path w="272414" h="173354">
                <a:moveTo>
                  <a:pt x="272214" y="143697"/>
                </a:moveTo>
                <a:lnTo>
                  <a:pt x="0" y="143697"/>
                </a:lnTo>
              </a:path>
              <a:path w="272414" h="173354">
                <a:moveTo>
                  <a:pt x="59705" y="59705"/>
                </a:moveTo>
                <a:lnTo>
                  <a:pt x="0" y="0"/>
                </a:lnTo>
              </a:path>
              <a:path w="272414" h="173354">
                <a:moveTo>
                  <a:pt x="59705" y="173043"/>
                </a:moveTo>
                <a:lnTo>
                  <a:pt x="0" y="11333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8" name="object 448" descr=""/>
          <p:cNvSpPr txBox="1"/>
          <p:nvPr/>
        </p:nvSpPr>
        <p:spPr>
          <a:xfrm>
            <a:off x="4797778" y="7703136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49" name="object 449" descr=""/>
          <p:cNvSpPr/>
          <p:nvPr/>
        </p:nvSpPr>
        <p:spPr>
          <a:xfrm>
            <a:off x="5047274" y="8086839"/>
            <a:ext cx="250190" cy="396875"/>
          </a:xfrm>
          <a:custGeom>
            <a:avLst/>
            <a:gdLst/>
            <a:ahLst/>
            <a:cxnLst/>
            <a:rect l="l" t="t" r="r" b="b"/>
            <a:pathLst>
              <a:path w="250189" h="396875">
                <a:moveTo>
                  <a:pt x="29346" y="0"/>
                </a:moveTo>
                <a:lnTo>
                  <a:pt x="29346" y="396684"/>
                </a:lnTo>
              </a:path>
              <a:path w="250189" h="396875">
                <a:moveTo>
                  <a:pt x="220605" y="0"/>
                </a:moveTo>
                <a:lnTo>
                  <a:pt x="220605" y="396684"/>
                </a:lnTo>
              </a:path>
              <a:path w="250189" h="396875">
                <a:moveTo>
                  <a:pt x="29346" y="367338"/>
                </a:moveTo>
                <a:lnTo>
                  <a:pt x="220605" y="367338"/>
                </a:lnTo>
              </a:path>
              <a:path w="250189" h="396875">
                <a:moveTo>
                  <a:pt x="190246" y="396684"/>
                </a:moveTo>
                <a:lnTo>
                  <a:pt x="249951" y="336979"/>
                </a:lnTo>
              </a:path>
              <a:path w="250189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0" name="object 450" descr=""/>
          <p:cNvSpPr txBox="1"/>
          <p:nvPr/>
        </p:nvSpPr>
        <p:spPr>
          <a:xfrm>
            <a:off x="5087196" y="833358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1" name="object 451" descr=""/>
          <p:cNvSpPr/>
          <p:nvPr/>
        </p:nvSpPr>
        <p:spPr>
          <a:xfrm>
            <a:off x="5282047" y="7688130"/>
            <a:ext cx="207010" cy="413384"/>
          </a:xfrm>
          <a:custGeom>
            <a:avLst/>
            <a:gdLst/>
            <a:ahLst/>
            <a:cxnLst/>
            <a:rect l="l" t="t" r="r" b="b"/>
            <a:pathLst>
              <a:path w="207010" h="413384">
                <a:moveTo>
                  <a:pt x="0" y="29346"/>
                </a:moveTo>
                <a:lnTo>
                  <a:pt x="206438" y="29346"/>
                </a:lnTo>
              </a:path>
              <a:path w="207010" h="413384">
                <a:moveTo>
                  <a:pt x="0" y="383529"/>
                </a:moveTo>
                <a:lnTo>
                  <a:pt x="206438" y="383529"/>
                </a:lnTo>
              </a:path>
              <a:path w="207010" h="413384">
                <a:moveTo>
                  <a:pt x="177091" y="29346"/>
                </a:moveTo>
                <a:lnTo>
                  <a:pt x="177091" y="383529"/>
                </a:lnTo>
              </a:path>
              <a:path w="207010" h="413384">
                <a:moveTo>
                  <a:pt x="206438" y="412876"/>
                </a:moveTo>
                <a:lnTo>
                  <a:pt x="146732" y="353171"/>
                </a:lnTo>
              </a:path>
              <a:path w="207010" h="41338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2" name="object 452" descr=""/>
          <p:cNvSpPr txBox="1"/>
          <p:nvPr/>
        </p:nvSpPr>
        <p:spPr>
          <a:xfrm>
            <a:off x="5359940" y="7810123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3" name="object 453" descr=""/>
          <p:cNvSpPr/>
          <p:nvPr/>
        </p:nvSpPr>
        <p:spPr>
          <a:xfrm>
            <a:off x="5787011" y="7972489"/>
            <a:ext cx="381635" cy="196850"/>
          </a:xfrm>
          <a:custGeom>
            <a:avLst/>
            <a:gdLst/>
            <a:ahLst/>
            <a:cxnLst/>
            <a:rect l="l" t="t" r="r" b="b"/>
            <a:pathLst>
              <a:path w="381635" h="196850">
                <a:moveTo>
                  <a:pt x="351147" y="0"/>
                </a:moveTo>
                <a:lnTo>
                  <a:pt x="351147" y="196318"/>
                </a:lnTo>
              </a:path>
              <a:path w="381635" h="196850">
                <a:moveTo>
                  <a:pt x="29346" y="0"/>
                </a:moveTo>
                <a:lnTo>
                  <a:pt x="29346" y="196318"/>
                </a:lnTo>
              </a:path>
              <a:path w="381635" h="196850">
                <a:moveTo>
                  <a:pt x="351147" y="165960"/>
                </a:moveTo>
                <a:lnTo>
                  <a:pt x="29346" y="165960"/>
                </a:lnTo>
              </a:path>
              <a:path w="381635" h="196850">
                <a:moveTo>
                  <a:pt x="0" y="196318"/>
                </a:moveTo>
                <a:lnTo>
                  <a:pt x="59705" y="136613"/>
                </a:lnTo>
              </a:path>
              <a:path w="381635" h="196850">
                <a:moveTo>
                  <a:pt x="321800" y="196318"/>
                </a:moveTo>
                <a:lnTo>
                  <a:pt x="381505" y="13661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4" name="object 454" descr=""/>
          <p:cNvSpPr txBox="1"/>
          <p:nvPr/>
        </p:nvSpPr>
        <p:spPr>
          <a:xfrm>
            <a:off x="5873482" y="801886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5" name="object 455" descr=""/>
          <p:cNvSpPr/>
          <p:nvPr/>
        </p:nvSpPr>
        <p:spPr>
          <a:xfrm>
            <a:off x="5522891" y="7927963"/>
            <a:ext cx="601345" cy="241300"/>
          </a:xfrm>
          <a:custGeom>
            <a:avLst/>
            <a:gdLst/>
            <a:ahLst/>
            <a:cxnLst/>
            <a:rect l="l" t="t" r="r" b="b"/>
            <a:pathLst>
              <a:path w="601345" h="241300">
                <a:moveTo>
                  <a:pt x="601099" y="29346"/>
                </a:moveTo>
                <a:lnTo>
                  <a:pt x="0" y="29346"/>
                </a:lnTo>
              </a:path>
              <a:path w="601345" h="241300">
                <a:moveTo>
                  <a:pt x="601099" y="210485"/>
                </a:moveTo>
                <a:lnTo>
                  <a:pt x="0" y="210485"/>
                </a:lnTo>
              </a:path>
              <a:path w="601345" h="241300">
                <a:moveTo>
                  <a:pt x="59705" y="59705"/>
                </a:moveTo>
                <a:lnTo>
                  <a:pt x="0" y="0"/>
                </a:lnTo>
              </a:path>
              <a:path w="601345" h="241300">
                <a:moveTo>
                  <a:pt x="59705" y="240844"/>
                </a:moveTo>
                <a:lnTo>
                  <a:pt x="0" y="18113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6" name="object 456" descr=""/>
          <p:cNvSpPr txBox="1"/>
          <p:nvPr/>
        </p:nvSpPr>
        <p:spPr>
          <a:xfrm>
            <a:off x="5535491" y="773551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760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7" name="object 457" descr=""/>
          <p:cNvSpPr/>
          <p:nvPr/>
        </p:nvSpPr>
        <p:spPr>
          <a:xfrm>
            <a:off x="5787011" y="8153628"/>
            <a:ext cx="727710" cy="129539"/>
          </a:xfrm>
          <a:custGeom>
            <a:avLst/>
            <a:gdLst/>
            <a:ahLst/>
            <a:cxnLst/>
            <a:rect l="l" t="t" r="r" b="b"/>
            <a:pathLst>
              <a:path w="727709" h="129540">
                <a:moveTo>
                  <a:pt x="29346" y="0"/>
                </a:moveTo>
                <a:lnTo>
                  <a:pt x="29346" y="129529"/>
                </a:lnTo>
              </a:path>
              <a:path w="727709" h="129540">
                <a:moveTo>
                  <a:pt x="697234" y="0"/>
                </a:moveTo>
                <a:lnTo>
                  <a:pt x="697234" y="129529"/>
                </a:lnTo>
              </a:path>
              <a:path w="727709" h="129540">
                <a:moveTo>
                  <a:pt x="29346" y="100183"/>
                </a:moveTo>
                <a:lnTo>
                  <a:pt x="697234" y="100183"/>
                </a:lnTo>
              </a:path>
              <a:path w="727709" h="129540">
                <a:moveTo>
                  <a:pt x="667887" y="129529"/>
                </a:moveTo>
                <a:lnTo>
                  <a:pt x="727593" y="69824"/>
                </a:lnTo>
              </a:path>
              <a:path w="727709" h="129540">
                <a:moveTo>
                  <a:pt x="0" y="129529"/>
                </a:moveTo>
                <a:lnTo>
                  <a:pt x="59705" y="6982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58" name="object 458" descr=""/>
          <p:cNvSpPr txBox="1"/>
          <p:nvPr/>
        </p:nvSpPr>
        <p:spPr>
          <a:xfrm>
            <a:off x="6081945" y="813321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59" name="object 459" descr=""/>
          <p:cNvSpPr/>
          <p:nvPr/>
        </p:nvSpPr>
        <p:spPr>
          <a:xfrm>
            <a:off x="6499425" y="7405796"/>
            <a:ext cx="133985" cy="763270"/>
          </a:xfrm>
          <a:custGeom>
            <a:avLst/>
            <a:gdLst/>
            <a:ahLst/>
            <a:cxnLst/>
            <a:rect l="l" t="t" r="r" b="b"/>
            <a:pathLst>
              <a:path w="133984" h="763270">
                <a:moveTo>
                  <a:pt x="0" y="30358"/>
                </a:moveTo>
                <a:lnTo>
                  <a:pt x="133577" y="30358"/>
                </a:lnTo>
              </a:path>
              <a:path w="133984" h="763270">
                <a:moveTo>
                  <a:pt x="0" y="732652"/>
                </a:moveTo>
                <a:lnTo>
                  <a:pt x="133577" y="732652"/>
                </a:lnTo>
              </a:path>
              <a:path w="133984" h="763270">
                <a:moveTo>
                  <a:pt x="103219" y="30358"/>
                </a:moveTo>
                <a:lnTo>
                  <a:pt x="103219" y="732652"/>
                </a:lnTo>
              </a:path>
              <a:path w="133984" h="763270">
                <a:moveTo>
                  <a:pt x="133577" y="763011"/>
                </a:moveTo>
                <a:lnTo>
                  <a:pt x="73872" y="703306"/>
                </a:lnTo>
              </a:path>
              <a:path w="133984" h="763270">
                <a:moveTo>
                  <a:pt x="133577" y="59705"/>
                </a:moveTo>
                <a:lnTo>
                  <a:pt x="7387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0" name="object 460" descr=""/>
          <p:cNvSpPr txBox="1"/>
          <p:nvPr/>
        </p:nvSpPr>
        <p:spPr>
          <a:xfrm>
            <a:off x="6503444" y="7690373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1" name="object 461" descr=""/>
          <p:cNvSpPr/>
          <p:nvPr/>
        </p:nvSpPr>
        <p:spPr>
          <a:xfrm>
            <a:off x="6108812" y="8688951"/>
            <a:ext cx="286385" cy="272415"/>
          </a:xfrm>
          <a:custGeom>
            <a:avLst/>
            <a:gdLst/>
            <a:ahLst/>
            <a:cxnLst/>
            <a:rect l="l" t="t" r="r" b="b"/>
            <a:pathLst>
              <a:path w="286385" h="272415">
                <a:moveTo>
                  <a:pt x="29346" y="0"/>
                </a:moveTo>
                <a:lnTo>
                  <a:pt x="29346" y="272214"/>
                </a:lnTo>
              </a:path>
              <a:path w="286385" h="272415">
                <a:moveTo>
                  <a:pt x="256023" y="0"/>
                </a:moveTo>
                <a:lnTo>
                  <a:pt x="256023" y="272214"/>
                </a:lnTo>
              </a:path>
              <a:path w="286385" h="272415">
                <a:moveTo>
                  <a:pt x="29346" y="241856"/>
                </a:moveTo>
                <a:lnTo>
                  <a:pt x="256023" y="241856"/>
                </a:lnTo>
              </a:path>
              <a:path w="286385" h="272415">
                <a:moveTo>
                  <a:pt x="226677" y="272214"/>
                </a:moveTo>
                <a:lnTo>
                  <a:pt x="286382" y="212509"/>
                </a:lnTo>
              </a:path>
              <a:path w="286385" h="272415">
                <a:moveTo>
                  <a:pt x="0" y="272214"/>
                </a:moveTo>
                <a:lnTo>
                  <a:pt x="59705" y="21250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2" name="object 462" descr=""/>
          <p:cNvSpPr txBox="1"/>
          <p:nvPr/>
        </p:nvSpPr>
        <p:spPr>
          <a:xfrm>
            <a:off x="6165936" y="881021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3" name="object 463" descr=""/>
          <p:cNvSpPr/>
          <p:nvPr/>
        </p:nvSpPr>
        <p:spPr>
          <a:xfrm>
            <a:off x="6153337" y="8644425"/>
            <a:ext cx="354330" cy="125730"/>
          </a:xfrm>
          <a:custGeom>
            <a:avLst/>
            <a:gdLst/>
            <a:ahLst/>
            <a:cxnLst/>
            <a:rect l="l" t="t" r="r" b="b"/>
            <a:pathLst>
              <a:path w="354329" h="125729">
                <a:moveTo>
                  <a:pt x="0" y="30358"/>
                </a:moveTo>
                <a:lnTo>
                  <a:pt x="354182" y="30358"/>
                </a:lnTo>
              </a:path>
              <a:path w="354329" h="125729">
                <a:moveTo>
                  <a:pt x="0" y="95123"/>
                </a:moveTo>
                <a:lnTo>
                  <a:pt x="354182" y="95123"/>
                </a:lnTo>
              </a:path>
              <a:path w="354329" h="125729">
                <a:moveTo>
                  <a:pt x="354182" y="59705"/>
                </a:moveTo>
                <a:lnTo>
                  <a:pt x="294477" y="0"/>
                </a:lnTo>
              </a:path>
              <a:path w="354329" h="125729">
                <a:moveTo>
                  <a:pt x="354182" y="125481"/>
                </a:moveTo>
                <a:lnTo>
                  <a:pt x="294477" y="6577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4" name="object 464" descr=""/>
          <p:cNvSpPr txBox="1"/>
          <p:nvPr/>
        </p:nvSpPr>
        <p:spPr>
          <a:xfrm>
            <a:off x="6472558" y="839429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5" name="object 465" descr=""/>
          <p:cNvSpPr/>
          <p:nvPr/>
        </p:nvSpPr>
        <p:spPr>
          <a:xfrm>
            <a:off x="5882134" y="8754727"/>
            <a:ext cx="513080" cy="398145"/>
          </a:xfrm>
          <a:custGeom>
            <a:avLst/>
            <a:gdLst/>
            <a:ahLst/>
            <a:cxnLst/>
            <a:rect l="l" t="t" r="r" b="b"/>
            <a:pathLst>
              <a:path w="513079" h="398145">
                <a:moveTo>
                  <a:pt x="29346" y="0"/>
                </a:moveTo>
                <a:lnTo>
                  <a:pt x="29346" y="397696"/>
                </a:lnTo>
              </a:path>
              <a:path w="513079" h="398145">
                <a:moveTo>
                  <a:pt x="482700" y="0"/>
                </a:moveTo>
                <a:lnTo>
                  <a:pt x="482700" y="397696"/>
                </a:lnTo>
              </a:path>
              <a:path w="513079" h="398145">
                <a:moveTo>
                  <a:pt x="29346" y="367338"/>
                </a:moveTo>
                <a:lnTo>
                  <a:pt x="482700" y="367338"/>
                </a:lnTo>
              </a:path>
              <a:path w="513079" h="398145">
                <a:moveTo>
                  <a:pt x="453354" y="397696"/>
                </a:moveTo>
                <a:lnTo>
                  <a:pt x="513059" y="337991"/>
                </a:lnTo>
              </a:path>
              <a:path w="51307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6" name="object 466" descr=""/>
          <p:cNvSpPr txBox="1"/>
          <p:nvPr/>
        </p:nvSpPr>
        <p:spPr>
          <a:xfrm>
            <a:off x="6034383" y="900146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7" name="object 467" descr=""/>
          <p:cNvSpPr/>
          <p:nvPr/>
        </p:nvSpPr>
        <p:spPr>
          <a:xfrm>
            <a:off x="6380014" y="8332744"/>
            <a:ext cx="398145" cy="437515"/>
          </a:xfrm>
          <a:custGeom>
            <a:avLst/>
            <a:gdLst/>
            <a:ahLst/>
            <a:cxnLst/>
            <a:rect l="l" t="t" r="r" b="b"/>
            <a:pathLst>
              <a:path w="398145" h="437515">
                <a:moveTo>
                  <a:pt x="0" y="29346"/>
                </a:moveTo>
                <a:lnTo>
                  <a:pt x="397696" y="29346"/>
                </a:lnTo>
              </a:path>
              <a:path w="398145" h="437515">
                <a:moveTo>
                  <a:pt x="0" y="406804"/>
                </a:moveTo>
                <a:lnTo>
                  <a:pt x="397696" y="406804"/>
                </a:lnTo>
              </a:path>
              <a:path w="398145" h="437515">
                <a:moveTo>
                  <a:pt x="367338" y="29346"/>
                </a:moveTo>
                <a:lnTo>
                  <a:pt x="367338" y="406804"/>
                </a:lnTo>
              </a:path>
              <a:path w="398145" h="437515">
                <a:moveTo>
                  <a:pt x="397696" y="437162"/>
                </a:moveTo>
                <a:lnTo>
                  <a:pt x="337991" y="377457"/>
                </a:lnTo>
              </a:path>
              <a:path w="398145" h="43751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68" name="object 468" descr=""/>
          <p:cNvSpPr txBox="1"/>
          <p:nvPr/>
        </p:nvSpPr>
        <p:spPr>
          <a:xfrm>
            <a:off x="6649166" y="846898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69" name="object 469" descr=""/>
          <p:cNvSpPr/>
          <p:nvPr/>
        </p:nvSpPr>
        <p:spPr>
          <a:xfrm>
            <a:off x="6108812" y="7255016"/>
            <a:ext cx="306070" cy="202565"/>
          </a:xfrm>
          <a:custGeom>
            <a:avLst/>
            <a:gdLst/>
            <a:ahLst/>
            <a:cxnLst/>
            <a:rect l="l" t="t" r="r" b="b"/>
            <a:pathLst>
              <a:path w="306070" h="202565">
                <a:moveTo>
                  <a:pt x="29346" y="0"/>
                </a:moveTo>
                <a:lnTo>
                  <a:pt x="29346" y="202390"/>
                </a:lnTo>
              </a:path>
              <a:path w="306070" h="202565">
                <a:moveTo>
                  <a:pt x="65776" y="0"/>
                </a:moveTo>
                <a:lnTo>
                  <a:pt x="65776" y="202390"/>
                </a:lnTo>
              </a:path>
              <a:path w="306070" h="202565">
                <a:moveTo>
                  <a:pt x="29346" y="172031"/>
                </a:moveTo>
                <a:lnTo>
                  <a:pt x="65776" y="172031"/>
                </a:lnTo>
                <a:lnTo>
                  <a:pt x="305609" y="172031"/>
                </a:lnTo>
              </a:path>
              <a:path w="306070" h="202565">
                <a:moveTo>
                  <a:pt x="35418" y="202390"/>
                </a:moveTo>
                <a:lnTo>
                  <a:pt x="95123" y="142685"/>
                </a:lnTo>
              </a:path>
              <a:path w="306070" h="202565">
                <a:moveTo>
                  <a:pt x="0" y="202390"/>
                </a:moveTo>
                <a:lnTo>
                  <a:pt x="59705" y="14268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 descr=""/>
          <p:cNvSpPr txBox="1"/>
          <p:nvPr/>
        </p:nvSpPr>
        <p:spPr>
          <a:xfrm>
            <a:off x="6265108" y="7307464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71" name="object 471" descr="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153337" y="7043518"/>
            <a:ext cx="245904" cy="256023"/>
          </a:xfrm>
          <a:prstGeom prst="rect">
            <a:avLst/>
          </a:prstGeom>
        </p:spPr>
      </p:pic>
      <p:sp>
        <p:nvSpPr>
          <p:cNvPr id="472" name="object 472" descr=""/>
          <p:cNvSpPr txBox="1"/>
          <p:nvPr/>
        </p:nvSpPr>
        <p:spPr>
          <a:xfrm>
            <a:off x="6303562" y="6926970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3" name="object 473" descr=""/>
          <p:cNvSpPr/>
          <p:nvPr/>
        </p:nvSpPr>
        <p:spPr>
          <a:xfrm>
            <a:off x="6073393" y="7250968"/>
            <a:ext cx="130810" cy="398145"/>
          </a:xfrm>
          <a:custGeom>
            <a:avLst/>
            <a:gdLst/>
            <a:ahLst/>
            <a:cxnLst/>
            <a:rect l="l" t="t" r="r" b="b"/>
            <a:pathLst>
              <a:path w="130810" h="398145">
                <a:moveTo>
                  <a:pt x="29346" y="0"/>
                </a:moveTo>
                <a:lnTo>
                  <a:pt x="29346" y="397696"/>
                </a:lnTo>
              </a:path>
              <a:path w="130810" h="398145">
                <a:moveTo>
                  <a:pt x="101195" y="0"/>
                </a:moveTo>
                <a:lnTo>
                  <a:pt x="101195" y="397696"/>
                </a:lnTo>
              </a:path>
              <a:path w="130810" h="398145">
                <a:moveTo>
                  <a:pt x="29346" y="367338"/>
                </a:moveTo>
                <a:lnTo>
                  <a:pt x="101195" y="367338"/>
                </a:lnTo>
              </a:path>
              <a:path w="130810" h="398145">
                <a:moveTo>
                  <a:pt x="70836" y="397696"/>
                </a:moveTo>
                <a:lnTo>
                  <a:pt x="130541" y="337991"/>
                </a:lnTo>
              </a:path>
              <a:path w="13081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 descr=""/>
          <p:cNvSpPr txBox="1"/>
          <p:nvPr/>
        </p:nvSpPr>
        <p:spPr>
          <a:xfrm>
            <a:off x="6055634" y="749872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5" name="object 475" descr=""/>
          <p:cNvSpPr/>
          <p:nvPr/>
        </p:nvSpPr>
        <p:spPr>
          <a:xfrm>
            <a:off x="6189767" y="6948394"/>
            <a:ext cx="396875" cy="318135"/>
          </a:xfrm>
          <a:custGeom>
            <a:avLst/>
            <a:gdLst/>
            <a:ahLst/>
            <a:cxnLst/>
            <a:rect l="l" t="t" r="r" b="b"/>
            <a:pathLst>
              <a:path w="396875" h="318134">
                <a:moveTo>
                  <a:pt x="0" y="29346"/>
                </a:moveTo>
                <a:lnTo>
                  <a:pt x="396684" y="29346"/>
                </a:lnTo>
              </a:path>
              <a:path w="396875" h="318134">
                <a:moveTo>
                  <a:pt x="0" y="288406"/>
                </a:moveTo>
                <a:lnTo>
                  <a:pt x="396684" y="288406"/>
                </a:lnTo>
              </a:path>
              <a:path w="396875" h="318134">
                <a:moveTo>
                  <a:pt x="367338" y="29346"/>
                </a:moveTo>
                <a:lnTo>
                  <a:pt x="367338" y="288406"/>
                </a:lnTo>
              </a:path>
              <a:path w="396875" h="318134">
                <a:moveTo>
                  <a:pt x="396684" y="317752"/>
                </a:moveTo>
                <a:lnTo>
                  <a:pt x="336979" y="258047"/>
                </a:lnTo>
              </a:path>
              <a:path w="396875" h="318134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 descr=""/>
          <p:cNvSpPr txBox="1"/>
          <p:nvPr/>
        </p:nvSpPr>
        <p:spPr>
          <a:xfrm>
            <a:off x="6457907" y="70249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7" name="object 477" descr=""/>
          <p:cNvSpPr/>
          <p:nvPr/>
        </p:nvSpPr>
        <p:spPr>
          <a:xfrm>
            <a:off x="6631990" y="2952198"/>
            <a:ext cx="408305" cy="511175"/>
          </a:xfrm>
          <a:custGeom>
            <a:avLst/>
            <a:gdLst/>
            <a:ahLst/>
            <a:cxnLst/>
            <a:rect l="l" t="t" r="r" b="b"/>
            <a:pathLst>
              <a:path w="408304" h="511175">
                <a:moveTo>
                  <a:pt x="223641" y="0"/>
                </a:moveTo>
                <a:lnTo>
                  <a:pt x="223641" y="511035"/>
                </a:lnTo>
              </a:path>
              <a:path w="408304" h="511175">
                <a:moveTo>
                  <a:pt x="377457" y="0"/>
                </a:moveTo>
                <a:lnTo>
                  <a:pt x="377457" y="511035"/>
                </a:lnTo>
              </a:path>
              <a:path w="408304" h="511175">
                <a:moveTo>
                  <a:pt x="377457" y="480676"/>
                </a:moveTo>
                <a:lnTo>
                  <a:pt x="223641" y="480676"/>
                </a:lnTo>
                <a:lnTo>
                  <a:pt x="0" y="480676"/>
                </a:lnTo>
              </a:path>
              <a:path w="408304" h="511175">
                <a:moveTo>
                  <a:pt x="194294" y="511035"/>
                </a:moveTo>
                <a:lnTo>
                  <a:pt x="253999" y="451330"/>
                </a:lnTo>
              </a:path>
              <a:path w="408304" h="511175">
                <a:moveTo>
                  <a:pt x="348111" y="511035"/>
                </a:moveTo>
                <a:lnTo>
                  <a:pt x="407816" y="45133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 descr=""/>
          <p:cNvSpPr txBox="1"/>
          <p:nvPr/>
        </p:nvSpPr>
        <p:spPr>
          <a:xfrm>
            <a:off x="6624350" y="3313291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79" name="object 479" descr=""/>
          <p:cNvSpPr/>
          <p:nvPr/>
        </p:nvSpPr>
        <p:spPr>
          <a:xfrm>
            <a:off x="6870811" y="2695163"/>
            <a:ext cx="360680" cy="272415"/>
          </a:xfrm>
          <a:custGeom>
            <a:avLst/>
            <a:gdLst/>
            <a:ahLst/>
            <a:cxnLst/>
            <a:rect l="l" t="t" r="r" b="b"/>
            <a:pathLst>
              <a:path w="360679" h="272414">
                <a:moveTo>
                  <a:pt x="0" y="242868"/>
                </a:moveTo>
                <a:lnTo>
                  <a:pt x="360254" y="242868"/>
                </a:lnTo>
              </a:path>
              <a:path w="360679" h="272414">
                <a:moveTo>
                  <a:pt x="0" y="30358"/>
                </a:moveTo>
                <a:lnTo>
                  <a:pt x="360254" y="30358"/>
                </a:lnTo>
              </a:path>
              <a:path w="360679" h="272414">
                <a:moveTo>
                  <a:pt x="329896" y="242868"/>
                </a:moveTo>
                <a:lnTo>
                  <a:pt x="329896" y="30358"/>
                </a:lnTo>
              </a:path>
              <a:path w="360679" h="272414">
                <a:moveTo>
                  <a:pt x="360254" y="59705"/>
                </a:moveTo>
                <a:lnTo>
                  <a:pt x="300549" y="0"/>
                </a:lnTo>
              </a:path>
              <a:path w="360679" h="272414">
                <a:moveTo>
                  <a:pt x="360254" y="272214"/>
                </a:moveTo>
                <a:lnTo>
                  <a:pt x="300549" y="21250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 descr=""/>
          <p:cNvSpPr txBox="1"/>
          <p:nvPr/>
        </p:nvSpPr>
        <p:spPr>
          <a:xfrm>
            <a:off x="7101508" y="276102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1" name="object 481" descr=""/>
          <p:cNvSpPr/>
          <p:nvPr/>
        </p:nvSpPr>
        <p:spPr>
          <a:xfrm>
            <a:off x="6550022" y="3366086"/>
            <a:ext cx="490220" cy="183515"/>
          </a:xfrm>
          <a:custGeom>
            <a:avLst/>
            <a:gdLst/>
            <a:ahLst/>
            <a:cxnLst/>
            <a:rect l="l" t="t" r="r" b="b"/>
            <a:pathLst>
              <a:path w="490220" h="183514">
                <a:moveTo>
                  <a:pt x="30358" y="0"/>
                </a:moveTo>
                <a:lnTo>
                  <a:pt x="30358" y="183163"/>
                </a:lnTo>
              </a:path>
              <a:path w="490220" h="183514">
                <a:moveTo>
                  <a:pt x="459425" y="0"/>
                </a:moveTo>
                <a:lnTo>
                  <a:pt x="459425" y="183163"/>
                </a:lnTo>
              </a:path>
              <a:path w="490220" h="183514">
                <a:moveTo>
                  <a:pt x="30358" y="153816"/>
                </a:moveTo>
                <a:lnTo>
                  <a:pt x="459425" y="153816"/>
                </a:lnTo>
              </a:path>
              <a:path w="490220" h="183514">
                <a:moveTo>
                  <a:pt x="430079" y="183163"/>
                </a:moveTo>
                <a:lnTo>
                  <a:pt x="489784" y="123458"/>
                </a:lnTo>
              </a:path>
              <a:path w="490220" h="183514">
                <a:moveTo>
                  <a:pt x="0" y="183163"/>
                </a:moveTo>
                <a:lnTo>
                  <a:pt x="59705" y="12345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2" name="object 482" descr=""/>
          <p:cNvSpPr txBox="1"/>
          <p:nvPr/>
        </p:nvSpPr>
        <p:spPr>
          <a:xfrm>
            <a:off x="6690128" y="3399307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3" name="object 483" descr=""/>
          <p:cNvSpPr/>
          <p:nvPr/>
        </p:nvSpPr>
        <p:spPr>
          <a:xfrm>
            <a:off x="7024627" y="2695163"/>
            <a:ext cx="398145" cy="686435"/>
          </a:xfrm>
          <a:custGeom>
            <a:avLst/>
            <a:gdLst/>
            <a:ahLst/>
            <a:cxnLst/>
            <a:rect l="l" t="t" r="r" b="b"/>
            <a:pathLst>
              <a:path w="398145" h="686435">
                <a:moveTo>
                  <a:pt x="0" y="30358"/>
                </a:moveTo>
                <a:lnTo>
                  <a:pt x="397696" y="30358"/>
                </a:lnTo>
              </a:path>
              <a:path w="398145" h="686435">
                <a:moveTo>
                  <a:pt x="0" y="656756"/>
                </a:moveTo>
                <a:lnTo>
                  <a:pt x="397696" y="656756"/>
                </a:lnTo>
              </a:path>
              <a:path w="398145" h="686435">
                <a:moveTo>
                  <a:pt x="367338" y="30358"/>
                </a:moveTo>
                <a:lnTo>
                  <a:pt x="367338" y="656756"/>
                </a:lnTo>
              </a:path>
              <a:path w="398145" h="686435">
                <a:moveTo>
                  <a:pt x="397696" y="686103"/>
                </a:moveTo>
                <a:lnTo>
                  <a:pt x="337991" y="626397"/>
                </a:lnTo>
              </a:path>
              <a:path w="398145" h="68643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4" name="object 484" descr=""/>
          <p:cNvSpPr txBox="1"/>
          <p:nvPr/>
        </p:nvSpPr>
        <p:spPr>
          <a:xfrm>
            <a:off x="7292767" y="29444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2620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85" name="object 485" descr=""/>
          <p:cNvSpPr/>
          <p:nvPr/>
        </p:nvSpPr>
        <p:spPr>
          <a:xfrm>
            <a:off x="6826285" y="4387145"/>
            <a:ext cx="332105" cy="660400"/>
          </a:xfrm>
          <a:custGeom>
            <a:avLst/>
            <a:gdLst/>
            <a:ahLst/>
            <a:cxnLst/>
            <a:rect l="l" t="t" r="r" b="b"/>
            <a:pathLst>
              <a:path w="332104" h="660400">
                <a:moveTo>
                  <a:pt x="29346" y="0"/>
                </a:moveTo>
                <a:lnTo>
                  <a:pt x="29346" y="659792"/>
                </a:lnTo>
              </a:path>
              <a:path w="332104" h="660400">
                <a:moveTo>
                  <a:pt x="88039" y="0"/>
                </a:moveTo>
                <a:lnTo>
                  <a:pt x="88039" y="659792"/>
                </a:lnTo>
              </a:path>
              <a:path w="332104" h="660400">
                <a:moveTo>
                  <a:pt x="29346" y="630445"/>
                </a:moveTo>
                <a:lnTo>
                  <a:pt x="88039" y="630445"/>
                </a:lnTo>
                <a:lnTo>
                  <a:pt x="331920" y="630445"/>
                </a:lnTo>
              </a:path>
              <a:path w="332104" h="660400">
                <a:moveTo>
                  <a:pt x="57681" y="659792"/>
                </a:moveTo>
                <a:lnTo>
                  <a:pt x="117386" y="600087"/>
                </a:lnTo>
              </a:path>
              <a:path w="332104" h="660400">
                <a:moveTo>
                  <a:pt x="0" y="659792"/>
                </a:moveTo>
                <a:lnTo>
                  <a:pt x="59705" y="60008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6" name="object 486" descr=""/>
          <p:cNvSpPr txBox="1"/>
          <p:nvPr/>
        </p:nvSpPr>
        <p:spPr>
          <a:xfrm>
            <a:off x="6988653" y="489699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245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87" name="object 487" descr=""/>
          <p:cNvGrpSpPr/>
          <p:nvPr/>
        </p:nvGrpSpPr>
        <p:grpSpPr>
          <a:xfrm>
            <a:off x="6594409" y="4179695"/>
            <a:ext cx="556260" cy="1061720"/>
            <a:chOff x="6594409" y="4179695"/>
            <a:chExt cx="556260" cy="1061720"/>
          </a:xfrm>
        </p:grpSpPr>
        <p:pic>
          <p:nvPicPr>
            <p:cNvPr id="488" name="object 48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870810" y="4179695"/>
              <a:ext cx="279298" cy="257035"/>
            </a:xfrm>
            <a:prstGeom prst="rect">
              <a:avLst/>
            </a:prstGeom>
          </p:spPr>
        </p:pic>
        <p:sp>
          <p:nvSpPr>
            <p:cNvPr id="489" name="object 489" descr=""/>
            <p:cNvSpPr/>
            <p:nvPr/>
          </p:nvSpPr>
          <p:spPr>
            <a:xfrm>
              <a:off x="6597584" y="4841511"/>
              <a:ext cx="346710" cy="396875"/>
            </a:xfrm>
            <a:custGeom>
              <a:avLst/>
              <a:gdLst/>
              <a:ahLst/>
              <a:cxnLst/>
              <a:rect l="l" t="t" r="r" b="b"/>
              <a:pathLst>
                <a:path w="346709" h="396875">
                  <a:moveTo>
                    <a:pt x="30358" y="0"/>
                  </a:moveTo>
                  <a:lnTo>
                    <a:pt x="30358" y="396684"/>
                  </a:lnTo>
                </a:path>
                <a:path w="346709" h="396875">
                  <a:moveTo>
                    <a:pt x="316740" y="0"/>
                  </a:moveTo>
                  <a:lnTo>
                    <a:pt x="316740" y="396684"/>
                  </a:lnTo>
                </a:path>
                <a:path w="346709" h="396875">
                  <a:moveTo>
                    <a:pt x="30358" y="367338"/>
                  </a:moveTo>
                  <a:lnTo>
                    <a:pt x="316740" y="367338"/>
                  </a:lnTo>
                </a:path>
                <a:path w="346709" h="396875">
                  <a:moveTo>
                    <a:pt x="286382" y="396684"/>
                  </a:moveTo>
                  <a:lnTo>
                    <a:pt x="346087" y="336979"/>
                  </a:lnTo>
                </a:path>
                <a:path w="346709" h="396875">
                  <a:moveTo>
                    <a:pt x="0" y="396684"/>
                  </a:moveTo>
                  <a:lnTo>
                    <a:pt x="59705" y="336979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0" name="object 490" descr=""/>
          <p:cNvSpPr txBox="1"/>
          <p:nvPr/>
        </p:nvSpPr>
        <p:spPr>
          <a:xfrm>
            <a:off x="6666852" y="508825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1" name="object 491" descr=""/>
          <p:cNvSpPr/>
          <p:nvPr/>
        </p:nvSpPr>
        <p:spPr>
          <a:xfrm>
            <a:off x="6929504" y="4346667"/>
            <a:ext cx="396875" cy="509270"/>
          </a:xfrm>
          <a:custGeom>
            <a:avLst/>
            <a:gdLst/>
            <a:ahLst/>
            <a:cxnLst/>
            <a:rect l="l" t="t" r="r" b="b"/>
            <a:pathLst>
              <a:path w="396875" h="509270">
                <a:moveTo>
                  <a:pt x="0" y="30358"/>
                </a:moveTo>
                <a:lnTo>
                  <a:pt x="396684" y="30358"/>
                </a:lnTo>
              </a:path>
              <a:path w="396875" h="509270">
                <a:moveTo>
                  <a:pt x="0" y="479664"/>
                </a:moveTo>
                <a:lnTo>
                  <a:pt x="396684" y="479664"/>
                </a:lnTo>
              </a:path>
              <a:path w="396875" h="509270">
                <a:moveTo>
                  <a:pt x="367338" y="30358"/>
                </a:moveTo>
                <a:lnTo>
                  <a:pt x="367338" y="479664"/>
                </a:lnTo>
              </a:path>
              <a:path w="396875" h="509270">
                <a:moveTo>
                  <a:pt x="396684" y="509011"/>
                </a:moveTo>
                <a:lnTo>
                  <a:pt x="336979" y="449306"/>
                </a:lnTo>
              </a:path>
              <a:path w="396875" h="509270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2" name="object 492" descr=""/>
          <p:cNvSpPr txBox="1"/>
          <p:nvPr/>
        </p:nvSpPr>
        <p:spPr>
          <a:xfrm>
            <a:off x="7197643" y="451934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3" name="object 493" descr=""/>
          <p:cNvSpPr/>
          <p:nvPr/>
        </p:nvSpPr>
        <p:spPr>
          <a:xfrm>
            <a:off x="6646157" y="5821080"/>
            <a:ext cx="414020" cy="662940"/>
          </a:xfrm>
          <a:custGeom>
            <a:avLst/>
            <a:gdLst/>
            <a:ahLst/>
            <a:cxnLst/>
            <a:rect l="l" t="t" r="r" b="b"/>
            <a:pathLst>
              <a:path w="414020" h="662939">
                <a:moveTo>
                  <a:pt x="209473" y="0"/>
                </a:moveTo>
                <a:lnTo>
                  <a:pt x="209473" y="662828"/>
                </a:lnTo>
              </a:path>
              <a:path w="414020" h="662939">
                <a:moveTo>
                  <a:pt x="29346" y="0"/>
                </a:moveTo>
                <a:lnTo>
                  <a:pt x="29346" y="662828"/>
                </a:lnTo>
              </a:path>
              <a:path w="414020" h="662939">
                <a:moveTo>
                  <a:pt x="29346" y="633481"/>
                </a:moveTo>
                <a:lnTo>
                  <a:pt x="209473" y="633481"/>
                </a:lnTo>
                <a:lnTo>
                  <a:pt x="413888" y="633481"/>
                </a:lnTo>
              </a:path>
              <a:path w="414020" h="662939">
                <a:moveTo>
                  <a:pt x="180127" y="662828"/>
                </a:moveTo>
                <a:lnTo>
                  <a:pt x="239832" y="603123"/>
                </a:lnTo>
              </a:path>
              <a:path w="414020" h="662939">
                <a:moveTo>
                  <a:pt x="0" y="662828"/>
                </a:moveTo>
                <a:lnTo>
                  <a:pt x="59705" y="60312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4" name="object 494" descr=""/>
          <p:cNvSpPr txBox="1"/>
          <p:nvPr/>
        </p:nvSpPr>
        <p:spPr>
          <a:xfrm>
            <a:off x="6898589" y="6332954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5" name="object 495" descr=""/>
          <p:cNvSpPr/>
          <p:nvPr/>
        </p:nvSpPr>
        <p:spPr>
          <a:xfrm>
            <a:off x="6454899" y="5320164"/>
            <a:ext cx="386080" cy="516255"/>
          </a:xfrm>
          <a:custGeom>
            <a:avLst/>
            <a:gdLst/>
            <a:ahLst/>
            <a:cxnLst/>
            <a:rect l="l" t="t" r="r" b="b"/>
            <a:pathLst>
              <a:path w="386079" h="516254">
                <a:moveTo>
                  <a:pt x="385553" y="485736"/>
                </a:moveTo>
                <a:lnTo>
                  <a:pt x="0" y="485736"/>
                </a:lnTo>
              </a:path>
              <a:path w="386079" h="516254">
                <a:moveTo>
                  <a:pt x="385553" y="30358"/>
                </a:moveTo>
                <a:lnTo>
                  <a:pt x="0" y="30358"/>
                </a:lnTo>
              </a:path>
              <a:path w="386079" h="516254">
                <a:moveTo>
                  <a:pt x="29346" y="485736"/>
                </a:moveTo>
                <a:lnTo>
                  <a:pt x="29346" y="30358"/>
                </a:lnTo>
              </a:path>
              <a:path w="386079" h="516254">
                <a:moveTo>
                  <a:pt x="59705" y="59705"/>
                </a:moveTo>
                <a:lnTo>
                  <a:pt x="0" y="0"/>
                </a:lnTo>
              </a:path>
              <a:path w="386079" h="516254">
                <a:moveTo>
                  <a:pt x="59705" y="516095"/>
                </a:moveTo>
                <a:lnTo>
                  <a:pt x="0" y="45639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6" name="object 496" descr=""/>
          <p:cNvSpPr txBox="1"/>
          <p:nvPr/>
        </p:nvSpPr>
        <p:spPr>
          <a:xfrm>
            <a:off x="6385046" y="5496887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7" name="object 497" descr=""/>
          <p:cNvSpPr/>
          <p:nvPr/>
        </p:nvSpPr>
        <p:spPr>
          <a:xfrm>
            <a:off x="6646157" y="6278482"/>
            <a:ext cx="680085" cy="396875"/>
          </a:xfrm>
          <a:custGeom>
            <a:avLst/>
            <a:gdLst/>
            <a:ahLst/>
            <a:cxnLst/>
            <a:rect l="l" t="t" r="r" b="b"/>
            <a:pathLst>
              <a:path w="680084" h="396875">
                <a:moveTo>
                  <a:pt x="29346" y="0"/>
                </a:moveTo>
                <a:lnTo>
                  <a:pt x="29346" y="396684"/>
                </a:lnTo>
              </a:path>
              <a:path w="680084" h="396875">
                <a:moveTo>
                  <a:pt x="649672" y="0"/>
                </a:moveTo>
                <a:lnTo>
                  <a:pt x="649672" y="396684"/>
                </a:lnTo>
              </a:path>
              <a:path w="680084" h="396875">
                <a:moveTo>
                  <a:pt x="29346" y="367338"/>
                </a:moveTo>
                <a:lnTo>
                  <a:pt x="649672" y="367338"/>
                </a:lnTo>
              </a:path>
              <a:path w="680084" h="396875">
                <a:moveTo>
                  <a:pt x="620326" y="396684"/>
                </a:moveTo>
                <a:lnTo>
                  <a:pt x="680031" y="336979"/>
                </a:lnTo>
              </a:path>
              <a:path w="68008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98" name="object 498" descr=""/>
          <p:cNvSpPr txBox="1"/>
          <p:nvPr/>
        </p:nvSpPr>
        <p:spPr>
          <a:xfrm>
            <a:off x="6881386" y="652522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2596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99" name="object 499" descr=""/>
          <p:cNvSpPr/>
          <p:nvPr/>
        </p:nvSpPr>
        <p:spPr>
          <a:xfrm>
            <a:off x="7311010" y="5320164"/>
            <a:ext cx="207010" cy="972819"/>
          </a:xfrm>
          <a:custGeom>
            <a:avLst/>
            <a:gdLst/>
            <a:ahLst/>
            <a:cxnLst/>
            <a:rect l="l" t="t" r="r" b="b"/>
            <a:pathLst>
              <a:path w="207009" h="972820">
                <a:moveTo>
                  <a:pt x="0" y="30358"/>
                </a:moveTo>
                <a:lnTo>
                  <a:pt x="206438" y="30358"/>
                </a:lnTo>
              </a:path>
              <a:path w="207009" h="972820">
                <a:moveTo>
                  <a:pt x="0" y="943138"/>
                </a:moveTo>
                <a:lnTo>
                  <a:pt x="206438" y="943138"/>
                </a:lnTo>
              </a:path>
              <a:path w="207009" h="972820">
                <a:moveTo>
                  <a:pt x="176079" y="30358"/>
                </a:moveTo>
                <a:lnTo>
                  <a:pt x="176079" y="943138"/>
                </a:lnTo>
              </a:path>
              <a:path w="207009" h="972820">
                <a:moveTo>
                  <a:pt x="206438" y="972485"/>
                </a:moveTo>
                <a:lnTo>
                  <a:pt x="146732" y="912780"/>
                </a:lnTo>
              </a:path>
              <a:path w="207009" h="97282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0" name="object 500" descr=""/>
          <p:cNvSpPr txBox="1"/>
          <p:nvPr/>
        </p:nvSpPr>
        <p:spPr>
          <a:xfrm>
            <a:off x="7387890" y="571310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1" name="object 501" descr=""/>
          <p:cNvSpPr/>
          <p:nvPr/>
        </p:nvSpPr>
        <p:spPr>
          <a:xfrm>
            <a:off x="6826285" y="3669672"/>
            <a:ext cx="309245" cy="427355"/>
          </a:xfrm>
          <a:custGeom>
            <a:avLst/>
            <a:gdLst/>
            <a:ahLst/>
            <a:cxnLst/>
            <a:rect l="l" t="t" r="r" b="b"/>
            <a:pathLst>
              <a:path w="309245" h="427354">
                <a:moveTo>
                  <a:pt x="29346" y="0"/>
                </a:moveTo>
                <a:lnTo>
                  <a:pt x="29346" y="427043"/>
                </a:lnTo>
              </a:path>
              <a:path w="309245" h="427354">
                <a:moveTo>
                  <a:pt x="63752" y="0"/>
                </a:moveTo>
                <a:lnTo>
                  <a:pt x="63752" y="427043"/>
                </a:lnTo>
              </a:path>
              <a:path w="309245" h="427354">
                <a:moveTo>
                  <a:pt x="29346" y="397696"/>
                </a:moveTo>
                <a:lnTo>
                  <a:pt x="63752" y="397696"/>
                </a:lnTo>
                <a:lnTo>
                  <a:pt x="308645" y="397696"/>
                </a:lnTo>
              </a:path>
              <a:path w="309245" h="427354">
                <a:moveTo>
                  <a:pt x="34406" y="427043"/>
                </a:moveTo>
                <a:lnTo>
                  <a:pt x="94111" y="367338"/>
                </a:lnTo>
              </a:path>
              <a:path w="309245" h="427354">
                <a:moveTo>
                  <a:pt x="0" y="427043"/>
                </a:moveTo>
                <a:lnTo>
                  <a:pt x="59705" y="36733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2" name="object 502" descr=""/>
          <p:cNvSpPr txBox="1"/>
          <p:nvPr/>
        </p:nvSpPr>
        <p:spPr>
          <a:xfrm>
            <a:off x="6977522" y="3946772"/>
            <a:ext cx="179070" cy="25336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algn="r" marR="3429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145</a:t>
            </a:r>
            <a:endParaRPr sz="70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75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03" name="object 503" descr="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870811" y="3463233"/>
            <a:ext cx="256023" cy="258047"/>
          </a:xfrm>
          <a:prstGeom prst="rect">
            <a:avLst/>
          </a:prstGeom>
        </p:spPr>
      </p:pic>
      <p:sp>
        <p:nvSpPr>
          <p:cNvPr id="504" name="object 504" descr=""/>
          <p:cNvSpPr txBox="1"/>
          <p:nvPr/>
        </p:nvSpPr>
        <p:spPr>
          <a:xfrm>
            <a:off x="7019011" y="334668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5" name="object 505" descr=""/>
          <p:cNvSpPr/>
          <p:nvPr/>
        </p:nvSpPr>
        <p:spPr>
          <a:xfrm>
            <a:off x="6693720" y="3958078"/>
            <a:ext cx="226695" cy="398145"/>
          </a:xfrm>
          <a:custGeom>
            <a:avLst/>
            <a:gdLst/>
            <a:ahLst/>
            <a:cxnLst/>
            <a:rect l="l" t="t" r="r" b="b"/>
            <a:pathLst>
              <a:path w="226695" h="398145">
                <a:moveTo>
                  <a:pt x="29346" y="0"/>
                </a:moveTo>
                <a:lnTo>
                  <a:pt x="29346" y="397696"/>
                </a:lnTo>
              </a:path>
              <a:path w="226695" h="398145">
                <a:moveTo>
                  <a:pt x="196318" y="0"/>
                </a:moveTo>
                <a:lnTo>
                  <a:pt x="196318" y="397696"/>
                </a:lnTo>
              </a:path>
              <a:path w="226695" h="398145">
                <a:moveTo>
                  <a:pt x="29346" y="367338"/>
                </a:moveTo>
                <a:lnTo>
                  <a:pt x="196318" y="367338"/>
                </a:lnTo>
              </a:path>
              <a:path w="226695" h="398145">
                <a:moveTo>
                  <a:pt x="166971" y="397696"/>
                </a:moveTo>
                <a:lnTo>
                  <a:pt x="226677" y="337991"/>
                </a:lnTo>
              </a:path>
              <a:path w="22669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6" name="object 506" descr=""/>
          <p:cNvSpPr txBox="1"/>
          <p:nvPr/>
        </p:nvSpPr>
        <p:spPr>
          <a:xfrm>
            <a:off x="6717450" y="420482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7" name="object 507" descr=""/>
          <p:cNvSpPr/>
          <p:nvPr/>
        </p:nvSpPr>
        <p:spPr>
          <a:xfrm>
            <a:off x="6905218" y="3631217"/>
            <a:ext cx="398145" cy="342265"/>
          </a:xfrm>
          <a:custGeom>
            <a:avLst/>
            <a:gdLst/>
            <a:ahLst/>
            <a:cxnLst/>
            <a:rect l="l" t="t" r="r" b="b"/>
            <a:pathLst>
              <a:path w="398145" h="342264">
                <a:moveTo>
                  <a:pt x="0" y="29346"/>
                </a:moveTo>
                <a:lnTo>
                  <a:pt x="397696" y="29346"/>
                </a:lnTo>
              </a:path>
              <a:path w="398145" h="342264">
                <a:moveTo>
                  <a:pt x="0" y="311681"/>
                </a:moveTo>
                <a:lnTo>
                  <a:pt x="397696" y="311681"/>
                </a:lnTo>
              </a:path>
              <a:path w="398145" h="342264">
                <a:moveTo>
                  <a:pt x="367338" y="29346"/>
                </a:moveTo>
                <a:lnTo>
                  <a:pt x="367338" y="311681"/>
                </a:lnTo>
              </a:path>
              <a:path w="398145" h="342264">
                <a:moveTo>
                  <a:pt x="397696" y="342039"/>
                </a:moveTo>
                <a:lnTo>
                  <a:pt x="337991" y="282334"/>
                </a:lnTo>
              </a:path>
              <a:path w="398145" h="34226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08" name="object 508" descr=""/>
          <p:cNvSpPr txBox="1"/>
          <p:nvPr/>
        </p:nvSpPr>
        <p:spPr>
          <a:xfrm>
            <a:off x="7173356" y="3726233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9" name="object 509" descr=""/>
          <p:cNvSpPr/>
          <p:nvPr/>
        </p:nvSpPr>
        <p:spPr>
          <a:xfrm>
            <a:off x="6782771" y="7255016"/>
            <a:ext cx="316230" cy="306070"/>
          </a:xfrm>
          <a:custGeom>
            <a:avLst/>
            <a:gdLst/>
            <a:ahLst/>
            <a:cxnLst/>
            <a:rect l="l" t="t" r="r" b="b"/>
            <a:pathLst>
              <a:path w="316229" h="306070">
                <a:moveTo>
                  <a:pt x="72860" y="0"/>
                </a:moveTo>
                <a:lnTo>
                  <a:pt x="72860" y="305609"/>
                </a:lnTo>
              </a:path>
              <a:path w="316229" h="306070">
                <a:moveTo>
                  <a:pt x="59705" y="0"/>
                </a:moveTo>
                <a:lnTo>
                  <a:pt x="59705" y="305609"/>
                </a:lnTo>
              </a:path>
              <a:path w="316229" h="306070">
                <a:moveTo>
                  <a:pt x="315728" y="275250"/>
                </a:moveTo>
                <a:lnTo>
                  <a:pt x="72860" y="275250"/>
                </a:lnTo>
                <a:lnTo>
                  <a:pt x="59705" y="275250"/>
                </a:lnTo>
                <a:lnTo>
                  <a:pt x="0" y="275250"/>
                </a:lnTo>
              </a:path>
              <a:path w="316229" h="306070">
                <a:moveTo>
                  <a:pt x="43513" y="305609"/>
                </a:moveTo>
                <a:lnTo>
                  <a:pt x="103219" y="244892"/>
                </a:lnTo>
              </a:path>
              <a:path w="316229" h="306070">
                <a:moveTo>
                  <a:pt x="30358" y="305609"/>
                </a:moveTo>
                <a:lnTo>
                  <a:pt x="90063" y="24489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0" name="object 510" descr=""/>
          <p:cNvSpPr txBox="1"/>
          <p:nvPr/>
        </p:nvSpPr>
        <p:spPr>
          <a:xfrm>
            <a:off x="6977522" y="740967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1" name="object 511" descr=""/>
          <p:cNvSpPr/>
          <p:nvPr/>
        </p:nvSpPr>
        <p:spPr>
          <a:xfrm>
            <a:off x="6621871" y="7210490"/>
            <a:ext cx="219075" cy="275590"/>
          </a:xfrm>
          <a:custGeom>
            <a:avLst/>
            <a:gdLst/>
            <a:ahLst/>
            <a:cxnLst/>
            <a:rect l="l" t="t" r="r" b="b"/>
            <a:pathLst>
              <a:path w="219075" h="275590">
                <a:moveTo>
                  <a:pt x="218581" y="29346"/>
                </a:moveTo>
                <a:lnTo>
                  <a:pt x="0" y="29346"/>
                </a:lnTo>
              </a:path>
              <a:path w="219075" h="275590">
                <a:moveTo>
                  <a:pt x="218581" y="245904"/>
                </a:moveTo>
                <a:lnTo>
                  <a:pt x="0" y="245904"/>
                </a:lnTo>
              </a:path>
              <a:path w="219075" h="275590">
                <a:moveTo>
                  <a:pt x="29346" y="29346"/>
                </a:moveTo>
                <a:lnTo>
                  <a:pt x="29346" y="245904"/>
                </a:lnTo>
              </a:path>
              <a:path w="219075" h="275590">
                <a:moveTo>
                  <a:pt x="59705" y="275250"/>
                </a:moveTo>
                <a:lnTo>
                  <a:pt x="0" y="215545"/>
                </a:lnTo>
              </a:path>
              <a:path w="219075" h="27559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2" name="object 512" descr=""/>
          <p:cNvSpPr txBox="1"/>
          <p:nvPr/>
        </p:nvSpPr>
        <p:spPr>
          <a:xfrm>
            <a:off x="6552018" y="728040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3" name="object 513" descr=""/>
          <p:cNvSpPr/>
          <p:nvPr/>
        </p:nvSpPr>
        <p:spPr>
          <a:xfrm>
            <a:off x="6813129" y="7471573"/>
            <a:ext cx="441325" cy="227965"/>
          </a:xfrm>
          <a:custGeom>
            <a:avLst/>
            <a:gdLst/>
            <a:ahLst/>
            <a:cxnLst/>
            <a:rect l="l" t="t" r="r" b="b"/>
            <a:pathLst>
              <a:path w="441325" h="227965">
                <a:moveTo>
                  <a:pt x="29346" y="0"/>
                </a:moveTo>
                <a:lnTo>
                  <a:pt x="29346" y="227689"/>
                </a:lnTo>
              </a:path>
              <a:path w="441325" h="227965">
                <a:moveTo>
                  <a:pt x="410852" y="0"/>
                </a:moveTo>
                <a:lnTo>
                  <a:pt x="410852" y="227689"/>
                </a:lnTo>
              </a:path>
              <a:path w="441325" h="227965">
                <a:moveTo>
                  <a:pt x="29346" y="198342"/>
                </a:moveTo>
                <a:lnTo>
                  <a:pt x="410852" y="198342"/>
                </a:lnTo>
              </a:path>
              <a:path w="441325" h="227965">
                <a:moveTo>
                  <a:pt x="381505" y="227689"/>
                </a:moveTo>
                <a:lnTo>
                  <a:pt x="441210" y="167983"/>
                </a:lnTo>
              </a:path>
              <a:path w="44132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4" name="object 514" descr=""/>
          <p:cNvSpPr txBox="1"/>
          <p:nvPr/>
        </p:nvSpPr>
        <p:spPr>
          <a:xfrm>
            <a:off x="6928948" y="754931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5" name="object 515" descr=""/>
          <p:cNvSpPr/>
          <p:nvPr/>
        </p:nvSpPr>
        <p:spPr>
          <a:xfrm>
            <a:off x="7239162" y="6823924"/>
            <a:ext cx="207010" cy="662305"/>
          </a:xfrm>
          <a:custGeom>
            <a:avLst/>
            <a:gdLst/>
            <a:ahLst/>
            <a:cxnLst/>
            <a:rect l="l" t="t" r="r" b="b"/>
            <a:pathLst>
              <a:path w="207009" h="662304">
                <a:moveTo>
                  <a:pt x="0" y="29346"/>
                </a:moveTo>
                <a:lnTo>
                  <a:pt x="206438" y="29346"/>
                </a:lnTo>
              </a:path>
              <a:path w="207009" h="662304">
                <a:moveTo>
                  <a:pt x="0" y="632469"/>
                </a:moveTo>
                <a:lnTo>
                  <a:pt x="206438" y="632469"/>
                </a:lnTo>
              </a:path>
              <a:path w="207009" h="662304">
                <a:moveTo>
                  <a:pt x="176079" y="29346"/>
                </a:moveTo>
                <a:lnTo>
                  <a:pt x="176079" y="632469"/>
                </a:lnTo>
              </a:path>
              <a:path w="207009" h="662304">
                <a:moveTo>
                  <a:pt x="206438" y="661816"/>
                </a:moveTo>
                <a:lnTo>
                  <a:pt x="146732" y="602111"/>
                </a:lnTo>
              </a:path>
              <a:path w="207009" h="66230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6" name="object 516" descr=""/>
          <p:cNvSpPr txBox="1"/>
          <p:nvPr/>
        </p:nvSpPr>
        <p:spPr>
          <a:xfrm>
            <a:off x="7317054" y="706102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17" name="object 517" descr=""/>
          <p:cNvSpPr/>
          <p:nvPr/>
        </p:nvSpPr>
        <p:spPr>
          <a:xfrm>
            <a:off x="7099512" y="7972489"/>
            <a:ext cx="343535" cy="249554"/>
          </a:xfrm>
          <a:custGeom>
            <a:avLst/>
            <a:gdLst/>
            <a:ahLst/>
            <a:cxnLst/>
            <a:rect l="l" t="t" r="r" b="b"/>
            <a:pathLst>
              <a:path w="343534" h="249554">
                <a:moveTo>
                  <a:pt x="114350" y="0"/>
                </a:moveTo>
                <a:lnTo>
                  <a:pt x="114350" y="248940"/>
                </a:lnTo>
              </a:path>
              <a:path w="343534" h="249554">
                <a:moveTo>
                  <a:pt x="29346" y="0"/>
                </a:moveTo>
                <a:lnTo>
                  <a:pt x="29346" y="248940"/>
                </a:lnTo>
              </a:path>
              <a:path w="343534" h="249554">
                <a:moveTo>
                  <a:pt x="29346" y="218581"/>
                </a:moveTo>
                <a:lnTo>
                  <a:pt x="114350" y="218581"/>
                </a:lnTo>
                <a:lnTo>
                  <a:pt x="343051" y="218581"/>
                </a:lnTo>
              </a:path>
              <a:path w="343534" h="249554">
                <a:moveTo>
                  <a:pt x="85003" y="248940"/>
                </a:moveTo>
                <a:lnTo>
                  <a:pt x="144709" y="189234"/>
                </a:lnTo>
              </a:path>
              <a:path w="343534" h="249554">
                <a:moveTo>
                  <a:pt x="0" y="248940"/>
                </a:moveTo>
                <a:lnTo>
                  <a:pt x="59705" y="18923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8" name="object 518" descr=""/>
          <p:cNvSpPr txBox="1"/>
          <p:nvPr/>
        </p:nvSpPr>
        <p:spPr>
          <a:xfrm>
            <a:off x="7279083" y="807047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19" name="object 519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220946" y="7784266"/>
            <a:ext cx="153816" cy="248940"/>
          </a:xfrm>
          <a:prstGeom prst="rect">
            <a:avLst/>
          </a:prstGeom>
        </p:spPr>
      </p:pic>
      <p:sp>
        <p:nvSpPr>
          <p:cNvPr id="520" name="object 520" descr=""/>
          <p:cNvSpPr txBox="1"/>
          <p:nvPr/>
        </p:nvSpPr>
        <p:spPr>
          <a:xfrm>
            <a:off x="7237593" y="7666706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1" name="object 521" descr=""/>
          <p:cNvSpPr/>
          <p:nvPr/>
        </p:nvSpPr>
        <p:spPr>
          <a:xfrm>
            <a:off x="7003377" y="8014991"/>
            <a:ext cx="156210" cy="398145"/>
          </a:xfrm>
          <a:custGeom>
            <a:avLst/>
            <a:gdLst/>
            <a:ahLst/>
            <a:cxnLst/>
            <a:rect l="l" t="t" r="r" b="b"/>
            <a:pathLst>
              <a:path w="156209" h="398145">
                <a:moveTo>
                  <a:pt x="30358" y="0"/>
                </a:moveTo>
                <a:lnTo>
                  <a:pt x="30358" y="397696"/>
                </a:lnTo>
              </a:path>
              <a:path w="156209" h="398145">
                <a:moveTo>
                  <a:pt x="125481" y="0"/>
                </a:moveTo>
                <a:lnTo>
                  <a:pt x="125481" y="397696"/>
                </a:lnTo>
              </a:path>
              <a:path w="156209" h="398145">
                <a:moveTo>
                  <a:pt x="30358" y="367338"/>
                </a:moveTo>
                <a:lnTo>
                  <a:pt x="125481" y="367338"/>
                </a:lnTo>
              </a:path>
              <a:path w="156209" h="398145">
                <a:moveTo>
                  <a:pt x="96135" y="397696"/>
                </a:moveTo>
                <a:lnTo>
                  <a:pt x="155840" y="337991"/>
                </a:lnTo>
              </a:path>
              <a:path w="15620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2" name="object 522" descr=""/>
          <p:cNvSpPr txBox="1"/>
          <p:nvPr/>
        </p:nvSpPr>
        <p:spPr>
          <a:xfrm>
            <a:off x="6993713" y="826173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3" name="object 523" descr=""/>
          <p:cNvSpPr/>
          <p:nvPr/>
        </p:nvSpPr>
        <p:spPr>
          <a:xfrm>
            <a:off x="7144038" y="7735692"/>
            <a:ext cx="398145" cy="294640"/>
          </a:xfrm>
          <a:custGeom>
            <a:avLst/>
            <a:gdLst/>
            <a:ahLst/>
            <a:cxnLst/>
            <a:rect l="l" t="t" r="r" b="b"/>
            <a:pathLst>
              <a:path w="398145" h="294640">
                <a:moveTo>
                  <a:pt x="0" y="30358"/>
                </a:moveTo>
                <a:lnTo>
                  <a:pt x="397696" y="30358"/>
                </a:lnTo>
              </a:path>
              <a:path w="398145" h="294640">
                <a:moveTo>
                  <a:pt x="0" y="264119"/>
                </a:moveTo>
                <a:lnTo>
                  <a:pt x="397696" y="264119"/>
                </a:lnTo>
              </a:path>
              <a:path w="398145" h="294640">
                <a:moveTo>
                  <a:pt x="367338" y="30358"/>
                </a:moveTo>
                <a:lnTo>
                  <a:pt x="367338" y="264119"/>
                </a:lnTo>
              </a:path>
              <a:path w="398145" h="294640">
                <a:moveTo>
                  <a:pt x="397696" y="294477"/>
                </a:moveTo>
                <a:lnTo>
                  <a:pt x="337991" y="234772"/>
                </a:lnTo>
              </a:path>
              <a:path w="398145" h="29464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4" name="object 524" descr=""/>
          <p:cNvSpPr txBox="1"/>
          <p:nvPr/>
        </p:nvSpPr>
        <p:spPr>
          <a:xfrm>
            <a:off x="7412177" y="7813702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5" name="object 525" descr=""/>
          <p:cNvSpPr/>
          <p:nvPr/>
        </p:nvSpPr>
        <p:spPr>
          <a:xfrm>
            <a:off x="7901989" y="5103607"/>
            <a:ext cx="328295" cy="403225"/>
          </a:xfrm>
          <a:custGeom>
            <a:avLst/>
            <a:gdLst/>
            <a:ahLst/>
            <a:cxnLst/>
            <a:rect l="l" t="t" r="r" b="b"/>
            <a:pathLst>
              <a:path w="328295" h="403225">
                <a:moveTo>
                  <a:pt x="29346" y="0"/>
                </a:moveTo>
                <a:lnTo>
                  <a:pt x="29346" y="402756"/>
                </a:lnTo>
              </a:path>
              <a:path w="328295" h="403225">
                <a:moveTo>
                  <a:pt x="86015" y="0"/>
                </a:moveTo>
                <a:lnTo>
                  <a:pt x="86015" y="402756"/>
                </a:lnTo>
              </a:path>
              <a:path w="328295" h="403225">
                <a:moveTo>
                  <a:pt x="29346" y="373410"/>
                </a:moveTo>
                <a:lnTo>
                  <a:pt x="86015" y="373410"/>
                </a:lnTo>
                <a:lnTo>
                  <a:pt x="327872" y="373410"/>
                </a:lnTo>
              </a:path>
              <a:path w="328295" h="403225">
                <a:moveTo>
                  <a:pt x="56669" y="402756"/>
                </a:moveTo>
                <a:lnTo>
                  <a:pt x="116374" y="343051"/>
                </a:lnTo>
              </a:path>
              <a:path w="328295" h="403225">
                <a:moveTo>
                  <a:pt x="0" y="402756"/>
                </a:moveTo>
                <a:lnTo>
                  <a:pt x="59705" y="34305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26" name="object 526" descr=""/>
          <p:cNvSpPr txBox="1"/>
          <p:nvPr/>
        </p:nvSpPr>
        <p:spPr>
          <a:xfrm>
            <a:off x="8066381" y="535642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235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527" name="object 527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946515" y="4896157"/>
            <a:ext cx="267155" cy="256023"/>
          </a:xfrm>
          <a:prstGeom prst="rect">
            <a:avLst/>
          </a:prstGeom>
        </p:spPr>
      </p:pic>
      <p:sp>
        <p:nvSpPr>
          <p:cNvPr id="528" name="object 528" descr=""/>
          <p:cNvSpPr txBox="1"/>
          <p:nvPr/>
        </p:nvSpPr>
        <p:spPr>
          <a:xfrm>
            <a:off x="8117991" y="4779608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9" name="object 529" descr=""/>
          <p:cNvSpPr/>
          <p:nvPr/>
        </p:nvSpPr>
        <p:spPr>
          <a:xfrm>
            <a:off x="7695551" y="5389989"/>
            <a:ext cx="323215" cy="186690"/>
          </a:xfrm>
          <a:custGeom>
            <a:avLst/>
            <a:gdLst/>
            <a:ahLst/>
            <a:cxnLst/>
            <a:rect l="l" t="t" r="r" b="b"/>
            <a:pathLst>
              <a:path w="323215" h="186689">
                <a:moveTo>
                  <a:pt x="30358" y="0"/>
                </a:moveTo>
                <a:lnTo>
                  <a:pt x="30358" y="186199"/>
                </a:lnTo>
              </a:path>
              <a:path w="323215" h="186689">
                <a:moveTo>
                  <a:pt x="292453" y="0"/>
                </a:moveTo>
                <a:lnTo>
                  <a:pt x="292453" y="186199"/>
                </a:lnTo>
              </a:path>
              <a:path w="323215" h="186689">
                <a:moveTo>
                  <a:pt x="30358" y="156852"/>
                </a:moveTo>
                <a:lnTo>
                  <a:pt x="292453" y="156852"/>
                </a:lnTo>
              </a:path>
              <a:path w="323215" h="186689">
                <a:moveTo>
                  <a:pt x="263107" y="186199"/>
                </a:moveTo>
                <a:lnTo>
                  <a:pt x="322812" y="126493"/>
                </a:lnTo>
              </a:path>
              <a:path w="323215" h="186689">
                <a:moveTo>
                  <a:pt x="0" y="186199"/>
                </a:moveTo>
                <a:lnTo>
                  <a:pt x="59705" y="12649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0" name="object 530" descr=""/>
          <p:cNvSpPr txBox="1"/>
          <p:nvPr/>
        </p:nvSpPr>
        <p:spPr>
          <a:xfrm>
            <a:off x="7774939" y="5426245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1" name="object 531" descr=""/>
          <p:cNvSpPr/>
          <p:nvPr/>
        </p:nvSpPr>
        <p:spPr>
          <a:xfrm>
            <a:off x="8003185" y="5063129"/>
            <a:ext cx="398145" cy="342265"/>
          </a:xfrm>
          <a:custGeom>
            <a:avLst/>
            <a:gdLst/>
            <a:ahLst/>
            <a:cxnLst/>
            <a:rect l="l" t="t" r="r" b="b"/>
            <a:pathLst>
              <a:path w="398145" h="342264">
                <a:moveTo>
                  <a:pt x="0" y="29346"/>
                </a:moveTo>
                <a:lnTo>
                  <a:pt x="397696" y="29346"/>
                </a:lnTo>
              </a:path>
              <a:path w="398145" h="342264">
                <a:moveTo>
                  <a:pt x="0" y="311681"/>
                </a:moveTo>
                <a:lnTo>
                  <a:pt x="397696" y="311681"/>
                </a:lnTo>
              </a:path>
              <a:path w="398145" h="342264">
                <a:moveTo>
                  <a:pt x="367338" y="29346"/>
                </a:moveTo>
                <a:lnTo>
                  <a:pt x="367338" y="311681"/>
                </a:lnTo>
              </a:path>
              <a:path w="398145" h="342264">
                <a:moveTo>
                  <a:pt x="397696" y="342039"/>
                </a:moveTo>
                <a:lnTo>
                  <a:pt x="337991" y="282334"/>
                </a:lnTo>
              </a:path>
              <a:path w="398145" h="34226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2" name="object 532" descr=""/>
          <p:cNvSpPr txBox="1"/>
          <p:nvPr/>
        </p:nvSpPr>
        <p:spPr>
          <a:xfrm>
            <a:off x="8271323" y="5158145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3" name="object 533" descr=""/>
          <p:cNvSpPr/>
          <p:nvPr/>
        </p:nvSpPr>
        <p:spPr>
          <a:xfrm>
            <a:off x="7790674" y="5821080"/>
            <a:ext cx="361315" cy="396240"/>
          </a:xfrm>
          <a:custGeom>
            <a:avLst/>
            <a:gdLst/>
            <a:ahLst/>
            <a:cxnLst/>
            <a:rect l="l" t="t" r="r" b="b"/>
            <a:pathLst>
              <a:path w="361315" h="396239">
                <a:moveTo>
                  <a:pt x="140661" y="0"/>
                </a:moveTo>
                <a:lnTo>
                  <a:pt x="140661" y="395672"/>
                </a:lnTo>
              </a:path>
              <a:path w="361315" h="396239">
                <a:moveTo>
                  <a:pt x="30358" y="0"/>
                </a:moveTo>
                <a:lnTo>
                  <a:pt x="30358" y="395672"/>
                </a:lnTo>
              </a:path>
              <a:path w="361315" h="396239">
                <a:moveTo>
                  <a:pt x="30358" y="365314"/>
                </a:moveTo>
                <a:lnTo>
                  <a:pt x="140661" y="365314"/>
                </a:lnTo>
                <a:lnTo>
                  <a:pt x="361266" y="365314"/>
                </a:lnTo>
              </a:path>
              <a:path w="361315" h="396239">
                <a:moveTo>
                  <a:pt x="111314" y="395672"/>
                </a:moveTo>
                <a:lnTo>
                  <a:pt x="171019" y="335967"/>
                </a:lnTo>
              </a:path>
              <a:path w="361315" h="396239">
                <a:moveTo>
                  <a:pt x="0" y="395672"/>
                </a:moveTo>
                <a:lnTo>
                  <a:pt x="60717" y="33596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4" name="object 534" descr=""/>
          <p:cNvSpPr txBox="1"/>
          <p:nvPr/>
        </p:nvSpPr>
        <p:spPr>
          <a:xfrm>
            <a:off x="7984413" y="6047255"/>
            <a:ext cx="54292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93370" algn="l"/>
              </a:tabLst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460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	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pic>
        <p:nvPicPr>
          <p:cNvPr id="535" name="object 535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946515" y="5611606"/>
            <a:ext cx="287394" cy="227689"/>
          </a:xfrm>
          <a:prstGeom prst="rect">
            <a:avLst/>
          </a:prstGeom>
        </p:spPr>
      </p:pic>
      <p:sp>
        <p:nvSpPr>
          <p:cNvPr id="536" name="object 536" descr=""/>
          <p:cNvSpPr txBox="1"/>
          <p:nvPr/>
        </p:nvSpPr>
        <p:spPr>
          <a:xfrm>
            <a:off x="8077513" y="5494046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7" name="object 537" descr=""/>
          <p:cNvSpPr/>
          <p:nvPr/>
        </p:nvSpPr>
        <p:spPr>
          <a:xfrm>
            <a:off x="7532627" y="6010315"/>
            <a:ext cx="318770" cy="398145"/>
          </a:xfrm>
          <a:custGeom>
            <a:avLst/>
            <a:gdLst/>
            <a:ahLst/>
            <a:cxnLst/>
            <a:rect l="l" t="t" r="r" b="b"/>
            <a:pathLst>
              <a:path w="318770" h="398145">
                <a:moveTo>
                  <a:pt x="216557" y="0"/>
                </a:moveTo>
                <a:lnTo>
                  <a:pt x="216557" y="397696"/>
                </a:lnTo>
              </a:path>
              <a:path w="318770" h="398145">
                <a:moveTo>
                  <a:pt x="288406" y="0"/>
                </a:moveTo>
                <a:lnTo>
                  <a:pt x="288406" y="397696"/>
                </a:lnTo>
              </a:path>
              <a:path w="318770" h="398145">
                <a:moveTo>
                  <a:pt x="288406" y="367338"/>
                </a:moveTo>
                <a:lnTo>
                  <a:pt x="216557" y="367338"/>
                </a:lnTo>
                <a:lnTo>
                  <a:pt x="0" y="367338"/>
                </a:lnTo>
              </a:path>
              <a:path w="318770" h="398145">
                <a:moveTo>
                  <a:pt x="187211" y="397696"/>
                </a:moveTo>
                <a:lnTo>
                  <a:pt x="246916" y="337991"/>
                </a:lnTo>
              </a:path>
              <a:path w="318770" h="398145">
                <a:moveTo>
                  <a:pt x="258047" y="397696"/>
                </a:moveTo>
                <a:lnTo>
                  <a:pt x="318764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8" name="object 538" descr=""/>
          <p:cNvSpPr txBox="1"/>
          <p:nvPr/>
        </p:nvSpPr>
        <p:spPr>
          <a:xfrm>
            <a:off x="7528023" y="625705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39" name="object 539" descr=""/>
          <p:cNvSpPr/>
          <p:nvPr/>
        </p:nvSpPr>
        <p:spPr>
          <a:xfrm>
            <a:off x="7836213" y="5659168"/>
            <a:ext cx="396875" cy="366395"/>
          </a:xfrm>
          <a:custGeom>
            <a:avLst/>
            <a:gdLst/>
            <a:ahLst/>
            <a:cxnLst/>
            <a:rect l="l" t="t" r="r" b="b"/>
            <a:pathLst>
              <a:path w="396875" h="366395">
                <a:moveTo>
                  <a:pt x="0" y="30358"/>
                </a:moveTo>
                <a:lnTo>
                  <a:pt x="396684" y="30358"/>
                </a:lnTo>
              </a:path>
              <a:path w="396875" h="366395">
                <a:moveTo>
                  <a:pt x="0" y="335967"/>
                </a:moveTo>
                <a:lnTo>
                  <a:pt x="396684" y="335967"/>
                </a:lnTo>
              </a:path>
              <a:path w="396875" h="366395">
                <a:moveTo>
                  <a:pt x="367338" y="30358"/>
                </a:moveTo>
                <a:lnTo>
                  <a:pt x="367338" y="335967"/>
                </a:lnTo>
              </a:path>
              <a:path w="396875" h="366395">
                <a:moveTo>
                  <a:pt x="396684" y="366326"/>
                </a:moveTo>
                <a:lnTo>
                  <a:pt x="336979" y="306621"/>
                </a:lnTo>
              </a:path>
              <a:path w="396875" h="366395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0" name="object 540" descr=""/>
          <p:cNvSpPr txBox="1"/>
          <p:nvPr/>
        </p:nvSpPr>
        <p:spPr>
          <a:xfrm>
            <a:off x="8104351" y="576100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1" name="object 541" descr=""/>
          <p:cNvSpPr/>
          <p:nvPr/>
        </p:nvSpPr>
        <p:spPr>
          <a:xfrm>
            <a:off x="8618451" y="5821080"/>
            <a:ext cx="616585" cy="1088390"/>
          </a:xfrm>
          <a:custGeom>
            <a:avLst/>
            <a:gdLst/>
            <a:ahLst/>
            <a:cxnLst/>
            <a:rect l="l" t="t" r="r" b="b"/>
            <a:pathLst>
              <a:path w="616584" h="1088390">
                <a:moveTo>
                  <a:pt x="30358" y="0"/>
                </a:moveTo>
                <a:lnTo>
                  <a:pt x="30358" y="1087847"/>
                </a:lnTo>
              </a:path>
              <a:path w="616584" h="1088390">
                <a:moveTo>
                  <a:pt x="586931" y="0"/>
                </a:moveTo>
                <a:lnTo>
                  <a:pt x="586931" y="1087847"/>
                </a:lnTo>
              </a:path>
              <a:path w="616584" h="1088390">
                <a:moveTo>
                  <a:pt x="30358" y="1057489"/>
                </a:moveTo>
                <a:lnTo>
                  <a:pt x="586931" y="1057489"/>
                </a:lnTo>
              </a:path>
              <a:path w="616584" h="1088390">
                <a:moveTo>
                  <a:pt x="556573" y="1087847"/>
                </a:moveTo>
                <a:lnTo>
                  <a:pt x="616278" y="1028142"/>
                </a:lnTo>
              </a:path>
              <a:path w="616584" h="1088390">
                <a:moveTo>
                  <a:pt x="0" y="1087847"/>
                </a:moveTo>
                <a:lnTo>
                  <a:pt x="59705" y="102814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2" name="object 542" descr=""/>
          <p:cNvSpPr txBox="1"/>
          <p:nvPr/>
        </p:nvSpPr>
        <p:spPr>
          <a:xfrm>
            <a:off x="8822309" y="675797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2330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3" name="object 543" descr=""/>
          <p:cNvSpPr/>
          <p:nvPr/>
        </p:nvSpPr>
        <p:spPr>
          <a:xfrm>
            <a:off x="8662977" y="5776554"/>
            <a:ext cx="763270" cy="492125"/>
          </a:xfrm>
          <a:custGeom>
            <a:avLst/>
            <a:gdLst/>
            <a:ahLst/>
            <a:cxnLst/>
            <a:rect l="l" t="t" r="r" b="b"/>
            <a:pathLst>
              <a:path w="763270" h="492125">
                <a:moveTo>
                  <a:pt x="0" y="29346"/>
                </a:moveTo>
                <a:lnTo>
                  <a:pt x="763011" y="29346"/>
                </a:lnTo>
              </a:path>
              <a:path w="763270" h="492125">
                <a:moveTo>
                  <a:pt x="0" y="461449"/>
                </a:moveTo>
                <a:lnTo>
                  <a:pt x="763011" y="461449"/>
                </a:lnTo>
              </a:path>
              <a:path w="763270" h="492125">
                <a:moveTo>
                  <a:pt x="733664" y="29346"/>
                </a:moveTo>
                <a:lnTo>
                  <a:pt x="733664" y="461449"/>
                </a:lnTo>
              </a:path>
              <a:path w="763270" h="492125">
                <a:moveTo>
                  <a:pt x="763011" y="491808"/>
                </a:moveTo>
                <a:lnTo>
                  <a:pt x="703306" y="432103"/>
                </a:lnTo>
              </a:path>
              <a:path w="763270" h="492125">
                <a:moveTo>
                  <a:pt x="763011" y="59705"/>
                </a:moveTo>
                <a:lnTo>
                  <a:pt x="703306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4" name="object 544" descr=""/>
          <p:cNvSpPr txBox="1"/>
          <p:nvPr/>
        </p:nvSpPr>
        <p:spPr>
          <a:xfrm>
            <a:off x="9297442" y="5946455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5" name="object 545" descr=""/>
          <p:cNvSpPr/>
          <p:nvPr/>
        </p:nvSpPr>
        <p:spPr>
          <a:xfrm>
            <a:off x="7862523" y="6702490"/>
            <a:ext cx="1372235" cy="398145"/>
          </a:xfrm>
          <a:custGeom>
            <a:avLst/>
            <a:gdLst/>
            <a:ahLst/>
            <a:cxnLst/>
            <a:rect l="l" t="t" r="r" b="b"/>
            <a:pathLst>
              <a:path w="1372234" h="398145">
                <a:moveTo>
                  <a:pt x="30358" y="0"/>
                </a:moveTo>
                <a:lnTo>
                  <a:pt x="30358" y="397696"/>
                </a:lnTo>
              </a:path>
              <a:path w="1372234" h="398145">
                <a:moveTo>
                  <a:pt x="1342859" y="0"/>
                </a:moveTo>
                <a:lnTo>
                  <a:pt x="1342859" y="397696"/>
                </a:lnTo>
              </a:path>
              <a:path w="1372234" h="398145">
                <a:moveTo>
                  <a:pt x="30358" y="367338"/>
                </a:moveTo>
                <a:lnTo>
                  <a:pt x="1342859" y="367338"/>
                </a:lnTo>
              </a:path>
              <a:path w="1372234" h="398145">
                <a:moveTo>
                  <a:pt x="1312500" y="397696"/>
                </a:moveTo>
                <a:lnTo>
                  <a:pt x="1372206" y="337991"/>
                </a:lnTo>
              </a:path>
              <a:path w="1372234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6" name="object 546" descr=""/>
          <p:cNvSpPr txBox="1"/>
          <p:nvPr/>
        </p:nvSpPr>
        <p:spPr>
          <a:xfrm>
            <a:off x="8443839" y="6949233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7" name="object 547" descr=""/>
          <p:cNvSpPr/>
          <p:nvPr/>
        </p:nvSpPr>
        <p:spPr>
          <a:xfrm>
            <a:off x="9220562" y="6208658"/>
            <a:ext cx="396875" cy="509270"/>
          </a:xfrm>
          <a:custGeom>
            <a:avLst/>
            <a:gdLst/>
            <a:ahLst/>
            <a:cxnLst/>
            <a:rect l="l" t="t" r="r" b="b"/>
            <a:pathLst>
              <a:path w="396875" h="509270">
                <a:moveTo>
                  <a:pt x="0" y="29346"/>
                </a:moveTo>
                <a:lnTo>
                  <a:pt x="396684" y="29346"/>
                </a:lnTo>
              </a:path>
              <a:path w="396875" h="509270">
                <a:moveTo>
                  <a:pt x="0" y="478652"/>
                </a:moveTo>
                <a:lnTo>
                  <a:pt x="396684" y="478652"/>
                </a:lnTo>
              </a:path>
              <a:path w="396875" h="509270">
                <a:moveTo>
                  <a:pt x="367338" y="29346"/>
                </a:moveTo>
                <a:lnTo>
                  <a:pt x="367338" y="478652"/>
                </a:lnTo>
              </a:path>
              <a:path w="396875" h="509270">
                <a:moveTo>
                  <a:pt x="396684" y="509011"/>
                </a:moveTo>
                <a:lnTo>
                  <a:pt x="336979" y="449306"/>
                </a:lnTo>
              </a:path>
              <a:path w="396875" h="509270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8" name="object 548" descr=""/>
          <p:cNvSpPr txBox="1"/>
          <p:nvPr/>
        </p:nvSpPr>
        <p:spPr>
          <a:xfrm>
            <a:off x="9488701" y="638133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9" name="object 549" descr=""/>
          <p:cNvSpPr/>
          <p:nvPr/>
        </p:nvSpPr>
        <p:spPr>
          <a:xfrm>
            <a:off x="9335924" y="5103607"/>
            <a:ext cx="339090" cy="369570"/>
          </a:xfrm>
          <a:custGeom>
            <a:avLst/>
            <a:gdLst/>
            <a:ahLst/>
            <a:cxnLst/>
            <a:rect l="l" t="t" r="r" b="b"/>
            <a:pathLst>
              <a:path w="339090" h="369570">
                <a:moveTo>
                  <a:pt x="29346" y="0"/>
                </a:moveTo>
                <a:lnTo>
                  <a:pt x="29346" y="369362"/>
                </a:lnTo>
              </a:path>
              <a:path w="339090" h="369570">
                <a:moveTo>
                  <a:pt x="108278" y="0"/>
                </a:moveTo>
                <a:lnTo>
                  <a:pt x="108278" y="369362"/>
                </a:lnTo>
              </a:path>
              <a:path w="339090" h="369570">
                <a:moveTo>
                  <a:pt x="29346" y="339003"/>
                </a:moveTo>
                <a:lnTo>
                  <a:pt x="108278" y="339003"/>
                </a:lnTo>
                <a:lnTo>
                  <a:pt x="339003" y="339003"/>
                </a:lnTo>
              </a:path>
              <a:path w="339090" h="369570">
                <a:moveTo>
                  <a:pt x="77920" y="369362"/>
                </a:moveTo>
                <a:lnTo>
                  <a:pt x="137625" y="309657"/>
                </a:lnTo>
              </a:path>
              <a:path w="339090" h="369570">
                <a:moveTo>
                  <a:pt x="0" y="369362"/>
                </a:moveTo>
                <a:lnTo>
                  <a:pt x="59705" y="30965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0" name="object 550" descr=""/>
          <p:cNvSpPr txBox="1"/>
          <p:nvPr/>
        </p:nvSpPr>
        <p:spPr>
          <a:xfrm>
            <a:off x="9511448" y="532201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1" name="object 551" descr=""/>
          <p:cNvSpPr/>
          <p:nvPr/>
        </p:nvSpPr>
        <p:spPr>
          <a:xfrm>
            <a:off x="9380450" y="5059081"/>
            <a:ext cx="284480" cy="299085"/>
          </a:xfrm>
          <a:custGeom>
            <a:avLst/>
            <a:gdLst/>
            <a:ahLst/>
            <a:cxnLst/>
            <a:rect l="l" t="t" r="r" b="b"/>
            <a:pathLst>
              <a:path w="284479" h="299085">
                <a:moveTo>
                  <a:pt x="0" y="29346"/>
                </a:moveTo>
                <a:lnTo>
                  <a:pt x="284358" y="29346"/>
                </a:lnTo>
              </a:path>
              <a:path w="284479" h="299085">
                <a:moveTo>
                  <a:pt x="0" y="268167"/>
                </a:moveTo>
                <a:lnTo>
                  <a:pt x="284358" y="268167"/>
                </a:lnTo>
              </a:path>
              <a:path w="284479" h="299085">
                <a:moveTo>
                  <a:pt x="255011" y="29346"/>
                </a:moveTo>
                <a:lnTo>
                  <a:pt x="255011" y="268167"/>
                </a:lnTo>
              </a:path>
              <a:path w="284479" h="299085">
                <a:moveTo>
                  <a:pt x="284358" y="298525"/>
                </a:moveTo>
                <a:lnTo>
                  <a:pt x="224653" y="238820"/>
                </a:lnTo>
              </a:path>
              <a:path w="284479" h="299085">
                <a:moveTo>
                  <a:pt x="284358" y="59705"/>
                </a:moveTo>
                <a:lnTo>
                  <a:pt x="22465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2" name="object 552" descr=""/>
          <p:cNvSpPr txBox="1"/>
          <p:nvPr/>
        </p:nvSpPr>
        <p:spPr>
          <a:xfrm>
            <a:off x="9536263" y="512651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3" name="object 553" descr=""/>
          <p:cNvSpPr/>
          <p:nvPr/>
        </p:nvSpPr>
        <p:spPr>
          <a:xfrm>
            <a:off x="9127463" y="5342427"/>
            <a:ext cx="346710" cy="288925"/>
          </a:xfrm>
          <a:custGeom>
            <a:avLst/>
            <a:gdLst/>
            <a:ahLst/>
            <a:cxnLst/>
            <a:rect l="l" t="t" r="r" b="b"/>
            <a:pathLst>
              <a:path w="346709" h="288925">
                <a:moveTo>
                  <a:pt x="30358" y="0"/>
                </a:moveTo>
                <a:lnTo>
                  <a:pt x="30358" y="288406"/>
                </a:lnTo>
              </a:path>
              <a:path w="346709" h="288925">
                <a:moveTo>
                  <a:pt x="316740" y="0"/>
                </a:moveTo>
                <a:lnTo>
                  <a:pt x="316740" y="288406"/>
                </a:lnTo>
              </a:path>
              <a:path w="346709" h="288925">
                <a:moveTo>
                  <a:pt x="30358" y="259059"/>
                </a:moveTo>
                <a:lnTo>
                  <a:pt x="316740" y="259059"/>
                </a:lnTo>
              </a:path>
              <a:path w="346709" h="288925">
                <a:moveTo>
                  <a:pt x="286382" y="288406"/>
                </a:moveTo>
                <a:lnTo>
                  <a:pt x="346087" y="228701"/>
                </a:lnTo>
              </a:path>
              <a:path w="346709" h="288925">
                <a:moveTo>
                  <a:pt x="0" y="288406"/>
                </a:moveTo>
                <a:lnTo>
                  <a:pt x="59705" y="22870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4" name="object 554" descr=""/>
          <p:cNvSpPr txBox="1"/>
          <p:nvPr/>
        </p:nvSpPr>
        <p:spPr>
          <a:xfrm>
            <a:off x="9212922" y="548089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55" name="object 555" descr=""/>
          <p:cNvSpPr/>
          <p:nvPr/>
        </p:nvSpPr>
        <p:spPr>
          <a:xfrm>
            <a:off x="9458370" y="4680611"/>
            <a:ext cx="398145" cy="677545"/>
          </a:xfrm>
          <a:custGeom>
            <a:avLst/>
            <a:gdLst/>
            <a:ahLst/>
            <a:cxnLst/>
            <a:rect l="l" t="t" r="r" b="b"/>
            <a:pathLst>
              <a:path w="398145" h="677545">
                <a:moveTo>
                  <a:pt x="0" y="30358"/>
                </a:moveTo>
                <a:lnTo>
                  <a:pt x="397696" y="30358"/>
                </a:lnTo>
              </a:path>
              <a:path w="398145" h="677545">
                <a:moveTo>
                  <a:pt x="0" y="646636"/>
                </a:moveTo>
                <a:lnTo>
                  <a:pt x="397696" y="646636"/>
                </a:lnTo>
              </a:path>
              <a:path w="398145" h="677545">
                <a:moveTo>
                  <a:pt x="368350" y="30358"/>
                </a:moveTo>
                <a:lnTo>
                  <a:pt x="368350" y="646636"/>
                </a:lnTo>
              </a:path>
              <a:path w="398145" h="677545">
                <a:moveTo>
                  <a:pt x="397696" y="676995"/>
                </a:moveTo>
                <a:lnTo>
                  <a:pt x="337991" y="617290"/>
                </a:lnTo>
              </a:path>
              <a:path w="398145" h="67754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6" name="object 556" descr=""/>
          <p:cNvSpPr txBox="1"/>
          <p:nvPr/>
        </p:nvSpPr>
        <p:spPr>
          <a:xfrm>
            <a:off x="9727521" y="49258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2580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557" name="object 557" descr=""/>
          <p:cNvGrpSpPr/>
          <p:nvPr/>
        </p:nvGrpSpPr>
        <p:grpSpPr>
          <a:xfrm>
            <a:off x="11461954" y="2537218"/>
            <a:ext cx="7239000" cy="8201025"/>
            <a:chOff x="11461954" y="2537218"/>
            <a:chExt cx="7239000" cy="8201025"/>
          </a:xfrm>
        </p:grpSpPr>
        <p:sp>
          <p:nvSpPr>
            <p:cNvPr id="558" name="object 558" descr=""/>
            <p:cNvSpPr/>
            <p:nvPr/>
          </p:nvSpPr>
          <p:spPr>
            <a:xfrm>
              <a:off x="11466082" y="2541346"/>
              <a:ext cx="7230745" cy="7230745"/>
            </a:xfrm>
            <a:custGeom>
              <a:avLst/>
              <a:gdLst/>
              <a:ahLst/>
              <a:cxnLst/>
              <a:rect l="l" t="t" r="r" b="b"/>
              <a:pathLst>
                <a:path w="7230744" h="7230745">
                  <a:moveTo>
                    <a:pt x="7230392" y="6552385"/>
                  </a:moveTo>
                  <a:lnTo>
                    <a:pt x="6936926" y="6552385"/>
                  </a:lnTo>
                  <a:lnTo>
                    <a:pt x="6936926" y="1560429"/>
                  </a:lnTo>
                  <a:lnTo>
                    <a:pt x="7230392" y="1560429"/>
                  </a:lnTo>
                  <a:lnTo>
                    <a:pt x="7230392" y="293465"/>
                  </a:lnTo>
                  <a:lnTo>
                    <a:pt x="4595271" y="293465"/>
                  </a:lnTo>
                  <a:lnTo>
                    <a:pt x="4595271" y="0"/>
                  </a:lnTo>
                  <a:lnTo>
                    <a:pt x="2635121" y="0"/>
                  </a:lnTo>
                  <a:lnTo>
                    <a:pt x="2635121" y="293465"/>
                  </a:lnTo>
                  <a:lnTo>
                    <a:pt x="0" y="293465"/>
                  </a:lnTo>
                  <a:lnTo>
                    <a:pt x="0" y="1560429"/>
                  </a:lnTo>
                  <a:lnTo>
                    <a:pt x="293465" y="1560429"/>
                  </a:lnTo>
                  <a:lnTo>
                    <a:pt x="293465" y="6552385"/>
                  </a:lnTo>
                  <a:lnTo>
                    <a:pt x="0" y="6552385"/>
                  </a:lnTo>
                  <a:lnTo>
                    <a:pt x="0" y="7230392"/>
                  </a:lnTo>
                  <a:lnTo>
                    <a:pt x="1651504" y="7230392"/>
                  </a:lnTo>
                  <a:lnTo>
                    <a:pt x="1651504" y="6936926"/>
                  </a:lnTo>
                  <a:lnTo>
                    <a:pt x="5578887" y="6936926"/>
                  </a:lnTo>
                  <a:lnTo>
                    <a:pt x="5578887" y="7230392"/>
                  </a:lnTo>
                  <a:lnTo>
                    <a:pt x="7230392" y="7230392"/>
                  </a:lnTo>
                  <a:lnTo>
                    <a:pt x="7230392" y="6552385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14644621" y="6299733"/>
              <a:ext cx="873760" cy="602615"/>
            </a:xfrm>
            <a:custGeom>
              <a:avLst/>
              <a:gdLst/>
              <a:ahLst/>
              <a:cxnLst/>
              <a:rect l="l" t="t" r="r" b="b"/>
              <a:pathLst>
                <a:path w="873759" h="602615">
                  <a:moveTo>
                    <a:pt x="0" y="0"/>
                  </a:moveTo>
                  <a:lnTo>
                    <a:pt x="0" y="602111"/>
                  </a:lnTo>
                  <a:lnTo>
                    <a:pt x="88039" y="60717"/>
                  </a:lnTo>
                  <a:lnTo>
                    <a:pt x="873314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14644621" y="6299733"/>
              <a:ext cx="873760" cy="602615"/>
            </a:xfrm>
            <a:custGeom>
              <a:avLst/>
              <a:gdLst/>
              <a:ahLst/>
              <a:cxnLst/>
              <a:rect l="l" t="t" r="r" b="b"/>
              <a:pathLst>
                <a:path w="873759" h="602615">
                  <a:moveTo>
                    <a:pt x="0" y="0"/>
                  </a:moveTo>
                  <a:lnTo>
                    <a:pt x="873314" y="0"/>
                  </a:lnTo>
                  <a:lnTo>
                    <a:pt x="873314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14764031" y="5169384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30" h="406400">
                  <a:moveTo>
                    <a:pt x="0" y="0"/>
                  </a:moveTo>
                  <a:lnTo>
                    <a:pt x="0" y="405792"/>
                  </a:lnTo>
                  <a:lnTo>
                    <a:pt x="63752" y="40478"/>
                  </a:lnTo>
                  <a:lnTo>
                    <a:pt x="633481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 descr=""/>
            <p:cNvSpPr/>
            <p:nvPr/>
          </p:nvSpPr>
          <p:spPr>
            <a:xfrm>
              <a:off x="14764031" y="5169384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30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 descr=""/>
            <p:cNvSpPr/>
            <p:nvPr/>
          </p:nvSpPr>
          <p:spPr>
            <a:xfrm>
              <a:off x="14393657" y="3115122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59" h="1600200">
                  <a:moveTo>
                    <a:pt x="0" y="0"/>
                  </a:moveTo>
                  <a:lnTo>
                    <a:pt x="0" y="1599895"/>
                  </a:lnTo>
                  <a:lnTo>
                    <a:pt x="65776" y="159888"/>
                  </a:lnTo>
                  <a:lnTo>
                    <a:pt x="657768" y="0"/>
                  </a:lnTo>
                  <a:lnTo>
                    <a:pt x="0" y="0"/>
                  </a:lnTo>
                </a:path>
              </a:pathLst>
            </a:custGeom>
            <a:ln w="242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 descr=""/>
            <p:cNvSpPr/>
            <p:nvPr/>
          </p:nvSpPr>
          <p:spPr>
            <a:xfrm>
              <a:off x="14393657" y="3115122"/>
              <a:ext cx="657860" cy="1600200"/>
            </a:xfrm>
            <a:custGeom>
              <a:avLst/>
              <a:gdLst/>
              <a:ahLst/>
              <a:cxnLst/>
              <a:rect l="l" t="t" r="r" b="b"/>
              <a:pathLst>
                <a:path w="657859" h="1600200">
                  <a:moveTo>
                    <a:pt x="0" y="0"/>
                  </a:moveTo>
                  <a:lnTo>
                    <a:pt x="657768" y="0"/>
                  </a:lnTo>
                  <a:lnTo>
                    <a:pt x="657768" y="1599895"/>
                  </a:lnTo>
                  <a:lnTo>
                    <a:pt x="0" y="1599895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11824312" y="2899577"/>
              <a:ext cx="6514465" cy="6514465"/>
            </a:xfrm>
            <a:custGeom>
              <a:avLst/>
              <a:gdLst/>
              <a:ahLst/>
              <a:cxnLst/>
              <a:rect l="l" t="t" r="r" b="b"/>
              <a:pathLst>
                <a:path w="6514465" h="6514465">
                  <a:moveTo>
                    <a:pt x="1559417" y="5078983"/>
                  </a:moveTo>
                  <a:lnTo>
                    <a:pt x="1559417" y="5019278"/>
                  </a:lnTo>
                  <a:lnTo>
                    <a:pt x="1368158" y="5019278"/>
                  </a:lnTo>
                  <a:lnTo>
                    <a:pt x="1368158" y="5078983"/>
                  </a:lnTo>
                  <a:lnTo>
                    <a:pt x="1559417" y="5078983"/>
                  </a:lnTo>
                </a:path>
                <a:path w="6514465" h="6514465">
                  <a:moveTo>
                    <a:pt x="2276890" y="5078983"/>
                  </a:moveTo>
                  <a:lnTo>
                    <a:pt x="2276890" y="5019278"/>
                  </a:lnTo>
                  <a:lnTo>
                    <a:pt x="2085631" y="5019278"/>
                  </a:lnTo>
                  <a:lnTo>
                    <a:pt x="2085631" y="5078983"/>
                  </a:lnTo>
                  <a:lnTo>
                    <a:pt x="2276890" y="5078983"/>
                  </a:lnTo>
                </a:path>
                <a:path w="6514465" h="6514465">
                  <a:moveTo>
                    <a:pt x="2276890" y="4362522"/>
                  </a:moveTo>
                  <a:lnTo>
                    <a:pt x="2276890" y="4302817"/>
                  </a:lnTo>
                  <a:lnTo>
                    <a:pt x="2085631" y="4302817"/>
                  </a:lnTo>
                  <a:lnTo>
                    <a:pt x="2085631" y="4362522"/>
                  </a:lnTo>
                  <a:lnTo>
                    <a:pt x="2276890" y="4362522"/>
                  </a:lnTo>
                </a:path>
                <a:path w="6514465" h="6514465">
                  <a:moveTo>
                    <a:pt x="1559417" y="4362522"/>
                  </a:moveTo>
                  <a:lnTo>
                    <a:pt x="1559417" y="4302817"/>
                  </a:lnTo>
                  <a:lnTo>
                    <a:pt x="1368158" y="4302817"/>
                  </a:lnTo>
                  <a:lnTo>
                    <a:pt x="1368158" y="4362522"/>
                  </a:lnTo>
                  <a:lnTo>
                    <a:pt x="1559417" y="4362522"/>
                  </a:lnTo>
                </a:path>
                <a:path w="6514465" h="6514465">
                  <a:moveTo>
                    <a:pt x="842955" y="4362522"/>
                  </a:moveTo>
                  <a:lnTo>
                    <a:pt x="842955" y="4302817"/>
                  </a:lnTo>
                  <a:lnTo>
                    <a:pt x="651696" y="4302817"/>
                  </a:lnTo>
                  <a:lnTo>
                    <a:pt x="651696" y="4362522"/>
                  </a:lnTo>
                  <a:lnTo>
                    <a:pt x="842955" y="4362522"/>
                  </a:lnTo>
                </a:path>
                <a:path w="6514465" h="6514465">
                  <a:moveTo>
                    <a:pt x="2276890" y="6513930"/>
                  </a:moveTo>
                  <a:lnTo>
                    <a:pt x="2276890" y="6454225"/>
                  </a:lnTo>
                  <a:lnTo>
                    <a:pt x="2085631" y="6454225"/>
                  </a:lnTo>
                  <a:lnTo>
                    <a:pt x="2085631" y="6513930"/>
                  </a:lnTo>
                  <a:lnTo>
                    <a:pt x="2276890" y="6513930"/>
                  </a:lnTo>
                </a:path>
                <a:path w="6514465" h="6514465">
                  <a:moveTo>
                    <a:pt x="1559417" y="6513930"/>
                  </a:moveTo>
                  <a:lnTo>
                    <a:pt x="1559417" y="6454225"/>
                  </a:lnTo>
                  <a:lnTo>
                    <a:pt x="1368158" y="6454225"/>
                  </a:lnTo>
                  <a:lnTo>
                    <a:pt x="1368158" y="6513930"/>
                  </a:lnTo>
                  <a:lnTo>
                    <a:pt x="1559417" y="6513930"/>
                  </a:lnTo>
                </a:path>
                <a:path w="6514465" h="6514465">
                  <a:moveTo>
                    <a:pt x="842955" y="6513930"/>
                  </a:moveTo>
                  <a:lnTo>
                    <a:pt x="842955" y="6454225"/>
                  </a:lnTo>
                  <a:lnTo>
                    <a:pt x="651696" y="6454225"/>
                  </a:lnTo>
                  <a:lnTo>
                    <a:pt x="651696" y="6513930"/>
                  </a:lnTo>
                  <a:lnTo>
                    <a:pt x="842955" y="6513930"/>
                  </a:lnTo>
                </a:path>
                <a:path w="6514465" h="6514465">
                  <a:moveTo>
                    <a:pt x="4428299" y="6513930"/>
                  </a:moveTo>
                  <a:lnTo>
                    <a:pt x="4428299" y="6454225"/>
                  </a:lnTo>
                  <a:lnTo>
                    <a:pt x="4237040" y="6454225"/>
                  </a:lnTo>
                  <a:lnTo>
                    <a:pt x="4237040" y="6513930"/>
                  </a:lnTo>
                  <a:lnTo>
                    <a:pt x="4428299" y="6513930"/>
                  </a:lnTo>
                </a:path>
                <a:path w="6514465" h="6514465">
                  <a:moveTo>
                    <a:pt x="5145772" y="6513930"/>
                  </a:moveTo>
                  <a:lnTo>
                    <a:pt x="5145772" y="6454225"/>
                  </a:lnTo>
                  <a:lnTo>
                    <a:pt x="4954513" y="6454225"/>
                  </a:lnTo>
                  <a:lnTo>
                    <a:pt x="4954513" y="6513930"/>
                  </a:lnTo>
                  <a:lnTo>
                    <a:pt x="5145772" y="6513930"/>
                  </a:lnTo>
                </a:path>
                <a:path w="6514465" h="6514465">
                  <a:moveTo>
                    <a:pt x="5862234" y="6513930"/>
                  </a:moveTo>
                  <a:lnTo>
                    <a:pt x="5862234" y="6454225"/>
                  </a:lnTo>
                  <a:lnTo>
                    <a:pt x="5670975" y="6454225"/>
                  </a:lnTo>
                  <a:lnTo>
                    <a:pt x="5670975" y="6513930"/>
                  </a:lnTo>
                  <a:lnTo>
                    <a:pt x="5862234" y="6513930"/>
                  </a:lnTo>
                </a:path>
                <a:path w="6514465" h="6514465">
                  <a:moveTo>
                    <a:pt x="5862234" y="5078983"/>
                  </a:moveTo>
                  <a:lnTo>
                    <a:pt x="5862234" y="5019278"/>
                  </a:lnTo>
                  <a:lnTo>
                    <a:pt x="5670975" y="5019278"/>
                  </a:lnTo>
                  <a:lnTo>
                    <a:pt x="5670975" y="5078983"/>
                  </a:lnTo>
                  <a:lnTo>
                    <a:pt x="5862234" y="5078983"/>
                  </a:lnTo>
                </a:path>
                <a:path w="6514465" h="6514465">
                  <a:moveTo>
                    <a:pt x="5145772" y="5078983"/>
                  </a:moveTo>
                  <a:lnTo>
                    <a:pt x="5145772" y="5019278"/>
                  </a:lnTo>
                  <a:lnTo>
                    <a:pt x="4954513" y="5019278"/>
                  </a:lnTo>
                  <a:lnTo>
                    <a:pt x="4954513" y="5078983"/>
                  </a:lnTo>
                  <a:lnTo>
                    <a:pt x="5145772" y="5078983"/>
                  </a:lnTo>
                </a:path>
                <a:path w="6514465" h="6514465">
                  <a:moveTo>
                    <a:pt x="5862234" y="4362522"/>
                  </a:moveTo>
                  <a:lnTo>
                    <a:pt x="5862234" y="4302817"/>
                  </a:lnTo>
                  <a:lnTo>
                    <a:pt x="5670975" y="4302817"/>
                  </a:lnTo>
                  <a:lnTo>
                    <a:pt x="5670975" y="4362522"/>
                  </a:lnTo>
                  <a:lnTo>
                    <a:pt x="5862234" y="4362522"/>
                  </a:lnTo>
                </a:path>
                <a:path w="6514465" h="6514465">
                  <a:moveTo>
                    <a:pt x="5145772" y="4362522"/>
                  </a:moveTo>
                  <a:lnTo>
                    <a:pt x="5145772" y="4302817"/>
                  </a:lnTo>
                  <a:lnTo>
                    <a:pt x="4954513" y="4302817"/>
                  </a:lnTo>
                  <a:lnTo>
                    <a:pt x="4954513" y="4362522"/>
                  </a:lnTo>
                  <a:lnTo>
                    <a:pt x="5145772" y="4362522"/>
                  </a:lnTo>
                </a:path>
                <a:path w="6514465" h="6514465">
                  <a:moveTo>
                    <a:pt x="4428299" y="4362522"/>
                  </a:moveTo>
                  <a:lnTo>
                    <a:pt x="4428299" y="4302817"/>
                  </a:lnTo>
                  <a:lnTo>
                    <a:pt x="4237040" y="4302817"/>
                  </a:lnTo>
                  <a:lnTo>
                    <a:pt x="4237040" y="4362522"/>
                  </a:lnTo>
                  <a:lnTo>
                    <a:pt x="4428299" y="4362522"/>
                  </a:lnTo>
                </a:path>
                <a:path w="6514465" h="6514465">
                  <a:moveTo>
                    <a:pt x="4428299" y="5078983"/>
                  </a:moveTo>
                  <a:lnTo>
                    <a:pt x="4428299" y="5019278"/>
                  </a:lnTo>
                  <a:lnTo>
                    <a:pt x="4237040" y="5019278"/>
                  </a:lnTo>
                  <a:lnTo>
                    <a:pt x="4237040" y="5078983"/>
                  </a:lnTo>
                  <a:lnTo>
                    <a:pt x="4428299" y="5078983"/>
                  </a:lnTo>
                </a:path>
                <a:path w="6514465" h="6514465">
                  <a:moveTo>
                    <a:pt x="1559417" y="2928587"/>
                  </a:moveTo>
                  <a:lnTo>
                    <a:pt x="1559417" y="2868882"/>
                  </a:lnTo>
                  <a:lnTo>
                    <a:pt x="1368158" y="2868882"/>
                  </a:lnTo>
                  <a:lnTo>
                    <a:pt x="1368158" y="2928587"/>
                  </a:lnTo>
                  <a:lnTo>
                    <a:pt x="1559417" y="2928587"/>
                  </a:lnTo>
                </a:path>
                <a:path w="6514465" h="6514465">
                  <a:moveTo>
                    <a:pt x="2276890" y="2928587"/>
                  </a:moveTo>
                  <a:lnTo>
                    <a:pt x="2276890" y="2868882"/>
                  </a:lnTo>
                  <a:lnTo>
                    <a:pt x="2085631" y="2868882"/>
                  </a:lnTo>
                  <a:lnTo>
                    <a:pt x="2085631" y="2928587"/>
                  </a:lnTo>
                  <a:lnTo>
                    <a:pt x="2276890" y="2928587"/>
                  </a:lnTo>
                </a:path>
                <a:path w="6514465" h="6514465">
                  <a:moveTo>
                    <a:pt x="842955" y="1493640"/>
                  </a:moveTo>
                  <a:lnTo>
                    <a:pt x="842955" y="1433935"/>
                  </a:lnTo>
                  <a:lnTo>
                    <a:pt x="651696" y="1433935"/>
                  </a:lnTo>
                  <a:lnTo>
                    <a:pt x="651696" y="1493640"/>
                  </a:lnTo>
                  <a:lnTo>
                    <a:pt x="842955" y="1493640"/>
                  </a:lnTo>
                </a:path>
                <a:path w="6514465" h="6514465">
                  <a:moveTo>
                    <a:pt x="1559417" y="1493640"/>
                  </a:moveTo>
                  <a:lnTo>
                    <a:pt x="1559417" y="1433935"/>
                  </a:lnTo>
                  <a:lnTo>
                    <a:pt x="1368158" y="1433935"/>
                  </a:lnTo>
                  <a:lnTo>
                    <a:pt x="1368158" y="1493640"/>
                  </a:lnTo>
                  <a:lnTo>
                    <a:pt x="1559417" y="1493640"/>
                  </a:lnTo>
                </a:path>
                <a:path w="6514465" h="6514465">
                  <a:moveTo>
                    <a:pt x="5145772" y="1493640"/>
                  </a:moveTo>
                  <a:lnTo>
                    <a:pt x="5145772" y="1433935"/>
                  </a:lnTo>
                  <a:lnTo>
                    <a:pt x="4954513" y="1433935"/>
                  </a:lnTo>
                  <a:lnTo>
                    <a:pt x="4954513" y="1493640"/>
                  </a:lnTo>
                  <a:lnTo>
                    <a:pt x="5145772" y="1493640"/>
                  </a:lnTo>
                </a:path>
                <a:path w="6514465" h="6514465">
                  <a:moveTo>
                    <a:pt x="5862234" y="1493640"/>
                  </a:moveTo>
                  <a:lnTo>
                    <a:pt x="5862234" y="1433935"/>
                  </a:lnTo>
                  <a:lnTo>
                    <a:pt x="5670975" y="1433935"/>
                  </a:lnTo>
                  <a:lnTo>
                    <a:pt x="5670975" y="1493640"/>
                  </a:lnTo>
                  <a:lnTo>
                    <a:pt x="5862234" y="1493640"/>
                  </a:lnTo>
                </a:path>
                <a:path w="6514465" h="6514465">
                  <a:moveTo>
                    <a:pt x="5862234" y="59705"/>
                  </a:moveTo>
                  <a:lnTo>
                    <a:pt x="5862234" y="0"/>
                  </a:lnTo>
                  <a:lnTo>
                    <a:pt x="5670975" y="0"/>
                  </a:lnTo>
                  <a:lnTo>
                    <a:pt x="5670975" y="59705"/>
                  </a:lnTo>
                  <a:lnTo>
                    <a:pt x="5862234" y="59705"/>
                  </a:lnTo>
                </a:path>
                <a:path w="6514465" h="6514465">
                  <a:moveTo>
                    <a:pt x="5145772" y="59705"/>
                  </a:moveTo>
                  <a:lnTo>
                    <a:pt x="5145772" y="0"/>
                  </a:lnTo>
                  <a:lnTo>
                    <a:pt x="4954513" y="0"/>
                  </a:lnTo>
                  <a:lnTo>
                    <a:pt x="4954513" y="59705"/>
                  </a:lnTo>
                  <a:lnTo>
                    <a:pt x="5145772" y="59705"/>
                  </a:lnTo>
                </a:path>
                <a:path w="6514465" h="6514465">
                  <a:moveTo>
                    <a:pt x="1559417" y="59705"/>
                  </a:moveTo>
                  <a:lnTo>
                    <a:pt x="1559417" y="0"/>
                  </a:lnTo>
                  <a:lnTo>
                    <a:pt x="1368158" y="0"/>
                  </a:lnTo>
                  <a:lnTo>
                    <a:pt x="1368158" y="59705"/>
                  </a:lnTo>
                  <a:lnTo>
                    <a:pt x="1559417" y="59705"/>
                  </a:lnTo>
                </a:path>
                <a:path w="6514465" h="6514465">
                  <a:moveTo>
                    <a:pt x="842955" y="59705"/>
                  </a:moveTo>
                  <a:lnTo>
                    <a:pt x="842955" y="0"/>
                  </a:lnTo>
                  <a:lnTo>
                    <a:pt x="651696" y="0"/>
                  </a:lnTo>
                  <a:lnTo>
                    <a:pt x="651696" y="59705"/>
                  </a:lnTo>
                  <a:lnTo>
                    <a:pt x="842955" y="59705"/>
                  </a:lnTo>
                </a:path>
                <a:path w="6514465" h="6514465">
                  <a:moveTo>
                    <a:pt x="0" y="842955"/>
                  </a:moveTo>
                  <a:lnTo>
                    <a:pt x="59705" y="842955"/>
                  </a:lnTo>
                  <a:lnTo>
                    <a:pt x="59705" y="651696"/>
                  </a:lnTo>
                  <a:lnTo>
                    <a:pt x="0" y="651696"/>
                  </a:lnTo>
                  <a:lnTo>
                    <a:pt x="0" y="842955"/>
                  </a:lnTo>
                </a:path>
                <a:path w="6514465" h="6514465">
                  <a:moveTo>
                    <a:pt x="3227112" y="5144760"/>
                  </a:moveTo>
                  <a:lnTo>
                    <a:pt x="3286818" y="5144760"/>
                  </a:lnTo>
                  <a:lnTo>
                    <a:pt x="3286818" y="4953501"/>
                  </a:lnTo>
                  <a:lnTo>
                    <a:pt x="3227112" y="4953501"/>
                  </a:lnTo>
                  <a:lnTo>
                    <a:pt x="3227112" y="5144760"/>
                  </a:lnTo>
                </a:path>
                <a:path w="6514465" h="6514465">
                  <a:moveTo>
                    <a:pt x="3227112" y="4428299"/>
                  </a:moveTo>
                  <a:lnTo>
                    <a:pt x="3286818" y="4428299"/>
                  </a:lnTo>
                  <a:lnTo>
                    <a:pt x="3286818" y="4237040"/>
                  </a:lnTo>
                  <a:lnTo>
                    <a:pt x="3227112" y="4237040"/>
                  </a:lnTo>
                  <a:lnTo>
                    <a:pt x="3227112" y="4428299"/>
                  </a:lnTo>
                </a:path>
                <a:path w="6514465" h="6514465">
                  <a:moveTo>
                    <a:pt x="6454225" y="842955"/>
                  </a:moveTo>
                  <a:lnTo>
                    <a:pt x="6513930" y="842955"/>
                  </a:lnTo>
                  <a:lnTo>
                    <a:pt x="6513930" y="651696"/>
                  </a:lnTo>
                  <a:lnTo>
                    <a:pt x="6454225" y="651696"/>
                  </a:lnTo>
                  <a:lnTo>
                    <a:pt x="6454225" y="842955"/>
                  </a:lnTo>
                </a:path>
                <a:path w="6514465" h="6514465">
                  <a:moveTo>
                    <a:pt x="6454225" y="1493640"/>
                  </a:moveTo>
                  <a:lnTo>
                    <a:pt x="6513930" y="1493640"/>
                  </a:lnTo>
                  <a:lnTo>
                    <a:pt x="6513930" y="1302381"/>
                  </a:lnTo>
                  <a:lnTo>
                    <a:pt x="6454225" y="1302381"/>
                  </a:lnTo>
                  <a:lnTo>
                    <a:pt x="6454225" y="1493640"/>
                  </a:lnTo>
                </a:path>
                <a:path w="6514465" h="6514465">
                  <a:moveTo>
                    <a:pt x="6454225" y="2928587"/>
                  </a:moveTo>
                  <a:lnTo>
                    <a:pt x="6513930" y="2928587"/>
                  </a:lnTo>
                  <a:lnTo>
                    <a:pt x="6513930" y="2737328"/>
                  </a:lnTo>
                  <a:lnTo>
                    <a:pt x="6454225" y="2737328"/>
                  </a:lnTo>
                  <a:lnTo>
                    <a:pt x="6454225" y="2928587"/>
                  </a:lnTo>
                </a:path>
                <a:path w="6514465" h="6514465">
                  <a:moveTo>
                    <a:pt x="6095995" y="4362522"/>
                  </a:moveTo>
                  <a:lnTo>
                    <a:pt x="6155700" y="4362522"/>
                  </a:lnTo>
                  <a:lnTo>
                    <a:pt x="6155700" y="4171263"/>
                  </a:lnTo>
                  <a:lnTo>
                    <a:pt x="6095995" y="4171263"/>
                  </a:lnTo>
                  <a:lnTo>
                    <a:pt x="6095995" y="4362522"/>
                  </a:lnTo>
                </a:path>
                <a:path w="6514465" h="6514465">
                  <a:moveTo>
                    <a:pt x="6095995" y="5078983"/>
                  </a:moveTo>
                  <a:lnTo>
                    <a:pt x="6155700" y="5078983"/>
                  </a:lnTo>
                  <a:lnTo>
                    <a:pt x="6155700" y="4888737"/>
                  </a:lnTo>
                  <a:lnTo>
                    <a:pt x="6095995" y="4888737"/>
                  </a:lnTo>
                  <a:lnTo>
                    <a:pt x="6095995" y="5078983"/>
                  </a:lnTo>
                </a:path>
                <a:path w="6514465" h="6514465">
                  <a:moveTo>
                    <a:pt x="6454225" y="6513930"/>
                  </a:moveTo>
                  <a:lnTo>
                    <a:pt x="6513930" y="6513930"/>
                  </a:lnTo>
                  <a:lnTo>
                    <a:pt x="6513930" y="6322672"/>
                  </a:lnTo>
                  <a:lnTo>
                    <a:pt x="6454225" y="6322672"/>
                  </a:lnTo>
                  <a:lnTo>
                    <a:pt x="6454225" y="6513930"/>
                  </a:lnTo>
                </a:path>
                <a:path w="6514465" h="6514465">
                  <a:moveTo>
                    <a:pt x="0" y="6513930"/>
                  </a:moveTo>
                  <a:lnTo>
                    <a:pt x="59705" y="6513930"/>
                  </a:lnTo>
                  <a:lnTo>
                    <a:pt x="59705" y="6322672"/>
                  </a:lnTo>
                  <a:lnTo>
                    <a:pt x="0" y="6322672"/>
                  </a:lnTo>
                  <a:lnTo>
                    <a:pt x="0" y="6513930"/>
                  </a:lnTo>
                </a:path>
                <a:path w="6514465" h="6514465">
                  <a:moveTo>
                    <a:pt x="358230" y="5078983"/>
                  </a:moveTo>
                  <a:lnTo>
                    <a:pt x="417935" y="5078983"/>
                  </a:lnTo>
                  <a:lnTo>
                    <a:pt x="417935" y="4888737"/>
                  </a:lnTo>
                  <a:lnTo>
                    <a:pt x="358230" y="4888737"/>
                  </a:lnTo>
                  <a:lnTo>
                    <a:pt x="358230" y="5078983"/>
                  </a:lnTo>
                </a:path>
                <a:path w="6514465" h="6514465">
                  <a:moveTo>
                    <a:pt x="358230" y="4362522"/>
                  </a:moveTo>
                  <a:lnTo>
                    <a:pt x="417935" y="4362522"/>
                  </a:lnTo>
                  <a:lnTo>
                    <a:pt x="417935" y="4171263"/>
                  </a:lnTo>
                  <a:lnTo>
                    <a:pt x="358230" y="4171263"/>
                  </a:lnTo>
                  <a:lnTo>
                    <a:pt x="358230" y="4362522"/>
                  </a:lnTo>
                </a:path>
                <a:path w="6514465" h="6514465">
                  <a:moveTo>
                    <a:pt x="0" y="2928587"/>
                  </a:moveTo>
                  <a:lnTo>
                    <a:pt x="59705" y="2928587"/>
                  </a:lnTo>
                  <a:lnTo>
                    <a:pt x="59705" y="2737328"/>
                  </a:lnTo>
                  <a:lnTo>
                    <a:pt x="0" y="2737328"/>
                  </a:lnTo>
                  <a:lnTo>
                    <a:pt x="0" y="2928587"/>
                  </a:lnTo>
                </a:path>
                <a:path w="6514465" h="6514465">
                  <a:moveTo>
                    <a:pt x="0" y="1493640"/>
                  </a:moveTo>
                  <a:lnTo>
                    <a:pt x="59705" y="1493640"/>
                  </a:lnTo>
                  <a:lnTo>
                    <a:pt x="59705" y="1302381"/>
                  </a:lnTo>
                  <a:lnTo>
                    <a:pt x="0" y="1302381"/>
                  </a:lnTo>
                  <a:lnTo>
                    <a:pt x="0" y="1493640"/>
                  </a:lnTo>
                </a:path>
                <a:path w="6514465" h="6514465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6514465" h="6514465">
                  <a:moveTo>
                    <a:pt x="3944586" y="1625193"/>
                  </a:moveTo>
                  <a:lnTo>
                    <a:pt x="4004291" y="1625193"/>
                  </a:lnTo>
                  <a:lnTo>
                    <a:pt x="4004291" y="1433935"/>
                  </a:lnTo>
                  <a:lnTo>
                    <a:pt x="3944586" y="1433935"/>
                  </a:lnTo>
                  <a:lnTo>
                    <a:pt x="3944586" y="1625193"/>
                  </a:lnTo>
                </a:path>
                <a:path w="6514465" h="6514465">
                  <a:moveTo>
                    <a:pt x="6095995" y="3059128"/>
                  </a:moveTo>
                  <a:lnTo>
                    <a:pt x="6155700" y="3059128"/>
                  </a:lnTo>
                  <a:lnTo>
                    <a:pt x="6155700" y="2868882"/>
                  </a:lnTo>
                  <a:lnTo>
                    <a:pt x="6095995" y="2868882"/>
                  </a:lnTo>
                  <a:lnTo>
                    <a:pt x="6095995" y="3059128"/>
                  </a:lnTo>
                </a:path>
                <a:path w="6514465" h="6514465">
                  <a:moveTo>
                    <a:pt x="0" y="5210537"/>
                  </a:moveTo>
                  <a:lnTo>
                    <a:pt x="59705" y="5210537"/>
                  </a:lnTo>
                  <a:lnTo>
                    <a:pt x="59705" y="5019278"/>
                  </a:lnTo>
                  <a:lnTo>
                    <a:pt x="0" y="5019278"/>
                  </a:lnTo>
                  <a:lnTo>
                    <a:pt x="0" y="5210537"/>
                  </a:lnTo>
                </a:path>
                <a:path w="6514465" h="6514465">
                  <a:moveTo>
                    <a:pt x="0" y="5928011"/>
                  </a:moveTo>
                  <a:lnTo>
                    <a:pt x="59705" y="5928011"/>
                  </a:lnTo>
                  <a:lnTo>
                    <a:pt x="59705" y="5736752"/>
                  </a:lnTo>
                  <a:lnTo>
                    <a:pt x="0" y="5736752"/>
                  </a:lnTo>
                  <a:lnTo>
                    <a:pt x="0" y="5928011"/>
                  </a:lnTo>
                </a:path>
                <a:path w="6514465" h="6514465">
                  <a:moveTo>
                    <a:pt x="6454225" y="5928011"/>
                  </a:moveTo>
                  <a:lnTo>
                    <a:pt x="6513930" y="5928011"/>
                  </a:lnTo>
                  <a:lnTo>
                    <a:pt x="6513930" y="5736752"/>
                  </a:lnTo>
                  <a:lnTo>
                    <a:pt x="6454225" y="5736752"/>
                  </a:lnTo>
                  <a:lnTo>
                    <a:pt x="6454225" y="5928011"/>
                  </a:lnTo>
                </a:path>
                <a:path w="6514465" h="6514465">
                  <a:moveTo>
                    <a:pt x="3227112" y="5928011"/>
                  </a:moveTo>
                  <a:lnTo>
                    <a:pt x="3286818" y="5928011"/>
                  </a:lnTo>
                  <a:lnTo>
                    <a:pt x="3286818" y="5736752"/>
                  </a:lnTo>
                  <a:lnTo>
                    <a:pt x="3227112" y="5736752"/>
                  </a:lnTo>
                  <a:lnTo>
                    <a:pt x="3227112" y="5928011"/>
                  </a:lnTo>
                </a:path>
                <a:path w="6514465" h="6514465">
                  <a:moveTo>
                    <a:pt x="4135845" y="59705"/>
                  </a:moveTo>
                  <a:lnTo>
                    <a:pt x="4135845" y="0"/>
                  </a:lnTo>
                  <a:lnTo>
                    <a:pt x="3944586" y="0"/>
                  </a:lnTo>
                  <a:lnTo>
                    <a:pt x="3944586" y="59705"/>
                  </a:lnTo>
                  <a:lnTo>
                    <a:pt x="4135845" y="59705"/>
                  </a:lnTo>
                </a:path>
                <a:path w="6514465" h="6514465">
                  <a:moveTo>
                    <a:pt x="2378085" y="0"/>
                  </a:moveTo>
                  <a:lnTo>
                    <a:pt x="2378085" y="59705"/>
                  </a:lnTo>
                  <a:lnTo>
                    <a:pt x="2569344" y="59705"/>
                  </a:lnTo>
                  <a:lnTo>
                    <a:pt x="2569344" y="0"/>
                  </a:lnTo>
                  <a:lnTo>
                    <a:pt x="2378085" y="0"/>
                  </a:lnTo>
                </a:path>
                <a:path w="6514465" h="6514465">
                  <a:moveTo>
                    <a:pt x="4428299" y="2928587"/>
                  </a:moveTo>
                  <a:lnTo>
                    <a:pt x="4428299" y="2868882"/>
                  </a:lnTo>
                  <a:lnTo>
                    <a:pt x="4237040" y="2868882"/>
                  </a:lnTo>
                  <a:lnTo>
                    <a:pt x="4237040" y="2928587"/>
                  </a:lnTo>
                  <a:lnTo>
                    <a:pt x="4428299" y="2928587"/>
                  </a:lnTo>
                </a:path>
                <a:path w="6514465" h="6514465">
                  <a:moveTo>
                    <a:pt x="5145772" y="2928587"/>
                  </a:moveTo>
                  <a:lnTo>
                    <a:pt x="5145772" y="2868882"/>
                  </a:lnTo>
                  <a:lnTo>
                    <a:pt x="4954513" y="2868882"/>
                  </a:lnTo>
                  <a:lnTo>
                    <a:pt x="4954513" y="2928587"/>
                  </a:lnTo>
                  <a:lnTo>
                    <a:pt x="5145772" y="2928587"/>
                  </a:lnTo>
                </a:path>
                <a:path w="6514465" h="6514465">
                  <a:moveTo>
                    <a:pt x="1433935" y="2276890"/>
                  </a:moveTo>
                  <a:lnTo>
                    <a:pt x="1493640" y="2276890"/>
                  </a:lnTo>
                  <a:lnTo>
                    <a:pt x="1493640" y="2085631"/>
                  </a:lnTo>
                  <a:lnTo>
                    <a:pt x="1433935" y="2085631"/>
                  </a:lnTo>
                  <a:lnTo>
                    <a:pt x="1433935" y="2276890"/>
                  </a:lnTo>
                </a:path>
                <a:path w="6514465" h="6514465">
                  <a:moveTo>
                    <a:pt x="3227112" y="6513930"/>
                  </a:moveTo>
                  <a:lnTo>
                    <a:pt x="3286818" y="6513930"/>
                  </a:lnTo>
                  <a:lnTo>
                    <a:pt x="3286818" y="6322672"/>
                  </a:lnTo>
                  <a:lnTo>
                    <a:pt x="3227112" y="6322672"/>
                  </a:lnTo>
                  <a:lnTo>
                    <a:pt x="3227112" y="6513930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14333952" y="3115122"/>
              <a:ext cx="1243965" cy="3846829"/>
            </a:xfrm>
            <a:custGeom>
              <a:avLst/>
              <a:gdLst/>
              <a:ahLst/>
              <a:cxnLst/>
              <a:rect l="l" t="t" r="r" b="b"/>
              <a:pathLst>
                <a:path w="1243965" h="3846829">
                  <a:moveTo>
                    <a:pt x="777178" y="1659600"/>
                  </a:moveTo>
                  <a:lnTo>
                    <a:pt x="777178" y="59705"/>
                  </a:lnTo>
                  <a:lnTo>
                    <a:pt x="717473" y="59705"/>
                  </a:lnTo>
                  <a:lnTo>
                    <a:pt x="717473" y="1599895"/>
                  </a:lnTo>
                  <a:lnTo>
                    <a:pt x="777178" y="1659600"/>
                  </a:lnTo>
                </a:path>
                <a:path w="1243965" h="3846829">
                  <a:moveTo>
                    <a:pt x="777178" y="0"/>
                  </a:moveTo>
                  <a:lnTo>
                    <a:pt x="59705" y="0"/>
                  </a:lnTo>
                  <a:lnTo>
                    <a:pt x="59705" y="59705"/>
                  </a:lnTo>
                  <a:lnTo>
                    <a:pt x="777178" y="59705"/>
                  </a:lnTo>
                  <a:lnTo>
                    <a:pt x="777178" y="0"/>
                  </a:lnTo>
                </a:path>
                <a:path w="1243965" h="3846829">
                  <a:moveTo>
                    <a:pt x="0" y="59705"/>
                  </a:moveTo>
                  <a:lnTo>
                    <a:pt x="0" y="1659600"/>
                  </a:lnTo>
                  <a:lnTo>
                    <a:pt x="59705" y="1599895"/>
                  </a:lnTo>
                  <a:lnTo>
                    <a:pt x="59705" y="59705"/>
                  </a:lnTo>
                  <a:lnTo>
                    <a:pt x="0" y="59705"/>
                  </a:lnTo>
                </a:path>
                <a:path w="1243965" h="3846829">
                  <a:moveTo>
                    <a:pt x="0" y="1659600"/>
                  </a:moveTo>
                  <a:lnTo>
                    <a:pt x="777178" y="1659600"/>
                  </a:lnTo>
                  <a:lnTo>
                    <a:pt x="717473" y="1599895"/>
                  </a:lnTo>
                  <a:lnTo>
                    <a:pt x="59705" y="1599895"/>
                  </a:lnTo>
                  <a:lnTo>
                    <a:pt x="0" y="1659600"/>
                  </a:lnTo>
                </a:path>
                <a:path w="1243965" h="3846829">
                  <a:moveTo>
                    <a:pt x="370374" y="1994556"/>
                  </a:moveTo>
                  <a:lnTo>
                    <a:pt x="370374" y="2519758"/>
                  </a:lnTo>
                  <a:lnTo>
                    <a:pt x="430079" y="2460053"/>
                  </a:lnTo>
                  <a:lnTo>
                    <a:pt x="430079" y="2054261"/>
                  </a:lnTo>
                  <a:lnTo>
                    <a:pt x="370374" y="1994556"/>
                  </a:lnTo>
                </a:path>
                <a:path w="1243965" h="3846829">
                  <a:moveTo>
                    <a:pt x="370374" y="2519758"/>
                  </a:moveTo>
                  <a:lnTo>
                    <a:pt x="1124277" y="2519758"/>
                  </a:lnTo>
                  <a:lnTo>
                    <a:pt x="1063560" y="2460053"/>
                  </a:lnTo>
                  <a:lnTo>
                    <a:pt x="430079" y="2460053"/>
                  </a:lnTo>
                  <a:lnTo>
                    <a:pt x="370374" y="2519758"/>
                  </a:lnTo>
                </a:path>
                <a:path w="1243965" h="3846829">
                  <a:moveTo>
                    <a:pt x="1124277" y="2519758"/>
                  </a:moveTo>
                  <a:lnTo>
                    <a:pt x="1124277" y="1994556"/>
                  </a:lnTo>
                  <a:lnTo>
                    <a:pt x="1063560" y="2054261"/>
                  </a:lnTo>
                  <a:lnTo>
                    <a:pt x="1063560" y="2460053"/>
                  </a:lnTo>
                  <a:lnTo>
                    <a:pt x="1124277" y="2519758"/>
                  </a:lnTo>
                </a:path>
                <a:path w="1243965" h="3846829">
                  <a:moveTo>
                    <a:pt x="1124277" y="1994556"/>
                  </a:moveTo>
                  <a:lnTo>
                    <a:pt x="370374" y="1994556"/>
                  </a:lnTo>
                  <a:lnTo>
                    <a:pt x="430079" y="2054261"/>
                  </a:lnTo>
                  <a:lnTo>
                    <a:pt x="1063560" y="2054261"/>
                  </a:lnTo>
                  <a:lnTo>
                    <a:pt x="1124277" y="1994556"/>
                  </a:lnTo>
                </a:path>
                <a:path w="1243965" h="3846829">
                  <a:moveTo>
                    <a:pt x="250963" y="3124905"/>
                  </a:moveTo>
                  <a:lnTo>
                    <a:pt x="250963" y="3846427"/>
                  </a:lnTo>
                  <a:lnTo>
                    <a:pt x="310669" y="3786722"/>
                  </a:lnTo>
                  <a:lnTo>
                    <a:pt x="310669" y="3184610"/>
                  </a:lnTo>
                  <a:lnTo>
                    <a:pt x="250963" y="3124905"/>
                  </a:lnTo>
                </a:path>
                <a:path w="1243965" h="3846829">
                  <a:moveTo>
                    <a:pt x="250963" y="3846427"/>
                  </a:moveTo>
                  <a:lnTo>
                    <a:pt x="1243688" y="3846427"/>
                  </a:lnTo>
                  <a:lnTo>
                    <a:pt x="1183983" y="3786722"/>
                  </a:lnTo>
                  <a:lnTo>
                    <a:pt x="310669" y="3786722"/>
                  </a:lnTo>
                  <a:lnTo>
                    <a:pt x="250963" y="3846427"/>
                  </a:lnTo>
                </a:path>
                <a:path w="1243965" h="3846829">
                  <a:moveTo>
                    <a:pt x="1243688" y="3846427"/>
                  </a:moveTo>
                  <a:lnTo>
                    <a:pt x="1243688" y="3124905"/>
                  </a:lnTo>
                  <a:lnTo>
                    <a:pt x="1183983" y="3184610"/>
                  </a:lnTo>
                  <a:lnTo>
                    <a:pt x="1183983" y="3786722"/>
                  </a:lnTo>
                  <a:lnTo>
                    <a:pt x="1243688" y="3846427"/>
                  </a:lnTo>
                </a:path>
                <a:path w="1243965" h="3846829">
                  <a:moveTo>
                    <a:pt x="1243688" y="3124905"/>
                  </a:moveTo>
                  <a:lnTo>
                    <a:pt x="250963" y="3124905"/>
                  </a:lnTo>
                  <a:lnTo>
                    <a:pt x="310669" y="3184610"/>
                  </a:lnTo>
                  <a:lnTo>
                    <a:pt x="1183983" y="3184610"/>
                  </a:lnTo>
                  <a:lnTo>
                    <a:pt x="1243688" y="3124905"/>
                  </a:lnTo>
                </a:path>
                <a:path w="1243965" h="3846829">
                  <a:moveTo>
                    <a:pt x="717473" y="3184610"/>
                  </a:moveTo>
                  <a:lnTo>
                    <a:pt x="717473" y="3786722"/>
                  </a:lnTo>
                  <a:lnTo>
                    <a:pt x="777178" y="3786722"/>
                  </a:lnTo>
                  <a:lnTo>
                    <a:pt x="777178" y="3184610"/>
                  </a:lnTo>
                  <a:lnTo>
                    <a:pt x="717473" y="318461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15768899" y="3551273"/>
              <a:ext cx="1136015" cy="1625600"/>
            </a:xfrm>
            <a:custGeom>
              <a:avLst/>
              <a:gdLst/>
              <a:ahLst/>
              <a:cxnLst/>
              <a:rect l="l" t="t" r="r" b="b"/>
              <a:pathLst>
                <a:path w="1136015" h="1625600">
                  <a:moveTo>
                    <a:pt x="0" y="191258"/>
                  </a:moveTo>
                  <a:lnTo>
                    <a:pt x="59705" y="191258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191258"/>
                  </a:lnTo>
                </a:path>
                <a:path w="1136015" h="1625600">
                  <a:moveTo>
                    <a:pt x="1075704" y="1625193"/>
                  </a:moveTo>
                  <a:lnTo>
                    <a:pt x="1135409" y="1625193"/>
                  </a:lnTo>
                  <a:lnTo>
                    <a:pt x="1135409" y="1433935"/>
                  </a:lnTo>
                  <a:lnTo>
                    <a:pt x="1075704" y="1433935"/>
                  </a:lnTo>
                  <a:lnTo>
                    <a:pt x="1075704" y="1625193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68" name="object 56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756512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569" name="object 569" descr=""/>
          <p:cNvSpPr txBox="1"/>
          <p:nvPr/>
        </p:nvSpPr>
        <p:spPr>
          <a:xfrm>
            <a:off x="11809590" y="10528530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570" name="object 570" descr=""/>
          <p:cNvSpPr/>
          <p:nvPr/>
        </p:nvSpPr>
        <p:spPr>
          <a:xfrm>
            <a:off x="11854671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1" name="object 571" descr=""/>
          <p:cNvSpPr/>
          <p:nvPr/>
        </p:nvSpPr>
        <p:spPr>
          <a:xfrm>
            <a:off x="11854671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 descr=""/>
          <p:cNvSpPr/>
          <p:nvPr/>
        </p:nvSpPr>
        <p:spPr>
          <a:xfrm>
            <a:off x="11854671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 descr=""/>
          <p:cNvSpPr/>
          <p:nvPr/>
        </p:nvSpPr>
        <p:spPr>
          <a:xfrm>
            <a:off x="11854671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74" name="object 574" descr=""/>
          <p:cNvGrpSpPr/>
          <p:nvPr/>
        </p:nvGrpSpPr>
        <p:grpSpPr>
          <a:xfrm>
            <a:off x="11852449" y="2356972"/>
            <a:ext cx="457834" cy="8381365"/>
            <a:chOff x="11852449" y="2356972"/>
            <a:chExt cx="457834" cy="8381365"/>
          </a:xfrm>
        </p:grpSpPr>
        <p:sp>
          <p:nvSpPr>
            <p:cNvPr id="575" name="object 575" descr=""/>
            <p:cNvSpPr/>
            <p:nvPr/>
          </p:nvSpPr>
          <p:spPr>
            <a:xfrm>
              <a:off x="11854671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4130785"/>
                  </a:moveTo>
                  <a:lnTo>
                    <a:pt x="0" y="405488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716461"/>
                  </a:moveTo>
                  <a:lnTo>
                    <a:pt x="0" y="640565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76" name="object 57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114743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577" name="object 577" descr=""/>
          <p:cNvSpPr txBox="1"/>
          <p:nvPr/>
        </p:nvSpPr>
        <p:spPr>
          <a:xfrm>
            <a:off x="12160736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578" name="object 578" descr=""/>
          <p:cNvSpPr/>
          <p:nvPr/>
        </p:nvSpPr>
        <p:spPr>
          <a:xfrm>
            <a:off x="12212902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 descr=""/>
          <p:cNvSpPr/>
          <p:nvPr/>
        </p:nvSpPr>
        <p:spPr>
          <a:xfrm>
            <a:off x="12212902" y="914635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 descr=""/>
          <p:cNvSpPr/>
          <p:nvPr/>
        </p:nvSpPr>
        <p:spPr>
          <a:xfrm>
            <a:off x="12212902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 descr=""/>
          <p:cNvSpPr/>
          <p:nvPr/>
        </p:nvSpPr>
        <p:spPr>
          <a:xfrm>
            <a:off x="12212902" y="588280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 descr=""/>
          <p:cNvSpPr/>
          <p:nvPr/>
        </p:nvSpPr>
        <p:spPr>
          <a:xfrm>
            <a:off x="12212902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83" name="object 583" descr=""/>
          <p:cNvGrpSpPr/>
          <p:nvPr/>
        </p:nvGrpSpPr>
        <p:grpSpPr>
          <a:xfrm>
            <a:off x="12210680" y="2356972"/>
            <a:ext cx="457834" cy="8381365"/>
            <a:chOff x="12210680" y="2356972"/>
            <a:chExt cx="457834" cy="8381365"/>
          </a:xfrm>
        </p:grpSpPr>
        <p:sp>
          <p:nvSpPr>
            <p:cNvPr id="584" name="object 584" descr=""/>
            <p:cNvSpPr/>
            <p:nvPr/>
          </p:nvSpPr>
          <p:spPr>
            <a:xfrm>
              <a:off x="12212902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4130785"/>
                  </a:moveTo>
                  <a:lnTo>
                    <a:pt x="0" y="4054889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716461"/>
                  </a:moveTo>
                  <a:lnTo>
                    <a:pt x="0" y="640565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5" name="object 58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472974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586" name="object 586" descr=""/>
          <p:cNvSpPr txBox="1"/>
          <p:nvPr/>
        </p:nvSpPr>
        <p:spPr>
          <a:xfrm>
            <a:off x="12518967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587" name="object 587" descr=""/>
          <p:cNvSpPr/>
          <p:nvPr/>
        </p:nvSpPr>
        <p:spPr>
          <a:xfrm>
            <a:off x="12571133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8" name="object 588" descr=""/>
          <p:cNvSpPr/>
          <p:nvPr/>
        </p:nvSpPr>
        <p:spPr>
          <a:xfrm>
            <a:off x="12571133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9" name="object 589" descr=""/>
          <p:cNvSpPr/>
          <p:nvPr/>
        </p:nvSpPr>
        <p:spPr>
          <a:xfrm>
            <a:off x="12571133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0" name="object 590" descr=""/>
          <p:cNvSpPr/>
          <p:nvPr/>
        </p:nvSpPr>
        <p:spPr>
          <a:xfrm>
            <a:off x="12571133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1" name="object 591" descr=""/>
          <p:cNvSpPr/>
          <p:nvPr/>
        </p:nvSpPr>
        <p:spPr>
          <a:xfrm>
            <a:off x="12571133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2" name="object 592" descr=""/>
          <p:cNvSpPr/>
          <p:nvPr/>
        </p:nvSpPr>
        <p:spPr>
          <a:xfrm>
            <a:off x="12571133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93" name="object 593" descr=""/>
          <p:cNvGrpSpPr/>
          <p:nvPr/>
        </p:nvGrpSpPr>
        <p:grpSpPr>
          <a:xfrm>
            <a:off x="12568911" y="2356972"/>
            <a:ext cx="817244" cy="8381365"/>
            <a:chOff x="12568911" y="2356972"/>
            <a:chExt cx="817244" cy="8381365"/>
          </a:xfrm>
        </p:grpSpPr>
        <p:sp>
          <p:nvSpPr>
            <p:cNvPr id="594" name="object 594" descr=""/>
            <p:cNvSpPr/>
            <p:nvPr/>
          </p:nvSpPr>
          <p:spPr>
            <a:xfrm>
              <a:off x="12571133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4130785"/>
                  </a:moveTo>
                  <a:lnTo>
                    <a:pt x="0" y="405488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5" name="object 59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190448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596" name="object 596" descr=""/>
          <p:cNvSpPr txBox="1"/>
          <p:nvPr/>
        </p:nvSpPr>
        <p:spPr>
          <a:xfrm>
            <a:off x="13236441" y="1052853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597" name="object 597" descr=""/>
          <p:cNvSpPr/>
          <p:nvPr/>
        </p:nvSpPr>
        <p:spPr>
          <a:xfrm>
            <a:off x="13288607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8" name="object 598" descr=""/>
          <p:cNvSpPr/>
          <p:nvPr/>
        </p:nvSpPr>
        <p:spPr>
          <a:xfrm>
            <a:off x="13288607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9" name="object 599" descr=""/>
          <p:cNvSpPr/>
          <p:nvPr/>
        </p:nvSpPr>
        <p:spPr>
          <a:xfrm>
            <a:off x="13288607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0" name="object 600" descr=""/>
          <p:cNvSpPr/>
          <p:nvPr/>
        </p:nvSpPr>
        <p:spPr>
          <a:xfrm>
            <a:off x="13288607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1" name="object 601" descr=""/>
          <p:cNvSpPr/>
          <p:nvPr/>
        </p:nvSpPr>
        <p:spPr>
          <a:xfrm>
            <a:off x="13288607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 descr=""/>
          <p:cNvSpPr/>
          <p:nvPr/>
        </p:nvSpPr>
        <p:spPr>
          <a:xfrm>
            <a:off x="13288607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03" name="object 603" descr=""/>
          <p:cNvGrpSpPr/>
          <p:nvPr/>
        </p:nvGrpSpPr>
        <p:grpSpPr>
          <a:xfrm>
            <a:off x="13286384" y="2356972"/>
            <a:ext cx="815975" cy="8381365"/>
            <a:chOff x="13286384" y="2356972"/>
            <a:chExt cx="815975" cy="8381365"/>
          </a:xfrm>
        </p:grpSpPr>
        <p:sp>
          <p:nvSpPr>
            <p:cNvPr id="604" name="object 604" descr=""/>
            <p:cNvSpPr/>
            <p:nvPr/>
          </p:nvSpPr>
          <p:spPr>
            <a:xfrm>
              <a:off x="13288606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5" name="object 60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06909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606" name="object 606" descr=""/>
          <p:cNvSpPr txBox="1"/>
          <p:nvPr/>
        </p:nvSpPr>
        <p:spPr>
          <a:xfrm>
            <a:off x="13953914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07" name="object 607" descr=""/>
          <p:cNvSpPr/>
          <p:nvPr/>
        </p:nvSpPr>
        <p:spPr>
          <a:xfrm>
            <a:off x="14005069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 descr=""/>
          <p:cNvSpPr/>
          <p:nvPr/>
        </p:nvSpPr>
        <p:spPr>
          <a:xfrm>
            <a:off x="14005069" y="914635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 descr=""/>
          <p:cNvSpPr/>
          <p:nvPr/>
        </p:nvSpPr>
        <p:spPr>
          <a:xfrm>
            <a:off x="14005069" y="861507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 descr=""/>
          <p:cNvSpPr/>
          <p:nvPr/>
        </p:nvSpPr>
        <p:spPr>
          <a:xfrm>
            <a:off x="14005069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 descr=""/>
          <p:cNvSpPr/>
          <p:nvPr/>
        </p:nvSpPr>
        <p:spPr>
          <a:xfrm>
            <a:off x="14005069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 descr=""/>
          <p:cNvSpPr/>
          <p:nvPr/>
        </p:nvSpPr>
        <p:spPr>
          <a:xfrm>
            <a:off x="14005069" y="656587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 descr=""/>
          <p:cNvSpPr/>
          <p:nvPr/>
        </p:nvSpPr>
        <p:spPr>
          <a:xfrm>
            <a:off x="14005069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4" name="object 614" descr=""/>
          <p:cNvSpPr/>
          <p:nvPr/>
        </p:nvSpPr>
        <p:spPr>
          <a:xfrm>
            <a:off x="14005069" y="4516675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5" name="object 615" descr=""/>
          <p:cNvSpPr/>
          <p:nvPr/>
        </p:nvSpPr>
        <p:spPr>
          <a:xfrm>
            <a:off x="14005069" y="383360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6" name="object 616" descr=""/>
          <p:cNvSpPr/>
          <p:nvPr/>
        </p:nvSpPr>
        <p:spPr>
          <a:xfrm>
            <a:off x="14005069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17" name="object 617" descr=""/>
          <p:cNvGrpSpPr/>
          <p:nvPr/>
        </p:nvGrpSpPr>
        <p:grpSpPr>
          <a:xfrm>
            <a:off x="14002846" y="2356972"/>
            <a:ext cx="459105" cy="8381365"/>
            <a:chOff x="14002846" y="2356972"/>
            <a:chExt cx="459105" cy="8381365"/>
          </a:xfrm>
        </p:grpSpPr>
        <p:sp>
          <p:nvSpPr>
            <p:cNvPr id="618" name="object 618" descr=""/>
            <p:cNvSpPr/>
            <p:nvPr/>
          </p:nvSpPr>
          <p:spPr>
            <a:xfrm>
              <a:off x="14005068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19" name="object 61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66152" y="10542845"/>
              <a:ext cx="195306" cy="195306"/>
            </a:xfrm>
            <a:prstGeom prst="rect">
              <a:avLst/>
            </a:prstGeom>
          </p:spPr>
        </p:pic>
      </p:grpSp>
      <p:grpSp>
        <p:nvGrpSpPr>
          <p:cNvPr id="620" name="object 620" descr=""/>
          <p:cNvGrpSpPr/>
          <p:nvPr/>
        </p:nvGrpSpPr>
        <p:grpSpPr>
          <a:xfrm>
            <a:off x="13993936" y="2863146"/>
            <a:ext cx="13335" cy="286385"/>
            <a:chOff x="13993936" y="2863146"/>
            <a:chExt cx="13335" cy="286385"/>
          </a:xfrm>
        </p:grpSpPr>
        <p:sp>
          <p:nvSpPr>
            <p:cNvPr id="621" name="object 621" descr=""/>
            <p:cNvSpPr/>
            <p:nvPr/>
          </p:nvSpPr>
          <p:spPr>
            <a:xfrm>
              <a:off x="14005067" y="299976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 descr=""/>
            <p:cNvSpPr/>
            <p:nvPr/>
          </p:nvSpPr>
          <p:spPr>
            <a:xfrm>
              <a:off x="13994948" y="2863146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w="0" h="286385">
                  <a:moveTo>
                    <a:pt x="0" y="286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3" name="object 623" descr=""/>
          <p:cNvSpPr txBox="1"/>
          <p:nvPr/>
        </p:nvSpPr>
        <p:spPr>
          <a:xfrm>
            <a:off x="14314169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24" name="object 624" descr=""/>
          <p:cNvSpPr/>
          <p:nvPr/>
        </p:nvSpPr>
        <p:spPr>
          <a:xfrm>
            <a:off x="14364310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 descr=""/>
          <p:cNvSpPr/>
          <p:nvPr/>
        </p:nvSpPr>
        <p:spPr>
          <a:xfrm>
            <a:off x="14364310" y="914635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 descr=""/>
          <p:cNvSpPr/>
          <p:nvPr/>
        </p:nvSpPr>
        <p:spPr>
          <a:xfrm>
            <a:off x="14364310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 descr=""/>
          <p:cNvSpPr/>
          <p:nvPr/>
        </p:nvSpPr>
        <p:spPr>
          <a:xfrm>
            <a:off x="14364310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8" name="object 628" descr=""/>
          <p:cNvSpPr/>
          <p:nvPr/>
        </p:nvSpPr>
        <p:spPr>
          <a:xfrm>
            <a:off x="14364310" y="724894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9" name="object 629" descr=""/>
          <p:cNvSpPr/>
          <p:nvPr/>
        </p:nvSpPr>
        <p:spPr>
          <a:xfrm>
            <a:off x="14364310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0" name="object 630" descr=""/>
          <p:cNvSpPr/>
          <p:nvPr/>
        </p:nvSpPr>
        <p:spPr>
          <a:xfrm>
            <a:off x="14364310" y="656587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1" name="object 631" descr=""/>
          <p:cNvSpPr/>
          <p:nvPr/>
        </p:nvSpPr>
        <p:spPr>
          <a:xfrm>
            <a:off x="14364310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2" name="object 632" descr=""/>
          <p:cNvSpPr/>
          <p:nvPr/>
        </p:nvSpPr>
        <p:spPr>
          <a:xfrm>
            <a:off x="14364310" y="4516675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3" name="object 633" descr=""/>
          <p:cNvSpPr/>
          <p:nvPr/>
        </p:nvSpPr>
        <p:spPr>
          <a:xfrm>
            <a:off x="14364310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 descr=""/>
          <p:cNvSpPr/>
          <p:nvPr/>
        </p:nvSpPr>
        <p:spPr>
          <a:xfrm>
            <a:off x="14364310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35" name="object 635" descr=""/>
          <p:cNvGrpSpPr/>
          <p:nvPr/>
        </p:nvGrpSpPr>
        <p:grpSpPr>
          <a:xfrm>
            <a:off x="14362089" y="2356972"/>
            <a:ext cx="815975" cy="8381365"/>
            <a:chOff x="14362089" y="2356972"/>
            <a:chExt cx="815975" cy="8381365"/>
          </a:xfrm>
        </p:grpSpPr>
        <p:sp>
          <p:nvSpPr>
            <p:cNvPr id="636" name="object 636" descr=""/>
            <p:cNvSpPr/>
            <p:nvPr/>
          </p:nvSpPr>
          <p:spPr>
            <a:xfrm>
              <a:off x="14364311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37" name="object 63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982614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638" name="object 638" descr=""/>
          <p:cNvSpPr txBox="1"/>
          <p:nvPr/>
        </p:nvSpPr>
        <p:spPr>
          <a:xfrm>
            <a:off x="15026583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39" name="object 639" descr=""/>
          <p:cNvSpPr/>
          <p:nvPr/>
        </p:nvSpPr>
        <p:spPr>
          <a:xfrm>
            <a:off x="15080772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 descr=""/>
          <p:cNvSpPr/>
          <p:nvPr/>
        </p:nvSpPr>
        <p:spPr>
          <a:xfrm>
            <a:off x="15080772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 descr=""/>
          <p:cNvSpPr/>
          <p:nvPr/>
        </p:nvSpPr>
        <p:spPr>
          <a:xfrm>
            <a:off x="15080772" y="4516675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 descr=""/>
          <p:cNvSpPr/>
          <p:nvPr/>
        </p:nvSpPr>
        <p:spPr>
          <a:xfrm>
            <a:off x="15080772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43" name="object 643" descr=""/>
          <p:cNvGrpSpPr/>
          <p:nvPr/>
        </p:nvGrpSpPr>
        <p:grpSpPr>
          <a:xfrm>
            <a:off x="15078550" y="2356972"/>
            <a:ext cx="817244" cy="8381365"/>
            <a:chOff x="15078550" y="2356972"/>
            <a:chExt cx="817244" cy="8381365"/>
          </a:xfrm>
        </p:grpSpPr>
        <p:sp>
          <p:nvSpPr>
            <p:cNvPr id="644" name="object 644" descr=""/>
            <p:cNvSpPr/>
            <p:nvPr/>
          </p:nvSpPr>
          <p:spPr>
            <a:xfrm>
              <a:off x="15080773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813852"/>
                  </a:moveTo>
                  <a:lnTo>
                    <a:pt x="0" y="4737956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45" name="object 64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700087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646" name="object 646" descr=""/>
          <p:cNvSpPr txBox="1"/>
          <p:nvPr/>
        </p:nvSpPr>
        <p:spPr>
          <a:xfrm>
            <a:off x="15746080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47" name="object 647" descr=""/>
          <p:cNvSpPr/>
          <p:nvPr/>
        </p:nvSpPr>
        <p:spPr>
          <a:xfrm>
            <a:off x="15798246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 descr=""/>
          <p:cNvSpPr/>
          <p:nvPr/>
        </p:nvSpPr>
        <p:spPr>
          <a:xfrm>
            <a:off x="15798246" y="914635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 descr=""/>
          <p:cNvSpPr/>
          <p:nvPr/>
        </p:nvSpPr>
        <p:spPr>
          <a:xfrm>
            <a:off x="15798246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 descr=""/>
          <p:cNvSpPr/>
          <p:nvPr/>
        </p:nvSpPr>
        <p:spPr>
          <a:xfrm>
            <a:off x="15798246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 descr=""/>
          <p:cNvSpPr/>
          <p:nvPr/>
        </p:nvSpPr>
        <p:spPr>
          <a:xfrm>
            <a:off x="15798246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 descr=""/>
          <p:cNvSpPr/>
          <p:nvPr/>
        </p:nvSpPr>
        <p:spPr>
          <a:xfrm>
            <a:off x="15798246" y="656587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 descr=""/>
          <p:cNvSpPr/>
          <p:nvPr/>
        </p:nvSpPr>
        <p:spPr>
          <a:xfrm>
            <a:off x="15798246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 descr=""/>
          <p:cNvSpPr/>
          <p:nvPr/>
        </p:nvSpPr>
        <p:spPr>
          <a:xfrm>
            <a:off x="15798246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55" name="object 655" descr=""/>
          <p:cNvGrpSpPr/>
          <p:nvPr/>
        </p:nvGrpSpPr>
        <p:grpSpPr>
          <a:xfrm>
            <a:off x="15796023" y="2356972"/>
            <a:ext cx="457834" cy="8381365"/>
            <a:chOff x="15796023" y="2356972"/>
            <a:chExt cx="457834" cy="8381365"/>
          </a:xfrm>
        </p:grpSpPr>
        <p:sp>
          <p:nvSpPr>
            <p:cNvPr id="656" name="object 656" descr=""/>
            <p:cNvSpPr/>
            <p:nvPr/>
          </p:nvSpPr>
          <p:spPr>
            <a:xfrm>
              <a:off x="15798245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57" name="object 65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058317" y="10542845"/>
              <a:ext cx="195306" cy="195306"/>
            </a:xfrm>
            <a:prstGeom prst="rect">
              <a:avLst/>
            </a:prstGeom>
          </p:spPr>
        </p:pic>
      </p:grpSp>
      <p:sp>
        <p:nvSpPr>
          <p:cNvPr id="658" name="object 658" descr=""/>
          <p:cNvSpPr txBox="1"/>
          <p:nvPr/>
        </p:nvSpPr>
        <p:spPr>
          <a:xfrm>
            <a:off x="16104311" y="1052853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59" name="object 659" descr=""/>
          <p:cNvSpPr/>
          <p:nvPr/>
        </p:nvSpPr>
        <p:spPr>
          <a:xfrm>
            <a:off x="16156477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 descr=""/>
          <p:cNvSpPr/>
          <p:nvPr/>
        </p:nvSpPr>
        <p:spPr>
          <a:xfrm>
            <a:off x="16156477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 descr=""/>
          <p:cNvSpPr/>
          <p:nvPr/>
        </p:nvSpPr>
        <p:spPr>
          <a:xfrm>
            <a:off x="16156477" y="656587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 descr=""/>
          <p:cNvSpPr/>
          <p:nvPr/>
        </p:nvSpPr>
        <p:spPr>
          <a:xfrm>
            <a:off x="16156477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 descr=""/>
          <p:cNvSpPr/>
          <p:nvPr/>
        </p:nvSpPr>
        <p:spPr>
          <a:xfrm>
            <a:off x="16156477" y="588280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64" name="object 664" descr=""/>
          <p:cNvGrpSpPr/>
          <p:nvPr/>
        </p:nvGrpSpPr>
        <p:grpSpPr>
          <a:xfrm>
            <a:off x="16154254" y="2356972"/>
            <a:ext cx="842644" cy="8381365"/>
            <a:chOff x="16154254" y="2356972"/>
            <a:chExt cx="842644" cy="8381365"/>
          </a:xfrm>
        </p:grpSpPr>
        <p:sp>
          <p:nvSpPr>
            <p:cNvPr id="665" name="object 665" descr=""/>
            <p:cNvSpPr/>
            <p:nvPr/>
          </p:nvSpPr>
          <p:spPr>
            <a:xfrm>
              <a:off x="16156476" y="2359195"/>
              <a:ext cx="0" cy="7503159"/>
            </a:xfrm>
            <a:custGeom>
              <a:avLst/>
              <a:gdLst/>
              <a:ahLst/>
              <a:cxnLst/>
              <a:rect l="l" t="t" r="r" b="b"/>
              <a:pathLst>
                <a:path w="0" h="7503159">
                  <a:moveTo>
                    <a:pt x="0" y="7502607"/>
                  </a:moveTo>
                  <a:lnTo>
                    <a:pt x="0" y="6938950"/>
                  </a:lnTo>
                </a:path>
                <a:path w="0" h="7503159">
                  <a:moveTo>
                    <a:pt x="0" y="6863054"/>
                  </a:moveTo>
                  <a:lnTo>
                    <a:pt x="0" y="6787157"/>
                  </a:lnTo>
                </a:path>
                <a:path w="0" h="7503159">
                  <a:moveTo>
                    <a:pt x="0" y="6711261"/>
                  </a:moveTo>
                  <a:lnTo>
                    <a:pt x="0" y="6255883"/>
                  </a:lnTo>
                </a:path>
                <a:path w="0" h="7503159">
                  <a:moveTo>
                    <a:pt x="0" y="6179987"/>
                  </a:moveTo>
                  <a:lnTo>
                    <a:pt x="0" y="6104090"/>
                  </a:lnTo>
                </a:path>
                <a:path w="0" h="7503159">
                  <a:moveTo>
                    <a:pt x="0" y="6028194"/>
                  </a:moveTo>
                  <a:lnTo>
                    <a:pt x="0" y="5572816"/>
                  </a:lnTo>
                </a:path>
                <a:path w="0" h="7503159">
                  <a:moveTo>
                    <a:pt x="0" y="5345127"/>
                  </a:moveTo>
                  <a:lnTo>
                    <a:pt x="0" y="4889749"/>
                  </a:lnTo>
                </a:path>
                <a:path w="0" h="7503159">
                  <a:moveTo>
                    <a:pt x="0" y="3447718"/>
                  </a:moveTo>
                  <a:lnTo>
                    <a:pt x="0" y="3371821"/>
                  </a:lnTo>
                </a:path>
                <a:path w="0" h="7503159">
                  <a:moveTo>
                    <a:pt x="0" y="3295925"/>
                  </a:moveTo>
                  <a:lnTo>
                    <a:pt x="0" y="2840547"/>
                  </a:lnTo>
                </a:path>
                <a:path w="0" h="7503159">
                  <a:moveTo>
                    <a:pt x="0" y="2764651"/>
                  </a:moveTo>
                  <a:lnTo>
                    <a:pt x="0" y="2688754"/>
                  </a:lnTo>
                </a:path>
                <a:path w="0" h="7503159">
                  <a:moveTo>
                    <a:pt x="0" y="2612858"/>
                  </a:moveTo>
                  <a:lnTo>
                    <a:pt x="0" y="2157480"/>
                  </a:lnTo>
                </a:path>
                <a:path w="0" h="7503159">
                  <a:moveTo>
                    <a:pt x="0" y="2081583"/>
                  </a:moveTo>
                  <a:lnTo>
                    <a:pt x="0" y="2005687"/>
                  </a:lnTo>
                </a:path>
                <a:path w="0" h="7503159">
                  <a:moveTo>
                    <a:pt x="0" y="1929791"/>
                  </a:moveTo>
                  <a:lnTo>
                    <a:pt x="0" y="1474413"/>
                  </a:lnTo>
                </a:path>
                <a:path w="0" h="7503159">
                  <a:moveTo>
                    <a:pt x="0" y="1398516"/>
                  </a:moveTo>
                  <a:lnTo>
                    <a:pt x="0" y="1322620"/>
                  </a:lnTo>
                </a:path>
                <a:path w="0" h="7503159">
                  <a:moveTo>
                    <a:pt x="0" y="1246724"/>
                  </a:moveTo>
                  <a:lnTo>
                    <a:pt x="0" y="791345"/>
                  </a:lnTo>
                </a:path>
                <a:path w="0" h="7503159">
                  <a:moveTo>
                    <a:pt x="0" y="715449"/>
                  </a:moveTo>
                  <a:lnTo>
                    <a:pt x="0" y="639553"/>
                  </a:lnTo>
                </a:path>
                <a:path w="0" h="7503159">
                  <a:moveTo>
                    <a:pt x="0" y="563656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6" name="object 66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6751504" y="10543858"/>
              <a:ext cx="244892" cy="194294"/>
            </a:xfrm>
            <a:prstGeom prst="rect">
              <a:avLst/>
            </a:prstGeom>
          </p:spPr>
        </p:pic>
      </p:grpSp>
      <p:sp>
        <p:nvSpPr>
          <p:cNvPr id="667" name="object 667" descr=""/>
          <p:cNvSpPr txBox="1"/>
          <p:nvPr/>
        </p:nvSpPr>
        <p:spPr>
          <a:xfrm>
            <a:off x="16798509" y="10528530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68" name="object 668" descr=""/>
          <p:cNvSpPr/>
          <p:nvPr/>
        </p:nvSpPr>
        <p:spPr>
          <a:xfrm>
            <a:off x="16873949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 descr=""/>
          <p:cNvSpPr/>
          <p:nvPr/>
        </p:nvSpPr>
        <p:spPr>
          <a:xfrm>
            <a:off x="16873949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 descr=""/>
          <p:cNvSpPr/>
          <p:nvPr/>
        </p:nvSpPr>
        <p:spPr>
          <a:xfrm>
            <a:off x="16873949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 descr=""/>
          <p:cNvSpPr/>
          <p:nvPr/>
        </p:nvSpPr>
        <p:spPr>
          <a:xfrm>
            <a:off x="16873949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2" name="object 672" descr=""/>
          <p:cNvSpPr/>
          <p:nvPr/>
        </p:nvSpPr>
        <p:spPr>
          <a:xfrm>
            <a:off x="16873949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3" name="object 673" descr=""/>
          <p:cNvSpPr/>
          <p:nvPr/>
        </p:nvSpPr>
        <p:spPr>
          <a:xfrm>
            <a:off x="17591423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4" name="object 674" descr=""/>
          <p:cNvSpPr/>
          <p:nvPr/>
        </p:nvSpPr>
        <p:spPr>
          <a:xfrm>
            <a:off x="17591423" y="861507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5" name="object 675" descr=""/>
          <p:cNvSpPr/>
          <p:nvPr/>
        </p:nvSpPr>
        <p:spPr>
          <a:xfrm>
            <a:off x="17591423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6" name="object 676" descr=""/>
          <p:cNvSpPr/>
          <p:nvPr/>
        </p:nvSpPr>
        <p:spPr>
          <a:xfrm>
            <a:off x="17591423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7" name="object 677" descr=""/>
          <p:cNvSpPr/>
          <p:nvPr/>
        </p:nvSpPr>
        <p:spPr>
          <a:xfrm>
            <a:off x="17591423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8" name="object 678" descr=""/>
          <p:cNvSpPr/>
          <p:nvPr/>
        </p:nvSpPr>
        <p:spPr>
          <a:xfrm>
            <a:off x="17591423" y="588280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9" name="object 679" descr=""/>
          <p:cNvSpPr/>
          <p:nvPr/>
        </p:nvSpPr>
        <p:spPr>
          <a:xfrm>
            <a:off x="17591423" y="504795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0" name="object 680" descr=""/>
          <p:cNvSpPr/>
          <p:nvPr/>
        </p:nvSpPr>
        <p:spPr>
          <a:xfrm>
            <a:off x="17591423" y="368181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1" name="object 681" descr=""/>
          <p:cNvSpPr/>
          <p:nvPr/>
        </p:nvSpPr>
        <p:spPr>
          <a:xfrm>
            <a:off x="17591423" y="3151553"/>
            <a:ext cx="0" cy="454659"/>
          </a:xfrm>
          <a:custGeom>
            <a:avLst/>
            <a:gdLst/>
            <a:ahLst/>
            <a:cxnLst/>
            <a:rect l="l" t="t" r="r" b="b"/>
            <a:pathLst>
              <a:path w="0" h="454660">
                <a:moveTo>
                  <a:pt x="0" y="45436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2" name="object 682" descr=""/>
          <p:cNvSpPr/>
          <p:nvPr/>
        </p:nvSpPr>
        <p:spPr>
          <a:xfrm>
            <a:off x="17591423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3" name="object 683" descr=""/>
          <p:cNvSpPr/>
          <p:nvPr/>
        </p:nvSpPr>
        <p:spPr>
          <a:xfrm>
            <a:off x="17949654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4" name="object 684" descr=""/>
          <p:cNvSpPr/>
          <p:nvPr/>
        </p:nvSpPr>
        <p:spPr>
          <a:xfrm>
            <a:off x="17949654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5" name="object 685" descr=""/>
          <p:cNvSpPr/>
          <p:nvPr/>
        </p:nvSpPr>
        <p:spPr>
          <a:xfrm>
            <a:off x="17949654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6" name="object 686" descr=""/>
          <p:cNvSpPr/>
          <p:nvPr/>
        </p:nvSpPr>
        <p:spPr>
          <a:xfrm>
            <a:off x="17949654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7" name="object 687" descr=""/>
          <p:cNvSpPr/>
          <p:nvPr/>
        </p:nvSpPr>
        <p:spPr>
          <a:xfrm>
            <a:off x="17949654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88" name="object 688" descr=""/>
          <p:cNvGrpSpPr/>
          <p:nvPr/>
        </p:nvGrpSpPr>
        <p:grpSpPr>
          <a:xfrm>
            <a:off x="16871728" y="2356972"/>
            <a:ext cx="1558925" cy="8381365"/>
            <a:chOff x="16871728" y="2356972"/>
            <a:chExt cx="1558925" cy="8381365"/>
          </a:xfrm>
        </p:grpSpPr>
        <p:sp>
          <p:nvSpPr>
            <p:cNvPr id="689" name="object 689" descr=""/>
            <p:cNvSpPr/>
            <p:nvPr/>
          </p:nvSpPr>
          <p:spPr>
            <a:xfrm>
              <a:off x="16873950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4130785"/>
                  </a:moveTo>
                  <a:lnTo>
                    <a:pt x="0" y="4054889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0" name="object 690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467966" y="10543858"/>
              <a:ext cx="244892" cy="194294"/>
            </a:xfrm>
            <a:prstGeom prst="rect">
              <a:avLst/>
            </a:prstGeom>
          </p:spPr>
        </p:pic>
        <p:sp>
          <p:nvSpPr>
            <p:cNvPr id="691" name="object 691" descr=""/>
            <p:cNvSpPr/>
            <p:nvPr/>
          </p:nvSpPr>
          <p:spPr>
            <a:xfrm>
              <a:off x="17591424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179987"/>
                  </a:moveTo>
                  <a:lnTo>
                    <a:pt x="0" y="6104090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2" name="object 69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7827209" y="10543858"/>
              <a:ext cx="244892" cy="194294"/>
            </a:xfrm>
            <a:prstGeom prst="rect">
              <a:avLst/>
            </a:prstGeom>
          </p:spPr>
        </p:pic>
        <p:sp>
          <p:nvSpPr>
            <p:cNvPr id="693" name="object 693" descr=""/>
            <p:cNvSpPr/>
            <p:nvPr/>
          </p:nvSpPr>
          <p:spPr>
            <a:xfrm>
              <a:off x="17949655" y="2359195"/>
              <a:ext cx="0" cy="8187055"/>
            </a:xfrm>
            <a:custGeom>
              <a:avLst/>
              <a:gdLst/>
              <a:ahLst/>
              <a:cxnLst/>
              <a:rect l="l" t="t" r="r" b="b"/>
              <a:pathLst>
                <a:path w="0" h="8187055">
                  <a:moveTo>
                    <a:pt x="0" y="8186686"/>
                  </a:moveTo>
                  <a:lnTo>
                    <a:pt x="0" y="7622017"/>
                  </a:lnTo>
                </a:path>
                <a:path w="0" h="8187055">
                  <a:moveTo>
                    <a:pt x="0" y="7394328"/>
                  </a:moveTo>
                  <a:lnTo>
                    <a:pt x="0" y="6938950"/>
                  </a:lnTo>
                </a:path>
                <a:path w="0" h="8187055">
                  <a:moveTo>
                    <a:pt x="0" y="6863054"/>
                  </a:moveTo>
                  <a:lnTo>
                    <a:pt x="0" y="6787157"/>
                  </a:lnTo>
                </a:path>
                <a:path w="0" h="8187055">
                  <a:moveTo>
                    <a:pt x="0" y="6711261"/>
                  </a:moveTo>
                  <a:lnTo>
                    <a:pt x="0" y="6255883"/>
                  </a:lnTo>
                </a:path>
                <a:path w="0" h="8187055">
                  <a:moveTo>
                    <a:pt x="0" y="6028194"/>
                  </a:moveTo>
                  <a:lnTo>
                    <a:pt x="0" y="5572816"/>
                  </a:lnTo>
                </a:path>
                <a:path w="0" h="8187055">
                  <a:moveTo>
                    <a:pt x="0" y="5496919"/>
                  </a:moveTo>
                  <a:lnTo>
                    <a:pt x="0" y="5421023"/>
                  </a:lnTo>
                </a:path>
                <a:path w="0" h="8187055">
                  <a:moveTo>
                    <a:pt x="0" y="5345127"/>
                  </a:moveTo>
                  <a:lnTo>
                    <a:pt x="0" y="4889749"/>
                  </a:lnTo>
                </a:path>
                <a:path w="0" h="8187055">
                  <a:moveTo>
                    <a:pt x="0" y="4662059"/>
                  </a:moveTo>
                  <a:lnTo>
                    <a:pt x="0" y="4206681"/>
                  </a:lnTo>
                </a:path>
                <a:path w="0" h="8187055">
                  <a:moveTo>
                    <a:pt x="0" y="3978992"/>
                  </a:moveTo>
                  <a:lnTo>
                    <a:pt x="0" y="3523614"/>
                  </a:lnTo>
                </a:path>
                <a:path w="0" h="8187055">
                  <a:moveTo>
                    <a:pt x="0" y="3447718"/>
                  </a:moveTo>
                  <a:lnTo>
                    <a:pt x="0" y="3371821"/>
                  </a:lnTo>
                </a:path>
                <a:path w="0" h="8187055">
                  <a:moveTo>
                    <a:pt x="0" y="3295925"/>
                  </a:moveTo>
                  <a:lnTo>
                    <a:pt x="0" y="2840547"/>
                  </a:lnTo>
                </a:path>
                <a:path w="0" h="8187055">
                  <a:moveTo>
                    <a:pt x="0" y="2764651"/>
                  </a:moveTo>
                  <a:lnTo>
                    <a:pt x="0" y="2688754"/>
                  </a:lnTo>
                </a:path>
                <a:path w="0" h="8187055">
                  <a:moveTo>
                    <a:pt x="0" y="2612858"/>
                  </a:moveTo>
                  <a:lnTo>
                    <a:pt x="0" y="2157480"/>
                  </a:lnTo>
                </a:path>
                <a:path w="0" h="8187055">
                  <a:moveTo>
                    <a:pt x="0" y="2081583"/>
                  </a:moveTo>
                  <a:lnTo>
                    <a:pt x="0" y="2005687"/>
                  </a:lnTo>
                </a:path>
                <a:path w="0" h="8187055">
                  <a:moveTo>
                    <a:pt x="0" y="1929791"/>
                  </a:moveTo>
                  <a:lnTo>
                    <a:pt x="0" y="1474413"/>
                  </a:lnTo>
                </a:path>
                <a:path w="0" h="8187055">
                  <a:moveTo>
                    <a:pt x="0" y="1398516"/>
                  </a:moveTo>
                  <a:lnTo>
                    <a:pt x="0" y="1322620"/>
                  </a:lnTo>
                </a:path>
                <a:path w="0" h="8187055">
                  <a:moveTo>
                    <a:pt x="0" y="1246724"/>
                  </a:moveTo>
                  <a:lnTo>
                    <a:pt x="0" y="792357"/>
                  </a:lnTo>
                </a:path>
                <a:path w="0" h="8187055">
                  <a:moveTo>
                    <a:pt x="0" y="56466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4" name="object 69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185439" y="10543858"/>
              <a:ext cx="244892" cy="194294"/>
            </a:xfrm>
            <a:prstGeom prst="rect">
              <a:avLst/>
            </a:prstGeom>
          </p:spPr>
        </p:pic>
      </p:grpSp>
      <p:sp>
        <p:nvSpPr>
          <p:cNvPr id="695" name="object 695" descr=""/>
          <p:cNvSpPr txBox="1"/>
          <p:nvPr/>
        </p:nvSpPr>
        <p:spPr>
          <a:xfrm>
            <a:off x="17522054" y="10528530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2585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96" name="object 696" descr=""/>
          <p:cNvSpPr/>
          <p:nvPr/>
        </p:nvSpPr>
        <p:spPr>
          <a:xfrm>
            <a:off x="18307885" y="982942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 descr=""/>
          <p:cNvSpPr/>
          <p:nvPr/>
        </p:nvSpPr>
        <p:spPr>
          <a:xfrm>
            <a:off x="18307885" y="8463285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 descr=""/>
          <p:cNvSpPr/>
          <p:nvPr/>
        </p:nvSpPr>
        <p:spPr>
          <a:xfrm>
            <a:off x="18307885" y="7932011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 descr=""/>
          <p:cNvSpPr/>
          <p:nvPr/>
        </p:nvSpPr>
        <p:spPr>
          <a:xfrm>
            <a:off x="18307885" y="778021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 descr=""/>
          <p:cNvSpPr/>
          <p:nvPr/>
        </p:nvSpPr>
        <p:spPr>
          <a:xfrm>
            <a:off x="18307885" y="709715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 descr=""/>
          <p:cNvSpPr/>
          <p:nvPr/>
        </p:nvSpPr>
        <p:spPr>
          <a:xfrm>
            <a:off x="18307885" y="641408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 descr=""/>
          <p:cNvSpPr/>
          <p:nvPr/>
        </p:nvSpPr>
        <p:spPr>
          <a:xfrm>
            <a:off x="18307885" y="573101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 descr=""/>
          <p:cNvSpPr/>
          <p:nvPr/>
        </p:nvSpPr>
        <p:spPr>
          <a:xfrm>
            <a:off x="18307885" y="504795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 descr=""/>
          <p:cNvSpPr/>
          <p:nvPr/>
        </p:nvSpPr>
        <p:spPr>
          <a:xfrm>
            <a:off x="18307885" y="299976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 descr=""/>
          <p:cNvSpPr/>
          <p:nvPr/>
        </p:nvSpPr>
        <p:spPr>
          <a:xfrm>
            <a:off x="11376018" y="2359195"/>
            <a:ext cx="7411084" cy="8187055"/>
          </a:xfrm>
          <a:custGeom>
            <a:avLst/>
            <a:gdLst/>
            <a:ahLst/>
            <a:cxnLst/>
            <a:rect l="l" t="t" r="r" b="b"/>
            <a:pathLst>
              <a:path w="7411084" h="8187055">
                <a:moveTo>
                  <a:pt x="6931866" y="8186686"/>
                </a:moveTo>
                <a:lnTo>
                  <a:pt x="6931866" y="7622017"/>
                </a:lnTo>
              </a:path>
              <a:path w="7411084" h="8187055">
                <a:moveTo>
                  <a:pt x="6931866" y="7394328"/>
                </a:moveTo>
                <a:lnTo>
                  <a:pt x="6931866" y="6938950"/>
                </a:lnTo>
              </a:path>
              <a:path w="7411084" h="8187055">
                <a:moveTo>
                  <a:pt x="6931866" y="6863054"/>
                </a:moveTo>
                <a:lnTo>
                  <a:pt x="6931866" y="6787157"/>
                </a:lnTo>
              </a:path>
              <a:path w="7411084" h="8187055">
                <a:moveTo>
                  <a:pt x="6931866" y="6711261"/>
                </a:moveTo>
                <a:lnTo>
                  <a:pt x="6931866" y="6255883"/>
                </a:lnTo>
              </a:path>
              <a:path w="7411084" h="8187055">
                <a:moveTo>
                  <a:pt x="6931866" y="5345127"/>
                </a:moveTo>
                <a:lnTo>
                  <a:pt x="6931866" y="4889749"/>
                </a:lnTo>
              </a:path>
              <a:path w="7411084" h="8187055">
                <a:moveTo>
                  <a:pt x="6931866" y="4662059"/>
                </a:moveTo>
                <a:lnTo>
                  <a:pt x="6931866" y="4206681"/>
                </a:lnTo>
              </a:path>
              <a:path w="7411084" h="8187055">
                <a:moveTo>
                  <a:pt x="6931866" y="3978992"/>
                </a:moveTo>
                <a:lnTo>
                  <a:pt x="6931866" y="3523614"/>
                </a:lnTo>
              </a:path>
              <a:path w="7411084" h="8187055">
                <a:moveTo>
                  <a:pt x="6931866" y="3295925"/>
                </a:moveTo>
                <a:lnTo>
                  <a:pt x="6931866" y="2840547"/>
                </a:lnTo>
              </a:path>
              <a:path w="7411084" h="8187055">
                <a:moveTo>
                  <a:pt x="6931866" y="2612858"/>
                </a:moveTo>
                <a:lnTo>
                  <a:pt x="6931866" y="2157480"/>
                </a:lnTo>
              </a:path>
              <a:path w="7411084" h="8187055">
                <a:moveTo>
                  <a:pt x="6931866" y="2081583"/>
                </a:moveTo>
                <a:lnTo>
                  <a:pt x="6931866" y="2005687"/>
                </a:lnTo>
              </a:path>
              <a:path w="7411084" h="8187055">
                <a:moveTo>
                  <a:pt x="6931866" y="1929791"/>
                </a:moveTo>
                <a:lnTo>
                  <a:pt x="6931866" y="1474413"/>
                </a:lnTo>
              </a:path>
              <a:path w="7411084" h="8187055">
                <a:moveTo>
                  <a:pt x="6931866" y="1398516"/>
                </a:moveTo>
                <a:lnTo>
                  <a:pt x="6931866" y="1322620"/>
                </a:lnTo>
              </a:path>
              <a:path w="7411084" h="8187055">
                <a:moveTo>
                  <a:pt x="6931866" y="1246724"/>
                </a:moveTo>
                <a:lnTo>
                  <a:pt x="6931866" y="792357"/>
                </a:lnTo>
              </a:path>
              <a:path w="7411084" h="8187055">
                <a:moveTo>
                  <a:pt x="6931866" y="564668"/>
                </a:moveTo>
                <a:lnTo>
                  <a:pt x="6931866" y="0"/>
                </a:lnTo>
              </a:path>
              <a:path w="7411084" h="8187055">
                <a:moveTo>
                  <a:pt x="0" y="2004675"/>
                </a:moveTo>
                <a:lnTo>
                  <a:pt x="518119" y="2004675"/>
                </a:lnTo>
              </a:path>
              <a:path w="7411084" h="8187055">
                <a:moveTo>
                  <a:pt x="594015" y="2004675"/>
                </a:moveTo>
                <a:lnTo>
                  <a:pt x="669911" y="2004675"/>
                </a:lnTo>
              </a:path>
              <a:path w="7411084" h="8187055">
                <a:moveTo>
                  <a:pt x="745808" y="2004675"/>
                </a:moveTo>
                <a:lnTo>
                  <a:pt x="1201186" y="2004675"/>
                </a:lnTo>
              </a:path>
              <a:path w="7411084" h="8187055">
                <a:moveTo>
                  <a:pt x="1277082" y="2004675"/>
                </a:moveTo>
                <a:lnTo>
                  <a:pt x="1352978" y="2004675"/>
                </a:lnTo>
              </a:path>
              <a:path w="7411084" h="8187055">
                <a:moveTo>
                  <a:pt x="1428875" y="2004675"/>
                </a:moveTo>
                <a:lnTo>
                  <a:pt x="1884253" y="2004675"/>
                </a:lnTo>
              </a:path>
              <a:path w="7411084" h="8187055">
                <a:moveTo>
                  <a:pt x="1960149" y="2004675"/>
                </a:moveTo>
                <a:lnTo>
                  <a:pt x="2036046" y="2004675"/>
                </a:lnTo>
              </a:path>
              <a:path w="7411084" h="8187055">
                <a:moveTo>
                  <a:pt x="2111942" y="2004675"/>
                </a:moveTo>
                <a:lnTo>
                  <a:pt x="2566308" y="2004675"/>
                </a:lnTo>
              </a:path>
              <a:path w="7411084" h="8187055">
                <a:moveTo>
                  <a:pt x="2642205" y="2004675"/>
                </a:moveTo>
                <a:lnTo>
                  <a:pt x="2718101" y="2004675"/>
                </a:lnTo>
              </a:path>
              <a:path w="7411084" h="8187055">
                <a:moveTo>
                  <a:pt x="2793997" y="2004675"/>
                </a:moveTo>
                <a:lnTo>
                  <a:pt x="3249375" y="2004675"/>
                </a:lnTo>
              </a:path>
              <a:path w="7411084" h="8187055">
                <a:moveTo>
                  <a:pt x="3325272" y="2004675"/>
                </a:moveTo>
                <a:lnTo>
                  <a:pt x="3401168" y="2004675"/>
                </a:lnTo>
              </a:path>
              <a:path w="7411084" h="8187055">
                <a:moveTo>
                  <a:pt x="3477064" y="2004675"/>
                </a:moveTo>
                <a:lnTo>
                  <a:pt x="3932443" y="2004675"/>
                </a:lnTo>
              </a:path>
              <a:path w="7411084" h="8187055">
                <a:moveTo>
                  <a:pt x="4008339" y="2004675"/>
                </a:moveTo>
                <a:lnTo>
                  <a:pt x="4084235" y="2004675"/>
                </a:lnTo>
              </a:path>
              <a:path w="7411084" h="8187055">
                <a:moveTo>
                  <a:pt x="4160132" y="2004675"/>
                </a:moveTo>
                <a:lnTo>
                  <a:pt x="4615510" y="2004675"/>
                </a:lnTo>
              </a:path>
              <a:path w="7411084" h="8187055">
                <a:moveTo>
                  <a:pt x="4691406" y="2004675"/>
                </a:moveTo>
                <a:lnTo>
                  <a:pt x="4767302" y="2004675"/>
                </a:lnTo>
              </a:path>
              <a:path w="7411084" h="8187055">
                <a:moveTo>
                  <a:pt x="4843199" y="2004675"/>
                </a:moveTo>
                <a:lnTo>
                  <a:pt x="5298577" y="2004675"/>
                </a:lnTo>
              </a:path>
              <a:path w="7411084" h="8187055">
                <a:moveTo>
                  <a:pt x="5374473" y="2004675"/>
                </a:moveTo>
                <a:lnTo>
                  <a:pt x="5450370" y="2004675"/>
                </a:lnTo>
              </a:path>
              <a:path w="7411084" h="8187055">
                <a:moveTo>
                  <a:pt x="5526266" y="2004675"/>
                </a:moveTo>
                <a:lnTo>
                  <a:pt x="5981644" y="2004675"/>
                </a:lnTo>
              </a:path>
              <a:path w="7411084" h="8187055">
                <a:moveTo>
                  <a:pt x="6057540" y="2004675"/>
                </a:moveTo>
                <a:lnTo>
                  <a:pt x="6133437" y="2004675"/>
                </a:lnTo>
              </a:path>
              <a:path w="7411084" h="8187055">
                <a:moveTo>
                  <a:pt x="6209333" y="2004675"/>
                </a:moveTo>
                <a:lnTo>
                  <a:pt x="6664711" y="2004675"/>
                </a:lnTo>
              </a:path>
              <a:path w="7411084" h="8187055">
                <a:moveTo>
                  <a:pt x="6740608" y="2004675"/>
                </a:moveTo>
                <a:lnTo>
                  <a:pt x="6816504" y="2004675"/>
                </a:lnTo>
              </a:path>
              <a:path w="7411084" h="8187055">
                <a:moveTo>
                  <a:pt x="6892400" y="2004675"/>
                </a:moveTo>
                <a:lnTo>
                  <a:pt x="7410519" y="2004675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 descr=""/>
          <p:cNvSpPr txBox="1"/>
          <p:nvPr/>
        </p:nvSpPr>
        <p:spPr>
          <a:xfrm>
            <a:off x="12540218" y="1477993"/>
            <a:ext cx="5074285" cy="42735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>
              <a:lnSpc>
                <a:spcPts val="1575"/>
              </a:lnSpc>
              <a:spcBef>
                <a:spcPts val="110"/>
              </a:spcBef>
            </a:pP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Армування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перекриття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Пм-1</a:t>
            </a:r>
            <a:r>
              <a:rPr dirty="0" u="sng" sz="1450" spc="-15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на</a:t>
            </a: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 відм.+73,100</a:t>
            </a:r>
            <a:endParaRPr sz="1450">
              <a:latin typeface="ISOCPEUR"/>
              <a:cs typeface="ISOCPEUR"/>
            </a:endParaRPr>
          </a:p>
          <a:p>
            <a:pPr algn="ctr">
              <a:lnSpc>
                <a:spcPts val="1575"/>
              </a:lnSpc>
            </a:pP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Схема</a:t>
            </a:r>
            <a:r>
              <a:rPr dirty="0" sz="1450" spc="-3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розташування</a:t>
            </a:r>
            <a:r>
              <a:rPr dirty="0" sz="1450" spc="-1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верхньої</a:t>
            </a:r>
            <a:r>
              <a:rPr dirty="0" sz="1450" spc="-1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арматури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уздовж</a:t>
            </a:r>
            <a:r>
              <a:rPr dirty="0" sz="1450" spc="-1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i="1">
                <a:solidFill>
                  <a:srgbClr val="000078"/>
                </a:solidFill>
                <a:latin typeface="ISOCPEUR"/>
                <a:cs typeface="ISOCPEUR"/>
              </a:rPr>
              <a:t>цифрових</a:t>
            </a:r>
            <a:r>
              <a:rPr dirty="0" sz="1450" spc="-15" i="1">
                <a:solidFill>
                  <a:srgbClr val="000078"/>
                </a:solidFill>
                <a:latin typeface="ISOCPEUR"/>
                <a:cs typeface="ISOCPEUR"/>
              </a:rPr>
              <a:t> </a:t>
            </a:r>
            <a:r>
              <a:rPr dirty="0" sz="1450" spc="-20" i="1">
                <a:solidFill>
                  <a:srgbClr val="000078"/>
                </a:solidFill>
                <a:latin typeface="ISOCPEUR"/>
                <a:cs typeface="ISOCPEUR"/>
              </a:rPr>
              <a:t>осей</a:t>
            </a:r>
            <a:endParaRPr sz="1450">
              <a:latin typeface="ISOCPEUR"/>
              <a:cs typeface="ISOCPEUR"/>
            </a:endParaRPr>
          </a:p>
        </p:txBody>
      </p:sp>
      <p:grpSp>
        <p:nvGrpSpPr>
          <p:cNvPr id="707" name="object 707" descr=""/>
          <p:cNvGrpSpPr/>
          <p:nvPr/>
        </p:nvGrpSpPr>
        <p:grpSpPr>
          <a:xfrm>
            <a:off x="11511362" y="2586626"/>
            <a:ext cx="481330" cy="483234"/>
            <a:chOff x="11511362" y="2586626"/>
            <a:chExt cx="481330" cy="483234"/>
          </a:xfrm>
        </p:grpSpPr>
        <p:sp>
          <p:nvSpPr>
            <p:cNvPr id="708" name="object 708" descr=""/>
            <p:cNvSpPr/>
            <p:nvPr/>
          </p:nvSpPr>
          <p:spPr>
            <a:xfrm>
              <a:off x="11531859" y="2589920"/>
              <a:ext cx="430530" cy="476884"/>
            </a:xfrm>
            <a:custGeom>
              <a:avLst/>
              <a:gdLst/>
              <a:ahLst/>
              <a:cxnLst/>
              <a:rect l="l" t="t" r="r" b="b"/>
              <a:pathLst>
                <a:path w="430529" h="476885">
                  <a:moveTo>
                    <a:pt x="0" y="328884"/>
                  </a:moveTo>
                  <a:lnTo>
                    <a:pt x="0" y="146732"/>
                  </a:lnTo>
                </a:path>
                <a:path w="430529" h="476885">
                  <a:moveTo>
                    <a:pt x="47561" y="402756"/>
                  </a:moveTo>
                  <a:lnTo>
                    <a:pt x="47561" y="72860"/>
                  </a:lnTo>
                </a:path>
                <a:path w="430529" h="476885">
                  <a:moveTo>
                    <a:pt x="95123" y="441210"/>
                  </a:moveTo>
                  <a:lnTo>
                    <a:pt x="95123" y="34406"/>
                  </a:lnTo>
                </a:path>
                <a:path w="430529" h="476885">
                  <a:moveTo>
                    <a:pt x="142685" y="463473"/>
                  </a:moveTo>
                  <a:lnTo>
                    <a:pt x="142685" y="12143"/>
                  </a:lnTo>
                </a:path>
                <a:path w="430529" h="476885">
                  <a:moveTo>
                    <a:pt x="191258" y="474605"/>
                  </a:moveTo>
                  <a:lnTo>
                    <a:pt x="191258" y="1011"/>
                  </a:lnTo>
                </a:path>
                <a:path w="430529" h="476885">
                  <a:moveTo>
                    <a:pt x="238820" y="476629"/>
                  </a:moveTo>
                  <a:lnTo>
                    <a:pt x="238820" y="0"/>
                  </a:lnTo>
                </a:path>
                <a:path w="430529" h="476885">
                  <a:moveTo>
                    <a:pt x="286382" y="467521"/>
                  </a:moveTo>
                  <a:lnTo>
                    <a:pt x="286382" y="8095"/>
                  </a:lnTo>
                </a:path>
                <a:path w="430529" h="476885">
                  <a:moveTo>
                    <a:pt x="333943" y="448294"/>
                  </a:moveTo>
                  <a:lnTo>
                    <a:pt x="333943" y="27322"/>
                  </a:lnTo>
                </a:path>
                <a:path w="430529" h="476885">
                  <a:moveTo>
                    <a:pt x="382517" y="413888"/>
                  </a:moveTo>
                  <a:lnTo>
                    <a:pt x="382517" y="61729"/>
                  </a:lnTo>
                </a:path>
                <a:path w="430529" h="476885">
                  <a:moveTo>
                    <a:pt x="430079" y="353171"/>
                  </a:moveTo>
                  <a:lnTo>
                    <a:pt x="430079" y="122446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 descr=""/>
            <p:cNvSpPr/>
            <p:nvPr/>
          </p:nvSpPr>
          <p:spPr>
            <a:xfrm>
              <a:off x="11512632" y="2587896"/>
              <a:ext cx="478790" cy="478790"/>
            </a:xfrm>
            <a:custGeom>
              <a:avLst/>
              <a:gdLst/>
              <a:ahLst/>
              <a:cxnLst/>
              <a:rect l="l" t="t" r="r" b="b"/>
              <a:pathLst>
                <a:path w="478790" h="478789">
                  <a:moveTo>
                    <a:pt x="478652" y="239326"/>
                  </a:moveTo>
                  <a:lnTo>
                    <a:pt x="473790" y="191093"/>
                  </a:lnTo>
                  <a:lnTo>
                    <a:pt x="459845" y="146169"/>
                  </a:lnTo>
                  <a:lnTo>
                    <a:pt x="437779" y="105516"/>
                  </a:lnTo>
                  <a:lnTo>
                    <a:pt x="408555" y="70097"/>
                  </a:lnTo>
                  <a:lnTo>
                    <a:pt x="373136" y="40873"/>
                  </a:lnTo>
                  <a:lnTo>
                    <a:pt x="332483" y="18807"/>
                  </a:lnTo>
                  <a:lnTo>
                    <a:pt x="287559" y="4862"/>
                  </a:lnTo>
                  <a:lnTo>
                    <a:pt x="239326" y="0"/>
                  </a:lnTo>
                  <a:lnTo>
                    <a:pt x="191093" y="4862"/>
                  </a:lnTo>
                  <a:lnTo>
                    <a:pt x="146169" y="18807"/>
                  </a:lnTo>
                  <a:lnTo>
                    <a:pt x="105516" y="40873"/>
                  </a:lnTo>
                  <a:lnTo>
                    <a:pt x="70097" y="70097"/>
                  </a:lnTo>
                  <a:lnTo>
                    <a:pt x="40873" y="105516"/>
                  </a:lnTo>
                  <a:lnTo>
                    <a:pt x="18807" y="146169"/>
                  </a:lnTo>
                  <a:lnTo>
                    <a:pt x="4862" y="191093"/>
                  </a:lnTo>
                  <a:lnTo>
                    <a:pt x="0" y="239326"/>
                  </a:lnTo>
                  <a:lnTo>
                    <a:pt x="4862" y="287559"/>
                  </a:lnTo>
                  <a:lnTo>
                    <a:pt x="18807" y="332483"/>
                  </a:lnTo>
                  <a:lnTo>
                    <a:pt x="40873" y="373136"/>
                  </a:lnTo>
                  <a:lnTo>
                    <a:pt x="70097" y="408555"/>
                  </a:lnTo>
                  <a:lnTo>
                    <a:pt x="105516" y="437779"/>
                  </a:lnTo>
                  <a:lnTo>
                    <a:pt x="146169" y="459845"/>
                  </a:lnTo>
                  <a:lnTo>
                    <a:pt x="191093" y="473790"/>
                  </a:lnTo>
                  <a:lnTo>
                    <a:pt x="239326" y="478652"/>
                  </a:lnTo>
                  <a:lnTo>
                    <a:pt x="287559" y="473790"/>
                  </a:lnTo>
                  <a:lnTo>
                    <a:pt x="332483" y="459845"/>
                  </a:lnTo>
                  <a:lnTo>
                    <a:pt x="373136" y="437779"/>
                  </a:lnTo>
                  <a:lnTo>
                    <a:pt x="408555" y="408555"/>
                  </a:lnTo>
                  <a:lnTo>
                    <a:pt x="437779" y="373136"/>
                  </a:lnTo>
                  <a:lnTo>
                    <a:pt x="459845" y="332483"/>
                  </a:lnTo>
                  <a:lnTo>
                    <a:pt x="473790" y="287559"/>
                  </a:lnTo>
                  <a:lnTo>
                    <a:pt x="478652" y="23932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0" name="object 710" descr=""/>
          <p:cNvSpPr txBox="1"/>
          <p:nvPr/>
        </p:nvSpPr>
        <p:spPr>
          <a:xfrm>
            <a:off x="12193119" y="2052071"/>
            <a:ext cx="109855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(ø10A500C1</a:t>
            </a:r>
            <a:r>
              <a:rPr dirty="0" sz="850" spc="7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algn="ctr" marL="1270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11" name="object 711" descr=""/>
          <p:cNvGrpSpPr/>
          <p:nvPr/>
        </p:nvGrpSpPr>
        <p:grpSpPr>
          <a:xfrm>
            <a:off x="11726908" y="2179940"/>
            <a:ext cx="1565275" cy="1710689"/>
            <a:chOff x="11726908" y="2179940"/>
            <a:chExt cx="1565275" cy="1710689"/>
          </a:xfrm>
        </p:grpSpPr>
        <p:sp>
          <p:nvSpPr>
            <p:cNvPr id="712" name="object 712" descr=""/>
            <p:cNvSpPr/>
            <p:nvPr/>
          </p:nvSpPr>
          <p:spPr>
            <a:xfrm>
              <a:off x="11921460" y="2183115"/>
              <a:ext cx="1367155" cy="475615"/>
            </a:xfrm>
            <a:custGeom>
              <a:avLst/>
              <a:gdLst/>
              <a:ahLst/>
              <a:cxnLst/>
              <a:rect l="l" t="t" r="r" b="b"/>
              <a:pathLst>
                <a:path w="1367155" h="475614">
                  <a:moveTo>
                    <a:pt x="0" y="475617"/>
                  </a:moveTo>
                  <a:lnTo>
                    <a:pt x="296501" y="0"/>
                  </a:lnTo>
                  <a:lnTo>
                    <a:pt x="1367146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 descr=""/>
            <p:cNvSpPr/>
            <p:nvPr/>
          </p:nvSpPr>
          <p:spPr>
            <a:xfrm>
              <a:off x="11728178" y="3652469"/>
              <a:ext cx="167005" cy="234950"/>
            </a:xfrm>
            <a:custGeom>
              <a:avLst/>
              <a:gdLst/>
              <a:ahLst/>
              <a:cxnLst/>
              <a:rect l="l" t="t" r="r" b="b"/>
              <a:pathLst>
                <a:path w="167004" h="234950">
                  <a:moveTo>
                    <a:pt x="0" y="234772"/>
                  </a:moveTo>
                  <a:lnTo>
                    <a:pt x="0" y="0"/>
                  </a:lnTo>
                  <a:lnTo>
                    <a:pt x="166971" y="0"/>
                  </a:lnTo>
                  <a:lnTo>
                    <a:pt x="166971" y="234772"/>
                  </a:lnTo>
                  <a:lnTo>
                    <a:pt x="0" y="2347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11775739" y="3652469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7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5" name="object 715" descr=""/>
          <p:cNvSpPr txBox="1"/>
          <p:nvPr/>
        </p:nvSpPr>
        <p:spPr>
          <a:xfrm>
            <a:off x="11356235" y="363172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65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16" name="object 716" descr=""/>
          <p:cNvGrpSpPr/>
          <p:nvPr/>
        </p:nvGrpSpPr>
        <p:grpSpPr>
          <a:xfrm>
            <a:off x="11371832" y="3766680"/>
            <a:ext cx="621030" cy="4228465"/>
            <a:chOff x="11371832" y="3766680"/>
            <a:chExt cx="621030" cy="4228465"/>
          </a:xfrm>
        </p:grpSpPr>
        <p:sp>
          <p:nvSpPr>
            <p:cNvPr id="717" name="object 717" descr=""/>
            <p:cNvSpPr/>
            <p:nvPr/>
          </p:nvSpPr>
          <p:spPr>
            <a:xfrm>
              <a:off x="11375007" y="3769855"/>
              <a:ext cx="401320" cy="40005"/>
            </a:xfrm>
            <a:custGeom>
              <a:avLst/>
              <a:gdLst/>
              <a:ahLst/>
              <a:cxnLst/>
              <a:rect l="l" t="t" r="r" b="b"/>
              <a:pathLst>
                <a:path w="401320" h="40004">
                  <a:moveTo>
                    <a:pt x="400732" y="3946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 descr=""/>
            <p:cNvSpPr/>
            <p:nvPr/>
          </p:nvSpPr>
          <p:spPr>
            <a:xfrm>
              <a:off x="11775739" y="7733669"/>
              <a:ext cx="215900" cy="258445"/>
            </a:xfrm>
            <a:custGeom>
              <a:avLst/>
              <a:gdLst/>
              <a:ahLst/>
              <a:cxnLst/>
              <a:rect l="l" t="t" r="r" b="b"/>
              <a:pathLst>
                <a:path w="215900" h="258445">
                  <a:moveTo>
                    <a:pt x="0" y="258047"/>
                  </a:moveTo>
                  <a:lnTo>
                    <a:pt x="0" y="0"/>
                  </a:lnTo>
                  <a:lnTo>
                    <a:pt x="215545" y="0"/>
                  </a:lnTo>
                  <a:lnTo>
                    <a:pt x="215545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 descr=""/>
            <p:cNvSpPr/>
            <p:nvPr/>
          </p:nvSpPr>
          <p:spPr>
            <a:xfrm>
              <a:off x="11824313" y="7733669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0" name="object 720" descr=""/>
          <p:cNvSpPr txBox="1"/>
          <p:nvPr/>
        </p:nvSpPr>
        <p:spPr>
          <a:xfrm>
            <a:off x="11440227" y="7571253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21" name="object 721" descr=""/>
          <p:cNvSpPr/>
          <p:nvPr/>
        </p:nvSpPr>
        <p:spPr>
          <a:xfrm>
            <a:off x="11775739" y="687249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2" name="object 722" descr=""/>
          <p:cNvSpPr/>
          <p:nvPr/>
        </p:nvSpPr>
        <p:spPr>
          <a:xfrm>
            <a:off x="12778583" y="687249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23" name="object 723" descr=""/>
          <p:cNvGrpSpPr/>
          <p:nvPr/>
        </p:nvGrpSpPr>
        <p:grpSpPr>
          <a:xfrm>
            <a:off x="11454811" y="6636574"/>
            <a:ext cx="1325245" cy="1272540"/>
            <a:chOff x="11454811" y="6636574"/>
            <a:chExt cx="1325245" cy="1272540"/>
          </a:xfrm>
        </p:grpSpPr>
        <p:sp>
          <p:nvSpPr>
            <p:cNvPr id="724" name="object 724" descr=""/>
            <p:cNvSpPr/>
            <p:nvPr/>
          </p:nvSpPr>
          <p:spPr>
            <a:xfrm>
              <a:off x="11457986" y="7589972"/>
              <a:ext cx="366395" cy="316230"/>
            </a:xfrm>
            <a:custGeom>
              <a:avLst/>
              <a:gdLst/>
              <a:ahLst/>
              <a:cxnLst/>
              <a:rect l="l" t="t" r="r" b="b"/>
              <a:pathLst>
                <a:path w="366395" h="316229">
                  <a:moveTo>
                    <a:pt x="366326" y="31572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5" name="object 725" descr=""/>
            <p:cNvSpPr/>
            <p:nvPr/>
          </p:nvSpPr>
          <p:spPr>
            <a:xfrm>
              <a:off x="11775739" y="6639749"/>
              <a:ext cx="1003300" cy="751205"/>
            </a:xfrm>
            <a:custGeom>
              <a:avLst/>
              <a:gdLst/>
              <a:ahLst/>
              <a:cxnLst/>
              <a:rect l="l" t="t" r="r" b="b"/>
              <a:pathLst>
                <a:path w="1003300" h="751204">
                  <a:moveTo>
                    <a:pt x="0" y="750867"/>
                  </a:moveTo>
                  <a:lnTo>
                    <a:pt x="0" y="590979"/>
                  </a:lnTo>
                </a:path>
                <a:path w="1003300" h="751204">
                  <a:moveTo>
                    <a:pt x="0" y="160900"/>
                  </a:moveTo>
                  <a:lnTo>
                    <a:pt x="0" y="0"/>
                  </a:lnTo>
                  <a:lnTo>
                    <a:pt x="286382" y="0"/>
                  </a:lnTo>
                </a:path>
                <a:path w="1003300" h="751204">
                  <a:moveTo>
                    <a:pt x="358230" y="0"/>
                  </a:moveTo>
                  <a:lnTo>
                    <a:pt x="644613" y="0"/>
                  </a:lnTo>
                </a:path>
                <a:path w="1003300" h="751204">
                  <a:moveTo>
                    <a:pt x="716461" y="0"/>
                  </a:moveTo>
                  <a:lnTo>
                    <a:pt x="1002843" y="0"/>
                  </a:lnTo>
                  <a:lnTo>
                    <a:pt x="1002843" y="160900"/>
                  </a:lnTo>
                </a:path>
                <a:path w="1003300" h="751204">
                  <a:moveTo>
                    <a:pt x="1002843" y="590979"/>
                  </a:moveTo>
                  <a:lnTo>
                    <a:pt x="1002843" y="750867"/>
                  </a:lnTo>
                  <a:lnTo>
                    <a:pt x="716461" y="750867"/>
                  </a:lnTo>
                </a:path>
                <a:path w="1003300" h="751204">
                  <a:moveTo>
                    <a:pt x="644613" y="750867"/>
                  </a:moveTo>
                  <a:lnTo>
                    <a:pt x="358230" y="750867"/>
                  </a:lnTo>
                </a:path>
                <a:path w="1003300" h="751204">
                  <a:moveTo>
                    <a:pt x="286382" y="750867"/>
                  </a:moveTo>
                  <a:lnTo>
                    <a:pt x="0" y="75086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 descr=""/>
            <p:cNvSpPr/>
            <p:nvPr/>
          </p:nvSpPr>
          <p:spPr>
            <a:xfrm>
              <a:off x="11824313" y="6639749"/>
              <a:ext cx="0" cy="751205"/>
            </a:xfrm>
            <a:custGeom>
              <a:avLst/>
              <a:gdLst/>
              <a:ahLst/>
              <a:cxnLst/>
              <a:rect l="l" t="t" r="r" b="b"/>
              <a:pathLst>
                <a:path w="0" h="751204">
                  <a:moveTo>
                    <a:pt x="0" y="7508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7" name="object 727" descr=""/>
          <p:cNvSpPr txBox="1"/>
          <p:nvPr/>
        </p:nvSpPr>
        <p:spPr>
          <a:xfrm>
            <a:off x="11448322" y="682240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8900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28" name="object 728" descr=""/>
          <p:cNvGrpSpPr/>
          <p:nvPr/>
        </p:nvGrpSpPr>
        <p:grpSpPr>
          <a:xfrm>
            <a:off x="11463919" y="5463722"/>
            <a:ext cx="409575" cy="1680210"/>
            <a:chOff x="11463919" y="5463722"/>
            <a:chExt cx="409575" cy="1680210"/>
          </a:xfrm>
        </p:grpSpPr>
        <p:sp>
          <p:nvSpPr>
            <p:cNvPr id="729" name="object 729" descr=""/>
            <p:cNvSpPr/>
            <p:nvPr/>
          </p:nvSpPr>
          <p:spPr>
            <a:xfrm>
              <a:off x="11467094" y="6960537"/>
              <a:ext cx="357505" cy="180340"/>
            </a:xfrm>
            <a:custGeom>
              <a:avLst/>
              <a:gdLst/>
              <a:ahLst/>
              <a:cxnLst/>
              <a:rect l="l" t="t" r="r" b="b"/>
              <a:pathLst>
                <a:path w="357504" h="180340">
                  <a:moveTo>
                    <a:pt x="357218" y="18012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0" name="object 730" descr=""/>
            <p:cNvSpPr/>
            <p:nvPr/>
          </p:nvSpPr>
          <p:spPr>
            <a:xfrm>
              <a:off x="11775739" y="5466897"/>
              <a:ext cx="96520" cy="234315"/>
            </a:xfrm>
            <a:custGeom>
              <a:avLst/>
              <a:gdLst/>
              <a:ahLst/>
              <a:cxnLst/>
              <a:rect l="l" t="t" r="r" b="b"/>
              <a:pathLst>
                <a:path w="96520" h="234314">
                  <a:moveTo>
                    <a:pt x="0" y="233760"/>
                  </a:moveTo>
                  <a:lnTo>
                    <a:pt x="0" y="0"/>
                  </a:lnTo>
                  <a:lnTo>
                    <a:pt x="96135" y="0"/>
                  </a:lnTo>
                  <a:lnTo>
                    <a:pt x="96135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1" name="object 731" descr=""/>
            <p:cNvSpPr/>
            <p:nvPr/>
          </p:nvSpPr>
          <p:spPr>
            <a:xfrm>
              <a:off x="11824313" y="5466897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4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2" name="object 732" descr=""/>
          <p:cNvSpPr txBox="1"/>
          <p:nvPr/>
        </p:nvSpPr>
        <p:spPr>
          <a:xfrm>
            <a:off x="11403796" y="544514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65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33" name="object 733" descr=""/>
          <p:cNvGrpSpPr/>
          <p:nvPr/>
        </p:nvGrpSpPr>
        <p:grpSpPr>
          <a:xfrm>
            <a:off x="11419393" y="4095564"/>
            <a:ext cx="1241425" cy="1530350"/>
            <a:chOff x="11419393" y="4095564"/>
            <a:chExt cx="1241425" cy="1530350"/>
          </a:xfrm>
        </p:grpSpPr>
        <p:sp>
          <p:nvSpPr>
            <p:cNvPr id="734" name="object 734" descr=""/>
            <p:cNvSpPr/>
            <p:nvPr/>
          </p:nvSpPr>
          <p:spPr>
            <a:xfrm>
              <a:off x="11422568" y="5583272"/>
              <a:ext cx="401955" cy="40005"/>
            </a:xfrm>
            <a:custGeom>
              <a:avLst/>
              <a:gdLst/>
              <a:ahLst/>
              <a:cxnLst/>
              <a:rect l="l" t="t" r="r" b="b"/>
              <a:pathLst>
                <a:path w="401954" h="40004">
                  <a:moveTo>
                    <a:pt x="401744" y="3946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5" name="object 735" descr=""/>
            <p:cNvSpPr/>
            <p:nvPr/>
          </p:nvSpPr>
          <p:spPr>
            <a:xfrm>
              <a:off x="11775739" y="4098739"/>
              <a:ext cx="883919" cy="702310"/>
            </a:xfrm>
            <a:custGeom>
              <a:avLst/>
              <a:gdLst/>
              <a:ahLst/>
              <a:cxnLst/>
              <a:rect l="l" t="t" r="r" b="b"/>
              <a:pathLst>
                <a:path w="883920" h="702310">
                  <a:moveTo>
                    <a:pt x="0" y="702294"/>
                  </a:moveTo>
                  <a:lnTo>
                    <a:pt x="0" y="387577"/>
                  </a:lnTo>
                </a:path>
                <a:path w="883920" h="702310">
                  <a:moveTo>
                    <a:pt x="0" y="315728"/>
                  </a:moveTo>
                  <a:lnTo>
                    <a:pt x="0" y="0"/>
                  </a:lnTo>
                  <a:lnTo>
                    <a:pt x="226677" y="0"/>
                  </a:lnTo>
                </a:path>
                <a:path w="883920" h="702310">
                  <a:moveTo>
                    <a:pt x="298525" y="0"/>
                  </a:moveTo>
                  <a:lnTo>
                    <a:pt x="584907" y="0"/>
                  </a:lnTo>
                </a:path>
                <a:path w="883920" h="702310">
                  <a:moveTo>
                    <a:pt x="656756" y="0"/>
                  </a:moveTo>
                  <a:lnTo>
                    <a:pt x="883433" y="0"/>
                  </a:lnTo>
                  <a:lnTo>
                    <a:pt x="883433" y="315728"/>
                  </a:lnTo>
                </a:path>
                <a:path w="883920" h="702310">
                  <a:moveTo>
                    <a:pt x="883433" y="387577"/>
                  </a:moveTo>
                  <a:lnTo>
                    <a:pt x="883433" y="702294"/>
                  </a:lnTo>
                  <a:lnTo>
                    <a:pt x="656756" y="702294"/>
                  </a:lnTo>
                </a:path>
                <a:path w="883920" h="702310">
                  <a:moveTo>
                    <a:pt x="584907" y="702294"/>
                  </a:moveTo>
                  <a:lnTo>
                    <a:pt x="298525" y="702294"/>
                  </a:lnTo>
                </a:path>
                <a:path w="883920" h="702310">
                  <a:moveTo>
                    <a:pt x="226677" y="702294"/>
                  </a:moveTo>
                  <a:lnTo>
                    <a:pt x="0" y="70229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6" name="object 736" descr=""/>
            <p:cNvSpPr/>
            <p:nvPr/>
          </p:nvSpPr>
          <p:spPr>
            <a:xfrm>
              <a:off x="11824313" y="4098739"/>
              <a:ext cx="0" cy="702310"/>
            </a:xfrm>
            <a:custGeom>
              <a:avLst/>
              <a:gdLst/>
              <a:ahLst/>
              <a:cxnLst/>
              <a:rect l="l" t="t" r="r" b="b"/>
              <a:pathLst>
                <a:path w="0" h="702310">
                  <a:moveTo>
                    <a:pt x="0" y="7022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7" name="object 737" descr=""/>
          <p:cNvSpPr txBox="1"/>
          <p:nvPr/>
        </p:nvSpPr>
        <p:spPr>
          <a:xfrm>
            <a:off x="11470585" y="4311758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38" name="object 738" descr=""/>
          <p:cNvSpPr txBox="1"/>
          <p:nvPr/>
        </p:nvSpPr>
        <p:spPr>
          <a:xfrm>
            <a:off x="11403796" y="443116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39" name="object 739" descr=""/>
          <p:cNvGrpSpPr/>
          <p:nvPr/>
        </p:nvGrpSpPr>
        <p:grpSpPr>
          <a:xfrm>
            <a:off x="11419393" y="3028967"/>
            <a:ext cx="573405" cy="1541780"/>
            <a:chOff x="11419393" y="3028967"/>
            <a:chExt cx="573405" cy="1541780"/>
          </a:xfrm>
        </p:grpSpPr>
        <p:sp>
          <p:nvSpPr>
            <p:cNvPr id="740" name="object 740" descr=""/>
            <p:cNvSpPr/>
            <p:nvPr/>
          </p:nvSpPr>
          <p:spPr>
            <a:xfrm>
              <a:off x="11422568" y="4449886"/>
              <a:ext cx="401955" cy="117475"/>
            </a:xfrm>
            <a:custGeom>
              <a:avLst/>
              <a:gdLst/>
              <a:ahLst/>
              <a:cxnLst/>
              <a:rect l="l" t="t" r="r" b="b"/>
              <a:pathLst>
                <a:path w="401954" h="117475">
                  <a:moveTo>
                    <a:pt x="401744" y="11738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 descr=""/>
            <p:cNvSpPr/>
            <p:nvPr/>
          </p:nvSpPr>
          <p:spPr>
            <a:xfrm>
              <a:off x="11800026" y="3032142"/>
              <a:ext cx="191770" cy="234950"/>
            </a:xfrm>
            <a:custGeom>
              <a:avLst/>
              <a:gdLst/>
              <a:ahLst/>
              <a:cxnLst/>
              <a:rect l="l" t="t" r="r" b="b"/>
              <a:pathLst>
                <a:path w="191770" h="234950">
                  <a:moveTo>
                    <a:pt x="0" y="234772"/>
                  </a:moveTo>
                  <a:lnTo>
                    <a:pt x="0" y="0"/>
                  </a:lnTo>
                  <a:lnTo>
                    <a:pt x="191258" y="0"/>
                  </a:lnTo>
                  <a:lnTo>
                    <a:pt x="191258" y="234772"/>
                  </a:lnTo>
                  <a:lnTo>
                    <a:pt x="0" y="2347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2" name="object 742" descr=""/>
            <p:cNvSpPr/>
            <p:nvPr/>
          </p:nvSpPr>
          <p:spPr>
            <a:xfrm>
              <a:off x="11847588" y="3032142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7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3" name="object 743" descr=""/>
          <p:cNvSpPr txBox="1"/>
          <p:nvPr/>
        </p:nvSpPr>
        <p:spPr>
          <a:xfrm>
            <a:off x="11444275" y="2962827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44" name="object 744" descr=""/>
          <p:cNvSpPr txBox="1"/>
          <p:nvPr/>
        </p:nvSpPr>
        <p:spPr>
          <a:xfrm>
            <a:off x="11386594" y="3082237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45" name="object 745" descr=""/>
          <p:cNvGrpSpPr/>
          <p:nvPr/>
        </p:nvGrpSpPr>
        <p:grpSpPr>
          <a:xfrm>
            <a:off x="11402190" y="3097780"/>
            <a:ext cx="948055" cy="4775835"/>
            <a:chOff x="11402190" y="3097780"/>
            <a:chExt cx="948055" cy="4775835"/>
          </a:xfrm>
        </p:grpSpPr>
        <p:sp>
          <p:nvSpPr>
            <p:cNvPr id="746" name="object 746" descr=""/>
            <p:cNvSpPr/>
            <p:nvPr/>
          </p:nvSpPr>
          <p:spPr>
            <a:xfrm>
              <a:off x="11405365" y="3100955"/>
              <a:ext cx="442595" cy="88265"/>
            </a:xfrm>
            <a:custGeom>
              <a:avLst/>
              <a:gdLst/>
              <a:ahLst/>
              <a:cxnLst/>
              <a:rect l="l" t="t" r="r" b="b"/>
              <a:pathLst>
                <a:path w="442595" h="88264">
                  <a:moveTo>
                    <a:pt x="442222" y="88039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 descr=""/>
            <p:cNvSpPr/>
            <p:nvPr/>
          </p:nvSpPr>
          <p:spPr>
            <a:xfrm>
              <a:off x="12038846" y="7614258"/>
              <a:ext cx="309880" cy="258445"/>
            </a:xfrm>
            <a:custGeom>
              <a:avLst/>
              <a:gdLst/>
              <a:ahLst/>
              <a:cxnLst/>
              <a:rect l="l" t="t" r="r" b="b"/>
              <a:pathLst>
                <a:path w="309879" h="258445">
                  <a:moveTo>
                    <a:pt x="0" y="258047"/>
                  </a:moveTo>
                  <a:lnTo>
                    <a:pt x="0" y="0"/>
                  </a:lnTo>
                  <a:lnTo>
                    <a:pt x="309657" y="0"/>
                  </a:lnTo>
                  <a:lnTo>
                    <a:pt x="309657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8" name="object 748" descr=""/>
          <p:cNvSpPr/>
          <p:nvPr/>
        </p:nvSpPr>
        <p:spPr>
          <a:xfrm>
            <a:off x="12086408" y="7614258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258047"/>
                </a:moveTo>
                <a:lnTo>
                  <a:pt x="0" y="0"/>
                </a:lnTo>
              </a:path>
            </a:pathLst>
          </a:custGeom>
          <a:ln w="6071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49" name="object 749" descr=""/>
          <p:cNvSpPr txBox="1"/>
          <p:nvPr/>
        </p:nvSpPr>
        <p:spPr>
          <a:xfrm>
            <a:off x="12455214" y="7335469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50" name="object 750" descr=""/>
          <p:cNvGrpSpPr/>
          <p:nvPr/>
        </p:nvGrpSpPr>
        <p:grpSpPr>
          <a:xfrm>
            <a:off x="12083233" y="7470422"/>
            <a:ext cx="629285" cy="691515"/>
            <a:chOff x="12083233" y="7470422"/>
            <a:chExt cx="629285" cy="691515"/>
          </a:xfrm>
        </p:grpSpPr>
        <p:sp>
          <p:nvSpPr>
            <p:cNvPr id="751" name="object 751" descr=""/>
            <p:cNvSpPr/>
            <p:nvPr/>
          </p:nvSpPr>
          <p:spPr>
            <a:xfrm>
              <a:off x="12086408" y="7473597"/>
              <a:ext cx="622935" cy="313055"/>
            </a:xfrm>
            <a:custGeom>
              <a:avLst/>
              <a:gdLst/>
              <a:ahLst/>
              <a:cxnLst/>
              <a:rect l="l" t="t" r="r" b="b"/>
              <a:pathLst>
                <a:path w="622934" h="313054">
                  <a:moveTo>
                    <a:pt x="0" y="312692"/>
                  </a:moveTo>
                  <a:lnTo>
                    <a:pt x="390613" y="0"/>
                  </a:lnTo>
                  <a:lnTo>
                    <a:pt x="62235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 descr=""/>
            <p:cNvSpPr/>
            <p:nvPr/>
          </p:nvSpPr>
          <p:spPr>
            <a:xfrm>
              <a:off x="12181532" y="7900640"/>
              <a:ext cx="72390" cy="258445"/>
            </a:xfrm>
            <a:custGeom>
              <a:avLst/>
              <a:gdLst/>
              <a:ahLst/>
              <a:cxnLst/>
              <a:rect l="l" t="t" r="r" b="b"/>
              <a:pathLst>
                <a:path w="72390" h="258445">
                  <a:moveTo>
                    <a:pt x="0" y="258047"/>
                  </a:moveTo>
                  <a:lnTo>
                    <a:pt x="0" y="0"/>
                  </a:lnTo>
                  <a:lnTo>
                    <a:pt x="71848" y="0"/>
                  </a:lnTo>
                  <a:lnTo>
                    <a:pt x="71848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 descr=""/>
            <p:cNvSpPr/>
            <p:nvPr/>
          </p:nvSpPr>
          <p:spPr>
            <a:xfrm>
              <a:off x="12229093" y="7900640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54" name="object 754" descr=""/>
          <p:cNvSpPr txBox="1"/>
          <p:nvPr/>
        </p:nvSpPr>
        <p:spPr>
          <a:xfrm>
            <a:off x="12635341" y="8190568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55" name="object 755" descr=""/>
          <p:cNvGrpSpPr/>
          <p:nvPr/>
        </p:nvGrpSpPr>
        <p:grpSpPr>
          <a:xfrm>
            <a:off x="12225918" y="2886282"/>
            <a:ext cx="665480" cy="5445760"/>
            <a:chOff x="12225918" y="2886282"/>
            <a:chExt cx="665480" cy="5445760"/>
          </a:xfrm>
        </p:grpSpPr>
        <p:sp>
          <p:nvSpPr>
            <p:cNvPr id="756" name="object 756" descr=""/>
            <p:cNvSpPr/>
            <p:nvPr/>
          </p:nvSpPr>
          <p:spPr>
            <a:xfrm>
              <a:off x="12229093" y="8072672"/>
              <a:ext cx="659130" cy="256540"/>
            </a:xfrm>
            <a:custGeom>
              <a:avLst/>
              <a:gdLst/>
              <a:ahLst/>
              <a:cxnLst/>
              <a:rect l="l" t="t" r="r" b="b"/>
              <a:pathLst>
                <a:path w="659129" h="256540">
                  <a:moveTo>
                    <a:pt x="0" y="0"/>
                  </a:moveTo>
                  <a:lnTo>
                    <a:pt x="428055" y="256023"/>
                  </a:lnTo>
                  <a:lnTo>
                    <a:pt x="658780" y="256023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7" name="object 757" descr=""/>
            <p:cNvSpPr/>
            <p:nvPr/>
          </p:nvSpPr>
          <p:spPr>
            <a:xfrm>
              <a:off x="12372790" y="2889457"/>
              <a:ext cx="214629" cy="234315"/>
            </a:xfrm>
            <a:custGeom>
              <a:avLst/>
              <a:gdLst/>
              <a:ahLst/>
              <a:cxnLst/>
              <a:rect l="l" t="t" r="r" b="b"/>
              <a:pathLst>
                <a:path w="214629" h="234314">
                  <a:moveTo>
                    <a:pt x="0" y="233760"/>
                  </a:moveTo>
                  <a:lnTo>
                    <a:pt x="0" y="0"/>
                  </a:lnTo>
                  <a:lnTo>
                    <a:pt x="214533" y="0"/>
                  </a:lnTo>
                  <a:lnTo>
                    <a:pt x="214533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8" name="object 758" descr=""/>
            <p:cNvSpPr/>
            <p:nvPr/>
          </p:nvSpPr>
          <p:spPr>
            <a:xfrm>
              <a:off x="12420352" y="2889457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4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59" name="object 759" descr=""/>
          <p:cNvSpPr txBox="1"/>
          <p:nvPr/>
        </p:nvSpPr>
        <p:spPr>
          <a:xfrm>
            <a:off x="12247764" y="252768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65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60" name="object 760" descr=""/>
          <p:cNvGrpSpPr/>
          <p:nvPr/>
        </p:nvGrpSpPr>
        <p:grpSpPr>
          <a:xfrm>
            <a:off x="12259312" y="2662641"/>
            <a:ext cx="1116965" cy="6764655"/>
            <a:chOff x="12259312" y="2662641"/>
            <a:chExt cx="1116965" cy="6764655"/>
          </a:xfrm>
        </p:grpSpPr>
        <p:sp>
          <p:nvSpPr>
            <p:cNvPr id="761" name="object 761" descr=""/>
            <p:cNvSpPr/>
            <p:nvPr/>
          </p:nvSpPr>
          <p:spPr>
            <a:xfrm>
              <a:off x="12266535" y="2665816"/>
              <a:ext cx="231775" cy="379730"/>
            </a:xfrm>
            <a:custGeom>
              <a:avLst/>
              <a:gdLst/>
              <a:ahLst/>
              <a:cxnLst/>
              <a:rect l="l" t="t" r="r" b="b"/>
              <a:pathLst>
                <a:path w="231775" h="379730">
                  <a:moveTo>
                    <a:pt x="153816" y="379481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 descr=""/>
            <p:cNvSpPr/>
            <p:nvPr/>
          </p:nvSpPr>
          <p:spPr>
            <a:xfrm>
              <a:off x="12564049" y="9165580"/>
              <a:ext cx="190500" cy="258445"/>
            </a:xfrm>
            <a:custGeom>
              <a:avLst/>
              <a:gdLst/>
              <a:ahLst/>
              <a:cxnLst/>
              <a:rect l="l" t="t" r="r" b="b"/>
              <a:pathLst>
                <a:path w="190500" h="258445">
                  <a:moveTo>
                    <a:pt x="0" y="258047"/>
                  </a:moveTo>
                  <a:lnTo>
                    <a:pt x="0" y="0"/>
                  </a:lnTo>
                  <a:lnTo>
                    <a:pt x="190246" y="0"/>
                  </a:lnTo>
                  <a:lnTo>
                    <a:pt x="190246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 descr=""/>
            <p:cNvSpPr/>
            <p:nvPr/>
          </p:nvSpPr>
          <p:spPr>
            <a:xfrm>
              <a:off x="12611611" y="9165580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 descr=""/>
            <p:cNvSpPr/>
            <p:nvPr/>
          </p:nvSpPr>
          <p:spPr>
            <a:xfrm>
              <a:off x="12262487" y="8991524"/>
              <a:ext cx="349250" cy="346710"/>
            </a:xfrm>
            <a:custGeom>
              <a:avLst/>
              <a:gdLst/>
              <a:ahLst/>
              <a:cxnLst/>
              <a:rect l="l" t="t" r="r" b="b"/>
              <a:pathLst>
                <a:path w="349250" h="346709">
                  <a:moveTo>
                    <a:pt x="349123" y="34608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 descr=""/>
            <p:cNvSpPr/>
            <p:nvPr/>
          </p:nvSpPr>
          <p:spPr>
            <a:xfrm>
              <a:off x="12850431" y="6922083"/>
              <a:ext cx="524510" cy="544830"/>
            </a:xfrm>
            <a:custGeom>
              <a:avLst/>
              <a:gdLst/>
              <a:ahLst/>
              <a:cxnLst/>
              <a:rect l="l" t="t" r="r" b="b"/>
              <a:pathLst>
                <a:path w="524509" h="544829">
                  <a:moveTo>
                    <a:pt x="0" y="544429"/>
                  </a:moveTo>
                  <a:lnTo>
                    <a:pt x="0" y="308645"/>
                  </a:lnTo>
                </a:path>
                <a:path w="524509" h="544829">
                  <a:moveTo>
                    <a:pt x="0" y="236796"/>
                  </a:moveTo>
                  <a:lnTo>
                    <a:pt x="0" y="0"/>
                  </a:lnTo>
                  <a:lnTo>
                    <a:pt x="225665" y="0"/>
                  </a:lnTo>
                </a:path>
                <a:path w="524509" h="544829">
                  <a:moveTo>
                    <a:pt x="297513" y="0"/>
                  </a:moveTo>
                  <a:lnTo>
                    <a:pt x="524190" y="0"/>
                  </a:lnTo>
                  <a:lnTo>
                    <a:pt x="524190" y="236796"/>
                  </a:lnTo>
                </a:path>
                <a:path w="524509" h="544829">
                  <a:moveTo>
                    <a:pt x="524190" y="308645"/>
                  </a:moveTo>
                  <a:lnTo>
                    <a:pt x="524190" y="544429"/>
                  </a:lnTo>
                  <a:lnTo>
                    <a:pt x="297513" y="544429"/>
                  </a:lnTo>
                </a:path>
                <a:path w="524509" h="544829">
                  <a:moveTo>
                    <a:pt x="225665" y="544429"/>
                  </a:moveTo>
                  <a:lnTo>
                    <a:pt x="0" y="54442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 descr=""/>
            <p:cNvSpPr/>
            <p:nvPr/>
          </p:nvSpPr>
          <p:spPr>
            <a:xfrm>
              <a:off x="12897993" y="6922083"/>
              <a:ext cx="0" cy="544830"/>
            </a:xfrm>
            <a:custGeom>
              <a:avLst/>
              <a:gdLst/>
              <a:ahLst/>
              <a:cxnLst/>
              <a:rect l="l" t="t" r="r" b="b"/>
              <a:pathLst>
                <a:path w="0" h="544829">
                  <a:moveTo>
                    <a:pt x="0" y="54442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7" name="object 767" descr=""/>
          <p:cNvSpPr txBox="1"/>
          <p:nvPr/>
        </p:nvSpPr>
        <p:spPr>
          <a:xfrm>
            <a:off x="13009764" y="659978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223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68" name="object 768" descr=""/>
          <p:cNvGrpSpPr/>
          <p:nvPr/>
        </p:nvGrpSpPr>
        <p:grpSpPr>
          <a:xfrm>
            <a:off x="12894818" y="5529499"/>
            <a:ext cx="481330" cy="1759585"/>
            <a:chOff x="12894818" y="5529499"/>
            <a:chExt cx="481330" cy="1759585"/>
          </a:xfrm>
        </p:grpSpPr>
        <p:sp>
          <p:nvSpPr>
            <p:cNvPr id="769" name="object 769" descr=""/>
            <p:cNvSpPr/>
            <p:nvPr/>
          </p:nvSpPr>
          <p:spPr>
            <a:xfrm>
              <a:off x="12897993" y="6737908"/>
              <a:ext cx="364490" cy="548005"/>
            </a:xfrm>
            <a:custGeom>
              <a:avLst/>
              <a:gdLst/>
              <a:ahLst/>
              <a:cxnLst/>
              <a:rect l="l" t="t" r="r" b="b"/>
              <a:pathLst>
                <a:path w="364490" h="548004">
                  <a:moveTo>
                    <a:pt x="0" y="547465"/>
                  </a:moveTo>
                  <a:lnTo>
                    <a:pt x="132565" y="0"/>
                  </a:lnTo>
                  <a:lnTo>
                    <a:pt x="364302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 descr=""/>
            <p:cNvSpPr/>
            <p:nvPr/>
          </p:nvSpPr>
          <p:spPr>
            <a:xfrm>
              <a:off x="12921268" y="5532674"/>
              <a:ext cx="453390" cy="603250"/>
            </a:xfrm>
            <a:custGeom>
              <a:avLst/>
              <a:gdLst/>
              <a:ahLst/>
              <a:cxnLst/>
              <a:rect l="l" t="t" r="r" b="b"/>
              <a:pathLst>
                <a:path w="453390" h="603250">
                  <a:moveTo>
                    <a:pt x="0" y="603123"/>
                  </a:moveTo>
                  <a:lnTo>
                    <a:pt x="0" y="336979"/>
                  </a:lnTo>
                </a:path>
                <a:path w="453390" h="603250">
                  <a:moveTo>
                    <a:pt x="0" y="266143"/>
                  </a:moveTo>
                  <a:lnTo>
                    <a:pt x="0" y="0"/>
                  </a:lnTo>
                  <a:lnTo>
                    <a:pt x="191258" y="0"/>
                  </a:lnTo>
                </a:path>
                <a:path w="453390" h="603250">
                  <a:moveTo>
                    <a:pt x="263107" y="0"/>
                  </a:moveTo>
                  <a:lnTo>
                    <a:pt x="453354" y="0"/>
                  </a:lnTo>
                  <a:lnTo>
                    <a:pt x="453354" y="266143"/>
                  </a:lnTo>
                </a:path>
                <a:path w="453390" h="603250">
                  <a:moveTo>
                    <a:pt x="453354" y="336979"/>
                  </a:moveTo>
                  <a:lnTo>
                    <a:pt x="453354" y="603123"/>
                  </a:lnTo>
                  <a:lnTo>
                    <a:pt x="263107" y="603123"/>
                  </a:lnTo>
                </a:path>
                <a:path w="453390" h="603250">
                  <a:moveTo>
                    <a:pt x="191258" y="603123"/>
                  </a:moveTo>
                  <a:lnTo>
                    <a:pt x="0" y="60312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 descr=""/>
            <p:cNvSpPr/>
            <p:nvPr/>
          </p:nvSpPr>
          <p:spPr>
            <a:xfrm>
              <a:off x="12968829" y="5532674"/>
              <a:ext cx="0" cy="603250"/>
            </a:xfrm>
            <a:custGeom>
              <a:avLst/>
              <a:gdLst/>
              <a:ahLst/>
              <a:cxnLst/>
              <a:rect l="l" t="t" r="r" b="b"/>
              <a:pathLst>
                <a:path w="0" h="603250">
                  <a:moveTo>
                    <a:pt x="0" y="60312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2" name="object 772" descr=""/>
          <p:cNvSpPr txBox="1"/>
          <p:nvPr/>
        </p:nvSpPr>
        <p:spPr>
          <a:xfrm>
            <a:off x="12615102" y="5696108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73" name="object 773" descr=""/>
          <p:cNvSpPr txBox="1"/>
          <p:nvPr/>
        </p:nvSpPr>
        <p:spPr>
          <a:xfrm>
            <a:off x="12549326" y="581551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74" name="object 774" descr=""/>
          <p:cNvGrpSpPr/>
          <p:nvPr/>
        </p:nvGrpSpPr>
        <p:grpSpPr>
          <a:xfrm>
            <a:off x="12564922" y="4126934"/>
            <a:ext cx="740410" cy="1811020"/>
            <a:chOff x="12564922" y="4126934"/>
            <a:chExt cx="740410" cy="1811020"/>
          </a:xfrm>
        </p:grpSpPr>
        <p:sp>
          <p:nvSpPr>
            <p:cNvPr id="775" name="object 775" descr=""/>
            <p:cNvSpPr/>
            <p:nvPr/>
          </p:nvSpPr>
          <p:spPr>
            <a:xfrm>
              <a:off x="12568097" y="5834235"/>
              <a:ext cx="401320" cy="100330"/>
            </a:xfrm>
            <a:custGeom>
              <a:avLst/>
              <a:gdLst/>
              <a:ahLst/>
              <a:cxnLst/>
              <a:rect l="l" t="t" r="r" b="b"/>
              <a:pathLst>
                <a:path w="401320" h="100329">
                  <a:moveTo>
                    <a:pt x="400732" y="100183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 descr=""/>
            <p:cNvSpPr/>
            <p:nvPr/>
          </p:nvSpPr>
          <p:spPr>
            <a:xfrm>
              <a:off x="12993116" y="4130109"/>
              <a:ext cx="311150" cy="449580"/>
            </a:xfrm>
            <a:custGeom>
              <a:avLst/>
              <a:gdLst/>
              <a:ahLst/>
              <a:cxnLst/>
              <a:rect l="l" t="t" r="r" b="b"/>
              <a:pathLst>
                <a:path w="311150" h="449579">
                  <a:moveTo>
                    <a:pt x="0" y="449306"/>
                  </a:moveTo>
                  <a:lnTo>
                    <a:pt x="0" y="260071"/>
                  </a:lnTo>
                </a:path>
                <a:path w="311150" h="449579">
                  <a:moveTo>
                    <a:pt x="0" y="188222"/>
                  </a:moveTo>
                  <a:lnTo>
                    <a:pt x="0" y="0"/>
                  </a:lnTo>
                  <a:lnTo>
                    <a:pt x="310669" y="0"/>
                  </a:lnTo>
                  <a:lnTo>
                    <a:pt x="310669" y="188222"/>
                  </a:lnTo>
                </a:path>
                <a:path w="311150" h="449579">
                  <a:moveTo>
                    <a:pt x="310669" y="260071"/>
                  </a:moveTo>
                  <a:lnTo>
                    <a:pt x="310669" y="449306"/>
                  </a:lnTo>
                  <a:lnTo>
                    <a:pt x="0" y="44930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 descr=""/>
            <p:cNvSpPr/>
            <p:nvPr/>
          </p:nvSpPr>
          <p:spPr>
            <a:xfrm>
              <a:off x="13040678" y="4130109"/>
              <a:ext cx="0" cy="449580"/>
            </a:xfrm>
            <a:custGeom>
              <a:avLst/>
              <a:gdLst/>
              <a:ahLst/>
              <a:cxnLst/>
              <a:rect l="l" t="t" r="r" b="b"/>
              <a:pathLst>
                <a:path w="0" h="449579">
                  <a:moveTo>
                    <a:pt x="0" y="44930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8" name="object 778" descr=""/>
          <p:cNvSpPr txBox="1"/>
          <p:nvPr/>
        </p:nvSpPr>
        <p:spPr>
          <a:xfrm>
            <a:off x="12700106" y="372482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38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79" name="object 779" descr=""/>
          <p:cNvGrpSpPr/>
          <p:nvPr/>
        </p:nvGrpSpPr>
        <p:grpSpPr>
          <a:xfrm>
            <a:off x="12715703" y="2542219"/>
            <a:ext cx="684530" cy="5619750"/>
            <a:chOff x="12715703" y="2542219"/>
            <a:chExt cx="684530" cy="5619750"/>
          </a:xfrm>
        </p:grpSpPr>
        <p:sp>
          <p:nvSpPr>
            <p:cNvPr id="780" name="object 780" descr=""/>
            <p:cNvSpPr/>
            <p:nvPr/>
          </p:nvSpPr>
          <p:spPr>
            <a:xfrm>
              <a:off x="12718878" y="3863966"/>
              <a:ext cx="321945" cy="565785"/>
            </a:xfrm>
            <a:custGeom>
              <a:avLst/>
              <a:gdLst/>
              <a:ahLst/>
              <a:cxnLst/>
              <a:rect l="l" t="t" r="r" b="b"/>
              <a:pathLst>
                <a:path w="321944" h="565785">
                  <a:moveTo>
                    <a:pt x="321800" y="56568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12993117" y="2840884"/>
              <a:ext cx="358775" cy="379095"/>
            </a:xfrm>
            <a:custGeom>
              <a:avLst/>
              <a:gdLst/>
              <a:ahLst/>
              <a:cxnLst/>
              <a:rect l="l" t="t" r="r" b="b"/>
              <a:pathLst>
                <a:path w="358775" h="379094">
                  <a:moveTo>
                    <a:pt x="0" y="378469"/>
                  </a:moveTo>
                  <a:lnTo>
                    <a:pt x="0" y="225665"/>
                  </a:lnTo>
                </a:path>
                <a:path w="358775" h="379094">
                  <a:moveTo>
                    <a:pt x="0" y="153816"/>
                  </a:moveTo>
                  <a:lnTo>
                    <a:pt x="0" y="0"/>
                  </a:lnTo>
                  <a:lnTo>
                    <a:pt x="358230" y="0"/>
                  </a:lnTo>
                  <a:lnTo>
                    <a:pt x="358230" y="153816"/>
                  </a:lnTo>
                </a:path>
                <a:path w="358775" h="379094">
                  <a:moveTo>
                    <a:pt x="358230" y="225665"/>
                  </a:moveTo>
                  <a:lnTo>
                    <a:pt x="358230" y="378469"/>
                  </a:lnTo>
                  <a:lnTo>
                    <a:pt x="0" y="37846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13040679" y="2840884"/>
              <a:ext cx="0" cy="379095"/>
            </a:xfrm>
            <a:custGeom>
              <a:avLst/>
              <a:gdLst/>
              <a:ahLst/>
              <a:cxnLst/>
              <a:rect l="l" t="t" r="r" b="b"/>
              <a:pathLst>
                <a:path w="0" h="379094">
                  <a:moveTo>
                    <a:pt x="0" y="37846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12885850" y="2545394"/>
              <a:ext cx="231775" cy="548005"/>
            </a:xfrm>
            <a:custGeom>
              <a:avLst/>
              <a:gdLst/>
              <a:ahLst/>
              <a:cxnLst/>
              <a:rect l="l" t="t" r="r" b="b"/>
              <a:pathLst>
                <a:path w="231775" h="548005">
                  <a:moveTo>
                    <a:pt x="154828" y="547465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13088240" y="7876354"/>
              <a:ext cx="311150" cy="282575"/>
            </a:xfrm>
            <a:custGeom>
              <a:avLst/>
              <a:gdLst/>
              <a:ahLst/>
              <a:cxnLst/>
              <a:rect l="l" t="t" r="r" b="b"/>
              <a:pathLst>
                <a:path w="311150" h="282575">
                  <a:moveTo>
                    <a:pt x="0" y="282334"/>
                  </a:moveTo>
                  <a:lnTo>
                    <a:pt x="0" y="0"/>
                  </a:lnTo>
                  <a:lnTo>
                    <a:pt x="310669" y="0"/>
                  </a:lnTo>
                  <a:lnTo>
                    <a:pt x="310669" y="282334"/>
                  </a:lnTo>
                  <a:lnTo>
                    <a:pt x="0" y="28233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13136814" y="7876354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w="0"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6" name="object 786" descr=""/>
          <p:cNvSpPr txBox="1"/>
          <p:nvPr/>
        </p:nvSpPr>
        <p:spPr>
          <a:xfrm>
            <a:off x="12774991" y="7912281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87" name="object 787" descr=""/>
          <p:cNvSpPr txBox="1"/>
          <p:nvPr/>
        </p:nvSpPr>
        <p:spPr>
          <a:xfrm>
            <a:off x="12716298" y="8031691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88" name="object 788" descr=""/>
          <p:cNvGrpSpPr/>
          <p:nvPr/>
        </p:nvGrpSpPr>
        <p:grpSpPr>
          <a:xfrm>
            <a:off x="12731894" y="8047234"/>
            <a:ext cx="740410" cy="1379855"/>
            <a:chOff x="12731894" y="8047234"/>
            <a:chExt cx="740410" cy="1379855"/>
          </a:xfrm>
        </p:grpSpPr>
        <p:sp>
          <p:nvSpPr>
            <p:cNvPr id="789" name="object 789" descr=""/>
            <p:cNvSpPr/>
            <p:nvPr/>
          </p:nvSpPr>
          <p:spPr>
            <a:xfrm>
              <a:off x="12735069" y="8050409"/>
              <a:ext cx="401955" cy="14604"/>
            </a:xfrm>
            <a:custGeom>
              <a:avLst/>
              <a:gdLst/>
              <a:ahLst/>
              <a:cxnLst/>
              <a:rect l="l" t="t" r="r" b="b"/>
              <a:pathLst>
                <a:path w="401955" h="14604">
                  <a:moveTo>
                    <a:pt x="401744" y="1416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 descr=""/>
            <p:cNvSpPr/>
            <p:nvPr/>
          </p:nvSpPr>
          <p:spPr>
            <a:xfrm>
              <a:off x="13184375" y="9188854"/>
              <a:ext cx="286385" cy="234950"/>
            </a:xfrm>
            <a:custGeom>
              <a:avLst/>
              <a:gdLst/>
              <a:ahLst/>
              <a:cxnLst/>
              <a:rect l="l" t="t" r="r" b="b"/>
              <a:pathLst>
                <a:path w="286384" h="234950">
                  <a:moveTo>
                    <a:pt x="0" y="234772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234772"/>
                  </a:lnTo>
                  <a:lnTo>
                    <a:pt x="0" y="2347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 descr=""/>
            <p:cNvSpPr/>
            <p:nvPr/>
          </p:nvSpPr>
          <p:spPr>
            <a:xfrm>
              <a:off x="13231937" y="9188854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7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2" name="object 792" descr=""/>
          <p:cNvSpPr txBox="1"/>
          <p:nvPr/>
        </p:nvSpPr>
        <p:spPr>
          <a:xfrm>
            <a:off x="12832672" y="8842264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56515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93" name="object 793" descr=""/>
          <p:cNvSpPr/>
          <p:nvPr/>
        </p:nvSpPr>
        <p:spPr>
          <a:xfrm>
            <a:off x="16596675" y="6765231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4" name="object 794" descr=""/>
          <p:cNvGrpSpPr/>
          <p:nvPr/>
        </p:nvGrpSpPr>
        <p:grpSpPr>
          <a:xfrm>
            <a:off x="12848269" y="5348360"/>
            <a:ext cx="3749675" cy="4001135"/>
            <a:chOff x="12848269" y="5348360"/>
            <a:chExt cx="3749675" cy="4001135"/>
          </a:xfrm>
        </p:grpSpPr>
        <p:sp>
          <p:nvSpPr>
            <p:cNvPr id="795" name="object 795" descr=""/>
            <p:cNvSpPr/>
            <p:nvPr/>
          </p:nvSpPr>
          <p:spPr>
            <a:xfrm>
              <a:off x="12851444" y="8981404"/>
              <a:ext cx="381000" cy="364490"/>
            </a:xfrm>
            <a:custGeom>
              <a:avLst/>
              <a:gdLst/>
              <a:ahLst/>
              <a:cxnLst/>
              <a:rect l="l" t="t" r="r" b="b"/>
              <a:pathLst>
                <a:path w="381000" h="364490">
                  <a:moveTo>
                    <a:pt x="380493" y="36430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13541595" y="5351535"/>
              <a:ext cx="3055620" cy="2397760"/>
            </a:xfrm>
            <a:custGeom>
              <a:avLst/>
              <a:gdLst/>
              <a:ahLst/>
              <a:cxnLst/>
              <a:rect l="l" t="t" r="r" b="b"/>
              <a:pathLst>
                <a:path w="3055619" h="2397759">
                  <a:moveTo>
                    <a:pt x="0" y="2397312"/>
                  </a:moveTo>
                  <a:lnTo>
                    <a:pt x="0" y="2131169"/>
                  </a:lnTo>
                </a:path>
                <a:path w="3055619" h="2397759">
                  <a:moveTo>
                    <a:pt x="0" y="2059321"/>
                  </a:moveTo>
                  <a:lnTo>
                    <a:pt x="0" y="1771926"/>
                  </a:lnTo>
                </a:path>
                <a:path w="3055619" h="2397759">
                  <a:moveTo>
                    <a:pt x="0" y="1701090"/>
                  </a:moveTo>
                  <a:lnTo>
                    <a:pt x="0" y="1413696"/>
                  </a:lnTo>
                </a:path>
                <a:path w="3055619" h="2397759">
                  <a:moveTo>
                    <a:pt x="0" y="625385"/>
                  </a:moveTo>
                  <a:lnTo>
                    <a:pt x="0" y="337991"/>
                  </a:lnTo>
                </a:path>
                <a:path w="3055619" h="2397759">
                  <a:moveTo>
                    <a:pt x="0" y="266143"/>
                  </a:moveTo>
                  <a:lnTo>
                    <a:pt x="0" y="0"/>
                  </a:lnTo>
                  <a:lnTo>
                    <a:pt x="236796" y="0"/>
                  </a:lnTo>
                </a:path>
                <a:path w="3055619" h="2397759">
                  <a:moveTo>
                    <a:pt x="308645" y="0"/>
                  </a:moveTo>
                  <a:lnTo>
                    <a:pt x="595027" y="0"/>
                  </a:lnTo>
                </a:path>
                <a:path w="3055619" h="2397759">
                  <a:moveTo>
                    <a:pt x="666875" y="0"/>
                  </a:moveTo>
                  <a:lnTo>
                    <a:pt x="954270" y="0"/>
                  </a:lnTo>
                </a:path>
                <a:path w="3055619" h="2397759">
                  <a:moveTo>
                    <a:pt x="1026118" y="0"/>
                  </a:moveTo>
                  <a:lnTo>
                    <a:pt x="1312500" y="0"/>
                  </a:lnTo>
                </a:path>
                <a:path w="3055619" h="2397759">
                  <a:moveTo>
                    <a:pt x="1384349" y="0"/>
                  </a:moveTo>
                  <a:lnTo>
                    <a:pt x="1670731" y="0"/>
                  </a:lnTo>
                </a:path>
                <a:path w="3055619" h="2397759">
                  <a:moveTo>
                    <a:pt x="1742580" y="0"/>
                  </a:moveTo>
                  <a:lnTo>
                    <a:pt x="2029974" y="0"/>
                  </a:lnTo>
                </a:path>
                <a:path w="3055619" h="2397759">
                  <a:moveTo>
                    <a:pt x="2101822" y="0"/>
                  </a:moveTo>
                  <a:lnTo>
                    <a:pt x="2388205" y="0"/>
                  </a:lnTo>
                </a:path>
                <a:path w="3055619" h="2397759">
                  <a:moveTo>
                    <a:pt x="2460053" y="0"/>
                  </a:moveTo>
                  <a:lnTo>
                    <a:pt x="2746436" y="0"/>
                  </a:lnTo>
                </a:path>
                <a:path w="3055619" h="2397759">
                  <a:moveTo>
                    <a:pt x="2818284" y="0"/>
                  </a:moveTo>
                  <a:lnTo>
                    <a:pt x="3055081" y="0"/>
                  </a:lnTo>
                  <a:lnTo>
                    <a:pt x="3055081" y="266143"/>
                  </a:lnTo>
                </a:path>
                <a:path w="3055619" h="2397759">
                  <a:moveTo>
                    <a:pt x="3055081" y="337991"/>
                  </a:moveTo>
                  <a:lnTo>
                    <a:pt x="3055081" y="625385"/>
                  </a:lnTo>
                </a:path>
                <a:path w="3055619" h="2397759">
                  <a:moveTo>
                    <a:pt x="3055081" y="1771926"/>
                  </a:moveTo>
                  <a:lnTo>
                    <a:pt x="3055081" y="2059321"/>
                  </a:lnTo>
                </a:path>
                <a:path w="3055619" h="2397759">
                  <a:moveTo>
                    <a:pt x="3055081" y="2131169"/>
                  </a:moveTo>
                  <a:lnTo>
                    <a:pt x="3055081" y="2397312"/>
                  </a:lnTo>
                  <a:lnTo>
                    <a:pt x="2818284" y="2397312"/>
                  </a:lnTo>
                </a:path>
                <a:path w="3055619" h="2397759">
                  <a:moveTo>
                    <a:pt x="2746436" y="2397312"/>
                  </a:moveTo>
                  <a:lnTo>
                    <a:pt x="2460053" y="2397312"/>
                  </a:lnTo>
                </a:path>
                <a:path w="3055619" h="2397759">
                  <a:moveTo>
                    <a:pt x="2388205" y="2397312"/>
                  </a:moveTo>
                  <a:lnTo>
                    <a:pt x="2101822" y="2397312"/>
                  </a:lnTo>
                </a:path>
                <a:path w="3055619" h="2397759">
                  <a:moveTo>
                    <a:pt x="2029974" y="2397312"/>
                  </a:moveTo>
                  <a:lnTo>
                    <a:pt x="1742580" y="2397312"/>
                  </a:lnTo>
                </a:path>
                <a:path w="3055619" h="2397759">
                  <a:moveTo>
                    <a:pt x="1670731" y="2397312"/>
                  </a:moveTo>
                  <a:lnTo>
                    <a:pt x="1384349" y="2397312"/>
                  </a:lnTo>
                </a:path>
                <a:path w="3055619" h="2397759">
                  <a:moveTo>
                    <a:pt x="1312500" y="2397312"/>
                  </a:moveTo>
                  <a:lnTo>
                    <a:pt x="1026118" y="2397312"/>
                  </a:lnTo>
                </a:path>
                <a:path w="3055619" h="2397759">
                  <a:moveTo>
                    <a:pt x="954270" y="2397312"/>
                  </a:moveTo>
                  <a:lnTo>
                    <a:pt x="666875" y="2397312"/>
                  </a:lnTo>
                </a:path>
                <a:path w="3055619" h="2397759">
                  <a:moveTo>
                    <a:pt x="595027" y="2397312"/>
                  </a:moveTo>
                  <a:lnTo>
                    <a:pt x="308645" y="2397312"/>
                  </a:lnTo>
                </a:path>
                <a:path w="3055619" h="2397759">
                  <a:moveTo>
                    <a:pt x="236796" y="2397312"/>
                  </a:moveTo>
                  <a:lnTo>
                    <a:pt x="0" y="239731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13590168" y="5351535"/>
              <a:ext cx="0" cy="2397760"/>
            </a:xfrm>
            <a:custGeom>
              <a:avLst/>
              <a:gdLst/>
              <a:ahLst/>
              <a:cxnLst/>
              <a:rect l="l" t="t" r="r" b="b"/>
              <a:pathLst>
                <a:path w="0" h="2397759">
                  <a:moveTo>
                    <a:pt x="0" y="239731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8" name="object 798" descr=""/>
          <p:cNvSpPr txBox="1"/>
          <p:nvPr/>
        </p:nvSpPr>
        <p:spPr>
          <a:xfrm>
            <a:off x="13708009" y="655829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9535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3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99" name="object 799" descr=""/>
          <p:cNvGrpSpPr/>
          <p:nvPr/>
        </p:nvGrpSpPr>
        <p:grpSpPr>
          <a:xfrm>
            <a:off x="13586993" y="5434376"/>
            <a:ext cx="433705" cy="1518285"/>
            <a:chOff x="13586993" y="5434376"/>
            <a:chExt cx="433705" cy="1518285"/>
          </a:xfrm>
        </p:grpSpPr>
        <p:sp>
          <p:nvSpPr>
            <p:cNvPr id="800" name="object 800" descr=""/>
            <p:cNvSpPr/>
            <p:nvPr/>
          </p:nvSpPr>
          <p:spPr>
            <a:xfrm>
              <a:off x="13590168" y="6696418"/>
              <a:ext cx="370840" cy="253365"/>
            </a:xfrm>
            <a:custGeom>
              <a:avLst/>
              <a:gdLst/>
              <a:ahLst/>
              <a:cxnLst/>
              <a:rect l="l" t="t" r="r" b="b"/>
              <a:pathLst>
                <a:path w="370840" h="253365">
                  <a:moveTo>
                    <a:pt x="0" y="252987"/>
                  </a:moveTo>
                  <a:lnTo>
                    <a:pt x="138637" y="0"/>
                  </a:lnTo>
                  <a:lnTo>
                    <a:pt x="37037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13685292" y="5437551"/>
              <a:ext cx="334010" cy="721995"/>
            </a:xfrm>
            <a:custGeom>
              <a:avLst/>
              <a:gdLst/>
              <a:ahLst/>
              <a:cxnLst/>
              <a:rect l="l" t="t" r="r" b="b"/>
              <a:pathLst>
                <a:path w="334009" h="721995">
                  <a:moveTo>
                    <a:pt x="0" y="721521"/>
                  </a:moveTo>
                  <a:lnTo>
                    <a:pt x="0" y="575800"/>
                  </a:lnTo>
                </a:path>
                <a:path w="334009" h="721995">
                  <a:moveTo>
                    <a:pt x="0" y="503951"/>
                  </a:moveTo>
                  <a:lnTo>
                    <a:pt x="0" y="217569"/>
                  </a:lnTo>
                </a:path>
                <a:path w="334009" h="721995">
                  <a:moveTo>
                    <a:pt x="0" y="145720"/>
                  </a:moveTo>
                  <a:lnTo>
                    <a:pt x="0" y="0"/>
                  </a:lnTo>
                  <a:lnTo>
                    <a:pt x="333943" y="0"/>
                  </a:lnTo>
                  <a:lnTo>
                    <a:pt x="333943" y="145720"/>
                  </a:lnTo>
                </a:path>
                <a:path w="334009" h="721995">
                  <a:moveTo>
                    <a:pt x="333943" y="217569"/>
                  </a:moveTo>
                  <a:lnTo>
                    <a:pt x="333943" y="503951"/>
                  </a:lnTo>
                </a:path>
                <a:path w="334009" h="721995">
                  <a:moveTo>
                    <a:pt x="333943" y="575800"/>
                  </a:moveTo>
                  <a:lnTo>
                    <a:pt x="333943" y="721521"/>
                  </a:lnTo>
                  <a:lnTo>
                    <a:pt x="0" y="721521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13732854" y="5437551"/>
              <a:ext cx="0" cy="721995"/>
            </a:xfrm>
            <a:custGeom>
              <a:avLst/>
              <a:gdLst/>
              <a:ahLst/>
              <a:cxnLst/>
              <a:rect l="l" t="t" r="r" b="b"/>
              <a:pathLst>
                <a:path w="0" h="721995">
                  <a:moveTo>
                    <a:pt x="0" y="721521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3" name="object 803" descr=""/>
          <p:cNvSpPr txBox="1"/>
          <p:nvPr/>
        </p:nvSpPr>
        <p:spPr>
          <a:xfrm>
            <a:off x="12925772" y="515673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92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21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04" name="object 804" descr=""/>
          <p:cNvGrpSpPr/>
          <p:nvPr/>
        </p:nvGrpSpPr>
        <p:grpSpPr>
          <a:xfrm>
            <a:off x="12941368" y="5291690"/>
            <a:ext cx="1151255" cy="2870200"/>
            <a:chOff x="12941368" y="5291690"/>
            <a:chExt cx="1151255" cy="2870200"/>
          </a:xfrm>
        </p:grpSpPr>
        <p:sp>
          <p:nvSpPr>
            <p:cNvPr id="805" name="object 805" descr=""/>
            <p:cNvSpPr/>
            <p:nvPr/>
          </p:nvSpPr>
          <p:spPr>
            <a:xfrm>
              <a:off x="12944543" y="5294865"/>
              <a:ext cx="788670" cy="624840"/>
            </a:xfrm>
            <a:custGeom>
              <a:avLst/>
              <a:gdLst/>
              <a:ahLst/>
              <a:cxnLst/>
              <a:rect l="l" t="t" r="r" b="b"/>
              <a:pathLst>
                <a:path w="788669" h="624839">
                  <a:moveTo>
                    <a:pt x="788310" y="624373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13780415" y="7876353"/>
              <a:ext cx="311150" cy="282575"/>
            </a:xfrm>
            <a:custGeom>
              <a:avLst/>
              <a:gdLst/>
              <a:ahLst/>
              <a:cxnLst/>
              <a:rect l="l" t="t" r="r" b="b"/>
              <a:pathLst>
                <a:path w="311150" h="282575">
                  <a:moveTo>
                    <a:pt x="0" y="282334"/>
                  </a:moveTo>
                  <a:lnTo>
                    <a:pt x="0" y="0"/>
                  </a:lnTo>
                  <a:lnTo>
                    <a:pt x="310669" y="0"/>
                  </a:lnTo>
                  <a:lnTo>
                    <a:pt x="310669" y="282334"/>
                  </a:lnTo>
                  <a:lnTo>
                    <a:pt x="0" y="28233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13827976" y="7876353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w="0"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8" name="object 808" descr=""/>
          <p:cNvSpPr txBox="1"/>
          <p:nvPr/>
        </p:nvSpPr>
        <p:spPr>
          <a:xfrm>
            <a:off x="13473238" y="8337301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58419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09" name="object 809" descr=""/>
          <p:cNvGrpSpPr/>
          <p:nvPr/>
        </p:nvGrpSpPr>
        <p:grpSpPr>
          <a:xfrm>
            <a:off x="13488834" y="2618115"/>
            <a:ext cx="1104900" cy="5861685"/>
            <a:chOff x="13488834" y="2618115"/>
            <a:chExt cx="1104900" cy="5861685"/>
          </a:xfrm>
        </p:grpSpPr>
        <p:sp>
          <p:nvSpPr>
            <p:cNvPr id="810" name="object 810" descr=""/>
            <p:cNvSpPr/>
            <p:nvPr/>
          </p:nvSpPr>
          <p:spPr>
            <a:xfrm>
              <a:off x="13492009" y="8064576"/>
              <a:ext cx="336550" cy="412115"/>
            </a:xfrm>
            <a:custGeom>
              <a:avLst/>
              <a:gdLst/>
              <a:ahLst/>
              <a:cxnLst/>
              <a:rect l="l" t="t" r="r" b="b"/>
              <a:pathLst>
                <a:path w="336550" h="412115">
                  <a:moveTo>
                    <a:pt x="335967" y="0"/>
                  </a:moveTo>
                  <a:lnTo>
                    <a:pt x="231736" y="411864"/>
                  </a:lnTo>
                  <a:lnTo>
                    <a:pt x="0" y="411864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13994948" y="2621290"/>
              <a:ext cx="597535" cy="770255"/>
            </a:xfrm>
            <a:custGeom>
              <a:avLst/>
              <a:gdLst/>
              <a:ahLst/>
              <a:cxnLst/>
              <a:rect l="l" t="t" r="r" b="b"/>
              <a:pathLst>
                <a:path w="597534" h="770254">
                  <a:moveTo>
                    <a:pt x="0" y="770094"/>
                  </a:moveTo>
                  <a:lnTo>
                    <a:pt x="0" y="600087"/>
                  </a:lnTo>
                </a:path>
                <a:path w="597534" h="770254">
                  <a:moveTo>
                    <a:pt x="0" y="170007"/>
                  </a:moveTo>
                  <a:lnTo>
                    <a:pt x="0" y="0"/>
                  </a:lnTo>
                  <a:lnTo>
                    <a:pt x="263107" y="0"/>
                  </a:lnTo>
                </a:path>
                <a:path w="597534" h="770254">
                  <a:moveTo>
                    <a:pt x="334955" y="0"/>
                  </a:moveTo>
                  <a:lnTo>
                    <a:pt x="597051" y="0"/>
                  </a:lnTo>
                  <a:lnTo>
                    <a:pt x="597051" y="170007"/>
                  </a:lnTo>
                </a:path>
                <a:path w="597534" h="770254">
                  <a:moveTo>
                    <a:pt x="597051" y="241856"/>
                  </a:moveTo>
                  <a:lnTo>
                    <a:pt x="597051" y="528238"/>
                  </a:lnTo>
                </a:path>
                <a:path w="597534" h="770254">
                  <a:moveTo>
                    <a:pt x="597051" y="600087"/>
                  </a:moveTo>
                  <a:lnTo>
                    <a:pt x="597051" y="770094"/>
                  </a:lnTo>
                  <a:lnTo>
                    <a:pt x="334955" y="770094"/>
                  </a:lnTo>
                </a:path>
                <a:path w="597534" h="770254">
                  <a:moveTo>
                    <a:pt x="263107" y="770094"/>
                  </a:moveTo>
                  <a:lnTo>
                    <a:pt x="0" y="77009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 descr=""/>
            <p:cNvSpPr/>
            <p:nvPr/>
          </p:nvSpPr>
          <p:spPr>
            <a:xfrm>
              <a:off x="14043522" y="2621290"/>
              <a:ext cx="0" cy="770255"/>
            </a:xfrm>
            <a:custGeom>
              <a:avLst/>
              <a:gdLst/>
              <a:ahLst/>
              <a:cxnLst/>
              <a:rect l="l" t="t" r="r" b="b"/>
              <a:pathLst>
                <a:path w="0" h="770254">
                  <a:moveTo>
                    <a:pt x="0" y="77009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3" name="object 813" descr=""/>
          <p:cNvSpPr txBox="1"/>
          <p:nvPr/>
        </p:nvSpPr>
        <p:spPr>
          <a:xfrm>
            <a:off x="13586576" y="2231186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65405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20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14" name="object 814" descr=""/>
          <p:cNvSpPr/>
          <p:nvPr/>
        </p:nvSpPr>
        <p:spPr>
          <a:xfrm>
            <a:off x="14066797" y="456828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15" name="object 815" descr=""/>
          <p:cNvGrpSpPr/>
          <p:nvPr/>
        </p:nvGrpSpPr>
        <p:grpSpPr>
          <a:xfrm>
            <a:off x="13602172" y="2367151"/>
            <a:ext cx="1302385" cy="3532504"/>
            <a:chOff x="13602172" y="2367151"/>
            <a:chExt cx="1302385" cy="3532504"/>
          </a:xfrm>
        </p:grpSpPr>
        <p:sp>
          <p:nvSpPr>
            <p:cNvPr id="816" name="object 816" descr=""/>
            <p:cNvSpPr/>
            <p:nvPr/>
          </p:nvSpPr>
          <p:spPr>
            <a:xfrm>
              <a:off x="13605347" y="2370326"/>
              <a:ext cx="438784" cy="764540"/>
            </a:xfrm>
            <a:custGeom>
              <a:avLst/>
              <a:gdLst/>
              <a:ahLst/>
              <a:cxnLst/>
              <a:rect l="l" t="t" r="r" b="b"/>
              <a:pathLst>
                <a:path w="438784" h="764539">
                  <a:moveTo>
                    <a:pt x="438174" y="764023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14066797" y="4244460"/>
              <a:ext cx="836294" cy="1651635"/>
            </a:xfrm>
            <a:custGeom>
              <a:avLst/>
              <a:gdLst/>
              <a:ahLst/>
              <a:cxnLst/>
              <a:rect l="l" t="t" r="r" b="b"/>
              <a:pathLst>
                <a:path w="836294" h="1651635">
                  <a:moveTo>
                    <a:pt x="0" y="1651504"/>
                  </a:moveTo>
                  <a:lnTo>
                    <a:pt x="0" y="1399528"/>
                  </a:lnTo>
                </a:path>
                <a:path w="836294" h="1651635">
                  <a:moveTo>
                    <a:pt x="0" y="1327680"/>
                  </a:moveTo>
                  <a:lnTo>
                    <a:pt x="0" y="1041297"/>
                  </a:lnTo>
                </a:path>
                <a:path w="836294" h="1651635">
                  <a:moveTo>
                    <a:pt x="0" y="969449"/>
                  </a:moveTo>
                  <a:lnTo>
                    <a:pt x="0" y="683067"/>
                  </a:lnTo>
                </a:path>
                <a:path w="836294" h="1651635">
                  <a:moveTo>
                    <a:pt x="0" y="251975"/>
                  </a:moveTo>
                  <a:lnTo>
                    <a:pt x="0" y="0"/>
                  </a:lnTo>
                  <a:lnTo>
                    <a:pt x="202390" y="0"/>
                  </a:lnTo>
                </a:path>
                <a:path w="836294" h="1651635">
                  <a:moveTo>
                    <a:pt x="274238" y="0"/>
                  </a:moveTo>
                  <a:lnTo>
                    <a:pt x="561633" y="0"/>
                  </a:lnTo>
                </a:path>
                <a:path w="836294" h="1651635">
                  <a:moveTo>
                    <a:pt x="632469" y="0"/>
                  </a:moveTo>
                  <a:lnTo>
                    <a:pt x="835871" y="0"/>
                  </a:lnTo>
                  <a:lnTo>
                    <a:pt x="835871" y="251975"/>
                  </a:lnTo>
                </a:path>
                <a:path w="836294" h="1651635">
                  <a:moveTo>
                    <a:pt x="835871" y="323824"/>
                  </a:moveTo>
                  <a:lnTo>
                    <a:pt x="835871" y="611218"/>
                  </a:lnTo>
                </a:path>
                <a:path w="836294" h="1651635">
                  <a:moveTo>
                    <a:pt x="835871" y="683067"/>
                  </a:moveTo>
                  <a:lnTo>
                    <a:pt x="835871" y="969449"/>
                  </a:lnTo>
                </a:path>
                <a:path w="836294" h="1651635">
                  <a:moveTo>
                    <a:pt x="835871" y="1041297"/>
                  </a:moveTo>
                  <a:lnTo>
                    <a:pt x="835871" y="1327680"/>
                  </a:lnTo>
                </a:path>
                <a:path w="836294" h="1651635">
                  <a:moveTo>
                    <a:pt x="835871" y="1399528"/>
                  </a:moveTo>
                  <a:lnTo>
                    <a:pt x="835871" y="1651504"/>
                  </a:lnTo>
                  <a:lnTo>
                    <a:pt x="632469" y="1651504"/>
                  </a:lnTo>
                </a:path>
                <a:path w="836294" h="1651635">
                  <a:moveTo>
                    <a:pt x="561633" y="1651504"/>
                  </a:moveTo>
                  <a:lnTo>
                    <a:pt x="274238" y="1651504"/>
                  </a:lnTo>
                </a:path>
                <a:path w="836294" h="1651635">
                  <a:moveTo>
                    <a:pt x="202390" y="1651504"/>
                  </a:moveTo>
                  <a:lnTo>
                    <a:pt x="0" y="165150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 descr=""/>
            <p:cNvSpPr/>
            <p:nvPr/>
          </p:nvSpPr>
          <p:spPr>
            <a:xfrm>
              <a:off x="14114359" y="4244460"/>
              <a:ext cx="0" cy="1651635"/>
            </a:xfrm>
            <a:custGeom>
              <a:avLst/>
              <a:gdLst/>
              <a:ahLst/>
              <a:cxnLst/>
              <a:rect l="l" t="t" r="r" b="b"/>
              <a:pathLst>
                <a:path w="0" h="1651635">
                  <a:moveTo>
                    <a:pt x="0" y="165150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9" name="object 819" descr=""/>
          <p:cNvSpPr txBox="1"/>
          <p:nvPr/>
        </p:nvSpPr>
        <p:spPr>
          <a:xfrm>
            <a:off x="13640209" y="476005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667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20" name="object 820" descr=""/>
          <p:cNvGrpSpPr/>
          <p:nvPr/>
        </p:nvGrpSpPr>
        <p:grpSpPr>
          <a:xfrm>
            <a:off x="13655806" y="2723358"/>
            <a:ext cx="1725295" cy="2625725"/>
            <a:chOff x="13655806" y="2723358"/>
            <a:chExt cx="1725295" cy="2625725"/>
          </a:xfrm>
        </p:grpSpPr>
        <p:sp>
          <p:nvSpPr>
            <p:cNvPr id="821" name="object 821" descr=""/>
            <p:cNvSpPr/>
            <p:nvPr/>
          </p:nvSpPr>
          <p:spPr>
            <a:xfrm>
              <a:off x="13658981" y="4898181"/>
              <a:ext cx="455930" cy="447675"/>
            </a:xfrm>
            <a:custGeom>
              <a:avLst/>
              <a:gdLst/>
              <a:ahLst/>
              <a:cxnLst/>
              <a:rect l="l" t="t" r="r" b="b"/>
              <a:pathLst>
                <a:path w="455930" h="447675">
                  <a:moveTo>
                    <a:pt x="455378" y="447282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14711411" y="2726533"/>
              <a:ext cx="668020" cy="822325"/>
            </a:xfrm>
            <a:custGeom>
              <a:avLst/>
              <a:gdLst/>
              <a:ahLst/>
              <a:cxnLst/>
              <a:rect l="l" t="t" r="r" b="b"/>
              <a:pathLst>
                <a:path w="668019" h="822325">
                  <a:moveTo>
                    <a:pt x="0" y="821704"/>
                  </a:moveTo>
                  <a:lnTo>
                    <a:pt x="0" y="626397"/>
                  </a:lnTo>
                </a:path>
                <a:path w="668019" h="822325">
                  <a:moveTo>
                    <a:pt x="0" y="554549"/>
                  </a:moveTo>
                  <a:lnTo>
                    <a:pt x="0" y="267155"/>
                  </a:lnTo>
                </a:path>
                <a:path w="668019" h="822325">
                  <a:moveTo>
                    <a:pt x="0" y="196318"/>
                  </a:moveTo>
                  <a:lnTo>
                    <a:pt x="0" y="0"/>
                  </a:lnTo>
                  <a:lnTo>
                    <a:pt x="298525" y="0"/>
                  </a:lnTo>
                </a:path>
                <a:path w="668019" h="822325">
                  <a:moveTo>
                    <a:pt x="370374" y="0"/>
                  </a:moveTo>
                  <a:lnTo>
                    <a:pt x="667887" y="0"/>
                  </a:lnTo>
                  <a:lnTo>
                    <a:pt x="667887" y="196318"/>
                  </a:lnTo>
                </a:path>
                <a:path w="668019" h="822325">
                  <a:moveTo>
                    <a:pt x="667887" y="267155"/>
                  </a:moveTo>
                  <a:lnTo>
                    <a:pt x="667887" y="554549"/>
                  </a:lnTo>
                </a:path>
                <a:path w="668019" h="822325">
                  <a:moveTo>
                    <a:pt x="667887" y="626397"/>
                  </a:moveTo>
                  <a:lnTo>
                    <a:pt x="667887" y="821704"/>
                  </a:lnTo>
                  <a:lnTo>
                    <a:pt x="370374" y="821704"/>
                  </a:lnTo>
                </a:path>
                <a:path w="668019" h="822325">
                  <a:moveTo>
                    <a:pt x="298525" y="821704"/>
                  </a:moveTo>
                  <a:lnTo>
                    <a:pt x="0" y="82170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 descr=""/>
            <p:cNvSpPr/>
            <p:nvPr/>
          </p:nvSpPr>
          <p:spPr>
            <a:xfrm>
              <a:off x="14758972" y="2726533"/>
              <a:ext cx="0" cy="822325"/>
            </a:xfrm>
            <a:custGeom>
              <a:avLst/>
              <a:gdLst/>
              <a:ahLst/>
              <a:cxnLst/>
              <a:rect l="l" t="t" r="r" b="b"/>
              <a:pathLst>
                <a:path w="0" h="822325">
                  <a:moveTo>
                    <a:pt x="0" y="82170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4" name="object 824" descr=""/>
          <p:cNvSpPr txBox="1"/>
          <p:nvPr/>
        </p:nvSpPr>
        <p:spPr>
          <a:xfrm>
            <a:off x="14930446" y="2748293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12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25" name="object 825" descr=""/>
          <p:cNvGrpSpPr/>
          <p:nvPr/>
        </p:nvGrpSpPr>
        <p:grpSpPr>
          <a:xfrm>
            <a:off x="14755796" y="2883246"/>
            <a:ext cx="577215" cy="5489575"/>
            <a:chOff x="14755796" y="2883246"/>
            <a:chExt cx="577215" cy="5489575"/>
          </a:xfrm>
        </p:grpSpPr>
        <p:sp>
          <p:nvSpPr>
            <p:cNvPr id="826" name="object 826" descr=""/>
            <p:cNvSpPr/>
            <p:nvPr/>
          </p:nvSpPr>
          <p:spPr>
            <a:xfrm>
              <a:off x="14758971" y="2886421"/>
              <a:ext cx="424180" cy="388620"/>
            </a:xfrm>
            <a:custGeom>
              <a:avLst/>
              <a:gdLst/>
              <a:ahLst/>
              <a:cxnLst/>
              <a:rect l="l" t="t" r="r" b="b"/>
              <a:pathLst>
                <a:path w="424180" h="388620">
                  <a:moveTo>
                    <a:pt x="0" y="388589"/>
                  </a:moveTo>
                  <a:lnTo>
                    <a:pt x="192270" y="0"/>
                  </a:lnTo>
                  <a:lnTo>
                    <a:pt x="42400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14854095" y="7809565"/>
              <a:ext cx="478155" cy="560070"/>
            </a:xfrm>
            <a:custGeom>
              <a:avLst/>
              <a:gdLst/>
              <a:ahLst/>
              <a:cxnLst/>
              <a:rect l="l" t="t" r="r" b="b"/>
              <a:pathLst>
                <a:path w="478155" h="560070">
                  <a:moveTo>
                    <a:pt x="0" y="559609"/>
                  </a:moveTo>
                  <a:lnTo>
                    <a:pt x="0" y="315728"/>
                  </a:lnTo>
                </a:path>
                <a:path w="478155" h="560070">
                  <a:moveTo>
                    <a:pt x="0" y="243880"/>
                  </a:moveTo>
                  <a:lnTo>
                    <a:pt x="0" y="0"/>
                  </a:lnTo>
                  <a:lnTo>
                    <a:pt x="203402" y="0"/>
                  </a:lnTo>
                </a:path>
                <a:path w="478155" h="560070">
                  <a:moveTo>
                    <a:pt x="275250" y="0"/>
                  </a:moveTo>
                  <a:lnTo>
                    <a:pt x="477641" y="0"/>
                  </a:lnTo>
                  <a:lnTo>
                    <a:pt x="477641" y="243880"/>
                  </a:lnTo>
                </a:path>
                <a:path w="478155" h="560070">
                  <a:moveTo>
                    <a:pt x="477641" y="315728"/>
                  </a:moveTo>
                  <a:lnTo>
                    <a:pt x="477641" y="559609"/>
                  </a:lnTo>
                  <a:lnTo>
                    <a:pt x="275250" y="559609"/>
                  </a:lnTo>
                </a:path>
                <a:path w="478155" h="560070">
                  <a:moveTo>
                    <a:pt x="203402" y="559609"/>
                  </a:moveTo>
                  <a:lnTo>
                    <a:pt x="0" y="559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 descr=""/>
            <p:cNvSpPr/>
            <p:nvPr/>
          </p:nvSpPr>
          <p:spPr>
            <a:xfrm>
              <a:off x="14902669" y="7809565"/>
              <a:ext cx="0" cy="560070"/>
            </a:xfrm>
            <a:custGeom>
              <a:avLst/>
              <a:gdLst/>
              <a:ahLst/>
              <a:cxnLst/>
              <a:rect l="l" t="t" r="r" b="b"/>
              <a:pathLst>
                <a:path w="0" h="560070">
                  <a:moveTo>
                    <a:pt x="0" y="559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9" name="object 829" descr=""/>
          <p:cNvSpPr txBox="1"/>
          <p:nvPr/>
        </p:nvSpPr>
        <p:spPr>
          <a:xfrm>
            <a:off x="14424471" y="813693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30" name="object 830" descr=""/>
          <p:cNvGrpSpPr/>
          <p:nvPr/>
        </p:nvGrpSpPr>
        <p:grpSpPr>
          <a:xfrm>
            <a:off x="14440068" y="8179799"/>
            <a:ext cx="631190" cy="817244"/>
            <a:chOff x="14440068" y="8179799"/>
            <a:chExt cx="631190" cy="817244"/>
          </a:xfrm>
        </p:grpSpPr>
        <p:sp>
          <p:nvSpPr>
            <p:cNvPr id="831" name="object 831" descr=""/>
            <p:cNvSpPr/>
            <p:nvPr/>
          </p:nvSpPr>
          <p:spPr>
            <a:xfrm>
              <a:off x="14443243" y="8182974"/>
              <a:ext cx="459740" cy="92710"/>
            </a:xfrm>
            <a:custGeom>
              <a:avLst/>
              <a:gdLst/>
              <a:ahLst/>
              <a:cxnLst/>
              <a:rect l="l" t="t" r="r" b="b"/>
              <a:pathLst>
                <a:path w="459740" h="92709">
                  <a:moveTo>
                    <a:pt x="459425" y="0"/>
                  </a:moveTo>
                  <a:lnTo>
                    <a:pt x="231736" y="92087"/>
                  </a:lnTo>
                  <a:lnTo>
                    <a:pt x="0" y="92087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14950231" y="8759787"/>
              <a:ext cx="120014" cy="234315"/>
            </a:xfrm>
            <a:custGeom>
              <a:avLst/>
              <a:gdLst/>
              <a:ahLst/>
              <a:cxnLst/>
              <a:rect l="l" t="t" r="r" b="b"/>
              <a:pathLst>
                <a:path w="120015" h="234315">
                  <a:moveTo>
                    <a:pt x="0" y="233760"/>
                  </a:moveTo>
                  <a:lnTo>
                    <a:pt x="0" y="0"/>
                  </a:lnTo>
                  <a:lnTo>
                    <a:pt x="119410" y="0"/>
                  </a:lnTo>
                  <a:lnTo>
                    <a:pt x="119410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14997793" y="8759787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5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4" name="object 834" descr=""/>
          <p:cNvSpPr txBox="1"/>
          <p:nvPr/>
        </p:nvSpPr>
        <p:spPr>
          <a:xfrm>
            <a:off x="14519595" y="8938400"/>
            <a:ext cx="26162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69850">
              <a:lnSpc>
                <a:spcPts val="985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5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35" name="object 835" descr=""/>
          <p:cNvGrpSpPr/>
          <p:nvPr/>
        </p:nvGrpSpPr>
        <p:grpSpPr>
          <a:xfrm>
            <a:off x="14535191" y="8756612"/>
            <a:ext cx="678815" cy="324485"/>
            <a:chOff x="14535191" y="8756612"/>
            <a:chExt cx="678815" cy="324485"/>
          </a:xfrm>
        </p:grpSpPr>
        <p:sp>
          <p:nvSpPr>
            <p:cNvPr id="836" name="object 836" descr=""/>
            <p:cNvSpPr/>
            <p:nvPr/>
          </p:nvSpPr>
          <p:spPr>
            <a:xfrm>
              <a:off x="14538366" y="8915628"/>
              <a:ext cx="459740" cy="161925"/>
            </a:xfrm>
            <a:custGeom>
              <a:avLst/>
              <a:gdLst/>
              <a:ahLst/>
              <a:cxnLst/>
              <a:rect l="l" t="t" r="r" b="b"/>
              <a:pathLst>
                <a:path w="459740" h="161925">
                  <a:moveTo>
                    <a:pt x="459425" y="0"/>
                  </a:moveTo>
                  <a:lnTo>
                    <a:pt x="231736" y="161912"/>
                  </a:lnTo>
                  <a:lnTo>
                    <a:pt x="0" y="161912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 descr=""/>
            <p:cNvSpPr/>
            <p:nvPr/>
          </p:nvSpPr>
          <p:spPr>
            <a:xfrm>
              <a:off x="15092916" y="8759787"/>
              <a:ext cx="120014" cy="234315"/>
            </a:xfrm>
            <a:custGeom>
              <a:avLst/>
              <a:gdLst/>
              <a:ahLst/>
              <a:cxnLst/>
              <a:rect l="l" t="t" r="r" b="b"/>
              <a:pathLst>
                <a:path w="120015" h="234315">
                  <a:moveTo>
                    <a:pt x="0" y="233760"/>
                  </a:moveTo>
                  <a:lnTo>
                    <a:pt x="0" y="0"/>
                  </a:lnTo>
                  <a:lnTo>
                    <a:pt x="119410" y="0"/>
                  </a:lnTo>
                  <a:lnTo>
                    <a:pt x="119410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15140477" y="8759787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5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9" name="object 839" descr=""/>
          <p:cNvSpPr txBox="1"/>
          <p:nvPr/>
        </p:nvSpPr>
        <p:spPr>
          <a:xfrm>
            <a:off x="15442494" y="899000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651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40" name="object 840" descr=""/>
          <p:cNvSpPr/>
          <p:nvPr/>
        </p:nvSpPr>
        <p:spPr>
          <a:xfrm>
            <a:off x="15737529" y="535659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505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841" name="object 841" descr=""/>
          <p:cNvGrpSpPr/>
          <p:nvPr/>
        </p:nvGrpSpPr>
        <p:grpSpPr>
          <a:xfrm>
            <a:off x="15137302" y="4742201"/>
            <a:ext cx="601980" cy="4390390"/>
            <a:chOff x="15137302" y="4742201"/>
            <a:chExt cx="601980" cy="4390390"/>
          </a:xfrm>
        </p:grpSpPr>
        <p:sp>
          <p:nvSpPr>
            <p:cNvPr id="842" name="object 842" descr=""/>
            <p:cNvSpPr/>
            <p:nvPr/>
          </p:nvSpPr>
          <p:spPr>
            <a:xfrm>
              <a:off x="15140477" y="8915628"/>
              <a:ext cx="554990" cy="213995"/>
            </a:xfrm>
            <a:custGeom>
              <a:avLst/>
              <a:gdLst/>
              <a:ahLst/>
              <a:cxnLst/>
              <a:rect l="l" t="t" r="r" b="b"/>
              <a:pathLst>
                <a:path w="554990" h="213995">
                  <a:moveTo>
                    <a:pt x="0" y="0"/>
                  </a:moveTo>
                  <a:lnTo>
                    <a:pt x="322812" y="213521"/>
                  </a:lnTo>
                  <a:lnTo>
                    <a:pt x="554549" y="213521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 descr=""/>
            <p:cNvSpPr/>
            <p:nvPr/>
          </p:nvSpPr>
          <p:spPr>
            <a:xfrm>
              <a:off x="15236612" y="4745376"/>
              <a:ext cx="501015" cy="1151890"/>
            </a:xfrm>
            <a:custGeom>
              <a:avLst/>
              <a:gdLst/>
              <a:ahLst/>
              <a:cxnLst/>
              <a:rect l="l" t="t" r="r" b="b"/>
              <a:pathLst>
                <a:path w="501015" h="1151889">
                  <a:moveTo>
                    <a:pt x="0" y="1151600"/>
                  </a:moveTo>
                  <a:lnTo>
                    <a:pt x="0" y="970461"/>
                  </a:lnTo>
                </a:path>
                <a:path w="501015" h="1151889">
                  <a:moveTo>
                    <a:pt x="0" y="898612"/>
                  </a:moveTo>
                  <a:lnTo>
                    <a:pt x="0" y="611218"/>
                  </a:lnTo>
                </a:path>
                <a:path w="501015" h="1151889">
                  <a:moveTo>
                    <a:pt x="0" y="540382"/>
                  </a:moveTo>
                  <a:lnTo>
                    <a:pt x="0" y="252987"/>
                  </a:lnTo>
                </a:path>
                <a:path w="501015" h="1151889">
                  <a:moveTo>
                    <a:pt x="0" y="181139"/>
                  </a:moveTo>
                  <a:lnTo>
                    <a:pt x="0" y="0"/>
                  </a:lnTo>
                  <a:lnTo>
                    <a:pt x="214533" y="0"/>
                  </a:lnTo>
                </a:path>
                <a:path w="501015" h="1151889">
                  <a:moveTo>
                    <a:pt x="286382" y="0"/>
                  </a:moveTo>
                  <a:lnTo>
                    <a:pt x="500915" y="0"/>
                  </a:lnTo>
                  <a:lnTo>
                    <a:pt x="500915" y="181139"/>
                  </a:lnTo>
                </a:path>
                <a:path w="501015" h="1151889">
                  <a:moveTo>
                    <a:pt x="500915" y="252987"/>
                  </a:moveTo>
                  <a:lnTo>
                    <a:pt x="500915" y="540382"/>
                  </a:lnTo>
                </a:path>
                <a:path w="501015" h="1151889">
                  <a:moveTo>
                    <a:pt x="500915" y="970461"/>
                  </a:moveTo>
                  <a:lnTo>
                    <a:pt x="500915" y="1151600"/>
                  </a:lnTo>
                  <a:lnTo>
                    <a:pt x="286382" y="1151600"/>
                  </a:lnTo>
                </a:path>
                <a:path w="501015" h="1151889">
                  <a:moveTo>
                    <a:pt x="214533" y="1151600"/>
                  </a:moveTo>
                  <a:lnTo>
                    <a:pt x="0" y="115160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15284174" y="4745376"/>
              <a:ext cx="0" cy="1151890"/>
            </a:xfrm>
            <a:custGeom>
              <a:avLst/>
              <a:gdLst/>
              <a:ahLst/>
              <a:cxnLst/>
              <a:rect l="l" t="t" r="r" b="b"/>
              <a:pathLst>
                <a:path w="0" h="1151889">
                  <a:moveTo>
                    <a:pt x="0" y="115160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5" name="object 845" descr=""/>
          <p:cNvSpPr txBox="1"/>
          <p:nvPr/>
        </p:nvSpPr>
        <p:spPr>
          <a:xfrm>
            <a:off x="14927411" y="5183049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46" name="object 846" descr=""/>
          <p:cNvSpPr txBox="1"/>
          <p:nvPr/>
        </p:nvSpPr>
        <p:spPr>
          <a:xfrm>
            <a:off x="14863658" y="5302458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47" name="object 847" descr=""/>
          <p:cNvGrpSpPr/>
          <p:nvPr/>
        </p:nvGrpSpPr>
        <p:grpSpPr>
          <a:xfrm>
            <a:off x="14879254" y="4126934"/>
            <a:ext cx="1074420" cy="1390015"/>
            <a:chOff x="14879254" y="4126934"/>
            <a:chExt cx="1074420" cy="1390015"/>
          </a:xfrm>
        </p:grpSpPr>
        <p:sp>
          <p:nvSpPr>
            <p:cNvPr id="848" name="object 848" descr=""/>
            <p:cNvSpPr/>
            <p:nvPr/>
          </p:nvSpPr>
          <p:spPr>
            <a:xfrm>
              <a:off x="14882429" y="5321176"/>
              <a:ext cx="401955" cy="192405"/>
            </a:xfrm>
            <a:custGeom>
              <a:avLst/>
              <a:gdLst/>
              <a:ahLst/>
              <a:cxnLst/>
              <a:rect l="l" t="t" r="r" b="b"/>
              <a:pathLst>
                <a:path w="401955" h="192404">
                  <a:moveTo>
                    <a:pt x="401744" y="19227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15761815" y="4130109"/>
              <a:ext cx="190500" cy="401955"/>
            </a:xfrm>
            <a:custGeom>
              <a:avLst/>
              <a:gdLst/>
              <a:ahLst/>
              <a:cxnLst/>
              <a:rect l="l" t="t" r="r" b="b"/>
              <a:pathLst>
                <a:path w="190500" h="401954">
                  <a:moveTo>
                    <a:pt x="0" y="401744"/>
                  </a:moveTo>
                  <a:lnTo>
                    <a:pt x="0" y="236796"/>
                  </a:lnTo>
                </a:path>
                <a:path w="190500" h="401954">
                  <a:moveTo>
                    <a:pt x="0" y="164948"/>
                  </a:moveTo>
                  <a:lnTo>
                    <a:pt x="0" y="0"/>
                  </a:lnTo>
                  <a:lnTo>
                    <a:pt x="190246" y="0"/>
                  </a:lnTo>
                  <a:lnTo>
                    <a:pt x="190246" y="164948"/>
                  </a:lnTo>
                </a:path>
                <a:path w="190500" h="401954">
                  <a:moveTo>
                    <a:pt x="190246" y="236796"/>
                  </a:moveTo>
                  <a:lnTo>
                    <a:pt x="190246" y="401744"/>
                  </a:lnTo>
                  <a:lnTo>
                    <a:pt x="0" y="40174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15809377" y="4130109"/>
              <a:ext cx="0" cy="401955"/>
            </a:xfrm>
            <a:custGeom>
              <a:avLst/>
              <a:gdLst/>
              <a:ahLst/>
              <a:cxnLst/>
              <a:rect l="l" t="t" r="r" b="b"/>
              <a:pathLst>
                <a:path w="0" h="401954">
                  <a:moveTo>
                    <a:pt x="0" y="4017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1" name="object 851" descr=""/>
          <p:cNvSpPr txBox="1"/>
          <p:nvPr/>
        </p:nvSpPr>
        <p:spPr>
          <a:xfrm>
            <a:off x="16230804" y="4118476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52" name="object 852" descr=""/>
          <p:cNvGrpSpPr/>
          <p:nvPr/>
        </p:nvGrpSpPr>
        <p:grpSpPr>
          <a:xfrm>
            <a:off x="15435828" y="2623175"/>
            <a:ext cx="1050925" cy="1777364"/>
            <a:chOff x="15435828" y="2623175"/>
            <a:chExt cx="1050925" cy="1777364"/>
          </a:xfrm>
        </p:grpSpPr>
        <p:sp>
          <p:nvSpPr>
            <p:cNvPr id="853" name="object 853" descr=""/>
            <p:cNvSpPr/>
            <p:nvPr/>
          </p:nvSpPr>
          <p:spPr>
            <a:xfrm>
              <a:off x="15809377" y="4137193"/>
              <a:ext cx="674370" cy="260350"/>
            </a:xfrm>
            <a:custGeom>
              <a:avLst/>
              <a:gdLst/>
              <a:ahLst/>
              <a:cxnLst/>
              <a:rect l="l" t="t" r="r" b="b"/>
              <a:pathLst>
                <a:path w="674369" h="260350">
                  <a:moveTo>
                    <a:pt x="0" y="260071"/>
                  </a:moveTo>
                  <a:lnTo>
                    <a:pt x="442222" y="0"/>
                  </a:lnTo>
                  <a:lnTo>
                    <a:pt x="673959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15761815" y="3342811"/>
              <a:ext cx="190500" cy="306070"/>
            </a:xfrm>
            <a:custGeom>
              <a:avLst/>
              <a:gdLst/>
              <a:ahLst/>
              <a:cxnLst/>
              <a:rect l="l" t="t" r="r" b="b"/>
              <a:pathLst>
                <a:path w="190500" h="306070">
                  <a:moveTo>
                    <a:pt x="0" y="305609"/>
                  </a:moveTo>
                  <a:lnTo>
                    <a:pt x="0" y="0"/>
                  </a:lnTo>
                  <a:lnTo>
                    <a:pt x="190246" y="0"/>
                  </a:lnTo>
                  <a:lnTo>
                    <a:pt x="190246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15809377" y="3342811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70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 descr=""/>
            <p:cNvSpPr/>
            <p:nvPr/>
          </p:nvSpPr>
          <p:spPr>
            <a:xfrm>
              <a:off x="15439003" y="3546214"/>
              <a:ext cx="370840" cy="452755"/>
            </a:xfrm>
            <a:custGeom>
              <a:avLst/>
              <a:gdLst/>
              <a:ahLst/>
              <a:cxnLst/>
              <a:rect l="l" t="t" r="r" b="b"/>
              <a:pathLst>
                <a:path w="370840" h="452754">
                  <a:moveTo>
                    <a:pt x="370374" y="0"/>
                  </a:moveTo>
                  <a:lnTo>
                    <a:pt x="231736" y="452342"/>
                  </a:lnTo>
                  <a:lnTo>
                    <a:pt x="0" y="452342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 descr=""/>
            <p:cNvSpPr/>
            <p:nvPr/>
          </p:nvSpPr>
          <p:spPr>
            <a:xfrm>
              <a:off x="15856939" y="2626350"/>
              <a:ext cx="309880" cy="688340"/>
            </a:xfrm>
            <a:custGeom>
              <a:avLst/>
              <a:gdLst/>
              <a:ahLst/>
              <a:cxnLst/>
              <a:rect l="l" t="t" r="r" b="b"/>
              <a:pathLst>
                <a:path w="309880" h="688339">
                  <a:moveTo>
                    <a:pt x="0" y="688126"/>
                  </a:moveTo>
                  <a:lnTo>
                    <a:pt x="0" y="380493"/>
                  </a:lnTo>
                </a:path>
                <a:path w="309880" h="688339">
                  <a:moveTo>
                    <a:pt x="0" y="308645"/>
                  </a:moveTo>
                  <a:lnTo>
                    <a:pt x="0" y="0"/>
                  </a:lnTo>
                  <a:lnTo>
                    <a:pt x="309657" y="0"/>
                  </a:lnTo>
                  <a:lnTo>
                    <a:pt x="309657" y="308645"/>
                  </a:lnTo>
                </a:path>
                <a:path w="309880" h="688339">
                  <a:moveTo>
                    <a:pt x="309657" y="380493"/>
                  </a:moveTo>
                  <a:lnTo>
                    <a:pt x="309657" y="688126"/>
                  </a:lnTo>
                  <a:lnTo>
                    <a:pt x="0" y="688126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 descr=""/>
            <p:cNvSpPr/>
            <p:nvPr/>
          </p:nvSpPr>
          <p:spPr>
            <a:xfrm>
              <a:off x="15904501" y="2626350"/>
              <a:ext cx="0" cy="688340"/>
            </a:xfrm>
            <a:custGeom>
              <a:avLst/>
              <a:gdLst/>
              <a:ahLst/>
              <a:cxnLst/>
              <a:rect l="l" t="t" r="r" b="b"/>
              <a:pathLst>
                <a:path w="0" h="688339">
                  <a:moveTo>
                    <a:pt x="0" y="688126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9" name="object 859" descr=""/>
          <p:cNvSpPr txBox="1"/>
          <p:nvPr/>
        </p:nvSpPr>
        <p:spPr>
          <a:xfrm>
            <a:off x="15420232" y="2865680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32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60" name="object 860" descr=""/>
          <p:cNvGrpSpPr/>
          <p:nvPr/>
        </p:nvGrpSpPr>
        <p:grpSpPr>
          <a:xfrm>
            <a:off x="15435828" y="3000633"/>
            <a:ext cx="1059180" cy="6426200"/>
            <a:chOff x="15435828" y="3000633"/>
            <a:chExt cx="1059180" cy="6426200"/>
          </a:xfrm>
        </p:grpSpPr>
        <p:sp>
          <p:nvSpPr>
            <p:cNvPr id="861" name="object 861" descr=""/>
            <p:cNvSpPr/>
            <p:nvPr/>
          </p:nvSpPr>
          <p:spPr>
            <a:xfrm>
              <a:off x="15439003" y="3003808"/>
              <a:ext cx="466090" cy="82550"/>
            </a:xfrm>
            <a:custGeom>
              <a:avLst/>
              <a:gdLst/>
              <a:ahLst/>
              <a:cxnLst/>
              <a:rect l="l" t="t" r="r" b="b"/>
              <a:pathLst>
                <a:path w="466090" h="82550">
                  <a:moveTo>
                    <a:pt x="465497" y="8196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15976349" y="9188855"/>
              <a:ext cx="95250" cy="234950"/>
            </a:xfrm>
            <a:custGeom>
              <a:avLst/>
              <a:gdLst/>
              <a:ahLst/>
              <a:cxnLst/>
              <a:rect l="l" t="t" r="r" b="b"/>
              <a:pathLst>
                <a:path w="95250" h="234950">
                  <a:moveTo>
                    <a:pt x="0" y="234772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234772"/>
                  </a:lnTo>
                  <a:lnTo>
                    <a:pt x="0" y="2347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 descr=""/>
            <p:cNvSpPr/>
            <p:nvPr/>
          </p:nvSpPr>
          <p:spPr>
            <a:xfrm>
              <a:off x="16023911" y="9188855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7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 descr=""/>
            <p:cNvSpPr/>
            <p:nvPr/>
          </p:nvSpPr>
          <p:spPr>
            <a:xfrm>
              <a:off x="16023911" y="8963189"/>
              <a:ext cx="467995" cy="382905"/>
            </a:xfrm>
            <a:custGeom>
              <a:avLst/>
              <a:gdLst/>
              <a:ahLst/>
              <a:cxnLst/>
              <a:rect l="l" t="t" r="r" b="b"/>
              <a:pathLst>
                <a:path w="467994" h="382904">
                  <a:moveTo>
                    <a:pt x="0" y="382517"/>
                  </a:moveTo>
                  <a:lnTo>
                    <a:pt x="236796" y="0"/>
                  </a:lnTo>
                  <a:lnTo>
                    <a:pt x="467521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 descr=""/>
            <p:cNvSpPr/>
            <p:nvPr/>
          </p:nvSpPr>
          <p:spPr>
            <a:xfrm>
              <a:off x="16048198" y="7900640"/>
              <a:ext cx="309880" cy="258445"/>
            </a:xfrm>
            <a:custGeom>
              <a:avLst/>
              <a:gdLst/>
              <a:ahLst/>
              <a:cxnLst/>
              <a:rect l="l" t="t" r="r" b="b"/>
              <a:pathLst>
                <a:path w="309880" h="258445">
                  <a:moveTo>
                    <a:pt x="0" y="258047"/>
                  </a:moveTo>
                  <a:lnTo>
                    <a:pt x="0" y="0"/>
                  </a:lnTo>
                  <a:lnTo>
                    <a:pt x="309657" y="0"/>
                  </a:lnTo>
                  <a:lnTo>
                    <a:pt x="309657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16095759" y="7900640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7" name="object 867" descr=""/>
          <p:cNvSpPr txBox="1"/>
          <p:nvPr/>
        </p:nvSpPr>
        <p:spPr>
          <a:xfrm>
            <a:off x="15481960" y="745690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68" name="object 868" descr=""/>
          <p:cNvGrpSpPr/>
          <p:nvPr/>
        </p:nvGrpSpPr>
        <p:grpSpPr>
          <a:xfrm>
            <a:off x="15497557" y="7591856"/>
            <a:ext cx="1386840" cy="1835150"/>
            <a:chOff x="15497557" y="7591856"/>
            <a:chExt cx="1386840" cy="1835150"/>
          </a:xfrm>
        </p:grpSpPr>
        <p:sp>
          <p:nvSpPr>
            <p:cNvPr id="869" name="object 869" descr=""/>
            <p:cNvSpPr/>
            <p:nvPr/>
          </p:nvSpPr>
          <p:spPr>
            <a:xfrm>
              <a:off x="15500732" y="7595031"/>
              <a:ext cx="595630" cy="478155"/>
            </a:xfrm>
            <a:custGeom>
              <a:avLst/>
              <a:gdLst/>
              <a:ahLst/>
              <a:cxnLst/>
              <a:rect l="l" t="t" r="r" b="b"/>
              <a:pathLst>
                <a:path w="595630" h="478154">
                  <a:moveTo>
                    <a:pt x="595027" y="477641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 descr=""/>
            <p:cNvSpPr/>
            <p:nvPr/>
          </p:nvSpPr>
          <p:spPr>
            <a:xfrm>
              <a:off x="16691799" y="9188855"/>
              <a:ext cx="191770" cy="234950"/>
            </a:xfrm>
            <a:custGeom>
              <a:avLst/>
              <a:gdLst/>
              <a:ahLst/>
              <a:cxnLst/>
              <a:rect l="l" t="t" r="r" b="b"/>
              <a:pathLst>
                <a:path w="191769" h="234950">
                  <a:moveTo>
                    <a:pt x="0" y="234772"/>
                  </a:moveTo>
                  <a:lnTo>
                    <a:pt x="0" y="0"/>
                  </a:lnTo>
                  <a:lnTo>
                    <a:pt x="191258" y="0"/>
                  </a:lnTo>
                  <a:lnTo>
                    <a:pt x="191258" y="234772"/>
                  </a:lnTo>
                  <a:lnTo>
                    <a:pt x="0" y="23477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 descr=""/>
            <p:cNvSpPr/>
            <p:nvPr/>
          </p:nvSpPr>
          <p:spPr>
            <a:xfrm>
              <a:off x="16740373" y="9188855"/>
              <a:ext cx="0" cy="234950"/>
            </a:xfrm>
            <a:custGeom>
              <a:avLst/>
              <a:gdLst/>
              <a:ahLst/>
              <a:cxnLst/>
              <a:rect l="l" t="t" r="r" b="b"/>
              <a:pathLst>
                <a:path w="0" h="234950">
                  <a:moveTo>
                    <a:pt x="0" y="23477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2" name="object 872" descr=""/>
          <p:cNvSpPr txBox="1"/>
          <p:nvPr/>
        </p:nvSpPr>
        <p:spPr>
          <a:xfrm>
            <a:off x="16238900" y="8833156"/>
            <a:ext cx="54864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7150">
              <a:lnSpc>
                <a:spcPts val="940"/>
              </a:lnSpc>
              <a:spcBef>
                <a:spcPts val="225"/>
              </a:spcBef>
              <a:tabLst>
                <a:tab pos="357505" algn="l"/>
              </a:tabLst>
            </a:pPr>
            <a:r>
              <a:rPr dirty="0" baseline="3267" sz="1275" spc="-37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baseline="3267" sz="1275" i="1">
                <a:solidFill>
                  <a:srgbClr val="00009F"/>
                </a:solidFill>
                <a:latin typeface="ISOCPEUR"/>
                <a:cs typeface="ISOCPEUR"/>
              </a:rPr>
              <a:t>	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baseline="3267" sz="1275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r>
              <a:rPr dirty="0" baseline="3267" sz="1275" spc="2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73" name="object 873" descr=""/>
          <p:cNvGrpSpPr/>
          <p:nvPr/>
        </p:nvGrpSpPr>
        <p:grpSpPr>
          <a:xfrm>
            <a:off x="16542903" y="7897466"/>
            <a:ext cx="508634" cy="1451610"/>
            <a:chOff x="16542903" y="7897466"/>
            <a:chExt cx="508634" cy="1451610"/>
          </a:xfrm>
        </p:grpSpPr>
        <p:sp>
          <p:nvSpPr>
            <p:cNvPr id="874" name="object 874" descr=""/>
            <p:cNvSpPr/>
            <p:nvPr/>
          </p:nvSpPr>
          <p:spPr>
            <a:xfrm>
              <a:off x="16546078" y="8971285"/>
              <a:ext cx="231775" cy="374650"/>
            </a:xfrm>
            <a:custGeom>
              <a:avLst/>
              <a:gdLst/>
              <a:ahLst/>
              <a:cxnLst/>
              <a:rect l="l" t="t" r="r" b="b"/>
              <a:pathLst>
                <a:path w="231775" h="374650">
                  <a:moveTo>
                    <a:pt x="194294" y="37442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16691799" y="7900641"/>
              <a:ext cx="358775" cy="258445"/>
            </a:xfrm>
            <a:custGeom>
              <a:avLst/>
              <a:gdLst/>
              <a:ahLst/>
              <a:cxnLst/>
              <a:rect l="l" t="t" r="r" b="b"/>
              <a:pathLst>
                <a:path w="358775" h="258445">
                  <a:moveTo>
                    <a:pt x="0" y="258047"/>
                  </a:moveTo>
                  <a:lnTo>
                    <a:pt x="0" y="0"/>
                  </a:lnTo>
                  <a:lnTo>
                    <a:pt x="358230" y="0"/>
                  </a:lnTo>
                  <a:lnTo>
                    <a:pt x="358230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16740373" y="7900641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7" name="object 877" descr=""/>
          <p:cNvSpPr txBox="1"/>
          <p:nvPr/>
        </p:nvSpPr>
        <p:spPr>
          <a:xfrm>
            <a:off x="16245983" y="744880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78" name="object 878" descr=""/>
          <p:cNvGrpSpPr/>
          <p:nvPr/>
        </p:nvGrpSpPr>
        <p:grpSpPr>
          <a:xfrm>
            <a:off x="16261581" y="4794822"/>
            <a:ext cx="765810" cy="3281045"/>
            <a:chOff x="16261581" y="4794822"/>
            <a:chExt cx="765810" cy="3281045"/>
          </a:xfrm>
        </p:grpSpPr>
        <p:sp>
          <p:nvSpPr>
            <p:cNvPr id="879" name="object 879" descr=""/>
            <p:cNvSpPr/>
            <p:nvPr/>
          </p:nvSpPr>
          <p:spPr>
            <a:xfrm>
              <a:off x="16264756" y="7586935"/>
              <a:ext cx="475615" cy="485775"/>
            </a:xfrm>
            <a:custGeom>
              <a:avLst/>
              <a:gdLst/>
              <a:ahLst/>
              <a:cxnLst/>
              <a:rect l="l" t="t" r="r" b="b"/>
              <a:pathLst>
                <a:path w="475615" h="485775">
                  <a:moveTo>
                    <a:pt x="475617" y="48573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16763648" y="4797997"/>
              <a:ext cx="262255" cy="282575"/>
            </a:xfrm>
            <a:custGeom>
              <a:avLst/>
              <a:gdLst/>
              <a:ahLst/>
              <a:cxnLst/>
              <a:rect l="l" t="t" r="r" b="b"/>
              <a:pathLst>
                <a:path w="262255" h="282575">
                  <a:moveTo>
                    <a:pt x="0" y="282334"/>
                  </a:moveTo>
                  <a:lnTo>
                    <a:pt x="0" y="0"/>
                  </a:lnTo>
                  <a:lnTo>
                    <a:pt x="262095" y="0"/>
                  </a:lnTo>
                  <a:lnTo>
                    <a:pt x="262095" y="282334"/>
                  </a:lnTo>
                  <a:lnTo>
                    <a:pt x="0" y="28233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16811209" y="4797997"/>
              <a:ext cx="0" cy="282575"/>
            </a:xfrm>
            <a:custGeom>
              <a:avLst/>
              <a:gdLst/>
              <a:ahLst/>
              <a:cxnLst/>
              <a:rect l="l" t="t" r="r" b="b"/>
              <a:pathLst>
                <a:path w="0" h="282575">
                  <a:moveTo>
                    <a:pt x="0" y="28233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2" name="object 882" descr=""/>
          <p:cNvSpPr txBox="1"/>
          <p:nvPr/>
        </p:nvSpPr>
        <p:spPr>
          <a:xfrm>
            <a:off x="16371465" y="457081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841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83" name="object 883" descr=""/>
          <p:cNvGrpSpPr/>
          <p:nvPr/>
        </p:nvGrpSpPr>
        <p:grpSpPr>
          <a:xfrm>
            <a:off x="16387063" y="4705771"/>
            <a:ext cx="1929764" cy="2784475"/>
            <a:chOff x="16387063" y="4705771"/>
            <a:chExt cx="1929764" cy="2784475"/>
          </a:xfrm>
        </p:grpSpPr>
        <p:sp>
          <p:nvSpPr>
            <p:cNvPr id="884" name="object 884" descr=""/>
            <p:cNvSpPr/>
            <p:nvPr/>
          </p:nvSpPr>
          <p:spPr>
            <a:xfrm>
              <a:off x="16390238" y="4708946"/>
              <a:ext cx="421005" cy="277495"/>
            </a:xfrm>
            <a:custGeom>
              <a:avLst/>
              <a:gdLst/>
              <a:ahLst/>
              <a:cxnLst/>
              <a:rect l="l" t="t" r="r" b="b"/>
              <a:pathLst>
                <a:path w="421005" h="277495">
                  <a:moveTo>
                    <a:pt x="420971" y="27727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16787935" y="6735884"/>
              <a:ext cx="1527175" cy="751205"/>
            </a:xfrm>
            <a:custGeom>
              <a:avLst/>
              <a:gdLst/>
              <a:ahLst/>
              <a:cxnLst/>
              <a:rect l="l" t="t" r="r" b="b"/>
              <a:pathLst>
                <a:path w="1527175" h="751204">
                  <a:moveTo>
                    <a:pt x="0" y="750867"/>
                  </a:moveTo>
                  <a:lnTo>
                    <a:pt x="0" y="589967"/>
                  </a:lnTo>
                </a:path>
                <a:path w="1527175" h="751204">
                  <a:moveTo>
                    <a:pt x="0" y="518119"/>
                  </a:moveTo>
                  <a:lnTo>
                    <a:pt x="0" y="231736"/>
                  </a:lnTo>
                </a:path>
                <a:path w="1527175" h="751204">
                  <a:moveTo>
                    <a:pt x="0" y="159888"/>
                  </a:moveTo>
                  <a:lnTo>
                    <a:pt x="0" y="0"/>
                  </a:lnTo>
                  <a:lnTo>
                    <a:pt x="189234" y="0"/>
                  </a:lnTo>
                </a:path>
                <a:path w="1527175" h="751204">
                  <a:moveTo>
                    <a:pt x="261083" y="0"/>
                  </a:moveTo>
                  <a:lnTo>
                    <a:pt x="548477" y="0"/>
                  </a:lnTo>
                </a:path>
                <a:path w="1527175" h="751204">
                  <a:moveTo>
                    <a:pt x="620326" y="0"/>
                  </a:moveTo>
                  <a:lnTo>
                    <a:pt x="906708" y="0"/>
                  </a:lnTo>
                </a:path>
                <a:path w="1527175" h="751204">
                  <a:moveTo>
                    <a:pt x="978556" y="0"/>
                  </a:moveTo>
                  <a:lnTo>
                    <a:pt x="1264939" y="0"/>
                  </a:lnTo>
                </a:path>
                <a:path w="1527175" h="751204">
                  <a:moveTo>
                    <a:pt x="1336787" y="0"/>
                  </a:moveTo>
                  <a:lnTo>
                    <a:pt x="1527034" y="0"/>
                  </a:lnTo>
                  <a:lnTo>
                    <a:pt x="1527034" y="159888"/>
                  </a:lnTo>
                </a:path>
                <a:path w="1527175" h="751204">
                  <a:moveTo>
                    <a:pt x="1527034" y="231736"/>
                  </a:moveTo>
                  <a:lnTo>
                    <a:pt x="1527034" y="518119"/>
                  </a:lnTo>
                </a:path>
                <a:path w="1527175" h="751204">
                  <a:moveTo>
                    <a:pt x="1527034" y="589967"/>
                  </a:moveTo>
                  <a:lnTo>
                    <a:pt x="1527034" y="750867"/>
                  </a:lnTo>
                  <a:lnTo>
                    <a:pt x="1336787" y="750867"/>
                  </a:lnTo>
                </a:path>
                <a:path w="1527175" h="751204">
                  <a:moveTo>
                    <a:pt x="1264939" y="750867"/>
                  </a:moveTo>
                  <a:lnTo>
                    <a:pt x="978556" y="750867"/>
                  </a:lnTo>
                </a:path>
                <a:path w="1527175" h="751204">
                  <a:moveTo>
                    <a:pt x="906708" y="750867"/>
                  </a:moveTo>
                  <a:lnTo>
                    <a:pt x="620326" y="750867"/>
                  </a:lnTo>
                </a:path>
                <a:path w="1527175" h="751204">
                  <a:moveTo>
                    <a:pt x="548477" y="750867"/>
                  </a:moveTo>
                  <a:lnTo>
                    <a:pt x="261083" y="750867"/>
                  </a:lnTo>
                </a:path>
                <a:path w="1527175" h="751204">
                  <a:moveTo>
                    <a:pt x="189234" y="750867"/>
                  </a:moveTo>
                  <a:lnTo>
                    <a:pt x="0" y="75086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16835496" y="6735884"/>
              <a:ext cx="0" cy="751205"/>
            </a:xfrm>
            <a:custGeom>
              <a:avLst/>
              <a:gdLst/>
              <a:ahLst/>
              <a:cxnLst/>
              <a:rect l="l" t="t" r="r" b="b"/>
              <a:pathLst>
                <a:path w="0" h="751204">
                  <a:moveTo>
                    <a:pt x="0" y="75086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7" name="object 887" descr=""/>
          <p:cNvSpPr txBox="1"/>
          <p:nvPr/>
        </p:nvSpPr>
        <p:spPr>
          <a:xfrm>
            <a:off x="16480756" y="6972178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88" name="object 888" descr=""/>
          <p:cNvSpPr txBox="1"/>
          <p:nvPr/>
        </p:nvSpPr>
        <p:spPr>
          <a:xfrm>
            <a:off x="16414979" y="7092600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89" name="object 889" descr=""/>
          <p:cNvGrpSpPr/>
          <p:nvPr/>
        </p:nvGrpSpPr>
        <p:grpSpPr>
          <a:xfrm>
            <a:off x="16430576" y="5529499"/>
            <a:ext cx="812165" cy="1710055"/>
            <a:chOff x="16430576" y="5529499"/>
            <a:chExt cx="812165" cy="1710055"/>
          </a:xfrm>
        </p:grpSpPr>
        <p:sp>
          <p:nvSpPr>
            <p:cNvPr id="890" name="object 890" descr=""/>
            <p:cNvSpPr/>
            <p:nvPr/>
          </p:nvSpPr>
          <p:spPr>
            <a:xfrm>
              <a:off x="16433751" y="7111318"/>
              <a:ext cx="401955" cy="125095"/>
            </a:xfrm>
            <a:custGeom>
              <a:avLst/>
              <a:gdLst/>
              <a:ahLst/>
              <a:cxnLst/>
              <a:rect l="l" t="t" r="r" b="b"/>
              <a:pathLst>
                <a:path w="401955" h="125095">
                  <a:moveTo>
                    <a:pt x="401744" y="12447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 descr=""/>
            <p:cNvSpPr/>
            <p:nvPr/>
          </p:nvSpPr>
          <p:spPr>
            <a:xfrm>
              <a:off x="16787934" y="5532674"/>
              <a:ext cx="453390" cy="507365"/>
            </a:xfrm>
            <a:custGeom>
              <a:avLst/>
              <a:gdLst/>
              <a:ahLst/>
              <a:cxnLst/>
              <a:rect l="l" t="t" r="r" b="b"/>
              <a:pathLst>
                <a:path w="453390" h="507364">
                  <a:moveTo>
                    <a:pt x="0" y="506987"/>
                  </a:moveTo>
                  <a:lnTo>
                    <a:pt x="0" y="289418"/>
                  </a:lnTo>
                </a:path>
                <a:path w="453390" h="507364">
                  <a:moveTo>
                    <a:pt x="0" y="217569"/>
                  </a:moveTo>
                  <a:lnTo>
                    <a:pt x="0" y="0"/>
                  </a:lnTo>
                  <a:lnTo>
                    <a:pt x="190246" y="0"/>
                  </a:lnTo>
                </a:path>
                <a:path w="453390" h="507364">
                  <a:moveTo>
                    <a:pt x="262095" y="0"/>
                  </a:moveTo>
                  <a:lnTo>
                    <a:pt x="453354" y="0"/>
                  </a:lnTo>
                  <a:lnTo>
                    <a:pt x="453354" y="217569"/>
                  </a:lnTo>
                </a:path>
                <a:path w="453390" h="507364">
                  <a:moveTo>
                    <a:pt x="453354" y="289418"/>
                  </a:moveTo>
                  <a:lnTo>
                    <a:pt x="453354" y="506987"/>
                  </a:lnTo>
                  <a:lnTo>
                    <a:pt x="262095" y="506987"/>
                  </a:lnTo>
                </a:path>
                <a:path w="453390" h="507364">
                  <a:moveTo>
                    <a:pt x="190246" y="506987"/>
                  </a:moveTo>
                  <a:lnTo>
                    <a:pt x="0" y="50698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 descr=""/>
            <p:cNvSpPr/>
            <p:nvPr/>
          </p:nvSpPr>
          <p:spPr>
            <a:xfrm>
              <a:off x="16835496" y="5532674"/>
              <a:ext cx="0" cy="507365"/>
            </a:xfrm>
            <a:custGeom>
              <a:avLst/>
              <a:gdLst/>
              <a:ahLst/>
              <a:cxnLst/>
              <a:rect l="l" t="t" r="r" b="b"/>
              <a:pathLst>
                <a:path w="0" h="507364">
                  <a:moveTo>
                    <a:pt x="0" y="50698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3" name="object 893" descr=""/>
          <p:cNvSpPr txBox="1"/>
          <p:nvPr/>
        </p:nvSpPr>
        <p:spPr>
          <a:xfrm>
            <a:off x="16303665" y="5454251"/>
            <a:ext cx="26162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270">
              <a:lnSpc>
                <a:spcPts val="985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26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94" name="object 894" descr=""/>
          <p:cNvGrpSpPr/>
          <p:nvPr/>
        </p:nvGrpSpPr>
        <p:grpSpPr>
          <a:xfrm>
            <a:off x="16319262" y="4126934"/>
            <a:ext cx="779780" cy="1747520"/>
            <a:chOff x="16319262" y="4126934"/>
            <a:chExt cx="779780" cy="1747520"/>
          </a:xfrm>
        </p:grpSpPr>
        <p:sp>
          <p:nvSpPr>
            <p:cNvPr id="895" name="object 895" descr=""/>
            <p:cNvSpPr/>
            <p:nvPr/>
          </p:nvSpPr>
          <p:spPr>
            <a:xfrm>
              <a:off x="16322437" y="5593391"/>
              <a:ext cx="513080" cy="277495"/>
            </a:xfrm>
            <a:custGeom>
              <a:avLst/>
              <a:gdLst/>
              <a:ahLst/>
              <a:cxnLst/>
              <a:rect l="l" t="t" r="r" b="b"/>
              <a:pathLst>
                <a:path w="513080" h="277495">
                  <a:moveTo>
                    <a:pt x="513059" y="27727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 descr=""/>
            <p:cNvSpPr/>
            <p:nvPr/>
          </p:nvSpPr>
          <p:spPr>
            <a:xfrm>
              <a:off x="16858772" y="4130109"/>
              <a:ext cx="239395" cy="306070"/>
            </a:xfrm>
            <a:custGeom>
              <a:avLst/>
              <a:gdLst/>
              <a:ahLst/>
              <a:cxnLst/>
              <a:rect l="l" t="t" r="r" b="b"/>
              <a:pathLst>
                <a:path w="239394" h="306070">
                  <a:moveTo>
                    <a:pt x="0" y="305609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8820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 descr=""/>
            <p:cNvSpPr/>
            <p:nvPr/>
          </p:nvSpPr>
          <p:spPr>
            <a:xfrm>
              <a:off x="16907345" y="4130109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70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8" name="object 898" descr=""/>
          <p:cNvSpPr txBox="1"/>
          <p:nvPr/>
        </p:nvSpPr>
        <p:spPr>
          <a:xfrm>
            <a:off x="16265109" y="3822986"/>
            <a:ext cx="507365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9400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endParaRPr sz="850">
              <a:latin typeface="ISOCPEUR"/>
              <a:cs typeface="ISOCPEUR"/>
            </a:endParaRPr>
          </a:p>
          <a:p>
            <a:pPr marL="38100">
              <a:lnSpc>
                <a:spcPts val="980"/>
              </a:lnSpc>
            </a:pPr>
            <a:r>
              <a:rPr dirty="0" baseline="-29411" sz="1275" i="1">
                <a:solidFill>
                  <a:srgbClr val="00009F"/>
                </a:solidFill>
                <a:latin typeface="ISOCPEUR"/>
                <a:cs typeface="ISOCPEUR"/>
              </a:rPr>
              <a:t>40</a:t>
            </a:r>
            <a:r>
              <a:rPr dirty="0" baseline="-29411" sz="1275" spc="5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99" name="object 899" descr=""/>
          <p:cNvGrpSpPr/>
          <p:nvPr/>
        </p:nvGrpSpPr>
        <p:grpSpPr>
          <a:xfrm>
            <a:off x="16502425" y="2838720"/>
            <a:ext cx="596900" cy="1499235"/>
            <a:chOff x="16502425" y="2838720"/>
            <a:chExt cx="596900" cy="1499235"/>
          </a:xfrm>
        </p:grpSpPr>
        <p:sp>
          <p:nvSpPr>
            <p:cNvPr id="900" name="object 900" descr=""/>
            <p:cNvSpPr/>
            <p:nvPr/>
          </p:nvSpPr>
          <p:spPr>
            <a:xfrm>
              <a:off x="16505600" y="3961114"/>
              <a:ext cx="401955" cy="374015"/>
            </a:xfrm>
            <a:custGeom>
              <a:avLst/>
              <a:gdLst/>
              <a:ahLst/>
              <a:cxnLst/>
              <a:rect l="l" t="t" r="r" b="b"/>
              <a:pathLst>
                <a:path w="401955" h="374014">
                  <a:moveTo>
                    <a:pt x="401744" y="37341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 descr=""/>
            <p:cNvSpPr/>
            <p:nvPr/>
          </p:nvSpPr>
          <p:spPr>
            <a:xfrm>
              <a:off x="16858771" y="2841895"/>
              <a:ext cx="239395" cy="306070"/>
            </a:xfrm>
            <a:custGeom>
              <a:avLst/>
              <a:gdLst/>
              <a:ahLst/>
              <a:cxnLst/>
              <a:rect l="l" t="t" r="r" b="b"/>
              <a:pathLst>
                <a:path w="239394" h="306069">
                  <a:moveTo>
                    <a:pt x="0" y="305609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8820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 descr=""/>
            <p:cNvSpPr/>
            <p:nvPr/>
          </p:nvSpPr>
          <p:spPr>
            <a:xfrm>
              <a:off x="16907344" y="2841895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69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3" name="object 903" descr=""/>
          <p:cNvSpPr txBox="1"/>
          <p:nvPr/>
        </p:nvSpPr>
        <p:spPr>
          <a:xfrm>
            <a:off x="17098047" y="2530724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59690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04" name="object 904" descr=""/>
          <p:cNvGrpSpPr/>
          <p:nvPr/>
        </p:nvGrpSpPr>
        <p:grpSpPr>
          <a:xfrm>
            <a:off x="16904169" y="2666689"/>
            <a:ext cx="695960" cy="5495290"/>
            <a:chOff x="16904169" y="2666689"/>
            <a:chExt cx="695960" cy="5495290"/>
          </a:xfrm>
        </p:grpSpPr>
        <p:sp>
          <p:nvSpPr>
            <p:cNvPr id="905" name="object 905" descr=""/>
            <p:cNvSpPr/>
            <p:nvPr/>
          </p:nvSpPr>
          <p:spPr>
            <a:xfrm>
              <a:off x="16907344" y="2669864"/>
              <a:ext cx="443230" cy="375920"/>
            </a:xfrm>
            <a:custGeom>
              <a:avLst/>
              <a:gdLst/>
              <a:ahLst/>
              <a:cxnLst/>
              <a:rect l="l" t="t" r="r" b="b"/>
              <a:pathLst>
                <a:path w="443230" h="375919">
                  <a:moveTo>
                    <a:pt x="0" y="375433"/>
                  </a:moveTo>
                  <a:lnTo>
                    <a:pt x="211497" y="0"/>
                  </a:lnTo>
                  <a:lnTo>
                    <a:pt x="443234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17383973" y="7900640"/>
              <a:ext cx="214629" cy="258445"/>
            </a:xfrm>
            <a:custGeom>
              <a:avLst/>
              <a:gdLst/>
              <a:ahLst/>
              <a:cxnLst/>
              <a:rect l="l" t="t" r="r" b="b"/>
              <a:pathLst>
                <a:path w="214630" h="258445">
                  <a:moveTo>
                    <a:pt x="0" y="258047"/>
                  </a:moveTo>
                  <a:lnTo>
                    <a:pt x="0" y="0"/>
                  </a:lnTo>
                  <a:lnTo>
                    <a:pt x="214533" y="0"/>
                  </a:lnTo>
                  <a:lnTo>
                    <a:pt x="214533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 descr=""/>
            <p:cNvSpPr/>
            <p:nvPr/>
          </p:nvSpPr>
          <p:spPr>
            <a:xfrm>
              <a:off x="17431535" y="7900640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8" name="object 908" descr=""/>
          <p:cNvSpPr txBox="1"/>
          <p:nvPr/>
        </p:nvSpPr>
        <p:spPr>
          <a:xfrm>
            <a:off x="17083879" y="751660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09" name="object 909" descr=""/>
          <p:cNvGrpSpPr/>
          <p:nvPr/>
        </p:nvGrpSpPr>
        <p:grpSpPr>
          <a:xfrm>
            <a:off x="17099477" y="7651561"/>
            <a:ext cx="477520" cy="1775460"/>
            <a:chOff x="17099477" y="7651561"/>
            <a:chExt cx="477520" cy="1775460"/>
          </a:xfrm>
        </p:grpSpPr>
        <p:sp>
          <p:nvSpPr>
            <p:cNvPr id="910" name="object 910" descr=""/>
            <p:cNvSpPr/>
            <p:nvPr/>
          </p:nvSpPr>
          <p:spPr>
            <a:xfrm>
              <a:off x="17102652" y="7654736"/>
              <a:ext cx="328930" cy="418465"/>
            </a:xfrm>
            <a:custGeom>
              <a:avLst/>
              <a:gdLst/>
              <a:ahLst/>
              <a:cxnLst/>
              <a:rect l="l" t="t" r="r" b="b"/>
              <a:pathLst>
                <a:path w="328930" h="418465">
                  <a:moveTo>
                    <a:pt x="328884" y="417935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 descr=""/>
            <p:cNvSpPr/>
            <p:nvPr/>
          </p:nvSpPr>
          <p:spPr>
            <a:xfrm>
              <a:off x="17408261" y="9165580"/>
              <a:ext cx="167005" cy="258445"/>
            </a:xfrm>
            <a:custGeom>
              <a:avLst/>
              <a:gdLst/>
              <a:ahLst/>
              <a:cxnLst/>
              <a:rect l="l" t="t" r="r" b="b"/>
              <a:pathLst>
                <a:path w="167005" h="258445">
                  <a:moveTo>
                    <a:pt x="0" y="258047"/>
                  </a:moveTo>
                  <a:lnTo>
                    <a:pt x="0" y="0"/>
                  </a:lnTo>
                  <a:lnTo>
                    <a:pt x="166971" y="0"/>
                  </a:lnTo>
                  <a:lnTo>
                    <a:pt x="166971" y="258047"/>
                  </a:lnTo>
                  <a:lnTo>
                    <a:pt x="0" y="258047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 descr=""/>
            <p:cNvSpPr/>
            <p:nvPr/>
          </p:nvSpPr>
          <p:spPr>
            <a:xfrm>
              <a:off x="17455823" y="9165580"/>
              <a:ext cx="0" cy="258445"/>
            </a:xfrm>
            <a:custGeom>
              <a:avLst/>
              <a:gdLst/>
              <a:ahLst/>
              <a:cxnLst/>
              <a:rect l="l" t="t" r="r" b="b"/>
              <a:pathLst>
                <a:path w="0" h="258445">
                  <a:moveTo>
                    <a:pt x="0" y="258047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3" name="object 913" descr=""/>
          <p:cNvSpPr txBox="1"/>
          <p:nvPr/>
        </p:nvSpPr>
        <p:spPr>
          <a:xfrm>
            <a:off x="17080844" y="8830121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032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14" name="object 914" descr=""/>
          <p:cNvGrpSpPr/>
          <p:nvPr/>
        </p:nvGrpSpPr>
        <p:grpSpPr>
          <a:xfrm>
            <a:off x="17096440" y="4150209"/>
            <a:ext cx="789940" cy="5191125"/>
            <a:chOff x="17096440" y="4150209"/>
            <a:chExt cx="789940" cy="5191125"/>
          </a:xfrm>
        </p:grpSpPr>
        <p:sp>
          <p:nvSpPr>
            <p:cNvPr id="915" name="object 915" descr=""/>
            <p:cNvSpPr/>
            <p:nvPr/>
          </p:nvSpPr>
          <p:spPr>
            <a:xfrm>
              <a:off x="17099615" y="8968249"/>
              <a:ext cx="356235" cy="369570"/>
            </a:xfrm>
            <a:custGeom>
              <a:avLst/>
              <a:gdLst/>
              <a:ahLst/>
              <a:cxnLst/>
              <a:rect l="l" t="t" r="r" b="b"/>
              <a:pathLst>
                <a:path w="356234" h="369570">
                  <a:moveTo>
                    <a:pt x="356206" y="369362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 descr=""/>
            <p:cNvSpPr/>
            <p:nvPr/>
          </p:nvSpPr>
          <p:spPr>
            <a:xfrm>
              <a:off x="17503383" y="4153384"/>
              <a:ext cx="381635" cy="401955"/>
            </a:xfrm>
            <a:custGeom>
              <a:avLst/>
              <a:gdLst/>
              <a:ahLst/>
              <a:cxnLst/>
              <a:rect l="l" t="t" r="r" b="b"/>
              <a:pathLst>
                <a:path w="381634" h="401954">
                  <a:moveTo>
                    <a:pt x="0" y="401744"/>
                  </a:moveTo>
                  <a:lnTo>
                    <a:pt x="0" y="236796"/>
                  </a:lnTo>
                </a:path>
                <a:path w="381634" h="401954">
                  <a:moveTo>
                    <a:pt x="0" y="164948"/>
                  </a:moveTo>
                  <a:lnTo>
                    <a:pt x="0" y="0"/>
                  </a:lnTo>
                  <a:lnTo>
                    <a:pt x="154828" y="0"/>
                  </a:lnTo>
                </a:path>
                <a:path w="381634" h="401954">
                  <a:moveTo>
                    <a:pt x="226677" y="0"/>
                  </a:moveTo>
                  <a:lnTo>
                    <a:pt x="381505" y="0"/>
                  </a:lnTo>
                  <a:lnTo>
                    <a:pt x="381505" y="164948"/>
                  </a:lnTo>
                </a:path>
                <a:path w="381634" h="401954">
                  <a:moveTo>
                    <a:pt x="381505" y="236796"/>
                  </a:moveTo>
                  <a:lnTo>
                    <a:pt x="381505" y="401744"/>
                  </a:lnTo>
                  <a:lnTo>
                    <a:pt x="226677" y="401744"/>
                  </a:lnTo>
                </a:path>
                <a:path w="381634" h="401954">
                  <a:moveTo>
                    <a:pt x="154828" y="401744"/>
                  </a:moveTo>
                  <a:lnTo>
                    <a:pt x="0" y="401744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 descr=""/>
            <p:cNvSpPr/>
            <p:nvPr/>
          </p:nvSpPr>
          <p:spPr>
            <a:xfrm>
              <a:off x="17550945" y="4153384"/>
              <a:ext cx="0" cy="401955"/>
            </a:xfrm>
            <a:custGeom>
              <a:avLst/>
              <a:gdLst/>
              <a:ahLst/>
              <a:cxnLst/>
              <a:rect l="l" t="t" r="r" b="b"/>
              <a:pathLst>
                <a:path w="0" h="401954">
                  <a:moveTo>
                    <a:pt x="0" y="40174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8" name="object 918" descr=""/>
          <p:cNvSpPr txBox="1"/>
          <p:nvPr/>
        </p:nvSpPr>
        <p:spPr>
          <a:xfrm>
            <a:off x="17220493" y="3747090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19" name="object 919" descr=""/>
          <p:cNvSpPr txBox="1"/>
          <p:nvPr/>
        </p:nvSpPr>
        <p:spPr>
          <a:xfrm>
            <a:off x="17159775" y="3866500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20" name="object 920" descr=""/>
          <p:cNvGrpSpPr/>
          <p:nvPr/>
        </p:nvGrpSpPr>
        <p:grpSpPr>
          <a:xfrm>
            <a:off x="17175373" y="2838720"/>
            <a:ext cx="782955" cy="1586230"/>
            <a:chOff x="17175373" y="2838720"/>
            <a:chExt cx="782955" cy="1586230"/>
          </a:xfrm>
        </p:grpSpPr>
        <p:sp>
          <p:nvSpPr>
            <p:cNvPr id="921" name="object 921" descr=""/>
            <p:cNvSpPr/>
            <p:nvPr/>
          </p:nvSpPr>
          <p:spPr>
            <a:xfrm>
              <a:off x="17178548" y="3885217"/>
              <a:ext cx="372745" cy="536575"/>
            </a:xfrm>
            <a:custGeom>
              <a:avLst/>
              <a:gdLst/>
              <a:ahLst/>
              <a:cxnLst/>
              <a:rect l="l" t="t" r="r" b="b"/>
              <a:pathLst>
                <a:path w="372744" h="536575">
                  <a:moveTo>
                    <a:pt x="372398" y="53633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 descr=""/>
            <p:cNvSpPr/>
            <p:nvPr/>
          </p:nvSpPr>
          <p:spPr>
            <a:xfrm>
              <a:off x="17670356" y="2841895"/>
              <a:ext cx="286385" cy="306070"/>
            </a:xfrm>
            <a:custGeom>
              <a:avLst/>
              <a:gdLst/>
              <a:ahLst/>
              <a:cxnLst/>
              <a:rect l="l" t="t" r="r" b="b"/>
              <a:pathLst>
                <a:path w="286384" h="306069">
                  <a:moveTo>
                    <a:pt x="0" y="305609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3" name="object 923" descr=""/>
            <p:cNvSpPr/>
            <p:nvPr/>
          </p:nvSpPr>
          <p:spPr>
            <a:xfrm>
              <a:off x="17717918" y="2841895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69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4" name="object 924" descr=""/>
          <p:cNvSpPr txBox="1"/>
          <p:nvPr/>
        </p:nvSpPr>
        <p:spPr>
          <a:xfrm>
            <a:off x="17313592" y="3176348"/>
            <a:ext cx="14478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25" name="object 925" descr=""/>
          <p:cNvSpPr txBox="1"/>
          <p:nvPr/>
        </p:nvSpPr>
        <p:spPr>
          <a:xfrm>
            <a:off x="17253887" y="3296771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26" name="object 926" descr=""/>
          <p:cNvGrpSpPr/>
          <p:nvPr/>
        </p:nvGrpSpPr>
        <p:grpSpPr>
          <a:xfrm>
            <a:off x="17269483" y="3042123"/>
            <a:ext cx="1118870" cy="2834005"/>
            <a:chOff x="17269483" y="3042123"/>
            <a:chExt cx="1118870" cy="2834005"/>
          </a:xfrm>
        </p:grpSpPr>
        <p:sp>
          <p:nvSpPr>
            <p:cNvPr id="927" name="object 927" descr=""/>
            <p:cNvSpPr/>
            <p:nvPr/>
          </p:nvSpPr>
          <p:spPr>
            <a:xfrm>
              <a:off x="17272658" y="3045298"/>
              <a:ext cx="445770" cy="270510"/>
            </a:xfrm>
            <a:custGeom>
              <a:avLst/>
              <a:gdLst/>
              <a:ahLst/>
              <a:cxnLst/>
              <a:rect l="l" t="t" r="r" b="b"/>
              <a:pathLst>
                <a:path w="445769" h="270510">
                  <a:moveTo>
                    <a:pt x="445258" y="0"/>
                  </a:moveTo>
                  <a:lnTo>
                    <a:pt x="231736" y="270191"/>
                  </a:lnTo>
                  <a:lnTo>
                    <a:pt x="0" y="270191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8" name="object 928" descr=""/>
            <p:cNvSpPr/>
            <p:nvPr/>
          </p:nvSpPr>
          <p:spPr>
            <a:xfrm>
              <a:off x="17837327" y="5342427"/>
              <a:ext cx="549910" cy="530860"/>
            </a:xfrm>
            <a:custGeom>
              <a:avLst/>
              <a:gdLst/>
              <a:ahLst/>
              <a:cxnLst/>
              <a:rect l="l" t="t" r="r" b="b"/>
              <a:pathLst>
                <a:path w="549909" h="530860">
                  <a:moveTo>
                    <a:pt x="0" y="530262"/>
                  </a:moveTo>
                  <a:lnTo>
                    <a:pt x="0" y="300549"/>
                  </a:lnTo>
                </a:path>
                <a:path w="549909" h="530860">
                  <a:moveTo>
                    <a:pt x="0" y="229712"/>
                  </a:moveTo>
                  <a:lnTo>
                    <a:pt x="0" y="0"/>
                  </a:lnTo>
                  <a:lnTo>
                    <a:pt x="238820" y="0"/>
                  </a:lnTo>
                </a:path>
                <a:path w="549909" h="530860">
                  <a:moveTo>
                    <a:pt x="310669" y="0"/>
                  </a:moveTo>
                  <a:lnTo>
                    <a:pt x="549489" y="0"/>
                  </a:lnTo>
                  <a:lnTo>
                    <a:pt x="549489" y="229712"/>
                  </a:lnTo>
                </a:path>
                <a:path w="549909" h="530860">
                  <a:moveTo>
                    <a:pt x="549489" y="300549"/>
                  </a:moveTo>
                  <a:lnTo>
                    <a:pt x="549489" y="530262"/>
                  </a:lnTo>
                  <a:lnTo>
                    <a:pt x="310669" y="530262"/>
                  </a:lnTo>
                </a:path>
                <a:path w="549909" h="530860">
                  <a:moveTo>
                    <a:pt x="238820" y="530262"/>
                  </a:moveTo>
                  <a:lnTo>
                    <a:pt x="0" y="53026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9" name="object 929" descr=""/>
            <p:cNvSpPr/>
            <p:nvPr/>
          </p:nvSpPr>
          <p:spPr>
            <a:xfrm>
              <a:off x="17884889" y="5342427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w="0" h="530860">
                  <a:moveTo>
                    <a:pt x="0" y="530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0" name="object 930" descr=""/>
          <p:cNvSpPr txBox="1"/>
          <p:nvPr/>
        </p:nvSpPr>
        <p:spPr>
          <a:xfrm>
            <a:off x="17425919" y="515471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31" name="object 931" descr=""/>
          <p:cNvGrpSpPr/>
          <p:nvPr/>
        </p:nvGrpSpPr>
        <p:grpSpPr>
          <a:xfrm>
            <a:off x="17441516" y="3215166"/>
            <a:ext cx="1256665" cy="2484120"/>
            <a:chOff x="17441516" y="3215166"/>
            <a:chExt cx="1256665" cy="2484120"/>
          </a:xfrm>
        </p:grpSpPr>
        <p:sp>
          <p:nvSpPr>
            <p:cNvPr id="932" name="object 932" descr=""/>
            <p:cNvSpPr/>
            <p:nvPr/>
          </p:nvSpPr>
          <p:spPr>
            <a:xfrm>
              <a:off x="17444691" y="5292842"/>
              <a:ext cx="440690" cy="403225"/>
            </a:xfrm>
            <a:custGeom>
              <a:avLst/>
              <a:gdLst/>
              <a:ahLst/>
              <a:cxnLst/>
              <a:rect l="l" t="t" r="r" b="b"/>
              <a:pathLst>
                <a:path w="440690" h="403225">
                  <a:moveTo>
                    <a:pt x="440198" y="402756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3" name="object 933" descr=""/>
            <p:cNvSpPr/>
            <p:nvPr/>
          </p:nvSpPr>
          <p:spPr>
            <a:xfrm>
              <a:off x="18076149" y="3218341"/>
              <a:ext cx="620395" cy="530860"/>
            </a:xfrm>
            <a:custGeom>
              <a:avLst/>
              <a:gdLst/>
              <a:ahLst/>
              <a:cxnLst/>
              <a:rect l="l" t="t" r="r" b="b"/>
              <a:pathLst>
                <a:path w="620394" h="530860">
                  <a:moveTo>
                    <a:pt x="0" y="530262"/>
                  </a:moveTo>
                  <a:lnTo>
                    <a:pt x="0" y="301561"/>
                  </a:lnTo>
                </a:path>
                <a:path w="620394" h="530860">
                  <a:moveTo>
                    <a:pt x="0" y="229712"/>
                  </a:moveTo>
                  <a:lnTo>
                    <a:pt x="0" y="0"/>
                  </a:lnTo>
                  <a:lnTo>
                    <a:pt x="274238" y="0"/>
                  </a:lnTo>
                </a:path>
                <a:path w="620394" h="530860">
                  <a:moveTo>
                    <a:pt x="346087" y="0"/>
                  </a:moveTo>
                  <a:lnTo>
                    <a:pt x="620326" y="0"/>
                  </a:lnTo>
                  <a:lnTo>
                    <a:pt x="620326" y="229712"/>
                  </a:lnTo>
                </a:path>
                <a:path w="620394" h="530860">
                  <a:moveTo>
                    <a:pt x="620326" y="301561"/>
                  </a:moveTo>
                  <a:lnTo>
                    <a:pt x="620326" y="530262"/>
                  </a:lnTo>
                  <a:lnTo>
                    <a:pt x="346087" y="530262"/>
                  </a:lnTo>
                </a:path>
                <a:path w="620394" h="530860">
                  <a:moveTo>
                    <a:pt x="274238" y="530262"/>
                  </a:moveTo>
                  <a:lnTo>
                    <a:pt x="0" y="530262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4" name="object 934" descr=""/>
            <p:cNvSpPr/>
            <p:nvPr/>
          </p:nvSpPr>
          <p:spPr>
            <a:xfrm>
              <a:off x="18123711" y="3218341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w="0" h="530860">
                  <a:moveTo>
                    <a:pt x="0" y="530262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35" name="object 935" descr=""/>
          <p:cNvSpPr txBox="1"/>
          <p:nvPr/>
        </p:nvSpPr>
        <p:spPr>
          <a:xfrm>
            <a:off x="18401441" y="3237066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36" name="object 936" descr=""/>
          <p:cNvSpPr txBox="1"/>
          <p:nvPr/>
        </p:nvSpPr>
        <p:spPr>
          <a:xfrm>
            <a:off x="18336676" y="3356476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37" name="object 937" descr=""/>
          <p:cNvGrpSpPr/>
          <p:nvPr/>
        </p:nvGrpSpPr>
        <p:grpSpPr>
          <a:xfrm>
            <a:off x="18120535" y="3372019"/>
            <a:ext cx="472440" cy="5363210"/>
            <a:chOff x="18120535" y="3372019"/>
            <a:chExt cx="472440" cy="5363210"/>
          </a:xfrm>
        </p:grpSpPr>
        <p:sp>
          <p:nvSpPr>
            <p:cNvPr id="938" name="object 938" descr=""/>
            <p:cNvSpPr/>
            <p:nvPr/>
          </p:nvSpPr>
          <p:spPr>
            <a:xfrm>
              <a:off x="18123710" y="3375194"/>
              <a:ext cx="466090" cy="197485"/>
            </a:xfrm>
            <a:custGeom>
              <a:avLst/>
              <a:gdLst/>
              <a:ahLst/>
              <a:cxnLst/>
              <a:rect l="l" t="t" r="r" b="b"/>
              <a:pathLst>
                <a:path w="466090" h="197485">
                  <a:moveTo>
                    <a:pt x="0" y="197330"/>
                  </a:moveTo>
                  <a:lnTo>
                    <a:pt x="233760" y="0"/>
                  </a:lnTo>
                  <a:lnTo>
                    <a:pt x="465497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9" name="object 939" descr=""/>
            <p:cNvSpPr/>
            <p:nvPr/>
          </p:nvSpPr>
          <p:spPr>
            <a:xfrm>
              <a:off x="18171272" y="8425843"/>
              <a:ext cx="215900" cy="306070"/>
            </a:xfrm>
            <a:custGeom>
              <a:avLst/>
              <a:gdLst/>
              <a:ahLst/>
              <a:cxnLst/>
              <a:rect l="l" t="t" r="r" b="b"/>
              <a:pathLst>
                <a:path w="215900" h="306070">
                  <a:moveTo>
                    <a:pt x="0" y="305609"/>
                  </a:moveTo>
                  <a:lnTo>
                    <a:pt x="0" y="0"/>
                  </a:lnTo>
                  <a:lnTo>
                    <a:pt x="215545" y="0"/>
                  </a:lnTo>
                  <a:lnTo>
                    <a:pt x="215545" y="305609"/>
                  </a:lnTo>
                  <a:lnTo>
                    <a:pt x="0" y="305609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0" name="object 940" descr=""/>
            <p:cNvSpPr/>
            <p:nvPr/>
          </p:nvSpPr>
          <p:spPr>
            <a:xfrm>
              <a:off x="18219846" y="8425843"/>
              <a:ext cx="0" cy="306070"/>
            </a:xfrm>
            <a:custGeom>
              <a:avLst/>
              <a:gdLst/>
              <a:ahLst/>
              <a:cxnLst/>
              <a:rect l="l" t="t" r="r" b="b"/>
              <a:pathLst>
                <a:path w="0" h="306070">
                  <a:moveTo>
                    <a:pt x="0" y="30560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1" name="object 941" descr=""/>
          <p:cNvSpPr txBox="1"/>
          <p:nvPr/>
        </p:nvSpPr>
        <p:spPr>
          <a:xfrm>
            <a:off x="17628310" y="8685412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5969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42" name="object 942" descr=""/>
          <p:cNvGrpSpPr/>
          <p:nvPr/>
        </p:nvGrpSpPr>
        <p:grpSpPr>
          <a:xfrm>
            <a:off x="17643905" y="4265572"/>
            <a:ext cx="744220" cy="4561205"/>
            <a:chOff x="17643905" y="4265572"/>
            <a:chExt cx="744220" cy="4561205"/>
          </a:xfrm>
        </p:grpSpPr>
        <p:sp>
          <p:nvSpPr>
            <p:cNvPr id="943" name="object 943" descr=""/>
            <p:cNvSpPr/>
            <p:nvPr/>
          </p:nvSpPr>
          <p:spPr>
            <a:xfrm>
              <a:off x="17647080" y="8629246"/>
              <a:ext cx="572770" cy="194310"/>
            </a:xfrm>
            <a:custGeom>
              <a:avLst/>
              <a:gdLst/>
              <a:ahLst/>
              <a:cxnLst/>
              <a:rect l="l" t="t" r="r" b="b"/>
              <a:pathLst>
                <a:path w="572769" h="194309">
                  <a:moveTo>
                    <a:pt x="572764" y="0"/>
                  </a:moveTo>
                  <a:lnTo>
                    <a:pt x="230724" y="194294"/>
                  </a:lnTo>
                  <a:lnTo>
                    <a:pt x="0" y="194294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4" name="object 944" descr=""/>
            <p:cNvSpPr/>
            <p:nvPr/>
          </p:nvSpPr>
          <p:spPr>
            <a:xfrm>
              <a:off x="18171271" y="4268747"/>
              <a:ext cx="215900" cy="339090"/>
            </a:xfrm>
            <a:custGeom>
              <a:avLst/>
              <a:gdLst/>
              <a:ahLst/>
              <a:cxnLst/>
              <a:rect l="l" t="t" r="r" b="b"/>
              <a:pathLst>
                <a:path w="215900" h="339089">
                  <a:moveTo>
                    <a:pt x="0" y="339003"/>
                  </a:moveTo>
                  <a:lnTo>
                    <a:pt x="0" y="0"/>
                  </a:lnTo>
                  <a:lnTo>
                    <a:pt x="215545" y="0"/>
                  </a:lnTo>
                  <a:lnTo>
                    <a:pt x="215545" y="339003"/>
                  </a:lnTo>
                  <a:lnTo>
                    <a:pt x="0" y="339003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5" name="object 945" descr=""/>
            <p:cNvSpPr/>
            <p:nvPr/>
          </p:nvSpPr>
          <p:spPr>
            <a:xfrm>
              <a:off x="18219845" y="4268747"/>
              <a:ext cx="0" cy="339090"/>
            </a:xfrm>
            <a:custGeom>
              <a:avLst/>
              <a:gdLst/>
              <a:ahLst/>
              <a:cxnLst/>
              <a:rect l="l" t="t" r="r" b="b"/>
              <a:pathLst>
                <a:path w="0" h="339089">
                  <a:moveTo>
                    <a:pt x="0" y="339003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46" name="object 946" descr=""/>
          <p:cNvSpPr txBox="1"/>
          <p:nvPr/>
        </p:nvSpPr>
        <p:spPr>
          <a:xfrm>
            <a:off x="17937967" y="4695288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29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47" name="object 947" descr=""/>
          <p:cNvGrpSpPr/>
          <p:nvPr/>
        </p:nvGrpSpPr>
        <p:grpSpPr>
          <a:xfrm>
            <a:off x="17888798" y="4031811"/>
            <a:ext cx="499745" cy="805180"/>
            <a:chOff x="17888798" y="4031811"/>
            <a:chExt cx="499745" cy="805180"/>
          </a:xfrm>
        </p:grpSpPr>
        <p:sp>
          <p:nvSpPr>
            <p:cNvPr id="948" name="object 948" descr=""/>
            <p:cNvSpPr/>
            <p:nvPr/>
          </p:nvSpPr>
          <p:spPr>
            <a:xfrm>
              <a:off x="17891973" y="4494412"/>
              <a:ext cx="328295" cy="339090"/>
            </a:xfrm>
            <a:custGeom>
              <a:avLst/>
              <a:gdLst/>
              <a:ahLst/>
              <a:cxnLst/>
              <a:rect l="l" t="t" r="r" b="b"/>
              <a:pathLst>
                <a:path w="328294" h="339089">
                  <a:moveTo>
                    <a:pt x="327872" y="0"/>
                  </a:moveTo>
                  <a:lnTo>
                    <a:pt x="231736" y="339003"/>
                  </a:lnTo>
                  <a:lnTo>
                    <a:pt x="0" y="339003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9" name="object 949" descr=""/>
            <p:cNvSpPr/>
            <p:nvPr/>
          </p:nvSpPr>
          <p:spPr>
            <a:xfrm>
              <a:off x="18195558" y="4034986"/>
              <a:ext cx="191770" cy="234315"/>
            </a:xfrm>
            <a:custGeom>
              <a:avLst/>
              <a:gdLst/>
              <a:ahLst/>
              <a:cxnLst/>
              <a:rect l="l" t="t" r="r" b="b"/>
              <a:pathLst>
                <a:path w="191769" h="234314">
                  <a:moveTo>
                    <a:pt x="0" y="233760"/>
                  </a:moveTo>
                  <a:lnTo>
                    <a:pt x="0" y="0"/>
                  </a:lnTo>
                  <a:lnTo>
                    <a:pt x="191258" y="0"/>
                  </a:lnTo>
                  <a:lnTo>
                    <a:pt x="191258" y="233760"/>
                  </a:lnTo>
                  <a:lnTo>
                    <a:pt x="0" y="233760"/>
                  </a:lnTo>
                </a:path>
              </a:pathLst>
            </a:custGeom>
            <a:ln w="3175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0" name="object 950" descr=""/>
            <p:cNvSpPr/>
            <p:nvPr/>
          </p:nvSpPr>
          <p:spPr>
            <a:xfrm>
              <a:off x="18243120" y="4034986"/>
              <a:ext cx="0" cy="234315"/>
            </a:xfrm>
            <a:custGeom>
              <a:avLst/>
              <a:gdLst/>
              <a:ahLst/>
              <a:cxnLst/>
              <a:rect l="l" t="t" r="r" b="b"/>
              <a:pathLst>
                <a:path w="0" h="234314">
                  <a:moveTo>
                    <a:pt x="0" y="23376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505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51" name="object 951" descr=""/>
          <p:cNvSpPr txBox="1"/>
          <p:nvPr/>
        </p:nvSpPr>
        <p:spPr>
          <a:xfrm>
            <a:off x="17698135" y="3825010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52" name="object 952" descr=""/>
          <p:cNvSpPr txBox="1"/>
          <p:nvPr/>
        </p:nvSpPr>
        <p:spPr>
          <a:xfrm>
            <a:off x="17640453" y="3944420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953" name="object 953" descr=""/>
          <p:cNvGrpSpPr/>
          <p:nvPr/>
        </p:nvGrpSpPr>
        <p:grpSpPr>
          <a:xfrm>
            <a:off x="11821138" y="3658401"/>
            <a:ext cx="6425565" cy="535940"/>
            <a:chOff x="11821138" y="3658401"/>
            <a:chExt cx="6425565" cy="535940"/>
          </a:xfrm>
        </p:grpSpPr>
        <p:sp>
          <p:nvSpPr>
            <p:cNvPr id="954" name="object 954" descr=""/>
            <p:cNvSpPr/>
            <p:nvPr/>
          </p:nvSpPr>
          <p:spPr>
            <a:xfrm>
              <a:off x="17659224" y="3963138"/>
              <a:ext cx="584200" cy="227965"/>
            </a:xfrm>
            <a:custGeom>
              <a:avLst/>
              <a:gdLst/>
              <a:ahLst/>
              <a:cxnLst/>
              <a:rect l="l" t="t" r="r" b="b"/>
              <a:pathLst>
                <a:path w="584200" h="227964">
                  <a:moveTo>
                    <a:pt x="583895" y="227689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9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5" name="object 955" descr=""/>
            <p:cNvSpPr/>
            <p:nvPr/>
          </p:nvSpPr>
          <p:spPr>
            <a:xfrm>
              <a:off x="11824313" y="3661576"/>
              <a:ext cx="309245" cy="336550"/>
            </a:xfrm>
            <a:custGeom>
              <a:avLst/>
              <a:gdLst/>
              <a:ahLst/>
              <a:cxnLst/>
              <a:rect l="l" t="t" r="r" b="b"/>
              <a:pathLst>
                <a:path w="309245" h="336550">
                  <a:moveTo>
                    <a:pt x="30358" y="0"/>
                  </a:moveTo>
                  <a:lnTo>
                    <a:pt x="30358" y="335967"/>
                  </a:lnTo>
                </a:path>
                <a:path w="309245" h="336550">
                  <a:moveTo>
                    <a:pt x="70836" y="0"/>
                  </a:moveTo>
                  <a:lnTo>
                    <a:pt x="70836" y="335967"/>
                  </a:lnTo>
                </a:path>
                <a:path w="309245" h="336550">
                  <a:moveTo>
                    <a:pt x="30358" y="305609"/>
                  </a:moveTo>
                  <a:lnTo>
                    <a:pt x="70836" y="305609"/>
                  </a:lnTo>
                  <a:lnTo>
                    <a:pt x="308645" y="305609"/>
                  </a:lnTo>
                </a:path>
                <a:path w="309245" h="336550">
                  <a:moveTo>
                    <a:pt x="41490" y="335967"/>
                  </a:moveTo>
                  <a:lnTo>
                    <a:pt x="101195" y="276262"/>
                  </a:lnTo>
                </a:path>
                <a:path w="309245" h="336550">
                  <a:moveTo>
                    <a:pt x="0" y="335967"/>
                  </a:moveTo>
                  <a:lnTo>
                    <a:pt x="59705" y="276262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56" name="object 956" descr=""/>
          <p:cNvSpPr txBox="1"/>
          <p:nvPr/>
        </p:nvSpPr>
        <p:spPr>
          <a:xfrm>
            <a:off x="11983645" y="3846589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957" name="object 957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1868839" y="3455138"/>
            <a:ext cx="263107" cy="257035"/>
          </a:xfrm>
          <a:prstGeom prst="rect">
            <a:avLst/>
          </a:prstGeom>
        </p:spPr>
      </p:pic>
      <p:sp>
        <p:nvSpPr>
          <p:cNvPr id="958" name="object 958" descr=""/>
          <p:cNvSpPr txBox="1"/>
          <p:nvPr/>
        </p:nvSpPr>
        <p:spPr>
          <a:xfrm>
            <a:off x="12024123" y="333859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59" name="object 959" descr=""/>
          <p:cNvSpPr/>
          <p:nvPr/>
        </p:nvSpPr>
        <p:spPr>
          <a:xfrm>
            <a:off x="11698831" y="3902421"/>
            <a:ext cx="226695" cy="187325"/>
          </a:xfrm>
          <a:custGeom>
            <a:avLst/>
            <a:gdLst/>
            <a:ahLst/>
            <a:cxnLst/>
            <a:rect l="l" t="t" r="r" b="b"/>
            <a:pathLst>
              <a:path w="226695" h="187325">
                <a:moveTo>
                  <a:pt x="29346" y="0"/>
                </a:moveTo>
                <a:lnTo>
                  <a:pt x="29346" y="187211"/>
                </a:lnTo>
              </a:path>
              <a:path w="226695" h="187325">
                <a:moveTo>
                  <a:pt x="196318" y="0"/>
                </a:moveTo>
                <a:lnTo>
                  <a:pt x="196318" y="187211"/>
                </a:lnTo>
              </a:path>
              <a:path w="226695" h="187325">
                <a:moveTo>
                  <a:pt x="29346" y="156852"/>
                </a:moveTo>
                <a:lnTo>
                  <a:pt x="196318" y="156852"/>
                </a:lnTo>
              </a:path>
              <a:path w="226695" h="187325">
                <a:moveTo>
                  <a:pt x="166971" y="187211"/>
                </a:moveTo>
                <a:lnTo>
                  <a:pt x="226677" y="127505"/>
                </a:lnTo>
              </a:path>
              <a:path w="226695" h="187325">
                <a:moveTo>
                  <a:pt x="0" y="187211"/>
                </a:moveTo>
                <a:lnTo>
                  <a:pt x="59705" y="12750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 descr=""/>
          <p:cNvSpPr txBox="1"/>
          <p:nvPr/>
        </p:nvSpPr>
        <p:spPr>
          <a:xfrm>
            <a:off x="11743812" y="393867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1" name="object 961" descr=""/>
          <p:cNvSpPr/>
          <p:nvPr/>
        </p:nvSpPr>
        <p:spPr>
          <a:xfrm>
            <a:off x="11910328" y="3623122"/>
            <a:ext cx="398145" cy="294005"/>
          </a:xfrm>
          <a:custGeom>
            <a:avLst/>
            <a:gdLst/>
            <a:ahLst/>
            <a:cxnLst/>
            <a:rect l="l" t="t" r="r" b="b"/>
            <a:pathLst>
              <a:path w="398145" h="294004">
                <a:moveTo>
                  <a:pt x="0" y="29346"/>
                </a:moveTo>
                <a:lnTo>
                  <a:pt x="397696" y="29346"/>
                </a:lnTo>
              </a:path>
              <a:path w="398145" h="294004">
                <a:moveTo>
                  <a:pt x="0" y="264119"/>
                </a:moveTo>
                <a:lnTo>
                  <a:pt x="397696" y="264119"/>
                </a:lnTo>
              </a:path>
              <a:path w="398145" h="294004">
                <a:moveTo>
                  <a:pt x="367338" y="29346"/>
                </a:moveTo>
                <a:lnTo>
                  <a:pt x="367338" y="264119"/>
                </a:lnTo>
              </a:path>
              <a:path w="398145" h="294004">
                <a:moveTo>
                  <a:pt x="397696" y="293465"/>
                </a:moveTo>
                <a:lnTo>
                  <a:pt x="337991" y="233760"/>
                </a:lnTo>
              </a:path>
              <a:path w="398145" h="29400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 descr=""/>
          <p:cNvSpPr txBox="1"/>
          <p:nvPr/>
        </p:nvSpPr>
        <p:spPr>
          <a:xfrm>
            <a:off x="12178468" y="3701131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963" name="object 963" descr=""/>
          <p:cNvGrpSpPr/>
          <p:nvPr/>
        </p:nvGrpSpPr>
        <p:grpSpPr>
          <a:xfrm>
            <a:off x="11507433" y="7915819"/>
            <a:ext cx="380365" cy="389890"/>
            <a:chOff x="11507433" y="7915819"/>
            <a:chExt cx="380365" cy="389890"/>
          </a:xfrm>
        </p:grpSpPr>
        <p:sp>
          <p:nvSpPr>
            <p:cNvPr id="964" name="object 964" descr=""/>
            <p:cNvSpPr/>
            <p:nvPr/>
          </p:nvSpPr>
          <p:spPr>
            <a:xfrm>
              <a:off x="11510608" y="7964393"/>
              <a:ext cx="374015" cy="338455"/>
            </a:xfrm>
            <a:custGeom>
              <a:avLst/>
              <a:gdLst/>
              <a:ahLst/>
              <a:cxnLst/>
              <a:rect l="l" t="t" r="r" b="b"/>
              <a:pathLst>
                <a:path w="374015" h="338454">
                  <a:moveTo>
                    <a:pt x="344063" y="0"/>
                  </a:moveTo>
                  <a:lnTo>
                    <a:pt x="344063" y="337991"/>
                  </a:lnTo>
                </a:path>
                <a:path w="374015" h="338454">
                  <a:moveTo>
                    <a:pt x="265131" y="0"/>
                  </a:moveTo>
                  <a:lnTo>
                    <a:pt x="265131" y="337991"/>
                  </a:lnTo>
                </a:path>
                <a:path w="374015" h="338454">
                  <a:moveTo>
                    <a:pt x="344063" y="308645"/>
                  </a:moveTo>
                  <a:lnTo>
                    <a:pt x="265131" y="308645"/>
                  </a:lnTo>
                  <a:lnTo>
                    <a:pt x="0" y="308645"/>
                  </a:lnTo>
                </a:path>
                <a:path w="374015" h="338454">
                  <a:moveTo>
                    <a:pt x="235784" y="337991"/>
                  </a:moveTo>
                  <a:lnTo>
                    <a:pt x="295489" y="278286"/>
                  </a:lnTo>
                </a:path>
                <a:path w="374015" h="338454">
                  <a:moveTo>
                    <a:pt x="313704" y="337991"/>
                  </a:moveTo>
                  <a:lnTo>
                    <a:pt x="373410" y="278286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5" name="object 96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1548050" y="7915819"/>
              <a:ext cx="291441" cy="189234"/>
            </a:xfrm>
            <a:prstGeom prst="rect">
              <a:avLst/>
            </a:prstGeom>
          </p:spPr>
        </p:pic>
      </p:grpSp>
      <p:sp>
        <p:nvSpPr>
          <p:cNvPr id="966" name="object 966" descr=""/>
          <p:cNvSpPr txBox="1"/>
          <p:nvPr/>
        </p:nvSpPr>
        <p:spPr>
          <a:xfrm>
            <a:off x="11506003" y="7921663"/>
            <a:ext cx="157480" cy="367665"/>
          </a:xfrm>
          <a:prstGeom prst="rect">
            <a:avLst/>
          </a:prstGeom>
        </p:spPr>
        <p:txBody>
          <a:bodyPr wrap="square" lIns="0" tIns="76200" rIns="0" bIns="0" rtlCol="0" vert="horz">
            <a:spAutoFit/>
          </a:bodyPr>
          <a:lstStyle/>
          <a:p>
            <a:pPr marL="26670">
              <a:lnSpc>
                <a:spcPct val="100000"/>
              </a:lnSpc>
              <a:spcBef>
                <a:spcPts val="60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180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05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7" name="object 967" descr=""/>
          <p:cNvSpPr/>
          <p:nvPr/>
        </p:nvSpPr>
        <p:spPr>
          <a:xfrm>
            <a:off x="11746393" y="8006895"/>
            <a:ext cx="274320" cy="398145"/>
          </a:xfrm>
          <a:custGeom>
            <a:avLst/>
            <a:gdLst/>
            <a:ahLst/>
            <a:cxnLst/>
            <a:rect l="l" t="t" r="r" b="b"/>
            <a:pathLst>
              <a:path w="274320" h="398145">
                <a:moveTo>
                  <a:pt x="29346" y="0"/>
                </a:moveTo>
                <a:lnTo>
                  <a:pt x="29346" y="397696"/>
                </a:lnTo>
              </a:path>
              <a:path w="274320" h="398145">
                <a:moveTo>
                  <a:pt x="244892" y="0"/>
                </a:moveTo>
                <a:lnTo>
                  <a:pt x="244892" y="397696"/>
                </a:lnTo>
              </a:path>
              <a:path w="274320" h="398145">
                <a:moveTo>
                  <a:pt x="29346" y="367338"/>
                </a:moveTo>
                <a:lnTo>
                  <a:pt x="244892" y="367338"/>
                </a:lnTo>
              </a:path>
              <a:path w="274320" h="398145">
                <a:moveTo>
                  <a:pt x="214533" y="397696"/>
                </a:moveTo>
                <a:lnTo>
                  <a:pt x="274238" y="336979"/>
                </a:lnTo>
              </a:path>
              <a:path w="274320" h="398145">
                <a:moveTo>
                  <a:pt x="0" y="397696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 descr=""/>
          <p:cNvSpPr txBox="1"/>
          <p:nvPr/>
        </p:nvSpPr>
        <p:spPr>
          <a:xfrm>
            <a:off x="11797446" y="825363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69" name="object 969" descr=""/>
          <p:cNvSpPr/>
          <p:nvPr/>
        </p:nvSpPr>
        <p:spPr>
          <a:xfrm>
            <a:off x="11510608" y="7703310"/>
            <a:ext cx="466090" cy="318770"/>
          </a:xfrm>
          <a:custGeom>
            <a:avLst/>
            <a:gdLst/>
            <a:ahLst/>
            <a:cxnLst/>
            <a:rect l="l" t="t" r="r" b="b"/>
            <a:pathLst>
              <a:path w="466090" h="318770">
                <a:moveTo>
                  <a:pt x="465497" y="30358"/>
                </a:moveTo>
                <a:lnTo>
                  <a:pt x="0" y="30358"/>
                </a:lnTo>
              </a:path>
              <a:path w="466090" h="318770">
                <a:moveTo>
                  <a:pt x="465497" y="288406"/>
                </a:moveTo>
                <a:lnTo>
                  <a:pt x="0" y="288406"/>
                </a:lnTo>
              </a:path>
              <a:path w="466090" h="318770">
                <a:moveTo>
                  <a:pt x="29346" y="30358"/>
                </a:moveTo>
                <a:lnTo>
                  <a:pt x="29346" y="288406"/>
                </a:lnTo>
              </a:path>
              <a:path w="466090" h="318770">
                <a:moveTo>
                  <a:pt x="59705" y="318764"/>
                </a:moveTo>
                <a:lnTo>
                  <a:pt x="0" y="259059"/>
                </a:lnTo>
              </a:path>
              <a:path w="466090" h="31877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 descr=""/>
          <p:cNvSpPr txBox="1"/>
          <p:nvPr/>
        </p:nvSpPr>
        <p:spPr>
          <a:xfrm>
            <a:off x="11441767" y="778086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1" name="object 971" descr=""/>
          <p:cNvSpPr/>
          <p:nvPr/>
        </p:nvSpPr>
        <p:spPr>
          <a:xfrm>
            <a:off x="11746393" y="7246920"/>
            <a:ext cx="495934" cy="110489"/>
          </a:xfrm>
          <a:custGeom>
            <a:avLst/>
            <a:gdLst/>
            <a:ahLst/>
            <a:cxnLst/>
            <a:rect l="l" t="t" r="r" b="b"/>
            <a:pathLst>
              <a:path w="495934" h="110490">
                <a:moveTo>
                  <a:pt x="466509" y="0"/>
                </a:moveTo>
                <a:lnTo>
                  <a:pt x="466509" y="110302"/>
                </a:lnTo>
              </a:path>
              <a:path w="495934" h="110490">
                <a:moveTo>
                  <a:pt x="29346" y="0"/>
                </a:moveTo>
                <a:lnTo>
                  <a:pt x="29346" y="110302"/>
                </a:lnTo>
              </a:path>
              <a:path w="495934" h="110490">
                <a:moveTo>
                  <a:pt x="466509" y="80956"/>
                </a:moveTo>
                <a:lnTo>
                  <a:pt x="29346" y="80956"/>
                </a:lnTo>
              </a:path>
              <a:path w="495934" h="110490">
                <a:moveTo>
                  <a:pt x="0" y="110302"/>
                </a:moveTo>
                <a:lnTo>
                  <a:pt x="59705" y="50597"/>
                </a:lnTo>
              </a:path>
              <a:path w="495934" h="110490">
                <a:moveTo>
                  <a:pt x="436151" y="110302"/>
                </a:moveTo>
                <a:lnTo>
                  <a:pt x="495856" y="5059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 descr=""/>
          <p:cNvSpPr txBox="1"/>
          <p:nvPr/>
        </p:nvSpPr>
        <p:spPr>
          <a:xfrm>
            <a:off x="11889533" y="720728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3" name="object 973" descr=""/>
          <p:cNvSpPr/>
          <p:nvPr/>
        </p:nvSpPr>
        <p:spPr>
          <a:xfrm>
            <a:off x="11633054" y="7202394"/>
            <a:ext cx="565150" cy="219075"/>
          </a:xfrm>
          <a:custGeom>
            <a:avLst/>
            <a:gdLst/>
            <a:ahLst/>
            <a:cxnLst/>
            <a:rect l="l" t="t" r="r" b="b"/>
            <a:pathLst>
              <a:path w="565150" h="219075">
                <a:moveTo>
                  <a:pt x="564668" y="29346"/>
                </a:moveTo>
                <a:lnTo>
                  <a:pt x="0" y="29346"/>
                </a:lnTo>
              </a:path>
              <a:path w="565150" h="219075">
                <a:moveTo>
                  <a:pt x="564668" y="188222"/>
                </a:moveTo>
                <a:lnTo>
                  <a:pt x="0" y="188222"/>
                </a:lnTo>
              </a:path>
              <a:path w="565150" h="219075">
                <a:moveTo>
                  <a:pt x="59705" y="218581"/>
                </a:moveTo>
                <a:lnTo>
                  <a:pt x="0" y="158876"/>
                </a:lnTo>
              </a:path>
              <a:path w="565150" h="21907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 descr=""/>
          <p:cNvSpPr txBox="1"/>
          <p:nvPr/>
        </p:nvSpPr>
        <p:spPr>
          <a:xfrm>
            <a:off x="11498920" y="7326244"/>
            <a:ext cx="155575" cy="28511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8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665</a:t>
            </a:r>
            <a:endParaRPr sz="70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9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975" name="object 975" descr=""/>
          <p:cNvSpPr/>
          <p:nvPr/>
        </p:nvSpPr>
        <p:spPr>
          <a:xfrm>
            <a:off x="11746393" y="6393845"/>
            <a:ext cx="1061720" cy="231775"/>
          </a:xfrm>
          <a:custGeom>
            <a:avLst/>
            <a:gdLst/>
            <a:ahLst/>
            <a:cxnLst/>
            <a:rect l="l" t="t" r="r" b="b"/>
            <a:pathLst>
              <a:path w="1061720" h="231775">
                <a:moveTo>
                  <a:pt x="29346" y="231736"/>
                </a:moveTo>
                <a:lnTo>
                  <a:pt x="29346" y="0"/>
                </a:lnTo>
              </a:path>
              <a:path w="1061720" h="231775">
                <a:moveTo>
                  <a:pt x="1032190" y="231736"/>
                </a:moveTo>
                <a:lnTo>
                  <a:pt x="1032190" y="0"/>
                </a:lnTo>
              </a:path>
              <a:path w="1061720" h="231775">
                <a:moveTo>
                  <a:pt x="29346" y="30358"/>
                </a:moveTo>
                <a:lnTo>
                  <a:pt x="1032190" y="30358"/>
                </a:lnTo>
              </a:path>
              <a:path w="1061720" h="231775">
                <a:moveTo>
                  <a:pt x="1001831" y="59705"/>
                </a:moveTo>
                <a:lnTo>
                  <a:pt x="1061536" y="0"/>
                </a:lnTo>
              </a:path>
              <a:path w="1061720" h="23177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 descr=""/>
          <p:cNvSpPr txBox="1"/>
          <p:nvPr/>
        </p:nvSpPr>
        <p:spPr>
          <a:xfrm>
            <a:off x="12128354" y="6303607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4200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7" name="object 977" descr=""/>
          <p:cNvSpPr/>
          <p:nvPr/>
        </p:nvSpPr>
        <p:spPr>
          <a:xfrm>
            <a:off x="11412449" y="6610402"/>
            <a:ext cx="1351280" cy="810895"/>
          </a:xfrm>
          <a:custGeom>
            <a:avLst/>
            <a:gdLst/>
            <a:ahLst/>
            <a:cxnLst/>
            <a:rect l="l" t="t" r="r" b="b"/>
            <a:pathLst>
              <a:path w="1351279" h="810895">
                <a:moveTo>
                  <a:pt x="1350955" y="29346"/>
                </a:moveTo>
                <a:lnTo>
                  <a:pt x="0" y="29346"/>
                </a:lnTo>
              </a:path>
              <a:path w="1351279" h="810895">
                <a:moveTo>
                  <a:pt x="1350955" y="780214"/>
                </a:moveTo>
                <a:lnTo>
                  <a:pt x="0" y="780214"/>
                </a:lnTo>
              </a:path>
              <a:path w="1351279" h="810895">
                <a:moveTo>
                  <a:pt x="29346" y="29346"/>
                </a:moveTo>
                <a:lnTo>
                  <a:pt x="29346" y="780214"/>
                </a:lnTo>
              </a:path>
              <a:path w="1351279" h="810895">
                <a:moveTo>
                  <a:pt x="59705" y="810573"/>
                </a:moveTo>
                <a:lnTo>
                  <a:pt x="0" y="750867"/>
                </a:lnTo>
              </a:path>
              <a:path w="1351279" h="81089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 descr=""/>
          <p:cNvSpPr txBox="1"/>
          <p:nvPr/>
        </p:nvSpPr>
        <p:spPr>
          <a:xfrm>
            <a:off x="11342596" y="6789997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79" name="object 979" descr=""/>
          <p:cNvSpPr/>
          <p:nvPr/>
        </p:nvSpPr>
        <p:spPr>
          <a:xfrm>
            <a:off x="11794966" y="5812985"/>
            <a:ext cx="309880" cy="109855"/>
          </a:xfrm>
          <a:custGeom>
            <a:avLst/>
            <a:gdLst/>
            <a:ahLst/>
            <a:cxnLst/>
            <a:rect l="l" t="t" r="r" b="b"/>
            <a:pathLst>
              <a:path w="309879" h="109854">
                <a:moveTo>
                  <a:pt x="59705" y="0"/>
                </a:moveTo>
                <a:lnTo>
                  <a:pt x="59705" y="109290"/>
                </a:lnTo>
              </a:path>
              <a:path w="309879" h="109854">
                <a:moveTo>
                  <a:pt x="76908" y="0"/>
                </a:moveTo>
                <a:lnTo>
                  <a:pt x="76908" y="109290"/>
                </a:lnTo>
              </a:path>
              <a:path w="309879" h="109854">
                <a:moveTo>
                  <a:pt x="309657" y="78932"/>
                </a:moveTo>
                <a:lnTo>
                  <a:pt x="76908" y="78932"/>
                </a:lnTo>
                <a:lnTo>
                  <a:pt x="59705" y="78932"/>
                </a:lnTo>
                <a:lnTo>
                  <a:pt x="0" y="78932"/>
                </a:lnTo>
              </a:path>
              <a:path w="309879" h="109854">
                <a:moveTo>
                  <a:pt x="46549" y="109290"/>
                </a:moveTo>
                <a:lnTo>
                  <a:pt x="106254" y="49585"/>
                </a:lnTo>
              </a:path>
              <a:path w="309879" h="109854">
                <a:moveTo>
                  <a:pt x="29346" y="109290"/>
                </a:moveTo>
                <a:lnTo>
                  <a:pt x="89051" y="4958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 descr=""/>
          <p:cNvSpPr txBox="1"/>
          <p:nvPr/>
        </p:nvSpPr>
        <p:spPr>
          <a:xfrm>
            <a:off x="11986680" y="577132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981" name="object 98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1868839" y="5554937"/>
            <a:ext cx="263107" cy="276262"/>
          </a:xfrm>
          <a:prstGeom prst="rect">
            <a:avLst/>
          </a:prstGeom>
        </p:spPr>
      </p:pic>
      <p:sp>
        <p:nvSpPr>
          <p:cNvPr id="982" name="object 982" descr=""/>
          <p:cNvSpPr txBox="1"/>
          <p:nvPr/>
        </p:nvSpPr>
        <p:spPr>
          <a:xfrm>
            <a:off x="11973525" y="5437377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3" name="object 983" descr=""/>
          <p:cNvSpPr/>
          <p:nvPr/>
        </p:nvSpPr>
        <p:spPr>
          <a:xfrm>
            <a:off x="11746393" y="5715837"/>
            <a:ext cx="154940" cy="398145"/>
          </a:xfrm>
          <a:custGeom>
            <a:avLst/>
            <a:gdLst/>
            <a:ahLst/>
            <a:cxnLst/>
            <a:rect l="l" t="t" r="r" b="b"/>
            <a:pathLst>
              <a:path w="154940" h="398145">
                <a:moveTo>
                  <a:pt x="29346" y="0"/>
                </a:moveTo>
                <a:lnTo>
                  <a:pt x="29346" y="397696"/>
                </a:lnTo>
              </a:path>
              <a:path w="154940" h="398145">
                <a:moveTo>
                  <a:pt x="125481" y="0"/>
                </a:moveTo>
                <a:lnTo>
                  <a:pt x="125481" y="397696"/>
                </a:lnTo>
              </a:path>
              <a:path w="154940" h="398145">
                <a:moveTo>
                  <a:pt x="29346" y="367338"/>
                </a:moveTo>
                <a:lnTo>
                  <a:pt x="125481" y="367338"/>
                </a:lnTo>
              </a:path>
              <a:path w="154940" h="398145">
                <a:moveTo>
                  <a:pt x="95123" y="397696"/>
                </a:moveTo>
                <a:lnTo>
                  <a:pt x="154828" y="337991"/>
                </a:lnTo>
              </a:path>
              <a:path w="15494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 descr=""/>
          <p:cNvSpPr txBox="1"/>
          <p:nvPr/>
        </p:nvSpPr>
        <p:spPr>
          <a:xfrm>
            <a:off x="11735716" y="5962579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5" name="object 985" descr=""/>
          <p:cNvSpPr/>
          <p:nvPr/>
        </p:nvSpPr>
        <p:spPr>
          <a:xfrm>
            <a:off x="11886042" y="5436539"/>
            <a:ext cx="398145" cy="294640"/>
          </a:xfrm>
          <a:custGeom>
            <a:avLst/>
            <a:gdLst/>
            <a:ahLst/>
            <a:cxnLst/>
            <a:rect l="l" t="t" r="r" b="b"/>
            <a:pathLst>
              <a:path w="398145" h="294639">
                <a:moveTo>
                  <a:pt x="0" y="30358"/>
                </a:moveTo>
                <a:lnTo>
                  <a:pt x="397696" y="30358"/>
                </a:lnTo>
              </a:path>
              <a:path w="398145" h="294639">
                <a:moveTo>
                  <a:pt x="0" y="264119"/>
                </a:moveTo>
                <a:lnTo>
                  <a:pt x="397696" y="264119"/>
                </a:lnTo>
              </a:path>
              <a:path w="398145" h="294639">
                <a:moveTo>
                  <a:pt x="368350" y="30358"/>
                </a:moveTo>
                <a:lnTo>
                  <a:pt x="368350" y="264119"/>
                </a:lnTo>
              </a:path>
              <a:path w="398145" h="294639">
                <a:moveTo>
                  <a:pt x="397696" y="294477"/>
                </a:moveTo>
                <a:lnTo>
                  <a:pt x="337991" y="234772"/>
                </a:lnTo>
              </a:path>
              <a:path w="398145" h="294639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 descr=""/>
          <p:cNvSpPr txBox="1"/>
          <p:nvPr/>
        </p:nvSpPr>
        <p:spPr>
          <a:xfrm>
            <a:off x="12155193" y="551454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7" name="object 987" descr=""/>
          <p:cNvSpPr/>
          <p:nvPr/>
        </p:nvSpPr>
        <p:spPr>
          <a:xfrm>
            <a:off x="11746393" y="4379050"/>
            <a:ext cx="495934" cy="643890"/>
          </a:xfrm>
          <a:custGeom>
            <a:avLst/>
            <a:gdLst/>
            <a:ahLst/>
            <a:cxnLst/>
            <a:rect l="l" t="t" r="r" b="b"/>
            <a:pathLst>
              <a:path w="495934" h="643889">
                <a:moveTo>
                  <a:pt x="466509" y="0"/>
                </a:moveTo>
                <a:lnTo>
                  <a:pt x="466509" y="643601"/>
                </a:lnTo>
              </a:path>
              <a:path w="495934" h="643889">
                <a:moveTo>
                  <a:pt x="29346" y="0"/>
                </a:moveTo>
                <a:lnTo>
                  <a:pt x="29346" y="643601"/>
                </a:lnTo>
              </a:path>
              <a:path w="495934" h="643889">
                <a:moveTo>
                  <a:pt x="466509" y="613242"/>
                </a:moveTo>
                <a:lnTo>
                  <a:pt x="29346" y="613242"/>
                </a:lnTo>
              </a:path>
              <a:path w="495934" h="643889">
                <a:moveTo>
                  <a:pt x="0" y="643601"/>
                </a:moveTo>
                <a:lnTo>
                  <a:pt x="59705" y="583895"/>
                </a:lnTo>
              </a:path>
              <a:path w="495934" h="643889">
                <a:moveTo>
                  <a:pt x="436151" y="643601"/>
                </a:moveTo>
                <a:lnTo>
                  <a:pt x="495856" y="58389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 descr=""/>
          <p:cNvSpPr txBox="1"/>
          <p:nvPr/>
        </p:nvSpPr>
        <p:spPr>
          <a:xfrm>
            <a:off x="11889533" y="487270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89" name="object 989" descr=""/>
          <p:cNvSpPr/>
          <p:nvPr/>
        </p:nvSpPr>
        <p:spPr>
          <a:xfrm>
            <a:off x="11555134" y="4068381"/>
            <a:ext cx="642620" cy="325120"/>
          </a:xfrm>
          <a:custGeom>
            <a:avLst/>
            <a:gdLst/>
            <a:ahLst/>
            <a:cxnLst/>
            <a:rect l="l" t="t" r="r" b="b"/>
            <a:pathLst>
              <a:path w="642620" h="325120">
                <a:moveTo>
                  <a:pt x="642589" y="295489"/>
                </a:moveTo>
                <a:lnTo>
                  <a:pt x="0" y="295489"/>
                </a:lnTo>
              </a:path>
              <a:path w="642620" h="325120">
                <a:moveTo>
                  <a:pt x="642589" y="30358"/>
                </a:moveTo>
                <a:lnTo>
                  <a:pt x="0" y="30358"/>
                </a:lnTo>
              </a:path>
              <a:path w="642620" h="325120">
                <a:moveTo>
                  <a:pt x="29346" y="295489"/>
                </a:moveTo>
                <a:lnTo>
                  <a:pt x="29346" y="30358"/>
                </a:lnTo>
              </a:path>
              <a:path w="642620" h="325120">
                <a:moveTo>
                  <a:pt x="59705" y="60717"/>
                </a:moveTo>
                <a:lnTo>
                  <a:pt x="0" y="0"/>
                </a:lnTo>
              </a:path>
              <a:path w="642620" h="325120">
                <a:moveTo>
                  <a:pt x="59705" y="324836"/>
                </a:moveTo>
                <a:lnTo>
                  <a:pt x="0" y="26513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 descr=""/>
          <p:cNvSpPr txBox="1"/>
          <p:nvPr/>
        </p:nvSpPr>
        <p:spPr>
          <a:xfrm>
            <a:off x="11486293" y="4161633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1" name="object 991" descr=""/>
          <p:cNvSpPr/>
          <p:nvPr/>
        </p:nvSpPr>
        <p:spPr>
          <a:xfrm>
            <a:off x="11746393" y="4816213"/>
            <a:ext cx="942340" cy="398145"/>
          </a:xfrm>
          <a:custGeom>
            <a:avLst/>
            <a:gdLst/>
            <a:ahLst/>
            <a:cxnLst/>
            <a:rect l="l" t="t" r="r" b="b"/>
            <a:pathLst>
              <a:path w="942340" h="398145">
                <a:moveTo>
                  <a:pt x="29346" y="0"/>
                </a:moveTo>
                <a:lnTo>
                  <a:pt x="29346" y="397696"/>
                </a:lnTo>
              </a:path>
              <a:path w="942340" h="398145">
                <a:moveTo>
                  <a:pt x="912780" y="0"/>
                </a:moveTo>
                <a:lnTo>
                  <a:pt x="912780" y="397696"/>
                </a:lnTo>
              </a:path>
              <a:path w="942340" h="398145">
                <a:moveTo>
                  <a:pt x="29346" y="367338"/>
                </a:moveTo>
                <a:lnTo>
                  <a:pt x="912780" y="367338"/>
                </a:lnTo>
              </a:path>
              <a:path w="942340" h="398145">
                <a:moveTo>
                  <a:pt x="882421" y="397696"/>
                </a:moveTo>
                <a:lnTo>
                  <a:pt x="942126" y="337991"/>
                </a:lnTo>
              </a:path>
              <a:path w="94234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 descr=""/>
          <p:cNvSpPr txBox="1"/>
          <p:nvPr/>
        </p:nvSpPr>
        <p:spPr>
          <a:xfrm>
            <a:off x="12112163" y="506295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3" name="object 993" descr=""/>
          <p:cNvSpPr/>
          <p:nvPr/>
        </p:nvSpPr>
        <p:spPr>
          <a:xfrm>
            <a:off x="12674352" y="4068381"/>
            <a:ext cx="205740" cy="763270"/>
          </a:xfrm>
          <a:custGeom>
            <a:avLst/>
            <a:gdLst/>
            <a:ahLst/>
            <a:cxnLst/>
            <a:rect l="l" t="t" r="r" b="b"/>
            <a:pathLst>
              <a:path w="205740" h="763270">
                <a:moveTo>
                  <a:pt x="0" y="30358"/>
                </a:moveTo>
                <a:lnTo>
                  <a:pt x="205426" y="30358"/>
                </a:lnTo>
              </a:path>
              <a:path w="205740" h="763270">
                <a:moveTo>
                  <a:pt x="0" y="732652"/>
                </a:moveTo>
                <a:lnTo>
                  <a:pt x="205426" y="732652"/>
                </a:lnTo>
              </a:path>
              <a:path w="205740" h="763270">
                <a:moveTo>
                  <a:pt x="176079" y="30358"/>
                </a:moveTo>
                <a:lnTo>
                  <a:pt x="176079" y="732652"/>
                </a:lnTo>
              </a:path>
              <a:path w="205740" h="763270">
                <a:moveTo>
                  <a:pt x="205426" y="763011"/>
                </a:moveTo>
                <a:lnTo>
                  <a:pt x="145720" y="703306"/>
                </a:lnTo>
              </a:path>
              <a:path w="205740" h="763270">
                <a:moveTo>
                  <a:pt x="205426" y="60717"/>
                </a:moveTo>
                <a:lnTo>
                  <a:pt x="14572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 descr=""/>
          <p:cNvSpPr txBox="1"/>
          <p:nvPr/>
        </p:nvSpPr>
        <p:spPr>
          <a:xfrm>
            <a:off x="12751232" y="4352957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5" name="object 995" descr=""/>
          <p:cNvSpPr/>
          <p:nvPr/>
        </p:nvSpPr>
        <p:spPr>
          <a:xfrm>
            <a:off x="11554122" y="3185959"/>
            <a:ext cx="330200" cy="369570"/>
          </a:xfrm>
          <a:custGeom>
            <a:avLst/>
            <a:gdLst/>
            <a:ahLst/>
            <a:cxnLst/>
            <a:rect l="l" t="t" r="r" b="b"/>
            <a:pathLst>
              <a:path w="330200" h="369570">
                <a:moveTo>
                  <a:pt x="300549" y="45537"/>
                </a:moveTo>
                <a:lnTo>
                  <a:pt x="300549" y="369362"/>
                </a:lnTo>
              </a:path>
              <a:path w="330200" h="369570">
                <a:moveTo>
                  <a:pt x="245904" y="45537"/>
                </a:moveTo>
                <a:lnTo>
                  <a:pt x="245904" y="369362"/>
                </a:lnTo>
              </a:path>
              <a:path w="330200" h="369570">
                <a:moveTo>
                  <a:pt x="300549" y="340015"/>
                </a:moveTo>
                <a:lnTo>
                  <a:pt x="245904" y="340015"/>
                </a:lnTo>
                <a:lnTo>
                  <a:pt x="0" y="340015"/>
                </a:lnTo>
              </a:path>
              <a:path w="330200" h="369570">
                <a:moveTo>
                  <a:pt x="215545" y="369362"/>
                </a:moveTo>
                <a:lnTo>
                  <a:pt x="275250" y="309657"/>
                </a:lnTo>
              </a:path>
              <a:path w="330200" h="369570">
                <a:moveTo>
                  <a:pt x="270191" y="369362"/>
                </a:moveTo>
                <a:lnTo>
                  <a:pt x="329896" y="309657"/>
                </a:lnTo>
              </a:path>
              <a:path w="330200" h="369570">
                <a:moveTo>
                  <a:pt x="285370" y="30358"/>
                </a:moveTo>
                <a:lnTo>
                  <a:pt x="79944" y="30358"/>
                </a:lnTo>
              </a:path>
              <a:path w="330200" h="369570">
                <a:moveTo>
                  <a:pt x="285370" y="80956"/>
                </a:moveTo>
                <a:lnTo>
                  <a:pt x="79944" y="80956"/>
                </a:lnTo>
              </a:path>
              <a:path w="330200" h="369570">
                <a:moveTo>
                  <a:pt x="139649" y="110302"/>
                </a:moveTo>
                <a:lnTo>
                  <a:pt x="79944" y="50597"/>
                </a:lnTo>
              </a:path>
              <a:path w="330200" h="369570">
                <a:moveTo>
                  <a:pt x="139649" y="59705"/>
                </a:moveTo>
                <a:lnTo>
                  <a:pt x="79944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6" name="object 996" descr=""/>
          <p:cNvSpPr txBox="1"/>
          <p:nvPr/>
        </p:nvSpPr>
        <p:spPr>
          <a:xfrm>
            <a:off x="11515111" y="3273771"/>
            <a:ext cx="189865" cy="268605"/>
          </a:xfrm>
          <a:prstGeom prst="rect">
            <a:avLst/>
          </a:prstGeom>
        </p:spPr>
        <p:txBody>
          <a:bodyPr wrap="square" lIns="0" tIns="266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1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210</a:t>
            </a:r>
            <a:endParaRPr sz="700">
              <a:latin typeface="ISOCPEUR"/>
              <a:cs typeface="ISOCPEUR"/>
            </a:endParaRPr>
          </a:p>
          <a:p>
            <a:pPr marL="46990">
              <a:lnSpc>
                <a:spcPct val="100000"/>
              </a:lnSpc>
              <a:spcBef>
                <a:spcPts val="114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7" name="object 997" descr=""/>
          <p:cNvSpPr/>
          <p:nvPr/>
        </p:nvSpPr>
        <p:spPr>
          <a:xfrm>
            <a:off x="11769667" y="3282094"/>
            <a:ext cx="251460" cy="212725"/>
          </a:xfrm>
          <a:custGeom>
            <a:avLst/>
            <a:gdLst/>
            <a:ahLst/>
            <a:cxnLst/>
            <a:rect l="l" t="t" r="r" b="b"/>
            <a:pathLst>
              <a:path w="251459" h="212725">
                <a:moveTo>
                  <a:pt x="30358" y="0"/>
                </a:moveTo>
                <a:lnTo>
                  <a:pt x="30358" y="212509"/>
                </a:lnTo>
              </a:path>
              <a:path w="251459" h="212725">
                <a:moveTo>
                  <a:pt x="221617" y="0"/>
                </a:moveTo>
                <a:lnTo>
                  <a:pt x="221617" y="212509"/>
                </a:lnTo>
              </a:path>
              <a:path w="251459" h="212725">
                <a:moveTo>
                  <a:pt x="30358" y="183163"/>
                </a:moveTo>
                <a:lnTo>
                  <a:pt x="221617" y="183163"/>
                </a:lnTo>
              </a:path>
              <a:path w="251459" h="212725">
                <a:moveTo>
                  <a:pt x="191258" y="212509"/>
                </a:moveTo>
                <a:lnTo>
                  <a:pt x="250963" y="152804"/>
                </a:lnTo>
              </a:path>
              <a:path w="251459" h="212725">
                <a:moveTo>
                  <a:pt x="0" y="212509"/>
                </a:moveTo>
                <a:lnTo>
                  <a:pt x="59705" y="15280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8" name="object 998" descr=""/>
          <p:cNvSpPr txBox="1"/>
          <p:nvPr/>
        </p:nvSpPr>
        <p:spPr>
          <a:xfrm>
            <a:off x="11787327" y="334466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99" name="object 999" descr=""/>
          <p:cNvSpPr/>
          <p:nvPr/>
        </p:nvSpPr>
        <p:spPr>
          <a:xfrm>
            <a:off x="12005452" y="3002796"/>
            <a:ext cx="207010" cy="294005"/>
          </a:xfrm>
          <a:custGeom>
            <a:avLst/>
            <a:gdLst/>
            <a:ahLst/>
            <a:cxnLst/>
            <a:rect l="l" t="t" r="r" b="b"/>
            <a:pathLst>
              <a:path w="207009" h="294004">
                <a:moveTo>
                  <a:pt x="0" y="29346"/>
                </a:moveTo>
                <a:lnTo>
                  <a:pt x="206438" y="29346"/>
                </a:lnTo>
              </a:path>
              <a:path w="207009" h="294004">
                <a:moveTo>
                  <a:pt x="0" y="264119"/>
                </a:moveTo>
                <a:lnTo>
                  <a:pt x="206438" y="264119"/>
                </a:lnTo>
              </a:path>
              <a:path w="207009" h="294004">
                <a:moveTo>
                  <a:pt x="177091" y="29346"/>
                </a:moveTo>
                <a:lnTo>
                  <a:pt x="177091" y="264119"/>
                </a:lnTo>
              </a:path>
              <a:path w="207009" h="294004">
                <a:moveTo>
                  <a:pt x="206438" y="293465"/>
                </a:moveTo>
                <a:lnTo>
                  <a:pt x="146732" y="233760"/>
                </a:lnTo>
              </a:path>
              <a:path w="207009" h="29400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0" name="object 1000" descr=""/>
          <p:cNvSpPr txBox="1"/>
          <p:nvPr/>
        </p:nvSpPr>
        <p:spPr>
          <a:xfrm>
            <a:off x="12083344" y="3080805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001" name="object 1001" descr="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2228082" y="7716465"/>
            <a:ext cx="332932" cy="265131"/>
          </a:xfrm>
          <a:prstGeom prst="rect">
            <a:avLst/>
          </a:prstGeom>
        </p:spPr>
      </p:pic>
      <p:sp>
        <p:nvSpPr>
          <p:cNvPr id="1002" name="object 1002" descr=""/>
          <p:cNvSpPr txBox="1"/>
          <p:nvPr/>
        </p:nvSpPr>
        <p:spPr>
          <a:xfrm>
            <a:off x="12411700" y="759890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3" name="object 1003" descr=""/>
          <p:cNvSpPr/>
          <p:nvPr/>
        </p:nvSpPr>
        <p:spPr>
          <a:xfrm>
            <a:off x="12008488" y="7460442"/>
            <a:ext cx="370840" cy="396875"/>
          </a:xfrm>
          <a:custGeom>
            <a:avLst/>
            <a:gdLst/>
            <a:ahLst/>
            <a:cxnLst/>
            <a:rect l="l" t="t" r="r" b="b"/>
            <a:pathLst>
              <a:path w="370840" h="396875">
                <a:moveTo>
                  <a:pt x="30358" y="396684"/>
                </a:moveTo>
                <a:lnTo>
                  <a:pt x="30358" y="0"/>
                </a:lnTo>
              </a:path>
              <a:path w="370840" h="396875">
                <a:moveTo>
                  <a:pt x="340015" y="396684"/>
                </a:moveTo>
                <a:lnTo>
                  <a:pt x="340015" y="0"/>
                </a:lnTo>
              </a:path>
              <a:path w="370840" h="396875">
                <a:moveTo>
                  <a:pt x="30358" y="30358"/>
                </a:moveTo>
                <a:lnTo>
                  <a:pt x="340015" y="30358"/>
                </a:lnTo>
              </a:path>
              <a:path w="370840" h="396875">
                <a:moveTo>
                  <a:pt x="310669" y="59705"/>
                </a:moveTo>
                <a:lnTo>
                  <a:pt x="370374" y="0"/>
                </a:lnTo>
              </a:path>
              <a:path w="370840" h="396875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4" name="object 1004" descr=""/>
          <p:cNvSpPr txBox="1"/>
          <p:nvPr/>
        </p:nvSpPr>
        <p:spPr>
          <a:xfrm>
            <a:off x="12046386" y="737020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5" name="object 1005" descr=""/>
          <p:cNvSpPr/>
          <p:nvPr/>
        </p:nvSpPr>
        <p:spPr>
          <a:xfrm>
            <a:off x="12363683" y="7583899"/>
            <a:ext cx="398145" cy="318770"/>
          </a:xfrm>
          <a:custGeom>
            <a:avLst/>
            <a:gdLst/>
            <a:ahLst/>
            <a:cxnLst/>
            <a:rect l="l" t="t" r="r" b="b"/>
            <a:pathLst>
              <a:path w="398145" h="318770">
                <a:moveTo>
                  <a:pt x="0" y="30358"/>
                </a:moveTo>
                <a:lnTo>
                  <a:pt x="397696" y="30358"/>
                </a:lnTo>
              </a:path>
              <a:path w="398145" h="318770">
                <a:moveTo>
                  <a:pt x="0" y="288406"/>
                </a:moveTo>
                <a:lnTo>
                  <a:pt x="397696" y="288406"/>
                </a:lnTo>
              </a:path>
              <a:path w="398145" h="318770">
                <a:moveTo>
                  <a:pt x="367338" y="30358"/>
                </a:moveTo>
                <a:lnTo>
                  <a:pt x="367338" y="288406"/>
                </a:lnTo>
              </a:path>
              <a:path w="398145" h="318770">
                <a:moveTo>
                  <a:pt x="397696" y="318764"/>
                </a:moveTo>
                <a:lnTo>
                  <a:pt x="337991" y="259059"/>
                </a:lnTo>
              </a:path>
              <a:path w="398145" h="318770">
                <a:moveTo>
                  <a:pt x="397696" y="60717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6" name="object 1006" descr=""/>
          <p:cNvSpPr txBox="1"/>
          <p:nvPr/>
        </p:nvSpPr>
        <p:spPr>
          <a:xfrm>
            <a:off x="12631822" y="766145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7" name="object 1007" descr=""/>
          <p:cNvSpPr/>
          <p:nvPr/>
        </p:nvSpPr>
        <p:spPr>
          <a:xfrm>
            <a:off x="12152185" y="7964393"/>
            <a:ext cx="302895" cy="415925"/>
          </a:xfrm>
          <a:custGeom>
            <a:avLst/>
            <a:gdLst/>
            <a:ahLst/>
            <a:cxnLst/>
            <a:rect l="l" t="t" r="r" b="b"/>
            <a:pathLst>
              <a:path w="302895" h="415925">
                <a:moveTo>
                  <a:pt x="60717" y="0"/>
                </a:moveTo>
                <a:lnTo>
                  <a:pt x="60717" y="415912"/>
                </a:lnTo>
              </a:path>
              <a:path w="302895" h="415925">
                <a:moveTo>
                  <a:pt x="29346" y="0"/>
                </a:moveTo>
                <a:lnTo>
                  <a:pt x="29346" y="415912"/>
                </a:lnTo>
              </a:path>
              <a:path w="302895" h="415925">
                <a:moveTo>
                  <a:pt x="29346" y="385553"/>
                </a:moveTo>
                <a:lnTo>
                  <a:pt x="60717" y="385553"/>
                </a:lnTo>
                <a:lnTo>
                  <a:pt x="302573" y="385553"/>
                </a:lnTo>
              </a:path>
              <a:path w="302895" h="415925">
                <a:moveTo>
                  <a:pt x="30358" y="415912"/>
                </a:moveTo>
                <a:lnTo>
                  <a:pt x="90063" y="356206"/>
                </a:lnTo>
              </a:path>
              <a:path w="302895" h="415925">
                <a:moveTo>
                  <a:pt x="0" y="415912"/>
                </a:moveTo>
                <a:lnTo>
                  <a:pt x="59705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08" name="object 1008" descr=""/>
          <p:cNvSpPr txBox="1"/>
          <p:nvPr/>
        </p:nvSpPr>
        <p:spPr>
          <a:xfrm>
            <a:off x="12305445" y="8229351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09" name="object 1009" descr=""/>
          <p:cNvSpPr/>
          <p:nvPr/>
        </p:nvSpPr>
        <p:spPr>
          <a:xfrm>
            <a:off x="12152185" y="8173867"/>
            <a:ext cx="130810" cy="398145"/>
          </a:xfrm>
          <a:custGeom>
            <a:avLst/>
            <a:gdLst/>
            <a:ahLst/>
            <a:cxnLst/>
            <a:rect l="l" t="t" r="r" b="b"/>
            <a:pathLst>
              <a:path w="130809" h="398145">
                <a:moveTo>
                  <a:pt x="29346" y="0"/>
                </a:moveTo>
                <a:lnTo>
                  <a:pt x="29346" y="397696"/>
                </a:lnTo>
              </a:path>
              <a:path w="130809" h="398145">
                <a:moveTo>
                  <a:pt x="101195" y="0"/>
                </a:moveTo>
                <a:lnTo>
                  <a:pt x="101195" y="397696"/>
                </a:lnTo>
              </a:path>
              <a:path w="130809" h="398145">
                <a:moveTo>
                  <a:pt x="29346" y="367338"/>
                </a:moveTo>
                <a:lnTo>
                  <a:pt x="101195" y="367338"/>
                </a:lnTo>
              </a:path>
              <a:path w="130809" h="398145">
                <a:moveTo>
                  <a:pt x="70836" y="397696"/>
                </a:moveTo>
                <a:lnTo>
                  <a:pt x="130541" y="337991"/>
                </a:lnTo>
              </a:path>
              <a:path w="13080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0" name="object 1010" descr=""/>
          <p:cNvSpPr txBox="1"/>
          <p:nvPr/>
        </p:nvSpPr>
        <p:spPr>
          <a:xfrm>
            <a:off x="12134425" y="842061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1" name="object 1011" descr=""/>
          <p:cNvSpPr/>
          <p:nvPr/>
        </p:nvSpPr>
        <p:spPr>
          <a:xfrm>
            <a:off x="12268559" y="7870282"/>
            <a:ext cx="279400" cy="318770"/>
          </a:xfrm>
          <a:custGeom>
            <a:avLst/>
            <a:gdLst/>
            <a:ahLst/>
            <a:cxnLst/>
            <a:rect l="l" t="t" r="r" b="b"/>
            <a:pathLst>
              <a:path w="279400" h="318770">
                <a:moveTo>
                  <a:pt x="0" y="30358"/>
                </a:moveTo>
                <a:lnTo>
                  <a:pt x="279298" y="30358"/>
                </a:lnTo>
              </a:path>
              <a:path w="279400" h="318770">
                <a:moveTo>
                  <a:pt x="0" y="288406"/>
                </a:moveTo>
                <a:lnTo>
                  <a:pt x="279298" y="288406"/>
                </a:lnTo>
              </a:path>
              <a:path w="279400" h="318770">
                <a:moveTo>
                  <a:pt x="249951" y="30358"/>
                </a:moveTo>
                <a:lnTo>
                  <a:pt x="249951" y="288406"/>
                </a:lnTo>
              </a:path>
              <a:path w="279400" h="318770">
                <a:moveTo>
                  <a:pt x="279298" y="318764"/>
                </a:moveTo>
                <a:lnTo>
                  <a:pt x="219593" y="259059"/>
                </a:lnTo>
              </a:path>
              <a:path w="279400" h="318770">
                <a:moveTo>
                  <a:pt x="279298" y="60717"/>
                </a:moveTo>
                <a:lnTo>
                  <a:pt x="21959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2" name="object 1012" descr=""/>
          <p:cNvSpPr txBox="1"/>
          <p:nvPr/>
        </p:nvSpPr>
        <p:spPr>
          <a:xfrm>
            <a:off x="12419312" y="79478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3" name="object 1013" descr=""/>
          <p:cNvSpPr/>
          <p:nvPr/>
        </p:nvSpPr>
        <p:spPr>
          <a:xfrm>
            <a:off x="12511428" y="2944103"/>
            <a:ext cx="316230" cy="401320"/>
          </a:xfrm>
          <a:custGeom>
            <a:avLst/>
            <a:gdLst/>
            <a:ahLst/>
            <a:cxnLst/>
            <a:rect l="l" t="t" r="r" b="b"/>
            <a:pathLst>
              <a:path w="316229" h="401320">
                <a:moveTo>
                  <a:pt x="59705" y="0"/>
                </a:moveTo>
                <a:lnTo>
                  <a:pt x="59705" y="400732"/>
                </a:lnTo>
              </a:path>
              <a:path w="316229" h="401320">
                <a:moveTo>
                  <a:pt x="75896" y="0"/>
                </a:moveTo>
                <a:lnTo>
                  <a:pt x="75896" y="400732"/>
                </a:lnTo>
              </a:path>
              <a:path w="316229" h="401320">
                <a:moveTo>
                  <a:pt x="315728" y="370374"/>
                </a:moveTo>
                <a:lnTo>
                  <a:pt x="75896" y="370374"/>
                </a:lnTo>
                <a:lnTo>
                  <a:pt x="59705" y="370374"/>
                </a:lnTo>
                <a:lnTo>
                  <a:pt x="0" y="370374"/>
                </a:lnTo>
              </a:path>
              <a:path w="316229" h="401320">
                <a:moveTo>
                  <a:pt x="46549" y="400732"/>
                </a:moveTo>
                <a:lnTo>
                  <a:pt x="106254" y="341027"/>
                </a:lnTo>
              </a:path>
              <a:path w="316229" h="401320">
                <a:moveTo>
                  <a:pt x="30358" y="400732"/>
                </a:moveTo>
                <a:lnTo>
                  <a:pt x="90063" y="34102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4" name="object 1014" descr=""/>
          <p:cNvSpPr txBox="1"/>
          <p:nvPr/>
        </p:nvSpPr>
        <p:spPr>
          <a:xfrm>
            <a:off x="12707190" y="3193881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015" name="object 1015" descr="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2586312" y="2715402"/>
            <a:ext cx="246916" cy="246916"/>
          </a:xfrm>
          <a:prstGeom prst="rect">
            <a:avLst/>
          </a:prstGeom>
        </p:spPr>
      </p:pic>
      <p:sp>
        <p:nvSpPr>
          <p:cNvPr id="1016" name="object 1016" descr=""/>
          <p:cNvSpPr txBox="1"/>
          <p:nvPr/>
        </p:nvSpPr>
        <p:spPr>
          <a:xfrm>
            <a:off x="12670659" y="2407266"/>
            <a:ext cx="483234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27368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41</a:t>
            </a:r>
            <a:endParaRPr sz="850">
              <a:latin typeface="ISOCPEUR"/>
              <a:cs typeface="ISOCPEUR"/>
            </a:endParaRPr>
          </a:p>
          <a:p>
            <a:pPr marL="38100">
              <a:lnSpc>
                <a:spcPts val="980"/>
              </a:lnSpc>
            </a:pPr>
            <a:r>
              <a:rPr dirty="0" baseline="-31746" sz="1050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r>
              <a:rPr dirty="0" baseline="-31746" sz="1050" spc="247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017" name="object 1017" descr=""/>
          <p:cNvSpPr/>
          <p:nvPr/>
        </p:nvSpPr>
        <p:spPr>
          <a:xfrm>
            <a:off x="12342432" y="3138397"/>
            <a:ext cx="275590" cy="398145"/>
          </a:xfrm>
          <a:custGeom>
            <a:avLst/>
            <a:gdLst/>
            <a:ahLst/>
            <a:cxnLst/>
            <a:rect l="l" t="t" r="r" b="b"/>
            <a:pathLst>
              <a:path w="275590" h="398145">
                <a:moveTo>
                  <a:pt x="30358" y="0"/>
                </a:moveTo>
                <a:lnTo>
                  <a:pt x="30358" y="397696"/>
                </a:lnTo>
              </a:path>
              <a:path w="275590" h="398145">
                <a:moveTo>
                  <a:pt x="244892" y="0"/>
                </a:moveTo>
                <a:lnTo>
                  <a:pt x="244892" y="397696"/>
                </a:lnTo>
              </a:path>
              <a:path w="275590" h="398145">
                <a:moveTo>
                  <a:pt x="30358" y="367338"/>
                </a:moveTo>
                <a:lnTo>
                  <a:pt x="244892" y="367338"/>
                </a:lnTo>
              </a:path>
              <a:path w="275590" h="398145">
                <a:moveTo>
                  <a:pt x="215545" y="397696"/>
                </a:moveTo>
                <a:lnTo>
                  <a:pt x="275250" y="337991"/>
                </a:lnTo>
              </a:path>
              <a:path w="27559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8" name="object 1018" descr=""/>
          <p:cNvSpPr txBox="1"/>
          <p:nvPr/>
        </p:nvSpPr>
        <p:spPr>
          <a:xfrm>
            <a:off x="12393485" y="338514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19" name="object 1019" descr=""/>
          <p:cNvSpPr/>
          <p:nvPr/>
        </p:nvSpPr>
        <p:spPr>
          <a:xfrm>
            <a:off x="12602503" y="2859099"/>
            <a:ext cx="398145" cy="294640"/>
          </a:xfrm>
          <a:custGeom>
            <a:avLst/>
            <a:gdLst/>
            <a:ahLst/>
            <a:cxnLst/>
            <a:rect l="l" t="t" r="r" b="b"/>
            <a:pathLst>
              <a:path w="398145" h="294639">
                <a:moveTo>
                  <a:pt x="0" y="30358"/>
                </a:moveTo>
                <a:lnTo>
                  <a:pt x="397696" y="30358"/>
                </a:lnTo>
              </a:path>
              <a:path w="398145" h="294639">
                <a:moveTo>
                  <a:pt x="0" y="264119"/>
                </a:moveTo>
                <a:lnTo>
                  <a:pt x="397696" y="264119"/>
                </a:lnTo>
              </a:path>
              <a:path w="398145" h="294639">
                <a:moveTo>
                  <a:pt x="367338" y="30358"/>
                </a:moveTo>
                <a:lnTo>
                  <a:pt x="367338" y="264119"/>
                </a:lnTo>
              </a:path>
              <a:path w="398145" h="294639">
                <a:moveTo>
                  <a:pt x="397696" y="294477"/>
                </a:moveTo>
                <a:lnTo>
                  <a:pt x="337991" y="234772"/>
                </a:lnTo>
              </a:path>
              <a:path w="398145" h="294639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 descr=""/>
          <p:cNvSpPr txBox="1"/>
          <p:nvPr/>
        </p:nvSpPr>
        <p:spPr>
          <a:xfrm>
            <a:off x="12870643" y="293710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1" name="object 1021" descr=""/>
          <p:cNvSpPr/>
          <p:nvPr/>
        </p:nvSpPr>
        <p:spPr>
          <a:xfrm>
            <a:off x="12329276" y="9398328"/>
            <a:ext cx="301625" cy="246379"/>
          </a:xfrm>
          <a:custGeom>
            <a:avLst/>
            <a:gdLst/>
            <a:ahLst/>
            <a:cxnLst/>
            <a:rect l="l" t="t" r="r" b="b"/>
            <a:pathLst>
              <a:path w="301625" h="246379">
                <a:moveTo>
                  <a:pt x="241856" y="0"/>
                </a:moveTo>
                <a:lnTo>
                  <a:pt x="241856" y="245904"/>
                </a:lnTo>
              </a:path>
              <a:path w="301625" h="246379">
                <a:moveTo>
                  <a:pt x="234772" y="0"/>
                </a:moveTo>
                <a:lnTo>
                  <a:pt x="234772" y="245904"/>
                </a:lnTo>
              </a:path>
              <a:path w="301625" h="246379">
                <a:moveTo>
                  <a:pt x="0" y="216557"/>
                </a:moveTo>
                <a:lnTo>
                  <a:pt x="234772" y="216557"/>
                </a:lnTo>
                <a:lnTo>
                  <a:pt x="241856" y="216557"/>
                </a:lnTo>
                <a:lnTo>
                  <a:pt x="301561" y="216557"/>
                </a:lnTo>
              </a:path>
              <a:path w="301625" h="246379">
                <a:moveTo>
                  <a:pt x="204414" y="245904"/>
                </a:moveTo>
                <a:lnTo>
                  <a:pt x="264119" y="186199"/>
                </a:lnTo>
              </a:path>
              <a:path w="301625" h="246379">
                <a:moveTo>
                  <a:pt x="212509" y="245904"/>
                </a:moveTo>
                <a:lnTo>
                  <a:pt x="272214" y="1861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 descr=""/>
          <p:cNvSpPr txBox="1"/>
          <p:nvPr/>
        </p:nvSpPr>
        <p:spPr>
          <a:xfrm>
            <a:off x="12323660" y="949429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3" name="object 1023" descr=""/>
          <p:cNvSpPr/>
          <p:nvPr/>
        </p:nvSpPr>
        <p:spPr>
          <a:xfrm>
            <a:off x="12275643" y="9353802"/>
            <a:ext cx="280670" cy="100330"/>
          </a:xfrm>
          <a:custGeom>
            <a:avLst/>
            <a:gdLst/>
            <a:ahLst/>
            <a:cxnLst/>
            <a:rect l="l" t="t" r="r" b="b"/>
            <a:pathLst>
              <a:path w="280670" h="100329">
                <a:moveTo>
                  <a:pt x="280310" y="29346"/>
                </a:moveTo>
                <a:lnTo>
                  <a:pt x="0" y="29346"/>
                </a:lnTo>
              </a:path>
              <a:path w="280670" h="100329">
                <a:moveTo>
                  <a:pt x="280310" y="69824"/>
                </a:moveTo>
                <a:lnTo>
                  <a:pt x="0" y="69824"/>
                </a:lnTo>
              </a:path>
              <a:path w="280670" h="100329">
                <a:moveTo>
                  <a:pt x="59705" y="59705"/>
                </a:moveTo>
                <a:lnTo>
                  <a:pt x="0" y="0"/>
                </a:lnTo>
              </a:path>
              <a:path w="280670" h="100329">
                <a:moveTo>
                  <a:pt x="59705" y="100183"/>
                </a:moveTo>
                <a:lnTo>
                  <a:pt x="0" y="3946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 descr=""/>
          <p:cNvSpPr txBox="1"/>
          <p:nvPr/>
        </p:nvSpPr>
        <p:spPr>
          <a:xfrm>
            <a:off x="12243716" y="8853396"/>
            <a:ext cx="261620" cy="3752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429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46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4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  <a:p>
            <a:pPr marL="57785">
              <a:lnSpc>
                <a:spcPts val="800"/>
              </a:lnSpc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5" name="object 1025" descr=""/>
          <p:cNvSpPr/>
          <p:nvPr/>
        </p:nvSpPr>
        <p:spPr>
          <a:xfrm>
            <a:off x="12533691" y="9438806"/>
            <a:ext cx="251460" cy="302895"/>
          </a:xfrm>
          <a:custGeom>
            <a:avLst/>
            <a:gdLst/>
            <a:ahLst/>
            <a:cxnLst/>
            <a:rect l="l" t="t" r="r" b="b"/>
            <a:pathLst>
              <a:path w="251459" h="302895">
                <a:moveTo>
                  <a:pt x="30358" y="0"/>
                </a:moveTo>
                <a:lnTo>
                  <a:pt x="30358" y="302573"/>
                </a:lnTo>
              </a:path>
              <a:path w="251459" h="302895">
                <a:moveTo>
                  <a:pt x="220605" y="0"/>
                </a:moveTo>
                <a:lnTo>
                  <a:pt x="220605" y="302573"/>
                </a:lnTo>
              </a:path>
              <a:path w="251459" h="302895">
                <a:moveTo>
                  <a:pt x="30358" y="273226"/>
                </a:moveTo>
                <a:lnTo>
                  <a:pt x="220605" y="273226"/>
                </a:lnTo>
              </a:path>
              <a:path w="251459" h="302895">
                <a:moveTo>
                  <a:pt x="191258" y="302573"/>
                </a:moveTo>
                <a:lnTo>
                  <a:pt x="250963" y="242868"/>
                </a:lnTo>
              </a:path>
              <a:path w="251459" h="302895">
                <a:moveTo>
                  <a:pt x="0" y="302573"/>
                </a:moveTo>
                <a:lnTo>
                  <a:pt x="59705" y="24286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 descr=""/>
          <p:cNvSpPr txBox="1"/>
          <p:nvPr/>
        </p:nvSpPr>
        <p:spPr>
          <a:xfrm>
            <a:off x="12595876" y="959143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7" name="object 1027" descr=""/>
          <p:cNvSpPr/>
          <p:nvPr/>
        </p:nvSpPr>
        <p:spPr>
          <a:xfrm>
            <a:off x="12769475" y="9135221"/>
            <a:ext cx="207010" cy="318770"/>
          </a:xfrm>
          <a:custGeom>
            <a:avLst/>
            <a:gdLst/>
            <a:ahLst/>
            <a:cxnLst/>
            <a:rect l="l" t="t" r="r" b="b"/>
            <a:pathLst>
              <a:path w="207009" h="318770">
                <a:moveTo>
                  <a:pt x="0" y="30358"/>
                </a:moveTo>
                <a:lnTo>
                  <a:pt x="206438" y="30358"/>
                </a:lnTo>
              </a:path>
              <a:path w="207009" h="318770">
                <a:moveTo>
                  <a:pt x="0" y="288406"/>
                </a:moveTo>
                <a:lnTo>
                  <a:pt x="206438" y="288406"/>
                </a:lnTo>
              </a:path>
              <a:path w="207009" h="318770">
                <a:moveTo>
                  <a:pt x="176079" y="30358"/>
                </a:moveTo>
                <a:lnTo>
                  <a:pt x="176079" y="288406"/>
                </a:lnTo>
              </a:path>
              <a:path w="207009" h="318770">
                <a:moveTo>
                  <a:pt x="206438" y="318764"/>
                </a:moveTo>
                <a:lnTo>
                  <a:pt x="146732" y="258047"/>
                </a:lnTo>
              </a:path>
              <a:path w="207009" h="31877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 descr=""/>
          <p:cNvSpPr txBox="1"/>
          <p:nvPr/>
        </p:nvSpPr>
        <p:spPr>
          <a:xfrm>
            <a:off x="12846356" y="921277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29" name="object 1029" descr=""/>
          <p:cNvSpPr/>
          <p:nvPr/>
        </p:nvSpPr>
        <p:spPr>
          <a:xfrm>
            <a:off x="13258248" y="7246920"/>
            <a:ext cx="343535" cy="441325"/>
          </a:xfrm>
          <a:custGeom>
            <a:avLst/>
            <a:gdLst/>
            <a:ahLst/>
            <a:cxnLst/>
            <a:rect l="l" t="t" r="r" b="b"/>
            <a:pathLst>
              <a:path w="343534" h="441325">
                <a:moveTo>
                  <a:pt x="30358" y="0"/>
                </a:moveTo>
                <a:lnTo>
                  <a:pt x="30358" y="441210"/>
                </a:lnTo>
              </a:path>
              <a:path w="343534" h="441325">
                <a:moveTo>
                  <a:pt x="116374" y="0"/>
                </a:moveTo>
                <a:lnTo>
                  <a:pt x="116374" y="441210"/>
                </a:lnTo>
              </a:path>
              <a:path w="343534" h="441325">
                <a:moveTo>
                  <a:pt x="30358" y="410852"/>
                </a:moveTo>
                <a:lnTo>
                  <a:pt x="116374" y="410852"/>
                </a:lnTo>
                <a:lnTo>
                  <a:pt x="343051" y="410852"/>
                </a:lnTo>
              </a:path>
              <a:path w="343534" h="441325">
                <a:moveTo>
                  <a:pt x="87027" y="441210"/>
                </a:moveTo>
                <a:lnTo>
                  <a:pt x="146732" y="381505"/>
                </a:lnTo>
              </a:path>
              <a:path w="343534" h="441325">
                <a:moveTo>
                  <a:pt x="0" y="441210"/>
                </a:moveTo>
                <a:lnTo>
                  <a:pt x="59705" y="38150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 descr=""/>
          <p:cNvSpPr txBox="1"/>
          <p:nvPr/>
        </p:nvSpPr>
        <p:spPr>
          <a:xfrm>
            <a:off x="13439843" y="753818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1" name="object 1031" descr=""/>
          <p:cNvSpPr/>
          <p:nvPr/>
        </p:nvSpPr>
        <p:spPr>
          <a:xfrm>
            <a:off x="13303786" y="7202394"/>
            <a:ext cx="292735" cy="294640"/>
          </a:xfrm>
          <a:custGeom>
            <a:avLst/>
            <a:gdLst/>
            <a:ahLst/>
            <a:cxnLst/>
            <a:rect l="l" t="t" r="r" b="b"/>
            <a:pathLst>
              <a:path w="292734" h="294640">
                <a:moveTo>
                  <a:pt x="0" y="29346"/>
                </a:moveTo>
                <a:lnTo>
                  <a:pt x="292453" y="29346"/>
                </a:lnTo>
              </a:path>
              <a:path w="292734" h="294640">
                <a:moveTo>
                  <a:pt x="0" y="264119"/>
                </a:moveTo>
                <a:lnTo>
                  <a:pt x="292453" y="264119"/>
                </a:lnTo>
              </a:path>
              <a:path w="292734" h="294640">
                <a:moveTo>
                  <a:pt x="262095" y="29346"/>
                </a:moveTo>
                <a:lnTo>
                  <a:pt x="262095" y="264119"/>
                </a:lnTo>
              </a:path>
              <a:path w="292734" h="294640">
                <a:moveTo>
                  <a:pt x="292453" y="294477"/>
                </a:moveTo>
                <a:lnTo>
                  <a:pt x="232748" y="234772"/>
                </a:lnTo>
              </a:path>
              <a:path w="292734" h="294640">
                <a:moveTo>
                  <a:pt x="292453" y="59705"/>
                </a:moveTo>
                <a:lnTo>
                  <a:pt x="23274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2" name="object 1032" descr=""/>
          <p:cNvSpPr txBox="1"/>
          <p:nvPr/>
        </p:nvSpPr>
        <p:spPr>
          <a:xfrm>
            <a:off x="13467694" y="7281415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3" name="object 1033" descr=""/>
          <p:cNvSpPr/>
          <p:nvPr/>
        </p:nvSpPr>
        <p:spPr>
          <a:xfrm>
            <a:off x="12820073" y="7481692"/>
            <a:ext cx="585470" cy="321945"/>
          </a:xfrm>
          <a:custGeom>
            <a:avLst/>
            <a:gdLst/>
            <a:ahLst/>
            <a:cxnLst/>
            <a:rect l="l" t="t" r="r" b="b"/>
            <a:pathLst>
              <a:path w="585469" h="321945">
                <a:moveTo>
                  <a:pt x="30358" y="0"/>
                </a:moveTo>
                <a:lnTo>
                  <a:pt x="30358" y="321800"/>
                </a:lnTo>
              </a:path>
              <a:path w="585469" h="321945">
                <a:moveTo>
                  <a:pt x="554549" y="0"/>
                </a:moveTo>
                <a:lnTo>
                  <a:pt x="554549" y="321800"/>
                </a:lnTo>
              </a:path>
              <a:path w="585469" h="321945">
                <a:moveTo>
                  <a:pt x="30358" y="292453"/>
                </a:moveTo>
                <a:lnTo>
                  <a:pt x="554549" y="292453"/>
                </a:lnTo>
              </a:path>
              <a:path w="585469" h="321945">
                <a:moveTo>
                  <a:pt x="525202" y="321800"/>
                </a:moveTo>
                <a:lnTo>
                  <a:pt x="584907" y="262095"/>
                </a:lnTo>
              </a:path>
              <a:path w="585469" h="321945">
                <a:moveTo>
                  <a:pt x="0" y="321800"/>
                </a:moveTo>
                <a:lnTo>
                  <a:pt x="59705" y="26209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4" name="object 1034" descr=""/>
          <p:cNvSpPr txBox="1"/>
          <p:nvPr/>
        </p:nvSpPr>
        <p:spPr>
          <a:xfrm>
            <a:off x="13456394" y="6012131"/>
            <a:ext cx="128270" cy="6940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>
              <a:lnSpc>
                <a:spcPct val="100000"/>
              </a:lnSpc>
            </a:pPr>
            <a:endParaRPr sz="6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21945" algn="l"/>
                <a:tab pos="680720" algn="l"/>
              </a:tabLst>
            </a:pPr>
            <a:r>
              <a:rPr dirty="0" u="sng" sz="700">
                <a:solidFill>
                  <a:srgbClr val="0000DD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700" spc="210">
                <a:solidFill>
                  <a:srgbClr val="0000DD"/>
                </a:solidFill>
                <a:latin typeface="Times New Roman"/>
                <a:cs typeface="Times New Roman"/>
              </a:rPr>
              <a:t> </a:t>
            </a:r>
            <a:r>
              <a:rPr dirty="0" u="sng" sz="700">
                <a:solidFill>
                  <a:srgbClr val="0000DD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1035" name="object 1035" descr=""/>
          <p:cNvSpPr txBox="1"/>
          <p:nvPr/>
        </p:nvSpPr>
        <p:spPr>
          <a:xfrm>
            <a:off x="13028990" y="765355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6" name="object 1036" descr=""/>
          <p:cNvSpPr/>
          <p:nvPr/>
        </p:nvSpPr>
        <p:spPr>
          <a:xfrm>
            <a:off x="13389801" y="6891725"/>
            <a:ext cx="398145" cy="605155"/>
          </a:xfrm>
          <a:custGeom>
            <a:avLst/>
            <a:gdLst/>
            <a:ahLst/>
            <a:cxnLst/>
            <a:rect l="l" t="t" r="r" b="b"/>
            <a:pathLst>
              <a:path w="398144" h="605154">
                <a:moveTo>
                  <a:pt x="0" y="30358"/>
                </a:moveTo>
                <a:lnTo>
                  <a:pt x="397696" y="30358"/>
                </a:lnTo>
              </a:path>
              <a:path w="398144" h="605154">
                <a:moveTo>
                  <a:pt x="0" y="574788"/>
                </a:moveTo>
                <a:lnTo>
                  <a:pt x="397696" y="574788"/>
                </a:lnTo>
              </a:path>
              <a:path w="398144" h="605154">
                <a:moveTo>
                  <a:pt x="367338" y="30358"/>
                </a:moveTo>
                <a:lnTo>
                  <a:pt x="367338" y="574788"/>
                </a:lnTo>
              </a:path>
              <a:path w="398144" h="605154">
                <a:moveTo>
                  <a:pt x="397696" y="605146"/>
                </a:moveTo>
                <a:lnTo>
                  <a:pt x="337991" y="545441"/>
                </a:lnTo>
              </a:path>
              <a:path w="398144" h="60515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7" name="object 1037" descr=""/>
          <p:cNvSpPr txBox="1"/>
          <p:nvPr/>
        </p:nvSpPr>
        <p:spPr>
          <a:xfrm>
            <a:off x="13657941" y="710049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38" name="object 1038" descr=""/>
          <p:cNvSpPr/>
          <p:nvPr/>
        </p:nvSpPr>
        <p:spPr>
          <a:xfrm>
            <a:off x="13071037" y="5812985"/>
            <a:ext cx="334010" cy="543560"/>
          </a:xfrm>
          <a:custGeom>
            <a:avLst/>
            <a:gdLst/>
            <a:ahLst/>
            <a:cxnLst/>
            <a:rect l="l" t="t" r="r" b="b"/>
            <a:pathLst>
              <a:path w="334009" h="543560">
                <a:moveTo>
                  <a:pt x="217569" y="0"/>
                </a:moveTo>
                <a:lnTo>
                  <a:pt x="217569" y="543417"/>
                </a:lnTo>
              </a:path>
              <a:path w="334009" h="543560">
                <a:moveTo>
                  <a:pt x="303585" y="0"/>
                </a:moveTo>
                <a:lnTo>
                  <a:pt x="303585" y="543417"/>
                </a:lnTo>
              </a:path>
              <a:path w="334009" h="543560">
                <a:moveTo>
                  <a:pt x="303585" y="514071"/>
                </a:moveTo>
                <a:lnTo>
                  <a:pt x="217569" y="514071"/>
                </a:lnTo>
                <a:lnTo>
                  <a:pt x="0" y="514071"/>
                </a:lnTo>
              </a:path>
              <a:path w="334009" h="543560">
                <a:moveTo>
                  <a:pt x="187211" y="543417"/>
                </a:moveTo>
                <a:lnTo>
                  <a:pt x="246916" y="483712"/>
                </a:lnTo>
              </a:path>
              <a:path w="334009" h="543560">
                <a:moveTo>
                  <a:pt x="274238" y="543417"/>
                </a:moveTo>
                <a:lnTo>
                  <a:pt x="333943" y="48371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9" name="object 1039" descr=""/>
          <p:cNvSpPr txBox="1"/>
          <p:nvPr/>
        </p:nvSpPr>
        <p:spPr>
          <a:xfrm>
            <a:off x="13066433" y="620646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0" name="object 1040" descr=""/>
          <p:cNvSpPr/>
          <p:nvPr/>
        </p:nvSpPr>
        <p:spPr>
          <a:xfrm>
            <a:off x="12822097" y="5503328"/>
            <a:ext cx="451484" cy="325120"/>
          </a:xfrm>
          <a:custGeom>
            <a:avLst/>
            <a:gdLst/>
            <a:ahLst/>
            <a:cxnLst/>
            <a:rect l="l" t="t" r="r" b="b"/>
            <a:pathLst>
              <a:path w="451484" h="325120">
                <a:moveTo>
                  <a:pt x="451330" y="294477"/>
                </a:moveTo>
                <a:lnTo>
                  <a:pt x="0" y="294477"/>
                </a:lnTo>
              </a:path>
              <a:path w="451484" h="325120">
                <a:moveTo>
                  <a:pt x="451330" y="29346"/>
                </a:moveTo>
                <a:lnTo>
                  <a:pt x="0" y="29346"/>
                </a:lnTo>
              </a:path>
              <a:path w="451484" h="325120">
                <a:moveTo>
                  <a:pt x="29346" y="294477"/>
                </a:moveTo>
                <a:lnTo>
                  <a:pt x="29346" y="29346"/>
                </a:lnTo>
              </a:path>
              <a:path w="451484" h="325120">
                <a:moveTo>
                  <a:pt x="59705" y="59705"/>
                </a:moveTo>
                <a:lnTo>
                  <a:pt x="0" y="0"/>
                </a:lnTo>
              </a:path>
              <a:path w="451484" h="325120">
                <a:moveTo>
                  <a:pt x="59705" y="324836"/>
                </a:moveTo>
                <a:lnTo>
                  <a:pt x="0" y="26513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1" name="object 1041" descr=""/>
          <p:cNvSpPr txBox="1"/>
          <p:nvPr/>
        </p:nvSpPr>
        <p:spPr>
          <a:xfrm>
            <a:off x="12752244" y="5575330"/>
            <a:ext cx="118745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2" name="object 1042" descr=""/>
          <p:cNvSpPr/>
          <p:nvPr/>
        </p:nvSpPr>
        <p:spPr>
          <a:xfrm>
            <a:off x="12891921" y="6149964"/>
            <a:ext cx="513080" cy="398145"/>
          </a:xfrm>
          <a:custGeom>
            <a:avLst/>
            <a:gdLst/>
            <a:ahLst/>
            <a:cxnLst/>
            <a:rect l="l" t="t" r="r" b="b"/>
            <a:pathLst>
              <a:path w="513080" h="398145">
                <a:moveTo>
                  <a:pt x="29346" y="0"/>
                </a:moveTo>
                <a:lnTo>
                  <a:pt x="29346" y="397696"/>
                </a:lnTo>
              </a:path>
              <a:path w="513080" h="398145">
                <a:moveTo>
                  <a:pt x="482700" y="0"/>
                </a:moveTo>
                <a:lnTo>
                  <a:pt x="482700" y="397696"/>
                </a:lnTo>
              </a:path>
              <a:path w="513080" h="398145">
                <a:moveTo>
                  <a:pt x="29346" y="368350"/>
                </a:moveTo>
                <a:lnTo>
                  <a:pt x="482700" y="368350"/>
                </a:lnTo>
              </a:path>
              <a:path w="513080" h="398145">
                <a:moveTo>
                  <a:pt x="453354" y="397696"/>
                </a:moveTo>
                <a:lnTo>
                  <a:pt x="513059" y="337991"/>
                </a:lnTo>
              </a:path>
              <a:path w="51308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3" name="object 1043" descr=""/>
          <p:cNvSpPr txBox="1"/>
          <p:nvPr/>
        </p:nvSpPr>
        <p:spPr>
          <a:xfrm>
            <a:off x="13044169" y="639771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4" name="object 1044" descr=""/>
          <p:cNvSpPr/>
          <p:nvPr/>
        </p:nvSpPr>
        <p:spPr>
          <a:xfrm>
            <a:off x="12472974" y="5503328"/>
            <a:ext cx="887730" cy="662305"/>
          </a:xfrm>
          <a:custGeom>
            <a:avLst/>
            <a:gdLst/>
            <a:ahLst/>
            <a:cxnLst/>
            <a:rect l="l" t="t" r="r" b="b"/>
            <a:pathLst>
              <a:path w="887730" h="662304">
                <a:moveTo>
                  <a:pt x="887481" y="29346"/>
                </a:moveTo>
                <a:lnTo>
                  <a:pt x="0" y="29346"/>
                </a:lnTo>
              </a:path>
              <a:path w="887730" h="662304">
                <a:moveTo>
                  <a:pt x="887481" y="632469"/>
                </a:moveTo>
                <a:lnTo>
                  <a:pt x="0" y="632469"/>
                </a:lnTo>
              </a:path>
              <a:path w="887730" h="662304">
                <a:moveTo>
                  <a:pt x="30358" y="29346"/>
                </a:moveTo>
                <a:lnTo>
                  <a:pt x="30358" y="632469"/>
                </a:lnTo>
              </a:path>
              <a:path w="887730" h="662304">
                <a:moveTo>
                  <a:pt x="59705" y="661816"/>
                </a:moveTo>
                <a:lnTo>
                  <a:pt x="0" y="602111"/>
                </a:lnTo>
              </a:path>
              <a:path w="887730" h="6623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5" name="object 1045" descr=""/>
          <p:cNvSpPr txBox="1"/>
          <p:nvPr/>
        </p:nvSpPr>
        <p:spPr>
          <a:xfrm>
            <a:off x="12404133" y="574042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6" name="object 1046" descr=""/>
          <p:cNvSpPr/>
          <p:nvPr/>
        </p:nvSpPr>
        <p:spPr>
          <a:xfrm>
            <a:off x="13228901" y="4379050"/>
            <a:ext cx="314325" cy="421005"/>
          </a:xfrm>
          <a:custGeom>
            <a:avLst/>
            <a:gdLst/>
            <a:ahLst/>
            <a:cxnLst/>
            <a:rect l="l" t="t" r="r" b="b"/>
            <a:pathLst>
              <a:path w="314325" h="421004">
                <a:moveTo>
                  <a:pt x="59705" y="0"/>
                </a:moveTo>
                <a:lnTo>
                  <a:pt x="59705" y="420971"/>
                </a:lnTo>
              </a:path>
              <a:path w="314325" h="421004">
                <a:moveTo>
                  <a:pt x="74884" y="0"/>
                </a:moveTo>
                <a:lnTo>
                  <a:pt x="74884" y="420971"/>
                </a:lnTo>
              </a:path>
              <a:path w="314325" h="421004">
                <a:moveTo>
                  <a:pt x="313704" y="391625"/>
                </a:moveTo>
                <a:lnTo>
                  <a:pt x="74884" y="391625"/>
                </a:lnTo>
                <a:lnTo>
                  <a:pt x="59705" y="391625"/>
                </a:lnTo>
                <a:lnTo>
                  <a:pt x="0" y="391625"/>
                </a:lnTo>
              </a:path>
              <a:path w="314325" h="421004">
                <a:moveTo>
                  <a:pt x="44525" y="420971"/>
                </a:moveTo>
                <a:lnTo>
                  <a:pt x="104230" y="361266"/>
                </a:lnTo>
              </a:path>
              <a:path w="314325" h="421004">
                <a:moveTo>
                  <a:pt x="29346" y="420971"/>
                </a:moveTo>
                <a:lnTo>
                  <a:pt x="89051" y="36126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7" name="object 1047" descr=""/>
          <p:cNvSpPr txBox="1"/>
          <p:nvPr/>
        </p:nvSpPr>
        <p:spPr>
          <a:xfrm>
            <a:off x="13423651" y="465007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48" name="object 1048" descr=""/>
          <p:cNvSpPr/>
          <p:nvPr/>
        </p:nvSpPr>
        <p:spPr>
          <a:xfrm>
            <a:off x="13303786" y="4333512"/>
            <a:ext cx="220979" cy="275590"/>
          </a:xfrm>
          <a:custGeom>
            <a:avLst/>
            <a:gdLst/>
            <a:ahLst/>
            <a:cxnLst/>
            <a:rect l="l" t="t" r="r" b="b"/>
            <a:pathLst>
              <a:path w="220980" h="275589">
                <a:moveTo>
                  <a:pt x="0" y="30358"/>
                </a:moveTo>
                <a:lnTo>
                  <a:pt x="220605" y="30358"/>
                </a:lnTo>
              </a:path>
              <a:path w="220980" h="275589">
                <a:moveTo>
                  <a:pt x="0" y="245904"/>
                </a:moveTo>
                <a:lnTo>
                  <a:pt x="220605" y="245904"/>
                </a:lnTo>
              </a:path>
              <a:path w="220980" h="275589">
                <a:moveTo>
                  <a:pt x="191258" y="30358"/>
                </a:moveTo>
                <a:lnTo>
                  <a:pt x="191258" y="245904"/>
                </a:lnTo>
              </a:path>
              <a:path w="220980" h="275589">
                <a:moveTo>
                  <a:pt x="220605" y="275250"/>
                </a:moveTo>
                <a:lnTo>
                  <a:pt x="160900" y="215545"/>
                </a:lnTo>
              </a:path>
              <a:path w="220980" h="275589">
                <a:moveTo>
                  <a:pt x="220605" y="59705"/>
                </a:moveTo>
                <a:lnTo>
                  <a:pt x="16090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49" name="object 1049" descr=""/>
          <p:cNvSpPr txBox="1"/>
          <p:nvPr/>
        </p:nvSpPr>
        <p:spPr>
          <a:xfrm>
            <a:off x="13395845" y="440241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0" name="object 1050" descr=""/>
          <p:cNvSpPr/>
          <p:nvPr/>
        </p:nvSpPr>
        <p:spPr>
          <a:xfrm>
            <a:off x="12962758" y="4594595"/>
            <a:ext cx="370840" cy="396875"/>
          </a:xfrm>
          <a:custGeom>
            <a:avLst/>
            <a:gdLst/>
            <a:ahLst/>
            <a:cxnLst/>
            <a:rect l="l" t="t" r="r" b="b"/>
            <a:pathLst>
              <a:path w="370840" h="396875">
                <a:moveTo>
                  <a:pt x="30358" y="0"/>
                </a:moveTo>
                <a:lnTo>
                  <a:pt x="30358" y="396684"/>
                </a:lnTo>
              </a:path>
              <a:path w="370840" h="396875">
                <a:moveTo>
                  <a:pt x="341027" y="0"/>
                </a:moveTo>
                <a:lnTo>
                  <a:pt x="341027" y="396684"/>
                </a:lnTo>
              </a:path>
              <a:path w="370840" h="396875">
                <a:moveTo>
                  <a:pt x="30358" y="367338"/>
                </a:moveTo>
                <a:lnTo>
                  <a:pt x="341027" y="367338"/>
                </a:lnTo>
              </a:path>
              <a:path w="370840" h="396875">
                <a:moveTo>
                  <a:pt x="310669" y="396684"/>
                </a:moveTo>
                <a:lnTo>
                  <a:pt x="370374" y="336979"/>
                </a:lnTo>
              </a:path>
              <a:path w="370840" h="396875">
                <a:moveTo>
                  <a:pt x="0" y="396684"/>
                </a:moveTo>
                <a:lnTo>
                  <a:pt x="60717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1" name="object 1051" descr=""/>
          <p:cNvSpPr txBox="1"/>
          <p:nvPr/>
        </p:nvSpPr>
        <p:spPr>
          <a:xfrm>
            <a:off x="13044169" y="484133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2" name="object 1052" descr=""/>
          <p:cNvSpPr/>
          <p:nvPr/>
        </p:nvSpPr>
        <p:spPr>
          <a:xfrm>
            <a:off x="13317952" y="4099751"/>
            <a:ext cx="398145" cy="509270"/>
          </a:xfrm>
          <a:custGeom>
            <a:avLst/>
            <a:gdLst/>
            <a:ahLst/>
            <a:cxnLst/>
            <a:rect l="l" t="t" r="r" b="b"/>
            <a:pathLst>
              <a:path w="398144" h="509270">
                <a:moveTo>
                  <a:pt x="0" y="30358"/>
                </a:moveTo>
                <a:lnTo>
                  <a:pt x="397696" y="30358"/>
                </a:lnTo>
              </a:path>
              <a:path w="398144" h="509270">
                <a:moveTo>
                  <a:pt x="0" y="479664"/>
                </a:moveTo>
                <a:lnTo>
                  <a:pt x="397696" y="479664"/>
                </a:lnTo>
              </a:path>
              <a:path w="398144" h="509270">
                <a:moveTo>
                  <a:pt x="368350" y="30358"/>
                </a:moveTo>
                <a:lnTo>
                  <a:pt x="368350" y="479664"/>
                </a:lnTo>
              </a:path>
              <a:path w="398144" h="509270">
                <a:moveTo>
                  <a:pt x="397696" y="509011"/>
                </a:moveTo>
                <a:lnTo>
                  <a:pt x="337991" y="449306"/>
                </a:lnTo>
              </a:path>
              <a:path w="398144" h="50927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3" name="object 1053" descr=""/>
          <p:cNvSpPr txBox="1"/>
          <p:nvPr/>
        </p:nvSpPr>
        <p:spPr>
          <a:xfrm>
            <a:off x="13587103" y="427242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4" name="object 1054" descr=""/>
          <p:cNvSpPr/>
          <p:nvPr/>
        </p:nvSpPr>
        <p:spPr>
          <a:xfrm>
            <a:off x="13258248" y="2944103"/>
            <a:ext cx="331470" cy="495934"/>
          </a:xfrm>
          <a:custGeom>
            <a:avLst/>
            <a:gdLst/>
            <a:ahLst/>
            <a:cxnLst/>
            <a:rect l="l" t="t" r="r" b="b"/>
            <a:pathLst>
              <a:path w="331469" h="495935">
                <a:moveTo>
                  <a:pt x="30358" y="0"/>
                </a:moveTo>
                <a:lnTo>
                  <a:pt x="30358" y="495856"/>
                </a:lnTo>
              </a:path>
              <a:path w="331469" h="495935">
                <a:moveTo>
                  <a:pt x="93099" y="0"/>
                </a:moveTo>
                <a:lnTo>
                  <a:pt x="93099" y="495856"/>
                </a:lnTo>
              </a:path>
              <a:path w="331469" h="495935">
                <a:moveTo>
                  <a:pt x="30358" y="466509"/>
                </a:moveTo>
                <a:lnTo>
                  <a:pt x="93099" y="466509"/>
                </a:lnTo>
                <a:lnTo>
                  <a:pt x="330908" y="466509"/>
                </a:lnTo>
              </a:path>
              <a:path w="331469" h="495935">
                <a:moveTo>
                  <a:pt x="62740" y="495856"/>
                </a:moveTo>
                <a:lnTo>
                  <a:pt x="122446" y="436151"/>
                </a:lnTo>
              </a:path>
              <a:path w="331469" h="495935">
                <a:moveTo>
                  <a:pt x="0" y="495856"/>
                </a:moveTo>
                <a:lnTo>
                  <a:pt x="59705" y="43615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5" name="object 1055" descr=""/>
          <p:cNvSpPr txBox="1"/>
          <p:nvPr/>
        </p:nvSpPr>
        <p:spPr>
          <a:xfrm>
            <a:off x="13427699" y="329001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260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056" name="object 1056" descr="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3303786" y="2691115"/>
            <a:ext cx="304597" cy="271202"/>
          </a:xfrm>
          <a:prstGeom prst="rect">
            <a:avLst/>
          </a:prstGeom>
        </p:spPr>
      </p:pic>
      <p:sp>
        <p:nvSpPr>
          <p:cNvPr id="1057" name="object 1057" descr=""/>
          <p:cNvSpPr txBox="1"/>
          <p:nvPr/>
        </p:nvSpPr>
        <p:spPr>
          <a:xfrm>
            <a:off x="13459069" y="257254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58" name="object 1058" descr=""/>
          <p:cNvSpPr/>
          <p:nvPr/>
        </p:nvSpPr>
        <p:spPr>
          <a:xfrm>
            <a:off x="12962758" y="3233521"/>
            <a:ext cx="418465" cy="398145"/>
          </a:xfrm>
          <a:custGeom>
            <a:avLst/>
            <a:gdLst/>
            <a:ahLst/>
            <a:cxnLst/>
            <a:rect l="l" t="t" r="r" b="b"/>
            <a:pathLst>
              <a:path w="418465" h="398145">
                <a:moveTo>
                  <a:pt x="30358" y="0"/>
                </a:moveTo>
                <a:lnTo>
                  <a:pt x="30358" y="397696"/>
                </a:lnTo>
              </a:path>
              <a:path w="418465" h="398145">
                <a:moveTo>
                  <a:pt x="388589" y="0"/>
                </a:moveTo>
                <a:lnTo>
                  <a:pt x="388589" y="397696"/>
                </a:lnTo>
              </a:path>
              <a:path w="418465" h="398145">
                <a:moveTo>
                  <a:pt x="30358" y="368350"/>
                </a:moveTo>
                <a:lnTo>
                  <a:pt x="388589" y="368350"/>
                </a:lnTo>
              </a:path>
              <a:path w="418465" h="398145">
                <a:moveTo>
                  <a:pt x="358230" y="397696"/>
                </a:moveTo>
                <a:lnTo>
                  <a:pt x="417935" y="337991"/>
                </a:lnTo>
              </a:path>
              <a:path w="418465" h="398145">
                <a:moveTo>
                  <a:pt x="0" y="397696"/>
                </a:moveTo>
                <a:lnTo>
                  <a:pt x="60717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59" name="object 1059" descr=""/>
          <p:cNvSpPr txBox="1"/>
          <p:nvPr/>
        </p:nvSpPr>
        <p:spPr>
          <a:xfrm>
            <a:off x="13067445" y="348127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60" name="object 1060" descr=""/>
          <p:cNvSpPr/>
          <p:nvPr/>
        </p:nvSpPr>
        <p:spPr>
          <a:xfrm>
            <a:off x="13365515" y="2811537"/>
            <a:ext cx="254000" cy="437515"/>
          </a:xfrm>
          <a:custGeom>
            <a:avLst/>
            <a:gdLst/>
            <a:ahLst/>
            <a:cxnLst/>
            <a:rect l="l" t="t" r="r" b="b"/>
            <a:pathLst>
              <a:path w="254000" h="437514">
                <a:moveTo>
                  <a:pt x="0" y="29346"/>
                </a:moveTo>
                <a:lnTo>
                  <a:pt x="253999" y="29346"/>
                </a:lnTo>
              </a:path>
              <a:path w="254000" h="437514">
                <a:moveTo>
                  <a:pt x="0" y="407816"/>
                </a:moveTo>
                <a:lnTo>
                  <a:pt x="253999" y="407816"/>
                </a:lnTo>
              </a:path>
              <a:path w="254000" h="437514">
                <a:moveTo>
                  <a:pt x="223641" y="29346"/>
                </a:moveTo>
                <a:lnTo>
                  <a:pt x="223641" y="407816"/>
                </a:lnTo>
              </a:path>
              <a:path w="254000" h="437514">
                <a:moveTo>
                  <a:pt x="253999" y="437162"/>
                </a:moveTo>
                <a:lnTo>
                  <a:pt x="194294" y="377457"/>
                </a:lnTo>
              </a:path>
              <a:path w="254000" h="437514">
                <a:moveTo>
                  <a:pt x="253999" y="59705"/>
                </a:moveTo>
                <a:lnTo>
                  <a:pt x="194294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1" name="object 1061" descr=""/>
          <p:cNvSpPr txBox="1"/>
          <p:nvPr/>
        </p:nvSpPr>
        <p:spPr>
          <a:xfrm>
            <a:off x="13490968" y="2948794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62" name="object 1062" descr=""/>
          <p:cNvSpPr/>
          <p:nvPr/>
        </p:nvSpPr>
        <p:spPr>
          <a:xfrm>
            <a:off x="13258248" y="7964393"/>
            <a:ext cx="361315" cy="415925"/>
          </a:xfrm>
          <a:custGeom>
            <a:avLst/>
            <a:gdLst/>
            <a:ahLst/>
            <a:cxnLst/>
            <a:rect l="l" t="t" r="r" b="b"/>
            <a:pathLst>
              <a:path w="361315" h="415925">
                <a:moveTo>
                  <a:pt x="30358" y="0"/>
                </a:moveTo>
                <a:lnTo>
                  <a:pt x="30358" y="415912"/>
                </a:lnTo>
              </a:path>
              <a:path w="361315" h="415925">
                <a:moveTo>
                  <a:pt x="140661" y="0"/>
                </a:moveTo>
                <a:lnTo>
                  <a:pt x="140661" y="415912"/>
                </a:lnTo>
              </a:path>
              <a:path w="361315" h="415925">
                <a:moveTo>
                  <a:pt x="30358" y="385553"/>
                </a:moveTo>
                <a:lnTo>
                  <a:pt x="140661" y="385553"/>
                </a:lnTo>
                <a:lnTo>
                  <a:pt x="361266" y="385553"/>
                </a:lnTo>
              </a:path>
              <a:path w="361315" h="415925">
                <a:moveTo>
                  <a:pt x="110302" y="415912"/>
                </a:moveTo>
                <a:lnTo>
                  <a:pt x="170007" y="356206"/>
                </a:lnTo>
              </a:path>
              <a:path w="361315" h="415925">
                <a:moveTo>
                  <a:pt x="0" y="415912"/>
                </a:moveTo>
                <a:lnTo>
                  <a:pt x="59705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3" name="object 1063" descr=""/>
          <p:cNvSpPr txBox="1"/>
          <p:nvPr/>
        </p:nvSpPr>
        <p:spPr>
          <a:xfrm>
            <a:off x="13451986" y="8229351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64" name="object 1064" descr=""/>
          <p:cNvSpPr/>
          <p:nvPr/>
        </p:nvSpPr>
        <p:spPr>
          <a:xfrm>
            <a:off x="13058894" y="8173867"/>
            <a:ext cx="369570" cy="398145"/>
          </a:xfrm>
          <a:custGeom>
            <a:avLst/>
            <a:gdLst/>
            <a:ahLst/>
            <a:cxnLst/>
            <a:rect l="l" t="t" r="r" b="b"/>
            <a:pathLst>
              <a:path w="369569" h="398145">
                <a:moveTo>
                  <a:pt x="29346" y="0"/>
                </a:moveTo>
                <a:lnTo>
                  <a:pt x="29346" y="397696"/>
                </a:lnTo>
              </a:path>
              <a:path w="369569" h="398145">
                <a:moveTo>
                  <a:pt x="340015" y="0"/>
                </a:moveTo>
                <a:lnTo>
                  <a:pt x="340015" y="397696"/>
                </a:lnTo>
              </a:path>
              <a:path w="369569" h="398145">
                <a:moveTo>
                  <a:pt x="29346" y="367338"/>
                </a:moveTo>
                <a:lnTo>
                  <a:pt x="340015" y="367338"/>
                </a:lnTo>
              </a:path>
              <a:path w="369569" h="398145">
                <a:moveTo>
                  <a:pt x="309657" y="397696"/>
                </a:moveTo>
                <a:lnTo>
                  <a:pt x="369362" y="337991"/>
                </a:lnTo>
              </a:path>
              <a:path w="36956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65" name="object 1065" descr=""/>
          <p:cNvSpPr txBox="1"/>
          <p:nvPr/>
        </p:nvSpPr>
        <p:spPr>
          <a:xfrm>
            <a:off x="13139294" y="842061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066" name="object 1066" descr=""/>
          <p:cNvGrpSpPr/>
          <p:nvPr/>
        </p:nvGrpSpPr>
        <p:grpSpPr>
          <a:xfrm>
            <a:off x="12904937" y="9350767"/>
            <a:ext cx="416559" cy="354330"/>
            <a:chOff x="12904937" y="9350767"/>
            <a:chExt cx="416559" cy="354330"/>
          </a:xfrm>
        </p:grpSpPr>
        <p:sp>
          <p:nvSpPr>
            <p:cNvPr id="1067" name="object 1067" descr=""/>
            <p:cNvSpPr/>
            <p:nvPr/>
          </p:nvSpPr>
          <p:spPr>
            <a:xfrm>
              <a:off x="12908112" y="9398328"/>
              <a:ext cx="410209" cy="304165"/>
            </a:xfrm>
            <a:custGeom>
              <a:avLst/>
              <a:gdLst/>
              <a:ahLst/>
              <a:cxnLst/>
              <a:rect l="l" t="t" r="r" b="b"/>
              <a:pathLst>
                <a:path w="410209" h="304165">
                  <a:moveTo>
                    <a:pt x="380493" y="0"/>
                  </a:moveTo>
                  <a:lnTo>
                    <a:pt x="380493" y="303585"/>
                  </a:lnTo>
                </a:path>
                <a:path w="410209" h="304165">
                  <a:moveTo>
                    <a:pt x="276262" y="0"/>
                  </a:moveTo>
                  <a:lnTo>
                    <a:pt x="276262" y="303585"/>
                  </a:lnTo>
                </a:path>
                <a:path w="410209" h="304165">
                  <a:moveTo>
                    <a:pt x="380493" y="273226"/>
                  </a:moveTo>
                  <a:lnTo>
                    <a:pt x="276262" y="273226"/>
                  </a:lnTo>
                  <a:lnTo>
                    <a:pt x="0" y="273226"/>
                  </a:lnTo>
                </a:path>
                <a:path w="410209" h="304165">
                  <a:moveTo>
                    <a:pt x="245904" y="303585"/>
                  </a:moveTo>
                  <a:lnTo>
                    <a:pt x="305609" y="243880"/>
                  </a:lnTo>
                </a:path>
                <a:path w="410209" h="304165">
                  <a:moveTo>
                    <a:pt x="350135" y="303585"/>
                  </a:moveTo>
                  <a:lnTo>
                    <a:pt x="409840" y="243880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8" name="object 106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2988057" y="9350767"/>
              <a:ext cx="285370" cy="215545"/>
            </a:xfrm>
            <a:prstGeom prst="rect">
              <a:avLst/>
            </a:prstGeom>
          </p:spPr>
        </p:pic>
      </p:grpSp>
      <p:sp>
        <p:nvSpPr>
          <p:cNvPr id="1069" name="object 1069" descr=""/>
          <p:cNvSpPr txBox="1"/>
          <p:nvPr/>
        </p:nvSpPr>
        <p:spPr>
          <a:xfrm>
            <a:off x="12900473" y="9442680"/>
            <a:ext cx="202565" cy="246379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7239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0" name="object 1070" descr=""/>
          <p:cNvSpPr/>
          <p:nvPr/>
        </p:nvSpPr>
        <p:spPr>
          <a:xfrm>
            <a:off x="13154017" y="9438806"/>
            <a:ext cx="346710" cy="396875"/>
          </a:xfrm>
          <a:custGeom>
            <a:avLst/>
            <a:gdLst/>
            <a:ahLst/>
            <a:cxnLst/>
            <a:rect l="l" t="t" r="r" b="b"/>
            <a:pathLst>
              <a:path w="346709" h="396875">
                <a:moveTo>
                  <a:pt x="30358" y="0"/>
                </a:moveTo>
                <a:lnTo>
                  <a:pt x="30358" y="396684"/>
                </a:lnTo>
              </a:path>
              <a:path w="346709" h="396875">
                <a:moveTo>
                  <a:pt x="316740" y="0"/>
                </a:moveTo>
                <a:lnTo>
                  <a:pt x="316740" y="396684"/>
                </a:lnTo>
              </a:path>
              <a:path w="346709" h="396875">
                <a:moveTo>
                  <a:pt x="30358" y="367338"/>
                </a:moveTo>
                <a:lnTo>
                  <a:pt x="316740" y="367338"/>
                </a:lnTo>
              </a:path>
              <a:path w="346709" h="396875">
                <a:moveTo>
                  <a:pt x="286382" y="396684"/>
                </a:moveTo>
                <a:lnTo>
                  <a:pt x="346087" y="336979"/>
                </a:lnTo>
              </a:path>
              <a:path w="346709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1" name="object 1071" descr=""/>
          <p:cNvSpPr txBox="1"/>
          <p:nvPr/>
        </p:nvSpPr>
        <p:spPr>
          <a:xfrm>
            <a:off x="13223285" y="968554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2" name="object 1072" descr=""/>
          <p:cNvSpPr/>
          <p:nvPr/>
        </p:nvSpPr>
        <p:spPr>
          <a:xfrm>
            <a:off x="13484925" y="9159508"/>
            <a:ext cx="207010" cy="294005"/>
          </a:xfrm>
          <a:custGeom>
            <a:avLst/>
            <a:gdLst/>
            <a:ahLst/>
            <a:cxnLst/>
            <a:rect l="l" t="t" r="r" b="b"/>
            <a:pathLst>
              <a:path w="207009" h="294004">
                <a:moveTo>
                  <a:pt x="0" y="29346"/>
                </a:moveTo>
                <a:lnTo>
                  <a:pt x="206438" y="29346"/>
                </a:lnTo>
              </a:path>
              <a:path w="207009" h="294004">
                <a:moveTo>
                  <a:pt x="0" y="264119"/>
                </a:moveTo>
                <a:lnTo>
                  <a:pt x="206438" y="264119"/>
                </a:lnTo>
              </a:path>
              <a:path w="207009" h="294004">
                <a:moveTo>
                  <a:pt x="177091" y="29346"/>
                </a:moveTo>
                <a:lnTo>
                  <a:pt x="177091" y="264119"/>
                </a:lnTo>
              </a:path>
              <a:path w="207009" h="294004">
                <a:moveTo>
                  <a:pt x="206438" y="293465"/>
                </a:moveTo>
                <a:lnTo>
                  <a:pt x="146732" y="233760"/>
                </a:lnTo>
              </a:path>
              <a:path w="207009" h="29400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3" name="object 1073" descr=""/>
          <p:cNvSpPr txBox="1"/>
          <p:nvPr/>
        </p:nvSpPr>
        <p:spPr>
          <a:xfrm>
            <a:off x="13562817" y="923751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4" name="object 1074" descr=""/>
          <p:cNvSpPr/>
          <p:nvPr/>
        </p:nvSpPr>
        <p:spPr>
          <a:xfrm>
            <a:off x="15051425" y="7246920"/>
            <a:ext cx="1574800" cy="231775"/>
          </a:xfrm>
          <a:custGeom>
            <a:avLst/>
            <a:gdLst/>
            <a:ahLst/>
            <a:cxnLst/>
            <a:rect l="l" t="t" r="r" b="b"/>
            <a:pathLst>
              <a:path w="1574800" h="231775">
                <a:moveTo>
                  <a:pt x="29346" y="0"/>
                </a:moveTo>
                <a:lnTo>
                  <a:pt x="29346" y="231736"/>
                </a:lnTo>
              </a:path>
              <a:path w="1574800" h="231775">
                <a:moveTo>
                  <a:pt x="1545249" y="0"/>
                </a:moveTo>
                <a:lnTo>
                  <a:pt x="1545249" y="231736"/>
                </a:lnTo>
              </a:path>
              <a:path w="1574800" h="231775">
                <a:moveTo>
                  <a:pt x="29346" y="201378"/>
                </a:moveTo>
                <a:lnTo>
                  <a:pt x="1545249" y="201378"/>
                </a:lnTo>
              </a:path>
              <a:path w="1574800" h="231775">
                <a:moveTo>
                  <a:pt x="1514891" y="231736"/>
                </a:moveTo>
                <a:lnTo>
                  <a:pt x="1574596" y="172031"/>
                </a:lnTo>
              </a:path>
              <a:path w="1574800" h="231775">
                <a:moveTo>
                  <a:pt x="0" y="231736"/>
                </a:moveTo>
                <a:lnTo>
                  <a:pt x="59705" y="17203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5" name="object 1075" descr=""/>
          <p:cNvSpPr txBox="1"/>
          <p:nvPr/>
        </p:nvSpPr>
        <p:spPr>
          <a:xfrm>
            <a:off x="15773403" y="7328714"/>
            <a:ext cx="20510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6" name="object 1076" descr=""/>
          <p:cNvSpPr/>
          <p:nvPr/>
        </p:nvSpPr>
        <p:spPr>
          <a:xfrm>
            <a:off x="15095951" y="7202394"/>
            <a:ext cx="1721485" cy="577215"/>
          </a:xfrm>
          <a:custGeom>
            <a:avLst/>
            <a:gdLst/>
            <a:ahLst/>
            <a:cxnLst/>
            <a:rect l="l" t="t" r="r" b="b"/>
            <a:pathLst>
              <a:path w="1721484" h="577215">
                <a:moveTo>
                  <a:pt x="0" y="29346"/>
                </a:moveTo>
                <a:lnTo>
                  <a:pt x="1721329" y="29346"/>
                </a:lnTo>
              </a:path>
              <a:path w="1721484" h="577215">
                <a:moveTo>
                  <a:pt x="0" y="546453"/>
                </a:moveTo>
                <a:lnTo>
                  <a:pt x="1721329" y="546453"/>
                </a:lnTo>
              </a:path>
              <a:path w="1721484" h="577215">
                <a:moveTo>
                  <a:pt x="1691982" y="29346"/>
                </a:moveTo>
                <a:lnTo>
                  <a:pt x="1691982" y="546453"/>
                </a:lnTo>
              </a:path>
              <a:path w="1721484" h="577215">
                <a:moveTo>
                  <a:pt x="1721329" y="576812"/>
                </a:moveTo>
                <a:lnTo>
                  <a:pt x="1661624" y="517107"/>
                </a:lnTo>
              </a:path>
              <a:path w="1721484" h="577215">
                <a:moveTo>
                  <a:pt x="1721329" y="59705"/>
                </a:moveTo>
                <a:lnTo>
                  <a:pt x="1661624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7" name="object 1077" descr=""/>
          <p:cNvSpPr txBox="1"/>
          <p:nvPr/>
        </p:nvSpPr>
        <p:spPr>
          <a:xfrm>
            <a:off x="16688734" y="7403325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78" name="object 1078" descr=""/>
          <p:cNvSpPr/>
          <p:nvPr/>
        </p:nvSpPr>
        <p:spPr>
          <a:xfrm>
            <a:off x="13512248" y="7764027"/>
            <a:ext cx="3114040" cy="398145"/>
          </a:xfrm>
          <a:custGeom>
            <a:avLst/>
            <a:gdLst/>
            <a:ahLst/>
            <a:cxnLst/>
            <a:rect l="l" t="t" r="r" b="b"/>
            <a:pathLst>
              <a:path w="3114040" h="398145">
                <a:moveTo>
                  <a:pt x="29346" y="0"/>
                </a:moveTo>
                <a:lnTo>
                  <a:pt x="29346" y="397696"/>
                </a:lnTo>
              </a:path>
              <a:path w="3114040" h="398145">
                <a:moveTo>
                  <a:pt x="3084427" y="0"/>
                </a:moveTo>
                <a:lnTo>
                  <a:pt x="3084427" y="397696"/>
                </a:lnTo>
              </a:path>
              <a:path w="3114040" h="398145">
                <a:moveTo>
                  <a:pt x="29346" y="367338"/>
                </a:moveTo>
                <a:lnTo>
                  <a:pt x="3084427" y="367338"/>
                </a:lnTo>
              </a:path>
              <a:path w="3114040" h="398145">
                <a:moveTo>
                  <a:pt x="3054069" y="397696"/>
                </a:moveTo>
                <a:lnTo>
                  <a:pt x="3113774" y="336979"/>
                </a:lnTo>
              </a:path>
              <a:path w="3114040" h="398145">
                <a:moveTo>
                  <a:pt x="0" y="397696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79" name="object 1079" descr=""/>
          <p:cNvSpPr txBox="1"/>
          <p:nvPr/>
        </p:nvSpPr>
        <p:spPr>
          <a:xfrm>
            <a:off x="14943602" y="8010769"/>
            <a:ext cx="229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0" name="object 1080" descr=""/>
          <p:cNvSpPr/>
          <p:nvPr/>
        </p:nvSpPr>
        <p:spPr>
          <a:xfrm>
            <a:off x="16611855" y="5321176"/>
            <a:ext cx="396875" cy="2458085"/>
          </a:xfrm>
          <a:custGeom>
            <a:avLst/>
            <a:gdLst/>
            <a:ahLst/>
            <a:cxnLst/>
            <a:rect l="l" t="t" r="r" b="b"/>
            <a:pathLst>
              <a:path w="396875" h="2458084">
                <a:moveTo>
                  <a:pt x="0" y="30358"/>
                </a:moveTo>
                <a:lnTo>
                  <a:pt x="396684" y="30358"/>
                </a:lnTo>
              </a:path>
              <a:path w="396875" h="2458084">
                <a:moveTo>
                  <a:pt x="0" y="2427671"/>
                </a:moveTo>
                <a:lnTo>
                  <a:pt x="396684" y="2427671"/>
                </a:lnTo>
              </a:path>
              <a:path w="396875" h="2458084">
                <a:moveTo>
                  <a:pt x="367338" y="30358"/>
                </a:moveTo>
                <a:lnTo>
                  <a:pt x="367338" y="2427671"/>
                </a:lnTo>
              </a:path>
              <a:path w="396875" h="2458084">
                <a:moveTo>
                  <a:pt x="396684" y="2458029"/>
                </a:moveTo>
                <a:lnTo>
                  <a:pt x="336979" y="2398324"/>
                </a:lnTo>
              </a:path>
              <a:path w="396875" h="2458084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1" name="object 1081" descr=""/>
          <p:cNvSpPr txBox="1"/>
          <p:nvPr/>
        </p:nvSpPr>
        <p:spPr>
          <a:xfrm>
            <a:off x="16879994" y="6446332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10030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2" name="object 1082" descr=""/>
          <p:cNvSpPr/>
          <p:nvPr/>
        </p:nvSpPr>
        <p:spPr>
          <a:xfrm>
            <a:off x="13945362" y="5812985"/>
            <a:ext cx="316230" cy="568325"/>
          </a:xfrm>
          <a:custGeom>
            <a:avLst/>
            <a:gdLst/>
            <a:ahLst/>
            <a:cxnLst/>
            <a:rect l="l" t="t" r="r" b="b"/>
            <a:pathLst>
              <a:path w="316230" h="568325">
                <a:moveTo>
                  <a:pt x="59705" y="0"/>
                </a:moveTo>
                <a:lnTo>
                  <a:pt x="59705" y="567704"/>
                </a:lnTo>
              </a:path>
              <a:path w="316230" h="568325">
                <a:moveTo>
                  <a:pt x="73872" y="0"/>
                </a:moveTo>
                <a:lnTo>
                  <a:pt x="73872" y="567704"/>
                </a:lnTo>
              </a:path>
              <a:path w="316230" h="568325">
                <a:moveTo>
                  <a:pt x="315728" y="537346"/>
                </a:moveTo>
                <a:lnTo>
                  <a:pt x="73872" y="537346"/>
                </a:lnTo>
                <a:lnTo>
                  <a:pt x="59705" y="537346"/>
                </a:lnTo>
                <a:lnTo>
                  <a:pt x="0" y="537346"/>
                </a:lnTo>
              </a:path>
              <a:path w="316230" h="568325">
                <a:moveTo>
                  <a:pt x="44525" y="567704"/>
                </a:moveTo>
                <a:lnTo>
                  <a:pt x="104230" y="507999"/>
                </a:lnTo>
              </a:path>
              <a:path w="316230" h="568325">
                <a:moveTo>
                  <a:pt x="30358" y="567704"/>
                </a:moveTo>
                <a:lnTo>
                  <a:pt x="90063" y="5079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3" name="object 1083" descr=""/>
          <p:cNvSpPr txBox="1"/>
          <p:nvPr/>
        </p:nvSpPr>
        <p:spPr>
          <a:xfrm>
            <a:off x="14141125" y="6230747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4" name="object 1084" descr=""/>
          <p:cNvSpPr/>
          <p:nvPr/>
        </p:nvSpPr>
        <p:spPr>
          <a:xfrm>
            <a:off x="14020248" y="5407192"/>
            <a:ext cx="220979" cy="421005"/>
          </a:xfrm>
          <a:custGeom>
            <a:avLst/>
            <a:gdLst/>
            <a:ahLst/>
            <a:cxnLst/>
            <a:rect l="l" t="t" r="r" b="b"/>
            <a:pathLst>
              <a:path w="220980" h="421004">
                <a:moveTo>
                  <a:pt x="0" y="390613"/>
                </a:moveTo>
                <a:lnTo>
                  <a:pt x="220605" y="390613"/>
                </a:lnTo>
              </a:path>
              <a:path w="220980" h="421004">
                <a:moveTo>
                  <a:pt x="0" y="30358"/>
                </a:moveTo>
                <a:lnTo>
                  <a:pt x="220605" y="30358"/>
                </a:lnTo>
              </a:path>
              <a:path w="220980" h="421004">
                <a:moveTo>
                  <a:pt x="190246" y="390613"/>
                </a:moveTo>
                <a:lnTo>
                  <a:pt x="190246" y="30358"/>
                </a:lnTo>
              </a:path>
              <a:path w="220980" h="421004">
                <a:moveTo>
                  <a:pt x="220605" y="59705"/>
                </a:moveTo>
                <a:lnTo>
                  <a:pt x="159888" y="0"/>
                </a:lnTo>
              </a:path>
              <a:path w="220980" h="421004">
                <a:moveTo>
                  <a:pt x="220605" y="420971"/>
                </a:moveTo>
                <a:lnTo>
                  <a:pt x="159888" y="36126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5" name="object 1085" descr=""/>
          <p:cNvSpPr txBox="1"/>
          <p:nvPr/>
        </p:nvSpPr>
        <p:spPr>
          <a:xfrm>
            <a:off x="14111295" y="5541674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6" name="object 1086" descr=""/>
          <p:cNvSpPr/>
          <p:nvPr/>
        </p:nvSpPr>
        <p:spPr>
          <a:xfrm>
            <a:off x="13654933" y="6174251"/>
            <a:ext cx="394970" cy="398145"/>
          </a:xfrm>
          <a:custGeom>
            <a:avLst/>
            <a:gdLst/>
            <a:ahLst/>
            <a:cxnLst/>
            <a:rect l="l" t="t" r="r" b="b"/>
            <a:pathLst>
              <a:path w="394969" h="398145">
                <a:moveTo>
                  <a:pt x="30358" y="0"/>
                </a:moveTo>
                <a:lnTo>
                  <a:pt x="30358" y="397696"/>
                </a:lnTo>
              </a:path>
              <a:path w="394969" h="398145">
                <a:moveTo>
                  <a:pt x="364302" y="0"/>
                </a:moveTo>
                <a:lnTo>
                  <a:pt x="364302" y="397696"/>
                </a:lnTo>
              </a:path>
              <a:path w="394969" h="398145">
                <a:moveTo>
                  <a:pt x="30358" y="367338"/>
                </a:moveTo>
                <a:lnTo>
                  <a:pt x="364302" y="367338"/>
                </a:lnTo>
              </a:path>
              <a:path w="394969" h="398145">
                <a:moveTo>
                  <a:pt x="334955" y="397696"/>
                </a:moveTo>
                <a:lnTo>
                  <a:pt x="394661" y="337991"/>
                </a:lnTo>
              </a:path>
              <a:path w="39496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7" name="object 1087" descr=""/>
          <p:cNvSpPr txBox="1"/>
          <p:nvPr/>
        </p:nvSpPr>
        <p:spPr>
          <a:xfrm>
            <a:off x="13744440" y="6420993"/>
            <a:ext cx="1924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88" name="object 1088" descr=""/>
          <p:cNvSpPr/>
          <p:nvPr/>
        </p:nvSpPr>
        <p:spPr>
          <a:xfrm>
            <a:off x="14034414" y="5407192"/>
            <a:ext cx="450850" cy="782320"/>
          </a:xfrm>
          <a:custGeom>
            <a:avLst/>
            <a:gdLst/>
            <a:ahLst/>
            <a:cxnLst/>
            <a:rect l="l" t="t" r="r" b="b"/>
            <a:pathLst>
              <a:path w="450850" h="782320">
                <a:moveTo>
                  <a:pt x="0" y="30358"/>
                </a:moveTo>
                <a:lnTo>
                  <a:pt x="450318" y="30358"/>
                </a:lnTo>
              </a:path>
              <a:path w="450850" h="782320">
                <a:moveTo>
                  <a:pt x="0" y="751879"/>
                </a:moveTo>
                <a:lnTo>
                  <a:pt x="450318" y="751879"/>
                </a:lnTo>
              </a:path>
              <a:path w="450850" h="782320">
                <a:moveTo>
                  <a:pt x="420971" y="30358"/>
                </a:moveTo>
                <a:lnTo>
                  <a:pt x="420971" y="751879"/>
                </a:lnTo>
              </a:path>
              <a:path w="450850" h="782320">
                <a:moveTo>
                  <a:pt x="450318" y="782238"/>
                </a:moveTo>
                <a:lnTo>
                  <a:pt x="390613" y="722533"/>
                </a:lnTo>
              </a:path>
              <a:path w="450850" h="782320">
                <a:moveTo>
                  <a:pt x="450318" y="59705"/>
                </a:moveTo>
                <a:lnTo>
                  <a:pt x="39061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89" name="object 1089" descr=""/>
          <p:cNvSpPr txBox="1"/>
          <p:nvPr/>
        </p:nvSpPr>
        <p:spPr>
          <a:xfrm>
            <a:off x="14356187" y="5705010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0" name="object 1090" descr=""/>
          <p:cNvSpPr/>
          <p:nvPr/>
        </p:nvSpPr>
        <p:spPr>
          <a:xfrm>
            <a:off x="13975722" y="7964393"/>
            <a:ext cx="343535" cy="415925"/>
          </a:xfrm>
          <a:custGeom>
            <a:avLst/>
            <a:gdLst/>
            <a:ahLst/>
            <a:cxnLst/>
            <a:rect l="l" t="t" r="r" b="b"/>
            <a:pathLst>
              <a:path w="343534" h="415925">
                <a:moveTo>
                  <a:pt x="29346" y="0"/>
                </a:moveTo>
                <a:lnTo>
                  <a:pt x="29346" y="415912"/>
                </a:lnTo>
              </a:path>
              <a:path w="343534" h="415925">
                <a:moveTo>
                  <a:pt x="115362" y="0"/>
                </a:moveTo>
                <a:lnTo>
                  <a:pt x="115362" y="415912"/>
                </a:lnTo>
              </a:path>
              <a:path w="343534" h="415925">
                <a:moveTo>
                  <a:pt x="29346" y="385553"/>
                </a:moveTo>
                <a:lnTo>
                  <a:pt x="115362" y="385553"/>
                </a:lnTo>
                <a:lnTo>
                  <a:pt x="343051" y="385553"/>
                </a:lnTo>
              </a:path>
              <a:path w="343534" h="415925">
                <a:moveTo>
                  <a:pt x="85003" y="415912"/>
                </a:moveTo>
                <a:lnTo>
                  <a:pt x="144709" y="356206"/>
                </a:lnTo>
              </a:path>
              <a:path w="343534" h="415925">
                <a:moveTo>
                  <a:pt x="0" y="415912"/>
                </a:moveTo>
                <a:lnTo>
                  <a:pt x="59705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1" name="object 1091" descr=""/>
          <p:cNvSpPr txBox="1"/>
          <p:nvPr/>
        </p:nvSpPr>
        <p:spPr>
          <a:xfrm>
            <a:off x="14155292" y="822935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092" name="object 1092" descr="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14020248" y="7718489"/>
            <a:ext cx="328884" cy="263107"/>
          </a:xfrm>
          <a:prstGeom prst="rect">
            <a:avLst/>
          </a:prstGeom>
        </p:spPr>
      </p:pic>
      <p:sp>
        <p:nvSpPr>
          <p:cNvPr id="1093" name="object 1093" descr=""/>
          <p:cNvSpPr txBox="1"/>
          <p:nvPr/>
        </p:nvSpPr>
        <p:spPr>
          <a:xfrm>
            <a:off x="14197795" y="760092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4" name="object 1094" descr=""/>
          <p:cNvSpPr/>
          <p:nvPr/>
        </p:nvSpPr>
        <p:spPr>
          <a:xfrm>
            <a:off x="13751069" y="8173867"/>
            <a:ext cx="369570" cy="398145"/>
          </a:xfrm>
          <a:custGeom>
            <a:avLst/>
            <a:gdLst/>
            <a:ahLst/>
            <a:cxnLst/>
            <a:rect l="l" t="t" r="r" b="b"/>
            <a:pathLst>
              <a:path w="369569" h="398145">
                <a:moveTo>
                  <a:pt x="29346" y="0"/>
                </a:moveTo>
                <a:lnTo>
                  <a:pt x="29346" y="397696"/>
                </a:lnTo>
              </a:path>
              <a:path w="369569" h="398145">
                <a:moveTo>
                  <a:pt x="340015" y="0"/>
                </a:moveTo>
                <a:lnTo>
                  <a:pt x="340015" y="397696"/>
                </a:lnTo>
              </a:path>
              <a:path w="369569" h="398145">
                <a:moveTo>
                  <a:pt x="29346" y="367338"/>
                </a:moveTo>
                <a:lnTo>
                  <a:pt x="340015" y="367338"/>
                </a:lnTo>
              </a:path>
              <a:path w="369569" h="398145">
                <a:moveTo>
                  <a:pt x="309657" y="397696"/>
                </a:moveTo>
                <a:lnTo>
                  <a:pt x="369362" y="337991"/>
                </a:lnTo>
              </a:path>
              <a:path w="36956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5" name="object 1095" descr=""/>
          <p:cNvSpPr txBox="1"/>
          <p:nvPr/>
        </p:nvSpPr>
        <p:spPr>
          <a:xfrm>
            <a:off x="13831468" y="842061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6" name="object 1096" descr=""/>
          <p:cNvSpPr/>
          <p:nvPr/>
        </p:nvSpPr>
        <p:spPr>
          <a:xfrm>
            <a:off x="14106263" y="7847007"/>
            <a:ext cx="396875" cy="342265"/>
          </a:xfrm>
          <a:custGeom>
            <a:avLst/>
            <a:gdLst/>
            <a:ahLst/>
            <a:cxnLst/>
            <a:rect l="l" t="t" r="r" b="b"/>
            <a:pathLst>
              <a:path w="396875" h="342265">
                <a:moveTo>
                  <a:pt x="0" y="29346"/>
                </a:moveTo>
                <a:lnTo>
                  <a:pt x="396684" y="29346"/>
                </a:lnTo>
              </a:path>
              <a:path w="396875" h="342265">
                <a:moveTo>
                  <a:pt x="0" y="311681"/>
                </a:moveTo>
                <a:lnTo>
                  <a:pt x="396684" y="311681"/>
                </a:lnTo>
              </a:path>
              <a:path w="396875" h="342265">
                <a:moveTo>
                  <a:pt x="367338" y="29346"/>
                </a:moveTo>
                <a:lnTo>
                  <a:pt x="367338" y="311681"/>
                </a:lnTo>
              </a:path>
              <a:path w="396875" h="342265">
                <a:moveTo>
                  <a:pt x="396684" y="342039"/>
                </a:moveTo>
                <a:lnTo>
                  <a:pt x="336979" y="282334"/>
                </a:lnTo>
              </a:path>
              <a:path w="396875" h="342265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7" name="object 1097" descr=""/>
          <p:cNvSpPr txBox="1"/>
          <p:nvPr/>
        </p:nvSpPr>
        <p:spPr>
          <a:xfrm>
            <a:off x="14374403" y="7942022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98" name="object 1098" descr=""/>
          <p:cNvSpPr/>
          <p:nvPr/>
        </p:nvSpPr>
        <p:spPr>
          <a:xfrm>
            <a:off x="14333952" y="2944103"/>
            <a:ext cx="288925" cy="668020"/>
          </a:xfrm>
          <a:custGeom>
            <a:avLst/>
            <a:gdLst/>
            <a:ahLst/>
            <a:cxnLst/>
            <a:rect l="l" t="t" r="r" b="b"/>
            <a:pathLst>
              <a:path w="288925" h="668020">
                <a:moveTo>
                  <a:pt x="30358" y="0"/>
                </a:moveTo>
                <a:lnTo>
                  <a:pt x="30358" y="667887"/>
                </a:lnTo>
              </a:path>
              <a:path w="288925" h="668020">
                <a:moveTo>
                  <a:pt x="258047" y="0"/>
                </a:moveTo>
                <a:lnTo>
                  <a:pt x="258047" y="667887"/>
                </a:lnTo>
              </a:path>
              <a:path w="288925" h="668020">
                <a:moveTo>
                  <a:pt x="30358" y="638541"/>
                </a:moveTo>
                <a:lnTo>
                  <a:pt x="258047" y="638541"/>
                </a:lnTo>
              </a:path>
              <a:path w="288925" h="668020">
                <a:moveTo>
                  <a:pt x="227689" y="667887"/>
                </a:moveTo>
                <a:lnTo>
                  <a:pt x="288406" y="608182"/>
                </a:lnTo>
              </a:path>
              <a:path w="288925" h="668020">
                <a:moveTo>
                  <a:pt x="0" y="667887"/>
                </a:moveTo>
                <a:lnTo>
                  <a:pt x="59705" y="60818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99" name="object 1099" descr=""/>
          <p:cNvSpPr txBox="1"/>
          <p:nvPr/>
        </p:nvSpPr>
        <p:spPr>
          <a:xfrm>
            <a:off x="14392088" y="346204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0" name="object 1100" descr=""/>
          <p:cNvSpPr/>
          <p:nvPr/>
        </p:nvSpPr>
        <p:spPr>
          <a:xfrm>
            <a:off x="14379491" y="2591943"/>
            <a:ext cx="137160" cy="367665"/>
          </a:xfrm>
          <a:custGeom>
            <a:avLst/>
            <a:gdLst/>
            <a:ahLst/>
            <a:cxnLst/>
            <a:rect l="l" t="t" r="r" b="b"/>
            <a:pathLst>
              <a:path w="137159" h="367664">
                <a:moveTo>
                  <a:pt x="0" y="336979"/>
                </a:moveTo>
                <a:lnTo>
                  <a:pt x="136613" y="336979"/>
                </a:lnTo>
              </a:path>
              <a:path w="137159" h="367664">
                <a:moveTo>
                  <a:pt x="0" y="29346"/>
                </a:moveTo>
                <a:lnTo>
                  <a:pt x="136613" y="29346"/>
                </a:lnTo>
              </a:path>
              <a:path w="137159" h="367664">
                <a:moveTo>
                  <a:pt x="107266" y="336979"/>
                </a:moveTo>
                <a:lnTo>
                  <a:pt x="107266" y="29346"/>
                </a:lnTo>
              </a:path>
              <a:path w="137159" h="367664">
                <a:moveTo>
                  <a:pt x="136613" y="59705"/>
                </a:moveTo>
                <a:lnTo>
                  <a:pt x="76908" y="0"/>
                </a:lnTo>
              </a:path>
              <a:path w="137159" h="367664">
                <a:moveTo>
                  <a:pt x="136613" y="367338"/>
                </a:moveTo>
                <a:lnTo>
                  <a:pt x="76908" y="30763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1" name="object 1101" descr=""/>
          <p:cNvSpPr txBox="1"/>
          <p:nvPr/>
        </p:nvSpPr>
        <p:spPr>
          <a:xfrm>
            <a:off x="14387557" y="269378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2" name="object 1102" descr=""/>
          <p:cNvSpPr/>
          <p:nvPr/>
        </p:nvSpPr>
        <p:spPr>
          <a:xfrm>
            <a:off x="13965601" y="3406564"/>
            <a:ext cx="657225" cy="396875"/>
          </a:xfrm>
          <a:custGeom>
            <a:avLst/>
            <a:gdLst/>
            <a:ahLst/>
            <a:cxnLst/>
            <a:rect l="l" t="t" r="r" b="b"/>
            <a:pathLst>
              <a:path w="657225" h="396875">
                <a:moveTo>
                  <a:pt x="29346" y="0"/>
                </a:moveTo>
                <a:lnTo>
                  <a:pt x="29346" y="396684"/>
                </a:lnTo>
              </a:path>
              <a:path w="657225" h="396875">
                <a:moveTo>
                  <a:pt x="626397" y="0"/>
                </a:moveTo>
                <a:lnTo>
                  <a:pt x="626397" y="396684"/>
                </a:lnTo>
              </a:path>
              <a:path w="657225" h="396875">
                <a:moveTo>
                  <a:pt x="29346" y="367338"/>
                </a:moveTo>
                <a:lnTo>
                  <a:pt x="626397" y="367338"/>
                </a:lnTo>
              </a:path>
              <a:path w="657225" h="396875">
                <a:moveTo>
                  <a:pt x="596039" y="396684"/>
                </a:moveTo>
                <a:lnTo>
                  <a:pt x="656756" y="336979"/>
                </a:lnTo>
              </a:path>
              <a:path w="657225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3" name="object 1103" descr=""/>
          <p:cNvSpPr txBox="1"/>
          <p:nvPr/>
        </p:nvSpPr>
        <p:spPr>
          <a:xfrm>
            <a:off x="14188687" y="3653306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4" name="object 1104" descr=""/>
          <p:cNvSpPr/>
          <p:nvPr/>
        </p:nvSpPr>
        <p:spPr>
          <a:xfrm>
            <a:off x="13778391" y="2591943"/>
            <a:ext cx="202565" cy="829310"/>
          </a:xfrm>
          <a:custGeom>
            <a:avLst/>
            <a:gdLst/>
            <a:ahLst/>
            <a:cxnLst/>
            <a:rect l="l" t="t" r="r" b="b"/>
            <a:pathLst>
              <a:path w="202565" h="829310">
                <a:moveTo>
                  <a:pt x="202390" y="29346"/>
                </a:moveTo>
                <a:lnTo>
                  <a:pt x="0" y="29346"/>
                </a:lnTo>
              </a:path>
              <a:path w="202565" h="829310">
                <a:moveTo>
                  <a:pt x="202390" y="799441"/>
                </a:moveTo>
                <a:lnTo>
                  <a:pt x="0" y="799441"/>
                </a:lnTo>
              </a:path>
              <a:path w="202565" h="829310">
                <a:moveTo>
                  <a:pt x="30358" y="29346"/>
                </a:moveTo>
                <a:lnTo>
                  <a:pt x="30358" y="799441"/>
                </a:lnTo>
              </a:path>
              <a:path w="202565" h="829310">
                <a:moveTo>
                  <a:pt x="59705" y="828788"/>
                </a:moveTo>
                <a:lnTo>
                  <a:pt x="0" y="769083"/>
                </a:lnTo>
              </a:path>
              <a:path w="202565" h="8293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5" name="object 1105" descr=""/>
          <p:cNvSpPr txBox="1"/>
          <p:nvPr/>
        </p:nvSpPr>
        <p:spPr>
          <a:xfrm>
            <a:off x="13709550" y="299196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6" name="object 1106" descr=""/>
          <p:cNvSpPr/>
          <p:nvPr/>
        </p:nvSpPr>
        <p:spPr>
          <a:xfrm>
            <a:off x="14037451" y="5095511"/>
            <a:ext cx="356235" cy="1022350"/>
          </a:xfrm>
          <a:custGeom>
            <a:avLst/>
            <a:gdLst/>
            <a:ahLst/>
            <a:cxnLst/>
            <a:rect l="l" t="t" r="r" b="b"/>
            <a:pathLst>
              <a:path w="356234" h="1022350">
                <a:moveTo>
                  <a:pt x="326860" y="0"/>
                </a:moveTo>
                <a:lnTo>
                  <a:pt x="326860" y="1022070"/>
                </a:lnTo>
              </a:path>
              <a:path w="356234" h="1022350">
                <a:moveTo>
                  <a:pt x="29346" y="0"/>
                </a:moveTo>
                <a:lnTo>
                  <a:pt x="29346" y="1022070"/>
                </a:lnTo>
              </a:path>
              <a:path w="356234" h="1022350">
                <a:moveTo>
                  <a:pt x="326860" y="991712"/>
                </a:moveTo>
                <a:lnTo>
                  <a:pt x="29346" y="991712"/>
                </a:lnTo>
              </a:path>
              <a:path w="356234" h="1022350">
                <a:moveTo>
                  <a:pt x="0" y="1022070"/>
                </a:moveTo>
                <a:lnTo>
                  <a:pt x="59705" y="962365"/>
                </a:lnTo>
              </a:path>
              <a:path w="356234" h="1022350">
                <a:moveTo>
                  <a:pt x="296501" y="1022070"/>
                </a:moveTo>
                <a:lnTo>
                  <a:pt x="356206" y="96236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7" name="object 1107" descr=""/>
          <p:cNvSpPr txBox="1"/>
          <p:nvPr/>
        </p:nvSpPr>
        <p:spPr>
          <a:xfrm>
            <a:off x="14107731" y="5967640"/>
            <a:ext cx="1924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1245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8" name="object 1108" descr=""/>
          <p:cNvSpPr/>
          <p:nvPr/>
        </p:nvSpPr>
        <p:spPr>
          <a:xfrm>
            <a:off x="13846192" y="5050985"/>
            <a:ext cx="503555" cy="875665"/>
          </a:xfrm>
          <a:custGeom>
            <a:avLst/>
            <a:gdLst/>
            <a:ahLst/>
            <a:cxnLst/>
            <a:rect l="l" t="t" r="r" b="b"/>
            <a:pathLst>
              <a:path w="503555" h="875664">
                <a:moveTo>
                  <a:pt x="502939" y="29346"/>
                </a:moveTo>
                <a:lnTo>
                  <a:pt x="0" y="29346"/>
                </a:lnTo>
              </a:path>
              <a:path w="503555" h="875664">
                <a:moveTo>
                  <a:pt x="502939" y="844979"/>
                </a:moveTo>
                <a:lnTo>
                  <a:pt x="0" y="844979"/>
                </a:lnTo>
              </a:path>
              <a:path w="503555" h="875664">
                <a:moveTo>
                  <a:pt x="29346" y="29346"/>
                </a:moveTo>
                <a:lnTo>
                  <a:pt x="29346" y="844979"/>
                </a:lnTo>
              </a:path>
              <a:path w="503555" h="875664">
                <a:moveTo>
                  <a:pt x="59705" y="875337"/>
                </a:moveTo>
                <a:lnTo>
                  <a:pt x="0" y="815632"/>
                </a:lnTo>
              </a:path>
              <a:path w="503555" h="8756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9" name="object 1109" descr=""/>
          <p:cNvSpPr txBox="1"/>
          <p:nvPr/>
        </p:nvSpPr>
        <p:spPr>
          <a:xfrm>
            <a:off x="13776338" y="5398565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3415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0" name="object 1110" descr=""/>
          <p:cNvSpPr/>
          <p:nvPr/>
        </p:nvSpPr>
        <p:spPr>
          <a:xfrm>
            <a:off x="14037451" y="5911144"/>
            <a:ext cx="894715" cy="307975"/>
          </a:xfrm>
          <a:custGeom>
            <a:avLst/>
            <a:gdLst/>
            <a:ahLst/>
            <a:cxnLst/>
            <a:rect l="l" t="t" r="r" b="b"/>
            <a:pathLst>
              <a:path w="894715" h="307975">
                <a:moveTo>
                  <a:pt x="29346" y="0"/>
                </a:moveTo>
                <a:lnTo>
                  <a:pt x="29346" y="307633"/>
                </a:lnTo>
              </a:path>
              <a:path w="894715" h="307975">
                <a:moveTo>
                  <a:pt x="865218" y="0"/>
                </a:moveTo>
                <a:lnTo>
                  <a:pt x="865218" y="307633"/>
                </a:lnTo>
              </a:path>
              <a:path w="894715" h="307975">
                <a:moveTo>
                  <a:pt x="29346" y="278286"/>
                </a:moveTo>
                <a:lnTo>
                  <a:pt x="865218" y="278286"/>
                </a:lnTo>
              </a:path>
              <a:path w="894715" h="307975">
                <a:moveTo>
                  <a:pt x="834859" y="307633"/>
                </a:moveTo>
                <a:lnTo>
                  <a:pt x="894565" y="247928"/>
                </a:lnTo>
              </a:path>
              <a:path w="894715" h="307975">
                <a:moveTo>
                  <a:pt x="0" y="307633"/>
                </a:moveTo>
                <a:lnTo>
                  <a:pt x="59705" y="24792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1" name="object 1111" descr=""/>
          <p:cNvSpPr txBox="1"/>
          <p:nvPr/>
        </p:nvSpPr>
        <p:spPr>
          <a:xfrm>
            <a:off x="14511500" y="606883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2" name="object 1112" descr=""/>
          <p:cNvSpPr/>
          <p:nvPr/>
        </p:nvSpPr>
        <p:spPr>
          <a:xfrm>
            <a:off x="14916836" y="4215114"/>
            <a:ext cx="328295" cy="1711325"/>
          </a:xfrm>
          <a:custGeom>
            <a:avLst/>
            <a:gdLst/>
            <a:ahLst/>
            <a:cxnLst/>
            <a:rect l="l" t="t" r="r" b="b"/>
            <a:pathLst>
              <a:path w="328294" h="1711325">
                <a:moveTo>
                  <a:pt x="0" y="29346"/>
                </a:moveTo>
                <a:lnTo>
                  <a:pt x="327872" y="29346"/>
                </a:lnTo>
              </a:path>
              <a:path w="328294" h="1711325">
                <a:moveTo>
                  <a:pt x="0" y="1680851"/>
                </a:moveTo>
                <a:lnTo>
                  <a:pt x="327872" y="1680851"/>
                </a:lnTo>
              </a:path>
              <a:path w="328294" h="1711325">
                <a:moveTo>
                  <a:pt x="297513" y="29346"/>
                </a:moveTo>
                <a:lnTo>
                  <a:pt x="297513" y="1680851"/>
                </a:lnTo>
              </a:path>
              <a:path w="328294" h="1711325">
                <a:moveTo>
                  <a:pt x="327872" y="1711209"/>
                </a:moveTo>
                <a:lnTo>
                  <a:pt x="268167" y="1651504"/>
                </a:lnTo>
              </a:path>
              <a:path w="328294" h="1711325">
                <a:moveTo>
                  <a:pt x="327872" y="59705"/>
                </a:moveTo>
                <a:lnTo>
                  <a:pt x="268167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3" name="object 1113" descr=""/>
          <p:cNvSpPr txBox="1"/>
          <p:nvPr/>
        </p:nvSpPr>
        <p:spPr>
          <a:xfrm>
            <a:off x="15115151" y="4894698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6910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4" name="object 1114" descr=""/>
          <p:cNvSpPr/>
          <p:nvPr/>
        </p:nvSpPr>
        <p:spPr>
          <a:xfrm>
            <a:off x="15051425" y="3231497"/>
            <a:ext cx="358775" cy="538480"/>
          </a:xfrm>
          <a:custGeom>
            <a:avLst/>
            <a:gdLst/>
            <a:ahLst/>
            <a:cxnLst/>
            <a:rect l="l" t="t" r="r" b="b"/>
            <a:pathLst>
              <a:path w="358775" h="538479">
                <a:moveTo>
                  <a:pt x="29346" y="0"/>
                </a:moveTo>
                <a:lnTo>
                  <a:pt x="29346" y="538358"/>
                </a:lnTo>
              </a:path>
              <a:path w="358775" h="538479">
                <a:moveTo>
                  <a:pt x="327872" y="0"/>
                </a:moveTo>
                <a:lnTo>
                  <a:pt x="327872" y="538358"/>
                </a:lnTo>
              </a:path>
              <a:path w="358775" h="538479">
                <a:moveTo>
                  <a:pt x="29346" y="507999"/>
                </a:moveTo>
                <a:lnTo>
                  <a:pt x="327872" y="507999"/>
                </a:lnTo>
              </a:path>
              <a:path w="358775" h="538479">
                <a:moveTo>
                  <a:pt x="298525" y="538358"/>
                </a:moveTo>
                <a:lnTo>
                  <a:pt x="358230" y="478652"/>
                </a:lnTo>
              </a:path>
              <a:path w="358775" h="538479">
                <a:moveTo>
                  <a:pt x="0" y="538358"/>
                </a:moveTo>
                <a:lnTo>
                  <a:pt x="59705" y="47865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5" name="object 1115" descr=""/>
          <p:cNvSpPr txBox="1"/>
          <p:nvPr/>
        </p:nvSpPr>
        <p:spPr>
          <a:xfrm>
            <a:off x="15125754" y="3619912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6" name="object 1116" descr=""/>
          <p:cNvSpPr/>
          <p:nvPr/>
        </p:nvSpPr>
        <p:spPr>
          <a:xfrm>
            <a:off x="15095951" y="3185959"/>
            <a:ext cx="468630" cy="393065"/>
          </a:xfrm>
          <a:custGeom>
            <a:avLst/>
            <a:gdLst/>
            <a:ahLst/>
            <a:cxnLst/>
            <a:rect l="l" t="t" r="r" b="b"/>
            <a:pathLst>
              <a:path w="468630" h="393064">
                <a:moveTo>
                  <a:pt x="0" y="30358"/>
                </a:moveTo>
                <a:lnTo>
                  <a:pt x="468533" y="30358"/>
                </a:lnTo>
              </a:path>
              <a:path w="468630" h="393064">
                <a:moveTo>
                  <a:pt x="0" y="362278"/>
                </a:moveTo>
                <a:lnTo>
                  <a:pt x="468533" y="362278"/>
                </a:lnTo>
              </a:path>
              <a:path w="468630" h="393064">
                <a:moveTo>
                  <a:pt x="438174" y="30358"/>
                </a:moveTo>
                <a:lnTo>
                  <a:pt x="438174" y="362278"/>
                </a:lnTo>
              </a:path>
              <a:path w="468630" h="393064">
                <a:moveTo>
                  <a:pt x="468533" y="392637"/>
                </a:moveTo>
                <a:lnTo>
                  <a:pt x="408828" y="332932"/>
                </a:lnTo>
              </a:path>
              <a:path w="468630" h="393064">
                <a:moveTo>
                  <a:pt x="468533" y="59705"/>
                </a:moveTo>
                <a:lnTo>
                  <a:pt x="40882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7" name="object 1117" descr=""/>
          <p:cNvSpPr txBox="1"/>
          <p:nvPr/>
        </p:nvSpPr>
        <p:spPr>
          <a:xfrm>
            <a:off x="15435939" y="330095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18" name="object 1118" descr=""/>
          <p:cNvSpPr/>
          <p:nvPr/>
        </p:nvSpPr>
        <p:spPr>
          <a:xfrm>
            <a:off x="14681052" y="3563417"/>
            <a:ext cx="728980" cy="398145"/>
          </a:xfrm>
          <a:custGeom>
            <a:avLst/>
            <a:gdLst/>
            <a:ahLst/>
            <a:cxnLst/>
            <a:rect l="l" t="t" r="r" b="b"/>
            <a:pathLst>
              <a:path w="728980" h="398145">
                <a:moveTo>
                  <a:pt x="30358" y="0"/>
                </a:moveTo>
                <a:lnTo>
                  <a:pt x="30358" y="397696"/>
                </a:lnTo>
              </a:path>
              <a:path w="728980" h="398145">
                <a:moveTo>
                  <a:pt x="698246" y="0"/>
                </a:moveTo>
                <a:lnTo>
                  <a:pt x="698246" y="397696"/>
                </a:lnTo>
              </a:path>
              <a:path w="728980" h="398145">
                <a:moveTo>
                  <a:pt x="30358" y="367338"/>
                </a:moveTo>
                <a:lnTo>
                  <a:pt x="698246" y="367338"/>
                </a:lnTo>
              </a:path>
              <a:path w="728980" h="398145">
                <a:moveTo>
                  <a:pt x="668899" y="397696"/>
                </a:moveTo>
                <a:lnTo>
                  <a:pt x="728604" y="337991"/>
                </a:lnTo>
              </a:path>
              <a:path w="72898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9" name="object 1119" descr=""/>
          <p:cNvSpPr txBox="1"/>
          <p:nvPr/>
        </p:nvSpPr>
        <p:spPr>
          <a:xfrm>
            <a:off x="14940567" y="3811171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0" name="object 1120" descr=""/>
          <p:cNvSpPr/>
          <p:nvPr/>
        </p:nvSpPr>
        <p:spPr>
          <a:xfrm>
            <a:off x="15394477" y="2696174"/>
            <a:ext cx="398145" cy="882650"/>
          </a:xfrm>
          <a:custGeom>
            <a:avLst/>
            <a:gdLst/>
            <a:ahLst/>
            <a:cxnLst/>
            <a:rect l="l" t="t" r="r" b="b"/>
            <a:pathLst>
              <a:path w="398144" h="882650">
                <a:moveTo>
                  <a:pt x="0" y="30358"/>
                </a:moveTo>
                <a:lnTo>
                  <a:pt x="397696" y="30358"/>
                </a:lnTo>
              </a:path>
              <a:path w="398144" h="882650">
                <a:moveTo>
                  <a:pt x="0" y="852063"/>
                </a:moveTo>
                <a:lnTo>
                  <a:pt x="397696" y="852063"/>
                </a:lnTo>
              </a:path>
              <a:path w="398144" h="882650">
                <a:moveTo>
                  <a:pt x="367338" y="30358"/>
                </a:moveTo>
                <a:lnTo>
                  <a:pt x="367338" y="852063"/>
                </a:lnTo>
              </a:path>
              <a:path w="398144" h="882650">
                <a:moveTo>
                  <a:pt x="397696" y="882421"/>
                </a:moveTo>
                <a:lnTo>
                  <a:pt x="337991" y="822716"/>
                </a:lnTo>
              </a:path>
              <a:path w="398144" h="88265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1" name="object 1121" descr=""/>
          <p:cNvSpPr txBox="1"/>
          <p:nvPr/>
        </p:nvSpPr>
        <p:spPr>
          <a:xfrm>
            <a:off x="15662616" y="3037335"/>
            <a:ext cx="118745" cy="21145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2" name="object 1122" descr=""/>
          <p:cNvSpPr/>
          <p:nvPr/>
        </p:nvSpPr>
        <p:spPr>
          <a:xfrm>
            <a:off x="14824749" y="7964393"/>
            <a:ext cx="286385" cy="536575"/>
          </a:xfrm>
          <a:custGeom>
            <a:avLst/>
            <a:gdLst/>
            <a:ahLst/>
            <a:cxnLst/>
            <a:rect l="l" t="t" r="r" b="b"/>
            <a:pathLst>
              <a:path w="286384" h="536575">
                <a:moveTo>
                  <a:pt x="256023" y="0"/>
                </a:moveTo>
                <a:lnTo>
                  <a:pt x="256023" y="536334"/>
                </a:lnTo>
              </a:path>
              <a:path w="286384" h="536575">
                <a:moveTo>
                  <a:pt x="29346" y="0"/>
                </a:moveTo>
                <a:lnTo>
                  <a:pt x="29346" y="536334"/>
                </a:lnTo>
              </a:path>
              <a:path w="286384" h="536575">
                <a:moveTo>
                  <a:pt x="256023" y="505975"/>
                </a:moveTo>
                <a:lnTo>
                  <a:pt x="29346" y="505975"/>
                </a:lnTo>
              </a:path>
              <a:path w="286384" h="536575">
                <a:moveTo>
                  <a:pt x="0" y="536334"/>
                </a:moveTo>
                <a:lnTo>
                  <a:pt x="59705" y="476629"/>
                </a:lnTo>
              </a:path>
              <a:path w="286384" h="536575">
                <a:moveTo>
                  <a:pt x="226677" y="536334"/>
                </a:moveTo>
                <a:lnTo>
                  <a:pt x="286382" y="47662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3" name="object 1123" descr=""/>
          <p:cNvSpPr txBox="1"/>
          <p:nvPr/>
        </p:nvSpPr>
        <p:spPr>
          <a:xfrm>
            <a:off x="14857587" y="835078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4" name="object 1124" descr=""/>
          <p:cNvSpPr/>
          <p:nvPr/>
        </p:nvSpPr>
        <p:spPr>
          <a:xfrm>
            <a:off x="14553545" y="7780218"/>
            <a:ext cx="513080" cy="198755"/>
          </a:xfrm>
          <a:custGeom>
            <a:avLst/>
            <a:gdLst/>
            <a:ahLst/>
            <a:cxnLst/>
            <a:rect l="l" t="t" r="r" b="b"/>
            <a:pathLst>
              <a:path w="513080" h="198754">
                <a:moveTo>
                  <a:pt x="513059" y="168995"/>
                </a:moveTo>
                <a:lnTo>
                  <a:pt x="0" y="168995"/>
                </a:lnTo>
              </a:path>
              <a:path w="513080" h="198754">
                <a:moveTo>
                  <a:pt x="513059" y="29346"/>
                </a:moveTo>
                <a:lnTo>
                  <a:pt x="0" y="29346"/>
                </a:lnTo>
              </a:path>
              <a:path w="513080" h="198754">
                <a:moveTo>
                  <a:pt x="59705" y="59705"/>
                </a:moveTo>
                <a:lnTo>
                  <a:pt x="0" y="0"/>
                </a:lnTo>
              </a:path>
              <a:path w="513080" h="198754">
                <a:moveTo>
                  <a:pt x="59705" y="198342"/>
                </a:moveTo>
                <a:lnTo>
                  <a:pt x="0" y="13863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5" name="object 1125" descr=""/>
          <p:cNvSpPr txBox="1"/>
          <p:nvPr/>
        </p:nvSpPr>
        <p:spPr>
          <a:xfrm>
            <a:off x="14579300" y="756753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583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6" name="object 1126" descr=""/>
          <p:cNvSpPr/>
          <p:nvPr/>
        </p:nvSpPr>
        <p:spPr>
          <a:xfrm>
            <a:off x="14824749" y="8384353"/>
            <a:ext cx="537845" cy="221615"/>
          </a:xfrm>
          <a:custGeom>
            <a:avLst/>
            <a:gdLst/>
            <a:ahLst/>
            <a:cxnLst/>
            <a:rect l="l" t="t" r="r" b="b"/>
            <a:pathLst>
              <a:path w="537844" h="221615">
                <a:moveTo>
                  <a:pt x="29346" y="0"/>
                </a:moveTo>
                <a:lnTo>
                  <a:pt x="29346" y="221617"/>
                </a:lnTo>
              </a:path>
              <a:path w="537844" h="221615">
                <a:moveTo>
                  <a:pt x="506987" y="0"/>
                </a:moveTo>
                <a:lnTo>
                  <a:pt x="506987" y="221617"/>
                </a:lnTo>
              </a:path>
              <a:path w="537844" h="221615">
                <a:moveTo>
                  <a:pt x="29346" y="192270"/>
                </a:moveTo>
                <a:lnTo>
                  <a:pt x="506987" y="192270"/>
                </a:lnTo>
              </a:path>
              <a:path w="537844" h="221615">
                <a:moveTo>
                  <a:pt x="477641" y="221617"/>
                </a:moveTo>
                <a:lnTo>
                  <a:pt x="537346" y="161912"/>
                </a:lnTo>
              </a:path>
              <a:path w="537844" h="221615">
                <a:moveTo>
                  <a:pt x="0" y="221617"/>
                </a:moveTo>
                <a:lnTo>
                  <a:pt x="59705" y="16191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7" name="object 1127" descr=""/>
          <p:cNvSpPr txBox="1"/>
          <p:nvPr/>
        </p:nvSpPr>
        <p:spPr>
          <a:xfrm>
            <a:off x="15028606" y="8456028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8" name="object 1128" descr=""/>
          <p:cNvSpPr/>
          <p:nvPr/>
        </p:nvSpPr>
        <p:spPr>
          <a:xfrm>
            <a:off x="15346915" y="7780218"/>
            <a:ext cx="207010" cy="618490"/>
          </a:xfrm>
          <a:custGeom>
            <a:avLst/>
            <a:gdLst/>
            <a:ahLst/>
            <a:cxnLst/>
            <a:rect l="l" t="t" r="r" b="b"/>
            <a:pathLst>
              <a:path w="207009" h="618490">
                <a:moveTo>
                  <a:pt x="0" y="29346"/>
                </a:moveTo>
                <a:lnTo>
                  <a:pt x="206438" y="29346"/>
                </a:lnTo>
              </a:path>
              <a:path w="207009" h="618490">
                <a:moveTo>
                  <a:pt x="0" y="588955"/>
                </a:moveTo>
                <a:lnTo>
                  <a:pt x="206438" y="588955"/>
                </a:lnTo>
              </a:path>
              <a:path w="207009" h="618490">
                <a:moveTo>
                  <a:pt x="176079" y="29346"/>
                </a:moveTo>
                <a:lnTo>
                  <a:pt x="176079" y="588955"/>
                </a:lnTo>
              </a:path>
              <a:path w="207009" h="618490">
                <a:moveTo>
                  <a:pt x="206438" y="618302"/>
                </a:moveTo>
                <a:lnTo>
                  <a:pt x="146732" y="558597"/>
                </a:lnTo>
              </a:path>
              <a:path w="207009" h="61849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29" name="object 1129" descr=""/>
          <p:cNvSpPr txBox="1"/>
          <p:nvPr/>
        </p:nvSpPr>
        <p:spPr>
          <a:xfrm>
            <a:off x="15423796" y="7992947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0" name="object 1130" descr=""/>
          <p:cNvSpPr/>
          <p:nvPr/>
        </p:nvSpPr>
        <p:spPr>
          <a:xfrm>
            <a:off x="15009936" y="8552337"/>
            <a:ext cx="709930" cy="631825"/>
          </a:xfrm>
          <a:custGeom>
            <a:avLst/>
            <a:gdLst/>
            <a:ahLst/>
            <a:cxnLst/>
            <a:rect l="l" t="t" r="r" b="b"/>
            <a:pathLst>
              <a:path w="709930" h="631825">
                <a:moveTo>
                  <a:pt x="70836" y="128517"/>
                </a:moveTo>
                <a:lnTo>
                  <a:pt x="70836" y="631457"/>
                </a:lnTo>
              </a:path>
              <a:path w="709930" h="631825">
                <a:moveTo>
                  <a:pt x="59705" y="128517"/>
                </a:moveTo>
                <a:lnTo>
                  <a:pt x="59705" y="631457"/>
                </a:lnTo>
              </a:path>
              <a:path w="709930" h="631825">
                <a:moveTo>
                  <a:pt x="324836" y="601099"/>
                </a:moveTo>
                <a:lnTo>
                  <a:pt x="70836" y="601099"/>
                </a:lnTo>
                <a:lnTo>
                  <a:pt x="59705" y="601099"/>
                </a:lnTo>
                <a:lnTo>
                  <a:pt x="0" y="601099"/>
                </a:lnTo>
              </a:path>
              <a:path w="709930" h="631825">
                <a:moveTo>
                  <a:pt x="41490" y="631457"/>
                </a:moveTo>
                <a:lnTo>
                  <a:pt x="101195" y="571752"/>
                </a:lnTo>
              </a:path>
              <a:path w="709930" h="631825">
                <a:moveTo>
                  <a:pt x="29346" y="631457"/>
                </a:moveTo>
                <a:lnTo>
                  <a:pt x="89051" y="571752"/>
                </a:lnTo>
              </a:path>
              <a:path w="709930" h="631825">
                <a:moveTo>
                  <a:pt x="86015" y="114350"/>
                </a:moveTo>
                <a:lnTo>
                  <a:pt x="598063" y="114350"/>
                </a:lnTo>
              </a:path>
              <a:path w="709930" h="631825">
                <a:moveTo>
                  <a:pt x="86015" y="207450"/>
                </a:moveTo>
                <a:lnTo>
                  <a:pt x="598063" y="207450"/>
                </a:lnTo>
              </a:path>
              <a:path w="709930" h="631825">
                <a:moveTo>
                  <a:pt x="567704" y="207450"/>
                </a:moveTo>
                <a:lnTo>
                  <a:pt x="567704" y="114350"/>
                </a:lnTo>
                <a:lnTo>
                  <a:pt x="567704" y="0"/>
                </a:lnTo>
                <a:lnTo>
                  <a:pt x="709377" y="0"/>
                </a:lnTo>
              </a:path>
              <a:path w="709930" h="631825">
                <a:moveTo>
                  <a:pt x="598063" y="143697"/>
                </a:moveTo>
                <a:lnTo>
                  <a:pt x="538358" y="83991"/>
                </a:lnTo>
              </a:path>
              <a:path w="709930" h="631825">
                <a:moveTo>
                  <a:pt x="598063" y="237808"/>
                </a:moveTo>
                <a:lnTo>
                  <a:pt x="538358" y="1770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1" name="object 1131" descr=""/>
          <p:cNvSpPr txBox="1"/>
          <p:nvPr/>
        </p:nvSpPr>
        <p:spPr>
          <a:xfrm>
            <a:off x="15573037" y="843275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2" name="object 1132" descr=""/>
          <p:cNvSpPr/>
          <p:nvPr/>
        </p:nvSpPr>
        <p:spPr>
          <a:xfrm>
            <a:off x="14730637" y="9008727"/>
            <a:ext cx="368935" cy="320040"/>
          </a:xfrm>
          <a:custGeom>
            <a:avLst/>
            <a:gdLst/>
            <a:ahLst/>
            <a:cxnLst/>
            <a:rect l="l" t="t" r="r" b="b"/>
            <a:pathLst>
              <a:path w="368934" h="320040">
                <a:moveTo>
                  <a:pt x="219593" y="0"/>
                </a:moveTo>
                <a:lnTo>
                  <a:pt x="219593" y="319776"/>
                </a:lnTo>
              </a:path>
              <a:path w="368934" h="320040">
                <a:moveTo>
                  <a:pt x="339003" y="0"/>
                </a:moveTo>
                <a:lnTo>
                  <a:pt x="339003" y="319776"/>
                </a:lnTo>
              </a:path>
              <a:path w="368934" h="320040">
                <a:moveTo>
                  <a:pt x="339003" y="290430"/>
                </a:moveTo>
                <a:lnTo>
                  <a:pt x="219593" y="290430"/>
                </a:lnTo>
                <a:lnTo>
                  <a:pt x="0" y="290430"/>
                </a:lnTo>
              </a:path>
              <a:path w="368934" h="320040">
                <a:moveTo>
                  <a:pt x="189234" y="319776"/>
                </a:moveTo>
                <a:lnTo>
                  <a:pt x="248940" y="260071"/>
                </a:lnTo>
              </a:path>
              <a:path w="368934" h="320040">
                <a:moveTo>
                  <a:pt x="308645" y="319776"/>
                </a:moveTo>
                <a:lnTo>
                  <a:pt x="368350" y="26007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3" name="object 1133" descr=""/>
          <p:cNvSpPr txBox="1"/>
          <p:nvPr/>
        </p:nvSpPr>
        <p:spPr>
          <a:xfrm>
            <a:off x="14726032" y="917856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4" name="object 1134" descr=""/>
          <p:cNvSpPr/>
          <p:nvPr/>
        </p:nvSpPr>
        <p:spPr>
          <a:xfrm>
            <a:off x="14783258" y="8680855"/>
            <a:ext cx="369570" cy="503555"/>
          </a:xfrm>
          <a:custGeom>
            <a:avLst/>
            <a:gdLst/>
            <a:ahLst/>
            <a:cxnLst/>
            <a:rect l="l" t="t" r="r" b="b"/>
            <a:pathLst>
              <a:path w="369569" h="503554">
                <a:moveTo>
                  <a:pt x="297513" y="0"/>
                </a:moveTo>
                <a:lnTo>
                  <a:pt x="297513" y="502939"/>
                </a:lnTo>
              </a:path>
              <a:path w="369569" h="503554">
                <a:moveTo>
                  <a:pt x="309657" y="0"/>
                </a:moveTo>
                <a:lnTo>
                  <a:pt x="309657" y="502939"/>
                </a:lnTo>
              </a:path>
              <a:path w="369569" h="503554">
                <a:moveTo>
                  <a:pt x="0" y="472581"/>
                </a:moveTo>
                <a:lnTo>
                  <a:pt x="297513" y="472581"/>
                </a:lnTo>
                <a:lnTo>
                  <a:pt x="309657" y="472581"/>
                </a:lnTo>
                <a:lnTo>
                  <a:pt x="369362" y="472581"/>
                </a:lnTo>
              </a:path>
              <a:path w="369569" h="503554">
                <a:moveTo>
                  <a:pt x="268167" y="502939"/>
                </a:moveTo>
                <a:lnTo>
                  <a:pt x="327872" y="443234"/>
                </a:lnTo>
              </a:path>
              <a:path w="369569" h="503554">
                <a:moveTo>
                  <a:pt x="280310" y="502939"/>
                </a:moveTo>
                <a:lnTo>
                  <a:pt x="340015" y="44323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5" name="object 1135" descr=""/>
          <p:cNvSpPr txBox="1"/>
          <p:nvPr/>
        </p:nvSpPr>
        <p:spPr>
          <a:xfrm>
            <a:off x="14778654" y="9033852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6" name="object 1136" descr=""/>
          <p:cNvSpPr/>
          <p:nvPr/>
        </p:nvSpPr>
        <p:spPr>
          <a:xfrm>
            <a:off x="14559618" y="8636329"/>
            <a:ext cx="507365" cy="154305"/>
          </a:xfrm>
          <a:custGeom>
            <a:avLst/>
            <a:gdLst/>
            <a:ahLst/>
            <a:cxnLst/>
            <a:rect l="l" t="t" r="r" b="b"/>
            <a:pathLst>
              <a:path w="507365" h="154304">
                <a:moveTo>
                  <a:pt x="506987" y="30358"/>
                </a:moveTo>
                <a:lnTo>
                  <a:pt x="0" y="30358"/>
                </a:lnTo>
              </a:path>
              <a:path w="507365" h="154304">
                <a:moveTo>
                  <a:pt x="506987" y="123458"/>
                </a:moveTo>
                <a:lnTo>
                  <a:pt x="0" y="123458"/>
                </a:lnTo>
              </a:path>
              <a:path w="507365" h="154304">
                <a:moveTo>
                  <a:pt x="59705" y="59705"/>
                </a:moveTo>
                <a:lnTo>
                  <a:pt x="0" y="0"/>
                </a:lnTo>
              </a:path>
              <a:path w="507365" h="154304">
                <a:moveTo>
                  <a:pt x="59705" y="153816"/>
                </a:moveTo>
                <a:lnTo>
                  <a:pt x="0" y="930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7" name="object 1137" descr=""/>
          <p:cNvSpPr txBox="1"/>
          <p:nvPr/>
        </p:nvSpPr>
        <p:spPr>
          <a:xfrm>
            <a:off x="14584360" y="840138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390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38" name="object 1138" descr=""/>
          <p:cNvSpPr/>
          <p:nvPr/>
        </p:nvSpPr>
        <p:spPr>
          <a:xfrm>
            <a:off x="15063568" y="9008727"/>
            <a:ext cx="386715" cy="320040"/>
          </a:xfrm>
          <a:custGeom>
            <a:avLst/>
            <a:gdLst/>
            <a:ahLst/>
            <a:cxnLst/>
            <a:rect l="l" t="t" r="r" b="b"/>
            <a:pathLst>
              <a:path w="386715" h="320040">
                <a:moveTo>
                  <a:pt x="29346" y="0"/>
                </a:moveTo>
                <a:lnTo>
                  <a:pt x="29346" y="319776"/>
                </a:lnTo>
              </a:path>
              <a:path w="386715" h="320040">
                <a:moveTo>
                  <a:pt x="148756" y="0"/>
                </a:moveTo>
                <a:lnTo>
                  <a:pt x="148756" y="319776"/>
                </a:lnTo>
              </a:path>
              <a:path w="386715" h="320040">
                <a:moveTo>
                  <a:pt x="29346" y="290430"/>
                </a:moveTo>
                <a:lnTo>
                  <a:pt x="148756" y="290430"/>
                </a:lnTo>
                <a:lnTo>
                  <a:pt x="386565" y="290430"/>
                </a:lnTo>
              </a:path>
              <a:path w="386715" h="320040">
                <a:moveTo>
                  <a:pt x="119410" y="319776"/>
                </a:moveTo>
                <a:lnTo>
                  <a:pt x="179115" y="260071"/>
                </a:lnTo>
              </a:path>
              <a:path w="386715" h="320040">
                <a:moveTo>
                  <a:pt x="0" y="319776"/>
                </a:moveTo>
                <a:lnTo>
                  <a:pt x="59705" y="26007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9" name="object 1139" descr=""/>
          <p:cNvSpPr txBox="1"/>
          <p:nvPr/>
        </p:nvSpPr>
        <p:spPr>
          <a:xfrm>
            <a:off x="15216829" y="9000404"/>
            <a:ext cx="227329" cy="314960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9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  <a:p>
            <a:pPr marL="84455">
              <a:lnSpc>
                <a:spcPct val="100000"/>
              </a:lnSpc>
              <a:spcBef>
                <a:spcPts val="30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0" name="object 1140" descr=""/>
          <p:cNvSpPr/>
          <p:nvPr/>
        </p:nvSpPr>
        <p:spPr>
          <a:xfrm>
            <a:off x="15227506" y="8729429"/>
            <a:ext cx="381000" cy="294640"/>
          </a:xfrm>
          <a:custGeom>
            <a:avLst/>
            <a:gdLst/>
            <a:ahLst/>
            <a:cxnLst/>
            <a:rect l="l" t="t" r="r" b="b"/>
            <a:pathLst>
              <a:path w="381000" h="294640">
                <a:moveTo>
                  <a:pt x="0" y="30358"/>
                </a:moveTo>
                <a:lnTo>
                  <a:pt x="380493" y="30358"/>
                </a:lnTo>
              </a:path>
              <a:path w="381000" h="294640">
                <a:moveTo>
                  <a:pt x="0" y="264119"/>
                </a:moveTo>
                <a:lnTo>
                  <a:pt x="380493" y="264119"/>
                </a:lnTo>
              </a:path>
              <a:path w="381000" h="294640">
                <a:moveTo>
                  <a:pt x="350135" y="30358"/>
                </a:moveTo>
                <a:lnTo>
                  <a:pt x="350135" y="264119"/>
                </a:lnTo>
              </a:path>
              <a:path w="381000" h="294640">
                <a:moveTo>
                  <a:pt x="380493" y="294477"/>
                </a:moveTo>
                <a:lnTo>
                  <a:pt x="320788" y="234772"/>
                </a:lnTo>
              </a:path>
              <a:path w="381000" h="294640">
                <a:moveTo>
                  <a:pt x="380493" y="60717"/>
                </a:moveTo>
                <a:lnTo>
                  <a:pt x="32078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1" name="object 1141" descr=""/>
          <p:cNvSpPr txBox="1"/>
          <p:nvPr/>
        </p:nvSpPr>
        <p:spPr>
          <a:xfrm>
            <a:off x="15478441" y="8808449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2" name="object 1142" descr=""/>
          <p:cNvSpPr/>
          <p:nvPr/>
        </p:nvSpPr>
        <p:spPr>
          <a:xfrm>
            <a:off x="15707171" y="5095511"/>
            <a:ext cx="331470" cy="1023619"/>
          </a:xfrm>
          <a:custGeom>
            <a:avLst/>
            <a:gdLst/>
            <a:ahLst/>
            <a:cxnLst/>
            <a:rect l="l" t="t" r="r" b="b"/>
            <a:pathLst>
              <a:path w="331469" h="1023620">
                <a:moveTo>
                  <a:pt x="91075" y="0"/>
                </a:moveTo>
                <a:lnTo>
                  <a:pt x="91075" y="1023082"/>
                </a:lnTo>
              </a:path>
              <a:path w="331469" h="1023620">
                <a:moveTo>
                  <a:pt x="30358" y="0"/>
                </a:moveTo>
                <a:lnTo>
                  <a:pt x="30358" y="1023082"/>
                </a:lnTo>
              </a:path>
              <a:path w="331469" h="1023620">
                <a:moveTo>
                  <a:pt x="30358" y="992724"/>
                </a:moveTo>
                <a:lnTo>
                  <a:pt x="91075" y="992724"/>
                </a:lnTo>
                <a:lnTo>
                  <a:pt x="330908" y="992724"/>
                </a:lnTo>
              </a:path>
              <a:path w="331469" h="1023620">
                <a:moveTo>
                  <a:pt x="61729" y="1023082"/>
                </a:moveTo>
                <a:lnTo>
                  <a:pt x="121434" y="963377"/>
                </a:lnTo>
              </a:path>
              <a:path w="331469" h="1023620">
                <a:moveTo>
                  <a:pt x="0" y="1023082"/>
                </a:moveTo>
                <a:lnTo>
                  <a:pt x="60717" y="96337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 descr=""/>
          <p:cNvSpPr txBox="1"/>
          <p:nvPr/>
        </p:nvSpPr>
        <p:spPr>
          <a:xfrm>
            <a:off x="15874598" y="596764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4" name="object 1144" descr=""/>
          <p:cNvSpPr/>
          <p:nvPr/>
        </p:nvSpPr>
        <p:spPr>
          <a:xfrm>
            <a:off x="15813425" y="4715018"/>
            <a:ext cx="144780" cy="396240"/>
          </a:xfrm>
          <a:custGeom>
            <a:avLst/>
            <a:gdLst/>
            <a:ahLst/>
            <a:cxnLst/>
            <a:rect l="l" t="t" r="r" b="b"/>
            <a:pathLst>
              <a:path w="144780" h="396239">
                <a:moveTo>
                  <a:pt x="0" y="365314"/>
                </a:moveTo>
                <a:lnTo>
                  <a:pt x="144709" y="365314"/>
                </a:lnTo>
              </a:path>
              <a:path w="144780" h="396239">
                <a:moveTo>
                  <a:pt x="0" y="30358"/>
                </a:moveTo>
                <a:lnTo>
                  <a:pt x="144709" y="30358"/>
                </a:lnTo>
              </a:path>
              <a:path w="144780" h="396239">
                <a:moveTo>
                  <a:pt x="115362" y="365314"/>
                </a:moveTo>
                <a:lnTo>
                  <a:pt x="115362" y="30358"/>
                </a:lnTo>
              </a:path>
              <a:path w="144780" h="396239">
                <a:moveTo>
                  <a:pt x="144709" y="59705"/>
                </a:moveTo>
                <a:lnTo>
                  <a:pt x="85003" y="0"/>
                </a:lnTo>
              </a:path>
              <a:path w="144780" h="396239">
                <a:moveTo>
                  <a:pt x="144709" y="395672"/>
                </a:moveTo>
                <a:lnTo>
                  <a:pt x="85003" y="33596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 descr=""/>
          <p:cNvSpPr txBox="1"/>
          <p:nvPr/>
        </p:nvSpPr>
        <p:spPr>
          <a:xfrm>
            <a:off x="15829588" y="4828914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6" name="object 1146" descr=""/>
          <p:cNvSpPr/>
          <p:nvPr/>
        </p:nvSpPr>
        <p:spPr>
          <a:xfrm>
            <a:off x="15206254" y="5912156"/>
            <a:ext cx="561975" cy="295910"/>
          </a:xfrm>
          <a:custGeom>
            <a:avLst/>
            <a:gdLst/>
            <a:ahLst/>
            <a:cxnLst/>
            <a:rect l="l" t="t" r="r" b="b"/>
            <a:pathLst>
              <a:path w="561975" h="295910">
                <a:moveTo>
                  <a:pt x="30358" y="0"/>
                </a:moveTo>
                <a:lnTo>
                  <a:pt x="30358" y="295489"/>
                </a:lnTo>
              </a:path>
              <a:path w="561975" h="295910">
                <a:moveTo>
                  <a:pt x="531274" y="0"/>
                </a:moveTo>
                <a:lnTo>
                  <a:pt x="531274" y="295489"/>
                </a:lnTo>
              </a:path>
              <a:path w="561975" h="295910">
                <a:moveTo>
                  <a:pt x="30358" y="265131"/>
                </a:moveTo>
                <a:lnTo>
                  <a:pt x="531274" y="265131"/>
                </a:lnTo>
              </a:path>
              <a:path w="561975" h="295910">
                <a:moveTo>
                  <a:pt x="500915" y="295489"/>
                </a:moveTo>
                <a:lnTo>
                  <a:pt x="561633" y="234772"/>
                </a:lnTo>
              </a:path>
              <a:path w="561975" h="295910">
                <a:moveTo>
                  <a:pt x="0" y="295489"/>
                </a:moveTo>
                <a:lnTo>
                  <a:pt x="59705" y="23477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 descr=""/>
          <p:cNvSpPr txBox="1"/>
          <p:nvPr/>
        </p:nvSpPr>
        <p:spPr>
          <a:xfrm>
            <a:off x="15387849" y="605669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8" name="object 1148" descr=""/>
          <p:cNvSpPr/>
          <p:nvPr/>
        </p:nvSpPr>
        <p:spPr>
          <a:xfrm>
            <a:off x="15752708" y="4715018"/>
            <a:ext cx="396875" cy="1212850"/>
          </a:xfrm>
          <a:custGeom>
            <a:avLst/>
            <a:gdLst/>
            <a:ahLst/>
            <a:cxnLst/>
            <a:rect l="l" t="t" r="r" b="b"/>
            <a:pathLst>
              <a:path w="396875" h="1212850">
                <a:moveTo>
                  <a:pt x="0" y="30358"/>
                </a:moveTo>
                <a:lnTo>
                  <a:pt x="396684" y="30358"/>
                </a:lnTo>
              </a:path>
              <a:path w="396875" h="1212850">
                <a:moveTo>
                  <a:pt x="0" y="1181959"/>
                </a:moveTo>
                <a:lnTo>
                  <a:pt x="396684" y="1181959"/>
                </a:lnTo>
              </a:path>
              <a:path w="396875" h="1212850">
                <a:moveTo>
                  <a:pt x="367338" y="30358"/>
                </a:moveTo>
                <a:lnTo>
                  <a:pt x="367338" y="1181959"/>
                </a:lnTo>
              </a:path>
              <a:path w="396875" h="1212850">
                <a:moveTo>
                  <a:pt x="396684" y="1212317"/>
                </a:moveTo>
                <a:lnTo>
                  <a:pt x="336979" y="1152612"/>
                </a:lnTo>
              </a:path>
              <a:path w="396875" h="1212850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 descr=""/>
          <p:cNvSpPr txBox="1"/>
          <p:nvPr/>
        </p:nvSpPr>
        <p:spPr>
          <a:xfrm>
            <a:off x="16020846" y="5226051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4820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0" name="object 1150" descr=""/>
          <p:cNvSpPr/>
          <p:nvPr/>
        </p:nvSpPr>
        <p:spPr>
          <a:xfrm>
            <a:off x="15546269" y="4379050"/>
            <a:ext cx="282575" cy="284480"/>
          </a:xfrm>
          <a:custGeom>
            <a:avLst/>
            <a:gdLst/>
            <a:ahLst/>
            <a:cxnLst/>
            <a:rect l="l" t="t" r="r" b="b"/>
            <a:pathLst>
              <a:path w="282575" h="284479">
                <a:moveTo>
                  <a:pt x="251975" y="0"/>
                </a:moveTo>
                <a:lnTo>
                  <a:pt x="251975" y="284358"/>
                </a:lnTo>
              </a:path>
              <a:path w="282575" h="284479">
                <a:moveTo>
                  <a:pt x="215545" y="0"/>
                </a:moveTo>
                <a:lnTo>
                  <a:pt x="215545" y="284358"/>
                </a:lnTo>
              </a:path>
              <a:path w="282575" h="284479">
                <a:moveTo>
                  <a:pt x="251975" y="253999"/>
                </a:moveTo>
                <a:lnTo>
                  <a:pt x="215545" y="253999"/>
                </a:lnTo>
                <a:lnTo>
                  <a:pt x="0" y="253999"/>
                </a:lnTo>
              </a:path>
              <a:path w="282575" h="284479">
                <a:moveTo>
                  <a:pt x="185187" y="284358"/>
                </a:moveTo>
                <a:lnTo>
                  <a:pt x="244892" y="224653"/>
                </a:lnTo>
              </a:path>
              <a:path w="282575" h="284479">
                <a:moveTo>
                  <a:pt x="222629" y="284358"/>
                </a:moveTo>
                <a:lnTo>
                  <a:pt x="282334" y="22465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 descr=""/>
          <p:cNvSpPr txBox="1"/>
          <p:nvPr/>
        </p:nvSpPr>
        <p:spPr>
          <a:xfrm>
            <a:off x="15530534" y="4512453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2" name="object 1152" descr=""/>
          <p:cNvSpPr/>
          <p:nvPr/>
        </p:nvSpPr>
        <p:spPr>
          <a:xfrm>
            <a:off x="15467338" y="4256604"/>
            <a:ext cx="316230" cy="304800"/>
          </a:xfrm>
          <a:custGeom>
            <a:avLst/>
            <a:gdLst/>
            <a:ahLst/>
            <a:cxnLst/>
            <a:rect l="l" t="t" r="r" b="b"/>
            <a:pathLst>
              <a:path w="316230" h="304800">
                <a:moveTo>
                  <a:pt x="315728" y="107266"/>
                </a:moveTo>
                <a:lnTo>
                  <a:pt x="0" y="107266"/>
                </a:lnTo>
              </a:path>
              <a:path w="316230" h="304800">
                <a:moveTo>
                  <a:pt x="315728" y="275250"/>
                </a:moveTo>
                <a:lnTo>
                  <a:pt x="0" y="275250"/>
                </a:lnTo>
              </a:path>
              <a:path w="316230" h="304800">
                <a:moveTo>
                  <a:pt x="29346" y="275250"/>
                </a:moveTo>
                <a:lnTo>
                  <a:pt x="29346" y="107266"/>
                </a:lnTo>
                <a:lnTo>
                  <a:pt x="29346" y="0"/>
                </a:lnTo>
                <a:lnTo>
                  <a:pt x="160900" y="0"/>
                </a:lnTo>
              </a:path>
              <a:path w="316230" h="304800">
                <a:moveTo>
                  <a:pt x="59705" y="136613"/>
                </a:moveTo>
                <a:lnTo>
                  <a:pt x="0" y="76908"/>
                </a:lnTo>
              </a:path>
              <a:path w="316230" h="304800">
                <a:moveTo>
                  <a:pt x="59705" y="304597"/>
                </a:moveTo>
                <a:lnTo>
                  <a:pt x="0" y="24489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 descr=""/>
          <p:cNvSpPr txBox="1"/>
          <p:nvPr/>
        </p:nvSpPr>
        <p:spPr>
          <a:xfrm>
            <a:off x="15420232" y="3859416"/>
            <a:ext cx="261620" cy="41275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3025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44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  <a:p>
            <a:pPr marL="72390">
              <a:lnSpc>
                <a:spcPct val="100000"/>
              </a:lnSpc>
              <a:spcBef>
                <a:spcPts val="215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4" name="object 1154" descr=""/>
          <p:cNvSpPr/>
          <p:nvPr/>
        </p:nvSpPr>
        <p:spPr>
          <a:xfrm>
            <a:off x="15731456" y="4547034"/>
            <a:ext cx="251460" cy="190500"/>
          </a:xfrm>
          <a:custGeom>
            <a:avLst/>
            <a:gdLst/>
            <a:ahLst/>
            <a:cxnLst/>
            <a:rect l="l" t="t" r="r" b="b"/>
            <a:pathLst>
              <a:path w="251459" h="190500">
                <a:moveTo>
                  <a:pt x="30358" y="0"/>
                </a:moveTo>
                <a:lnTo>
                  <a:pt x="30358" y="190246"/>
                </a:lnTo>
              </a:path>
              <a:path w="251459" h="190500">
                <a:moveTo>
                  <a:pt x="220605" y="0"/>
                </a:moveTo>
                <a:lnTo>
                  <a:pt x="220605" y="190246"/>
                </a:lnTo>
              </a:path>
              <a:path w="251459" h="190500">
                <a:moveTo>
                  <a:pt x="30358" y="160900"/>
                </a:moveTo>
                <a:lnTo>
                  <a:pt x="220605" y="160900"/>
                </a:lnTo>
              </a:path>
              <a:path w="251459" h="190500">
                <a:moveTo>
                  <a:pt x="191258" y="190246"/>
                </a:moveTo>
                <a:lnTo>
                  <a:pt x="250963" y="130541"/>
                </a:lnTo>
              </a:path>
              <a:path w="251459" h="190500">
                <a:moveTo>
                  <a:pt x="0" y="190246"/>
                </a:moveTo>
                <a:lnTo>
                  <a:pt x="59705" y="13054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 descr=""/>
          <p:cNvSpPr txBox="1"/>
          <p:nvPr/>
        </p:nvSpPr>
        <p:spPr>
          <a:xfrm>
            <a:off x="15772390" y="458733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6" name="object 1156" descr=""/>
          <p:cNvSpPr/>
          <p:nvPr/>
        </p:nvSpPr>
        <p:spPr>
          <a:xfrm>
            <a:off x="15967242" y="4099751"/>
            <a:ext cx="207010" cy="461645"/>
          </a:xfrm>
          <a:custGeom>
            <a:avLst/>
            <a:gdLst/>
            <a:ahLst/>
            <a:cxnLst/>
            <a:rect l="l" t="t" r="r" b="b"/>
            <a:pathLst>
              <a:path w="207009" h="461645">
                <a:moveTo>
                  <a:pt x="0" y="30358"/>
                </a:moveTo>
                <a:lnTo>
                  <a:pt x="206438" y="30358"/>
                </a:lnTo>
              </a:path>
              <a:path w="207009" h="461645">
                <a:moveTo>
                  <a:pt x="0" y="432103"/>
                </a:moveTo>
                <a:lnTo>
                  <a:pt x="206438" y="432103"/>
                </a:lnTo>
              </a:path>
              <a:path w="207009" h="461645">
                <a:moveTo>
                  <a:pt x="176079" y="30358"/>
                </a:moveTo>
                <a:lnTo>
                  <a:pt x="176079" y="432103"/>
                </a:lnTo>
              </a:path>
              <a:path w="207009" h="461645">
                <a:moveTo>
                  <a:pt x="206438" y="461449"/>
                </a:moveTo>
                <a:lnTo>
                  <a:pt x="146732" y="401744"/>
                </a:lnTo>
              </a:path>
              <a:path w="207009" h="46164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7" name="object 1157" descr=""/>
          <p:cNvSpPr txBox="1"/>
          <p:nvPr/>
        </p:nvSpPr>
        <p:spPr>
          <a:xfrm>
            <a:off x="16044123" y="424915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58" name="object 1158" descr=""/>
          <p:cNvSpPr/>
          <p:nvPr/>
        </p:nvSpPr>
        <p:spPr>
          <a:xfrm>
            <a:off x="15731456" y="3661576"/>
            <a:ext cx="307975" cy="208915"/>
          </a:xfrm>
          <a:custGeom>
            <a:avLst/>
            <a:gdLst/>
            <a:ahLst/>
            <a:cxnLst/>
            <a:rect l="l" t="t" r="r" b="b"/>
            <a:pathLst>
              <a:path w="307975" h="208914">
                <a:moveTo>
                  <a:pt x="66788" y="0"/>
                </a:moveTo>
                <a:lnTo>
                  <a:pt x="66788" y="208461"/>
                </a:lnTo>
              </a:path>
              <a:path w="307975" h="208914">
                <a:moveTo>
                  <a:pt x="30358" y="0"/>
                </a:moveTo>
                <a:lnTo>
                  <a:pt x="30358" y="208461"/>
                </a:lnTo>
              </a:path>
              <a:path w="307975" h="208914">
                <a:moveTo>
                  <a:pt x="30358" y="178103"/>
                </a:moveTo>
                <a:lnTo>
                  <a:pt x="66788" y="178103"/>
                </a:lnTo>
                <a:lnTo>
                  <a:pt x="307633" y="178103"/>
                </a:lnTo>
              </a:path>
              <a:path w="307975" h="208914">
                <a:moveTo>
                  <a:pt x="37442" y="208461"/>
                </a:moveTo>
                <a:lnTo>
                  <a:pt x="97147" y="148756"/>
                </a:lnTo>
              </a:path>
              <a:path w="307975" h="208914">
                <a:moveTo>
                  <a:pt x="0" y="208461"/>
                </a:moveTo>
                <a:lnTo>
                  <a:pt x="59705" y="14875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9" name="object 1159" descr=""/>
          <p:cNvSpPr txBox="1"/>
          <p:nvPr/>
        </p:nvSpPr>
        <p:spPr>
          <a:xfrm>
            <a:off x="15887754" y="3719084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0" name="object 1160" descr=""/>
          <p:cNvSpPr/>
          <p:nvPr/>
        </p:nvSpPr>
        <p:spPr>
          <a:xfrm>
            <a:off x="15731456" y="3663600"/>
            <a:ext cx="251460" cy="398145"/>
          </a:xfrm>
          <a:custGeom>
            <a:avLst/>
            <a:gdLst/>
            <a:ahLst/>
            <a:cxnLst/>
            <a:rect l="l" t="t" r="r" b="b"/>
            <a:pathLst>
              <a:path w="251459" h="398145">
                <a:moveTo>
                  <a:pt x="30358" y="0"/>
                </a:moveTo>
                <a:lnTo>
                  <a:pt x="30358" y="397696"/>
                </a:lnTo>
              </a:path>
              <a:path w="251459" h="398145">
                <a:moveTo>
                  <a:pt x="220605" y="0"/>
                </a:moveTo>
                <a:lnTo>
                  <a:pt x="220605" y="397696"/>
                </a:lnTo>
              </a:path>
              <a:path w="251459" h="398145">
                <a:moveTo>
                  <a:pt x="30358" y="367338"/>
                </a:moveTo>
                <a:lnTo>
                  <a:pt x="220605" y="367338"/>
                </a:lnTo>
              </a:path>
              <a:path w="251459" h="398145">
                <a:moveTo>
                  <a:pt x="191258" y="397696"/>
                </a:moveTo>
                <a:lnTo>
                  <a:pt x="250963" y="337991"/>
                </a:lnTo>
              </a:path>
              <a:path w="25145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1" name="object 1161" descr=""/>
          <p:cNvSpPr txBox="1"/>
          <p:nvPr/>
        </p:nvSpPr>
        <p:spPr>
          <a:xfrm>
            <a:off x="15772390" y="391034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2" name="object 1162" descr=""/>
          <p:cNvSpPr/>
          <p:nvPr/>
        </p:nvSpPr>
        <p:spPr>
          <a:xfrm>
            <a:off x="15967242" y="3312453"/>
            <a:ext cx="132715" cy="366395"/>
          </a:xfrm>
          <a:custGeom>
            <a:avLst/>
            <a:gdLst/>
            <a:ahLst/>
            <a:cxnLst/>
            <a:rect l="l" t="t" r="r" b="b"/>
            <a:pathLst>
              <a:path w="132715" h="366395">
                <a:moveTo>
                  <a:pt x="0" y="30358"/>
                </a:moveTo>
                <a:lnTo>
                  <a:pt x="132565" y="30358"/>
                </a:lnTo>
              </a:path>
              <a:path w="132715" h="366395">
                <a:moveTo>
                  <a:pt x="0" y="335967"/>
                </a:moveTo>
                <a:lnTo>
                  <a:pt x="132565" y="335967"/>
                </a:lnTo>
              </a:path>
              <a:path w="132715" h="366395">
                <a:moveTo>
                  <a:pt x="103219" y="30358"/>
                </a:moveTo>
                <a:lnTo>
                  <a:pt x="103219" y="335967"/>
                </a:lnTo>
              </a:path>
              <a:path w="132715" h="366395">
                <a:moveTo>
                  <a:pt x="132565" y="366326"/>
                </a:moveTo>
                <a:lnTo>
                  <a:pt x="72860" y="306621"/>
                </a:lnTo>
              </a:path>
              <a:path w="132715" h="366395">
                <a:moveTo>
                  <a:pt x="132565" y="59705"/>
                </a:moveTo>
                <a:lnTo>
                  <a:pt x="7286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3" name="object 1163" descr=""/>
          <p:cNvSpPr txBox="1"/>
          <p:nvPr/>
        </p:nvSpPr>
        <p:spPr>
          <a:xfrm>
            <a:off x="15971262" y="341328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4" name="object 1164" descr=""/>
          <p:cNvSpPr/>
          <p:nvPr/>
        </p:nvSpPr>
        <p:spPr>
          <a:xfrm>
            <a:off x="16096772" y="2944103"/>
            <a:ext cx="341630" cy="157480"/>
          </a:xfrm>
          <a:custGeom>
            <a:avLst/>
            <a:gdLst/>
            <a:ahLst/>
            <a:cxnLst/>
            <a:rect l="l" t="t" r="r" b="b"/>
            <a:pathLst>
              <a:path w="341630" h="157480">
                <a:moveTo>
                  <a:pt x="59705" y="0"/>
                </a:moveTo>
                <a:lnTo>
                  <a:pt x="59705" y="156852"/>
                </a:lnTo>
              </a:path>
              <a:path w="341630" h="157480">
                <a:moveTo>
                  <a:pt x="69824" y="0"/>
                </a:moveTo>
                <a:lnTo>
                  <a:pt x="69824" y="156852"/>
                </a:lnTo>
              </a:path>
              <a:path w="341630" h="157480">
                <a:moveTo>
                  <a:pt x="341027" y="126493"/>
                </a:moveTo>
                <a:lnTo>
                  <a:pt x="69824" y="126493"/>
                </a:lnTo>
                <a:lnTo>
                  <a:pt x="59705" y="126493"/>
                </a:lnTo>
                <a:lnTo>
                  <a:pt x="0" y="126493"/>
                </a:lnTo>
              </a:path>
              <a:path w="341630" h="157480">
                <a:moveTo>
                  <a:pt x="40478" y="156852"/>
                </a:moveTo>
                <a:lnTo>
                  <a:pt x="100183" y="97147"/>
                </a:lnTo>
              </a:path>
              <a:path w="341630" h="157480">
                <a:moveTo>
                  <a:pt x="30358" y="156852"/>
                </a:moveTo>
                <a:lnTo>
                  <a:pt x="90063" y="971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5" name="object 1165" descr=""/>
          <p:cNvSpPr txBox="1"/>
          <p:nvPr/>
        </p:nvSpPr>
        <p:spPr>
          <a:xfrm>
            <a:off x="16312773" y="2950000"/>
            <a:ext cx="118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6" name="object 1166" descr=""/>
          <p:cNvSpPr/>
          <p:nvPr/>
        </p:nvSpPr>
        <p:spPr>
          <a:xfrm>
            <a:off x="16171656" y="2595991"/>
            <a:ext cx="217170" cy="363855"/>
          </a:xfrm>
          <a:custGeom>
            <a:avLst/>
            <a:gdLst/>
            <a:ahLst/>
            <a:cxnLst/>
            <a:rect l="l" t="t" r="r" b="b"/>
            <a:pathLst>
              <a:path w="217169" h="363855">
                <a:moveTo>
                  <a:pt x="0" y="332932"/>
                </a:moveTo>
                <a:lnTo>
                  <a:pt x="216557" y="332932"/>
                </a:lnTo>
              </a:path>
              <a:path w="217169" h="363855">
                <a:moveTo>
                  <a:pt x="0" y="30358"/>
                </a:moveTo>
                <a:lnTo>
                  <a:pt x="216557" y="30358"/>
                </a:lnTo>
              </a:path>
              <a:path w="217169" h="363855">
                <a:moveTo>
                  <a:pt x="186199" y="332932"/>
                </a:moveTo>
                <a:lnTo>
                  <a:pt x="186199" y="30358"/>
                </a:lnTo>
              </a:path>
              <a:path w="217169" h="363855">
                <a:moveTo>
                  <a:pt x="216557" y="60717"/>
                </a:moveTo>
                <a:lnTo>
                  <a:pt x="156852" y="0"/>
                </a:lnTo>
              </a:path>
              <a:path w="217169" h="363855">
                <a:moveTo>
                  <a:pt x="216557" y="363290"/>
                </a:moveTo>
                <a:lnTo>
                  <a:pt x="156852" y="30358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7" name="object 1167" descr=""/>
          <p:cNvSpPr txBox="1"/>
          <p:nvPr/>
        </p:nvSpPr>
        <p:spPr>
          <a:xfrm>
            <a:off x="16258655" y="269580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8" name="object 1168" descr=""/>
          <p:cNvSpPr/>
          <p:nvPr/>
        </p:nvSpPr>
        <p:spPr>
          <a:xfrm>
            <a:off x="15826581" y="3329656"/>
            <a:ext cx="370840" cy="398145"/>
          </a:xfrm>
          <a:custGeom>
            <a:avLst/>
            <a:gdLst/>
            <a:ahLst/>
            <a:cxnLst/>
            <a:rect l="l" t="t" r="r" b="b"/>
            <a:pathLst>
              <a:path w="370840" h="398145">
                <a:moveTo>
                  <a:pt x="30358" y="0"/>
                </a:moveTo>
                <a:lnTo>
                  <a:pt x="30358" y="397696"/>
                </a:lnTo>
              </a:path>
              <a:path w="370840" h="398145">
                <a:moveTo>
                  <a:pt x="340015" y="0"/>
                </a:moveTo>
                <a:lnTo>
                  <a:pt x="340015" y="397696"/>
                </a:lnTo>
              </a:path>
              <a:path w="370840" h="398145">
                <a:moveTo>
                  <a:pt x="30358" y="367338"/>
                </a:moveTo>
                <a:lnTo>
                  <a:pt x="340015" y="367338"/>
                </a:lnTo>
              </a:path>
              <a:path w="370840" h="398145">
                <a:moveTo>
                  <a:pt x="310669" y="397696"/>
                </a:moveTo>
                <a:lnTo>
                  <a:pt x="370374" y="337991"/>
                </a:lnTo>
              </a:path>
              <a:path w="37084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69" name="object 1169" descr=""/>
          <p:cNvSpPr txBox="1"/>
          <p:nvPr/>
        </p:nvSpPr>
        <p:spPr>
          <a:xfrm>
            <a:off x="15907993" y="357639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0" name="object 1170" descr=""/>
          <p:cNvSpPr/>
          <p:nvPr/>
        </p:nvSpPr>
        <p:spPr>
          <a:xfrm>
            <a:off x="16181776" y="2595991"/>
            <a:ext cx="357505" cy="749300"/>
          </a:xfrm>
          <a:custGeom>
            <a:avLst/>
            <a:gdLst/>
            <a:ahLst/>
            <a:cxnLst/>
            <a:rect l="l" t="t" r="r" b="b"/>
            <a:pathLst>
              <a:path w="357505" h="749300">
                <a:moveTo>
                  <a:pt x="0" y="30358"/>
                </a:moveTo>
                <a:lnTo>
                  <a:pt x="357218" y="30358"/>
                </a:lnTo>
              </a:path>
              <a:path w="357505" h="749300">
                <a:moveTo>
                  <a:pt x="0" y="718485"/>
                </a:moveTo>
                <a:lnTo>
                  <a:pt x="357218" y="718485"/>
                </a:lnTo>
              </a:path>
              <a:path w="357505" h="749300">
                <a:moveTo>
                  <a:pt x="327872" y="30358"/>
                </a:moveTo>
                <a:lnTo>
                  <a:pt x="327872" y="718485"/>
                </a:lnTo>
              </a:path>
              <a:path w="357505" h="749300">
                <a:moveTo>
                  <a:pt x="357218" y="748844"/>
                </a:moveTo>
                <a:lnTo>
                  <a:pt x="297513" y="689138"/>
                </a:lnTo>
              </a:path>
              <a:path w="357505" h="749300">
                <a:moveTo>
                  <a:pt x="357218" y="60717"/>
                </a:moveTo>
                <a:lnTo>
                  <a:pt x="29751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1" name="object 1171" descr=""/>
          <p:cNvSpPr txBox="1"/>
          <p:nvPr/>
        </p:nvSpPr>
        <p:spPr>
          <a:xfrm>
            <a:off x="16410449" y="287660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2" name="object 1172" descr=""/>
          <p:cNvSpPr/>
          <p:nvPr/>
        </p:nvSpPr>
        <p:spPr>
          <a:xfrm>
            <a:off x="16042126" y="9398328"/>
            <a:ext cx="343535" cy="246379"/>
          </a:xfrm>
          <a:custGeom>
            <a:avLst/>
            <a:gdLst/>
            <a:ahLst/>
            <a:cxnLst/>
            <a:rect l="l" t="t" r="r" b="b"/>
            <a:pathLst>
              <a:path w="343534" h="246379">
                <a:moveTo>
                  <a:pt x="114350" y="0"/>
                </a:moveTo>
                <a:lnTo>
                  <a:pt x="114350" y="245904"/>
                </a:lnTo>
              </a:path>
              <a:path w="343534" h="246379">
                <a:moveTo>
                  <a:pt x="29346" y="0"/>
                </a:moveTo>
                <a:lnTo>
                  <a:pt x="29346" y="245904"/>
                </a:lnTo>
              </a:path>
              <a:path w="343534" h="246379">
                <a:moveTo>
                  <a:pt x="29346" y="216557"/>
                </a:moveTo>
                <a:lnTo>
                  <a:pt x="114350" y="216557"/>
                </a:lnTo>
                <a:lnTo>
                  <a:pt x="343051" y="216557"/>
                </a:lnTo>
              </a:path>
              <a:path w="343534" h="246379">
                <a:moveTo>
                  <a:pt x="85003" y="245904"/>
                </a:moveTo>
                <a:lnTo>
                  <a:pt x="144709" y="186199"/>
                </a:lnTo>
              </a:path>
              <a:path w="343534" h="246379">
                <a:moveTo>
                  <a:pt x="0" y="245904"/>
                </a:moveTo>
                <a:lnTo>
                  <a:pt x="59705" y="1861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 descr=""/>
          <p:cNvSpPr txBox="1"/>
          <p:nvPr/>
        </p:nvSpPr>
        <p:spPr>
          <a:xfrm>
            <a:off x="16221698" y="949429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174" name="object 1174" descr="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6163560" y="9268799"/>
            <a:ext cx="153816" cy="187211"/>
          </a:xfrm>
          <a:prstGeom prst="rect">
            <a:avLst/>
          </a:prstGeom>
        </p:spPr>
      </p:pic>
      <p:sp>
        <p:nvSpPr>
          <p:cNvPr id="1175" name="object 1175" descr=""/>
          <p:cNvSpPr txBox="1"/>
          <p:nvPr/>
        </p:nvSpPr>
        <p:spPr>
          <a:xfrm>
            <a:off x="16180207" y="9150226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6" name="object 1176" descr=""/>
          <p:cNvSpPr/>
          <p:nvPr/>
        </p:nvSpPr>
        <p:spPr>
          <a:xfrm>
            <a:off x="15945991" y="9438806"/>
            <a:ext cx="156210" cy="396875"/>
          </a:xfrm>
          <a:custGeom>
            <a:avLst/>
            <a:gdLst/>
            <a:ahLst/>
            <a:cxnLst/>
            <a:rect l="l" t="t" r="r" b="b"/>
            <a:pathLst>
              <a:path w="156209" h="396875">
                <a:moveTo>
                  <a:pt x="30358" y="0"/>
                </a:moveTo>
                <a:lnTo>
                  <a:pt x="30358" y="396684"/>
                </a:lnTo>
              </a:path>
              <a:path w="156209" h="396875">
                <a:moveTo>
                  <a:pt x="125481" y="0"/>
                </a:moveTo>
                <a:lnTo>
                  <a:pt x="125481" y="396684"/>
                </a:lnTo>
              </a:path>
              <a:path w="156209" h="396875">
                <a:moveTo>
                  <a:pt x="30358" y="367338"/>
                </a:moveTo>
                <a:lnTo>
                  <a:pt x="125481" y="367338"/>
                </a:lnTo>
              </a:path>
              <a:path w="156209" h="396875">
                <a:moveTo>
                  <a:pt x="96135" y="396684"/>
                </a:moveTo>
                <a:lnTo>
                  <a:pt x="155840" y="336979"/>
                </a:lnTo>
              </a:path>
              <a:path w="156209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 descr=""/>
          <p:cNvSpPr txBox="1"/>
          <p:nvPr/>
        </p:nvSpPr>
        <p:spPr>
          <a:xfrm>
            <a:off x="15936326" y="9685549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78" name="object 1178" descr=""/>
          <p:cNvSpPr/>
          <p:nvPr/>
        </p:nvSpPr>
        <p:spPr>
          <a:xfrm>
            <a:off x="16086652" y="9159508"/>
            <a:ext cx="398145" cy="294005"/>
          </a:xfrm>
          <a:custGeom>
            <a:avLst/>
            <a:gdLst/>
            <a:ahLst/>
            <a:cxnLst/>
            <a:rect l="l" t="t" r="r" b="b"/>
            <a:pathLst>
              <a:path w="398144" h="294004">
                <a:moveTo>
                  <a:pt x="0" y="29346"/>
                </a:moveTo>
                <a:lnTo>
                  <a:pt x="397696" y="29346"/>
                </a:lnTo>
              </a:path>
              <a:path w="398144" h="294004">
                <a:moveTo>
                  <a:pt x="0" y="264119"/>
                </a:moveTo>
                <a:lnTo>
                  <a:pt x="397696" y="264119"/>
                </a:lnTo>
              </a:path>
              <a:path w="398144" h="294004">
                <a:moveTo>
                  <a:pt x="367338" y="29346"/>
                </a:moveTo>
                <a:lnTo>
                  <a:pt x="367338" y="264119"/>
                </a:lnTo>
              </a:path>
              <a:path w="398144" h="294004">
                <a:moveTo>
                  <a:pt x="397696" y="293465"/>
                </a:moveTo>
                <a:lnTo>
                  <a:pt x="337991" y="233760"/>
                </a:lnTo>
              </a:path>
              <a:path w="398144" h="294004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 descr=""/>
          <p:cNvSpPr txBox="1"/>
          <p:nvPr/>
        </p:nvSpPr>
        <p:spPr>
          <a:xfrm>
            <a:off x="16354790" y="923751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0" name="object 1180" descr=""/>
          <p:cNvSpPr/>
          <p:nvPr/>
        </p:nvSpPr>
        <p:spPr>
          <a:xfrm>
            <a:off x="16017839" y="7964393"/>
            <a:ext cx="362585" cy="415925"/>
          </a:xfrm>
          <a:custGeom>
            <a:avLst/>
            <a:gdLst/>
            <a:ahLst/>
            <a:cxnLst/>
            <a:rect l="l" t="t" r="r" b="b"/>
            <a:pathLst>
              <a:path w="362584" h="415925">
                <a:moveTo>
                  <a:pt x="138637" y="0"/>
                </a:moveTo>
                <a:lnTo>
                  <a:pt x="138637" y="415912"/>
                </a:lnTo>
              </a:path>
              <a:path w="362584" h="415925">
                <a:moveTo>
                  <a:pt x="30358" y="0"/>
                </a:moveTo>
                <a:lnTo>
                  <a:pt x="30358" y="415912"/>
                </a:lnTo>
              </a:path>
              <a:path w="362584" h="415925">
                <a:moveTo>
                  <a:pt x="30358" y="385553"/>
                </a:moveTo>
                <a:lnTo>
                  <a:pt x="138637" y="385553"/>
                </a:lnTo>
                <a:lnTo>
                  <a:pt x="362278" y="385553"/>
                </a:lnTo>
              </a:path>
              <a:path w="362584" h="415925">
                <a:moveTo>
                  <a:pt x="109290" y="415912"/>
                </a:moveTo>
                <a:lnTo>
                  <a:pt x="168995" y="356206"/>
                </a:lnTo>
              </a:path>
              <a:path w="362584" h="415925">
                <a:moveTo>
                  <a:pt x="0" y="415912"/>
                </a:moveTo>
                <a:lnTo>
                  <a:pt x="59705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 descr=""/>
          <p:cNvSpPr txBox="1"/>
          <p:nvPr/>
        </p:nvSpPr>
        <p:spPr>
          <a:xfrm>
            <a:off x="16210565" y="8229351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2" name="object 1182" descr=""/>
          <p:cNvSpPr/>
          <p:nvPr/>
        </p:nvSpPr>
        <p:spPr>
          <a:xfrm>
            <a:off x="15881225" y="7870282"/>
            <a:ext cx="261620" cy="108585"/>
          </a:xfrm>
          <a:custGeom>
            <a:avLst/>
            <a:gdLst/>
            <a:ahLst/>
            <a:cxnLst/>
            <a:rect l="l" t="t" r="r" b="b"/>
            <a:pathLst>
              <a:path w="261619" h="108584">
                <a:moveTo>
                  <a:pt x="261083" y="78932"/>
                </a:moveTo>
                <a:lnTo>
                  <a:pt x="0" y="78932"/>
                </a:lnTo>
              </a:path>
              <a:path w="261619" h="108584">
                <a:moveTo>
                  <a:pt x="261083" y="30358"/>
                </a:moveTo>
                <a:lnTo>
                  <a:pt x="0" y="30358"/>
                </a:lnTo>
              </a:path>
              <a:path w="261619" h="108584">
                <a:moveTo>
                  <a:pt x="59705" y="60717"/>
                </a:moveTo>
                <a:lnTo>
                  <a:pt x="0" y="0"/>
                </a:lnTo>
              </a:path>
              <a:path w="261619" h="108584">
                <a:moveTo>
                  <a:pt x="59705" y="108278"/>
                </a:moveTo>
                <a:lnTo>
                  <a:pt x="0" y="4857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 descr=""/>
          <p:cNvSpPr txBox="1"/>
          <p:nvPr/>
        </p:nvSpPr>
        <p:spPr>
          <a:xfrm>
            <a:off x="15905968" y="758069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4" name="object 1184" descr=""/>
          <p:cNvSpPr/>
          <p:nvPr/>
        </p:nvSpPr>
        <p:spPr>
          <a:xfrm>
            <a:off x="16017839" y="8173867"/>
            <a:ext cx="370840" cy="398145"/>
          </a:xfrm>
          <a:custGeom>
            <a:avLst/>
            <a:gdLst/>
            <a:ahLst/>
            <a:cxnLst/>
            <a:rect l="l" t="t" r="r" b="b"/>
            <a:pathLst>
              <a:path w="370840" h="398145">
                <a:moveTo>
                  <a:pt x="30358" y="0"/>
                </a:moveTo>
                <a:lnTo>
                  <a:pt x="30358" y="397696"/>
                </a:lnTo>
              </a:path>
              <a:path w="370840" h="398145">
                <a:moveTo>
                  <a:pt x="340015" y="0"/>
                </a:moveTo>
                <a:lnTo>
                  <a:pt x="340015" y="397696"/>
                </a:lnTo>
              </a:path>
              <a:path w="370840" h="398145">
                <a:moveTo>
                  <a:pt x="30358" y="367338"/>
                </a:moveTo>
                <a:lnTo>
                  <a:pt x="340015" y="367338"/>
                </a:lnTo>
              </a:path>
              <a:path w="370840" h="398145">
                <a:moveTo>
                  <a:pt x="310669" y="397696"/>
                </a:moveTo>
                <a:lnTo>
                  <a:pt x="370374" y="337991"/>
                </a:lnTo>
              </a:path>
              <a:path w="37084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 descr=""/>
          <p:cNvSpPr txBox="1"/>
          <p:nvPr/>
        </p:nvSpPr>
        <p:spPr>
          <a:xfrm>
            <a:off x="16098239" y="842061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6" name="object 1186" descr=""/>
          <p:cNvSpPr/>
          <p:nvPr/>
        </p:nvSpPr>
        <p:spPr>
          <a:xfrm>
            <a:off x="16373034" y="7870282"/>
            <a:ext cx="207010" cy="318770"/>
          </a:xfrm>
          <a:custGeom>
            <a:avLst/>
            <a:gdLst/>
            <a:ahLst/>
            <a:cxnLst/>
            <a:rect l="l" t="t" r="r" b="b"/>
            <a:pathLst>
              <a:path w="207009" h="318770">
                <a:moveTo>
                  <a:pt x="0" y="30358"/>
                </a:moveTo>
                <a:lnTo>
                  <a:pt x="206438" y="30358"/>
                </a:lnTo>
              </a:path>
              <a:path w="207009" h="318770">
                <a:moveTo>
                  <a:pt x="0" y="288406"/>
                </a:moveTo>
                <a:lnTo>
                  <a:pt x="206438" y="288406"/>
                </a:lnTo>
              </a:path>
              <a:path w="207009" h="318770">
                <a:moveTo>
                  <a:pt x="176079" y="30358"/>
                </a:moveTo>
                <a:lnTo>
                  <a:pt x="176079" y="288406"/>
                </a:lnTo>
              </a:path>
              <a:path w="207009" h="318770">
                <a:moveTo>
                  <a:pt x="206438" y="318764"/>
                </a:moveTo>
                <a:lnTo>
                  <a:pt x="146732" y="259059"/>
                </a:lnTo>
              </a:path>
              <a:path w="207009" h="318770">
                <a:moveTo>
                  <a:pt x="206438" y="60717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 descr=""/>
          <p:cNvSpPr txBox="1"/>
          <p:nvPr/>
        </p:nvSpPr>
        <p:spPr>
          <a:xfrm>
            <a:off x="16449915" y="79478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88" name="object 1188" descr=""/>
          <p:cNvSpPr/>
          <p:nvPr/>
        </p:nvSpPr>
        <p:spPr>
          <a:xfrm>
            <a:off x="16814244" y="9398328"/>
            <a:ext cx="314325" cy="246379"/>
          </a:xfrm>
          <a:custGeom>
            <a:avLst/>
            <a:gdLst/>
            <a:ahLst/>
            <a:cxnLst/>
            <a:rect l="l" t="t" r="r" b="b"/>
            <a:pathLst>
              <a:path w="314325" h="246379">
                <a:moveTo>
                  <a:pt x="59705" y="0"/>
                </a:moveTo>
                <a:lnTo>
                  <a:pt x="59705" y="245904"/>
                </a:lnTo>
              </a:path>
              <a:path w="314325" h="246379">
                <a:moveTo>
                  <a:pt x="68812" y="0"/>
                </a:moveTo>
                <a:lnTo>
                  <a:pt x="68812" y="245904"/>
                </a:lnTo>
              </a:path>
              <a:path w="314325" h="246379">
                <a:moveTo>
                  <a:pt x="313704" y="216557"/>
                </a:moveTo>
                <a:lnTo>
                  <a:pt x="68812" y="216557"/>
                </a:lnTo>
                <a:lnTo>
                  <a:pt x="59705" y="216557"/>
                </a:lnTo>
                <a:lnTo>
                  <a:pt x="0" y="216557"/>
                </a:lnTo>
              </a:path>
              <a:path w="314325" h="246379">
                <a:moveTo>
                  <a:pt x="38454" y="245904"/>
                </a:moveTo>
                <a:lnTo>
                  <a:pt x="98159" y="186199"/>
                </a:lnTo>
              </a:path>
              <a:path w="314325" h="246379">
                <a:moveTo>
                  <a:pt x="30358" y="245904"/>
                </a:moveTo>
                <a:lnTo>
                  <a:pt x="90063" y="1861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 descr=""/>
          <p:cNvSpPr txBox="1"/>
          <p:nvPr/>
        </p:nvSpPr>
        <p:spPr>
          <a:xfrm>
            <a:off x="17003935" y="9494290"/>
            <a:ext cx="118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190" name="object 1190" descr="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6889130" y="9289038"/>
            <a:ext cx="239832" cy="166971"/>
          </a:xfrm>
          <a:prstGeom prst="rect">
            <a:avLst/>
          </a:prstGeom>
        </p:spPr>
      </p:pic>
      <p:sp>
        <p:nvSpPr>
          <p:cNvPr id="1191" name="object 1191" descr=""/>
          <p:cNvSpPr txBox="1"/>
          <p:nvPr/>
        </p:nvSpPr>
        <p:spPr>
          <a:xfrm>
            <a:off x="16991792" y="9170465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2" name="object 1192" descr=""/>
          <p:cNvSpPr/>
          <p:nvPr/>
        </p:nvSpPr>
        <p:spPr>
          <a:xfrm>
            <a:off x="16662452" y="9438806"/>
            <a:ext cx="250190" cy="396875"/>
          </a:xfrm>
          <a:custGeom>
            <a:avLst/>
            <a:gdLst/>
            <a:ahLst/>
            <a:cxnLst/>
            <a:rect l="l" t="t" r="r" b="b"/>
            <a:pathLst>
              <a:path w="250190" h="396875">
                <a:moveTo>
                  <a:pt x="29346" y="0"/>
                </a:moveTo>
                <a:lnTo>
                  <a:pt x="29346" y="396684"/>
                </a:lnTo>
              </a:path>
              <a:path w="250190" h="396875">
                <a:moveTo>
                  <a:pt x="220605" y="0"/>
                </a:moveTo>
                <a:lnTo>
                  <a:pt x="220605" y="396684"/>
                </a:lnTo>
              </a:path>
              <a:path w="250190" h="396875">
                <a:moveTo>
                  <a:pt x="29346" y="367338"/>
                </a:moveTo>
                <a:lnTo>
                  <a:pt x="220605" y="367338"/>
                </a:lnTo>
              </a:path>
              <a:path w="250190" h="396875">
                <a:moveTo>
                  <a:pt x="190246" y="396684"/>
                </a:moveTo>
                <a:lnTo>
                  <a:pt x="249951" y="336979"/>
                </a:lnTo>
              </a:path>
              <a:path w="250190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3" name="object 1193" descr=""/>
          <p:cNvSpPr txBox="1"/>
          <p:nvPr/>
        </p:nvSpPr>
        <p:spPr>
          <a:xfrm>
            <a:off x="16703386" y="968554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4" name="object 1194" descr=""/>
          <p:cNvSpPr/>
          <p:nvPr/>
        </p:nvSpPr>
        <p:spPr>
          <a:xfrm>
            <a:off x="16898236" y="9159508"/>
            <a:ext cx="396875" cy="294005"/>
          </a:xfrm>
          <a:custGeom>
            <a:avLst/>
            <a:gdLst/>
            <a:ahLst/>
            <a:cxnLst/>
            <a:rect l="l" t="t" r="r" b="b"/>
            <a:pathLst>
              <a:path w="396875" h="294004">
                <a:moveTo>
                  <a:pt x="0" y="29346"/>
                </a:moveTo>
                <a:lnTo>
                  <a:pt x="396684" y="29346"/>
                </a:lnTo>
              </a:path>
              <a:path w="396875" h="294004">
                <a:moveTo>
                  <a:pt x="0" y="264119"/>
                </a:moveTo>
                <a:lnTo>
                  <a:pt x="396684" y="264119"/>
                </a:lnTo>
              </a:path>
              <a:path w="396875" h="294004">
                <a:moveTo>
                  <a:pt x="367338" y="29346"/>
                </a:moveTo>
                <a:lnTo>
                  <a:pt x="367338" y="264119"/>
                </a:lnTo>
              </a:path>
              <a:path w="396875" h="294004">
                <a:moveTo>
                  <a:pt x="396684" y="293465"/>
                </a:moveTo>
                <a:lnTo>
                  <a:pt x="336979" y="233760"/>
                </a:lnTo>
              </a:path>
              <a:path w="396875" h="294004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5" name="object 1195" descr=""/>
          <p:cNvSpPr txBox="1"/>
          <p:nvPr/>
        </p:nvSpPr>
        <p:spPr>
          <a:xfrm>
            <a:off x="17166376" y="923751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6" name="object 1196" descr=""/>
          <p:cNvSpPr/>
          <p:nvPr/>
        </p:nvSpPr>
        <p:spPr>
          <a:xfrm>
            <a:off x="16844604" y="7964393"/>
            <a:ext cx="408940" cy="415925"/>
          </a:xfrm>
          <a:custGeom>
            <a:avLst/>
            <a:gdLst/>
            <a:ahLst/>
            <a:cxnLst/>
            <a:rect l="l" t="t" r="r" b="b"/>
            <a:pathLst>
              <a:path w="408940" h="415925">
                <a:moveTo>
                  <a:pt x="29346" y="0"/>
                </a:moveTo>
                <a:lnTo>
                  <a:pt x="29346" y="415912"/>
                </a:lnTo>
              </a:path>
              <a:path w="408940" h="415925">
                <a:moveTo>
                  <a:pt x="205426" y="0"/>
                </a:moveTo>
                <a:lnTo>
                  <a:pt x="205426" y="415912"/>
                </a:lnTo>
              </a:path>
              <a:path w="408940" h="415925">
                <a:moveTo>
                  <a:pt x="29346" y="385553"/>
                </a:moveTo>
                <a:lnTo>
                  <a:pt x="205426" y="385553"/>
                </a:lnTo>
                <a:lnTo>
                  <a:pt x="408828" y="385553"/>
                </a:lnTo>
              </a:path>
              <a:path w="408940" h="415925">
                <a:moveTo>
                  <a:pt x="175067" y="415912"/>
                </a:moveTo>
                <a:lnTo>
                  <a:pt x="235784" y="356206"/>
                </a:lnTo>
              </a:path>
              <a:path w="408940" h="415925">
                <a:moveTo>
                  <a:pt x="0" y="415912"/>
                </a:moveTo>
                <a:lnTo>
                  <a:pt x="59705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7" name="object 1197" descr=""/>
          <p:cNvSpPr txBox="1"/>
          <p:nvPr/>
        </p:nvSpPr>
        <p:spPr>
          <a:xfrm>
            <a:off x="17092987" y="822935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98" name="object 1198" descr=""/>
          <p:cNvSpPr/>
          <p:nvPr/>
        </p:nvSpPr>
        <p:spPr>
          <a:xfrm>
            <a:off x="16889130" y="7870282"/>
            <a:ext cx="382905" cy="108585"/>
          </a:xfrm>
          <a:custGeom>
            <a:avLst/>
            <a:gdLst/>
            <a:ahLst/>
            <a:cxnLst/>
            <a:rect l="l" t="t" r="r" b="b"/>
            <a:pathLst>
              <a:path w="382905" h="108584">
                <a:moveTo>
                  <a:pt x="0" y="78932"/>
                </a:moveTo>
                <a:lnTo>
                  <a:pt x="382517" y="78932"/>
                </a:lnTo>
              </a:path>
              <a:path w="382905" h="108584">
                <a:moveTo>
                  <a:pt x="0" y="30358"/>
                </a:moveTo>
                <a:lnTo>
                  <a:pt x="382517" y="30358"/>
                </a:lnTo>
              </a:path>
              <a:path w="382905" h="108584">
                <a:moveTo>
                  <a:pt x="382517" y="108278"/>
                </a:moveTo>
                <a:lnTo>
                  <a:pt x="321800" y="48573"/>
                </a:lnTo>
              </a:path>
              <a:path w="382905" h="108584">
                <a:moveTo>
                  <a:pt x="382517" y="60717"/>
                </a:moveTo>
                <a:lnTo>
                  <a:pt x="32180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99" name="object 1199" descr=""/>
          <p:cNvSpPr txBox="1"/>
          <p:nvPr/>
        </p:nvSpPr>
        <p:spPr>
          <a:xfrm>
            <a:off x="17077808" y="795814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205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0" name="object 1200" descr=""/>
          <p:cNvSpPr/>
          <p:nvPr/>
        </p:nvSpPr>
        <p:spPr>
          <a:xfrm>
            <a:off x="16662452" y="8173867"/>
            <a:ext cx="418465" cy="398145"/>
          </a:xfrm>
          <a:custGeom>
            <a:avLst/>
            <a:gdLst/>
            <a:ahLst/>
            <a:cxnLst/>
            <a:rect l="l" t="t" r="r" b="b"/>
            <a:pathLst>
              <a:path w="418465" h="398145">
                <a:moveTo>
                  <a:pt x="29346" y="0"/>
                </a:moveTo>
                <a:lnTo>
                  <a:pt x="29346" y="397696"/>
                </a:lnTo>
              </a:path>
              <a:path w="418465" h="398145">
                <a:moveTo>
                  <a:pt x="387577" y="0"/>
                </a:moveTo>
                <a:lnTo>
                  <a:pt x="387577" y="397696"/>
                </a:lnTo>
              </a:path>
              <a:path w="418465" h="398145">
                <a:moveTo>
                  <a:pt x="29346" y="367338"/>
                </a:moveTo>
                <a:lnTo>
                  <a:pt x="387577" y="367338"/>
                </a:lnTo>
              </a:path>
              <a:path w="418465" h="398145">
                <a:moveTo>
                  <a:pt x="357218" y="397696"/>
                </a:moveTo>
                <a:lnTo>
                  <a:pt x="417935" y="337991"/>
                </a:lnTo>
              </a:path>
              <a:path w="41846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1" name="object 1201" descr=""/>
          <p:cNvSpPr txBox="1"/>
          <p:nvPr/>
        </p:nvSpPr>
        <p:spPr>
          <a:xfrm>
            <a:off x="16767139" y="842061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2" name="object 1202" descr=""/>
          <p:cNvSpPr/>
          <p:nvPr/>
        </p:nvSpPr>
        <p:spPr>
          <a:xfrm>
            <a:off x="17065209" y="7870282"/>
            <a:ext cx="396875" cy="318770"/>
          </a:xfrm>
          <a:custGeom>
            <a:avLst/>
            <a:gdLst/>
            <a:ahLst/>
            <a:cxnLst/>
            <a:rect l="l" t="t" r="r" b="b"/>
            <a:pathLst>
              <a:path w="396875" h="318770">
                <a:moveTo>
                  <a:pt x="0" y="30358"/>
                </a:moveTo>
                <a:lnTo>
                  <a:pt x="396684" y="30358"/>
                </a:lnTo>
              </a:path>
              <a:path w="396875" h="318770">
                <a:moveTo>
                  <a:pt x="0" y="288406"/>
                </a:moveTo>
                <a:lnTo>
                  <a:pt x="396684" y="288406"/>
                </a:lnTo>
              </a:path>
              <a:path w="396875" h="318770">
                <a:moveTo>
                  <a:pt x="367338" y="30358"/>
                </a:moveTo>
                <a:lnTo>
                  <a:pt x="367338" y="288406"/>
                </a:lnTo>
              </a:path>
              <a:path w="396875" h="318770">
                <a:moveTo>
                  <a:pt x="396684" y="318764"/>
                </a:moveTo>
                <a:lnTo>
                  <a:pt x="336979" y="259059"/>
                </a:lnTo>
              </a:path>
              <a:path w="396875" h="318770">
                <a:moveTo>
                  <a:pt x="396684" y="60717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 descr=""/>
          <p:cNvSpPr txBox="1"/>
          <p:nvPr/>
        </p:nvSpPr>
        <p:spPr>
          <a:xfrm>
            <a:off x="17333348" y="79478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4" name="object 1204" descr=""/>
          <p:cNvSpPr/>
          <p:nvPr/>
        </p:nvSpPr>
        <p:spPr>
          <a:xfrm>
            <a:off x="16472205" y="5095511"/>
            <a:ext cx="432434" cy="207010"/>
          </a:xfrm>
          <a:custGeom>
            <a:avLst/>
            <a:gdLst/>
            <a:ahLst/>
            <a:cxnLst/>
            <a:rect l="l" t="t" r="r" b="b"/>
            <a:pathLst>
              <a:path w="432434" h="207010">
                <a:moveTo>
                  <a:pt x="401744" y="0"/>
                </a:moveTo>
                <a:lnTo>
                  <a:pt x="401744" y="206438"/>
                </a:lnTo>
              </a:path>
              <a:path w="432434" h="207010">
                <a:moveTo>
                  <a:pt x="291441" y="0"/>
                </a:moveTo>
                <a:lnTo>
                  <a:pt x="291441" y="206438"/>
                </a:lnTo>
              </a:path>
              <a:path w="432434" h="207010">
                <a:moveTo>
                  <a:pt x="401744" y="176079"/>
                </a:moveTo>
                <a:lnTo>
                  <a:pt x="291441" y="176079"/>
                </a:lnTo>
                <a:lnTo>
                  <a:pt x="0" y="176079"/>
                </a:lnTo>
              </a:path>
              <a:path w="432434" h="207010">
                <a:moveTo>
                  <a:pt x="261083" y="206438"/>
                </a:moveTo>
                <a:lnTo>
                  <a:pt x="321800" y="145720"/>
                </a:lnTo>
              </a:path>
              <a:path w="432434" h="207010">
                <a:moveTo>
                  <a:pt x="372398" y="206438"/>
                </a:moveTo>
                <a:lnTo>
                  <a:pt x="432103" y="14572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 descr=""/>
          <p:cNvSpPr txBox="1"/>
          <p:nvPr/>
        </p:nvSpPr>
        <p:spPr>
          <a:xfrm>
            <a:off x="16463553" y="515099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6" name="object 1206" descr=""/>
          <p:cNvSpPr/>
          <p:nvPr/>
        </p:nvSpPr>
        <p:spPr>
          <a:xfrm>
            <a:off x="16733288" y="5095511"/>
            <a:ext cx="323215" cy="396875"/>
          </a:xfrm>
          <a:custGeom>
            <a:avLst/>
            <a:gdLst/>
            <a:ahLst/>
            <a:cxnLst/>
            <a:rect l="l" t="t" r="r" b="b"/>
            <a:pathLst>
              <a:path w="323215" h="396875">
                <a:moveTo>
                  <a:pt x="30358" y="0"/>
                </a:moveTo>
                <a:lnTo>
                  <a:pt x="30358" y="396684"/>
                </a:lnTo>
              </a:path>
              <a:path w="323215" h="396875">
                <a:moveTo>
                  <a:pt x="292453" y="0"/>
                </a:moveTo>
                <a:lnTo>
                  <a:pt x="292453" y="396684"/>
                </a:lnTo>
              </a:path>
              <a:path w="323215" h="396875">
                <a:moveTo>
                  <a:pt x="30358" y="367338"/>
                </a:moveTo>
                <a:lnTo>
                  <a:pt x="292453" y="367338"/>
                </a:lnTo>
              </a:path>
              <a:path w="323215" h="396875">
                <a:moveTo>
                  <a:pt x="263107" y="396684"/>
                </a:moveTo>
                <a:lnTo>
                  <a:pt x="322812" y="336979"/>
                </a:lnTo>
              </a:path>
              <a:path w="323215" h="396875">
                <a:moveTo>
                  <a:pt x="0" y="396684"/>
                </a:moveTo>
                <a:lnTo>
                  <a:pt x="60717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 descr=""/>
          <p:cNvSpPr txBox="1"/>
          <p:nvPr/>
        </p:nvSpPr>
        <p:spPr>
          <a:xfrm>
            <a:off x="16796486" y="5342254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08" name="object 1208" descr=""/>
          <p:cNvSpPr/>
          <p:nvPr/>
        </p:nvSpPr>
        <p:spPr>
          <a:xfrm>
            <a:off x="17040922" y="4768651"/>
            <a:ext cx="207010" cy="342265"/>
          </a:xfrm>
          <a:custGeom>
            <a:avLst/>
            <a:gdLst/>
            <a:ahLst/>
            <a:cxnLst/>
            <a:rect l="l" t="t" r="r" b="b"/>
            <a:pathLst>
              <a:path w="207009" h="342264">
                <a:moveTo>
                  <a:pt x="0" y="29346"/>
                </a:moveTo>
                <a:lnTo>
                  <a:pt x="206438" y="29346"/>
                </a:lnTo>
              </a:path>
              <a:path w="207009" h="342264">
                <a:moveTo>
                  <a:pt x="0" y="311681"/>
                </a:moveTo>
                <a:lnTo>
                  <a:pt x="206438" y="311681"/>
                </a:lnTo>
              </a:path>
              <a:path w="207009" h="342264">
                <a:moveTo>
                  <a:pt x="176079" y="29346"/>
                </a:moveTo>
                <a:lnTo>
                  <a:pt x="176079" y="311681"/>
                </a:lnTo>
              </a:path>
              <a:path w="207009" h="342264">
                <a:moveTo>
                  <a:pt x="206438" y="342039"/>
                </a:moveTo>
                <a:lnTo>
                  <a:pt x="146732" y="282334"/>
                </a:lnTo>
              </a:path>
              <a:path w="207009" h="34226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 descr=""/>
          <p:cNvSpPr txBox="1"/>
          <p:nvPr/>
        </p:nvSpPr>
        <p:spPr>
          <a:xfrm>
            <a:off x="17118814" y="4863667"/>
            <a:ext cx="118745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0" name="object 1210" descr=""/>
          <p:cNvSpPr/>
          <p:nvPr/>
        </p:nvSpPr>
        <p:spPr>
          <a:xfrm>
            <a:off x="17561066" y="7246920"/>
            <a:ext cx="783590" cy="398145"/>
          </a:xfrm>
          <a:custGeom>
            <a:avLst/>
            <a:gdLst/>
            <a:ahLst/>
            <a:cxnLst/>
            <a:rect l="l" t="t" r="r" b="b"/>
            <a:pathLst>
              <a:path w="783590" h="398145">
                <a:moveTo>
                  <a:pt x="30358" y="0"/>
                </a:moveTo>
                <a:lnTo>
                  <a:pt x="30358" y="397696"/>
                </a:lnTo>
              </a:path>
              <a:path w="783590" h="398145">
                <a:moveTo>
                  <a:pt x="753903" y="0"/>
                </a:moveTo>
                <a:lnTo>
                  <a:pt x="753903" y="397696"/>
                </a:lnTo>
              </a:path>
              <a:path w="783590" h="398145">
                <a:moveTo>
                  <a:pt x="30358" y="367338"/>
                </a:moveTo>
                <a:lnTo>
                  <a:pt x="753903" y="367338"/>
                </a:lnTo>
              </a:path>
              <a:path w="783590" h="398145">
                <a:moveTo>
                  <a:pt x="723545" y="397696"/>
                </a:moveTo>
                <a:lnTo>
                  <a:pt x="783250" y="337991"/>
                </a:lnTo>
              </a:path>
              <a:path w="78359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 descr=""/>
          <p:cNvSpPr txBox="1"/>
          <p:nvPr/>
        </p:nvSpPr>
        <p:spPr>
          <a:xfrm>
            <a:off x="17847902" y="749467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2" name="object 1212" descr=""/>
          <p:cNvSpPr/>
          <p:nvPr/>
        </p:nvSpPr>
        <p:spPr>
          <a:xfrm>
            <a:off x="17605592" y="7202394"/>
            <a:ext cx="930275" cy="314325"/>
          </a:xfrm>
          <a:custGeom>
            <a:avLst/>
            <a:gdLst/>
            <a:ahLst/>
            <a:cxnLst/>
            <a:rect l="l" t="t" r="r" b="b"/>
            <a:pathLst>
              <a:path w="930275" h="314325">
                <a:moveTo>
                  <a:pt x="0" y="29346"/>
                </a:moveTo>
                <a:lnTo>
                  <a:pt x="929983" y="29346"/>
                </a:lnTo>
              </a:path>
              <a:path w="930275" h="314325">
                <a:moveTo>
                  <a:pt x="0" y="284358"/>
                </a:moveTo>
                <a:lnTo>
                  <a:pt x="929983" y="284358"/>
                </a:lnTo>
              </a:path>
              <a:path w="930275" h="314325">
                <a:moveTo>
                  <a:pt x="900636" y="29346"/>
                </a:moveTo>
                <a:lnTo>
                  <a:pt x="900636" y="284358"/>
                </a:lnTo>
              </a:path>
              <a:path w="930275" h="314325">
                <a:moveTo>
                  <a:pt x="929983" y="313704"/>
                </a:moveTo>
                <a:lnTo>
                  <a:pt x="870278" y="253999"/>
                </a:lnTo>
              </a:path>
              <a:path w="930275" h="314325">
                <a:moveTo>
                  <a:pt x="929983" y="59705"/>
                </a:moveTo>
                <a:lnTo>
                  <a:pt x="870278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 descr=""/>
          <p:cNvSpPr txBox="1"/>
          <p:nvPr/>
        </p:nvSpPr>
        <p:spPr>
          <a:xfrm>
            <a:off x="18407028" y="727792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4" name="object 1214" descr=""/>
          <p:cNvSpPr/>
          <p:nvPr/>
        </p:nvSpPr>
        <p:spPr>
          <a:xfrm>
            <a:off x="16757575" y="7500920"/>
            <a:ext cx="1586865" cy="398145"/>
          </a:xfrm>
          <a:custGeom>
            <a:avLst/>
            <a:gdLst/>
            <a:ahLst/>
            <a:cxnLst/>
            <a:rect l="l" t="t" r="r" b="b"/>
            <a:pathLst>
              <a:path w="1586865" h="398145">
                <a:moveTo>
                  <a:pt x="30358" y="0"/>
                </a:moveTo>
                <a:lnTo>
                  <a:pt x="30358" y="397696"/>
                </a:lnTo>
              </a:path>
              <a:path w="1586865" h="398145">
                <a:moveTo>
                  <a:pt x="1557393" y="0"/>
                </a:moveTo>
                <a:lnTo>
                  <a:pt x="1557393" y="397696"/>
                </a:lnTo>
              </a:path>
              <a:path w="1586865" h="398145">
                <a:moveTo>
                  <a:pt x="30358" y="367338"/>
                </a:moveTo>
                <a:lnTo>
                  <a:pt x="1557393" y="367338"/>
                </a:lnTo>
              </a:path>
              <a:path w="1586865" h="398145">
                <a:moveTo>
                  <a:pt x="1527034" y="397696"/>
                </a:moveTo>
                <a:lnTo>
                  <a:pt x="1586739" y="337991"/>
                </a:lnTo>
              </a:path>
              <a:path w="158686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 descr=""/>
          <p:cNvSpPr txBox="1"/>
          <p:nvPr/>
        </p:nvSpPr>
        <p:spPr>
          <a:xfrm>
            <a:off x="17444135" y="774867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6389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6" name="object 1216" descr=""/>
          <p:cNvSpPr/>
          <p:nvPr/>
        </p:nvSpPr>
        <p:spPr>
          <a:xfrm>
            <a:off x="18330149" y="6705526"/>
            <a:ext cx="396875" cy="810895"/>
          </a:xfrm>
          <a:custGeom>
            <a:avLst/>
            <a:gdLst/>
            <a:ahLst/>
            <a:cxnLst/>
            <a:rect l="l" t="t" r="r" b="b"/>
            <a:pathLst>
              <a:path w="396875" h="810895">
                <a:moveTo>
                  <a:pt x="0" y="30358"/>
                </a:moveTo>
                <a:lnTo>
                  <a:pt x="396684" y="30358"/>
                </a:lnTo>
              </a:path>
              <a:path w="396875" h="810895">
                <a:moveTo>
                  <a:pt x="0" y="781226"/>
                </a:moveTo>
                <a:lnTo>
                  <a:pt x="396684" y="781226"/>
                </a:lnTo>
              </a:path>
              <a:path w="396875" h="810895">
                <a:moveTo>
                  <a:pt x="367338" y="30358"/>
                </a:moveTo>
                <a:lnTo>
                  <a:pt x="367338" y="781226"/>
                </a:lnTo>
              </a:path>
              <a:path w="396875" h="810895">
                <a:moveTo>
                  <a:pt x="396684" y="810573"/>
                </a:moveTo>
                <a:lnTo>
                  <a:pt x="336979" y="750867"/>
                </a:lnTo>
              </a:path>
              <a:path w="396875" h="810895">
                <a:moveTo>
                  <a:pt x="396684" y="59705"/>
                </a:moveTo>
                <a:lnTo>
                  <a:pt x="336979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 descr=""/>
          <p:cNvSpPr txBox="1"/>
          <p:nvPr/>
        </p:nvSpPr>
        <p:spPr>
          <a:xfrm>
            <a:off x="18598288" y="7020722"/>
            <a:ext cx="118745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3140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18" name="object 1218" descr=""/>
          <p:cNvSpPr/>
          <p:nvPr/>
        </p:nvSpPr>
        <p:spPr>
          <a:xfrm>
            <a:off x="16757575" y="5812985"/>
            <a:ext cx="343535" cy="448309"/>
          </a:xfrm>
          <a:custGeom>
            <a:avLst/>
            <a:gdLst/>
            <a:ahLst/>
            <a:cxnLst/>
            <a:rect l="l" t="t" r="r" b="b"/>
            <a:pathLst>
              <a:path w="343534" h="448310">
                <a:moveTo>
                  <a:pt x="116374" y="0"/>
                </a:moveTo>
                <a:lnTo>
                  <a:pt x="116374" y="448294"/>
                </a:lnTo>
              </a:path>
              <a:path w="343534" h="448310">
                <a:moveTo>
                  <a:pt x="30358" y="0"/>
                </a:moveTo>
                <a:lnTo>
                  <a:pt x="30358" y="448294"/>
                </a:lnTo>
              </a:path>
              <a:path w="343534" h="448310">
                <a:moveTo>
                  <a:pt x="30358" y="417935"/>
                </a:moveTo>
                <a:lnTo>
                  <a:pt x="116374" y="417935"/>
                </a:lnTo>
                <a:lnTo>
                  <a:pt x="343051" y="417935"/>
                </a:lnTo>
              </a:path>
              <a:path w="343534" h="448310">
                <a:moveTo>
                  <a:pt x="87027" y="448294"/>
                </a:moveTo>
                <a:lnTo>
                  <a:pt x="146732" y="388589"/>
                </a:lnTo>
              </a:path>
              <a:path w="343534" h="448310">
                <a:moveTo>
                  <a:pt x="0" y="448294"/>
                </a:moveTo>
                <a:lnTo>
                  <a:pt x="59705" y="38858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 descr=""/>
          <p:cNvSpPr txBox="1"/>
          <p:nvPr/>
        </p:nvSpPr>
        <p:spPr>
          <a:xfrm>
            <a:off x="16939170" y="611032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0" name="object 1220" descr=""/>
          <p:cNvSpPr/>
          <p:nvPr/>
        </p:nvSpPr>
        <p:spPr>
          <a:xfrm>
            <a:off x="16566317" y="5768459"/>
            <a:ext cx="292735" cy="301625"/>
          </a:xfrm>
          <a:custGeom>
            <a:avLst/>
            <a:gdLst/>
            <a:ahLst/>
            <a:cxnLst/>
            <a:rect l="l" t="t" r="r" b="b"/>
            <a:pathLst>
              <a:path w="292734" h="301625">
                <a:moveTo>
                  <a:pt x="292453" y="29346"/>
                </a:moveTo>
                <a:lnTo>
                  <a:pt x="0" y="29346"/>
                </a:lnTo>
              </a:path>
              <a:path w="292734" h="301625">
                <a:moveTo>
                  <a:pt x="292453" y="271202"/>
                </a:moveTo>
                <a:lnTo>
                  <a:pt x="0" y="271202"/>
                </a:lnTo>
              </a:path>
              <a:path w="292734" h="301625">
                <a:moveTo>
                  <a:pt x="30358" y="29346"/>
                </a:moveTo>
                <a:lnTo>
                  <a:pt x="30358" y="271202"/>
                </a:lnTo>
              </a:path>
              <a:path w="292734" h="301625">
                <a:moveTo>
                  <a:pt x="59705" y="301561"/>
                </a:moveTo>
                <a:lnTo>
                  <a:pt x="0" y="241856"/>
                </a:lnTo>
              </a:path>
              <a:path w="292734" h="30162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 descr=""/>
          <p:cNvSpPr txBox="1"/>
          <p:nvPr/>
        </p:nvSpPr>
        <p:spPr>
          <a:xfrm>
            <a:off x="16486176" y="5844247"/>
            <a:ext cx="129539" cy="862330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321945" algn="l"/>
                <a:tab pos="680720" algn="l"/>
              </a:tabLst>
            </a:pPr>
            <a:r>
              <a:rPr dirty="0" u="sng" sz="700">
                <a:solidFill>
                  <a:srgbClr val="0000DD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700" spc="210">
                <a:solidFill>
                  <a:srgbClr val="0000DD"/>
                </a:solidFill>
                <a:latin typeface="Times New Roman"/>
                <a:cs typeface="Times New Roman"/>
              </a:rPr>
              <a:t> </a:t>
            </a:r>
            <a:r>
              <a:rPr dirty="0" u="sng" sz="700">
                <a:solidFill>
                  <a:srgbClr val="0000DD"/>
                </a:solidFill>
                <a:uFill>
                  <a:solidFill>
                    <a:srgbClr val="505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sz="700" spc="-45">
                <a:solidFill>
                  <a:srgbClr val="0000DD"/>
                </a:solidFill>
                <a:latin typeface="Times New Roman"/>
                <a:cs typeface="Times New Roman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1015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2" name="object 1222" descr=""/>
          <p:cNvSpPr/>
          <p:nvPr/>
        </p:nvSpPr>
        <p:spPr>
          <a:xfrm>
            <a:off x="16757575" y="6054841"/>
            <a:ext cx="513080" cy="398145"/>
          </a:xfrm>
          <a:custGeom>
            <a:avLst/>
            <a:gdLst/>
            <a:ahLst/>
            <a:cxnLst/>
            <a:rect l="l" t="t" r="r" b="b"/>
            <a:pathLst>
              <a:path w="513080" h="398145">
                <a:moveTo>
                  <a:pt x="30358" y="0"/>
                </a:moveTo>
                <a:lnTo>
                  <a:pt x="30358" y="397696"/>
                </a:lnTo>
              </a:path>
              <a:path w="513080" h="398145">
                <a:moveTo>
                  <a:pt x="483712" y="0"/>
                </a:moveTo>
                <a:lnTo>
                  <a:pt x="483712" y="397696"/>
                </a:lnTo>
              </a:path>
              <a:path w="513080" h="398145">
                <a:moveTo>
                  <a:pt x="30358" y="367338"/>
                </a:moveTo>
                <a:lnTo>
                  <a:pt x="483712" y="367338"/>
                </a:lnTo>
              </a:path>
              <a:path w="513080" h="398145">
                <a:moveTo>
                  <a:pt x="453354" y="397696"/>
                </a:moveTo>
                <a:lnTo>
                  <a:pt x="513059" y="337991"/>
                </a:lnTo>
              </a:path>
              <a:path w="51308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 descr=""/>
          <p:cNvSpPr txBox="1"/>
          <p:nvPr/>
        </p:nvSpPr>
        <p:spPr>
          <a:xfrm>
            <a:off x="16909823" y="6301583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4" name="object 1224" descr=""/>
          <p:cNvSpPr/>
          <p:nvPr/>
        </p:nvSpPr>
        <p:spPr>
          <a:xfrm>
            <a:off x="17255456" y="5503328"/>
            <a:ext cx="207010" cy="567055"/>
          </a:xfrm>
          <a:custGeom>
            <a:avLst/>
            <a:gdLst/>
            <a:ahLst/>
            <a:cxnLst/>
            <a:rect l="l" t="t" r="r" b="b"/>
            <a:pathLst>
              <a:path w="207009" h="567054">
                <a:moveTo>
                  <a:pt x="0" y="29346"/>
                </a:moveTo>
                <a:lnTo>
                  <a:pt x="206438" y="29346"/>
                </a:lnTo>
              </a:path>
              <a:path w="207009" h="567054">
                <a:moveTo>
                  <a:pt x="0" y="536334"/>
                </a:moveTo>
                <a:lnTo>
                  <a:pt x="206438" y="536334"/>
                </a:lnTo>
              </a:path>
              <a:path w="207009" h="567054">
                <a:moveTo>
                  <a:pt x="177091" y="29346"/>
                </a:moveTo>
                <a:lnTo>
                  <a:pt x="177091" y="536334"/>
                </a:lnTo>
              </a:path>
              <a:path w="207009" h="567054">
                <a:moveTo>
                  <a:pt x="206438" y="566692"/>
                </a:moveTo>
                <a:lnTo>
                  <a:pt x="146732" y="506987"/>
                </a:lnTo>
              </a:path>
              <a:path w="207009" h="567054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 descr=""/>
          <p:cNvSpPr txBox="1"/>
          <p:nvPr/>
        </p:nvSpPr>
        <p:spPr>
          <a:xfrm>
            <a:off x="17333348" y="5699199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6" name="object 1226" descr=""/>
          <p:cNvSpPr/>
          <p:nvPr/>
        </p:nvSpPr>
        <p:spPr>
          <a:xfrm>
            <a:off x="16629057" y="4379050"/>
            <a:ext cx="304800" cy="263525"/>
          </a:xfrm>
          <a:custGeom>
            <a:avLst/>
            <a:gdLst/>
            <a:ahLst/>
            <a:cxnLst/>
            <a:rect l="l" t="t" r="r" b="b"/>
            <a:pathLst>
              <a:path w="304800" h="263525">
                <a:moveTo>
                  <a:pt x="244892" y="0"/>
                </a:moveTo>
                <a:lnTo>
                  <a:pt x="244892" y="263107"/>
                </a:lnTo>
              </a:path>
              <a:path w="304800" h="263525">
                <a:moveTo>
                  <a:pt x="229712" y="0"/>
                </a:moveTo>
                <a:lnTo>
                  <a:pt x="229712" y="263107"/>
                </a:lnTo>
              </a:path>
              <a:path w="304800" h="263525">
                <a:moveTo>
                  <a:pt x="0" y="232748"/>
                </a:moveTo>
                <a:lnTo>
                  <a:pt x="229712" y="232748"/>
                </a:lnTo>
                <a:lnTo>
                  <a:pt x="244892" y="232748"/>
                </a:lnTo>
                <a:lnTo>
                  <a:pt x="304597" y="232748"/>
                </a:lnTo>
              </a:path>
              <a:path w="304800" h="263525">
                <a:moveTo>
                  <a:pt x="200366" y="263107"/>
                </a:moveTo>
                <a:lnTo>
                  <a:pt x="260071" y="203402"/>
                </a:lnTo>
              </a:path>
              <a:path w="304800" h="263525">
                <a:moveTo>
                  <a:pt x="215545" y="263107"/>
                </a:moveTo>
                <a:lnTo>
                  <a:pt x="275250" y="2034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 descr=""/>
          <p:cNvSpPr txBox="1"/>
          <p:nvPr/>
        </p:nvSpPr>
        <p:spPr>
          <a:xfrm>
            <a:off x="16621418" y="4491202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8" name="object 1228" descr=""/>
          <p:cNvSpPr/>
          <p:nvPr/>
        </p:nvSpPr>
        <p:spPr>
          <a:xfrm>
            <a:off x="16559234" y="4333512"/>
            <a:ext cx="299720" cy="132715"/>
          </a:xfrm>
          <a:custGeom>
            <a:avLst/>
            <a:gdLst/>
            <a:ahLst/>
            <a:cxnLst/>
            <a:rect l="l" t="t" r="r" b="b"/>
            <a:pathLst>
              <a:path w="299719" h="132714">
                <a:moveTo>
                  <a:pt x="299537" y="30358"/>
                </a:moveTo>
                <a:lnTo>
                  <a:pt x="0" y="30358"/>
                </a:lnTo>
              </a:path>
              <a:path w="299719" h="132714">
                <a:moveTo>
                  <a:pt x="299537" y="102207"/>
                </a:moveTo>
                <a:lnTo>
                  <a:pt x="0" y="102207"/>
                </a:lnTo>
              </a:path>
              <a:path w="299719" h="132714">
                <a:moveTo>
                  <a:pt x="59705" y="59705"/>
                </a:moveTo>
                <a:lnTo>
                  <a:pt x="0" y="0"/>
                </a:lnTo>
              </a:path>
              <a:path w="299719" h="132714">
                <a:moveTo>
                  <a:pt x="59705" y="132565"/>
                </a:moveTo>
                <a:lnTo>
                  <a:pt x="0" y="7286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 descr=""/>
          <p:cNvSpPr txBox="1"/>
          <p:nvPr/>
        </p:nvSpPr>
        <p:spPr>
          <a:xfrm>
            <a:off x="16584987" y="408844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0" name="object 1230" descr=""/>
          <p:cNvSpPr/>
          <p:nvPr/>
        </p:nvSpPr>
        <p:spPr>
          <a:xfrm>
            <a:off x="16829425" y="4450898"/>
            <a:ext cx="299085" cy="318135"/>
          </a:xfrm>
          <a:custGeom>
            <a:avLst/>
            <a:gdLst/>
            <a:ahLst/>
            <a:cxnLst/>
            <a:rect l="l" t="t" r="r" b="b"/>
            <a:pathLst>
              <a:path w="299084" h="318135">
                <a:moveTo>
                  <a:pt x="29346" y="0"/>
                </a:moveTo>
                <a:lnTo>
                  <a:pt x="29346" y="317752"/>
                </a:lnTo>
              </a:path>
              <a:path w="299084" h="318135">
                <a:moveTo>
                  <a:pt x="268167" y="0"/>
                </a:moveTo>
                <a:lnTo>
                  <a:pt x="268167" y="317752"/>
                </a:lnTo>
              </a:path>
              <a:path w="299084" h="318135">
                <a:moveTo>
                  <a:pt x="29346" y="287394"/>
                </a:moveTo>
                <a:lnTo>
                  <a:pt x="268167" y="287394"/>
                </a:lnTo>
              </a:path>
              <a:path w="299084" h="318135">
                <a:moveTo>
                  <a:pt x="238820" y="317752"/>
                </a:moveTo>
                <a:lnTo>
                  <a:pt x="298525" y="258047"/>
                </a:lnTo>
              </a:path>
              <a:path w="299084" h="318135">
                <a:moveTo>
                  <a:pt x="0" y="317752"/>
                </a:moveTo>
                <a:lnTo>
                  <a:pt x="59705" y="2580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 descr=""/>
          <p:cNvSpPr txBox="1"/>
          <p:nvPr/>
        </p:nvSpPr>
        <p:spPr>
          <a:xfrm>
            <a:off x="16874405" y="4618708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2" name="object 1232" descr=""/>
          <p:cNvSpPr/>
          <p:nvPr/>
        </p:nvSpPr>
        <p:spPr>
          <a:xfrm>
            <a:off x="17112770" y="4099751"/>
            <a:ext cx="166370" cy="366395"/>
          </a:xfrm>
          <a:custGeom>
            <a:avLst/>
            <a:gdLst/>
            <a:ahLst/>
            <a:cxnLst/>
            <a:rect l="l" t="t" r="r" b="b"/>
            <a:pathLst>
              <a:path w="166369" h="366395">
                <a:moveTo>
                  <a:pt x="0" y="30358"/>
                </a:moveTo>
                <a:lnTo>
                  <a:pt x="165960" y="30358"/>
                </a:lnTo>
              </a:path>
              <a:path w="166369" h="366395">
                <a:moveTo>
                  <a:pt x="0" y="335967"/>
                </a:moveTo>
                <a:lnTo>
                  <a:pt x="165960" y="335967"/>
                </a:lnTo>
              </a:path>
              <a:path w="166369" h="366395">
                <a:moveTo>
                  <a:pt x="136613" y="30358"/>
                </a:moveTo>
                <a:lnTo>
                  <a:pt x="136613" y="335967"/>
                </a:lnTo>
              </a:path>
              <a:path w="166369" h="366395">
                <a:moveTo>
                  <a:pt x="165960" y="366326"/>
                </a:moveTo>
                <a:lnTo>
                  <a:pt x="106254" y="306621"/>
                </a:lnTo>
              </a:path>
              <a:path w="166369" h="366395">
                <a:moveTo>
                  <a:pt x="165960" y="60717"/>
                </a:moveTo>
                <a:lnTo>
                  <a:pt x="106254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 descr=""/>
          <p:cNvSpPr txBox="1"/>
          <p:nvPr/>
        </p:nvSpPr>
        <p:spPr>
          <a:xfrm>
            <a:off x="17150185" y="4201590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4" name="object 1234" descr=""/>
          <p:cNvSpPr/>
          <p:nvPr/>
        </p:nvSpPr>
        <p:spPr>
          <a:xfrm>
            <a:off x="16799066" y="2944103"/>
            <a:ext cx="314325" cy="424180"/>
          </a:xfrm>
          <a:custGeom>
            <a:avLst/>
            <a:gdLst/>
            <a:ahLst/>
            <a:cxnLst/>
            <a:rect l="l" t="t" r="r" b="b"/>
            <a:pathLst>
              <a:path w="314325" h="424179">
                <a:moveTo>
                  <a:pt x="74884" y="0"/>
                </a:moveTo>
                <a:lnTo>
                  <a:pt x="74884" y="424007"/>
                </a:lnTo>
              </a:path>
              <a:path w="314325" h="424179">
                <a:moveTo>
                  <a:pt x="59705" y="0"/>
                </a:moveTo>
                <a:lnTo>
                  <a:pt x="59705" y="424007"/>
                </a:lnTo>
              </a:path>
              <a:path w="314325" h="424179">
                <a:moveTo>
                  <a:pt x="313704" y="394661"/>
                </a:moveTo>
                <a:lnTo>
                  <a:pt x="74884" y="394661"/>
                </a:lnTo>
                <a:lnTo>
                  <a:pt x="59705" y="394661"/>
                </a:lnTo>
                <a:lnTo>
                  <a:pt x="0" y="394661"/>
                </a:lnTo>
              </a:path>
              <a:path w="314325" h="424179">
                <a:moveTo>
                  <a:pt x="45537" y="424007"/>
                </a:moveTo>
                <a:lnTo>
                  <a:pt x="105242" y="364302"/>
                </a:lnTo>
              </a:path>
              <a:path w="314325" h="424179">
                <a:moveTo>
                  <a:pt x="30358" y="424007"/>
                </a:moveTo>
                <a:lnTo>
                  <a:pt x="90063" y="3643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 descr=""/>
          <p:cNvSpPr txBox="1"/>
          <p:nvPr/>
        </p:nvSpPr>
        <p:spPr>
          <a:xfrm>
            <a:off x="16994827" y="321816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6" name="object 1236" descr=""/>
          <p:cNvSpPr/>
          <p:nvPr/>
        </p:nvSpPr>
        <p:spPr>
          <a:xfrm>
            <a:off x="16559234" y="2811537"/>
            <a:ext cx="299720" cy="147955"/>
          </a:xfrm>
          <a:custGeom>
            <a:avLst/>
            <a:gdLst/>
            <a:ahLst/>
            <a:cxnLst/>
            <a:rect l="l" t="t" r="r" b="b"/>
            <a:pathLst>
              <a:path w="299719" h="147955">
                <a:moveTo>
                  <a:pt x="299537" y="117386"/>
                </a:moveTo>
                <a:lnTo>
                  <a:pt x="0" y="117386"/>
                </a:lnTo>
              </a:path>
              <a:path w="299719" h="147955">
                <a:moveTo>
                  <a:pt x="299537" y="30358"/>
                </a:moveTo>
                <a:lnTo>
                  <a:pt x="0" y="30358"/>
                </a:lnTo>
              </a:path>
              <a:path w="299719" h="147955">
                <a:moveTo>
                  <a:pt x="59705" y="59705"/>
                </a:moveTo>
                <a:lnTo>
                  <a:pt x="0" y="0"/>
                </a:lnTo>
              </a:path>
              <a:path w="299719" h="147955">
                <a:moveTo>
                  <a:pt x="59705" y="147744"/>
                </a:moveTo>
                <a:lnTo>
                  <a:pt x="0" y="8803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 descr=""/>
          <p:cNvSpPr txBox="1"/>
          <p:nvPr/>
        </p:nvSpPr>
        <p:spPr>
          <a:xfrm>
            <a:off x="16584987" y="257355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25" i="1">
                <a:solidFill>
                  <a:srgbClr val="0000DD"/>
                </a:solidFill>
                <a:uFill>
                  <a:solidFill>
                    <a:srgbClr val="007FFF"/>
                  </a:solidFill>
                </a:uFill>
                <a:latin typeface="ISOCPEUR"/>
                <a:cs typeface="ISOCPEUR"/>
              </a:rPr>
              <a:t>370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38" name="object 1238" descr=""/>
          <p:cNvSpPr/>
          <p:nvPr/>
        </p:nvSpPr>
        <p:spPr>
          <a:xfrm>
            <a:off x="16829425" y="3162684"/>
            <a:ext cx="299085" cy="396875"/>
          </a:xfrm>
          <a:custGeom>
            <a:avLst/>
            <a:gdLst/>
            <a:ahLst/>
            <a:cxnLst/>
            <a:rect l="l" t="t" r="r" b="b"/>
            <a:pathLst>
              <a:path w="299084" h="396875">
                <a:moveTo>
                  <a:pt x="29346" y="0"/>
                </a:moveTo>
                <a:lnTo>
                  <a:pt x="29346" y="396684"/>
                </a:lnTo>
              </a:path>
              <a:path w="299084" h="396875">
                <a:moveTo>
                  <a:pt x="268167" y="0"/>
                </a:moveTo>
                <a:lnTo>
                  <a:pt x="268167" y="396684"/>
                </a:lnTo>
              </a:path>
              <a:path w="299084" h="396875">
                <a:moveTo>
                  <a:pt x="29346" y="367338"/>
                </a:moveTo>
                <a:lnTo>
                  <a:pt x="268167" y="367338"/>
                </a:lnTo>
              </a:path>
              <a:path w="299084" h="396875">
                <a:moveTo>
                  <a:pt x="238820" y="396684"/>
                </a:moveTo>
                <a:lnTo>
                  <a:pt x="298525" y="336979"/>
                </a:lnTo>
              </a:path>
              <a:path w="29908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 descr=""/>
          <p:cNvSpPr txBox="1"/>
          <p:nvPr/>
        </p:nvSpPr>
        <p:spPr>
          <a:xfrm>
            <a:off x="16874405" y="3409427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0" name="object 1240" descr=""/>
          <p:cNvSpPr/>
          <p:nvPr/>
        </p:nvSpPr>
        <p:spPr>
          <a:xfrm>
            <a:off x="17112770" y="2811537"/>
            <a:ext cx="207010" cy="365760"/>
          </a:xfrm>
          <a:custGeom>
            <a:avLst/>
            <a:gdLst/>
            <a:ahLst/>
            <a:cxnLst/>
            <a:rect l="l" t="t" r="r" b="b"/>
            <a:pathLst>
              <a:path w="207009" h="365760">
                <a:moveTo>
                  <a:pt x="0" y="30358"/>
                </a:moveTo>
                <a:lnTo>
                  <a:pt x="206438" y="30358"/>
                </a:lnTo>
              </a:path>
              <a:path w="207009" h="365760">
                <a:moveTo>
                  <a:pt x="0" y="335967"/>
                </a:moveTo>
                <a:lnTo>
                  <a:pt x="206438" y="335967"/>
                </a:lnTo>
              </a:path>
              <a:path w="207009" h="365760">
                <a:moveTo>
                  <a:pt x="176079" y="30358"/>
                </a:moveTo>
                <a:lnTo>
                  <a:pt x="176079" y="335967"/>
                </a:lnTo>
              </a:path>
              <a:path w="207009" h="365760">
                <a:moveTo>
                  <a:pt x="206438" y="365314"/>
                </a:moveTo>
                <a:lnTo>
                  <a:pt x="146732" y="305609"/>
                </a:lnTo>
              </a:path>
              <a:path w="207009" h="365760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 descr=""/>
          <p:cNvSpPr txBox="1"/>
          <p:nvPr/>
        </p:nvSpPr>
        <p:spPr>
          <a:xfrm>
            <a:off x="17189651" y="291236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2" name="object 1242" descr=""/>
          <p:cNvSpPr/>
          <p:nvPr/>
        </p:nvSpPr>
        <p:spPr>
          <a:xfrm>
            <a:off x="17531719" y="7964393"/>
            <a:ext cx="311785" cy="415925"/>
          </a:xfrm>
          <a:custGeom>
            <a:avLst/>
            <a:gdLst/>
            <a:ahLst/>
            <a:cxnLst/>
            <a:rect l="l" t="t" r="r" b="b"/>
            <a:pathLst>
              <a:path w="311784" h="415925">
                <a:moveTo>
                  <a:pt x="59705" y="0"/>
                </a:moveTo>
                <a:lnTo>
                  <a:pt x="59705" y="415912"/>
                </a:lnTo>
              </a:path>
              <a:path w="311784" h="415925">
                <a:moveTo>
                  <a:pt x="66788" y="0"/>
                </a:moveTo>
                <a:lnTo>
                  <a:pt x="66788" y="415912"/>
                </a:lnTo>
              </a:path>
              <a:path w="311784" h="415925">
                <a:moveTo>
                  <a:pt x="311681" y="385553"/>
                </a:moveTo>
                <a:lnTo>
                  <a:pt x="66788" y="385553"/>
                </a:lnTo>
                <a:lnTo>
                  <a:pt x="59705" y="385553"/>
                </a:lnTo>
                <a:lnTo>
                  <a:pt x="0" y="385553"/>
                </a:lnTo>
              </a:path>
              <a:path w="311784" h="415925">
                <a:moveTo>
                  <a:pt x="37442" y="415912"/>
                </a:moveTo>
                <a:lnTo>
                  <a:pt x="97147" y="356206"/>
                </a:lnTo>
              </a:path>
              <a:path w="311784" h="415925">
                <a:moveTo>
                  <a:pt x="29346" y="415912"/>
                </a:moveTo>
                <a:lnTo>
                  <a:pt x="89051" y="35620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 descr=""/>
          <p:cNvSpPr txBox="1"/>
          <p:nvPr/>
        </p:nvSpPr>
        <p:spPr>
          <a:xfrm>
            <a:off x="17723432" y="8229351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244" name="object 1244" descr="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7605592" y="7730632"/>
            <a:ext cx="251975" cy="250963"/>
          </a:xfrm>
          <a:prstGeom prst="rect">
            <a:avLst/>
          </a:prstGeom>
        </p:spPr>
      </p:pic>
      <p:sp>
        <p:nvSpPr>
          <p:cNvPr id="1245" name="object 1245" descr=""/>
          <p:cNvSpPr txBox="1"/>
          <p:nvPr/>
        </p:nvSpPr>
        <p:spPr>
          <a:xfrm>
            <a:off x="17706230" y="761307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6" name="object 1246" descr=""/>
          <p:cNvSpPr/>
          <p:nvPr/>
        </p:nvSpPr>
        <p:spPr>
          <a:xfrm>
            <a:off x="17354627" y="8173867"/>
            <a:ext cx="274320" cy="398145"/>
          </a:xfrm>
          <a:custGeom>
            <a:avLst/>
            <a:gdLst/>
            <a:ahLst/>
            <a:cxnLst/>
            <a:rect l="l" t="t" r="r" b="b"/>
            <a:pathLst>
              <a:path w="274319" h="398145">
                <a:moveTo>
                  <a:pt x="29346" y="0"/>
                </a:moveTo>
                <a:lnTo>
                  <a:pt x="29346" y="397696"/>
                </a:lnTo>
              </a:path>
              <a:path w="274319" h="398145">
                <a:moveTo>
                  <a:pt x="243880" y="0"/>
                </a:moveTo>
                <a:lnTo>
                  <a:pt x="243880" y="397696"/>
                </a:lnTo>
              </a:path>
              <a:path w="274319" h="398145">
                <a:moveTo>
                  <a:pt x="29346" y="367338"/>
                </a:moveTo>
                <a:lnTo>
                  <a:pt x="243880" y="367338"/>
                </a:lnTo>
              </a:path>
              <a:path w="274319" h="398145">
                <a:moveTo>
                  <a:pt x="214533" y="397696"/>
                </a:moveTo>
                <a:lnTo>
                  <a:pt x="274238" y="337991"/>
                </a:lnTo>
              </a:path>
              <a:path w="27431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7" name="object 1247" descr=""/>
          <p:cNvSpPr txBox="1"/>
          <p:nvPr/>
        </p:nvSpPr>
        <p:spPr>
          <a:xfrm>
            <a:off x="17404667" y="842061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48" name="object 1248" descr=""/>
          <p:cNvSpPr/>
          <p:nvPr/>
        </p:nvSpPr>
        <p:spPr>
          <a:xfrm>
            <a:off x="17613687" y="7870282"/>
            <a:ext cx="398145" cy="318770"/>
          </a:xfrm>
          <a:custGeom>
            <a:avLst/>
            <a:gdLst/>
            <a:ahLst/>
            <a:cxnLst/>
            <a:rect l="l" t="t" r="r" b="b"/>
            <a:pathLst>
              <a:path w="398144" h="318770">
                <a:moveTo>
                  <a:pt x="0" y="30358"/>
                </a:moveTo>
                <a:lnTo>
                  <a:pt x="397696" y="30358"/>
                </a:lnTo>
              </a:path>
              <a:path w="398144" h="318770">
                <a:moveTo>
                  <a:pt x="0" y="288406"/>
                </a:moveTo>
                <a:lnTo>
                  <a:pt x="397696" y="288406"/>
                </a:lnTo>
              </a:path>
              <a:path w="398144" h="318770">
                <a:moveTo>
                  <a:pt x="367338" y="30358"/>
                </a:moveTo>
                <a:lnTo>
                  <a:pt x="367338" y="288406"/>
                </a:lnTo>
              </a:path>
              <a:path w="398144" h="318770">
                <a:moveTo>
                  <a:pt x="397696" y="318764"/>
                </a:moveTo>
                <a:lnTo>
                  <a:pt x="337991" y="259059"/>
                </a:lnTo>
              </a:path>
              <a:path w="398144" h="318770">
                <a:moveTo>
                  <a:pt x="397696" y="60717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9" name="object 1249" descr=""/>
          <p:cNvSpPr txBox="1"/>
          <p:nvPr/>
        </p:nvSpPr>
        <p:spPr>
          <a:xfrm>
            <a:off x="17882838" y="794783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0" name="object 1250" descr=""/>
          <p:cNvSpPr/>
          <p:nvPr/>
        </p:nvSpPr>
        <p:spPr>
          <a:xfrm>
            <a:off x="17515527" y="9398328"/>
            <a:ext cx="314960" cy="246379"/>
          </a:xfrm>
          <a:custGeom>
            <a:avLst/>
            <a:gdLst/>
            <a:ahLst/>
            <a:cxnLst/>
            <a:rect l="l" t="t" r="r" b="b"/>
            <a:pathLst>
              <a:path w="314959" h="246379">
                <a:moveTo>
                  <a:pt x="75896" y="0"/>
                </a:moveTo>
                <a:lnTo>
                  <a:pt x="75896" y="245904"/>
                </a:lnTo>
              </a:path>
              <a:path w="314959" h="246379">
                <a:moveTo>
                  <a:pt x="59705" y="0"/>
                </a:moveTo>
                <a:lnTo>
                  <a:pt x="59705" y="245904"/>
                </a:lnTo>
              </a:path>
              <a:path w="314959" h="246379">
                <a:moveTo>
                  <a:pt x="314716" y="216557"/>
                </a:moveTo>
                <a:lnTo>
                  <a:pt x="75896" y="216557"/>
                </a:lnTo>
                <a:lnTo>
                  <a:pt x="59705" y="216557"/>
                </a:lnTo>
                <a:lnTo>
                  <a:pt x="0" y="216557"/>
                </a:lnTo>
              </a:path>
              <a:path w="314959" h="246379">
                <a:moveTo>
                  <a:pt x="45537" y="245904"/>
                </a:moveTo>
                <a:lnTo>
                  <a:pt x="105242" y="186199"/>
                </a:lnTo>
              </a:path>
              <a:path w="314959" h="246379">
                <a:moveTo>
                  <a:pt x="29346" y="245904"/>
                </a:moveTo>
                <a:lnTo>
                  <a:pt x="89051" y="1861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1" name="object 1251" descr=""/>
          <p:cNvSpPr txBox="1"/>
          <p:nvPr/>
        </p:nvSpPr>
        <p:spPr>
          <a:xfrm>
            <a:off x="17710278" y="949429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252" name="object 1252" descr="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7605592" y="9259691"/>
            <a:ext cx="305609" cy="197330"/>
          </a:xfrm>
          <a:prstGeom prst="rect">
            <a:avLst/>
          </a:prstGeom>
        </p:spPr>
      </p:pic>
      <p:sp>
        <p:nvSpPr>
          <p:cNvPr id="1253" name="object 1253" descr=""/>
          <p:cNvSpPr txBox="1"/>
          <p:nvPr/>
        </p:nvSpPr>
        <p:spPr>
          <a:xfrm>
            <a:off x="17773019" y="9141119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4" name="object 1254" descr=""/>
          <p:cNvSpPr/>
          <p:nvPr/>
        </p:nvSpPr>
        <p:spPr>
          <a:xfrm>
            <a:off x="17377902" y="9438806"/>
            <a:ext cx="226695" cy="396875"/>
          </a:xfrm>
          <a:custGeom>
            <a:avLst/>
            <a:gdLst/>
            <a:ahLst/>
            <a:cxnLst/>
            <a:rect l="l" t="t" r="r" b="b"/>
            <a:pathLst>
              <a:path w="226694" h="396875">
                <a:moveTo>
                  <a:pt x="30358" y="0"/>
                </a:moveTo>
                <a:lnTo>
                  <a:pt x="30358" y="396684"/>
                </a:lnTo>
              </a:path>
              <a:path w="226694" h="396875">
                <a:moveTo>
                  <a:pt x="197330" y="0"/>
                </a:moveTo>
                <a:lnTo>
                  <a:pt x="197330" y="396684"/>
                </a:lnTo>
              </a:path>
              <a:path w="226694" h="396875">
                <a:moveTo>
                  <a:pt x="30358" y="367338"/>
                </a:moveTo>
                <a:lnTo>
                  <a:pt x="197330" y="367338"/>
                </a:lnTo>
              </a:path>
              <a:path w="226694" h="396875">
                <a:moveTo>
                  <a:pt x="166971" y="396684"/>
                </a:moveTo>
                <a:lnTo>
                  <a:pt x="226677" y="336979"/>
                </a:lnTo>
              </a:path>
              <a:path w="226694" h="396875">
                <a:moveTo>
                  <a:pt x="0" y="396684"/>
                </a:moveTo>
                <a:lnTo>
                  <a:pt x="59705" y="33697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5" name="object 1255" descr=""/>
          <p:cNvSpPr txBox="1"/>
          <p:nvPr/>
        </p:nvSpPr>
        <p:spPr>
          <a:xfrm>
            <a:off x="17402644" y="968453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6" name="object 1256" descr=""/>
          <p:cNvSpPr/>
          <p:nvPr/>
        </p:nvSpPr>
        <p:spPr>
          <a:xfrm>
            <a:off x="17590411" y="9135221"/>
            <a:ext cx="492125" cy="318770"/>
          </a:xfrm>
          <a:custGeom>
            <a:avLst/>
            <a:gdLst/>
            <a:ahLst/>
            <a:cxnLst/>
            <a:rect l="l" t="t" r="r" b="b"/>
            <a:pathLst>
              <a:path w="492125" h="318770">
                <a:moveTo>
                  <a:pt x="0" y="30358"/>
                </a:moveTo>
                <a:lnTo>
                  <a:pt x="491808" y="30358"/>
                </a:lnTo>
              </a:path>
              <a:path w="492125" h="318770">
                <a:moveTo>
                  <a:pt x="0" y="288406"/>
                </a:moveTo>
                <a:lnTo>
                  <a:pt x="491808" y="288406"/>
                </a:lnTo>
              </a:path>
              <a:path w="492125" h="318770">
                <a:moveTo>
                  <a:pt x="462461" y="30358"/>
                </a:moveTo>
                <a:lnTo>
                  <a:pt x="462461" y="288406"/>
                </a:lnTo>
              </a:path>
              <a:path w="492125" h="318770">
                <a:moveTo>
                  <a:pt x="491808" y="318764"/>
                </a:moveTo>
                <a:lnTo>
                  <a:pt x="432103" y="258047"/>
                </a:lnTo>
              </a:path>
              <a:path w="492125" h="318770">
                <a:moveTo>
                  <a:pt x="491808" y="59705"/>
                </a:moveTo>
                <a:lnTo>
                  <a:pt x="43210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7" name="object 1257" descr=""/>
          <p:cNvSpPr txBox="1"/>
          <p:nvPr/>
        </p:nvSpPr>
        <p:spPr>
          <a:xfrm>
            <a:off x="17953674" y="921277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58" name="object 1258" descr=""/>
          <p:cNvSpPr/>
          <p:nvPr/>
        </p:nvSpPr>
        <p:spPr>
          <a:xfrm>
            <a:off x="17474037" y="4379050"/>
            <a:ext cx="344170" cy="398145"/>
          </a:xfrm>
          <a:custGeom>
            <a:avLst/>
            <a:gdLst/>
            <a:ahLst/>
            <a:cxnLst/>
            <a:rect l="l" t="t" r="r" b="b"/>
            <a:pathLst>
              <a:path w="344169" h="398145">
                <a:moveTo>
                  <a:pt x="117386" y="0"/>
                </a:moveTo>
                <a:lnTo>
                  <a:pt x="117386" y="397696"/>
                </a:lnTo>
              </a:path>
              <a:path w="344169" h="398145">
                <a:moveTo>
                  <a:pt x="29346" y="0"/>
                </a:moveTo>
                <a:lnTo>
                  <a:pt x="29346" y="397696"/>
                </a:lnTo>
              </a:path>
              <a:path w="344169" h="398145">
                <a:moveTo>
                  <a:pt x="29346" y="367338"/>
                </a:moveTo>
                <a:lnTo>
                  <a:pt x="117386" y="367338"/>
                </a:lnTo>
                <a:lnTo>
                  <a:pt x="344063" y="367338"/>
                </a:lnTo>
              </a:path>
              <a:path w="344169" h="398145">
                <a:moveTo>
                  <a:pt x="87027" y="397696"/>
                </a:moveTo>
                <a:lnTo>
                  <a:pt x="146732" y="337991"/>
                </a:lnTo>
              </a:path>
              <a:path w="34416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59" name="object 1259" descr=""/>
          <p:cNvSpPr txBox="1"/>
          <p:nvPr/>
        </p:nvSpPr>
        <p:spPr>
          <a:xfrm>
            <a:off x="17654620" y="462680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0" name="object 1260" descr=""/>
          <p:cNvSpPr/>
          <p:nvPr/>
        </p:nvSpPr>
        <p:spPr>
          <a:xfrm>
            <a:off x="17339448" y="4333512"/>
            <a:ext cx="236854" cy="252095"/>
          </a:xfrm>
          <a:custGeom>
            <a:avLst/>
            <a:gdLst/>
            <a:ahLst/>
            <a:cxnLst/>
            <a:rect l="l" t="t" r="r" b="b"/>
            <a:pathLst>
              <a:path w="236855" h="252095">
                <a:moveTo>
                  <a:pt x="236796" y="30358"/>
                </a:moveTo>
                <a:lnTo>
                  <a:pt x="0" y="30358"/>
                </a:lnTo>
              </a:path>
              <a:path w="236855" h="252095">
                <a:moveTo>
                  <a:pt x="236796" y="221617"/>
                </a:moveTo>
                <a:lnTo>
                  <a:pt x="0" y="221617"/>
                </a:lnTo>
              </a:path>
              <a:path w="236855" h="252095">
                <a:moveTo>
                  <a:pt x="30358" y="30358"/>
                </a:moveTo>
                <a:lnTo>
                  <a:pt x="30358" y="221617"/>
                </a:lnTo>
              </a:path>
              <a:path w="236855" h="252095">
                <a:moveTo>
                  <a:pt x="59705" y="251975"/>
                </a:moveTo>
                <a:lnTo>
                  <a:pt x="0" y="192270"/>
                </a:lnTo>
              </a:path>
              <a:path w="236855" h="25209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1" name="object 1261" descr=""/>
          <p:cNvSpPr txBox="1"/>
          <p:nvPr/>
        </p:nvSpPr>
        <p:spPr>
          <a:xfrm>
            <a:off x="17270607" y="4389258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2" name="object 1262" descr=""/>
          <p:cNvSpPr/>
          <p:nvPr/>
        </p:nvSpPr>
        <p:spPr>
          <a:xfrm>
            <a:off x="17474037" y="4570309"/>
            <a:ext cx="441325" cy="398145"/>
          </a:xfrm>
          <a:custGeom>
            <a:avLst/>
            <a:gdLst/>
            <a:ahLst/>
            <a:cxnLst/>
            <a:rect l="l" t="t" r="r" b="b"/>
            <a:pathLst>
              <a:path w="441325" h="398145">
                <a:moveTo>
                  <a:pt x="29346" y="0"/>
                </a:moveTo>
                <a:lnTo>
                  <a:pt x="29346" y="397696"/>
                </a:lnTo>
              </a:path>
              <a:path w="441325" h="398145">
                <a:moveTo>
                  <a:pt x="410852" y="0"/>
                </a:moveTo>
                <a:lnTo>
                  <a:pt x="410852" y="397696"/>
                </a:lnTo>
              </a:path>
              <a:path w="441325" h="398145">
                <a:moveTo>
                  <a:pt x="29346" y="367338"/>
                </a:moveTo>
                <a:lnTo>
                  <a:pt x="410852" y="367338"/>
                </a:lnTo>
              </a:path>
              <a:path w="441325" h="398145">
                <a:moveTo>
                  <a:pt x="381505" y="397696"/>
                </a:moveTo>
                <a:lnTo>
                  <a:pt x="441210" y="337991"/>
                </a:lnTo>
              </a:path>
              <a:path w="441325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3" name="object 1263" descr=""/>
          <p:cNvSpPr txBox="1"/>
          <p:nvPr/>
        </p:nvSpPr>
        <p:spPr>
          <a:xfrm>
            <a:off x="17589855" y="4817051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4" name="object 1264" descr=""/>
          <p:cNvSpPr/>
          <p:nvPr/>
        </p:nvSpPr>
        <p:spPr>
          <a:xfrm>
            <a:off x="17900068" y="4124038"/>
            <a:ext cx="207010" cy="461645"/>
          </a:xfrm>
          <a:custGeom>
            <a:avLst/>
            <a:gdLst/>
            <a:ahLst/>
            <a:cxnLst/>
            <a:rect l="l" t="t" r="r" b="b"/>
            <a:pathLst>
              <a:path w="207009" h="461645">
                <a:moveTo>
                  <a:pt x="0" y="29346"/>
                </a:moveTo>
                <a:lnTo>
                  <a:pt x="206438" y="29346"/>
                </a:lnTo>
              </a:path>
              <a:path w="207009" h="461645">
                <a:moveTo>
                  <a:pt x="0" y="431091"/>
                </a:moveTo>
                <a:lnTo>
                  <a:pt x="206438" y="431091"/>
                </a:lnTo>
              </a:path>
              <a:path w="207009" h="461645">
                <a:moveTo>
                  <a:pt x="176079" y="29346"/>
                </a:moveTo>
                <a:lnTo>
                  <a:pt x="176079" y="431091"/>
                </a:lnTo>
              </a:path>
              <a:path w="207009" h="461645">
                <a:moveTo>
                  <a:pt x="206438" y="461449"/>
                </a:moveTo>
                <a:lnTo>
                  <a:pt x="146732" y="401744"/>
                </a:lnTo>
              </a:path>
              <a:path w="207009" h="46164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 descr=""/>
          <p:cNvSpPr txBox="1"/>
          <p:nvPr/>
        </p:nvSpPr>
        <p:spPr>
          <a:xfrm>
            <a:off x="17977961" y="427242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66" name="object 1266" descr=""/>
          <p:cNvSpPr/>
          <p:nvPr/>
        </p:nvSpPr>
        <p:spPr>
          <a:xfrm>
            <a:off x="17889949" y="2944103"/>
            <a:ext cx="311785" cy="424180"/>
          </a:xfrm>
          <a:custGeom>
            <a:avLst/>
            <a:gdLst/>
            <a:ahLst/>
            <a:cxnLst/>
            <a:rect l="l" t="t" r="r" b="b"/>
            <a:pathLst>
              <a:path w="311784" h="424179">
                <a:moveTo>
                  <a:pt x="59705" y="0"/>
                </a:moveTo>
                <a:lnTo>
                  <a:pt x="59705" y="424007"/>
                </a:lnTo>
              </a:path>
              <a:path w="311784" h="424179">
                <a:moveTo>
                  <a:pt x="66788" y="0"/>
                </a:moveTo>
                <a:lnTo>
                  <a:pt x="66788" y="424007"/>
                </a:lnTo>
              </a:path>
              <a:path w="311784" h="424179">
                <a:moveTo>
                  <a:pt x="311681" y="394661"/>
                </a:moveTo>
                <a:lnTo>
                  <a:pt x="66788" y="394661"/>
                </a:lnTo>
                <a:lnTo>
                  <a:pt x="59705" y="394661"/>
                </a:lnTo>
                <a:lnTo>
                  <a:pt x="0" y="394661"/>
                </a:lnTo>
              </a:path>
              <a:path w="311784" h="424179">
                <a:moveTo>
                  <a:pt x="37442" y="424007"/>
                </a:moveTo>
                <a:lnTo>
                  <a:pt x="97147" y="364302"/>
                </a:lnTo>
              </a:path>
              <a:path w="311784" h="424179">
                <a:moveTo>
                  <a:pt x="30358" y="424007"/>
                </a:moveTo>
                <a:lnTo>
                  <a:pt x="90063" y="364302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 descr=""/>
          <p:cNvSpPr txBox="1"/>
          <p:nvPr/>
        </p:nvSpPr>
        <p:spPr>
          <a:xfrm>
            <a:off x="18082676" y="321816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268" name="object 1268" descr="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7964833" y="2691115"/>
            <a:ext cx="250963" cy="271202"/>
          </a:xfrm>
          <a:prstGeom prst="rect">
            <a:avLst/>
          </a:prstGeom>
        </p:spPr>
      </p:pic>
      <p:sp>
        <p:nvSpPr>
          <p:cNvPr id="1269" name="object 1269" descr=""/>
          <p:cNvSpPr txBox="1"/>
          <p:nvPr/>
        </p:nvSpPr>
        <p:spPr>
          <a:xfrm>
            <a:off x="18063449" y="257355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0" name="object 1270" descr=""/>
          <p:cNvSpPr/>
          <p:nvPr/>
        </p:nvSpPr>
        <p:spPr>
          <a:xfrm>
            <a:off x="17641010" y="3162684"/>
            <a:ext cx="346710" cy="250190"/>
          </a:xfrm>
          <a:custGeom>
            <a:avLst/>
            <a:gdLst/>
            <a:ahLst/>
            <a:cxnLst/>
            <a:rect l="l" t="t" r="r" b="b"/>
            <a:pathLst>
              <a:path w="346709" h="250189">
                <a:moveTo>
                  <a:pt x="29346" y="0"/>
                </a:moveTo>
                <a:lnTo>
                  <a:pt x="29346" y="249951"/>
                </a:lnTo>
              </a:path>
              <a:path w="346709" h="250189">
                <a:moveTo>
                  <a:pt x="315728" y="0"/>
                </a:moveTo>
                <a:lnTo>
                  <a:pt x="315728" y="249951"/>
                </a:lnTo>
              </a:path>
              <a:path w="346709" h="250189">
                <a:moveTo>
                  <a:pt x="29346" y="220605"/>
                </a:moveTo>
                <a:lnTo>
                  <a:pt x="315728" y="220605"/>
                </a:lnTo>
              </a:path>
              <a:path w="346709" h="250189">
                <a:moveTo>
                  <a:pt x="286382" y="249951"/>
                </a:moveTo>
                <a:lnTo>
                  <a:pt x="346087" y="190246"/>
                </a:lnTo>
              </a:path>
              <a:path w="346709" h="250189">
                <a:moveTo>
                  <a:pt x="0" y="249951"/>
                </a:moveTo>
                <a:lnTo>
                  <a:pt x="59705" y="190246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 descr=""/>
          <p:cNvSpPr txBox="1"/>
          <p:nvPr/>
        </p:nvSpPr>
        <p:spPr>
          <a:xfrm>
            <a:off x="17709266" y="326269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2" name="object 1272" descr=""/>
          <p:cNvSpPr/>
          <p:nvPr/>
        </p:nvSpPr>
        <p:spPr>
          <a:xfrm>
            <a:off x="17971918" y="2811537"/>
            <a:ext cx="398145" cy="365760"/>
          </a:xfrm>
          <a:custGeom>
            <a:avLst/>
            <a:gdLst/>
            <a:ahLst/>
            <a:cxnLst/>
            <a:rect l="l" t="t" r="r" b="b"/>
            <a:pathLst>
              <a:path w="398144" h="365760">
                <a:moveTo>
                  <a:pt x="0" y="30358"/>
                </a:moveTo>
                <a:lnTo>
                  <a:pt x="397696" y="30358"/>
                </a:lnTo>
              </a:path>
              <a:path w="398144" h="365760">
                <a:moveTo>
                  <a:pt x="0" y="335967"/>
                </a:moveTo>
                <a:lnTo>
                  <a:pt x="397696" y="335967"/>
                </a:lnTo>
              </a:path>
              <a:path w="398144" h="365760">
                <a:moveTo>
                  <a:pt x="367338" y="30358"/>
                </a:moveTo>
                <a:lnTo>
                  <a:pt x="367338" y="335967"/>
                </a:lnTo>
              </a:path>
              <a:path w="398144" h="365760">
                <a:moveTo>
                  <a:pt x="397696" y="365314"/>
                </a:moveTo>
                <a:lnTo>
                  <a:pt x="337991" y="305609"/>
                </a:lnTo>
              </a:path>
              <a:path w="398144" h="365760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 descr=""/>
          <p:cNvSpPr txBox="1"/>
          <p:nvPr/>
        </p:nvSpPr>
        <p:spPr>
          <a:xfrm>
            <a:off x="18240057" y="2912363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4" name="object 1274" descr=""/>
          <p:cNvSpPr/>
          <p:nvPr/>
        </p:nvSpPr>
        <p:spPr>
          <a:xfrm>
            <a:off x="17807981" y="5812985"/>
            <a:ext cx="362585" cy="281940"/>
          </a:xfrm>
          <a:custGeom>
            <a:avLst/>
            <a:gdLst/>
            <a:ahLst/>
            <a:cxnLst/>
            <a:rect l="l" t="t" r="r" b="b"/>
            <a:pathLst>
              <a:path w="362584" h="281939">
                <a:moveTo>
                  <a:pt x="141673" y="0"/>
                </a:moveTo>
                <a:lnTo>
                  <a:pt x="141673" y="281322"/>
                </a:lnTo>
              </a:path>
              <a:path w="362584" h="281939">
                <a:moveTo>
                  <a:pt x="29346" y="0"/>
                </a:moveTo>
                <a:lnTo>
                  <a:pt x="29346" y="281322"/>
                </a:lnTo>
              </a:path>
              <a:path w="362584" h="281939">
                <a:moveTo>
                  <a:pt x="29346" y="250963"/>
                </a:moveTo>
                <a:lnTo>
                  <a:pt x="141673" y="250963"/>
                </a:lnTo>
                <a:lnTo>
                  <a:pt x="362278" y="250963"/>
                </a:lnTo>
              </a:path>
              <a:path w="362584" h="281939">
                <a:moveTo>
                  <a:pt x="112326" y="281322"/>
                </a:moveTo>
                <a:lnTo>
                  <a:pt x="172031" y="221617"/>
                </a:lnTo>
              </a:path>
              <a:path w="362584" h="281939">
                <a:moveTo>
                  <a:pt x="0" y="281322"/>
                </a:moveTo>
                <a:lnTo>
                  <a:pt x="59705" y="22161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5" name="object 1275" descr=""/>
          <p:cNvSpPr txBox="1"/>
          <p:nvPr/>
        </p:nvSpPr>
        <p:spPr>
          <a:xfrm>
            <a:off x="18002732" y="594335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6" name="object 1276" descr=""/>
          <p:cNvSpPr/>
          <p:nvPr/>
        </p:nvSpPr>
        <p:spPr>
          <a:xfrm>
            <a:off x="17543862" y="5643989"/>
            <a:ext cx="391160" cy="259079"/>
          </a:xfrm>
          <a:custGeom>
            <a:avLst/>
            <a:gdLst/>
            <a:ahLst/>
            <a:cxnLst/>
            <a:rect l="l" t="t" r="r" b="b"/>
            <a:pathLst>
              <a:path w="391159" h="259079">
                <a:moveTo>
                  <a:pt x="390613" y="153816"/>
                </a:moveTo>
                <a:lnTo>
                  <a:pt x="0" y="153816"/>
                </a:lnTo>
              </a:path>
              <a:path w="391159" h="259079">
                <a:moveTo>
                  <a:pt x="390613" y="228701"/>
                </a:moveTo>
                <a:lnTo>
                  <a:pt x="0" y="228701"/>
                </a:lnTo>
              </a:path>
              <a:path w="391159" h="259079">
                <a:moveTo>
                  <a:pt x="29346" y="228701"/>
                </a:moveTo>
                <a:lnTo>
                  <a:pt x="29346" y="153816"/>
                </a:lnTo>
                <a:lnTo>
                  <a:pt x="29346" y="0"/>
                </a:lnTo>
                <a:lnTo>
                  <a:pt x="160900" y="0"/>
                </a:lnTo>
              </a:path>
              <a:path w="391159" h="259079">
                <a:moveTo>
                  <a:pt x="59705" y="184175"/>
                </a:moveTo>
                <a:lnTo>
                  <a:pt x="0" y="124470"/>
                </a:lnTo>
              </a:path>
              <a:path w="391159" h="259079">
                <a:moveTo>
                  <a:pt x="59705" y="259059"/>
                </a:moveTo>
                <a:lnTo>
                  <a:pt x="0" y="199354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7" name="object 1277" descr=""/>
          <p:cNvSpPr txBox="1"/>
          <p:nvPr/>
        </p:nvSpPr>
        <p:spPr>
          <a:xfrm>
            <a:off x="17568605" y="5523393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78" name="object 1278" descr=""/>
          <p:cNvSpPr/>
          <p:nvPr/>
        </p:nvSpPr>
        <p:spPr>
          <a:xfrm>
            <a:off x="17807981" y="5887869"/>
            <a:ext cx="608330" cy="398145"/>
          </a:xfrm>
          <a:custGeom>
            <a:avLst/>
            <a:gdLst/>
            <a:ahLst/>
            <a:cxnLst/>
            <a:rect l="l" t="t" r="r" b="b"/>
            <a:pathLst>
              <a:path w="608330" h="398145">
                <a:moveTo>
                  <a:pt x="29346" y="0"/>
                </a:moveTo>
                <a:lnTo>
                  <a:pt x="29346" y="397696"/>
                </a:lnTo>
              </a:path>
              <a:path w="608330" h="398145">
                <a:moveTo>
                  <a:pt x="578836" y="0"/>
                </a:moveTo>
                <a:lnTo>
                  <a:pt x="578836" y="397696"/>
                </a:lnTo>
              </a:path>
              <a:path w="608330" h="398145">
                <a:moveTo>
                  <a:pt x="29346" y="367338"/>
                </a:moveTo>
                <a:lnTo>
                  <a:pt x="578836" y="367338"/>
                </a:lnTo>
              </a:path>
              <a:path w="608330" h="398145">
                <a:moveTo>
                  <a:pt x="548477" y="397696"/>
                </a:moveTo>
                <a:lnTo>
                  <a:pt x="608182" y="337991"/>
                </a:lnTo>
              </a:path>
              <a:path w="608330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9" name="object 1279" descr=""/>
          <p:cNvSpPr txBox="1"/>
          <p:nvPr/>
        </p:nvSpPr>
        <p:spPr>
          <a:xfrm>
            <a:off x="18006779" y="6134611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0" name="object 1280" descr=""/>
          <p:cNvSpPr/>
          <p:nvPr/>
        </p:nvSpPr>
        <p:spPr>
          <a:xfrm>
            <a:off x="18400985" y="5312069"/>
            <a:ext cx="207010" cy="591185"/>
          </a:xfrm>
          <a:custGeom>
            <a:avLst/>
            <a:gdLst/>
            <a:ahLst/>
            <a:cxnLst/>
            <a:rect l="l" t="t" r="r" b="b"/>
            <a:pathLst>
              <a:path w="207009" h="591185">
                <a:moveTo>
                  <a:pt x="0" y="30358"/>
                </a:moveTo>
                <a:lnTo>
                  <a:pt x="206438" y="30358"/>
                </a:lnTo>
              </a:path>
              <a:path w="207009" h="591185">
                <a:moveTo>
                  <a:pt x="0" y="560621"/>
                </a:moveTo>
                <a:lnTo>
                  <a:pt x="206438" y="560621"/>
                </a:lnTo>
              </a:path>
              <a:path w="207009" h="591185">
                <a:moveTo>
                  <a:pt x="177091" y="30358"/>
                </a:moveTo>
                <a:lnTo>
                  <a:pt x="177091" y="560621"/>
                </a:lnTo>
              </a:path>
              <a:path w="207009" h="591185">
                <a:moveTo>
                  <a:pt x="206438" y="590979"/>
                </a:moveTo>
                <a:lnTo>
                  <a:pt x="146732" y="531274"/>
                </a:lnTo>
              </a:path>
              <a:path w="207009" h="59118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1" name="object 1281" descr=""/>
          <p:cNvSpPr txBox="1"/>
          <p:nvPr/>
        </p:nvSpPr>
        <p:spPr>
          <a:xfrm>
            <a:off x="18478876" y="551375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2" name="object 1282" descr=""/>
          <p:cNvSpPr/>
          <p:nvPr/>
        </p:nvSpPr>
        <p:spPr>
          <a:xfrm>
            <a:off x="18046802" y="3661576"/>
            <a:ext cx="291465" cy="192405"/>
          </a:xfrm>
          <a:custGeom>
            <a:avLst/>
            <a:gdLst/>
            <a:ahLst/>
            <a:cxnLst/>
            <a:rect l="l" t="t" r="r" b="b"/>
            <a:pathLst>
              <a:path w="291465" h="192404">
                <a:moveTo>
                  <a:pt x="261083" y="0"/>
                </a:moveTo>
                <a:lnTo>
                  <a:pt x="261083" y="192270"/>
                </a:lnTo>
              </a:path>
              <a:path w="291465" h="192404">
                <a:moveTo>
                  <a:pt x="29346" y="0"/>
                </a:moveTo>
                <a:lnTo>
                  <a:pt x="29346" y="192270"/>
                </a:lnTo>
              </a:path>
              <a:path w="291465" h="192404">
                <a:moveTo>
                  <a:pt x="261083" y="162924"/>
                </a:moveTo>
                <a:lnTo>
                  <a:pt x="29346" y="162924"/>
                </a:lnTo>
              </a:path>
              <a:path w="291465" h="192404">
                <a:moveTo>
                  <a:pt x="0" y="192270"/>
                </a:moveTo>
                <a:lnTo>
                  <a:pt x="59705" y="132565"/>
                </a:lnTo>
              </a:path>
              <a:path w="291465" h="192404">
                <a:moveTo>
                  <a:pt x="231736" y="192270"/>
                </a:moveTo>
                <a:lnTo>
                  <a:pt x="291441" y="132565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3" name="object 1283" descr=""/>
          <p:cNvSpPr txBox="1"/>
          <p:nvPr/>
        </p:nvSpPr>
        <p:spPr>
          <a:xfrm>
            <a:off x="18105950" y="370289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4" name="object 1284" descr=""/>
          <p:cNvSpPr/>
          <p:nvPr/>
        </p:nvSpPr>
        <p:spPr>
          <a:xfrm>
            <a:off x="17775598" y="3506747"/>
            <a:ext cx="518159" cy="272415"/>
          </a:xfrm>
          <a:custGeom>
            <a:avLst/>
            <a:gdLst/>
            <a:ahLst/>
            <a:cxnLst/>
            <a:rect l="l" t="t" r="r" b="b"/>
            <a:pathLst>
              <a:path w="518159" h="272414">
                <a:moveTo>
                  <a:pt x="518119" y="139649"/>
                </a:moveTo>
                <a:lnTo>
                  <a:pt x="0" y="139649"/>
                </a:lnTo>
              </a:path>
              <a:path w="518159" h="272414">
                <a:moveTo>
                  <a:pt x="518119" y="241856"/>
                </a:moveTo>
                <a:lnTo>
                  <a:pt x="0" y="241856"/>
                </a:lnTo>
              </a:path>
              <a:path w="518159" h="272414">
                <a:moveTo>
                  <a:pt x="29346" y="241856"/>
                </a:moveTo>
                <a:lnTo>
                  <a:pt x="29346" y="139649"/>
                </a:lnTo>
                <a:lnTo>
                  <a:pt x="29346" y="0"/>
                </a:lnTo>
                <a:lnTo>
                  <a:pt x="174055" y="0"/>
                </a:lnTo>
              </a:path>
              <a:path w="518159" h="272414">
                <a:moveTo>
                  <a:pt x="59705" y="170007"/>
                </a:moveTo>
                <a:lnTo>
                  <a:pt x="0" y="110302"/>
                </a:lnTo>
              </a:path>
              <a:path w="518159" h="272414">
                <a:moveTo>
                  <a:pt x="59705" y="272214"/>
                </a:moveTo>
                <a:lnTo>
                  <a:pt x="0" y="21250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5" name="object 1285" descr=""/>
          <p:cNvSpPr txBox="1"/>
          <p:nvPr/>
        </p:nvSpPr>
        <p:spPr>
          <a:xfrm>
            <a:off x="17797305" y="3386151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6" name="object 1286" descr=""/>
          <p:cNvSpPr/>
          <p:nvPr/>
        </p:nvSpPr>
        <p:spPr>
          <a:xfrm>
            <a:off x="18046802" y="3763783"/>
            <a:ext cx="680085" cy="153035"/>
          </a:xfrm>
          <a:custGeom>
            <a:avLst/>
            <a:gdLst/>
            <a:ahLst/>
            <a:cxnLst/>
            <a:rect l="l" t="t" r="r" b="b"/>
            <a:pathLst>
              <a:path w="680084" h="153035">
                <a:moveTo>
                  <a:pt x="29346" y="0"/>
                </a:moveTo>
                <a:lnTo>
                  <a:pt x="29346" y="152804"/>
                </a:lnTo>
              </a:path>
              <a:path w="680084" h="153035">
                <a:moveTo>
                  <a:pt x="649672" y="0"/>
                </a:moveTo>
                <a:lnTo>
                  <a:pt x="649672" y="152804"/>
                </a:lnTo>
              </a:path>
              <a:path w="680084" h="153035">
                <a:moveTo>
                  <a:pt x="29346" y="122446"/>
                </a:moveTo>
                <a:lnTo>
                  <a:pt x="649672" y="122446"/>
                </a:lnTo>
              </a:path>
              <a:path w="680084" h="153035">
                <a:moveTo>
                  <a:pt x="620326" y="152804"/>
                </a:moveTo>
                <a:lnTo>
                  <a:pt x="680031" y="93099"/>
                </a:lnTo>
              </a:path>
              <a:path w="680084" h="153035">
                <a:moveTo>
                  <a:pt x="0" y="152804"/>
                </a:moveTo>
                <a:lnTo>
                  <a:pt x="59705" y="9309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7" name="object 1287" descr=""/>
          <p:cNvSpPr txBox="1"/>
          <p:nvPr/>
        </p:nvSpPr>
        <p:spPr>
          <a:xfrm>
            <a:off x="18298221" y="3766645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88" name="object 1288" descr=""/>
          <p:cNvSpPr/>
          <p:nvPr/>
        </p:nvSpPr>
        <p:spPr>
          <a:xfrm>
            <a:off x="18711654" y="3187983"/>
            <a:ext cx="207010" cy="591185"/>
          </a:xfrm>
          <a:custGeom>
            <a:avLst/>
            <a:gdLst/>
            <a:ahLst/>
            <a:cxnLst/>
            <a:rect l="l" t="t" r="r" b="b"/>
            <a:pathLst>
              <a:path w="207009" h="591185">
                <a:moveTo>
                  <a:pt x="0" y="30358"/>
                </a:moveTo>
                <a:lnTo>
                  <a:pt x="206438" y="30358"/>
                </a:lnTo>
              </a:path>
              <a:path w="207009" h="591185">
                <a:moveTo>
                  <a:pt x="0" y="560621"/>
                </a:moveTo>
                <a:lnTo>
                  <a:pt x="206438" y="560621"/>
                </a:lnTo>
              </a:path>
              <a:path w="207009" h="591185">
                <a:moveTo>
                  <a:pt x="176079" y="30358"/>
                </a:moveTo>
                <a:lnTo>
                  <a:pt x="176079" y="560621"/>
                </a:lnTo>
              </a:path>
              <a:path w="207009" h="591185">
                <a:moveTo>
                  <a:pt x="206438" y="590979"/>
                </a:moveTo>
                <a:lnTo>
                  <a:pt x="146732" y="531274"/>
                </a:lnTo>
              </a:path>
              <a:path w="207009" h="591185">
                <a:moveTo>
                  <a:pt x="206438" y="59705"/>
                </a:moveTo>
                <a:lnTo>
                  <a:pt x="146732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89" name="object 1289" descr=""/>
          <p:cNvSpPr txBox="1"/>
          <p:nvPr/>
        </p:nvSpPr>
        <p:spPr>
          <a:xfrm>
            <a:off x="18788533" y="338966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0" name="object 1290" descr=""/>
          <p:cNvSpPr/>
          <p:nvPr/>
        </p:nvSpPr>
        <p:spPr>
          <a:xfrm>
            <a:off x="18278538" y="8680855"/>
            <a:ext cx="339090" cy="272415"/>
          </a:xfrm>
          <a:custGeom>
            <a:avLst/>
            <a:gdLst/>
            <a:ahLst/>
            <a:cxnLst/>
            <a:rect l="l" t="t" r="r" b="b"/>
            <a:pathLst>
              <a:path w="339090" h="272415">
                <a:moveTo>
                  <a:pt x="29346" y="0"/>
                </a:moveTo>
                <a:lnTo>
                  <a:pt x="29346" y="272214"/>
                </a:lnTo>
              </a:path>
              <a:path w="339090" h="272415">
                <a:moveTo>
                  <a:pt x="108278" y="0"/>
                </a:moveTo>
                <a:lnTo>
                  <a:pt x="108278" y="272214"/>
                </a:lnTo>
              </a:path>
              <a:path w="339090" h="272415">
                <a:moveTo>
                  <a:pt x="29346" y="241856"/>
                </a:moveTo>
                <a:lnTo>
                  <a:pt x="108278" y="241856"/>
                </a:lnTo>
                <a:lnTo>
                  <a:pt x="339003" y="241856"/>
                </a:lnTo>
              </a:path>
              <a:path w="339090" h="272415">
                <a:moveTo>
                  <a:pt x="77920" y="272214"/>
                </a:moveTo>
                <a:lnTo>
                  <a:pt x="137625" y="212509"/>
                </a:lnTo>
              </a:path>
              <a:path w="339090" h="272415">
                <a:moveTo>
                  <a:pt x="0" y="272214"/>
                </a:moveTo>
                <a:lnTo>
                  <a:pt x="59705" y="212509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1" name="object 1291" descr=""/>
          <p:cNvSpPr txBox="1"/>
          <p:nvPr/>
        </p:nvSpPr>
        <p:spPr>
          <a:xfrm>
            <a:off x="18454062" y="880211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292" name="object 1292" descr="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8323064" y="8504775"/>
            <a:ext cx="321800" cy="260071"/>
          </a:xfrm>
          <a:prstGeom prst="rect">
            <a:avLst/>
          </a:prstGeom>
        </p:spPr>
      </p:pic>
      <p:sp>
        <p:nvSpPr>
          <p:cNvPr id="1293" name="object 1293" descr=""/>
          <p:cNvSpPr txBox="1"/>
          <p:nvPr/>
        </p:nvSpPr>
        <p:spPr>
          <a:xfrm>
            <a:off x="18493528" y="838620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275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4" name="object 1294" descr=""/>
          <p:cNvSpPr/>
          <p:nvPr/>
        </p:nvSpPr>
        <p:spPr>
          <a:xfrm>
            <a:off x="18141925" y="8746632"/>
            <a:ext cx="274320" cy="307975"/>
          </a:xfrm>
          <a:custGeom>
            <a:avLst/>
            <a:gdLst/>
            <a:ahLst/>
            <a:cxnLst/>
            <a:rect l="l" t="t" r="r" b="b"/>
            <a:pathLst>
              <a:path w="274319" h="307975">
                <a:moveTo>
                  <a:pt x="29346" y="0"/>
                </a:moveTo>
                <a:lnTo>
                  <a:pt x="29346" y="307633"/>
                </a:lnTo>
              </a:path>
              <a:path w="274319" h="307975">
                <a:moveTo>
                  <a:pt x="244892" y="0"/>
                </a:moveTo>
                <a:lnTo>
                  <a:pt x="244892" y="307633"/>
                </a:lnTo>
              </a:path>
              <a:path w="274319" h="307975">
                <a:moveTo>
                  <a:pt x="29346" y="277274"/>
                </a:moveTo>
                <a:lnTo>
                  <a:pt x="244892" y="277274"/>
                </a:lnTo>
              </a:path>
              <a:path w="274319" h="307975">
                <a:moveTo>
                  <a:pt x="214533" y="307633"/>
                </a:moveTo>
                <a:lnTo>
                  <a:pt x="274238" y="247928"/>
                </a:lnTo>
              </a:path>
              <a:path w="274319" h="307975">
                <a:moveTo>
                  <a:pt x="0" y="307633"/>
                </a:moveTo>
                <a:lnTo>
                  <a:pt x="59705" y="247928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5" name="object 1295" descr=""/>
          <p:cNvSpPr txBox="1"/>
          <p:nvPr/>
        </p:nvSpPr>
        <p:spPr>
          <a:xfrm>
            <a:off x="18170715" y="890432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6" name="object 1296" descr=""/>
          <p:cNvSpPr/>
          <p:nvPr/>
        </p:nvSpPr>
        <p:spPr>
          <a:xfrm>
            <a:off x="18400985" y="8395485"/>
            <a:ext cx="398145" cy="366395"/>
          </a:xfrm>
          <a:custGeom>
            <a:avLst/>
            <a:gdLst/>
            <a:ahLst/>
            <a:cxnLst/>
            <a:rect l="l" t="t" r="r" b="b"/>
            <a:pathLst>
              <a:path w="398144" h="366395">
                <a:moveTo>
                  <a:pt x="0" y="30358"/>
                </a:moveTo>
                <a:lnTo>
                  <a:pt x="397696" y="30358"/>
                </a:lnTo>
              </a:path>
              <a:path w="398144" h="366395">
                <a:moveTo>
                  <a:pt x="0" y="335967"/>
                </a:moveTo>
                <a:lnTo>
                  <a:pt x="397696" y="335967"/>
                </a:lnTo>
              </a:path>
              <a:path w="398144" h="366395">
                <a:moveTo>
                  <a:pt x="368350" y="30358"/>
                </a:moveTo>
                <a:lnTo>
                  <a:pt x="368350" y="335967"/>
                </a:lnTo>
              </a:path>
              <a:path w="398144" h="366395">
                <a:moveTo>
                  <a:pt x="397696" y="366326"/>
                </a:moveTo>
                <a:lnTo>
                  <a:pt x="337991" y="306621"/>
                </a:lnTo>
              </a:path>
              <a:path w="398144" h="366395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7" name="object 1297" descr=""/>
          <p:cNvSpPr txBox="1"/>
          <p:nvPr/>
        </p:nvSpPr>
        <p:spPr>
          <a:xfrm>
            <a:off x="18670136" y="849631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98" name="object 1298" descr=""/>
          <p:cNvSpPr/>
          <p:nvPr/>
        </p:nvSpPr>
        <p:spPr>
          <a:xfrm>
            <a:off x="18278538" y="4379050"/>
            <a:ext cx="339090" cy="450850"/>
          </a:xfrm>
          <a:custGeom>
            <a:avLst/>
            <a:gdLst/>
            <a:ahLst/>
            <a:cxnLst/>
            <a:rect l="l" t="t" r="r" b="b"/>
            <a:pathLst>
              <a:path w="339090" h="450850">
                <a:moveTo>
                  <a:pt x="29346" y="0"/>
                </a:moveTo>
                <a:lnTo>
                  <a:pt x="29346" y="450318"/>
                </a:lnTo>
              </a:path>
              <a:path w="339090" h="450850">
                <a:moveTo>
                  <a:pt x="108278" y="0"/>
                </a:moveTo>
                <a:lnTo>
                  <a:pt x="108278" y="450318"/>
                </a:lnTo>
              </a:path>
              <a:path w="339090" h="450850">
                <a:moveTo>
                  <a:pt x="29346" y="419959"/>
                </a:moveTo>
                <a:lnTo>
                  <a:pt x="108278" y="419959"/>
                </a:lnTo>
                <a:lnTo>
                  <a:pt x="339003" y="419959"/>
                </a:lnTo>
              </a:path>
              <a:path w="339090" h="450850">
                <a:moveTo>
                  <a:pt x="77920" y="450318"/>
                </a:moveTo>
                <a:lnTo>
                  <a:pt x="137625" y="390613"/>
                </a:lnTo>
              </a:path>
              <a:path w="339090" h="450850">
                <a:moveTo>
                  <a:pt x="0" y="450318"/>
                </a:moveTo>
                <a:lnTo>
                  <a:pt x="59705" y="39061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99" name="object 1299" descr=""/>
          <p:cNvSpPr txBox="1"/>
          <p:nvPr/>
        </p:nvSpPr>
        <p:spPr>
          <a:xfrm>
            <a:off x="18454062" y="467841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300" name="object 1300" descr="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18323064" y="4158444"/>
            <a:ext cx="322812" cy="237808"/>
          </a:xfrm>
          <a:prstGeom prst="rect">
            <a:avLst/>
          </a:prstGeom>
        </p:spPr>
      </p:pic>
      <p:sp>
        <p:nvSpPr>
          <p:cNvPr id="1301" name="object 1301" descr=""/>
          <p:cNvSpPr txBox="1"/>
          <p:nvPr/>
        </p:nvSpPr>
        <p:spPr>
          <a:xfrm>
            <a:off x="18489480" y="4040884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2" name="object 1302" descr=""/>
          <p:cNvSpPr/>
          <p:nvPr/>
        </p:nvSpPr>
        <p:spPr>
          <a:xfrm>
            <a:off x="18141925" y="4622930"/>
            <a:ext cx="274320" cy="398145"/>
          </a:xfrm>
          <a:custGeom>
            <a:avLst/>
            <a:gdLst/>
            <a:ahLst/>
            <a:cxnLst/>
            <a:rect l="l" t="t" r="r" b="b"/>
            <a:pathLst>
              <a:path w="274319" h="398145">
                <a:moveTo>
                  <a:pt x="29346" y="0"/>
                </a:moveTo>
                <a:lnTo>
                  <a:pt x="29346" y="397696"/>
                </a:lnTo>
              </a:path>
              <a:path w="274319" h="398145">
                <a:moveTo>
                  <a:pt x="244892" y="0"/>
                </a:moveTo>
                <a:lnTo>
                  <a:pt x="244892" y="397696"/>
                </a:lnTo>
              </a:path>
              <a:path w="274319" h="398145">
                <a:moveTo>
                  <a:pt x="29346" y="367338"/>
                </a:moveTo>
                <a:lnTo>
                  <a:pt x="244892" y="367338"/>
                </a:lnTo>
              </a:path>
              <a:path w="274319" h="398145">
                <a:moveTo>
                  <a:pt x="214533" y="397696"/>
                </a:moveTo>
                <a:lnTo>
                  <a:pt x="274238" y="337991"/>
                </a:lnTo>
              </a:path>
              <a:path w="274319" h="398145">
                <a:moveTo>
                  <a:pt x="0" y="397696"/>
                </a:moveTo>
                <a:lnTo>
                  <a:pt x="59705" y="337991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3" name="object 1303" descr=""/>
          <p:cNvSpPr txBox="1"/>
          <p:nvPr/>
        </p:nvSpPr>
        <p:spPr>
          <a:xfrm>
            <a:off x="17848814" y="4814698"/>
            <a:ext cx="5251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r>
              <a:rPr dirty="0" sz="850" spc="39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baseline="-23809" sz="1050" spc="-37" i="1">
                <a:solidFill>
                  <a:srgbClr val="0000DD"/>
                </a:solidFill>
                <a:latin typeface="ISOCPEUR"/>
                <a:cs typeface="ISOCPEUR"/>
              </a:rPr>
              <a:t>900</a:t>
            </a:r>
            <a:endParaRPr baseline="-23809" sz="1050">
              <a:latin typeface="ISOCPEUR"/>
              <a:cs typeface="ISOCPEUR"/>
            </a:endParaRPr>
          </a:p>
        </p:txBody>
      </p:sp>
      <p:sp>
        <p:nvSpPr>
          <p:cNvPr id="1304" name="object 1304" descr=""/>
          <p:cNvSpPr/>
          <p:nvPr/>
        </p:nvSpPr>
        <p:spPr>
          <a:xfrm>
            <a:off x="18278538" y="4238388"/>
            <a:ext cx="520700" cy="400050"/>
          </a:xfrm>
          <a:custGeom>
            <a:avLst/>
            <a:gdLst/>
            <a:ahLst/>
            <a:cxnLst/>
            <a:rect l="l" t="t" r="r" b="b"/>
            <a:pathLst>
              <a:path w="520700" h="400050">
                <a:moveTo>
                  <a:pt x="122446" y="30358"/>
                </a:moveTo>
                <a:lnTo>
                  <a:pt x="520143" y="30358"/>
                </a:lnTo>
              </a:path>
              <a:path w="520700" h="400050">
                <a:moveTo>
                  <a:pt x="122446" y="369362"/>
                </a:moveTo>
                <a:lnTo>
                  <a:pt x="520143" y="369362"/>
                </a:lnTo>
              </a:path>
              <a:path w="520700" h="400050">
                <a:moveTo>
                  <a:pt x="490796" y="30358"/>
                </a:moveTo>
                <a:lnTo>
                  <a:pt x="490796" y="369362"/>
                </a:lnTo>
              </a:path>
              <a:path w="520700" h="400050">
                <a:moveTo>
                  <a:pt x="520143" y="399720"/>
                </a:moveTo>
                <a:lnTo>
                  <a:pt x="460437" y="340015"/>
                </a:lnTo>
              </a:path>
              <a:path w="520700" h="400050">
                <a:moveTo>
                  <a:pt x="520143" y="59705"/>
                </a:moveTo>
                <a:lnTo>
                  <a:pt x="460437" y="0"/>
                </a:lnTo>
              </a:path>
              <a:path w="520700" h="400050">
                <a:moveTo>
                  <a:pt x="29346" y="140661"/>
                </a:moveTo>
                <a:lnTo>
                  <a:pt x="29346" y="251975"/>
                </a:lnTo>
              </a:path>
              <a:path w="520700" h="400050">
                <a:moveTo>
                  <a:pt x="108278" y="140661"/>
                </a:moveTo>
                <a:lnTo>
                  <a:pt x="108278" y="251975"/>
                </a:lnTo>
              </a:path>
              <a:path w="520700" h="400050">
                <a:moveTo>
                  <a:pt x="29346" y="221617"/>
                </a:moveTo>
                <a:lnTo>
                  <a:pt x="108278" y="221617"/>
                </a:lnTo>
                <a:lnTo>
                  <a:pt x="339003" y="221617"/>
                </a:lnTo>
              </a:path>
              <a:path w="520700" h="400050">
                <a:moveTo>
                  <a:pt x="77920" y="251975"/>
                </a:moveTo>
                <a:lnTo>
                  <a:pt x="137625" y="192270"/>
                </a:lnTo>
              </a:path>
              <a:path w="520700" h="400050">
                <a:moveTo>
                  <a:pt x="0" y="251975"/>
                </a:moveTo>
                <a:lnTo>
                  <a:pt x="59705" y="19227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5" name="object 1305" descr=""/>
          <p:cNvSpPr txBox="1"/>
          <p:nvPr/>
        </p:nvSpPr>
        <p:spPr>
          <a:xfrm>
            <a:off x="18454062" y="433940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6" name="object 1306" descr=""/>
          <p:cNvSpPr/>
          <p:nvPr/>
        </p:nvSpPr>
        <p:spPr>
          <a:xfrm>
            <a:off x="18165201" y="3932779"/>
            <a:ext cx="251460" cy="321310"/>
          </a:xfrm>
          <a:custGeom>
            <a:avLst/>
            <a:gdLst/>
            <a:ahLst/>
            <a:cxnLst/>
            <a:rect l="l" t="t" r="r" b="b"/>
            <a:pathLst>
              <a:path w="251459" h="321310">
                <a:moveTo>
                  <a:pt x="30358" y="320788"/>
                </a:moveTo>
                <a:lnTo>
                  <a:pt x="30358" y="0"/>
                </a:lnTo>
              </a:path>
              <a:path w="251459" h="321310">
                <a:moveTo>
                  <a:pt x="221617" y="320788"/>
                </a:moveTo>
                <a:lnTo>
                  <a:pt x="221617" y="0"/>
                </a:lnTo>
              </a:path>
              <a:path w="251459" h="321310">
                <a:moveTo>
                  <a:pt x="30358" y="29346"/>
                </a:moveTo>
                <a:lnTo>
                  <a:pt x="221617" y="29346"/>
                </a:lnTo>
              </a:path>
              <a:path w="251459" h="321310">
                <a:moveTo>
                  <a:pt x="191258" y="59705"/>
                </a:moveTo>
                <a:lnTo>
                  <a:pt x="250963" y="0"/>
                </a:lnTo>
              </a:path>
              <a:path w="251459" h="321310">
                <a:moveTo>
                  <a:pt x="0" y="59705"/>
                </a:moveTo>
                <a:lnTo>
                  <a:pt x="60717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7" name="object 1307" descr=""/>
          <p:cNvSpPr txBox="1"/>
          <p:nvPr/>
        </p:nvSpPr>
        <p:spPr>
          <a:xfrm>
            <a:off x="18206133" y="384254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08" name="object 1308" descr=""/>
          <p:cNvSpPr/>
          <p:nvPr/>
        </p:nvSpPr>
        <p:spPr>
          <a:xfrm>
            <a:off x="18400985" y="4004628"/>
            <a:ext cx="398145" cy="294640"/>
          </a:xfrm>
          <a:custGeom>
            <a:avLst/>
            <a:gdLst/>
            <a:ahLst/>
            <a:cxnLst/>
            <a:rect l="l" t="t" r="r" b="b"/>
            <a:pathLst>
              <a:path w="398144" h="294639">
                <a:moveTo>
                  <a:pt x="0" y="30358"/>
                </a:moveTo>
                <a:lnTo>
                  <a:pt x="397696" y="30358"/>
                </a:lnTo>
              </a:path>
              <a:path w="398144" h="294639">
                <a:moveTo>
                  <a:pt x="0" y="264119"/>
                </a:moveTo>
                <a:lnTo>
                  <a:pt x="397696" y="264119"/>
                </a:lnTo>
              </a:path>
              <a:path w="398144" h="294639">
                <a:moveTo>
                  <a:pt x="368350" y="30358"/>
                </a:moveTo>
                <a:lnTo>
                  <a:pt x="368350" y="264119"/>
                </a:lnTo>
              </a:path>
              <a:path w="398144" h="294639">
                <a:moveTo>
                  <a:pt x="397696" y="294477"/>
                </a:moveTo>
                <a:lnTo>
                  <a:pt x="337991" y="234772"/>
                </a:lnTo>
              </a:path>
              <a:path w="398144" h="294639">
                <a:moveTo>
                  <a:pt x="397696" y="59705"/>
                </a:moveTo>
                <a:lnTo>
                  <a:pt x="337991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09" name="object 1309" descr=""/>
          <p:cNvSpPr txBox="1"/>
          <p:nvPr/>
        </p:nvSpPr>
        <p:spPr>
          <a:xfrm>
            <a:off x="18670136" y="4082637"/>
            <a:ext cx="118745" cy="4635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  <a:tabLst>
                <a:tab pos="320040" algn="l"/>
              </a:tabLst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1420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	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310" name="object 1310" descr=""/>
          <p:cNvGrpSpPr/>
          <p:nvPr/>
        </p:nvGrpSpPr>
        <p:grpSpPr>
          <a:xfrm>
            <a:off x="10653" y="197"/>
            <a:ext cx="20085050" cy="14204315"/>
            <a:chOff x="10653" y="197"/>
            <a:chExt cx="20085050" cy="14204315"/>
          </a:xfrm>
        </p:grpSpPr>
        <p:sp>
          <p:nvSpPr>
            <p:cNvPr id="1311" name="object 1311" descr=""/>
            <p:cNvSpPr/>
            <p:nvPr/>
          </p:nvSpPr>
          <p:spPr>
            <a:xfrm>
              <a:off x="13828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0" y="119410"/>
                  </a:moveTo>
                  <a:lnTo>
                    <a:pt x="0" y="0"/>
                  </a:lnTo>
                  <a:lnTo>
                    <a:pt x="20078127" y="0"/>
                  </a:lnTo>
                  <a:lnTo>
                    <a:pt x="20078127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  <a:path w="20078700" h="14197965">
                  <a:moveTo>
                    <a:pt x="15560776" y="13122985"/>
                  </a:moveTo>
                  <a:lnTo>
                    <a:pt x="17114121" y="13122985"/>
                  </a:lnTo>
                </a:path>
                <a:path w="20078700" h="14197965">
                  <a:moveTo>
                    <a:pt x="15560776" y="13002563"/>
                  </a:moveTo>
                  <a:lnTo>
                    <a:pt x="17114121" y="13002563"/>
                  </a:lnTo>
                </a:path>
                <a:path w="20078700" h="14197965">
                  <a:moveTo>
                    <a:pt x="15560776" y="12883152"/>
                  </a:moveTo>
                  <a:lnTo>
                    <a:pt x="17114121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 descr=""/>
            <p:cNvSpPr/>
            <p:nvPr/>
          </p:nvSpPr>
          <p:spPr>
            <a:xfrm>
              <a:off x="15574604" y="12767114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3345" y="478652"/>
                  </a:lnTo>
                </a:path>
                <a:path w="4422775" h="1315084">
                  <a:moveTo>
                    <a:pt x="1553345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3345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 descr=""/>
            <p:cNvSpPr/>
            <p:nvPr/>
          </p:nvSpPr>
          <p:spPr>
            <a:xfrm>
              <a:off x="15574604" y="1348458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15574604" y="12767114"/>
              <a:ext cx="239395" cy="1315085"/>
            </a:xfrm>
            <a:custGeom>
              <a:avLst/>
              <a:gdLst/>
              <a:ahLst/>
              <a:cxnLst/>
              <a:rect l="l" t="t" r="r" b="b"/>
              <a:pathLst>
                <a:path w="239394" h="1315084">
                  <a:moveTo>
                    <a:pt x="238820" y="0"/>
                  </a:moveTo>
                  <a:lnTo>
                    <a:pt x="238820" y="598063"/>
                  </a:lnTo>
                </a:path>
                <a:path w="239394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15574604" y="13603998"/>
              <a:ext cx="1553845" cy="358775"/>
            </a:xfrm>
            <a:custGeom>
              <a:avLst/>
              <a:gdLst/>
              <a:ahLst/>
              <a:cxnLst/>
              <a:rect l="l" t="t" r="r" b="b"/>
              <a:pathLst>
                <a:path w="1553844" h="358775">
                  <a:moveTo>
                    <a:pt x="0" y="238820"/>
                  </a:moveTo>
                  <a:lnTo>
                    <a:pt x="1553345" y="238820"/>
                  </a:lnTo>
                </a:path>
                <a:path w="1553844" h="358775">
                  <a:moveTo>
                    <a:pt x="0" y="0"/>
                  </a:moveTo>
                  <a:lnTo>
                    <a:pt x="1553345" y="0"/>
                  </a:lnTo>
                </a:path>
                <a:path w="1553844" h="358775">
                  <a:moveTo>
                    <a:pt x="0" y="119410"/>
                  </a:moveTo>
                  <a:lnTo>
                    <a:pt x="1553345" y="119410"/>
                  </a:lnTo>
                </a:path>
                <a:path w="1553844" h="358775">
                  <a:moveTo>
                    <a:pt x="0" y="358230"/>
                  </a:moveTo>
                  <a:lnTo>
                    <a:pt x="1553345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16052246" y="12767114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8652" y="0"/>
                  </a:moveTo>
                  <a:lnTo>
                    <a:pt x="478652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9832" y="0"/>
                  </a:moveTo>
                  <a:lnTo>
                    <a:pt x="239832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15574604" y="13365178"/>
              <a:ext cx="4422775" cy="716915"/>
            </a:xfrm>
            <a:custGeom>
              <a:avLst/>
              <a:gdLst/>
              <a:ahLst/>
              <a:cxnLst/>
              <a:rect l="l" t="t" r="r" b="b"/>
              <a:pathLst>
                <a:path w="4422775" h="716915">
                  <a:moveTo>
                    <a:pt x="1553345" y="477641"/>
                  </a:moveTo>
                  <a:lnTo>
                    <a:pt x="0" y="477641"/>
                  </a:lnTo>
                </a:path>
                <a:path w="4422775" h="716915">
                  <a:moveTo>
                    <a:pt x="4422227" y="358230"/>
                  </a:moveTo>
                  <a:lnTo>
                    <a:pt x="0" y="358230"/>
                  </a:lnTo>
                </a:path>
                <a:path w="4422775" h="716915">
                  <a:moveTo>
                    <a:pt x="1553345" y="597051"/>
                  </a:moveTo>
                  <a:lnTo>
                    <a:pt x="0" y="597051"/>
                  </a:lnTo>
                </a:path>
                <a:path w="4422775" h="716915">
                  <a:moveTo>
                    <a:pt x="3227112" y="0"/>
                  </a:moveTo>
                  <a:lnTo>
                    <a:pt x="3227112" y="716461"/>
                  </a:lnTo>
                </a:path>
                <a:path w="4422775" h="716915">
                  <a:moveTo>
                    <a:pt x="4422227" y="0"/>
                  </a:moveTo>
                  <a:lnTo>
                    <a:pt x="0" y="0"/>
                  </a:lnTo>
                </a:path>
                <a:path w="4422775" h="716915">
                  <a:moveTo>
                    <a:pt x="1553345" y="119410"/>
                  </a:moveTo>
                  <a:lnTo>
                    <a:pt x="0" y="119410"/>
                  </a:lnTo>
                </a:path>
                <a:path w="4422775" h="716915">
                  <a:moveTo>
                    <a:pt x="1553345" y="238820"/>
                  </a:moveTo>
                  <a:lnTo>
                    <a:pt x="0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8" name="object 1318" descr=""/>
          <p:cNvSpPr txBox="1"/>
          <p:nvPr/>
        </p:nvSpPr>
        <p:spPr>
          <a:xfrm>
            <a:off x="18923607" y="13741120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143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19" name="object 1319" descr=""/>
          <p:cNvSpPr txBox="1"/>
          <p:nvPr/>
        </p:nvSpPr>
        <p:spPr>
          <a:xfrm>
            <a:off x="16068893" y="13380167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20" name="object 1320" descr=""/>
          <p:cNvSpPr txBox="1"/>
          <p:nvPr/>
        </p:nvSpPr>
        <p:spPr>
          <a:xfrm>
            <a:off x="15580120" y="13364156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21" name="object 1321" descr=""/>
          <p:cNvGrpSpPr/>
          <p:nvPr/>
        </p:nvGrpSpPr>
        <p:grpSpPr>
          <a:xfrm>
            <a:off x="18798542" y="13363590"/>
            <a:ext cx="1202055" cy="361950"/>
            <a:chOff x="18798542" y="13363590"/>
            <a:chExt cx="1202055" cy="361950"/>
          </a:xfrm>
        </p:grpSpPr>
        <p:sp>
          <p:nvSpPr>
            <p:cNvPr id="1322" name="object 1322" descr=""/>
            <p:cNvSpPr/>
            <p:nvPr/>
          </p:nvSpPr>
          <p:spPr>
            <a:xfrm>
              <a:off x="18801717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19159948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4" name="object 1324" descr=""/>
          <p:cNvSpPr txBox="1"/>
          <p:nvPr/>
        </p:nvSpPr>
        <p:spPr>
          <a:xfrm>
            <a:off x="18810268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5459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4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25" name="object 1325" descr=""/>
          <p:cNvSpPr txBox="1"/>
          <p:nvPr/>
        </p:nvSpPr>
        <p:spPr>
          <a:xfrm>
            <a:off x="15629706" y="13224178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326" name="object 1326" descr=""/>
          <p:cNvSpPr txBox="1"/>
          <p:nvPr/>
        </p:nvSpPr>
        <p:spPr>
          <a:xfrm>
            <a:off x="17164835" y="13428947"/>
            <a:ext cx="1569720" cy="37592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10" i="1">
                <a:latin typeface="ISOCPEUR"/>
                <a:cs typeface="ISOCPEUR"/>
              </a:rPr>
              <a:t>Залізобетонні</a:t>
            </a:r>
            <a:r>
              <a:rPr dirty="0" sz="110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конструкції</a:t>
            </a:r>
            <a:endParaRPr sz="1100">
              <a:latin typeface="ISOCPEUR"/>
              <a:cs typeface="ISOCPEUR"/>
            </a:endParaRPr>
          </a:p>
          <a:p>
            <a:pPr marL="44450">
              <a:lnSpc>
                <a:spcPct val="100000"/>
              </a:lnSpc>
              <a:spcBef>
                <a:spcPts val="775"/>
              </a:spcBef>
            </a:pP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нижньої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арматури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вхдовж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7" name="object 1327" descr=""/>
          <p:cNvSpPr txBox="1"/>
          <p:nvPr/>
        </p:nvSpPr>
        <p:spPr>
          <a:xfrm>
            <a:off x="15531901" y="13463278"/>
            <a:ext cx="1024890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7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Доброхлоп</a:t>
            </a:r>
            <a:r>
              <a:rPr dirty="0" baseline="10101" sz="825" spc="82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М.І.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1328" name="object 1328" descr=""/>
          <p:cNvSpPr txBox="1"/>
          <p:nvPr/>
        </p:nvSpPr>
        <p:spPr>
          <a:xfrm>
            <a:off x="17185075" y="13770112"/>
            <a:ext cx="1562735" cy="269240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algn="ctr" marL="1270">
              <a:lnSpc>
                <a:spcPts val="625"/>
              </a:lnSpc>
              <a:spcBef>
                <a:spcPts val="135"/>
              </a:spcBef>
            </a:pPr>
            <a:r>
              <a:rPr dirty="0" sz="550" i="1">
                <a:latin typeface="ISOCPEUR"/>
                <a:cs typeface="ISOCPEUR"/>
              </a:rPr>
              <a:t>цифрових</a:t>
            </a:r>
            <a:r>
              <a:rPr dirty="0" sz="550" spc="13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осей</a:t>
            </a:r>
            <a:endParaRPr sz="550">
              <a:latin typeface="ISOCPEUR"/>
              <a:cs typeface="ISOCPEUR"/>
            </a:endParaRPr>
          </a:p>
          <a:p>
            <a:pPr algn="ctr" marL="12700" marR="5080">
              <a:lnSpc>
                <a:spcPts val="630"/>
              </a:lnSpc>
              <a:spcBef>
                <a:spcPts val="10"/>
              </a:spcBef>
            </a:pP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2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верхньої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арматури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вхдовж</a:t>
            </a:r>
            <a:r>
              <a:rPr dirty="0" sz="550" spc="-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цифрових</a:t>
            </a:r>
            <a:r>
              <a:rPr dirty="0" sz="550" spc="13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осей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329" name="object 1329" descr=""/>
          <p:cNvGrpSpPr/>
          <p:nvPr/>
        </p:nvGrpSpPr>
        <p:grpSpPr>
          <a:xfrm>
            <a:off x="10416470" y="7757736"/>
            <a:ext cx="8902065" cy="273685"/>
            <a:chOff x="10416470" y="7757736"/>
            <a:chExt cx="8902065" cy="273685"/>
          </a:xfrm>
        </p:grpSpPr>
        <p:sp>
          <p:nvSpPr>
            <p:cNvPr id="1330" name="object 1330" descr=""/>
            <p:cNvSpPr/>
            <p:nvPr/>
          </p:nvSpPr>
          <p:spPr>
            <a:xfrm>
              <a:off x="10423772" y="7765039"/>
              <a:ext cx="8887460" cy="0"/>
            </a:xfrm>
            <a:custGeom>
              <a:avLst/>
              <a:gdLst/>
              <a:ahLst/>
              <a:cxnLst/>
              <a:rect l="l" t="t" r="r" b="b"/>
              <a:pathLst>
                <a:path w="8887460" h="0">
                  <a:moveTo>
                    <a:pt x="263107" y="0"/>
                  </a:moveTo>
                  <a:lnTo>
                    <a:pt x="0" y="0"/>
                  </a:lnTo>
                </a:path>
                <a:path w="8887460" h="0">
                  <a:moveTo>
                    <a:pt x="8623849" y="0"/>
                  </a:moveTo>
                  <a:lnTo>
                    <a:pt x="8886956" y="0"/>
                  </a:lnTo>
                </a:path>
              </a:pathLst>
            </a:custGeom>
            <a:ln w="14167">
              <a:solidFill>
                <a:srgbClr val="6D64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10507764" y="7765039"/>
              <a:ext cx="8719185" cy="263525"/>
            </a:xfrm>
            <a:custGeom>
              <a:avLst/>
              <a:gdLst/>
              <a:ahLst/>
              <a:cxnLst/>
              <a:rect l="l" t="t" r="r" b="b"/>
              <a:pathLst>
                <a:path w="8719185" h="263525">
                  <a:moveTo>
                    <a:pt x="0" y="0"/>
                  </a:moveTo>
                  <a:lnTo>
                    <a:pt x="0" y="263107"/>
                  </a:lnTo>
                </a:path>
                <a:path w="8719185" h="263525">
                  <a:moveTo>
                    <a:pt x="8718973" y="0"/>
                  </a:moveTo>
                  <a:lnTo>
                    <a:pt x="8718973" y="263107"/>
                  </a:lnTo>
                </a:path>
              </a:pathLst>
            </a:custGeom>
            <a:ln w="6071">
              <a:solidFill>
                <a:srgbClr val="6D6459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2" name="object 1332" descr=""/>
          <p:cNvSpPr txBox="1"/>
          <p:nvPr/>
        </p:nvSpPr>
        <p:spPr>
          <a:xfrm>
            <a:off x="10357439" y="7836576"/>
            <a:ext cx="120650" cy="21462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250" spc="-10" i="1">
                <a:solidFill>
                  <a:srgbClr val="6D6459"/>
                </a:solidFill>
                <a:latin typeface="ISOCPEUR"/>
                <a:cs typeface="ISOCPEUR"/>
              </a:rPr>
              <a:t>А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1333" name="object 1333" descr=""/>
          <p:cNvSpPr txBox="1"/>
          <p:nvPr/>
        </p:nvSpPr>
        <p:spPr>
          <a:xfrm>
            <a:off x="19221121" y="7836576"/>
            <a:ext cx="120650" cy="21462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250" spc="-10" i="1">
                <a:solidFill>
                  <a:srgbClr val="6D6459"/>
                </a:solidFill>
                <a:latin typeface="ISOCPEUR"/>
                <a:cs typeface="ISOCPEUR"/>
              </a:rPr>
              <a:t>А</a:t>
            </a:r>
            <a:endParaRPr sz="1250">
              <a:latin typeface="ISOCPEUR"/>
              <a:cs typeface="ISOCPEUR"/>
            </a:endParaRPr>
          </a:p>
        </p:txBody>
      </p:sp>
      <p:pic>
        <p:nvPicPr>
          <p:cNvPr id="1334" name="object 1334" descr="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13434327" y="12145777"/>
            <a:ext cx="1436970" cy="363290"/>
          </a:xfrm>
          <a:prstGeom prst="rect">
            <a:avLst/>
          </a:prstGeom>
        </p:spPr>
      </p:pic>
      <p:sp>
        <p:nvSpPr>
          <p:cNvPr id="1335" name="object 1335" descr=""/>
          <p:cNvSpPr txBox="1"/>
          <p:nvPr/>
        </p:nvSpPr>
        <p:spPr>
          <a:xfrm>
            <a:off x="14140113" y="12130094"/>
            <a:ext cx="27559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1313C7"/>
                </a:solidFill>
                <a:latin typeface="ISOCPEUR"/>
                <a:cs typeface="ISOCPEUR"/>
              </a:rPr>
              <a:t>ш.800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36" name="object 1336" descr=""/>
          <p:cNvSpPr txBox="1"/>
          <p:nvPr/>
        </p:nvSpPr>
        <p:spPr>
          <a:xfrm>
            <a:off x="13985284" y="11783705"/>
            <a:ext cx="402590" cy="38608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u="sng" sz="14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А-</a:t>
            </a:r>
            <a:r>
              <a:rPr dirty="0" u="sng" sz="1450" spc="-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А</a:t>
            </a:r>
            <a:endParaRPr sz="1450">
              <a:latin typeface="ISOCPEUR"/>
              <a:cs typeface="ISOCPEUR"/>
            </a:endParaRPr>
          </a:p>
          <a:p>
            <a:pPr marL="186690">
              <a:lnSpc>
                <a:spcPct val="100000"/>
              </a:lnSpc>
              <a:spcBef>
                <a:spcPts val="60"/>
              </a:spcBef>
            </a:pPr>
            <a:r>
              <a:rPr dirty="0" sz="850" spc="-20" i="1">
                <a:solidFill>
                  <a:srgbClr val="1313C7"/>
                </a:solidFill>
                <a:latin typeface="ISOCPEUR"/>
                <a:cs typeface="ISOCPEUR"/>
              </a:rPr>
              <a:t>ОСп1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37" name="object 1337" descr=""/>
          <p:cNvSpPr/>
          <p:nvPr/>
        </p:nvSpPr>
        <p:spPr>
          <a:xfrm>
            <a:off x="12995140" y="12238876"/>
            <a:ext cx="396875" cy="299085"/>
          </a:xfrm>
          <a:custGeom>
            <a:avLst/>
            <a:gdLst/>
            <a:ahLst/>
            <a:cxnLst/>
            <a:rect l="l" t="t" r="r" b="b"/>
            <a:pathLst>
              <a:path w="396875" h="299084">
                <a:moveTo>
                  <a:pt x="396684" y="269179"/>
                </a:moveTo>
                <a:lnTo>
                  <a:pt x="0" y="269179"/>
                </a:lnTo>
              </a:path>
              <a:path w="396875" h="299084">
                <a:moveTo>
                  <a:pt x="396684" y="30358"/>
                </a:moveTo>
                <a:lnTo>
                  <a:pt x="0" y="30358"/>
                </a:lnTo>
              </a:path>
              <a:path w="396875" h="299084">
                <a:moveTo>
                  <a:pt x="29346" y="269179"/>
                </a:moveTo>
                <a:lnTo>
                  <a:pt x="29346" y="30358"/>
                </a:lnTo>
              </a:path>
              <a:path w="396875" h="299084">
                <a:moveTo>
                  <a:pt x="59705" y="59705"/>
                </a:moveTo>
                <a:lnTo>
                  <a:pt x="0" y="0"/>
                </a:lnTo>
              </a:path>
              <a:path w="396875" h="299084">
                <a:moveTo>
                  <a:pt x="59705" y="298525"/>
                </a:moveTo>
                <a:lnTo>
                  <a:pt x="0" y="23882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38" name="object 1338" descr=""/>
          <p:cNvSpPr txBox="1"/>
          <p:nvPr/>
        </p:nvSpPr>
        <p:spPr>
          <a:xfrm>
            <a:off x="12925288" y="12315873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339" name="object 1339" descr="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13170208" y="12419003"/>
            <a:ext cx="221617" cy="283346"/>
          </a:xfrm>
          <a:prstGeom prst="rect">
            <a:avLst/>
          </a:prstGeom>
        </p:spPr>
      </p:pic>
      <p:sp>
        <p:nvSpPr>
          <p:cNvPr id="1340" name="object 1340" descr=""/>
          <p:cNvSpPr txBox="1"/>
          <p:nvPr/>
        </p:nvSpPr>
        <p:spPr>
          <a:xfrm>
            <a:off x="13153460" y="1257871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341" name="object 1341" descr=""/>
          <p:cNvGrpSpPr/>
          <p:nvPr/>
        </p:nvGrpSpPr>
        <p:grpSpPr>
          <a:xfrm>
            <a:off x="13125543" y="12074940"/>
            <a:ext cx="269875" cy="282575"/>
            <a:chOff x="13125543" y="12074940"/>
            <a:chExt cx="269875" cy="282575"/>
          </a:xfrm>
        </p:grpSpPr>
        <p:sp>
          <p:nvSpPr>
            <p:cNvPr id="1342" name="object 1342" descr=""/>
            <p:cNvSpPr/>
            <p:nvPr/>
          </p:nvSpPr>
          <p:spPr>
            <a:xfrm>
              <a:off x="13128718" y="12269235"/>
              <a:ext cx="263525" cy="28575"/>
            </a:xfrm>
            <a:custGeom>
              <a:avLst/>
              <a:gdLst/>
              <a:ahLst/>
              <a:cxnLst/>
              <a:rect l="l" t="t" r="r" b="b"/>
              <a:pathLst>
                <a:path w="263525" h="28575">
                  <a:moveTo>
                    <a:pt x="263107" y="28334"/>
                  </a:moveTo>
                  <a:lnTo>
                    <a:pt x="0" y="28334"/>
                  </a:lnTo>
                </a:path>
                <a:path w="263525" h="28575">
                  <a:moveTo>
                    <a:pt x="26310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3" name="object 1343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3125682" y="12074940"/>
              <a:ext cx="135601" cy="282334"/>
            </a:xfrm>
            <a:prstGeom prst="rect">
              <a:avLst/>
            </a:prstGeom>
          </p:spPr>
        </p:pic>
      </p:grpSp>
      <p:sp>
        <p:nvSpPr>
          <p:cNvPr id="1344" name="object 1344" descr=""/>
          <p:cNvSpPr txBox="1"/>
          <p:nvPr/>
        </p:nvSpPr>
        <p:spPr>
          <a:xfrm>
            <a:off x="13153460" y="1195738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5" name="object 1345" descr=""/>
          <p:cNvSpPr/>
          <p:nvPr/>
        </p:nvSpPr>
        <p:spPr>
          <a:xfrm>
            <a:off x="2881699" y="9795013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4" h="227965">
                <a:moveTo>
                  <a:pt x="30358" y="0"/>
                </a:moveTo>
                <a:lnTo>
                  <a:pt x="30358" y="227689"/>
                </a:lnTo>
              </a:path>
              <a:path w="418464" h="227965">
                <a:moveTo>
                  <a:pt x="388589" y="0"/>
                </a:moveTo>
                <a:lnTo>
                  <a:pt x="388589" y="227689"/>
                </a:lnTo>
              </a:path>
              <a:path w="418464" h="227965">
                <a:moveTo>
                  <a:pt x="30358" y="198342"/>
                </a:moveTo>
                <a:lnTo>
                  <a:pt x="388589" y="198342"/>
                </a:lnTo>
              </a:path>
              <a:path w="418464" h="227965">
                <a:moveTo>
                  <a:pt x="358230" y="227689"/>
                </a:moveTo>
                <a:lnTo>
                  <a:pt x="417935" y="167983"/>
                </a:lnTo>
              </a:path>
              <a:path w="41846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6" name="object 1346" descr=""/>
          <p:cNvSpPr txBox="1"/>
          <p:nvPr/>
        </p:nvSpPr>
        <p:spPr>
          <a:xfrm>
            <a:off x="2976266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7" name="object 1347" descr=""/>
          <p:cNvSpPr/>
          <p:nvPr/>
        </p:nvSpPr>
        <p:spPr>
          <a:xfrm>
            <a:off x="3239929" y="9795013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8342"/>
                </a:moveTo>
                <a:lnTo>
                  <a:pt x="388589" y="198342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48" name="object 1348" descr=""/>
          <p:cNvSpPr txBox="1"/>
          <p:nvPr/>
        </p:nvSpPr>
        <p:spPr>
          <a:xfrm>
            <a:off x="3334497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49" name="object 1349" descr=""/>
          <p:cNvSpPr/>
          <p:nvPr/>
        </p:nvSpPr>
        <p:spPr>
          <a:xfrm>
            <a:off x="3599172" y="9795013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4" h="227965">
                <a:moveTo>
                  <a:pt x="29346" y="0"/>
                </a:moveTo>
                <a:lnTo>
                  <a:pt x="29346" y="227689"/>
                </a:lnTo>
              </a:path>
              <a:path w="776604" h="227965">
                <a:moveTo>
                  <a:pt x="746820" y="0"/>
                </a:moveTo>
                <a:lnTo>
                  <a:pt x="746820" y="227689"/>
                </a:lnTo>
              </a:path>
              <a:path w="776604" h="227965">
                <a:moveTo>
                  <a:pt x="29346" y="198342"/>
                </a:moveTo>
                <a:lnTo>
                  <a:pt x="746820" y="198342"/>
                </a:lnTo>
              </a:path>
              <a:path w="776604" h="227965">
                <a:moveTo>
                  <a:pt x="716461" y="227689"/>
                </a:moveTo>
                <a:lnTo>
                  <a:pt x="776166" y="167983"/>
                </a:lnTo>
              </a:path>
              <a:path w="77660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0" name="object 1350" descr=""/>
          <p:cNvSpPr txBox="1"/>
          <p:nvPr/>
        </p:nvSpPr>
        <p:spPr>
          <a:xfrm>
            <a:off x="3881962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1" name="object 1351" descr=""/>
          <p:cNvSpPr/>
          <p:nvPr/>
        </p:nvSpPr>
        <p:spPr>
          <a:xfrm>
            <a:off x="4315634" y="9795013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39" h="227965">
                <a:moveTo>
                  <a:pt x="30358" y="0"/>
                </a:moveTo>
                <a:lnTo>
                  <a:pt x="30358" y="227689"/>
                </a:lnTo>
              </a:path>
              <a:path w="777239" h="227965">
                <a:moveTo>
                  <a:pt x="746820" y="0"/>
                </a:moveTo>
                <a:lnTo>
                  <a:pt x="746820" y="227689"/>
                </a:lnTo>
              </a:path>
              <a:path w="777239" h="227965">
                <a:moveTo>
                  <a:pt x="30358" y="198342"/>
                </a:moveTo>
                <a:lnTo>
                  <a:pt x="746820" y="198342"/>
                </a:lnTo>
              </a:path>
              <a:path w="777239" h="227965">
                <a:moveTo>
                  <a:pt x="717473" y="227689"/>
                </a:moveTo>
                <a:lnTo>
                  <a:pt x="777178" y="167983"/>
                </a:lnTo>
              </a:path>
              <a:path w="77723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2" name="object 1352" descr=""/>
          <p:cNvSpPr txBox="1"/>
          <p:nvPr/>
        </p:nvSpPr>
        <p:spPr>
          <a:xfrm>
            <a:off x="4599436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3" name="object 1353" descr=""/>
          <p:cNvSpPr/>
          <p:nvPr/>
        </p:nvSpPr>
        <p:spPr>
          <a:xfrm>
            <a:off x="5033107" y="9795013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4" h="227965">
                <a:moveTo>
                  <a:pt x="29346" y="0"/>
                </a:moveTo>
                <a:lnTo>
                  <a:pt x="29346" y="227689"/>
                </a:lnTo>
              </a:path>
              <a:path w="418464" h="227965">
                <a:moveTo>
                  <a:pt x="388589" y="0"/>
                </a:moveTo>
                <a:lnTo>
                  <a:pt x="388589" y="227689"/>
                </a:lnTo>
              </a:path>
              <a:path w="418464" h="227965">
                <a:moveTo>
                  <a:pt x="29346" y="198342"/>
                </a:moveTo>
                <a:lnTo>
                  <a:pt x="388589" y="198342"/>
                </a:lnTo>
              </a:path>
              <a:path w="418464" h="227965">
                <a:moveTo>
                  <a:pt x="358230" y="227689"/>
                </a:moveTo>
                <a:lnTo>
                  <a:pt x="417935" y="167983"/>
                </a:lnTo>
              </a:path>
              <a:path w="41846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4" name="object 1354" descr=""/>
          <p:cNvSpPr txBox="1"/>
          <p:nvPr/>
        </p:nvSpPr>
        <p:spPr>
          <a:xfrm>
            <a:off x="5127674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5" name="object 1355" descr=""/>
          <p:cNvSpPr/>
          <p:nvPr/>
        </p:nvSpPr>
        <p:spPr>
          <a:xfrm>
            <a:off x="5391338" y="9795013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39" h="227965">
                <a:moveTo>
                  <a:pt x="30358" y="0"/>
                </a:moveTo>
                <a:lnTo>
                  <a:pt x="30358" y="227689"/>
                </a:lnTo>
              </a:path>
              <a:path w="777239" h="227965">
                <a:moveTo>
                  <a:pt x="746820" y="0"/>
                </a:moveTo>
                <a:lnTo>
                  <a:pt x="746820" y="227689"/>
                </a:lnTo>
              </a:path>
              <a:path w="777239" h="227965">
                <a:moveTo>
                  <a:pt x="30358" y="198342"/>
                </a:moveTo>
                <a:lnTo>
                  <a:pt x="746820" y="198342"/>
                </a:lnTo>
              </a:path>
              <a:path w="777239" h="227965">
                <a:moveTo>
                  <a:pt x="717473" y="227689"/>
                </a:moveTo>
                <a:lnTo>
                  <a:pt x="777178" y="167983"/>
                </a:lnTo>
              </a:path>
              <a:path w="77723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6" name="object 1356" descr=""/>
          <p:cNvSpPr txBox="1"/>
          <p:nvPr/>
        </p:nvSpPr>
        <p:spPr>
          <a:xfrm>
            <a:off x="5675140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7" name="object 1357" descr=""/>
          <p:cNvSpPr/>
          <p:nvPr/>
        </p:nvSpPr>
        <p:spPr>
          <a:xfrm>
            <a:off x="6108812" y="9795013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29346" y="0"/>
                </a:moveTo>
                <a:lnTo>
                  <a:pt x="29346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29346" y="198342"/>
                </a:moveTo>
                <a:lnTo>
                  <a:pt x="746820" y="198342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58" name="object 1358" descr=""/>
          <p:cNvSpPr txBox="1"/>
          <p:nvPr/>
        </p:nvSpPr>
        <p:spPr>
          <a:xfrm>
            <a:off x="6392614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59" name="object 1359" descr=""/>
          <p:cNvSpPr/>
          <p:nvPr/>
        </p:nvSpPr>
        <p:spPr>
          <a:xfrm>
            <a:off x="6826285" y="9795013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7577" y="0"/>
                </a:moveTo>
                <a:lnTo>
                  <a:pt x="387577" y="227689"/>
                </a:lnTo>
              </a:path>
              <a:path w="418465" h="227965">
                <a:moveTo>
                  <a:pt x="29346" y="198342"/>
                </a:moveTo>
                <a:lnTo>
                  <a:pt x="387577" y="198342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0" name="object 1360" descr=""/>
          <p:cNvSpPr txBox="1"/>
          <p:nvPr/>
        </p:nvSpPr>
        <p:spPr>
          <a:xfrm>
            <a:off x="6919840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1" name="object 1361" descr=""/>
          <p:cNvSpPr/>
          <p:nvPr/>
        </p:nvSpPr>
        <p:spPr>
          <a:xfrm>
            <a:off x="7184516" y="9795013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29346" y="0"/>
                </a:moveTo>
                <a:lnTo>
                  <a:pt x="29346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29346" y="198342"/>
                </a:moveTo>
                <a:lnTo>
                  <a:pt x="746820" y="198342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2" name="object 1362" descr=""/>
          <p:cNvSpPr txBox="1"/>
          <p:nvPr/>
        </p:nvSpPr>
        <p:spPr>
          <a:xfrm>
            <a:off x="7468318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3" name="object 1363" descr=""/>
          <p:cNvSpPr/>
          <p:nvPr/>
        </p:nvSpPr>
        <p:spPr>
          <a:xfrm>
            <a:off x="7901989" y="9795013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4" h="227965">
                <a:moveTo>
                  <a:pt x="29346" y="0"/>
                </a:moveTo>
                <a:lnTo>
                  <a:pt x="29346" y="227689"/>
                </a:lnTo>
              </a:path>
              <a:path w="776604" h="227965">
                <a:moveTo>
                  <a:pt x="746820" y="0"/>
                </a:moveTo>
                <a:lnTo>
                  <a:pt x="746820" y="227689"/>
                </a:lnTo>
              </a:path>
              <a:path w="776604" h="227965">
                <a:moveTo>
                  <a:pt x="29346" y="198342"/>
                </a:moveTo>
                <a:lnTo>
                  <a:pt x="746820" y="198342"/>
                </a:lnTo>
              </a:path>
              <a:path w="776604" h="227965">
                <a:moveTo>
                  <a:pt x="716461" y="227689"/>
                </a:moveTo>
                <a:lnTo>
                  <a:pt x="776166" y="167983"/>
                </a:lnTo>
              </a:path>
              <a:path w="776604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4" name="object 1364" descr=""/>
          <p:cNvSpPr txBox="1"/>
          <p:nvPr/>
        </p:nvSpPr>
        <p:spPr>
          <a:xfrm>
            <a:off x="8184780" y="9872760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5" name="object 1365" descr=""/>
          <p:cNvSpPr/>
          <p:nvPr/>
        </p:nvSpPr>
        <p:spPr>
          <a:xfrm>
            <a:off x="8618451" y="9795013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8342"/>
                </a:moveTo>
                <a:lnTo>
                  <a:pt x="388589" y="198342"/>
                </a:lnTo>
              </a:path>
              <a:path w="419100" h="227965">
                <a:moveTo>
                  <a:pt x="358230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6" name="object 1366" descr=""/>
          <p:cNvSpPr txBox="1"/>
          <p:nvPr/>
        </p:nvSpPr>
        <p:spPr>
          <a:xfrm>
            <a:off x="8713018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7" name="object 1367" descr=""/>
          <p:cNvSpPr/>
          <p:nvPr/>
        </p:nvSpPr>
        <p:spPr>
          <a:xfrm>
            <a:off x="8976682" y="9795013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8342"/>
                </a:moveTo>
                <a:lnTo>
                  <a:pt x="388589" y="198342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60717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68" name="object 1368" descr=""/>
          <p:cNvSpPr txBox="1"/>
          <p:nvPr/>
        </p:nvSpPr>
        <p:spPr>
          <a:xfrm>
            <a:off x="9071249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69" name="object 1369" descr=""/>
          <p:cNvSpPr/>
          <p:nvPr/>
        </p:nvSpPr>
        <p:spPr>
          <a:xfrm>
            <a:off x="2493109" y="9795013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10" h="227965">
                <a:moveTo>
                  <a:pt x="30358" y="0"/>
                </a:moveTo>
                <a:lnTo>
                  <a:pt x="30358" y="227689"/>
                </a:lnTo>
              </a:path>
              <a:path w="448310" h="227965">
                <a:moveTo>
                  <a:pt x="418947" y="0"/>
                </a:moveTo>
                <a:lnTo>
                  <a:pt x="418947" y="227689"/>
                </a:lnTo>
              </a:path>
              <a:path w="448310" h="227965">
                <a:moveTo>
                  <a:pt x="30358" y="198342"/>
                </a:moveTo>
                <a:lnTo>
                  <a:pt x="418947" y="198342"/>
                </a:lnTo>
              </a:path>
              <a:path w="448310" h="227965">
                <a:moveTo>
                  <a:pt x="388589" y="227689"/>
                </a:moveTo>
                <a:lnTo>
                  <a:pt x="448294" y="167983"/>
                </a:lnTo>
              </a:path>
              <a:path w="44831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0" name="object 1370" descr=""/>
          <p:cNvSpPr txBox="1"/>
          <p:nvPr/>
        </p:nvSpPr>
        <p:spPr>
          <a:xfrm>
            <a:off x="2616011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1" name="object 1371" descr=""/>
          <p:cNvSpPr/>
          <p:nvPr/>
        </p:nvSpPr>
        <p:spPr>
          <a:xfrm>
            <a:off x="9335924" y="9795013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09" h="227965">
                <a:moveTo>
                  <a:pt x="29346" y="0"/>
                </a:moveTo>
                <a:lnTo>
                  <a:pt x="29346" y="227689"/>
                </a:lnTo>
              </a:path>
              <a:path w="448309" h="227965">
                <a:moveTo>
                  <a:pt x="417935" y="0"/>
                </a:moveTo>
                <a:lnTo>
                  <a:pt x="417935" y="227689"/>
                </a:lnTo>
              </a:path>
              <a:path w="448309" h="227965">
                <a:moveTo>
                  <a:pt x="29346" y="198342"/>
                </a:moveTo>
                <a:lnTo>
                  <a:pt x="417935" y="198342"/>
                </a:lnTo>
              </a:path>
              <a:path w="448309" h="227965">
                <a:moveTo>
                  <a:pt x="388589" y="227689"/>
                </a:moveTo>
                <a:lnTo>
                  <a:pt x="448294" y="167983"/>
                </a:lnTo>
              </a:path>
              <a:path w="44830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2" name="object 1372" descr=""/>
          <p:cNvSpPr txBox="1"/>
          <p:nvPr/>
        </p:nvSpPr>
        <p:spPr>
          <a:xfrm>
            <a:off x="9454778" y="9872760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3" name="object 1373" descr=""/>
          <p:cNvSpPr/>
          <p:nvPr/>
        </p:nvSpPr>
        <p:spPr>
          <a:xfrm>
            <a:off x="11824313" y="9786918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30358" y="0"/>
                </a:moveTo>
                <a:lnTo>
                  <a:pt x="30358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30358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4" name="object 1374" descr=""/>
          <p:cNvSpPr txBox="1"/>
          <p:nvPr/>
        </p:nvSpPr>
        <p:spPr>
          <a:xfrm>
            <a:off x="11918880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5" name="object 1375" descr=""/>
          <p:cNvSpPr/>
          <p:nvPr/>
        </p:nvSpPr>
        <p:spPr>
          <a:xfrm>
            <a:off x="12182543" y="9786918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6" name="object 1376" descr=""/>
          <p:cNvSpPr txBox="1"/>
          <p:nvPr/>
        </p:nvSpPr>
        <p:spPr>
          <a:xfrm>
            <a:off x="12277111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7" name="object 1377" descr=""/>
          <p:cNvSpPr/>
          <p:nvPr/>
        </p:nvSpPr>
        <p:spPr>
          <a:xfrm>
            <a:off x="12541787" y="9786918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5" h="227965">
                <a:moveTo>
                  <a:pt x="29346" y="0"/>
                </a:moveTo>
                <a:lnTo>
                  <a:pt x="29346" y="227689"/>
                </a:lnTo>
              </a:path>
              <a:path w="776605" h="227965">
                <a:moveTo>
                  <a:pt x="746820" y="0"/>
                </a:moveTo>
                <a:lnTo>
                  <a:pt x="746820" y="227689"/>
                </a:lnTo>
              </a:path>
              <a:path w="776605" h="227965">
                <a:moveTo>
                  <a:pt x="29346" y="197330"/>
                </a:moveTo>
                <a:lnTo>
                  <a:pt x="746820" y="197330"/>
                </a:lnTo>
              </a:path>
              <a:path w="776605" h="227965">
                <a:moveTo>
                  <a:pt x="716461" y="227689"/>
                </a:moveTo>
                <a:lnTo>
                  <a:pt x="776166" y="167983"/>
                </a:lnTo>
              </a:path>
              <a:path w="77660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78" name="object 1378" descr=""/>
          <p:cNvSpPr txBox="1"/>
          <p:nvPr/>
        </p:nvSpPr>
        <p:spPr>
          <a:xfrm>
            <a:off x="12824576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79" name="object 1379" descr=""/>
          <p:cNvSpPr/>
          <p:nvPr/>
        </p:nvSpPr>
        <p:spPr>
          <a:xfrm>
            <a:off x="13258248" y="9786918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0" name="object 1380" descr=""/>
          <p:cNvSpPr txBox="1"/>
          <p:nvPr/>
        </p:nvSpPr>
        <p:spPr>
          <a:xfrm>
            <a:off x="13542050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1" name="object 1381" descr=""/>
          <p:cNvSpPr/>
          <p:nvPr/>
        </p:nvSpPr>
        <p:spPr>
          <a:xfrm>
            <a:off x="13975722" y="9786918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8589" y="0"/>
                </a:moveTo>
                <a:lnTo>
                  <a:pt x="388589" y="227689"/>
                </a:lnTo>
              </a:path>
              <a:path w="418465" h="227965">
                <a:moveTo>
                  <a:pt x="29346" y="197330"/>
                </a:moveTo>
                <a:lnTo>
                  <a:pt x="388589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2" name="object 1382" descr=""/>
          <p:cNvSpPr txBox="1"/>
          <p:nvPr/>
        </p:nvSpPr>
        <p:spPr>
          <a:xfrm>
            <a:off x="14070288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3" name="object 1383" descr=""/>
          <p:cNvSpPr/>
          <p:nvPr/>
        </p:nvSpPr>
        <p:spPr>
          <a:xfrm>
            <a:off x="14333952" y="9786918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30358" y="0"/>
                </a:moveTo>
                <a:lnTo>
                  <a:pt x="30358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30358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4" name="object 1384" descr=""/>
          <p:cNvSpPr txBox="1"/>
          <p:nvPr/>
        </p:nvSpPr>
        <p:spPr>
          <a:xfrm>
            <a:off x="14617754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5" name="object 1385" descr=""/>
          <p:cNvSpPr/>
          <p:nvPr/>
        </p:nvSpPr>
        <p:spPr>
          <a:xfrm>
            <a:off x="15051425" y="9786918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29346" y="0"/>
                </a:moveTo>
                <a:lnTo>
                  <a:pt x="29346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29346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6" name="object 1386" descr=""/>
          <p:cNvSpPr txBox="1"/>
          <p:nvPr/>
        </p:nvSpPr>
        <p:spPr>
          <a:xfrm>
            <a:off x="15335228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7" name="object 1387" descr=""/>
          <p:cNvSpPr/>
          <p:nvPr/>
        </p:nvSpPr>
        <p:spPr>
          <a:xfrm>
            <a:off x="15768899" y="9786918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7577" y="0"/>
                </a:moveTo>
                <a:lnTo>
                  <a:pt x="387577" y="227689"/>
                </a:lnTo>
              </a:path>
              <a:path w="418465" h="227965">
                <a:moveTo>
                  <a:pt x="29346" y="197330"/>
                </a:moveTo>
                <a:lnTo>
                  <a:pt x="387577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88" name="object 1388" descr=""/>
          <p:cNvSpPr txBox="1"/>
          <p:nvPr/>
        </p:nvSpPr>
        <p:spPr>
          <a:xfrm>
            <a:off x="15862455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89" name="object 1389" descr=""/>
          <p:cNvSpPr/>
          <p:nvPr/>
        </p:nvSpPr>
        <p:spPr>
          <a:xfrm>
            <a:off x="16127130" y="9786918"/>
            <a:ext cx="777240" cy="227965"/>
          </a:xfrm>
          <a:custGeom>
            <a:avLst/>
            <a:gdLst/>
            <a:ahLst/>
            <a:cxnLst/>
            <a:rect l="l" t="t" r="r" b="b"/>
            <a:pathLst>
              <a:path w="777240" h="227965">
                <a:moveTo>
                  <a:pt x="29346" y="0"/>
                </a:moveTo>
                <a:lnTo>
                  <a:pt x="29346" y="227689"/>
                </a:lnTo>
              </a:path>
              <a:path w="777240" h="227965">
                <a:moveTo>
                  <a:pt x="746820" y="0"/>
                </a:moveTo>
                <a:lnTo>
                  <a:pt x="746820" y="227689"/>
                </a:lnTo>
              </a:path>
              <a:path w="777240" h="227965">
                <a:moveTo>
                  <a:pt x="29346" y="197330"/>
                </a:moveTo>
                <a:lnTo>
                  <a:pt x="746820" y="197330"/>
                </a:lnTo>
              </a:path>
              <a:path w="777240" h="227965">
                <a:moveTo>
                  <a:pt x="717473" y="227689"/>
                </a:moveTo>
                <a:lnTo>
                  <a:pt x="777178" y="167983"/>
                </a:lnTo>
              </a:path>
              <a:path w="77724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0" name="object 1390" descr=""/>
          <p:cNvSpPr txBox="1"/>
          <p:nvPr/>
        </p:nvSpPr>
        <p:spPr>
          <a:xfrm>
            <a:off x="16410931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1" name="object 1391" descr=""/>
          <p:cNvSpPr/>
          <p:nvPr/>
        </p:nvSpPr>
        <p:spPr>
          <a:xfrm>
            <a:off x="16844604" y="9786918"/>
            <a:ext cx="776605" cy="227965"/>
          </a:xfrm>
          <a:custGeom>
            <a:avLst/>
            <a:gdLst/>
            <a:ahLst/>
            <a:cxnLst/>
            <a:rect l="l" t="t" r="r" b="b"/>
            <a:pathLst>
              <a:path w="776605" h="227965">
                <a:moveTo>
                  <a:pt x="29346" y="0"/>
                </a:moveTo>
                <a:lnTo>
                  <a:pt x="29346" y="227689"/>
                </a:lnTo>
              </a:path>
              <a:path w="776605" h="227965">
                <a:moveTo>
                  <a:pt x="746820" y="0"/>
                </a:moveTo>
                <a:lnTo>
                  <a:pt x="746820" y="227689"/>
                </a:lnTo>
              </a:path>
              <a:path w="776605" h="227965">
                <a:moveTo>
                  <a:pt x="29346" y="197330"/>
                </a:moveTo>
                <a:lnTo>
                  <a:pt x="746820" y="197330"/>
                </a:lnTo>
              </a:path>
              <a:path w="776605" h="227965">
                <a:moveTo>
                  <a:pt x="716461" y="227689"/>
                </a:moveTo>
                <a:lnTo>
                  <a:pt x="776166" y="167983"/>
                </a:lnTo>
              </a:path>
              <a:path w="77660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2" name="object 1392" descr=""/>
          <p:cNvSpPr txBox="1"/>
          <p:nvPr/>
        </p:nvSpPr>
        <p:spPr>
          <a:xfrm>
            <a:off x="17127393" y="9864664"/>
            <a:ext cx="198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3" name="object 1393" descr=""/>
          <p:cNvSpPr/>
          <p:nvPr/>
        </p:nvSpPr>
        <p:spPr>
          <a:xfrm>
            <a:off x="17561066" y="9786918"/>
            <a:ext cx="419100" cy="227965"/>
          </a:xfrm>
          <a:custGeom>
            <a:avLst/>
            <a:gdLst/>
            <a:ahLst/>
            <a:cxnLst/>
            <a:rect l="l" t="t" r="r" b="b"/>
            <a:pathLst>
              <a:path w="419100" h="227965">
                <a:moveTo>
                  <a:pt x="30358" y="0"/>
                </a:moveTo>
                <a:lnTo>
                  <a:pt x="30358" y="227689"/>
                </a:lnTo>
              </a:path>
              <a:path w="419100" h="227965">
                <a:moveTo>
                  <a:pt x="388589" y="0"/>
                </a:moveTo>
                <a:lnTo>
                  <a:pt x="388589" y="227689"/>
                </a:lnTo>
              </a:path>
              <a:path w="419100" h="227965">
                <a:moveTo>
                  <a:pt x="30358" y="197330"/>
                </a:moveTo>
                <a:lnTo>
                  <a:pt x="388589" y="197330"/>
                </a:lnTo>
              </a:path>
              <a:path w="419100" h="227965">
                <a:moveTo>
                  <a:pt x="359242" y="227689"/>
                </a:moveTo>
                <a:lnTo>
                  <a:pt x="418947" y="167983"/>
                </a:lnTo>
              </a:path>
              <a:path w="419100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4" name="object 1394" descr=""/>
          <p:cNvSpPr txBox="1"/>
          <p:nvPr/>
        </p:nvSpPr>
        <p:spPr>
          <a:xfrm>
            <a:off x="17655632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5" name="object 1395" descr=""/>
          <p:cNvSpPr/>
          <p:nvPr/>
        </p:nvSpPr>
        <p:spPr>
          <a:xfrm>
            <a:off x="17920307" y="9786918"/>
            <a:ext cx="418465" cy="227965"/>
          </a:xfrm>
          <a:custGeom>
            <a:avLst/>
            <a:gdLst/>
            <a:ahLst/>
            <a:cxnLst/>
            <a:rect l="l" t="t" r="r" b="b"/>
            <a:pathLst>
              <a:path w="418465" h="227965">
                <a:moveTo>
                  <a:pt x="29346" y="0"/>
                </a:moveTo>
                <a:lnTo>
                  <a:pt x="29346" y="227689"/>
                </a:lnTo>
              </a:path>
              <a:path w="418465" h="227965">
                <a:moveTo>
                  <a:pt x="387577" y="0"/>
                </a:moveTo>
                <a:lnTo>
                  <a:pt x="387577" y="227689"/>
                </a:lnTo>
              </a:path>
              <a:path w="418465" h="227965">
                <a:moveTo>
                  <a:pt x="29346" y="197330"/>
                </a:moveTo>
                <a:lnTo>
                  <a:pt x="387577" y="197330"/>
                </a:lnTo>
              </a:path>
              <a:path w="418465" h="227965">
                <a:moveTo>
                  <a:pt x="358230" y="227689"/>
                </a:moveTo>
                <a:lnTo>
                  <a:pt x="417935" y="167983"/>
                </a:lnTo>
              </a:path>
              <a:path w="418465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6" name="object 1396" descr=""/>
          <p:cNvSpPr txBox="1"/>
          <p:nvPr/>
        </p:nvSpPr>
        <p:spPr>
          <a:xfrm>
            <a:off x="18013863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7" name="object 1397" descr=""/>
          <p:cNvSpPr/>
          <p:nvPr/>
        </p:nvSpPr>
        <p:spPr>
          <a:xfrm>
            <a:off x="11435723" y="9786918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09" h="227965">
                <a:moveTo>
                  <a:pt x="30358" y="0"/>
                </a:moveTo>
                <a:lnTo>
                  <a:pt x="30358" y="227689"/>
                </a:lnTo>
              </a:path>
              <a:path w="448309" h="227965">
                <a:moveTo>
                  <a:pt x="418947" y="0"/>
                </a:moveTo>
                <a:lnTo>
                  <a:pt x="418947" y="227689"/>
                </a:lnTo>
              </a:path>
              <a:path w="448309" h="227965">
                <a:moveTo>
                  <a:pt x="30358" y="197330"/>
                </a:moveTo>
                <a:lnTo>
                  <a:pt x="418947" y="197330"/>
                </a:lnTo>
              </a:path>
              <a:path w="448309" h="227965">
                <a:moveTo>
                  <a:pt x="388589" y="227689"/>
                </a:moveTo>
                <a:lnTo>
                  <a:pt x="448294" y="167983"/>
                </a:lnTo>
              </a:path>
              <a:path w="44830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8" name="object 1398" descr=""/>
          <p:cNvSpPr txBox="1"/>
          <p:nvPr/>
        </p:nvSpPr>
        <p:spPr>
          <a:xfrm>
            <a:off x="11558625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99" name="object 1399" descr=""/>
          <p:cNvSpPr/>
          <p:nvPr/>
        </p:nvSpPr>
        <p:spPr>
          <a:xfrm>
            <a:off x="18278538" y="9786918"/>
            <a:ext cx="448309" cy="227965"/>
          </a:xfrm>
          <a:custGeom>
            <a:avLst/>
            <a:gdLst/>
            <a:ahLst/>
            <a:cxnLst/>
            <a:rect l="l" t="t" r="r" b="b"/>
            <a:pathLst>
              <a:path w="448309" h="227965">
                <a:moveTo>
                  <a:pt x="29346" y="0"/>
                </a:moveTo>
                <a:lnTo>
                  <a:pt x="29346" y="227689"/>
                </a:lnTo>
              </a:path>
              <a:path w="448309" h="227965">
                <a:moveTo>
                  <a:pt x="417935" y="0"/>
                </a:moveTo>
                <a:lnTo>
                  <a:pt x="417935" y="227689"/>
                </a:lnTo>
              </a:path>
              <a:path w="448309" h="227965">
                <a:moveTo>
                  <a:pt x="29346" y="197330"/>
                </a:moveTo>
                <a:lnTo>
                  <a:pt x="417935" y="197330"/>
                </a:lnTo>
              </a:path>
              <a:path w="448309" h="227965">
                <a:moveTo>
                  <a:pt x="388589" y="227689"/>
                </a:moveTo>
                <a:lnTo>
                  <a:pt x="448294" y="167983"/>
                </a:lnTo>
              </a:path>
              <a:path w="448309" h="227965">
                <a:moveTo>
                  <a:pt x="0" y="227689"/>
                </a:moveTo>
                <a:lnTo>
                  <a:pt x="59705" y="167983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 descr=""/>
          <p:cNvSpPr txBox="1"/>
          <p:nvPr/>
        </p:nvSpPr>
        <p:spPr>
          <a:xfrm>
            <a:off x="18397393" y="9864664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1" name="object 1401" descr=""/>
          <p:cNvSpPr/>
          <p:nvPr/>
        </p:nvSpPr>
        <p:spPr>
          <a:xfrm>
            <a:off x="2881699" y="10007523"/>
            <a:ext cx="6514465" cy="318135"/>
          </a:xfrm>
          <a:custGeom>
            <a:avLst/>
            <a:gdLst/>
            <a:ahLst/>
            <a:cxnLst/>
            <a:rect l="l" t="t" r="r" b="b"/>
            <a:pathLst>
              <a:path w="6514465" h="318134">
                <a:moveTo>
                  <a:pt x="30358" y="0"/>
                </a:moveTo>
                <a:lnTo>
                  <a:pt x="30358" y="317752"/>
                </a:lnTo>
              </a:path>
              <a:path w="6514465" h="318134">
                <a:moveTo>
                  <a:pt x="6483572" y="0"/>
                </a:moveTo>
                <a:lnTo>
                  <a:pt x="6483572" y="317752"/>
                </a:lnTo>
              </a:path>
              <a:path w="6514465" h="318134">
                <a:moveTo>
                  <a:pt x="30358" y="287394"/>
                </a:moveTo>
                <a:lnTo>
                  <a:pt x="6483572" y="287394"/>
                </a:lnTo>
              </a:path>
              <a:path w="6514465" h="318134">
                <a:moveTo>
                  <a:pt x="6454225" y="317752"/>
                </a:moveTo>
                <a:lnTo>
                  <a:pt x="6513930" y="258047"/>
                </a:lnTo>
              </a:path>
              <a:path w="6514465" h="318134">
                <a:moveTo>
                  <a:pt x="0" y="317752"/>
                </a:moveTo>
                <a:lnTo>
                  <a:pt x="59705" y="2580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 descr=""/>
          <p:cNvSpPr txBox="1"/>
          <p:nvPr/>
        </p:nvSpPr>
        <p:spPr>
          <a:xfrm>
            <a:off x="6243857" y="10174321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3" name="object 1403" descr=""/>
          <p:cNvSpPr/>
          <p:nvPr/>
        </p:nvSpPr>
        <p:spPr>
          <a:xfrm>
            <a:off x="11824313" y="9999427"/>
            <a:ext cx="6514465" cy="318135"/>
          </a:xfrm>
          <a:custGeom>
            <a:avLst/>
            <a:gdLst/>
            <a:ahLst/>
            <a:cxnLst/>
            <a:rect l="l" t="t" r="r" b="b"/>
            <a:pathLst>
              <a:path w="6514465" h="318134">
                <a:moveTo>
                  <a:pt x="30358" y="0"/>
                </a:moveTo>
                <a:lnTo>
                  <a:pt x="30358" y="317752"/>
                </a:lnTo>
              </a:path>
              <a:path w="6514465" h="318134">
                <a:moveTo>
                  <a:pt x="6483572" y="0"/>
                </a:moveTo>
                <a:lnTo>
                  <a:pt x="6483572" y="317752"/>
                </a:lnTo>
              </a:path>
              <a:path w="6514465" h="318134">
                <a:moveTo>
                  <a:pt x="30358" y="287394"/>
                </a:moveTo>
                <a:lnTo>
                  <a:pt x="6483572" y="287394"/>
                </a:lnTo>
              </a:path>
              <a:path w="6514465" h="318134">
                <a:moveTo>
                  <a:pt x="6454225" y="317752"/>
                </a:moveTo>
                <a:lnTo>
                  <a:pt x="6513930" y="258047"/>
                </a:lnTo>
              </a:path>
              <a:path w="6514465" h="318134">
                <a:moveTo>
                  <a:pt x="0" y="317752"/>
                </a:moveTo>
                <a:lnTo>
                  <a:pt x="59705" y="258047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4" name="object 1404" descr=""/>
          <p:cNvSpPr txBox="1"/>
          <p:nvPr/>
        </p:nvSpPr>
        <p:spPr>
          <a:xfrm>
            <a:off x="15186471" y="10166225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5" name="object 1405" descr=""/>
          <p:cNvSpPr/>
          <p:nvPr/>
        </p:nvSpPr>
        <p:spPr>
          <a:xfrm>
            <a:off x="2219882" y="8644425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40">
                <a:moveTo>
                  <a:pt x="288406" y="30358"/>
                </a:moveTo>
                <a:lnTo>
                  <a:pt x="0" y="30358"/>
                </a:lnTo>
              </a:path>
              <a:path w="288925" h="777240">
                <a:moveTo>
                  <a:pt x="288406" y="746820"/>
                </a:moveTo>
                <a:lnTo>
                  <a:pt x="0" y="746820"/>
                </a:lnTo>
              </a:path>
              <a:path w="288925" h="777240">
                <a:moveTo>
                  <a:pt x="30358" y="30358"/>
                </a:moveTo>
                <a:lnTo>
                  <a:pt x="30358" y="746820"/>
                </a:lnTo>
              </a:path>
              <a:path w="288925" h="777240">
                <a:moveTo>
                  <a:pt x="59705" y="777178"/>
                </a:moveTo>
                <a:lnTo>
                  <a:pt x="0" y="717473"/>
                </a:lnTo>
              </a:path>
              <a:path w="288925" h="77724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6" name="object 1406" descr=""/>
          <p:cNvSpPr txBox="1"/>
          <p:nvPr/>
        </p:nvSpPr>
        <p:spPr>
          <a:xfrm>
            <a:off x="2151042" y="893920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7" name="object 1407" descr=""/>
          <p:cNvSpPr/>
          <p:nvPr/>
        </p:nvSpPr>
        <p:spPr>
          <a:xfrm>
            <a:off x="2219882" y="7927963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8" name="object 1408" descr=""/>
          <p:cNvSpPr txBox="1"/>
          <p:nvPr/>
        </p:nvSpPr>
        <p:spPr>
          <a:xfrm>
            <a:off x="2151042" y="8222745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09" name="object 1409" descr=""/>
          <p:cNvSpPr/>
          <p:nvPr/>
        </p:nvSpPr>
        <p:spPr>
          <a:xfrm>
            <a:off x="2219882" y="7210490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40">
                <a:moveTo>
                  <a:pt x="288406" y="29346"/>
                </a:moveTo>
                <a:lnTo>
                  <a:pt x="0" y="29346"/>
                </a:lnTo>
              </a:path>
              <a:path w="288925" h="777240">
                <a:moveTo>
                  <a:pt x="288406" y="746820"/>
                </a:moveTo>
                <a:lnTo>
                  <a:pt x="0" y="746820"/>
                </a:lnTo>
              </a:path>
              <a:path w="288925" h="777240">
                <a:moveTo>
                  <a:pt x="30358" y="29346"/>
                </a:moveTo>
                <a:lnTo>
                  <a:pt x="30358" y="746820"/>
                </a:lnTo>
              </a:path>
              <a:path w="288925" h="777240">
                <a:moveTo>
                  <a:pt x="59705" y="777178"/>
                </a:moveTo>
                <a:lnTo>
                  <a:pt x="0" y="717473"/>
                </a:lnTo>
              </a:path>
              <a:path w="288925" h="77724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0" name="object 1410" descr=""/>
          <p:cNvSpPr txBox="1"/>
          <p:nvPr/>
        </p:nvSpPr>
        <p:spPr>
          <a:xfrm>
            <a:off x="2151042" y="750527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1" name="object 1411" descr=""/>
          <p:cNvSpPr/>
          <p:nvPr/>
        </p:nvSpPr>
        <p:spPr>
          <a:xfrm>
            <a:off x="2219882" y="5776554"/>
            <a:ext cx="288925" cy="1494155"/>
          </a:xfrm>
          <a:custGeom>
            <a:avLst/>
            <a:gdLst/>
            <a:ahLst/>
            <a:cxnLst/>
            <a:rect l="l" t="t" r="r" b="b"/>
            <a:pathLst>
              <a:path w="288925" h="1494154">
                <a:moveTo>
                  <a:pt x="288406" y="29346"/>
                </a:moveTo>
                <a:lnTo>
                  <a:pt x="0" y="29346"/>
                </a:lnTo>
              </a:path>
              <a:path w="288925" h="1494154">
                <a:moveTo>
                  <a:pt x="288406" y="1463281"/>
                </a:moveTo>
                <a:lnTo>
                  <a:pt x="0" y="1463281"/>
                </a:lnTo>
              </a:path>
              <a:path w="288925" h="1494154">
                <a:moveTo>
                  <a:pt x="30358" y="29346"/>
                </a:moveTo>
                <a:lnTo>
                  <a:pt x="30358" y="1463281"/>
                </a:lnTo>
              </a:path>
              <a:path w="288925" h="1494154">
                <a:moveTo>
                  <a:pt x="59705" y="1493640"/>
                </a:moveTo>
                <a:lnTo>
                  <a:pt x="0" y="1433935"/>
                </a:lnTo>
              </a:path>
              <a:path w="288925" h="149415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2" name="object 1412" descr=""/>
          <p:cNvSpPr txBox="1"/>
          <p:nvPr/>
        </p:nvSpPr>
        <p:spPr>
          <a:xfrm>
            <a:off x="2151042" y="643057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3" name="object 1413" descr=""/>
          <p:cNvSpPr/>
          <p:nvPr/>
        </p:nvSpPr>
        <p:spPr>
          <a:xfrm>
            <a:off x="2219882" y="5059081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29346"/>
                </a:moveTo>
                <a:lnTo>
                  <a:pt x="0" y="29346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29346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7473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4" name="object 1414" descr=""/>
          <p:cNvSpPr txBox="1"/>
          <p:nvPr/>
        </p:nvSpPr>
        <p:spPr>
          <a:xfrm>
            <a:off x="2151042" y="535386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5" name="object 1415" descr=""/>
          <p:cNvSpPr/>
          <p:nvPr/>
        </p:nvSpPr>
        <p:spPr>
          <a:xfrm>
            <a:off x="2219882" y="4341607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30358"/>
                </a:moveTo>
                <a:lnTo>
                  <a:pt x="0" y="30358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30358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7473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6" name="object 1416" descr=""/>
          <p:cNvSpPr txBox="1"/>
          <p:nvPr/>
        </p:nvSpPr>
        <p:spPr>
          <a:xfrm>
            <a:off x="2151042" y="4636389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7" name="object 1417" descr=""/>
          <p:cNvSpPr/>
          <p:nvPr/>
        </p:nvSpPr>
        <p:spPr>
          <a:xfrm>
            <a:off x="2219882" y="3625146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18" name="object 1418" descr=""/>
          <p:cNvSpPr txBox="1"/>
          <p:nvPr/>
        </p:nvSpPr>
        <p:spPr>
          <a:xfrm>
            <a:off x="2151042" y="3919928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19" name="object 1419" descr=""/>
          <p:cNvSpPr/>
          <p:nvPr/>
        </p:nvSpPr>
        <p:spPr>
          <a:xfrm>
            <a:off x="2219882" y="3195066"/>
            <a:ext cx="288925" cy="490220"/>
          </a:xfrm>
          <a:custGeom>
            <a:avLst/>
            <a:gdLst/>
            <a:ahLst/>
            <a:cxnLst/>
            <a:rect l="l" t="t" r="r" b="b"/>
            <a:pathLst>
              <a:path w="288925" h="490220">
                <a:moveTo>
                  <a:pt x="288406" y="29346"/>
                </a:moveTo>
                <a:lnTo>
                  <a:pt x="0" y="29346"/>
                </a:lnTo>
              </a:path>
              <a:path w="288925" h="490220">
                <a:moveTo>
                  <a:pt x="288406" y="459425"/>
                </a:moveTo>
                <a:lnTo>
                  <a:pt x="0" y="459425"/>
                </a:lnTo>
              </a:path>
              <a:path w="288925" h="490220">
                <a:moveTo>
                  <a:pt x="30358" y="29346"/>
                </a:moveTo>
                <a:lnTo>
                  <a:pt x="30358" y="459425"/>
                </a:lnTo>
              </a:path>
              <a:path w="288925" h="490220">
                <a:moveTo>
                  <a:pt x="59705" y="489784"/>
                </a:moveTo>
                <a:lnTo>
                  <a:pt x="0" y="430079"/>
                </a:lnTo>
              </a:path>
              <a:path w="288925" h="49022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0" name="object 1420" descr=""/>
          <p:cNvSpPr txBox="1"/>
          <p:nvPr/>
        </p:nvSpPr>
        <p:spPr>
          <a:xfrm>
            <a:off x="2151042" y="335762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1" name="object 1421" descr=""/>
          <p:cNvSpPr/>
          <p:nvPr/>
        </p:nvSpPr>
        <p:spPr>
          <a:xfrm>
            <a:off x="1947667" y="2907672"/>
            <a:ext cx="560705" cy="6514465"/>
          </a:xfrm>
          <a:custGeom>
            <a:avLst/>
            <a:gdLst/>
            <a:ahLst/>
            <a:cxnLst/>
            <a:rect l="l" t="t" r="r" b="b"/>
            <a:pathLst>
              <a:path w="560705" h="6514465">
                <a:moveTo>
                  <a:pt x="560621" y="30358"/>
                </a:moveTo>
                <a:lnTo>
                  <a:pt x="272214" y="30358"/>
                </a:lnTo>
              </a:path>
              <a:path w="560705" h="6514465">
                <a:moveTo>
                  <a:pt x="560621" y="316740"/>
                </a:moveTo>
                <a:lnTo>
                  <a:pt x="272214" y="316740"/>
                </a:lnTo>
              </a:path>
              <a:path w="560705" h="6514465">
                <a:moveTo>
                  <a:pt x="302573" y="30358"/>
                </a:moveTo>
                <a:lnTo>
                  <a:pt x="302573" y="316740"/>
                </a:lnTo>
              </a:path>
              <a:path w="560705" h="6514465">
                <a:moveTo>
                  <a:pt x="331920" y="347099"/>
                </a:moveTo>
                <a:lnTo>
                  <a:pt x="272214" y="287394"/>
                </a:lnTo>
              </a:path>
              <a:path w="560705" h="6514465">
                <a:moveTo>
                  <a:pt x="331920" y="59705"/>
                </a:moveTo>
                <a:lnTo>
                  <a:pt x="272214" y="0"/>
                </a:lnTo>
              </a:path>
              <a:path w="560705" h="6514465">
                <a:moveTo>
                  <a:pt x="294477" y="30358"/>
                </a:moveTo>
                <a:lnTo>
                  <a:pt x="7083" y="29346"/>
                </a:lnTo>
              </a:path>
              <a:path w="560705" h="6514465">
                <a:moveTo>
                  <a:pt x="287394" y="6483572"/>
                </a:moveTo>
                <a:lnTo>
                  <a:pt x="0" y="6483572"/>
                </a:lnTo>
              </a:path>
              <a:path w="560705" h="6514465">
                <a:moveTo>
                  <a:pt x="36430" y="29346"/>
                </a:moveTo>
                <a:lnTo>
                  <a:pt x="29346" y="6483572"/>
                </a:lnTo>
              </a:path>
              <a:path w="560705" h="6514465">
                <a:moveTo>
                  <a:pt x="59705" y="6513930"/>
                </a:moveTo>
                <a:lnTo>
                  <a:pt x="0" y="6453213"/>
                </a:lnTo>
              </a:path>
              <a:path w="560705" h="6514465">
                <a:moveTo>
                  <a:pt x="66788" y="59705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2" name="object 1422" descr=""/>
          <p:cNvSpPr txBox="1"/>
          <p:nvPr/>
        </p:nvSpPr>
        <p:spPr>
          <a:xfrm>
            <a:off x="1880851" y="6049288"/>
            <a:ext cx="118745" cy="2419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3" name="object 1423" descr=""/>
          <p:cNvSpPr/>
          <p:nvPr/>
        </p:nvSpPr>
        <p:spPr>
          <a:xfrm>
            <a:off x="2219882" y="2519083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10">
                <a:moveTo>
                  <a:pt x="288406" y="30358"/>
                </a:moveTo>
                <a:lnTo>
                  <a:pt x="0" y="30358"/>
                </a:lnTo>
              </a:path>
              <a:path w="288925" h="448310">
                <a:moveTo>
                  <a:pt x="288406" y="418947"/>
                </a:moveTo>
                <a:lnTo>
                  <a:pt x="0" y="418947"/>
                </a:lnTo>
              </a:path>
              <a:path w="288925" h="448310">
                <a:moveTo>
                  <a:pt x="30358" y="30358"/>
                </a:moveTo>
                <a:lnTo>
                  <a:pt x="30358" y="418947"/>
                </a:lnTo>
              </a:path>
              <a:path w="288925" h="448310">
                <a:moveTo>
                  <a:pt x="59705" y="448294"/>
                </a:moveTo>
                <a:lnTo>
                  <a:pt x="0" y="388589"/>
                </a:lnTo>
              </a:path>
              <a:path w="288925" h="4483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4" name="object 1424" descr=""/>
          <p:cNvSpPr txBox="1"/>
          <p:nvPr/>
        </p:nvSpPr>
        <p:spPr>
          <a:xfrm>
            <a:off x="2151042" y="2662411"/>
            <a:ext cx="118745" cy="5416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  <a:tabLst>
                <a:tab pos="367665" algn="l"/>
              </a:tabLst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	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25" name="object 1425" descr=""/>
          <p:cNvSpPr/>
          <p:nvPr/>
        </p:nvSpPr>
        <p:spPr>
          <a:xfrm>
            <a:off x="2219882" y="9361898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09">
                <a:moveTo>
                  <a:pt x="288406" y="29346"/>
                </a:moveTo>
                <a:lnTo>
                  <a:pt x="0" y="29346"/>
                </a:lnTo>
              </a:path>
              <a:path w="288925" h="448309">
                <a:moveTo>
                  <a:pt x="288406" y="417935"/>
                </a:moveTo>
                <a:lnTo>
                  <a:pt x="0" y="417935"/>
                </a:lnTo>
              </a:path>
              <a:path w="288925" h="448309">
                <a:moveTo>
                  <a:pt x="30358" y="29346"/>
                </a:moveTo>
                <a:lnTo>
                  <a:pt x="30358" y="417935"/>
                </a:lnTo>
              </a:path>
              <a:path w="288925" h="448309">
                <a:moveTo>
                  <a:pt x="59705" y="448294"/>
                </a:moveTo>
                <a:lnTo>
                  <a:pt x="0" y="388589"/>
                </a:lnTo>
              </a:path>
              <a:path w="288925" h="44830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26" name="object 1426" descr=""/>
          <p:cNvSpPr txBox="1"/>
          <p:nvPr/>
        </p:nvSpPr>
        <p:spPr>
          <a:xfrm>
            <a:off x="2151042" y="950522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427" name="object 142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592768" y="9284990"/>
            <a:ext cx="195306" cy="195306"/>
          </a:xfrm>
          <a:prstGeom prst="rect">
            <a:avLst/>
          </a:prstGeom>
        </p:spPr>
      </p:pic>
      <p:sp>
        <p:nvSpPr>
          <p:cNvPr id="1428" name="object 1428" descr=""/>
          <p:cNvSpPr txBox="1"/>
          <p:nvPr/>
        </p:nvSpPr>
        <p:spPr>
          <a:xfrm>
            <a:off x="10633702" y="9269663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29" name="object 1429" descr=""/>
          <p:cNvGrpSpPr/>
          <p:nvPr/>
        </p:nvGrpSpPr>
        <p:grpSpPr>
          <a:xfrm>
            <a:off x="10592768" y="8568528"/>
            <a:ext cx="8196580" cy="817244"/>
            <a:chOff x="10592768" y="8568528"/>
            <a:chExt cx="8196580" cy="817244"/>
          </a:xfrm>
        </p:grpSpPr>
        <p:sp>
          <p:nvSpPr>
            <p:cNvPr id="1430" name="object 1430" descr=""/>
            <p:cNvSpPr/>
            <p:nvPr/>
          </p:nvSpPr>
          <p:spPr>
            <a:xfrm>
              <a:off x="10787063" y="9383149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1" name="object 143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8568528"/>
              <a:ext cx="195306" cy="195306"/>
            </a:xfrm>
            <a:prstGeom prst="rect">
              <a:avLst/>
            </a:prstGeom>
          </p:spPr>
        </p:pic>
      </p:grpSp>
      <p:sp>
        <p:nvSpPr>
          <p:cNvPr id="1432" name="object 1432" descr=""/>
          <p:cNvSpPr txBox="1"/>
          <p:nvPr/>
        </p:nvSpPr>
        <p:spPr>
          <a:xfrm>
            <a:off x="10636738" y="855320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33" name="object 1433" descr=""/>
          <p:cNvGrpSpPr/>
          <p:nvPr/>
        </p:nvGrpSpPr>
        <p:grpSpPr>
          <a:xfrm>
            <a:off x="10592768" y="7851055"/>
            <a:ext cx="8196580" cy="817880"/>
            <a:chOff x="10592768" y="7851055"/>
            <a:chExt cx="8196580" cy="817880"/>
          </a:xfrm>
        </p:grpSpPr>
        <p:sp>
          <p:nvSpPr>
            <p:cNvPr id="1434" name="object 1434" descr=""/>
            <p:cNvSpPr/>
            <p:nvPr/>
          </p:nvSpPr>
          <p:spPr>
            <a:xfrm>
              <a:off x="10787063" y="8666688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5" name="object 143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7851055"/>
              <a:ext cx="195306" cy="195306"/>
            </a:xfrm>
            <a:prstGeom prst="rect">
              <a:avLst/>
            </a:prstGeom>
          </p:spPr>
        </p:pic>
      </p:grpSp>
      <p:sp>
        <p:nvSpPr>
          <p:cNvPr id="1436" name="object 1436" descr=""/>
          <p:cNvSpPr txBox="1"/>
          <p:nvPr/>
        </p:nvSpPr>
        <p:spPr>
          <a:xfrm>
            <a:off x="10636738" y="783572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37" name="object 1437" descr=""/>
          <p:cNvGrpSpPr/>
          <p:nvPr/>
        </p:nvGrpSpPr>
        <p:grpSpPr>
          <a:xfrm>
            <a:off x="10592768" y="7133581"/>
            <a:ext cx="8196580" cy="817880"/>
            <a:chOff x="10592768" y="7133581"/>
            <a:chExt cx="8196580" cy="817880"/>
          </a:xfrm>
        </p:grpSpPr>
        <p:sp>
          <p:nvSpPr>
            <p:cNvPr id="1438" name="object 1438" descr=""/>
            <p:cNvSpPr/>
            <p:nvPr/>
          </p:nvSpPr>
          <p:spPr>
            <a:xfrm>
              <a:off x="10787063" y="7949214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39" name="object 143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7133581"/>
              <a:ext cx="195306" cy="195306"/>
            </a:xfrm>
            <a:prstGeom prst="rect">
              <a:avLst/>
            </a:prstGeom>
          </p:spPr>
        </p:pic>
      </p:grpSp>
      <p:sp>
        <p:nvSpPr>
          <p:cNvPr id="1440" name="object 1440" descr=""/>
          <p:cNvSpPr txBox="1"/>
          <p:nvPr/>
        </p:nvSpPr>
        <p:spPr>
          <a:xfrm>
            <a:off x="10636738" y="7119266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41" name="object 1441" descr=""/>
          <p:cNvGrpSpPr/>
          <p:nvPr/>
        </p:nvGrpSpPr>
        <p:grpSpPr>
          <a:xfrm>
            <a:off x="10592768" y="5699646"/>
            <a:ext cx="8196580" cy="1534795"/>
            <a:chOff x="10592768" y="5699646"/>
            <a:chExt cx="8196580" cy="1534795"/>
          </a:xfrm>
        </p:grpSpPr>
        <p:sp>
          <p:nvSpPr>
            <p:cNvPr id="1442" name="object 1442" descr=""/>
            <p:cNvSpPr/>
            <p:nvPr/>
          </p:nvSpPr>
          <p:spPr>
            <a:xfrm>
              <a:off x="10787063" y="7231740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43" name="object 144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5699646"/>
              <a:ext cx="195306" cy="195306"/>
            </a:xfrm>
            <a:prstGeom prst="rect">
              <a:avLst/>
            </a:prstGeom>
          </p:spPr>
        </p:pic>
      </p:grpSp>
      <p:sp>
        <p:nvSpPr>
          <p:cNvPr id="1444" name="object 1444" descr=""/>
          <p:cNvSpPr txBox="1"/>
          <p:nvPr/>
        </p:nvSpPr>
        <p:spPr>
          <a:xfrm>
            <a:off x="10631678" y="5684319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45" name="object 1445" descr=""/>
          <p:cNvGrpSpPr/>
          <p:nvPr/>
        </p:nvGrpSpPr>
        <p:grpSpPr>
          <a:xfrm>
            <a:off x="10592768" y="4982173"/>
            <a:ext cx="8196580" cy="817880"/>
            <a:chOff x="10592768" y="4982173"/>
            <a:chExt cx="8196580" cy="817880"/>
          </a:xfrm>
        </p:grpSpPr>
        <p:sp>
          <p:nvSpPr>
            <p:cNvPr id="1446" name="object 1446" descr=""/>
            <p:cNvSpPr/>
            <p:nvPr/>
          </p:nvSpPr>
          <p:spPr>
            <a:xfrm>
              <a:off x="10787063" y="5797805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47" name="object 144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4982173"/>
              <a:ext cx="195306" cy="195306"/>
            </a:xfrm>
            <a:prstGeom prst="rect">
              <a:avLst/>
            </a:prstGeom>
          </p:spPr>
        </p:pic>
      </p:grpSp>
      <p:sp>
        <p:nvSpPr>
          <p:cNvPr id="1448" name="object 1448" descr=""/>
          <p:cNvSpPr txBox="1"/>
          <p:nvPr/>
        </p:nvSpPr>
        <p:spPr>
          <a:xfrm>
            <a:off x="10636738" y="496785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49" name="object 1449" descr=""/>
          <p:cNvGrpSpPr/>
          <p:nvPr/>
        </p:nvGrpSpPr>
        <p:grpSpPr>
          <a:xfrm>
            <a:off x="10592768" y="4265711"/>
            <a:ext cx="8196580" cy="817244"/>
            <a:chOff x="10592768" y="4265711"/>
            <a:chExt cx="8196580" cy="817244"/>
          </a:xfrm>
        </p:grpSpPr>
        <p:sp>
          <p:nvSpPr>
            <p:cNvPr id="1450" name="object 1450" descr=""/>
            <p:cNvSpPr/>
            <p:nvPr/>
          </p:nvSpPr>
          <p:spPr>
            <a:xfrm>
              <a:off x="10787063" y="5080332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51" name="object 145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4265711"/>
              <a:ext cx="195306" cy="195306"/>
            </a:xfrm>
            <a:prstGeom prst="rect">
              <a:avLst/>
            </a:prstGeom>
          </p:spPr>
        </p:pic>
      </p:grpSp>
      <p:sp>
        <p:nvSpPr>
          <p:cNvPr id="1452" name="object 1452" descr=""/>
          <p:cNvSpPr txBox="1"/>
          <p:nvPr/>
        </p:nvSpPr>
        <p:spPr>
          <a:xfrm>
            <a:off x="10621558" y="4250384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53" name="object 1453" descr=""/>
          <p:cNvGrpSpPr/>
          <p:nvPr/>
        </p:nvGrpSpPr>
        <p:grpSpPr>
          <a:xfrm>
            <a:off x="10592768" y="3548238"/>
            <a:ext cx="8196580" cy="817880"/>
            <a:chOff x="10592768" y="3548238"/>
            <a:chExt cx="8196580" cy="817880"/>
          </a:xfrm>
        </p:grpSpPr>
        <p:sp>
          <p:nvSpPr>
            <p:cNvPr id="1454" name="object 1454" descr=""/>
            <p:cNvSpPr/>
            <p:nvPr/>
          </p:nvSpPr>
          <p:spPr>
            <a:xfrm>
              <a:off x="10787063" y="4363870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55" name="object 145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3548238"/>
              <a:ext cx="195306" cy="195306"/>
            </a:xfrm>
            <a:prstGeom prst="rect">
              <a:avLst/>
            </a:prstGeom>
          </p:spPr>
        </p:pic>
      </p:grpSp>
      <p:sp>
        <p:nvSpPr>
          <p:cNvPr id="1456" name="object 1456" descr=""/>
          <p:cNvSpPr txBox="1"/>
          <p:nvPr/>
        </p:nvSpPr>
        <p:spPr>
          <a:xfrm>
            <a:off x="10631678" y="353291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57" name="object 1457" descr=""/>
          <p:cNvGrpSpPr/>
          <p:nvPr/>
        </p:nvGrpSpPr>
        <p:grpSpPr>
          <a:xfrm>
            <a:off x="10592768" y="3118158"/>
            <a:ext cx="8196580" cy="530860"/>
            <a:chOff x="10592768" y="3118158"/>
            <a:chExt cx="8196580" cy="530860"/>
          </a:xfrm>
        </p:grpSpPr>
        <p:sp>
          <p:nvSpPr>
            <p:cNvPr id="1458" name="object 1458" descr=""/>
            <p:cNvSpPr/>
            <p:nvPr/>
          </p:nvSpPr>
          <p:spPr>
            <a:xfrm>
              <a:off x="10787063" y="3646397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59" name="object 145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3118158"/>
              <a:ext cx="195306" cy="195306"/>
            </a:xfrm>
            <a:prstGeom prst="rect">
              <a:avLst/>
            </a:prstGeom>
          </p:spPr>
        </p:pic>
      </p:grpSp>
      <p:sp>
        <p:nvSpPr>
          <p:cNvPr id="1460" name="object 1460" descr=""/>
          <p:cNvSpPr txBox="1"/>
          <p:nvPr/>
        </p:nvSpPr>
        <p:spPr>
          <a:xfrm>
            <a:off x="10655965" y="3102831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61" name="object 1461" descr=""/>
          <p:cNvGrpSpPr/>
          <p:nvPr/>
        </p:nvGrpSpPr>
        <p:grpSpPr>
          <a:xfrm>
            <a:off x="10592768" y="2830764"/>
            <a:ext cx="8196580" cy="387985"/>
            <a:chOff x="10592768" y="2830764"/>
            <a:chExt cx="8196580" cy="387985"/>
          </a:xfrm>
        </p:grpSpPr>
        <p:sp>
          <p:nvSpPr>
            <p:cNvPr id="1462" name="object 1462" descr=""/>
            <p:cNvSpPr/>
            <p:nvPr/>
          </p:nvSpPr>
          <p:spPr>
            <a:xfrm>
              <a:off x="10787063" y="3216317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63" name="object 146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92768" y="2830764"/>
              <a:ext cx="195306" cy="195306"/>
            </a:xfrm>
            <a:prstGeom prst="rect">
              <a:avLst/>
            </a:prstGeom>
          </p:spPr>
        </p:pic>
      </p:grpSp>
      <p:sp>
        <p:nvSpPr>
          <p:cNvPr id="1464" name="object 1464" descr=""/>
          <p:cNvSpPr txBox="1"/>
          <p:nvPr/>
        </p:nvSpPr>
        <p:spPr>
          <a:xfrm>
            <a:off x="10631678" y="28164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65" name="object 1465" descr=""/>
          <p:cNvGrpSpPr/>
          <p:nvPr/>
        </p:nvGrpSpPr>
        <p:grpSpPr>
          <a:xfrm>
            <a:off x="10784840" y="2926701"/>
            <a:ext cx="8004175" cy="6490335"/>
            <a:chOff x="10784840" y="2926701"/>
            <a:chExt cx="8004175" cy="6490335"/>
          </a:xfrm>
        </p:grpSpPr>
        <p:sp>
          <p:nvSpPr>
            <p:cNvPr id="1466" name="object 1466" descr=""/>
            <p:cNvSpPr/>
            <p:nvPr/>
          </p:nvSpPr>
          <p:spPr>
            <a:xfrm>
              <a:off x="10787063" y="2928923"/>
              <a:ext cx="7999730" cy="0"/>
            </a:xfrm>
            <a:custGeom>
              <a:avLst/>
              <a:gdLst/>
              <a:ahLst/>
              <a:cxnLst/>
              <a:rect l="l" t="t" r="r" b="b"/>
              <a:pathLst>
                <a:path w="7999730" h="0">
                  <a:moveTo>
                    <a:pt x="0" y="0"/>
                  </a:moveTo>
                  <a:lnTo>
                    <a:pt x="470557" y="0"/>
                  </a:lnTo>
                </a:path>
                <a:path w="7999730" h="0">
                  <a:moveTo>
                    <a:pt x="546453" y="0"/>
                  </a:moveTo>
                  <a:lnTo>
                    <a:pt x="622350" y="0"/>
                  </a:lnTo>
                </a:path>
                <a:path w="7999730" h="0">
                  <a:moveTo>
                    <a:pt x="698246" y="0"/>
                  </a:moveTo>
                  <a:lnTo>
                    <a:pt x="1153624" y="0"/>
                  </a:lnTo>
                </a:path>
                <a:path w="7999730" h="0">
                  <a:moveTo>
                    <a:pt x="1229520" y="0"/>
                  </a:moveTo>
                  <a:lnTo>
                    <a:pt x="1305417" y="0"/>
                  </a:lnTo>
                </a:path>
                <a:path w="7999730" h="0">
                  <a:moveTo>
                    <a:pt x="1381313" y="0"/>
                  </a:moveTo>
                  <a:lnTo>
                    <a:pt x="1836691" y="0"/>
                  </a:lnTo>
                </a:path>
                <a:path w="7999730" h="0">
                  <a:moveTo>
                    <a:pt x="1912588" y="0"/>
                  </a:moveTo>
                  <a:lnTo>
                    <a:pt x="1988484" y="0"/>
                  </a:lnTo>
                </a:path>
                <a:path w="7999730" h="0">
                  <a:moveTo>
                    <a:pt x="2064380" y="0"/>
                  </a:moveTo>
                  <a:lnTo>
                    <a:pt x="2519758" y="0"/>
                  </a:lnTo>
                </a:path>
                <a:path w="7999730" h="0">
                  <a:moveTo>
                    <a:pt x="2595655" y="0"/>
                  </a:moveTo>
                  <a:lnTo>
                    <a:pt x="2671551" y="0"/>
                  </a:lnTo>
                </a:path>
                <a:path w="7999730" h="0">
                  <a:moveTo>
                    <a:pt x="2747447" y="0"/>
                  </a:moveTo>
                  <a:lnTo>
                    <a:pt x="3202826" y="0"/>
                  </a:lnTo>
                </a:path>
                <a:path w="7999730" h="0">
                  <a:moveTo>
                    <a:pt x="3278722" y="0"/>
                  </a:moveTo>
                  <a:lnTo>
                    <a:pt x="3354618" y="0"/>
                  </a:lnTo>
                </a:path>
                <a:path w="7999730" h="0">
                  <a:moveTo>
                    <a:pt x="3430515" y="0"/>
                  </a:moveTo>
                  <a:lnTo>
                    <a:pt x="3885893" y="0"/>
                  </a:lnTo>
                </a:path>
                <a:path w="7999730" h="0">
                  <a:moveTo>
                    <a:pt x="3961789" y="0"/>
                  </a:moveTo>
                  <a:lnTo>
                    <a:pt x="4037685" y="0"/>
                  </a:lnTo>
                </a:path>
                <a:path w="7999730" h="0">
                  <a:moveTo>
                    <a:pt x="4113582" y="0"/>
                  </a:moveTo>
                  <a:lnTo>
                    <a:pt x="4568960" y="0"/>
                  </a:lnTo>
                </a:path>
                <a:path w="7999730" h="0">
                  <a:moveTo>
                    <a:pt x="4644856" y="0"/>
                  </a:moveTo>
                  <a:lnTo>
                    <a:pt x="4720753" y="0"/>
                  </a:lnTo>
                </a:path>
                <a:path w="7999730" h="0">
                  <a:moveTo>
                    <a:pt x="4796649" y="0"/>
                  </a:moveTo>
                  <a:lnTo>
                    <a:pt x="5252027" y="0"/>
                  </a:lnTo>
                </a:path>
                <a:path w="7999730" h="0">
                  <a:moveTo>
                    <a:pt x="5327923" y="0"/>
                  </a:moveTo>
                  <a:lnTo>
                    <a:pt x="5403820" y="0"/>
                  </a:lnTo>
                </a:path>
                <a:path w="7999730" h="0">
                  <a:moveTo>
                    <a:pt x="5479716" y="0"/>
                  </a:moveTo>
                  <a:lnTo>
                    <a:pt x="5935094" y="0"/>
                  </a:lnTo>
                </a:path>
                <a:path w="7999730" h="0">
                  <a:moveTo>
                    <a:pt x="6010991" y="0"/>
                  </a:moveTo>
                  <a:lnTo>
                    <a:pt x="6086887" y="0"/>
                  </a:lnTo>
                </a:path>
                <a:path w="7999730" h="0">
                  <a:moveTo>
                    <a:pt x="6162783" y="0"/>
                  </a:moveTo>
                  <a:lnTo>
                    <a:pt x="6618161" y="0"/>
                  </a:lnTo>
                </a:path>
                <a:path w="7999730" h="0">
                  <a:moveTo>
                    <a:pt x="6694058" y="0"/>
                  </a:moveTo>
                  <a:lnTo>
                    <a:pt x="6769954" y="0"/>
                  </a:lnTo>
                </a:path>
                <a:path w="7999730" h="0">
                  <a:moveTo>
                    <a:pt x="6845851" y="0"/>
                  </a:moveTo>
                  <a:lnTo>
                    <a:pt x="7301229" y="0"/>
                  </a:lnTo>
                </a:path>
                <a:path w="7999730" h="0">
                  <a:moveTo>
                    <a:pt x="7377125" y="0"/>
                  </a:moveTo>
                  <a:lnTo>
                    <a:pt x="7453021" y="0"/>
                  </a:lnTo>
                </a:path>
                <a:path w="7999730" h="0">
                  <a:moveTo>
                    <a:pt x="7528918" y="0"/>
                  </a:moveTo>
                  <a:lnTo>
                    <a:pt x="7999475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 descr=""/>
            <p:cNvSpPr/>
            <p:nvPr/>
          </p:nvSpPr>
          <p:spPr>
            <a:xfrm>
              <a:off x="11162497" y="8636329"/>
              <a:ext cx="288925" cy="777240"/>
            </a:xfrm>
            <a:custGeom>
              <a:avLst/>
              <a:gdLst/>
              <a:ahLst/>
              <a:cxnLst/>
              <a:rect l="l" t="t" r="r" b="b"/>
              <a:pathLst>
                <a:path w="288925" h="777240">
                  <a:moveTo>
                    <a:pt x="288406" y="30358"/>
                  </a:moveTo>
                  <a:lnTo>
                    <a:pt x="0" y="30358"/>
                  </a:lnTo>
                </a:path>
                <a:path w="288925" h="777240">
                  <a:moveTo>
                    <a:pt x="288406" y="746820"/>
                  </a:moveTo>
                  <a:lnTo>
                    <a:pt x="0" y="746820"/>
                  </a:lnTo>
                </a:path>
                <a:path w="288925" h="777240">
                  <a:moveTo>
                    <a:pt x="30358" y="30358"/>
                  </a:moveTo>
                  <a:lnTo>
                    <a:pt x="30358" y="746820"/>
                  </a:lnTo>
                </a:path>
                <a:path w="288925" h="777240">
                  <a:moveTo>
                    <a:pt x="59705" y="777178"/>
                  </a:moveTo>
                  <a:lnTo>
                    <a:pt x="0" y="717473"/>
                  </a:lnTo>
                </a:path>
                <a:path w="288925" h="777240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8" name="object 1468" descr=""/>
          <p:cNvSpPr txBox="1"/>
          <p:nvPr/>
        </p:nvSpPr>
        <p:spPr>
          <a:xfrm>
            <a:off x="11093656" y="8931111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9" name="object 1469" descr=""/>
          <p:cNvSpPr/>
          <p:nvPr/>
        </p:nvSpPr>
        <p:spPr>
          <a:xfrm>
            <a:off x="11162496" y="7918856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40">
                <a:moveTo>
                  <a:pt x="288406" y="30358"/>
                </a:moveTo>
                <a:lnTo>
                  <a:pt x="0" y="30358"/>
                </a:lnTo>
              </a:path>
              <a:path w="288925" h="777240">
                <a:moveTo>
                  <a:pt x="288406" y="747832"/>
                </a:moveTo>
                <a:lnTo>
                  <a:pt x="0" y="747832"/>
                </a:lnTo>
              </a:path>
              <a:path w="288925" h="777240">
                <a:moveTo>
                  <a:pt x="30358" y="30358"/>
                </a:moveTo>
                <a:lnTo>
                  <a:pt x="30358" y="747832"/>
                </a:lnTo>
              </a:path>
              <a:path w="288925" h="777240">
                <a:moveTo>
                  <a:pt x="59705" y="777178"/>
                </a:moveTo>
                <a:lnTo>
                  <a:pt x="0" y="717473"/>
                </a:lnTo>
              </a:path>
              <a:path w="288925" h="77724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0" name="object 1470" descr=""/>
          <p:cNvSpPr txBox="1"/>
          <p:nvPr/>
        </p:nvSpPr>
        <p:spPr>
          <a:xfrm>
            <a:off x="11093656" y="821363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1" name="object 1471" descr=""/>
          <p:cNvSpPr/>
          <p:nvPr/>
        </p:nvSpPr>
        <p:spPr>
          <a:xfrm>
            <a:off x="11162496" y="7202394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2" name="object 1472" descr=""/>
          <p:cNvSpPr txBox="1"/>
          <p:nvPr/>
        </p:nvSpPr>
        <p:spPr>
          <a:xfrm>
            <a:off x="11093656" y="7497176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3" name="object 1473" descr=""/>
          <p:cNvSpPr/>
          <p:nvPr/>
        </p:nvSpPr>
        <p:spPr>
          <a:xfrm>
            <a:off x="11162496" y="5768459"/>
            <a:ext cx="288925" cy="1494155"/>
          </a:xfrm>
          <a:custGeom>
            <a:avLst/>
            <a:gdLst/>
            <a:ahLst/>
            <a:cxnLst/>
            <a:rect l="l" t="t" r="r" b="b"/>
            <a:pathLst>
              <a:path w="288925" h="1494154">
                <a:moveTo>
                  <a:pt x="288406" y="29346"/>
                </a:moveTo>
                <a:lnTo>
                  <a:pt x="0" y="29346"/>
                </a:lnTo>
              </a:path>
              <a:path w="288925" h="1494154">
                <a:moveTo>
                  <a:pt x="288406" y="1463281"/>
                </a:moveTo>
                <a:lnTo>
                  <a:pt x="0" y="1463281"/>
                </a:lnTo>
              </a:path>
              <a:path w="288925" h="1494154">
                <a:moveTo>
                  <a:pt x="30358" y="29346"/>
                </a:moveTo>
                <a:lnTo>
                  <a:pt x="30358" y="1463281"/>
                </a:lnTo>
              </a:path>
              <a:path w="288925" h="1494154">
                <a:moveTo>
                  <a:pt x="59705" y="1493640"/>
                </a:moveTo>
                <a:lnTo>
                  <a:pt x="0" y="1433935"/>
                </a:lnTo>
              </a:path>
              <a:path w="288925" h="149415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4" name="object 1474" descr=""/>
          <p:cNvSpPr txBox="1"/>
          <p:nvPr/>
        </p:nvSpPr>
        <p:spPr>
          <a:xfrm>
            <a:off x="11093656" y="6422483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5" name="object 1475" descr=""/>
          <p:cNvSpPr/>
          <p:nvPr/>
        </p:nvSpPr>
        <p:spPr>
          <a:xfrm>
            <a:off x="11162496" y="5050985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29346"/>
                </a:moveTo>
                <a:lnTo>
                  <a:pt x="0" y="29346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29346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7473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6" name="object 1476" descr=""/>
          <p:cNvSpPr txBox="1"/>
          <p:nvPr/>
        </p:nvSpPr>
        <p:spPr>
          <a:xfrm>
            <a:off x="11093656" y="5345767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7" name="object 1477" descr=""/>
          <p:cNvSpPr/>
          <p:nvPr/>
        </p:nvSpPr>
        <p:spPr>
          <a:xfrm>
            <a:off x="11162496" y="4333512"/>
            <a:ext cx="288925" cy="777240"/>
          </a:xfrm>
          <a:custGeom>
            <a:avLst/>
            <a:gdLst/>
            <a:ahLst/>
            <a:cxnLst/>
            <a:rect l="l" t="t" r="r" b="b"/>
            <a:pathLst>
              <a:path w="288925" h="777239">
                <a:moveTo>
                  <a:pt x="288406" y="30358"/>
                </a:moveTo>
                <a:lnTo>
                  <a:pt x="0" y="30358"/>
                </a:lnTo>
              </a:path>
              <a:path w="288925" h="777239">
                <a:moveTo>
                  <a:pt x="288406" y="746820"/>
                </a:moveTo>
                <a:lnTo>
                  <a:pt x="0" y="746820"/>
                </a:lnTo>
              </a:path>
              <a:path w="288925" h="777239">
                <a:moveTo>
                  <a:pt x="30358" y="30358"/>
                </a:moveTo>
                <a:lnTo>
                  <a:pt x="30358" y="746820"/>
                </a:lnTo>
              </a:path>
              <a:path w="288925" h="777239">
                <a:moveTo>
                  <a:pt x="59705" y="777178"/>
                </a:moveTo>
                <a:lnTo>
                  <a:pt x="0" y="717473"/>
                </a:lnTo>
              </a:path>
              <a:path w="288925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8" name="object 1478" descr=""/>
          <p:cNvSpPr txBox="1"/>
          <p:nvPr/>
        </p:nvSpPr>
        <p:spPr>
          <a:xfrm>
            <a:off x="11093656" y="462829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9" name="object 1479" descr=""/>
          <p:cNvSpPr/>
          <p:nvPr/>
        </p:nvSpPr>
        <p:spPr>
          <a:xfrm>
            <a:off x="11162496" y="3617050"/>
            <a:ext cx="288925" cy="776605"/>
          </a:xfrm>
          <a:custGeom>
            <a:avLst/>
            <a:gdLst/>
            <a:ahLst/>
            <a:cxnLst/>
            <a:rect l="l" t="t" r="r" b="b"/>
            <a:pathLst>
              <a:path w="288925" h="776604">
                <a:moveTo>
                  <a:pt x="288406" y="29346"/>
                </a:moveTo>
                <a:lnTo>
                  <a:pt x="0" y="29346"/>
                </a:lnTo>
              </a:path>
              <a:path w="288925" h="776604">
                <a:moveTo>
                  <a:pt x="288406" y="746820"/>
                </a:moveTo>
                <a:lnTo>
                  <a:pt x="0" y="746820"/>
                </a:lnTo>
              </a:path>
              <a:path w="288925" h="776604">
                <a:moveTo>
                  <a:pt x="30358" y="29346"/>
                </a:moveTo>
                <a:lnTo>
                  <a:pt x="30358" y="746820"/>
                </a:lnTo>
              </a:path>
              <a:path w="288925" h="776604">
                <a:moveTo>
                  <a:pt x="59705" y="776166"/>
                </a:moveTo>
                <a:lnTo>
                  <a:pt x="0" y="716461"/>
                </a:lnTo>
              </a:path>
              <a:path w="288925" h="77660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0" name="object 1480" descr=""/>
          <p:cNvSpPr txBox="1"/>
          <p:nvPr/>
        </p:nvSpPr>
        <p:spPr>
          <a:xfrm>
            <a:off x="11093656" y="3911832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1" name="object 1481" descr=""/>
          <p:cNvSpPr/>
          <p:nvPr/>
        </p:nvSpPr>
        <p:spPr>
          <a:xfrm>
            <a:off x="11162496" y="3185959"/>
            <a:ext cx="288925" cy="490855"/>
          </a:xfrm>
          <a:custGeom>
            <a:avLst/>
            <a:gdLst/>
            <a:ahLst/>
            <a:cxnLst/>
            <a:rect l="l" t="t" r="r" b="b"/>
            <a:pathLst>
              <a:path w="288925" h="490854">
                <a:moveTo>
                  <a:pt x="288406" y="30358"/>
                </a:moveTo>
                <a:lnTo>
                  <a:pt x="0" y="30358"/>
                </a:lnTo>
              </a:path>
              <a:path w="288925" h="490854">
                <a:moveTo>
                  <a:pt x="288406" y="460437"/>
                </a:moveTo>
                <a:lnTo>
                  <a:pt x="0" y="460437"/>
                </a:lnTo>
              </a:path>
              <a:path w="288925" h="490854">
                <a:moveTo>
                  <a:pt x="30358" y="30358"/>
                </a:moveTo>
                <a:lnTo>
                  <a:pt x="30358" y="460437"/>
                </a:lnTo>
              </a:path>
              <a:path w="288925" h="490854">
                <a:moveTo>
                  <a:pt x="59705" y="490796"/>
                </a:moveTo>
                <a:lnTo>
                  <a:pt x="0" y="431091"/>
                </a:lnTo>
              </a:path>
              <a:path w="288925" h="49085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2" name="object 1482" descr=""/>
          <p:cNvSpPr txBox="1"/>
          <p:nvPr/>
        </p:nvSpPr>
        <p:spPr>
          <a:xfrm>
            <a:off x="11093656" y="334952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3" name="object 1483" descr=""/>
          <p:cNvSpPr/>
          <p:nvPr/>
        </p:nvSpPr>
        <p:spPr>
          <a:xfrm>
            <a:off x="11162496" y="2899577"/>
            <a:ext cx="288925" cy="346710"/>
          </a:xfrm>
          <a:custGeom>
            <a:avLst/>
            <a:gdLst/>
            <a:ahLst/>
            <a:cxnLst/>
            <a:rect l="l" t="t" r="r" b="b"/>
            <a:pathLst>
              <a:path w="288925" h="346710">
                <a:moveTo>
                  <a:pt x="288406" y="29346"/>
                </a:moveTo>
                <a:lnTo>
                  <a:pt x="0" y="29346"/>
                </a:lnTo>
              </a:path>
              <a:path w="288925" h="346710">
                <a:moveTo>
                  <a:pt x="288406" y="316740"/>
                </a:moveTo>
                <a:lnTo>
                  <a:pt x="0" y="316740"/>
                </a:lnTo>
              </a:path>
              <a:path w="288925" h="346710">
                <a:moveTo>
                  <a:pt x="30358" y="29346"/>
                </a:moveTo>
                <a:lnTo>
                  <a:pt x="30358" y="316740"/>
                </a:lnTo>
              </a:path>
              <a:path w="288925" h="346710">
                <a:moveTo>
                  <a:pt x="59705" y="346087"/>
                </a:moveTo>
                <a:lnTo>
                  <a:pt x="0" y="286382"/>
                </a:lnTo>
              </a:path>
              <a:path w="288925" h="3467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4" name="object 1484" descr=""/>
          <p:cNvSpPr txBox="1"/>
          <p:nvPr/>
        </p:nvSpPr>
        <p:spPr>
          <a:xfrm>
            <a:off x="11093656" y="3009511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5" name="object 1485" descr=""/>
          <p:cNvSpPr/>
          <p:nvPr/>
        </p:nvSpPr>
        <p:spPr>
          <a:xfrm>
            <a:off x="10890282" y="2899577"/>
            <a:ext cx="294640" cy="6513195"/>
          </a:xfrm>
          <a:custGeom>
            <a:avLst/>
            <a:gdLst/>
            <a:ahLst/>
            <a:cxnLst/>
            <a:rect l="l" t="t" r="r" b="b"/>
            <a:pathLst>
              <a:path w="294640" h="6513195">
                <a:moveTo>
                  <a:pt x="294477" y="29346"/>
                </a:moveTo>
                <a:lnTo>
                  <a:pt x="7083" y="29346"/>
                </a:lnTo>
              </a:path>
              <a:path w="294640" h="6513195">
                <a:moveTo>
                  <a:pt x="287394" y="6483572"/>
                </a:moveTo>
                <a:lnTo>
                  <a:pt x="0" y="6483572"/>
                </a:lnTo>
              </a:path>
              <a:path w="294640" h="6513195">
                <a:moveTo>
                  <a:pt x="36430" y="29346"/>
                </a:moveTo>
                <a:lnTo>
                  <a:pt x="29346" y="6483572"/>
                </a:lnTo>
              </a:path>
              <a:path w="294640" h="6513195">
                <a:moveTo>
                  <a:pt x="59705" y="6512919"/>
                </a:moveTo>
                <a:lnTo>
                  <a:pt x="0" y="6453213"/>
                </a:lnTo>
              </a:path>
              <a:path w="294640" h="6513195">
                <a:moveTo>
                  <a:pt x="66788" y="59705"/>
                </a:moveTo>
                <a:lnTo>
                  <a:pt x="7083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6" name="object 1486" descr=""/>
          <p:cNvSpPr txBox="1"/>
          <p:nvPr/>
        </p:nvSpPr>
        <p:spPr>
          <a:xfrm>
            <a:off x="10823465" y="6041193"/>
            <a:ext cx="118745" cy="2419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27000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7" name="object 1487" descr=""/>
          <p:cNvSpPr/>
          <p:nvPr/>
        </p:nvSpPr>
        <p:spPr>
          <a:xfrm>
            <a:off x="11162496" y="2510987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10">
                <a:moveTo>
                  <a:pt x="288406" y="30358"/>
                </a:moveTo>
                <a:lnTo>
                  <a:pt x="0" y="30358"/>
                </a:lnTo>
              </a:path>
              <a:path w="288925" h="448310">
                <a:moveTo>
                  <a:pt x="288406" y="417935"/>
                </a:moveTo>
                <a:lnTo>
                  <a:pt x="0" y="417935"/>
                </a:lnTo>
              </a:path>
              <a:path w="288925" h="448310">
                <a:moveTo>
                  <a:pt x="30358" y="30358"/>
                </a:moveTo>
                <a:lnTo>
                  <a:pt x="30358" y="417935"/>
                </a:lnTo>
              </a:path>
              <a:path w="288925" h="448310">
                <a:moveTo>
                  <a:pt x="59705" y="448294"/>
                </a:moveTo>
                <a:lnTo>
                  <a:pt x="0" y="388589"/>
                </a:lnTo>
              </a:path>
              <a:path w="288925" h="44831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8" name="object 1488" descr=""/>
          <p:cNvSpPr txBox="1"/>
          <p:nvPr/>
        </p:nvSpPr>
        <p:spPr>
          <a:xfrm>
            <a:off x="11093656" y="2654316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9" name="object 1489" descr=""/>
          <p:cNvSpPr/>
          <p:nvPr/>
        </p:nvSpPr>
        <p:spPr>
          <a:xfrm>
            <a:off x="11162496" y="9353802"/>
            <a:ext cx="288925" cy="448309"/>
          </a:xfrm>
          <a:custGeom>
            <a:avLst/>
            <a:gdLst/>
            <a:ahLst/>
            <a:cxnLst/>
            <a:rect l="l" t="t" r="r" b="b"/>
            <a:pathLst>
              <a:path w="288925" h="448309">
                <a:moveTo>
                  <a:pt x="288406" y="29346"/>
                </a:moveTo>
                <a:lnTo>
                  <a:pt x="0" y="29346"/>
                </a:lnTo>
              </a:path>
              <a:path w="288925" h="448309">
                <a:moveTo>
                  <a:pt x="288406" y="417935"/>
                </a:moveTo>
                <a:lnTo>
                  <a:pt x="0" y="417935"/>
                </a:lnTo>
              </a:path>
              <a:path w="288925" h="448309">
                <a:moveTo>
                  <a:pt x="30358" y="29346"/>
                </a:moveTo>
                <a:lnTo>
                  <a:pt x="30358" y="417935"/>
                </a:lnTo>
              </a:path>
              <a:path w="288925" h="448309">
                <a:moveTo>
                  <a:pt x="59705" y="448294"/>
                </a:moveTo>
                <a:lnTo>
                  <a:pt x="0" y="388589"/>
                </a:lnTo>
              </a:path>
              <a:path w="288925" h="44830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6071">
            <a:solidFill>
              <a:srgbClr val="007FFF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0" name="object 1490" descr=""/>
          <p:cNvSpPr txBox="1"/>
          <p:nvPr/>
        </p:nvSpPr>
        <p:spPr>
          <a:xfrm>
            <a:off x="11093656" y="9496119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3" name="object 1493" descr=""/>
          <p:cNvSpPr txBox="1"/>
          <p:nvPr/>
        </p:nvSpPr>
        <p:spPr>
          <a:xfrm>
            <a:off x="15580120" y="13973381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1494" name="object 1494" descr=""/>
          <p:cNvSpPr txBox="1"/>
          <p:nvPr/>
        </p:nvSpPr>
        <p:spPr>
          <a:xfrm>
            <a:off x="16089131" y="13970392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95" name="object 1495" descr=""/>
          <p:cNvSpPr txBox="1"/>
          <p:nvPr/>
        </p:nvSpPr>
        <p:spPr>
          <a:xfrm>
            <a:off x="17272102" y="13998726"/>
            <a:ext cx="1391285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Відомість</a:t>
            </a:r>
            <a:r>
              <a:rPr dirty="0" sz="550" spc="12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витрат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сталі,</a:t>
            </a:r>
            <a:r>
              <a:rPr dirty="0" sz="550" spc="13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відомість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деталей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96" name="object 1496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6034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1491" name="object 1491" descr=""/>
          <p:cNvSpPr txBox="1"/>
          <p:nvPr/>
        </p:nvSpPr>
        <p:spPr>
          <a:xfrm>
            <a:off x="17196206" y="12722796"/>
            <a:ext cx="276352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492" name="object 1492" descr=""/>
          <p:cNvSpPr txBox="1"/>
          <p:nvPr/>
        </p:nvSpPr>
        <p:spPr>
          <a:xfrm>
            <a:off x="17230613" y="12998677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489784" y="3373"/>
            <a:ext cx="19505930" cy="0"/>
          </a:xfrm>
          <a:custGeom>
            <a:avLst/>
            <a:gdLst/>
            <a:ahLst/>
            <a:cxnLst/>
            <a:rect l="l" t="t" r="r" b="b"/>
            <a:pathLst>
              <a:path w="19505930" h="0">
                <a:moveTo>
                  <a:pt x="0" y="0"/>
                </a:moveTo>
                <a:lnTo>
                  <a:pt x="19505362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" name="object 3" descr=""/>
          <p:cNvGrpSpPr/>
          <p:nvPr/>
        </p:nvGrpSpPr>
        <p:grpSpPr>
          <a:xfrm>
            <a:off x="483116" y="116115"/>
            <a:ext cx="19519900" cy="13973175"/>
            <a:chOff x="483116" y="116115"/>
            <a:chExt cx="19519900" cy="13973175"/>
          </a:xfrm>
        </p:grpSpPr>
        <p:sp>
          <p:nvSpPr>
            <p:cNvPr id="4" name="object 4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  <a:lnTo>
                    <a:pt x="0" y="0"/>
                  </a:lnTo>
                  <a:lnTo>
                    <a:pt x="0" y="1395885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15572919" y="1312635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" name="object 6" descr=""/>
            <p:cNvSpPr/>
            <p:nvPr/>
          </p:nvSpPr>
          <p:spPr>
            <a:xfrm>
              <a:off x="15572919" y="13005935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" name="object 7" descr=""/>
            <p:cNvSpPr/>
            <p:nvPr/>
          </p:nvSpPr>
          <p:spPr>
            <a:xfrm>
              <a:off x="15572919" y="12886525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" name="object 8" descr=""/>
            <p:cNvSpPr/>
            <p:nvPr/>
          </p:nvSpPr>
          <p:spPr>
            <a:xfrm>
              <a:off x="15572919" y="13245768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" name="object 9" descr=""/>
            <p:cNvSpPr/>
            <p:nvPr/>
          </p:nvSpPr>
          <p:spPr>
            <a:xfrm>
              <a:off x="17126263" y="13723409"/>
              <a:ext cx="2868930" cy="0"/>
            </a:xfrm>
            <a:custGeom>
              <a:avLst/>
              <a:gdLst/>
              <a:ahLst/>
              <a:cxnLst/>
              <a:rect l="l" t="t" r="r" b="b"/>
              <a:pathLst>
                <a:path w="2868930" h="0">
                  <a:moveTo>
                    <a:pt x="0" y="0"/>
                  </a:moveTo>
                  <a:lnTo>
                    <a:pt x="2868882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" name="object 10" descr=""/>
            <p:cNvSpPr/>
            <p:nvPr/>
          </p:nvSpPr>
          <p:spPr>
            <a:xfrm>
              <a:off x="17126263" y="13005935"/>
              <a:ext cx="2868930" cy="0"/>
            </a:xfrm>
            <a:custGeom>
              <a:avLst/>
              <a:gdLst/>
              <a:ahLst/>
              <a:cxnLst/>
              <a:rect l="l" t="t" r="r" b="b"/>
              <a:pathLst>
                <a:path w="2868930" h="0">
                  <a:moveTo>
                    <a:pt x="0" y="0"/>
                  </a:moveTo>
                  <a:lnTo>
                    <a:pt x="2868882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" name="object 11" descr=""/>
            <p:cNvSpPr/>
            <p:nvPr/>
          </p:nvSpPr>
          <p:spPr>
            <a:xfrm>
              <a:off x="15572919" y="13365178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 h="0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" name="object 12" descr=""/>
            <p:cNvSpPr/>
            <p:nvPr/>
          </p:nvSpPr>
          <p:spPr>
            <a:xfrm>
              <a:off x="15572919" y="12767115"/>
              <a:ext cx="4422775" cy="0"/>
            </a:xfrm>
            <a:custGeom>
              <a:avLst/>
              <a:gdLst/>
              <a:ahLst/>
              <a:cxnLst/>
              <a:rect l="l" t="t" r="r" b="b"/>
              <a:pathLst>
                <a:path w="4422775" h="0">
                  <a:moveTo>
                    <a:pt x="0" y="0"/>
                  </a:moveTo>
                  <a:lnTo>
                    <a:pt x="4422227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" name="object 13" descr=""/>
            <p:cNvSpPr/>
            <p:nvPr/>
          </p:nvSpPr>
          <p:spPr>
            <a:xfrm>
              <a:off x="18800031" y="13484589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" name="object 14" descr=""/>
            <p:cNvSpPr/>
            <p:nvPr/>
          </p:nvSpPr>
          <p:spPr>
            <a:xfrm>
              <a:off x="19517505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9158262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8800031" y="13365178"/>
              <a:ext cx="0" cy="716915"/>
            </a:xfrm>
            <a:custGeom>
              <a:avLst/>
              <a:gdLst/>
              <a:ahLst/>
              <a:cxnLst/>
              <a:rect l="l" t="t" r="r" b="b"/>
              <a:pathLst>
                <a:path w="0" h="716915">
                  <a:moveTo>
                    <a:pt x="0" y="716461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5572919" y="13484589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5811739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w="0"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5572919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w="0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5572919" y="13842820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5572919" y="13603999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5572919" y="13723409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5572919" y="13962230"/>
              <a:ext cx="1553845" cy="0"/>
            </a:xfrm>
            <a:custGeom>
              <a:avLst/>
              <a:gdLst/>
              <a:ahLst/>
              <a:cxnLst/>
              <a:rect l="l" t="t" r="r" b="b"/>
              <a:pathLst>
                <a:path w="1553844" h="0">
                  <a:moveTo>
                    <a:pt x="0" y="0"/>
                  </a:moveTo>
                  <a:lnTo>
                    <a:pt x="155334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6529213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w="0"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7126263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w="0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6050560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w="0"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6887444" y="12767115"/>
              <a:ext cx="0" cy="1315085"/>
            </a:xfrm>
            <a:custGeom>
              <a:avLst/>
              <a:gdLst/>
              <a:ahLst/>
              <a:cxnLst/>
              <a:rect l="l" t="t" r="r" b="b"/>
              <a:pathLst>
                <a:path w="0" h="1315084">
                  <a:moveTo>
                    <a:pt x="0" y="0"/>
                  </a:moveTo>
                  <a:lnTo>
                    <a:pt x="0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6290392" y="12767115"/>
              <a:ext cx="0" cy="598170"/>
            </a:xfrm>
            <a:custGeom>
              <a:avLst/>
              <a:gdLst/>
              <a:ahLst/>
              <a:cxnLst/>
              <a:rect l="l" t="t" r="r" b="b"/>
              <a:pathLst>
                <a:path w="0" h="598169">
                  <a:moveTo>
                    <a:pt x="0" y="0"/>
                  </a:moveTo>
                  <a:lnTo>
                    <a:pt x="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6852026" y="13842820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677916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6779165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6421945" y="1384282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634908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6349086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5990855" y="1384282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5919007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5919007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5572919" y="13842820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9791744" y="13723409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 h="0">
                  <a:moveTo>
                    <a:pt x="203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9718883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9718883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9361665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9288804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9288804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8931586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8858725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8858725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8501507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842864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1842864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18070415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1799856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1799856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17640336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17567475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17567475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17210257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1713739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1713739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6780176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670731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1670731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16350097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627723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6277236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15920018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584715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15847157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15572919" y="13723409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 h="0">
                  <a:moveTo>
                    <a:pt x="203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16852026" y="13962230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16779165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16779165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16421945" y="13962230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16349086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6349086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5990855" y="13962230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5919007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5919007" y="1396121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15572919" y="13962230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18800031" y="13365178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w="0" h="286384">
                  <a:moveTo>
                    <a:pt x="0" y="0"/>
                  </a:moveTo>
                  <a:lnTo>
                    <a:pt x="0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18799020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8799020" y="1372239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8800031" y="13795257"/>
              <a:ext cx="0" cy="286385"/>
            </a:xfrm>
            <a:custGeom>
              <a:avLst/>
              <a:gdLst/>
              <a:ahLst/>
              <a:cxnLst/>
              <a:rect l="l" t="t" r="r" b="b"/>
              <a:pathLst>
                <a:path w="0" h="286384">
                  <a:moveTo>
                    <a:pt x="0" y="0"/>
                  </a:moveTo>
                  <a:lnTo>
                    <a:pt x="0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9791744" y="13365178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 h="0">
                  <a:moveTo>
                    <a:pt x="203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9718883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9718883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9361665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9288804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9288804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18931586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18858725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18858725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18501507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842864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842864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18070415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1799856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1799856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7640336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7567475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7567475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7210257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713739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713739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16780176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670731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670731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6350097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627723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6277236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15920018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1584715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15847157" y="133641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15572919" y="13365178"/>
              <a:ext cx="203835" cy="0"/>
            </a:xfrm>
            <a:custGeom>
              <a:avLst/>
              <a:gdLst/>
              <a:ahLst/>
              <a:cxnLst/>
              <a:rect l="l" t="t" r="r" b="b"/>
              <a:pathLst>
                <a:path w="203834" h="0">
                  <a:moveTo>
                    <a:pt x="20340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16852026" y="1348458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16779165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16779165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16421945" y="1348458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16349086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16349086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15990855" y="1348458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15919007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15919007" y="134835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15572919" y="1348458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16852026" y="13603999"/>
              <a:ext cx="274320" cy="0"/>
            </a:xfrm>
            <a:custGeom>
              <a:avLst/>
              <a:gdLst/>
              <a:ahLst/>
              <a:cxnLst/>
              <a:rect l="l" t="t" r="r" b="b"/>
              <a:pathLst>
                <a:path w="274319" h="0">
                  <a:moveTo>
                    <a:pt x="27423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16779165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16779165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16421945" y="1360399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16349086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16349086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15990855" y="1360399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15919007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15919007" y="1360298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15572919" y="1360399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" name="object 135" descr=""/>
          <p:cNvSpPr txBox="1"/>
          <p:nvPr/>
        </p:nvSpPr>
        <p:spPr>
          <a:xfrm>
            <a:off x="18921920" y="13741127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3495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16067206" y="13380169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5578433" y="13364157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138" name="object 138" descr=""/>
          <p:cNvGrpSpPr/>
          <p:nvPr/>
        </p:nvGrpSpPr>
        <p:grpSpPr>
          <a:xfrm>
            <a:off x="18797809" y="13363590"/>
            <a:ext cx="1200150" cy="361950"/>
            <a:chOff x="18797809" y="13363590"/>
            <a:chExt cx="1200150" cy="361950"/>
          </a:xfrm>
        </p:grpSpPr>
        <p:sp>
          <p:nvSpPr>
            <p:cNvPr id="139" name="object 139" descr=""/>
            <p:cNvSpPr/>
            <p:nvPr/>
          </p:nvSpPr>
          <p:spPr>
            <a:xfrm>
              <a:off x="18800031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19158262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" name="object 141" descr=""/>
          <p:cNvSpPr txBox="1"/>
          <p:nvPr/>
        </p:nvSpPr>
        <p:spPr>
          <a:xfrm>
            <a:off x="18808582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6095" algn="l"/>
                <a:tab pos="88963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5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2" name="object 142" descr=""/>
          <p:cNvSpPr txBox="1"/>
          <p:nvPr/>
        </p:nvSpPr>
        <p:spPr>
          <a:xfrm>
            <a:off x="15628019" y="13224180"/>
            <a:ext cx="1508760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43" name="object 143" descr=""/>
          <p:cNvSpPr txBox="1"/>
          <p:nvPr/>
        </p:nvSpPr>
        <p:spPr>
          <a:xfrm>
            <a:off x="17132853" y="13760014"/>
            <a:ext cx="1574165" cy="19494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452755" marR="5080" indent="-440690">
              <a:lnSpc>
                <a:spcPts val="630"/>
              </a:lnSpc>
              <a:spcBef>
                <a:spcPts val="180"/>
              </a:spcBef>
            </a:pPr>
            <a:r>
              <a:rPr dirty="0" sz="550" i="1">
                <a:latin typeface="ISOCPEUR"/>
                <a:cs typeface="ISOCPEUR"/>
              </a:rPr>
              <a:t>Ситуаційний</a:t>
            </a:r>
            <a:r>
              <a:rPr dirty="0" sz="550" spc="10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з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місцями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свердловин</a:t>
            </a:r>
            <a:r>
              <a:rPr dirty="0" sz="550" spc="-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Розріз</a:t>
            </a:r>
            <a:r>
              <a:rPr dirty="0" sz="550" spc="9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1-1.</a:t>
            </a:r>
            <a:r>
              <a:rPr dirty="0" sz="550" spc="8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Розріз</a:t>
            </a:r>
            <a:r>
              <a:rPr dirty="0" sz="550" spc="8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2-</a:t>
            </a:r>
            <a:r>
              <a:rPr dirty="0" sz="550" spc="-50" i="1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 txBox="1"/>
          <p:nvPr/>
        </p:nvSpPr>
        <p:spPr>
          <a:xfrm>
            <a:off x="17318048" y="13428958"/>
            <a:ext cx="126111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i="1">
                <a:latin typeface="ISOCPEUR"/>
                <a:cs typeface="ISOCPEUR"/>
              </a:rPr>
              <a:t>Основи</a:t>
            </a:r>
            <a:r>
              <a:rPr dirty="0" sz="1100" spc="-25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і</a:t>
            </a:r>
            <a:r>
              <a:rPr dirty="0" sz="1100" spc="-2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фундаменти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145" name="object 145" descr=""/>
          <p:cNvSpPr txBox="1"/>
          <p:nvPr/>
        </p:nvSpPr>
        <p:spPr>
          <a:xfrm>
            <a:off x="15530213" y="13463265"/>
            <a:ext cx="1009015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1594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grpSp>
        <p:nvGrpSpPr>
          <p:cNvPr id="146" name="object 146" descr=""/>
          <p:cNvGrpSpPr/>
          <p:nvPr/>
        </p:nvGrpSpPr>
        <p:grpSpPr>
          <a:xfrm>
            <a:off x="594451" y="875099"/>
            <a:ext cx="4908550" cy="6457950"/>
            <a:chOff x="594451" y="875099"/>
            <a:chExt cx="4908550" cy="6457950"/>
          </a:xfrm>
        </p:grpSpPr>
        <p:sp>
          <p:nvSpPr>
            <p:cNvPr id="147" name="object 147" descr=""/>
            <p:cNvSpPr/>
            <p:nvPr/>
          </p:nvSpPr>
          <p:spPr>
            <a:xfrm>
              <a:off x="1791153" y="876687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4" h="5737859">
                  <a:moveTo>
                    <a:pt x="0" y="0"/>
                  </a:moveTo>
                  <a:lnTo>
                    <a:pt x="0" y="5737764"/>
                  </a:lnTo>
                  <a:lnTo>
                    <a:pt x="11941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1850859" y="87668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1850859" y="87668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1791153" y="876686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4" h="5737859">
                  <a:moveTo>
                    <a:pt x="119410" y="5737764"/>
                  </a:moveTo>
                  <a:lnTo>
                    <a:pt x="1194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1850859" y="876687"/>
              <a:ext cx="0" cy="5737860"/>
            </a:xfrm>
            <a:custGeom>
              <a:avLst/>
              <a:gdLst/>
              <a:ahLst/>
              <a:cxnLst/>
              <a:rect l="l" t="t" r="r" b="b"/>
              <a:pathLst>
                <a:path w="0" h="5737859">
                  <a:moveTo>
                    <a:pt x="0" y="0"/>
                  </a:moveTo>
                  <a:lnTo>
                    <a:pt x="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1791153" y="111651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1791153" y="11165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1791153" y="11165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" name="object 155" descr=""/>
            <p:cNvSpPr/>
            <p:nvPr/>
          </p:nvSpPr>
          <p:spPr>
            <a:xfrm>
              <a:off x="1791153" y="135534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" name="object 156" descr=""/>
            <p:cNvSpPr/>
            <p:nvPr/>
          </p:nvSpPr>
          <p:spPr>
            <a:xfrm>
              <a:off x="1850859" y="135534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1850859" y="135534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1791153" y="135534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791153" y="15941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1791153" y="15941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1791153" y="15941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1791153" y="183298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1850859" y="183298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1850859" y="183298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1791153" y="183298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1791153" y="207281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1791153" y="207281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791153" y="207281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791153" y="231163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850859" y="231163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1850859" y="231163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1791153" y="231163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791153" y="255045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791153" y="25504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1791153" y="25504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1791153" y="2789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1850859" y="278927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1850859" y="278927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1791153" y="2789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1791153" y="30280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1791153" y="302809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1791153" y="302809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1791153" y="326792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1850859" y="326792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1850859" y="326792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1791153" y="326792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1791153" y="35067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1791153" y="35067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1791153" y="35067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1791153" y="374556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1850859" y="37455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1850859" y="37455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1791153" y="374556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1791153" y="398438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1791153" y="39843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1791153" y="39843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1791153" y="42232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1850859" y="422321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1850859" y="422321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1791153" y="42232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1791153" y="446304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1791153" y="4463042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1791153" y="4463042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1791153" y="470186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1850859" y="470186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1850859" y="470186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1791153" y="470186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1791153" y="494068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1791153" y="494068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1791153" y="494068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1791153" y="51795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1850859" y="5179504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1850859" y="5179504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1791153" y="51795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1791153" y="541933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1791153" y="541933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1791153" y="541933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1791153" y="56581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1850859" y="565815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1850859" y="565815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791153" y="56581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1791153" y="589697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1791153" y="589697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1791153" y="589697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1791153" y="613579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1850859" y="613579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1850859" y="613579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1791153" y="613579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1791153" y="637461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1791153" y="637461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1791153" y="637461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1791153" y="6614451"/>
              <a:ext cx="120014" cy="716915"/>
            </a:xfrm>
            <a:custGeom>
              <a:avLst/>
              <a:gdLst/>
              <a:ahLst/>
              <a:cxnLst/>
              <a:rect l="l" t="t" r="r" b="b"/>
              <a:pathLst>
                <a:path w="120014" h="716915">
                  <a:moveTo>
                    <a:pt x="119410" y="0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596039" y="6614451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1195114" y="0"/>
                  </a:moveTo>
                  <a:lnTo>
                    <a:pt x="0" y="0"/>
                  </a:lnTo>
                  <a:lnTo>
                    <a:pt x="0" y="716461"/>
                  </a:lnTo>
                  <a:lnTo>
                    <a:pt x="1195114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596039" y="7092092"/>
              <a:ext cx="4893310" cy="0"/>
            </a:xfrm>
            <a:custGeom>
              <a:avLst/>
              <a:gdLst/>
              <a:ahLst/>
              <a:cxnLst/>
              <a:rect l="l" t="t" r="r" b="b"/>
              <a:pathLst>
                <a:path w="4893310" h="0">
                  <a:moveTo>
                    <a:pt x="48927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910564" y="6614451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2782866" y="6614451"/>
              <a:ext cx="2706370" cy="0"/>
            </a:xfrm>
            <a:custGeom>
              <a:avLst/>
              <a:gdLst/>
              <a:ahLst/>
              <a:cxnLst/>
              <a:rect l="l" t="t" r="r" b="b"/>
              <a:pathLst>
                <a:path w="2706370" h="0">
                  <a:moveTo>
                    <a:pt x="0" y="0"/>
                  </a:moveTo>
                  <a:lnTo>
                    <a:pt x="1210293" y="0"/>
                  </a:lnTo>
                  <a:lnTo>
                    <a:pt x="2084619" y="0"/>
                  </a:lnTo>
                  <a:lnTo>
                    <a:pt x="27059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4028578" y="1283491"/>
              <a:ext cx="803910" cy="236854"/>
            </a:xfrm>
            <a:custGeom>
              <a:avLst/>
              <a:gdLst/>
              <a:ahLst/>
              <a:cxnLst/>
              <a:rect l="l" t="t" r="r" b="b"/>
              <a:pathLst>
                <a:path w="803910" h="236855">
                  <a:moveTo>
                    <a:pt x="0" y="236796"/>
                  </a:moveTo>
                  <a:lnTo>
                    <a:pt x="8034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2819296" y="1520288"/>
              <a:ext cx="1137920" cy="74295"/>
            </a:xfrm>
            <a:custGeom>
              <a:avLst/>
              <a:gdLst/>
              <a:ahLst/>
              <a:cxnLst/>
              <a:rect l="l" t="t" r="r" b="b"/>
              <a:pathLst>
                <a:path w="1137920" h="74294">
                  <a:moveTo>
                    <a:pt x="1137433" y="0"/>
                  </a:moveTo>
                  <a:lnTo>
                    <a:pt x="0" y="7387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2149384" y="159416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598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2747447" y="233490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2747447" y="396111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2747447" y="467757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3956729" y="1926080"/>
              <a:ext cx="72390" cy="120650"/>
            </a:xfrm>
            <a:custGeom>
              <a:avLst/>
              <a:gdLst/>
              <a:ahLst/>
              <a:cxnLst/>
              <a:rect l="l" t="t" r="r" b="b"/>
              <a:pathLst>
                <a:path w="72389" h="120650">
                  <a:moveTo>
                    <a:pt x="0" y="0"/>
                  </a:moveTo>
                  <a:lnTo>
                    <a:pt x="0" y="120422"/>
                  </a:lnTo>
                  <a:lnTo>
                    <a:pt x="71848" y="120422"/>
                  </a:lnTo>
                  <a:lnTo>
                    <a:pt x="0" y="0"/>
                  </a:lnTo>
                  <a:close/>
                </a:path>
                <a:path w="72389" h="120650">
                  <a:moveTo>
                    <a:pt x="71848" y="0"/>
                  </a:moveTo>
                  <a:lnTo>
                    <a:pt x="0" y="0"/>
                  </a:lnTo>
                  <a:lnTo>
                    <a:pt x="71848" y="120422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3956729" y="1926080"/>
              <a:ext cx="72390" cy="120650"/>
            </a:xfrm>
            <a:custGeom>
              <a:avLst/>
              <a:gdLst/>
              <a:ahLst/>
              <a:cxnLst/>
              <a:rect l="l" t="t" r="r" b="b"/>
              <a:pathLst>
                <a:path w="72389" h="120650">
                  <a:moveTo>
                    <a:pt x="71848" y="0"/>
                  </a:moveTo>
                  <a:lnTo>
                    <a:pt x="0" y="0"/>
                  </a:lnTo>
                  <a:lnTo>
                    <a:pt x="71848" y="120422"/>
                  </a:lnTo>
                  <a:lnTo>
                    <a:pt x="71848" y="0"/>
                  </a:lnTo>
                  <a:close/>
                </a:path>
                <a:path w="72389" h="120650">
                  <a:moveTo>
                    <a:pt x="0" y="0"/>
                  </a:moveTo>
                  <a:lnTo>
                    <a:pt x="71848" y="120422"/>
                  </a:lnTo>
                  <a:lnTo>
                    <a:pt x="0" y="1204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3956729" y="204650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3956729" y="383866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3956729" y="484252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3956729" y="515319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2747447" y="3897361"/>
              <a:ext cx="62865" cy="64135"/>
            </a:xfrm>
            <a:custGeom>
              <a:avLst/>
              <a:gdLst/>
              <a:ahLst/>
              <a:cxnLst/>
              <a:rect l="l" t="t" r="r" b="b"/>
              <a:pathLst>
                <a:path w="62864" h="64135">
                  <a:moveTo>
                    <a:pt x="62740" y="637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2747447" y="37900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2747447" y="36828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2747447" y="357556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2747447" y="346829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2747447" y="336102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2747447" y="325376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2747447" y="314649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2747447" y="303922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2747447" y="2931960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2747447" y="2824693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4832067" y="4801034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5">
                  <a:moveTo>
                    <a:pt x="67800" y="6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2747447" y="271641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4832067" y="46937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2747447" y="260914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3956729" y="3819441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20239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4832067" y="458650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2747447" y="250188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3956729" y="371217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4832067" y="447923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2747447" y="239461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3956729" y="360490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4832067" y="43719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2747447" y="2287347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3956729" y="349662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2795009" y="2334909"/>
              <a:ext cx="24765" cy="24765"/>
            </a:xfrm>
            <a:custGeom>
              <a:avLst/>
              <a:gdLst/>
              <a:ahLst/>
              <a:cxnLst/>
              <a:rect l="l" t="t" r="r" b="b"/>
              <a:pathLst>
                <a:path w="24764" h="24764">
                  <a:moveTo>
                    <a:pt x="24286" y="24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4832067" y="426470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2747447" y="218008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3956729" y="338936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4832067" y="415743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2747447" y="207281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3956729" y="32820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4832067" y="405016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2747447" y="19655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60" h="35560">
                  <a:moveTo>
                    <a:pt x="35418" y="3541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 descr=""/>
            <p:cNvSpPr/>
            <p:nvPr/>
          </p:nvSpPr>
          <p:spPr>
            <a:xfrm>
              <a:off x="3956729" y="31748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2782866" y="2000965"/>
              <a:ext cx="36830" cy="36830"/>
            </a:xfrm>
            <a:custGeom>
              <a:avLst/>
              <a:gdLst/>
              <a:ahLst/>
              <a:cxnLst/>
              <a:rect l="l" t="t" r="r" b="b"/>
              <a:pathLst>
                <a:path w="36830" h="36830">
                  <a:moveTo>
                    <a:pt x="3643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4832067" y="394289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2747447" y="185827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3956729" y="306756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 descr=""/>
            <p:cNvSpPr/>
            <p:nvPr/>
          </p:nvSpPr>
          <p:spPr>
            <a:xfrm>
              <a:off x="4832067" y="383563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2747447" y="175101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3956729" y="296029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4832067" y="3728366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2747447" y="164374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3956729" y="28530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4832067" y="3621099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2805129" y="1594160"/>
              <a:ext cx="14604" cy="14604"/>
            </a:xfrm>
            <a:custGeom>
              <a:avLst/>
              <a:gdLst/>
              <a:ahLst/>
              <a:cxnLst/>
              <a:rect l="l" t="t" r="r" b="b"/>
              <a:pathLst>
                <a:path w="14605" h="14605">
                  <a:moveTo>
                    <a:pt x="14167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3956729" y="274576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4832067" y="351383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3956729" y="263849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4832067" y="340555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3956729" y="253122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4832067" y="329828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3956729" y="242396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4832067" y="319101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3956729" y="231669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4832067" y="308375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3956729" y="220942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4832067" y="297648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 descr=""/>
            <p:cNvSpPr/>
            <p:nvPr/>
          </p:nvSpPr>
          <p:spPr>
            <a:xfrm>
              <a:off x="3956729" y="210216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4832067" y="286921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4008339" y="2046502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20239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4832067" y="276195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3956729" y="1887626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4" h="38735">
                  <a:moveTo>
                    <a:pt x="39466" y="38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 descr=""/>
            <p:cNvSpPr/>
            <p:nvPr/>
          </p:nvSpPr>
          <p:spPr>
            <a:xfrm>
              <a:off x="4832067" y="26546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 descr=""/>
            <p:cNvSpPr/>
            <p:nvPr/>
          </p:nvSpPr>
          <p:spPr>
            <a:xfrm>
              <a:off x="3956729" y="177934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4832067" y="25474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3956729" y="167208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4832067" y="24401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" name="object 318" descr=""/>
            <p:cNvSpPr/>
            <p:nvPr/>
          </p:nvSpPr>
          <p:spPr>
            <a:xfrm>
              <a:off x="3956729" y="156481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" name="object 319" descr=""/>
            <p:cNvSpPr/>
            <p:nvPr/>
          </p:nvSpPr>
          <p:spPr>
            <a:xfrm>
              <a:off x="4832067" y="23328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" name="object 320" descr=""/>
            <p:cNvSpPr/>
            <p:nvPr/>
          </p:nvSpPr>
          <p:spPr>
            <a:xfrm>
              <a:off x="4019470" y="1520288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9107" y="9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" name="object 321" descr=""/>
            <p:cNvSpPr/>
            <p:nvPr/>
          </p:nvSpPr>
          <p:spPr>
            <a:xfrm>
              <a:off x="4832067" y="22256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" name="object 322" descr=""/>
            <p:cNvSpPr/>
            <p:nvPr/>
          </p:nvSpPr>
          <p:spPr>
            <a:xfrm>
              <a:off x="4832067" y="21183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4832067" y="201108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" name="object 324" descr=""/>
            <p:cNvSpPr/>
            <p:nvPr/>
          </p:nvSpPr>
          <p:spPr>
            <a:xfrm>
              <a:off x="4832067" y="1903817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71848" y="70836"/>
                  </a:moveTo>
                  <a:lnTo>
                    <a:pt x="1011" y="1011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" name="object 325" descr=""/>
            <p:cNvSpPr/>
            <p:nvPr/>
          </p:nvSpPr>
          <p:spPr>
            <a:xfrm>
              <a:off x="4832067" y="1796550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" name="object 326" descr=""/>
            <p:cNvSpPr/>
            <p:nvPr/>
          </p:nvSpPr>
          <p:spPr>
            <a:xfrm>
              <a:off x="4832067" y="168827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" name="object 327" descr=""/>
            <p:cNvSpPr/>
            <p:nvPr/>
          </p:nvSpPr>
          <p:spPr>
            <a:xfrm>
              <a:off x="4832067" y="158100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89">
                  <a:moveTo>
                    <a:pt x="71848" y="71848"/>
                  </a:moveTo>
                  <a:lnTo>
                    <a:pt x="12143" y="131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" name="object 328" descr=""/>
            <p:cNvSpPr/>
            <p:nvPr/>
          </p:nvSpPr>
          <p:spPr>
            <a:xfrm>
              <a:off x="4832067" y="147373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" name="object 329" descr=""/>
            <p:cNvSpPr/>
            <p:nvPr/>
          </p:nvSpPr>
          <p:spPr>
            <a:xfrm>
              <a:off x="4832067" y="136647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" name="object 330" descr=""/>
            <p:cNvSpPr/>
            <p:nvPr/>
          </p:nvSpPr>
          <p:spPr>
            <a:xfrm>
              <a:off x="4856354" y="1283491"/>
              <a:ext cx="47625" cy="47625"/>
            </a:xfrm>
            <a:custGeom>
              <a:avLst/>
              <a:gdLst/>
              <a:ahLst/>
              <a:cxnLst/>
              <a:rect l="l" t="t" r="r" b="b"/>
              <a:pathLst>
                <a:path w="47625" h="47625">
                  <a:moveTo>
                    <a:pt x="47561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" name="object 331" descr=""/>
            <p:cNvSpPr/>
            <p:nvPr/>
          </p:nvSpPr>
          <p:spPr>
            <a:xfrm>
              <a:off x="2777806" y="4677576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w="0" h="478789">
                  <a:moveTo>
                    <a:pt x="0" y="478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" name="object 332" descr=""/>
            <p:cNvSpPr/>
            <p:nvPr/>
          </p:nvSpPr>
          <p:spPr>
            <a:xfrm>
              <a:off x="3992148" y="4842524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w="0" h="311150">
                  <a:moveTo>
                    <a:pt x="0" y="310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" name="object 333" descr=""/>
            <p:cNvSpPr/>
            <p:nvPr/>
          </p:nvSpPr>
          <p:spPr>
            <a:xfrm>
              <a:off x="4902904" y="4868835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0"/>
                  </a:moveTo>
                  <a:lnTo>
                    <a:pt x="0" y="2631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4865461" y="4868835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4902904" y="4868835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2747447" y="595465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" name="object 337" descr=""/>
            <p:cNvSpPr/>
            <p:nvPr/>
          </p:nvSpPr>
          <p:spPr>
            <a:xfrm>
              <a:off x="2747447" y="591620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" name="object 338" descr=""/>
            <p:cNvSpPr/>
            <p:nvPr/>
          </p:nvSpPr>
          <p:spPr>
            <a:xfrm>
              <a:off x="3956729" y="587876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" name="object 339" descr=""/>
            <p:cNvSpPr/>
            <p:nvPr/>
          </p:nvSpPr>
          <p:spPr>
            <a:xfrm>
              <a:off x="2747447" y="587876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" name="object 340" descr=""/>
            <p:cNvSpPr/>
            <p:nvPr/>
          </p:nvSpPr>
          <p:spPr>
            <a:xfrm>
              <a:off x="4832067" y="584030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2747447" y="584030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" name="object 342" descr=""/>
            <p:cNvSpPr/>
            <p:nvPr/>
          </p:nvSpPr>
          <p:spPr>
            <a:xfrm>
              <a:off x="3956729" y="584030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" name="object 343" descr=""/>
            <p:cNvSpPr/>
            <p:nvPr/>
          </p:nvSpPr>
          <p:spPr>
            <a:xfrm>
              <a:off x="4832067" y="580286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" name="object 344" descr=""/>
            <p:cNvSpPr/>
            <p:nvPr/>
          </p:nvSpPr>
          <p:spPr>
            <a:xfrm>
              <a:off x="2747447" y="580286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" name="object 345" descr=""/>
            <p:cNvSpPr/>
            <p:nvPr/>
          </p:nvSpPr>
          <p:spPr>
            <a:xfrm>
              <a:off x="3956729" y="580286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" name="object 346" descr=""/>
            <p:cNvSpPr/>
            <p:nvPr/>
          </p:nvSpPr>
          <p:spPr>
            <a:xfrm>
              <a:off x="4832067" y="576441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" name="object 347" descr=""/>
            <p:cNvSpPr/>
            <p:nvPr/>
          </p:nvSpPr>
          <p:spPr>
            <a:xfrm>
              <a:off x="2747447" y="576441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" name="object 348" descr=""/>
            <p:cNvSpPr/>
            <p:nvPr/>
          </p:nvSpPr>
          <p:spPr>
            <a:xfrm>
              <a:off x="3956729" y="576441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" name="object 349" descr=""/>
            <p:cNvSpPr/>
            <p:nvPr/>
          </p:nvSpPr>
          <p:spPr>
            <a:xfrm>
              <a:off x="4832067" y="572697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" name="object 350" descr=""/>
            <p:cNvSpPr/>
            <p:nvPr/>
          </p:nvSpPr>
          <p:spPr>
            <a:xfrm>
              <a:off x="2747447" y="572697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" name="object 351" descr=""/>
            <p:cNvSpPr/>
            <p:nvPr/>
          </p:nvSpPr>
          <p:spPr>
            <a:xfrm>
              <a:off x="3956729" y="572697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" name="object 352" descr=""/>
            <p:cNvSpPr/>
            <p:nvPr/>
          </p:nvSpPr>
          <p:spPr>
            <a:xfrm>
              <a:off x="4832067" y="568851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" name="object 353" descr=""/>
            <p:cNvSpPr/>
            <p:nvPr/>
          </p:nvSpPr>
          <p:spPr>
            <a:xfrm>
              <a:off x="2747447" y="568851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" name="object 354" descr=""/>
            <p:cNvSpPr/>
            <p:nvPr/>
          </p:nvSpPr>
          <p:spPr>
            <a:xfrm>
              <a:off x="3956729" y="568851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" name="object 355" descr=""/>
            <p:cNvSpPr/>
            <p:nvPr/>
          </p:nvSpPr>
          <p:spPr>
            <a:xfrm>
              <a:off x="4832067" y="565107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" name="object 356" descr=""/>
            <p:cNvSpPr/>
            <p:nvPr/>
          </p:nvSpPr>
          <p:spPr>
            <a:xfrm>
              <a:off x="2747447" y="565107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" name="object 357" descr=""/>
            <p:cNvSpPr/>
            <p:nvPr/>
          </p:nvSpPr>
          <p:spPr>
            <a:xfrm>
              <a:off x="3956729" y="565107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" name="object 358" descr=""/>
            <p:cNvSpPr/>
            <p:nvPr/>
          </p:nvSpPr>
          <p:spPr>
            <a:xfrm>
              <a:off x="4832067" y="561261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" name="object 359" descr=""/>
            <p:cNvSpPr/>
            <p:nvPr/>
          </p:nvSpPr>
          <p:spPr>
            <a:xfrm>
              <a:off x="2747447" y="561261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" name="object 360" descr=""/>
            <p:cNvSpPr/>
            <p:nvPr/>
          </p:nvSpPr>
          <p:spPr>
            <a:xfrm>
              <a:off x="3956729" y="561261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" name="object 361" descr=""/>
            <p:cNvSpPr/>
            <p:nvPr/>
          </p:nvSpPr>
          <p:spPr>
            <a:xfrm>
              <a:off x="4832067" y="557517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" name="object 362" descr=""/>
            <p:cNvSpPr/>
            <p:nvPr/>
          </p:nvSpPr>
          <p:spPr>
            <a:xfrm>
              <a:off x="2747447" y="557517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" name="object 363" descr=""/>
            <p:cNvSpPr/>
            <p:nvPr/>
          </p:nvSpPr>
          <p:spPr>
            <a:xfrm>
              <a:off x="3956729" y="557517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" name="object 364" descr=""/>
            <p:cNvSpPr/>
            <p:nvPr/>
          </p:nvSpPr>
          <p:spPr>
            <a:xfrm>
              <a:off x="4832067" y="553672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" name="object 365" descr=""/>
            <p:cNvSpPr/>
            <p:nvPr/>
          </p:nvSpPr>
          <p:spPr>
            <a:xfrm>
              <a:off x="2747447" y="553672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" name="object 366" descr=""/>
            <p:cNvSpPr/>
            <p:nvPr/>
          </p:nvSpPr>
          <p:spPr>
            <a:xfrm>
              <a:off x="3956729" y="553672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" name="object 367" descr=""/>
            <p:cNvSpPr/>
            <p:nvPr/>
          </p:nvSpPr>
          <p:spPr>
            <a:xfrm>
              <a:off x="4832067" y="549928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" name="object 368" descr=""/>
            <p:cNvSpPr/>
            <p:nvPr/>
          </p:nvSpPr>
          <p:spPr>
            <a:xfrm>
              <a:off x="2747447" y="549928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" name="object 369" descr=""/>
            <p:cNvSpPr/>
            <p:nvPr/>
          </p:nvSpPr>
          <p:spPr>
            <a:xfrm>
              <a:off x="3956729" y="549928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" name="object 370" descr=""/>
            <p:cNvSpPr/>
            <p:nvPr/>
          </p:nvSpPr>
          <p:spPr>
            <a:xfrm>
              <a:off x="4832067" y="546082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" name="object 371" descr=""/>
            <p:cNvSpPr/>
            <p:nvPr/>
          </p:nvSpPr>
          <p:spPr>
            <a:xfrm>
              <a:off x="2747447" y="546082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" name="object 372" descr=""/>
            <p:cNvSpPr/>
            <p:nvPr/>
          </p:nvSpPr>
          <p:spPr>
            <a:xfrm>
              <a:off x="3956729" y="546082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" name="object 373" descr=""/>
            <p:cNvSpPr/>
            <p:nvPr/>
          </p:nvSpPr>
          <p:spPr>
            <a:xfrm>
              <a:off x="4832067" y="542338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" name="object 374" descr=""/>
            <p:cNvSpPr/>
            <p:nvPr/>
          </p:nvSpPr>
          <p:spPr>
            <a:xfrm>
              <a:off x="2747447" y="542338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" name="object 375" descr=""/>
            <p:cNvSpPr/>
            <p:nvPr/>
          </p:nvSpPr>
          <p:spPr>
            <a:xfrm>
              <a:off x="3956729" y="542338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" name="object 376" descr=""/>
            <p:cNvSpPr/>
            <p:nvPr/>
          </p:nvSpPr>
          <p:spPr>
            <a:xfrm>
              <a:off x="4832067" y="538493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" name="object 377" descr=""/>
            <p:cNvSpPr/>
            <p:nvPr/>
          </p:nvSpPr>
          <p:spPr>
            <a:xfrm>
              <a:off x="2747447" y="538493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" name="object 378" descr=""/>
            <p:cNvSpPr/>
            <p:nvPr/>
          </p:nvSpPr>
          <p:spPr>
            <a:xfrm>
              <a:off x="3956729" y="538493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" name="object 379" descr=""/>
            <p:cNvSpPr/>
            <p:nvPr/>
          </p:nvSpPr>
          <p:spPr>
            <a:xfrm>
              <a:off x="4832067" y="534748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" name="object 380" descr=""/>
            <p:cNvSpPr/>
            <p:nvPr/>
          </p:nvSpPr>
          <p:spPr>
            <a:xfrm>
              <a:off x="2747447" y="534748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" name="object 381" descr=""/>
            <p:cNvSpPr/>
            <p:nvPr/>
          </p:nvSpPr>
          <p:spPr>
            <a:xfrm>
              <a:off x="3956729" y="534748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" name="object 382" descr=""/>
            <p:cNvSpPr/>
            <p:nvPr/>
          </p:nvSpPr>
          <p:spPr>
            <a:xfrm>
              <a:off x="4832067" y="530903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" name="object 383" descr=""/>
            <p:cNvSpPr/>
            <p:nvPr/>
          </p:nvSpPr>
          <p:spPr>
            <a:xfrm>
              <a:off x="2747447" y="530903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" name="object 384" descr=""/>
            <p:cNvSpPr/>
            <p:nvPr/>
          </p:nvSpPr>
          <p:spPr>
            <a:xfrm>
              <a:off x="3956729" y="530903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" name="object 385" descr=""/>
            <p:cNvSpPr/>
            <p:nvPr/>
          </p:nvSpPr>
          <p:spPr>
            <a:xfrm>
              <a:off x="4832067" y="527159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" name="object 386" descr=""/>
            <p:cNvSpPr/>
            <p:nvPr/>
          </p:nvSpPr>
          <p:spPr>
            <a:xfrm>
              <a:off x="2747447" y="527159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" name="object 387" descr=""/>
            <p:cNvSpPr/>
            <p:nvPr/>
          </p:nvSpPr>
          <p:spPr>
            <a:xfrm>
              <a:off x="3956729" y="527159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" name="object 388" descr=""/>
            <p:cNvSpPr/>
            <p:nvPr/>
          </p:nvSpPr>
          <p:spPr>
            <a:xfrm>
              <a:off x="4832067" y="523313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" name="object 389" descr=""/>
            <p:cNvSpPr/>
            <p:nvPr/>
          </p:nvSpPr>
          <p:spPr>
            <a:xfrm>
              <a:off x="2747447" y="523313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" name="object 390" descr=""/>
            <p:cNvSpPr/>
            <p:nvPr/>
          </p:nvSpPr>
          <p:spPr>
            <a:xfrm>
              <a:off x="3956729" y="523313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" name="object 391" descr=""/>
            <p:cNvSpPr/>
            <p:nvPr/>
          </p:nvSpPr>
          <p:spPr>
            <a:xfrm>
              <a:off x="4832067" y="519569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" name="object 392" descr=""/>
            <p:cNvSpPr/>
            <p:nvPr/>
          </p:nvSpPr>
          <p:spPr>
            <a:xfrm>
              <a:off x="2747447" y="519569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" name="object 393" descr=""/>
            <p:cNvSpPr/>
            <p:nvPr/>
          </p:nvSpPr>
          <p:spPr>
            <a:xfrm>
              <a:off x="3956729" y="519569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" name="object 394" descr=""/>
            <p:cNvSpPr/>
            <p:nvPr/>
          </p:nvSpPr>
          <p:spPr>
            <a:xfrm>
              <a:off x="4832067" y="515724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" name="object 395" descr=""/>
            <p:cNvSpPr/>
            <p:nvPr/>
          </p:nvSpPr>
          <p:spPr>
            <a:xfrm>
              <a:off x="2747447" y="515724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" name="object 396" descr=""/>
            <p:cNvSpPr/>
            <p:nvPr/>
          </p:nvSpPr>
          <p:spPr>
            <a:xfrm>
              <a:off x="3956729" y="515724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" name="object 397" descr=""/>
            <p:cNvSpPr/>
            <p:nvPr/>
          </p:nvSpPr>
          <p:spPr>
            <a:xfrm>
              <a:off x="4832067" y="1067945"/>
              <a:ext cx="72390" cy="4781550"/>
            </a:xfrm>
            <a:custGeom>
              <a:avLst/>
              <a:gdLst/>
              <a:ahLst/>
              <a:cxnLst/>
              <a:rect l="l" t="t" r="r" b="b"/>
              <a:pathLst>
                <a:path w="72389" h="4781550">
                  <a:moveTo>
                    <a:pt x="71848" y="0"/>
                  </a:moveTo>
                  <a:lnTo>
                    <a:pt x="71848" y="4781470"/>
                  </a:lnTo>
                  <a:lnTo>
                    <a:pt x="0" y="4781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8" name="object 39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31613" y="1681188"/>
              <a:ext cx="589967" cy="356206"/>
            </a:xfrm>
            <a:prstGeom prst="rect">
              <a:avLst/>
            </a:prstGeom>
          </p:spPr>
        </p:pic>
        <p:pic>
          <p:nvPicPr>
            <p:cNvPr id="399" name="object 39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31526" y="1936200"/>
              <a:ext cx="526214" cy="185187"/>
            </a:xfrm>
            <a:prstGeom prst="rect">
              <a:avLst/>
            </a:prstGeom>
          </p:spPr>
        </p:pic>
        <p:sp>
          <p:nvSpPr>
            <p:cNvPr id="400" name="object 400" descr=""/>
            <p:cNvSpPr/>
            <p:nvPr/>
          </p:nvSpPr>
          <p:spPr>
            <a:xfrm>
              <a:off x="3956729" y="1113483"/>
              <a:ext cx="72390" cy="4781550"/>
            </a:xfrm>
            <a:custGeom>
              <a:avLst/>
              <a:gdLst/>
              <a:ahLst/>
              <a:cxnLst/>
              <a:rect l="l" t="t" r="r" b="b"/>
              <a:pathLst>
                <a:path w="72389" h="4781550">
                  <a:moveTo>
                    <a:pt x="71848" y="0"/>
                  </a:moveTo>
                  <a:lnTo>
                    <a:pt x="71848" y="4781470"/>
                  </a:lnTo>
                  <a:lnTo>
                    <a:pt x="0" y="4781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" name="object 401" descr=""/>
            <p:cNvSpPr/>
            <p:nvPr/>
          </p:nvSpPr>
          <p:spPr>
            <a:xfrm>
              <a:off x="2747447" y="1190392"/>
              <a:ext cx="72390" cy="4780915"/>
            </a:xfrm>
            <a:custGeom>
              <a:avLst/>
              <a:gdLst/>
              <a:ahLst/>
              <a:cxnLst/>
              <a:rect l="l" t="t" r="r" b="b"/>
              <a:pathLst>
                <a:path w="72389" h="4780915">
                  <a:moveTo>
                    <a:pt x="71848" y="0"/>
                  </a:moveTo>
                  <a:lnTo>
                    <a:pt x="71848" y="4780458"/>
                  </a:lnTo>
                  <a:lnTo>
                    <a:pt x="0" y="4780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" name="object 402" descr=""/>
            <p:cNvSpPr/>
            <p:nvPr/>
          </p:nvSpPr>
          <p:spPr>
            <a:xfrm>
              <a:off x="4832067" y="128349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 descr=""/>
            <p:cNvSpPr/>
            <p:nvPr/>
          </p:nvSpPr>
          <p:spPr>
            <a:xfrm>
              <a:off x="4832067" y="159416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 descr=""/>
            <p:cNvSpPr/>
            <p:nvPr/>
          </p:nvSpPr>
          <p:spPr>
            <a:xfrm>
              <a:off x="4832067" y="412808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4832067" y="486883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 descr=""/>
            <p:cNvSpPr/>
            <p:nvPr/>
          </p:nvSpPr>
          <p:spPr>
            <a:xfrm>
              <a:off x="4832067" y="513194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3956729" y="152028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2747447" y="159416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4028578" y="1067945"/>
              <a:ext cx="803910" cy="45720"/>
            </a:xfrm>
            <a:custGeom>
              <a:avLst/>
              <a:gdLst/>
              <a:ahLst/>
              <a:cxnLst/>
              <a:rect l="l" t="t" r="r" b="b"/>
              <a:pathLst>
                <a:path w="803910" h="45719">
                  <a:moveTo>
                    <a:pt x="803489" y="0"/>
                  </a:moveTo>
                  <a:lnTo>
                    <a:pt x="0" y="45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2819296" y="1113483"/>
              <a:ext cx="1137920" cy="77470"/>
            </a:xfrm>
            <a:custGeom>
              <a:avLst/>
              <a:gdLst/>
              <a:ahLst/>
              <a:cxnLst/>
              <a:rect l="l" t="t" r="r" b="b"/>
              <a:pathLst>
                <a:path w="1137920" h="77469">
                  <a:moveTo>
                    <a:pt x="1137433" y="0"/>
                  </a:moveTo>
                  <a:lnTo>
                    <a:pt x="0" y="769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 descr=""/>
            <p:cNvSpPr/>
            <p:nvPr/>
          </p:nvSpPr>
          <p:spPr>
            <a:xfrm>
              <a:off x="2149384" y="1190392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598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 descr=""/>
            <p:cNvSpPr/>
            <p:nvPr/>
          </p:nvSpPr>
          <p:spPr>
            <a:xfrm>
              <a:off x="4903916" y="1067945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5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4903916" y="1283491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5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4028578" y="1594160"/>
              <a:ext cx="803910" cy="332105"/>
            </a:xfrm>
            <a:custGeom>
              <a:avLst/>
              <a:gdLst/>
              <a:ahLst/>
              <a:cxnLst/>
              <a:rect l="l" t="t" r="r" b="b"/>
              <a:pathLst>
                <a:path w="803910" h="332105">
                  <a:moveTo>
                    <a:pt x="0" y="331920"/>
                  </a:moveTo>
                  <a:lnTo>
                    <a:pt x="8034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 descr=""/>
            <p:cNvSpPr/>
            <p:nvPr/>
          </p:nvSpPr>
          <p:spPr>
            <a:xfrm>
              <a:off x="4903916" y="1594160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5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 descr=""/>
            <p:cNvSpPr/>
            <p:nvPr/>
          </p:nvSpPr>
          <p:spPr>
            <a:xfrm>
              <a:off x="2149384" y="1904829"/>
              <a:ext cx="3352165" cy="96520"/>
            </a:xfrm>
            <a:custGeom>
              <a:avLst/>
              <a:gdLst/>
              <a:ahLst/>
              <a:cxnLst/>
              <a:rect l="l" t="t" r="r" b="b"/>
              <a:pathLst>
                <a:path w="3352165" h="96519">
                  <a:moveTo>
                    <a:pt x="3351582" y="0"/>
                  </a:moveTo>
                  <a:lnTo>
                    <a:pt x="2682683" y="0"/>
                  </a:lnTo>
                  <a:lnTo>
                    <a:pt x="1879193" y="21250"/>
                  </a:lnTo>
                  <a:lnTo>
                    <a:pt x="1807345" y="21250"/>
                  </a:lnTo>
                  <a:lnTo>
                    <a:pt x="669911" y="96135"/>
                  </a:lnTo>
                  <a:lnTo>
                    <a:pt x="598063" y="96135"/>
                  </a:lnTo>
                  <a:lnTo>
                    <a:pt x="0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 descr=""/>
            <p:cNvSpPr/>
            <p:nvPr/>
          </p:nvSpPr>
          <p:spPr>
            <a:xfrm>
              <a:off x="4903916" y="1067945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70" h="27940">
                  <a:moveTo>
                    <a:pt x="0" y="27322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4948442" y="1067945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4">
                  <a:moveTo>
                    <a:pt x="0" y="89051"/>
                  </a:moveTo>
                  <a:lnTo>
                    <a:pt x="89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4903916" y="1158009"/>
              <a:ext cx="45085" cy="45085"/>
            </a:xfrm>
            <a:custGeom>
              <a:avLst/>
              <a:gdLst/>
              <a:ahLst/>
              <a:cxnLst/>
              <a:rect l="l" t="t" r="r" b="b"/>
              <a:pathLst>
                <a:path w="45085" h="45084">
                  <a:moveTo>
                    <a:pt x="0" y="44525"/>
                  </a:moveTo>
                  <a:lnTo>
                    <a:pt x="4452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 descr=""/>
            <p:cNvSpPr/>
            <p:nvPr/>
          </p:nvSpPr>
          <p:spPr>
            <a:xfrm>
              <a:off x="5055708" y="1067945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4">
                  <a:moveTo>
                    <a:pt x="0" y="89051"/>
                  </a:moveTo>
                  <a:lnTo>
                    <a:pt x="89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 descr=""/>
            <p:cNvSpPr/>
            <p:nvPr/>
          </p:nvSpPr>
          <p:spPr>
            <a:xfrm>
              <a:off x="5162975" y="1067945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4">
                  <a:moveTo>
                    <a:pt x="0" y="89051"/>
                  </a:moveTo>
                  <a:lnTo>
                    <a:pt x="89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 descr=""/>
            <p:cNvSpPr/>
            <p:nvPr/>
          </p:nvSpPr>
          <p:spPr>
            <a:xfrm>
              <a:off x="5164999" y="1067945"/>
              <a:ext cx="194310" cy="195580"/>
            </a:xfrm>
            <a:custGeom>
              <a:avLst/>
              <a:gdLst/>
              <a:ahLst/>
              <a:cxnLst/>
              <a:rect l="l" t="t" r="r" b="b"/>
              <a:pathLst>
                <a:path w="194310" h="195580">
                  <a:moveTo>
                    <a:pt x="0" y="195306"/>
                  </a:moveTo>
                  <a:lnTo>
                    <a:pt x="1942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5251015" y="1067945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0" y="215545"/>
                  </a:moveTo>
                  <a:lnTo>
                    <a:pt x="2155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5358282" y="1140806"/>
              <a:ext cx="142875" cy="142875"/>
            </a:xfrm>
            <a:custGeom>
              <a:avLst/>
              <a:gdLst/>
              <a:ahLst/>
              <a:cxnLst/>
              <a:rect l="l" t="t" r="r" b="b"/>
              <a:pathLst>
                <a:path w="142875" h="142875">
                  <a:moveTo>
                    <a:pt x="0" y="142685"/>
                  </a:moveTo>
                  <a:lnTo>
                    <a:pt x="14268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 descr=""/>
            <p:cNvSpPr/>
            <p:nvPr/>
          </p:nvSpPr>
          <p:spPr>
            <a:xfrm>
              <a:off x="5466561" y="1248073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59">
                  <a:moveTo>
                    <a:pt x="0" y="35418"/>
                  </a:moveTo>
                  <a:lnTo>
                    <a:pt x="344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 descr=""/>
            <p:cNvSpPr/>
            <p:nvPr/>
          </p:nvSpPr>
          <p:spPr>
            <a:xfrm>
              <a:off x="4903916" y="1223786"/>
              <a:ext cx="20320" cy="21590"/>
            </a:xfrm>
            <a:custGeom>
              <a:avLst/>
              <a:gdLst/>
              <a:ahLst/>
              <a:cxnLst/>
              <a:rect l="l" t="t" r="r" b="b"/>
              <a:pathLst>
                <a:path w="20320" h="21590">
                  <a:moveTo>
                    <a:pt x="20239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 descr=""/>
            <p:cNvSpPr/>
            <p:nvPr/>
          </p:nvSpPr>
          <p:spPr>
            <a:xfrm>
              <a:off x="4903916" y="1116519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43513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5162975" y="1269324"/>
              <a:ext cx="15240" cy="14604"/>
            </a:xfrm>
            <a:custGeom>
              <a:avLst/>
              <a:gdLst/>
              <a:ahLst/>
              <a:cxnLst/>
              <a:rect l="l" t="t" r="r" b="b"/>
              <a:pathLst>
                <a:path w="15239" h="14605">
                  <a:moveTo>
                    <a:pt x="15179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4962609" y="1067945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4">
                  <a:moveTo>
                    <a:pt x="89051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 descr=""/>
            <p:cNvSpPr/>
            <p:nvPr/>
          </p:nvSpPr>
          <p:spPr>
            <a:xfrm>
              <a:off x="5186250" y="1184320"/>
              <a:ext cx="99695" cy="99695"/>
            </a:xfrm>
            <a:custGeom>
              <a:avLst/>
              <a:gdLst/>
              <a:ahLst/>
              <a:cxnLst/>
              <a:rect l="l" t="t" r="r" b="b"/>
              <a:pathLst>
                <a:path w="99695" h="99694">
                  <a:moveTo>
                    <a:pt x="99171" y="99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 descr=""/>
            <p:cNvSpPr/>
            <p:nvPr/>
          </p:nvSpPr>
          <p:spPr>
            <a:xfrm>
              <a:off x="5069876" y="1067945"/>
              <a:ext cx="89535" cy="89535"/>
            </a:xfrm>
            <a:custGeom>
              <a:avLst/>
              <a:gdLst/>
              <a:ahLst/>
              <a:cxnLst/>
              <a:rect l="l" t="t" r="r" b="b"/>
              <a:pathLst>
                <a:path w="89535" h="89534">
                  <a:moveTo>
                    <a:pt x="89051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 descr=""/>
            <p:cNvSpPr/>
            <p:nvPr/>
          </p:nvSpPr>
          <p:spPr>
            <a:xfrm>
              <a:off x="5177142" y="1067945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215545" y="215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 descr=""/>
            <p:cNvSpPr/>
            <p:nvPr/>
          </p:nvSpPr>
          <p:spPr>
            <a:xfrm>
              <a:off x="5284410" y="1067945"/>
              <a:ext cx="215900" cy="215900"/>
            </a:xfrm>
            <a:custGeom>
              <a:avLst/>
              <a:gdLst/>
              <a:ahLst/>
              <a:cxnLst/>
              <a:rect l="l" t="t" r="r" b="b"/>
              <a:pathLst>
                <a:path w="215900" h="215900">
                  <a:moveTo>
                    <a:pt x="215545" y="21554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 descr=""/>
            <p:cNvSpPr/>
            <p:nvPr/>
          </p:nvSpPr>
          <p:spPr>
            <a:xfrm>
              <a:off x="5391676" y="1067945"/>
              <a:ext cx="109855" cy="109855"/>
            </a:xfrm>
            <a:custGeom>
              <a:avLst/>
              <a:gdLst/>
              <a:ahLst/>
              <a:cxnLst/>
              <a:rect l="l" t="t" r="r" b="b"/>
              <a:pathLst>
                <a:path w="109854" h="109855">
                  <a:moveTo>
                    <a:pt x="109290" y="1092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35" name="object 435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47866" y="1113989"/>
              <a:ext cx="1810381" cy="4858378"/>
            </a:xfrm>
            <a:prstGeom prst="rect">
              <a:avLst/>
            </a:prstGeom>
          </p:spPr>
        </p:pic>
        <p:sp>
          <p:nvSpPr>
            <p:cNvPr id="436" name="object 436" descr=""/>
            <p:cNvSpPr/>
            <p:nvPr/>
          </p:nvSpPr>
          <p:spPr>
            <a:xfrm>
              <a:off x="5499955" y="10679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40">
                  <a:moveTo>
                    <a:pt x="1011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7" name="object 437" descr=""/>
          <p:cNvSpPr txBox="1"/>
          <p:nvPr/>
        </p:nvSpPr>
        <p:spPr>
          <a:xfrm>
            <a:off x="2592410" y="1476377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438" name="object 438" descr=""/>
          <p:cNvGrpSpPr/>
          <p:nvPr/>
        </p:nvGrpSpPr>
        <p:grpSpPr>
          <a:xfrm>
            <a:off x="2169048" y="1067439"/>
            <a:ext cx="3267075" cy="4813300"/>
            <a:chOff x="2169048" y="1067439"/>
            <a:chExt cx="3267075" cy="4813300"/>
          </a:xfrm>
        </p:grpSpPr>
        <p:sp>
          <p:nvSpPr>
            <p:cNvPr id="439" name="object 439" descr=""/>
            <p:cNvSpPr/>
            <p:nvPr/>
          </p:nvSpPr>
          <p:spPr>
            <a:xfrm>
              <a:off x="2170635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 descr=""/>
            <p:cNvSpPr/>
            <p:nvPr/>
          </p:nvSpPr>
          <p:spPr>
            <a:xfrm>
              <a:off x="2169623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 descr=""/>
            <p:cNvSpPr/>
            <p:nvPr/>
          </p:nvSpPr>
          <p:spPr>
            <a:xfrm>
              <a:off x="2169623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 descr=""/>
            <p:cNvSpPr/>
            <p:nvPr/>
          </p:nvSpPr>
          <p:spPr>
            <a:xfrm>
              <a:off x="2170635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 descr=""/>
            <p:cNvSpPr/>
            <p:nvPr/>
          </p:nvSpPr>
          <p:spPr>
            <a:xfrm>
              <a:off x="2169623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 descr=""/>
            <p:cNvSpPr/>
            <p:nvPr/>
          </p:nvSpPr>
          <p:spPr>
            <a:xfrm>
              <a:off x="2169623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 descr=""/>
            <p:cNvSpPr/>
            <p:nvPr/>
          </p:nvSpPr>
          <p:spPr>
            <a:xfrm>
              <a:off x="2170635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 descr=""/>
            <p:cNvSpPr/>
            <p:nvPr/>
          </p:nvSpPr>
          <p:spPr>
            <a:xfrm>
              <a:off x="2169623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 descr=""/>
            <p:cNvSpPr/>
            <p:nvPr/>
          </p:nvSpPr>
          <p:spPr>
            <a:xfrm>
              <a:off x="2169623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 descr=""/>
            <p:cNvSpPr/>
            <p:nvPr/>
          </p:nvSpPr>
          <p:spPr>
            <a:xfrm>
              <a:off x="2170635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 descr=""/>
            <p:cNvSpPr/>
            <p:nvPr/>
          </p:nvSpPr>
          <p:spPr>
            <a:xfrm>
              <a:off x="2169623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 descr=""/>
            <p:cNvSpPr/>
            <p:nvPr/>
          </p:nvSpPr>
          <p:spPr>
            <a:xfrm>
              <a:off x="2169623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 descr=""/>
            <p:cNvSpPr/>
            <p:nvPr/>
          </p:nvSpPr>
          <p:spPr>
            <a:xfrm>
              <a:off x="2170635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 descr=""/>
            <p:cNvSpPr/>
            <p:nvPr/>
          </p:nvSpPr>
          <p:spPr>
            <a:xfrm>
              <a:off x="2169623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 descr=""/>
            <p:cNvSpPr/>
            <p:nvPr/>
          </p:nvSpPr>
          <p:spPr>
            <a:xfrm>
              <a:off x="2169623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 descr=""/>
            <p:cNvSpPr/>
            <p:nvPr/>
          </p:nvSpPr>
          <p:spPr>
            <a:xfrm>
              <a:off x="2170635" y="1951379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w="0" h="50164">
                  <a:moveTo>
                    <a:pt x="0" y="49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 descr=""/>
            <p:cNvSpPr/>
            <p:nvPr/>
          </p:nvSpPr>
          <p:spPr>
            <a:xfrm>
              <a:off x="2169623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 descr=""/>
            <p:cNvSpPr/>
            <p:nvPr/>
          </p:nvSpPr>
          <p:spPr>
            <a:xfrm>
              <a:off x="2169623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 descr=""/>
            <p:cNvSpPr/>
            <p:nvPr/>
          </p:nvSpPr>
          <p:spPr>
            <a:xfrm>
              <a:off x="2170635" y="2000965"/>
              <a:ext cx="0" cy="139700"/>
            </a:xfrm>
            <a:custGeom>
              <a:avLst/>
              <a:gdLst/>
              <a:ahLst/>
              <a:cxnLst/>
              <a:rect l="l" t="t" r="r" b="b"/>
              <a:pathLst>
                <a:path w="0" h="139700">
                  <a:moveTo>
                    <a:pt x="0" y="1396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 descr=""/>
            <p:cNvSpPr/>
            <p:nvPr/>
          </p:nvSpPr>
          <p:spPr>
            <a:xfrm>
              <a:off x="2246532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 descr=""/>
            <p:cNvSpPr/>
            <p:nvPr/>
          </p:nvSpPr>
          <p:spPr>
            <a:xfrm>
              <a:off x="224552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 descr=""/>
            <p:cNvSpPr/>
            <p:nvPr/>
          </p:nvSpPr>
          <p:spPr>
            <a:xfrm>
              <a:off x="224552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 descr=""/>
            <p:cNvSpPr/>
            <p:nvPr/>
          </p:nvSpPr>
          <p:spPr>
            <a:xfrm>
              <a:off x="2246532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 descr=""/>
            <p:cNvSpPr/>
            <p:nvPr/>
          </p:nvSpPr>
          <p:spPr>
            <a:xfrm>
              <a:off x="224552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 descr=""/>
            <p:cNvSpPr/>
            <p:nvPr/>
          </p:nvSpPr>
          <p:spPr>
            <a:xfrm>
              <a:off x="224552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 descr=""/>
            <p:cNvSpPr/>
            <p:nvPr/>
          </p:nvSpPr>
          <p:spPr>
            <a:xfrm>
              <a:off x="2246532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 descr=""/>
            <p:cNvSpPr/>
            <p:nvPr/>
          </p:nvSpPr>
          <p:spPr>
            <a:xfrm>
              <a:off x="224552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 descr=""/>
            <p:cNvSpPr/>
            <p:nvPr/>
          </p:nvSpPr>
          <p:spPr>
            <a:xfrm>
              <a:off x="224552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 descr=""/>
            <p:cNvSpPr/>
            <p:nvPr/>
          </p:nvSpPr>
          <p:spPr>
            <a:xfrm>
              <a:off x="2246532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 descr=""/>
            <p:cNvSpPr/>
            <p:nvPr/>
          </p:nvSpPr>
          <p:spPr>
            <a:xfrm>
              <a:off x="224552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 descr=""/>
            <p:cNvSpPr/>
            <p:nvPr/>
          </p:nvSpPr>
          <p:spPr>
            <a:xfrm>
              <a:off x="224552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 descr=""/>
            <p:cNvSpPr/>
            <p:nvPr/>
          </p:nvSpPr>
          <p:spPr>
            <a:xfrm>
              <a:off x="2322428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 descr=""/>
            <p:cNvSpPr/>
            <p:nvPr/>
          </p:nvSpPr>
          <p:spPr>
            <a:xfrm>
              <a:off x="232141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 descr=""/>
            <p:cNvSpPr/>
            <p:nvPr/>
          </p:nvSpPr>
          <p:spPr>
            <a:xfrm>
              <a:off x="232141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 descr=""/>
            <p:cNvSpPr/>
            <p:nvPr/>
          </p:nvSpPr>
          <p:spPr>
            <a:xfrm>
              <a:off x="2322428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 descr=""/>
            <p:cNvSpPr/>
            <p:nvPr/>
          </p:nvSpPr>
          <p:spPr>
            <a:xfrm>
              <a:off x="232141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 descr=""/>
            <p:cNvSpPr/>
            <p:nvPr/>
          </p:nvSpPr>
          <p:spPr>
            <a:xfrm>
              <a:off x="232141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 descr=""/>
            <p:cNvSpPr/>
            <p:nvPr/>
          </p:nvSpPr>
          <p:spPr>
            <a:xfrm>
              <a:off x="2322428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 descr=""/>
            <p:cNvSpPr/>
            <p:nvPr/>
          </p:nvSpPr>
          <p:spPr>
            <a:xfrm>
              <a:off x="232141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 descr=""/>
            <p:cNvSpPr/>
            <p:nvPr/>
          </p:nvSpPr>
          <p:spPr>
            <a:xfrm>
              <a:off x="232141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 descr=""/>
            <p:cNvSpPr/>
            <p:nvPr/>
          </p:nvSpPr>
          <p:spPr>
            <a:xfrm>
              <a:off x="2398324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 descr=""/>
            <p:cNvSpPr/>
            <p:nvPr/>
          </p:nvSpPr>
          <p:spPr>
            <a:xfrm>
              <a:off x="2397312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 descr=""/>
            <p:cNvSpPr/>
            <p:nvPr/>
          </p:nvSpPr>
          <p:spPr>
            <a:xfrm>
              <a:off x="2397312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 descr=""/>
            <p:cNvSpPr/>
            <p:nvPr/>
          </p:nvSpPr>
          <p:spPr>
            <a:xfrm>
              <a:off x="2398324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 descr=""/>
            <p:cNvSpPr/>
            <p:nvPr/>
          </p:nvSpPr>
          <p:spPr>
            <a:xfrm>
              <a:off x="239731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 descr=""/>
            <p:cNvSpPr/>
            <p:nvPr/>
          </p:nvSpPr>
          <p:spPr>
            <a:xfrm>
              <a:off x="239731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 descr=""/>
            <p:cNvSpPr/>
            <p:nvPr/>
          </p:nvSpPr>
          <p:spPr>
            <a:xfrm>
              <a:off x="2474221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 descr=""/>
            <p:cNvSpPr/>
            <p:nvPr/>
          </p:nvSpPr>
          <p:spPr>
            <a:xfrm>
              <a:off x="247320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 descr=""/>
            <p:cNvSpPr/>
            <p:nvPr/>
          </p:nvSpPr>
          <p:spPr>
            <a:xfrm>
              <a:off x="247320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 descr=""/>
            <p:cNvSpPr/>
            <p:nvPr/>
          </p:nvSpPr>
          <p:spPr>
            <a:xfrm>
              <a:off x="2853702" y="1817801"/>
              <a:ext cx="0" cy="92710"/>
            </a:xfrm>
            <a:custGeom>
              <a:avLst/>
              <a:gdLst/>
              <a:ahLst/>
              <a:cxnLst/>
              <a:rect l="l" t="t" r="r" b="b"/>
              <a:pathLst>
                <a:path w="0" h="92710">
                  <a:moveTo>
                    <a:pt x="0" y="920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 descr=""/>
            <p:cNvSpPr/>
            <p:nvPr/>
          </p:nvSpPr>
          <p:spPr>
            <a:xfrm>
              <a:off x="2852690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 descr=""/>
            <p:cNvSpPr/>
            <p:nvPr/>
          </p:nvSpPr>
          <p:spPr>
            <a:xfrm>
              <a:off x="2852690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 descr=""/>
            <p:cNvSpPr/>
            <p:nvPr/>
          </p:nvSpPr>
          <p:spPr>
            <a:xfrm>
              <a:off x="2853702" y="1592136"/>
              <a:ext cx="0" cy="149860"/>
            </a:xfrm>
            <a:custGeom>
              <a:avLst/>
              <a:gdLst/>
              <a:ahLst/>
              <a:cxnLst/>
              <a:rect l="l" t="t" r="r" b="b"/>
              <a:pathLst>
                <a:path w="0" h="149860">
                  <a:moveTo>
                    <a:pt x="0" y="1497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 descr=""/>
            <p:cNvSpPr/>
            <p:nvPr/>
          </p:nvSpPr>
          <p:spPr>
            <a:xfrm>
              <a:off x="2853702" y="3677768"/>
              <a:ext cx="0" cy="153035"/>
            </a:xfrm>
            <a:custGeom>
              <a:avLst/>
              <a:gdLst/>
              <a:ahLst/>
              <a:cxnLst/>
              <a:rect l="l" t="t" r="r" b="b"/>
              <a:pathLst>
                <a:path w="0" h="153035">
                  <a:moveTo>
                    <a:pt x="0" y="15280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 descr=""/>
            <p:cNvSpPr/>
            <p:nvPr/>
          </p:nvSpPr>
          <p:spPr>
            <a:xfrm>
              <a:off x="285269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 descr=""/>
            <p:cNvSpPr/>
            <p:nvPr/>
          </p:nvSpPr>
          <p:spPr>
            <a:xfrm>
              <a:off x="285269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 descr=""/>
            <p:cNvSpPr/>
            <p:nvPr/>
          </p:nvSpPr>
          <p:spPr>
            <a:xfrm>
              <a:off x="2853702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 descr=""/>
            <p:cNvSpPr/>
            <p:nvPr/>
          </p:nvSpPr>
          <p:spPr>
            <a:xfrm>
              <a:off x="285269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 descr=""/>
            <p:cNvSpPr/>
            <p:nvPr/>
          </p:nvSpPr>
          <p:spPr>
            <a:xfrm>
              <a:off x="285269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 descr=""/>
            <p:cNvSpPr/>
            <p:nvPr/>
          </p:nvSpPr>
          <p:spPr>
            <a:xfrm>
              <a:off x="2853702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 descr=""/>
            <p:cNvSpPr/>
            <p:nvPr/>
          </p:nvSpPr>
          <p:spPr>
            <a:xfrm>
              <a:off x="285269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 descr=""/>
            <p:cNvSpPr/>
            <p:nvPr/>
          </p:nvSpPr>
          <p:spPr>
            <a:xfrm>
              <a:off x="285269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 descr=""/>
            <p:cNvSpPr/>
            <p:nvPr/>
          </p:nvSpPr>
          <p:spPr>
            <a:xfrm>
              <a:off x="2853702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 descr=""/>
            <p:cNvSpPr/>
            <p:nvPr/>
          </p:nvSpPr>
          <p:spPr>
            <a:xfrm>
              <a:off x="285269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 descr=""/>
            <p:cNvSpPr/>
            <p:nvPr/>
          </p:nvSpPr>
          <p:spPr>
            <a:xfrm>
              <a:off x="285269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 descr=""/>
            <p:cNvSpPr/>
            <p:nvPr/>
          </p:nvSpPr>
          <p:spPr>
            <a:xfrm>
              <a:off x="2853702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 descr=""/>
            <p:cNvSpPr/>
            <p:nvPr/>
          </p:nvSpPr>
          <p:spPr>
            <a:xfrm>
              <a:off x="285269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 descr=""/>
            <p:cNvSpPr/>
            <p:nvPr/>
          </p:nvSpPr>
          <p:spPr>
            <a:xfrm>
              <a:off x="285269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 descr=""/>
            <p:cNvSpPr/>
            <p:nvPr/>
          </p:nvSpPr>
          <p:spPr>
            <a:xfrm>
              <a:off x="2853702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 descr=""/>
            <p:cNvSpPr/>
            <p:nvPr/>
          </p:nvSpPr>
          <p:spPr>
            <a:xfrm>
              <a:off x="2929599" y="1685236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 descr=""/>
            <p:cNvSpPr/>
            <p:nvPr/>
          </p:nvSpPr>
          <p:spPr>
            <a:xfrm>
              <a:off x="2928587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 descr=""/>
            <p:cNvSpPr/>
            <p:nvPr/>
          </p:nvSpPr>
          <p:spPr>
            <a:xfrm>
              <a:off x="2928587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 descr=""/>
            <p:cNvSpPr/>
            <p:nvPr/>
          </p:nvSpPr>
          <p:spPr>
            <a:xfrm>
              <a:off x="2929599" y="158707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 descr=""/>
            <p:cNvSpPr/>
            <p:nvPr/>
          </p:nvSpPr>
          <p:spPr>
            <a:xfrm>
              <a:off x="2929599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 descr=""/>
            <p:cNvSpPr/>
            <p:nvPr/>
          </p:nvSpPr>
          <p:spPr>
            <a:xfrm>
              <a:off x="292858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 descr=""/>
            <p:cNvSpPr/>
            <p:nvPr/>
          </p:nvSpPr>
          <p:spPr>
            <a:xfrm>
              <a:off x="292858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 descr=""/>
            <p:cNvSpPr/>
            <p:nvPr/>
          </p:nvSpPr>
          <p:spPr>
            <a:xfrm>
              <a:off x="2929599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 descr=""/>
            <p:cNvSpPr/>
            <p:nvPr/>
          </p:nvSpPr>
          <p:spPr>
            <a:xfrm>
              <a:off x="292858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 descr=""/>
            <p:cNvSpPr/>
            <p:nvPr/>
          </p:nvSpPr>
          <p:spPr>
            <a:xfrm>
              <a:off x="292858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 descr=""/>
            <p:cNvSpPr/>
            <p:nvPr/>
          </p:nvSpPr>
          <p:spPr>
            <a:xfrm>
              <a:off x="2929599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 descr=""/>
            <p:cNvSpPr/>
            <p:nvPr/>
          </p:nvSpPr>
          <p:spPr>
            <a:xfrm>
              <a:off x="292858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 descr=""/>
            <p:cNvSpPr/>
            <p:nvPr/>
          </p:nvSpPr>
          <p:spPr>
            <a:xfrm>
              <a:off x="292858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 descr=""/>
            <p:cNvSpPr/>
            <p:nvPr/>
          </p:nvSpPr>
          <p:spPr>
            <a:xfrm>
              <a:off x="2929599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 descr=""/>
            <p:cNvSpPr/>
            <p:nvPr/>
          </p:nvSpPr>
          <p:spPr>
            <a:xfrm>
              <a:off x="2928587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 descr=""/>
            <p:cNvSpPr/>
            <p:nvPr/>
          </p:nvSpPr>
          <p:spPr>
            <a:xfrm>
              <a:off x="2928587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 descr=""/>
            <p:cNvSpPr/>
            <p:nvPr/>
          </p:nvSpPr>
          <p:spPr>
            <a:xfrm>
              <a:off x="2929599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 descr=""/>
            <p:cNvSpPr/>
            <p:nvPr/>
          </p:nvSpPr>
          <p:spPr>
            <a:xfrm>
              <a:off x="292858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 descr=""/>
            <p:cNvSpPr/>
            <p:nvPr/>
          </p:nvSpPr>
          <p:spPr>
            <a:xfrm>
              <a:off x="292858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 descr=""/>
            <p:cNvSpPr/>
            <p:nvPr/>
          </p:nvSpPr>
          <p:spPr>
            <a:xfrm>
              <a:off x="3005495" y="1817801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5666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 descr=""/>
            <p:cNvSpPr/>
            <p:nvPr/>
          </p:nvSpPr>
          <p:spPr>
            <a:xfrm>
              <a:off x="3004483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 descr=""/>
            <p:cNvSpPr/>
            <p:nvPr/>
          </p:nvSpPr>
          <p:spPr>
            <a:xfrm>
              <a:off x="3004483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 descr=""/>
            <p:cNvSpPr/>
            <p:nvPr/>
          </p:nvSpPr>
          <p:spPr>
            <a:xfrm>
              <a:off x="3005495" y="1582017"/>
              <a:ext cx="0" cy="160020"/>
            </a:xfrm>
            <a:custGeom>
              <a:avLst/>
              <a:gdLst/>
              <a:ahLst/>
              <a:cxnLst/>
              <a:rect l="l" t="t" r="r" b="b"/>
              <a:pathLst>
                <a:path w="0" h="160019">
                  <a:moveTo>
                    <a:pt x="0" y="1598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 descr=""/>
            <p:cNvSpPr/>
            <p:nvPr/>
          </p:nvSpPr>
          <p:spPr>
            <a:xfrm>
              <a:off x="3005495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 descr=""/>
            <p:cNvSpPr/>
            <p:nvPr/>
          </p:nvSpPr>
          <p:spPr>
            <a:xfrm>
              <a:off x="300448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 descr=""/>
            <p:cNvSpPr/>
            <p:nvPr/>
          </p:nvSpPr>
          <p:spPr>
            <a:xfrm>
              <a:off x="300448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 descr=""/>
            <p:cNvSpPr/>
            <p:nvPr/>
          </p:nvSpPr>
          <p:spPr>
            <a:xfrm>
              <a:off x="3005495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 descr=""/>
            <p:cNvSpPr/>
            <p:nvPr/>
          </p:nvSpPr>
          <p:spPr>
            <a:xfrm>
              <a:off x="3004483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 descr=""/>
            <p:cNvSpPr/>
            <p:nvPr/>
          </p:nvSpPr>
          <p:spPr>
            <a:xfrm>
              <a:off x="3004483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 descr=""/>
            <p:cNvSpPr/>
            <p:nvPr/>
          </p:nvSpPr>
          <p:spPr>
            <a:xfrm>
              <a:off x="3005495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 descr=""/>
            <p:cNvSpPr/>
            <p:nvPr/>
          </p:nvSpPr>
          <p:spPr>
            <a:xfrm>
              <a:off x="300448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 descr=""/>
            <p:cNvSpPr/>
            <p:nvPr/>
          </p:nvSpPr>
          <p:spPr>
            <a:xfrm>
              <a:off x="300448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 descr=""/>
            <p:cNvSpPr/>
            <p:nvPr/>
          </p:nvSpPr>
          <p:spPr>
            <a:xfrm>
              <a:off x="3005495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 descr=""/>
            <p:cNvSpPr/>
            <p:nvPr/>
          </p:nvSpPr>
          <p:spPr>
            <a:xfrm>
              <a:off x="300448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 descr=""/>
            <p:cNvSpPr/>
            <p:nvPr/>
          </p:nvSpPr>
          <p:spPr>
            <a:xfrm>
              <a:off x="300448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 descr=""/>
            <p:cNvSpPr/>
            <p:nvPr/>
          </p:nvSpPr>
          <p:spPr>
            <a:xfrm>
              <a:off x="3081391" y="1685236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 descr=""/>
            <p:cNvSpPr/>
            <p:nvPr/>
          </p:nvSpPr>
          <p:spPr>
            <a:xfrm>
              <a:off x="3080380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 descr=""/>
            <p:cNvSpPr/>
            <p:nvPr/>
          </p:nvSpPr>
          <p:spPr>
            <a:xfrm>
              <a:off x="3080380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" name="object 546" descr=""/>
            <p:cNvSpPr/>
            <p:nvPr/>
          </p:nvSpPr>
          <p:spPr>
            <a:xfrm>
              <a:off x="3081391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" name="object 547" descr=""/>
            <p:cNvSpPr/>
            <p:nvPr/>
          </p:nvSpPr>
          <p:spPr>
            <a:xfrm>
              <a:off x="3080380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 descr=""/>
            <p:cNvSpPr/>
            <p:nvPr/>
          </p:nvSpPr>
          <p:spPr>
            <a:xfrm>
              <a:off x="3080380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 descr=""/>
            <p:cNvSpPr/>
            <p:nvPr/>
          </p:nvSpPr>
          <p:spPr>
            <a:xfrm>
              <a:off x="3081391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 descr=""/>
            <p:cNvSpPr/>
            <p:nvPr/>
          </p:nvSpPr>
          <p:spPr>
            <a:xfrm>
              <a:off x="3080380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 descr=""/>
            <p:cNvSpPr/>
            <p:nvPr/>
          </p:nvSpPr>
          <p:spPr>
            <a:xfrm>
              <a:off x="3080380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 descr=""/>
            <p:cNvSpPr/>
            <p:nvPr/>
          </p:nvSpPr>
          <p:spPr>
            <a:xfrm>
              <a:off x="3081391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 descr=""/>
            <p:cNvSpPr/>
            <p:nvPr/>
          </p:nvSpPr>
          <p:spPr>
            <a:xfrm>
              <a:off x="3080380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 descr=""/>
            <p:cNvSpPr/>
            <p:nvPr/>
          </p:nvSpPr>
          <p:spPr>
            <a:xfrm>
              <a:off x="3080380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 descr=""/>
            <p:cNvSpPr/>
            <p:nvPr/>
          </p:nvSpPr>
          <p:spPr>
            <a:xfrm>
              <a:off x="3157288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 descr=""/>
            <p:cNvSpPr/>
            <p:nvPr/>
          </p:nvSpPr>
          <p:spPr>
            <a:xfrm>
              <a:off x="3156276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 descr=""/>
            <p:cNvSpPr/>
            <p:nvPr/>
          </p:nvSpPr>
          <p:spPr>
            <a:xfrm>
              <a:off x="3156276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 descr=""/>
            <p:cNvSpPr/>
            <p:nvPr/>
          </p:nvSpPr>
          <p:spPr>
            <a:xfrm>
              <a:off x="3157288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315627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315627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3233184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 descr=""/>
            <p:cNvSpPr/>
            <p:nvPr/>
          </p:nvSpPr>
          <p:spPr>
            <a:xfrm>
              <a:off x="3232172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 descr=""/>
            <p:cNvSpPr/>
            <p:nvPr/>
          </p:nvSpPr>
          <p:spPr>
            <a:xfrm>
              <a:off x="3232172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 descr=""/>
            <p:cNvSpPr/>
            <p:nvPr/>
          </p:nvSpPr>
          <p:spPr>
            <a:xfrm>
              <a:off x="4068044" y="3677768"/>
              <a:ext cx="0" cy="121920"/>
            </a:xfrm>
            <a:custGeom>
              <a:avLst/>
              <a:gdLst/>
              <a:ahLst/>
              <a:cxnLst/>
              <a:rect l="l" t="t" r="r" b="b"/>
              <a:pathLst>
                <a:path w="0" h="121920">
                  <a:moveTo>
                    <a:pt x="0" y="1214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4067032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4067032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4068044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 descr=""/>
            <p:cNvSpPr/>
            <p:nvPr/>
          </p:nvSpPr>
          <p:spPr>
            <a:xfrm>
              <a:off x="4067032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 descr=""/>
            <p:cNvSpPr/>
            <p:nvPr/>
          </p:nvSpPr>
          <p:spPr>
            <a:xfrm>
              <a:off x="4067032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 descr=""/>
            <p:cNvSpPr/>
            <p:nvPr/>
          </p:nvSpPr>
          <p:spPr>
            <a:xfrm>
              <a:off x="4068044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 descr=""/>
            <p:cNvSpPr/>
            <p:nvPr/>
          </p:nvSpPr>
          <p:spPr>
            <a:xfrm>
              <a:off x="4067032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 descr=""/>
            <p:cNvSpPr/>
            <p:nvPr/>
          </p:nvSpPr>
          <p:spPr>
            <a:xfrm>
              <a:off x="4067032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 descr=""/>
            <p:cNvSpPr/>
            <p:nvPr/>
          </p:nvSpPr>
          <p:spPr>
            <a:xfrm>
              <a:off x="4068044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 descr=""/>
            <p:cNvSpPr/>
            <p:nvPr/>
          </p:nvSpPr>
          <p:spPr>
            <a:xfrm>
              <a:off x="406703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 descr=""/>
            <p:cNvSpPr/>
            <p:nvPr/>
          </p:nvSpPr>
          <p:spPr>
            <a:xfrm>
              <a:off x="406703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 descr=""/>
            <p:cNvSpPr/>
            <p:nvPr/>
          </p:nvSpPr>
          <p:spPr>
            <a:xfrm>
              <a:off x="4068044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 descr=""/>
            <p:cNvSpPr/>
            <p:nvPr/>
          </p:nvSpPr>
          <p:spPr>
            <a:xfrm>
              <a:off x="4067032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 descr=""/>
            <p:cNvSpPr/>
            <p:nvPr/>
          </p:nvSpPr>
          <p:spPr>
            <a:xfrm>
              <a:off x="4067032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 descr=""/>
            <p:cNvSpPr/>
            <p:nvPr/>
          </p:nvSpPr>
          <p:spPr>
            <a:xfrm>
              <a:off x="4068044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 descr=""/>
            <p:cNvSpPr/>
            <p:nvPr/>
          </p:nvSpPr>
          <p:spPr>
            <a:xfrm>
              <a:off x="4067032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 descr=""/>
            <p:cNvSpPr/>
            <p:nvPr/>
          </p:nvSpPr>
          <p:spPr>
            <a:xfrm>
              <a:off x="4067032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 descr=""/>
            <p:cNvSpPr/>
            <p:nvPr/>
          </p:nvSpPr>
          <p:spPr>
            <a:xfrm>
              <a:off x="4068044" y="2139602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w="0" h="133985">
                  <a:moveTo>
                    <a:pt x="0" y="1335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 descr=""/>
            <p:cNvSpPr/>
            <p:nvPr/>
          </p:nvSpPr>
          <p:spPr>
            <a:xfrm>
              <a:off x="4143940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 descr=""/>
            <p:cNvSpPr/>
            <p:nvPr/>
          </p:nvSpPr>
          <p:spPr>
            <a:xfrm>
              <a:off x="4142928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 descr=""/>
            <p:cNvSpPr/>
            <p:nvPr/>
          </p:nvSpPr>
          <p:spPr>
            <a:xfrm>
              <a:off x="4142928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 descr=""/>
            <p:cNvSpPr/>
            <p:nvPr/>
          </p:nvSpPr>
          <p:spPr>
            <a:xfrm>
              <a:off x="4143940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 descr=""/>
            <p:cNvSpPr/>
            <p:nvPr/>
          </p:nvSpPr>
          <p:spPr>
            <a:xfrm>
              <a:off x="4142928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 descr=""/>
            <p:cNvSpPr/>
            <p:nvPr/>
          </p:nvSpPr>
          <p:spPr>
            <a:xfrm>
              <a:off x="4142928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 descr=""/>
            <p:cNvSpPr/>
            <p:nvPr/>
          </p:nvSpPr>
          <p:spPr>
            <a:xfrm>
              <a:off x="4143940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 descr=""/>
            <p:cNvSpPr/>
            <p:nvPr/>
          </p:nvSpPr>
          <p:spPr>
            <a:xfrm>
              <a:off x="4142928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 descr=""/>
            <p:cNvSpPr/>
            <p:nvPr/>
          </p:nvSpPr>
          <p:spPr>
            <a:xfrm>
              <a:off x="4142928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 descr=""/>
            <p:cNvSpPr/>
            <p:nvPr/>
          </p:nvSpPr>
          <p:spPr>
            <a:xfrm>
              <a:off x="4143940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 descr=""/>
            <p:cNvSpPr/>
            <p:nvPr/>
          </p:nvSpPr>
          <p:spPr>
            <a:xfrm>
              <a:off x="4142928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 descr=""/>
            <p:cNvSpPr/>
            <p:nvPr/>
          </p:nvSpPr>
          <p:spPr>
            <a:xfrm>
              <a:off x="4142928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 descr=""/>
            <p:cNvSpPr/>
            <p:nvPr/>
          </p:nvSpPr>
          <p:spPr>
            <a:xfrm>
              <a:off x="4143940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 descr=""/>
            <p:cNvSpPr/>
            <p:nvPr/>
          </p:nvSpPr>
          <p:spPr>
            <a:xfrm>
              <a:off x="4142928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 descr=""/>
            <p:cNvSpPr/>
            <p:nvPr/>
          </p:nvSpPr>
          <p:spPr>
            <a:xfrm>
              <a:off x="4142928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 descr=""/>
            <p:cNvSpPr/>
            <p:nvPr/>
          </p:nvSpPr>
          <p:spPr>
            <a:xfrm>
              <a:off x="4143940" y="22165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 descr=""/>
            <p:cNvSpPr/>
            <p:nvPr/>
          </p:nvSpPr>
          <p:spPr>
            <a:xfrm>
              <a:off x="4142928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 descr=""/>
            <p:cNvSpPr/>
            <p:nvPr/>
          </p:nvSpPr>
          <p:spPr>
            <a:xfrm>
              <a:off x="4142928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 descr=""/>
            <p:cNvSpPr/>
            <p:nvPr/>
          </p:nvSpPr>
          <p:spPr>
            <a:xfrm>
              <a:off x="4143940" y="2102160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5">
                  <a:moveTo>
                    <a:pt x="0" y="38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 descr=""/>
            <p:cNvSpPr/>
            <p:nvPr/>
          </p:nvSpPr>
          <p:spPr>
            <a:xfrm>
              <a:off x="4219837" y="3677768"/>
              <a:ext cx="0" cy="96520"/>
            </a:xfrm>
            <a:custGeom>
              <a:avLst/>
              <a:gdLst/>
              <a:ahLst/>
              <a:cxnLst/>
              <a:rect l="l" t="t" r="r" b="b"/>
              <a:pathLst>
                <a:path w="0" h="96520">
                  <a:moveTo>
                    <a:pt x="0" y="961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 descr=""/>
            <p:cNvSpPr/>
            <p:nvPr/>
          </p:nvSpPr>
          <p:spPr>
            <a:xfrm>
              <a:off x="4218825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 descr=""/>
            <p:cNvSpPr/>
            <p:nvPr/>
          </p:nvSpPr>
          <p:spPr>
            <a:xfrm>
              <a:off x="4218825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 descr=""/>
            <p:cNvSpPr/>
            <p:nvPr/>
          </p:nvSpPr>
          <p:spPr>
            <a:xfrm>
              <a:off x="4219837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 descr=""/>
            <p:cNvSpPr/>
            <p:nvPr/>
          </p:nvSpPr>
          <p:spPr>
            <a:xfrm>
              <a:off x="4218825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 descr=""/>
            <p:cNvSpPr/>
            <p:nvPr/>
          </p:nvSpPr>
          <p:spPr>
            <a:xfrm>
              <a:off x="4218825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 descr=""/>
            <p:cNvSpPr/>
            <p:nvPr/>
          </p:nvSpPr>
          <p:spPr>
            <a:xfrm>
              <a:off x="4219837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 descr=""/>
            <p:cNvSpPr/>
            <p:nvPr/>
          </p:nvSpPr>
          <p:spPr>
            <a:xfrm>
              <a:off x="4218825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 descr=""/>
            <p:cNvSpPr/>
            <p:nvPr/>
          </p:nvSpPr>
          <p:spPr>
            <a:xfrm>
              <a:off x="4218825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 descr=""/>
            <p:cNvSpPr/>
            <p:nvPr/>
          </p:nvSpPr>
          <p:spPr>
            <a:xfrm>
              <a:off x="4219837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 descr=""/>
            <p:cNvSpPr/>
            <p:nvPr/>
          </p:nvSpPr>
          <p:spPr>
            <a:xfrm>
              <a:off x="4218825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 descr=""/>
            <p:cNvSpPr/>
            <p:nvPr/>
          </p:nvSpPr>
          <p:spPr>
            <a:xfrm>
              <a:off x="4218825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 descr=""/>
            <p:cNvSpPr/>
            <p:nvPr/>
          </p:nvSpPr>
          <p:spPr>
            <a:xfrm>
              <a:off x="4219837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 descr=""/>
            <p:cNvSpPr/>
            <p:nvPr/>
          </p:nvSpPr>
          <p:spPr>
            <a:xfrm>
              <a:off x="4218825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 descr=""/>
            <p:cNvSpPr/>
            <p:nvPr/>
          </p:nvSpPr>
          <p:spPr>
            <a:xfrm>
              <a:off x="4218825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 descr=""/>
            <p:cNvSpPr/>
            <p:nvPr/>
          </p:nvSpPr>
          <p:spPr>
            <a:xfrm>
              <a:off x="4219837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 descr=""/>
            <p:cNvSpPr/>
            <p:nvPr/>
          </p:nvSpPr>
          <p:spPr>
            <a:xfrm>
              <a:off x="4218825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 descr=""/>
            <p:cNvSpPr/>
            <p:nvPr/>
          </p:nvSpPr>
          <p:spPr>
            <a:xfrm>
              <a:off x="4218825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 descr=""/>
            <p:cNvSpPr/>
            <p:nvPr/>
          </p:nvSpPr>
          <p:spPr>
            <a:xfrm>
              <a:off x="4219837" y="208394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 descr=""/>
            <p:cNvSpPr/>
            <p:nvPr/>
          </p:nvSpPr>
          <p:spPr>
            <a:xfrm>
              <a:off x="4295733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 descr=""/>
            <p:cNvSpPr/>
            <p:nvPr/>
          </p:nvSpPr>
          <p:spPr>
            <a:xfrm>
              <a:off x="4294721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 descr=""/>
            <p:cNvSpPr/>
            <p:nvPr/>
          </p:nvSpPr>
          <p:spPr>
            <a:xfrm>
              <a:off x="4294721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" name="object 624" descr=""/>
            <p:cNvSpPr/>
            <p:nvPr/>
          </p:nvSpPr>
          <p:spPr>
            <a:xfrm>
              <a:off x="4295733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 descr=""/>
            <p:cNvSpPr/>
            <p:nvPr/>
          </p:nvSpPr>
          <p:spPr>
            <a:xfrm>
              <a:off x="4294721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 descr=""/>
            <p:cNvSpPr/>
            <p:nvPr/>
          </p:nvSpPr>
          <p:spPr>
            <a:xfrm>
              <a:off x="4294721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 descr=""/>
            <p:cNvSpPr/>
            <p:nvPr/>
          </p:nvSpPr>
          <p:spPr>
            <a:xfrm>
              <a:off x="4295733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 descr=""/>
            <p:cNvSpPr/>
            <p:nvPr/>
          </p:nvSpPr>
          <p:spPr>
            <a:xfrm>
              <a:off x="4294721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 descr=""/>
            <p:cNvSpPr/>
            <p:nvPr/>
          </p:nvSpPr>
          <p:spPr>
            <a:xfrm>
              <a:off x="4294721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 descr=""/>
            <p:cNvSpPr/>
            <p:nvPr/>
          </p:nvSpPr>
          <p:spPr>
            <a:xfrm>
              <a:off x="4295733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 descr=""/>
            <p:cNvSpPr/>
            <p:nvPr/>
          </p:nvSpPr>
          <p:spPr>
            <a:xfrm>
              <a:off x="4294721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 descr=""/>
            <p:cNvSpPr/>
            <p:nvPr/>
          </p:nvSpPr>
          <p:spPr>
            <a:xfrm>
              <a:off x="4294721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 descr=""/>
            <p:cNvSpPr/>
            <p:nvPr/>
          </p:nvSpPr>
          <p:spPr>
            <a:xfrm>
              <a:off x="4295733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 descr=""/>
            <p:cNvSpPr/>
            <p:nvPr/>
          </p:nvSpPr>
          <p:spPr>
            <a:xfrm>
              <a:off x="4294721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 descr=""/>
            <p:cNvSpPr/>
            <p:nvPr/>
          </p:nvSpPr>
          <p:spPr>
            <a:xfrm>
              <a:off x="4294721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 descr=""/>
            <p:cNvSpPr/>
            <p:nvPr/>
          </p:nvSpPr>
          <p:spPr>
            <a:xfrm>
              <a:off x="4295733" y="22165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 descr=""/>
            <p:cNvSpPr/>
            <p:nvPr/>
          </p:nvSpPr>
          <p:spPr>
            <a:xfrm>
              <a:off x="4294721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8" name="object 638" descr=""/>
            <p:cNvSpPr/>
            <p:nvPr/>
          </p:nvSpPr>
          <p:spPr>
            <a:xfrm>
              <a:off x="4294721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9" name="object 639" descr=""/>
            <p:cNvSpPr/>
            <p:nvPr/>
          </p:nvSpPr>
          <p:spPr>
            <a:xfrm>
              <a:off x="4371629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0" name="object 640" descr=""/>
            <p:cNvSpPr/>
            <p:nvPr/>
          </p:nvSpPr>
          <p:spPr>
            <a:xfrm>
              <a:off x="4370617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 descr=""/>
            <p:cNvSpPr/>
            <p:nvPr/>
          </p:nvSpPr>
          <p:spPr>
            <a:xfrm>
              <a:off x="4370617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 descr=""/>
            <p:cNvSpPr/>
            <p:nvPr/>
          </p:nvSpPr>
          <p:spPr>
            <a:xfrm>
              <a:off x="4371629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 descr=""/>
            <p:cNvSpPr/>
            <p:nvPr/>
          </p:nvSpPr>
          <p:spPr>
            <a:xfrm>
              <a:off x="4370617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 descr=""/>
            <p:cNvSpPr/>
            <p:nvPr/>
          </p:nvSpPr>
          <p:spPr>
            <a:xfrm>
              <a:off x="4370617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 descr=""/>
            <p:cNvSpPr/>
            <p:nvPr/>
          </p:nvSpPr>
          <p:spPr>
            <a:xfrm>
              <a:off x="4371629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 descr=""/>
            <p:cNvSpPr/>
            <p:nvPr/>
          </p:nvSpPr>
          <p:spPr>
            <a:xfrm>
              <a:off x="4370617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 descr=""/>
            <p:cNvSpPr/>
            <p:nvPr/>
          </p:nvSpPr>
          <p:spPr>
            <a:xfrm>
              <a:off x="4370617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 descr=""/>
            <p:cNvSpPr/>
            <p:nvPr/>
          </p:nvSpPr>
          <p:spPr>
            <a:xfrm>
              <a:off x="4371629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 descr=""/>
            <p:cNvSpPr/>
            <p:nvPr/>
          </p:nvSpPr>
          <p:spPr>
            <a:xfrm>
              <a:off x="4370617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 descr=""/>
            <p:cNvSpPr/>
            <p:nvPr/>
          </p:nvSpPr>
          <p:spPr>
            <a:xfrm>
              <a:off x="4370617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 descr=""/>
            <p:cNvSpPr/>
            <p:nvPr/>
          </p:nvSpPr>
          <p:spPr>
            <a:xfrm>
              <a:off x="4371629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2" name="object 652" descr=""/>
            <p:cNvSpPr/>
            <p:nvPr/>
          </p:nvSpPr>
          <p:spPr>
            <a:xfrm>
              <a:off x="4370617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3" name="object 653" descr=""/>
            <p:cNvSpPr/>
            <p:nvPr/>
          </p:nvSpPr>
          <p:spPr>
            <a:xfrm>
              <a:off x="4370617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4" name="object 654" descr=""/>
            <p:cNvSpPr/>
            <p:nvPr/>
          </p:nvSpPr>
          <p:spPr>
            <a:xfrm>
              <a:off x="4447526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 descr=""/>
            <p:cNvSpPr/>
            <p:nvPr/>
          </p:nvSpPr>
          <p:spPr>
            <a:xfrm>
              <a:off x="4446514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 descr=""/>
            <p:cNvSpPr/>
            <p:nvPr/>
          </p:nvSpPr>
          <p:spPr>
            <a:xfrm>
              <a:off x="4446514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 descr=""/>
            <p:cNvSpPr/>
            <p:nvPr/>
          </p:nvSpPr>
          <p:spPr>
            <a:xfrm>
              <a:off x="4447526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 descr=""/>
            <p:cNvSpPr/>
            <p:nvPr/>
          </p:nvSpPr>
          <p:spPr>
            <a:xfrm>
              <a:off x="4446514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9" name="object 659" descr=""/>
            <p:cNvSpPr/>
            <p:nvPr/>
          </p:nvSpPr>
          <p:spPr>
            <a:xfrm>
              <a:off x="4446514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0" name="object 660" descr=""/>
            <p:cNvSpPr/>
            <p:nvPr/>
          </p:nvSpPr>
          <p:spPr>
            <a:xfrm>
              <a:off x="4447526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1" name="object 661" descr=""/>
            <p:cNvSpPr/>
            <p:nvPr/>
          </p:nvSpPr>
          <p:spPr>
            <a:xfrm>
              <a:off x="4446514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 descr=""/>
            <p:cNvSpPr/>
            <p:nvPr/>
          </p:nvSpPr>
          <p:spPr>
            <a:xfrm>
              <a:off x="4446514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 descr=""/>
            <p:cNvSpPr/>
            <p:nvPr/>
          </p:nvSpPr>
          <p:spPr>
            <a:xfrm>
              <a:off x="4447526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 descr=""/>
            <p:cNvSpPr/>
            <p:nvPr/>
          </p:nvSpPr>
          <p:spPr>
            <a:xfrm>
              <a:off x="4446514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 descr=""/>
            <p:cNvSpPr/>
            <p:nvPr/>
          </p:nvSpPr>
          <p:spPr>
            <a:xfrm>
              <a:off x="4446514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6" name="object 666" descr=""/>
            <p:cNvSpPr/>
            <p:nvPr/>
          </p:nvSpPr>
          <p:spPr>
            <a:xfrm>
              <a:off x="4523422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7" name="object 667" descr=""/>
            <p:cNvSpPr/>
            <p:nvPr/>
          </p:nvSpPr>
          <p:spPr>
            <a:xfrm>
              <a:off x="452241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8" name="object 668" descr=""/>
            <p:cNvSpPr/>
            <p:nvPr/>
          </p:nvSpPr>
          <p:spPr>
            <a:xfrm>
              <a:off x="4522410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 descr=""/>
            <p:cNvSpPr/>
            <p:nvPr/>
          </p:nvSpPr>
          <p:spPr>
            <a:xfrm>
              <a:off x="4523422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 descr=""/>
            <p:cNvSpPr/>
            <p:nvPr/>
          </p:nvSpPr>
          <p:spPr>
            <a:xfrm>
              <a:off x="452241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 descr=""/>
            <p:cNvSpPr/>
            <p:nvPr/>
          </p:nvSpPr>
          <p:spPr>
            <a:xfrm>
              <a:off x="452241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 descr=""/>
            <p:cNvSpPr/>
            <p:nvPr/>
          </p:nvSpPr>
          <p:spPr>
            <a:xfrm>
              <a:off x="4523422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3" name="object 673" descr=""/>
            <p:cNvSpPr/>
            <p:nvPr/>
          </p:nvSpPr>
          <p:spPr>
            <a:xfrm>
              <a:off x="452241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4" name="object 674" descr=""/>
            <p:cNvSpPr/>
            <p:nvPr/>
          </p:nvSpPr>
          <p:spPr>
            <a:xfrm>
              <a:off x="452241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5" name="object 675" descr=""/>
            <p:cNvSpPr/>
            <p:nvPr/>
          </p:nvSpPr>
          <p:spPr>
            <a:xfrm>
              <a:off x="4599318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 descr=""/>
            <p:cNvSpPr/>
            <p:nvPr/>
          </p:nvSpPr>
          <p:spPr>
            <a:xfrm>
              <a:off x="459830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677" name="object 67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27060" y="1067439"/>
              <a:ext cx="806525" cy="4812840"/>
            </a:xfrm>
            <a:prstGeom prst="rect">
              <a:avLst/>
            </a:prstGeom>
          </p:spPr>
        </p:pic>
        <p:sp>
          <p:nvSpPr>
            <p:cNvPr id="678" name="object 678" descr=""/>
            <p:cNvSpPr/>
            <p:nvPr/>
          </p:nvSpPr>
          <p:spPr>
            <a:xfrm>
              <a:off x="459830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 descr=""/>
            <p:cNvSpPr/>
            <p:nvPr/>
          </p:nvSpPr>
          <p:spPr>
            <a:xfrm>
              <a:off x="4599318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0" name="object 680" descr=""/>
            <p:cNvSpPr/>
            <p:nvPr/>
          </p:nvSpPr>
          <p:spPr>
            <a:xfrm>
              <a:off x="459830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1" name="object 681" descr=""/>
            <p:cNvSpPr/>
            <p:nvPr/>
          </p:nvSpPr>
          <p:spPr>
            <a:xfrm>
              <a:off x="459830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2" name="object 682" descr=""/>
            <p:cNvSpPr/>
            <p:nvPr/>
          </p:nvSpPr>
          <p:spPr>
            <a:xfrm>
              <a:off x="4675215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 descr=""/>
            <p:cNvSpPr/>
            <p:nvPr/>
          </p:nvSpPr>
          <p:spPr>
            <a:xfrm>
              <a:off x="467420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 descr=""/>
            <p:cNvSpPr/>
            <p:nvPr/>
          </p:nvSpPr>
          <p:spPr>
            <a:xfrm>
              <a:off x="467420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 descr=""/>
            <p:cNvSpPr/>
            <p:nvPr/>
          </p:nvSpPr>
          <p:spPr>
            <a:xfrm>
              <a:off x="4978800" y="1286527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w="0" h="182244">
                  <a:moveTo>
                    <a:pt x="0" y="1821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 descr=""/>
            <p:cNvSpPr/>
            <p:nvPr/>
          </p:nvSpPr>
          <p:spPr>
            <a:xfrm>
              <a:off x="4978800" y="161035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w="0"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7" name="object 687" descr=""/>
            <p:cNvSpPr/>
            <p:nvPr/>
          </p:nvSpPr>
          <p:spPr>
            <a:xfrm>
              <a:off x="5054697" y="1420105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w="0" h="48894">
                  <a:moveTo>
                    <a:pt x="0" y="485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8" name="object 688" descr=""/>
            <p:cNvSpPr/>
            <p:nvPr/>
          </p:nvSpPr>
          <p:spPr>
            <a:xfrm>
              <a:off x="5053685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9" name="object 689" descr=""/>
            <p:cNvSpPr/>
            <p:nvPr/>
          </p:nvSpPr>
          <p:spPr>
            <a:xfrm>
              <a:off x="5053685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0" name="object 690" descr=""/>
            <p:cNvSpPr/>
            <p:nvPr/>
          </p:nvSpPr>
          <p:spPr>
            <a:xfrm>
              <a:off x="5054697" y="128349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59">
                  <a:moveTo>
                    <a:pt x="0" y="60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 descr=""/>
            <p:cNvSpPr/>
            <p:nvPr/>
          </p:nvSpPr>
          <p:spPr>
            <a:xfrm>
              <a:off x="5054697" y="1685236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4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 descr=""/>
            <p:cNvSpPr/>
            <p:nvPr/>
          </p:nvSpPr>
          <p:spPr>
            <a:xfrm>
              <a:off x="5053685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 descr=""/>
            <p:cNvSpPr/>
            <p:nvPr/>
          </p:nvSpPr>
          <p:spPr>
            <a:xfrm>
              <a:off x="5053685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 descr=""/>
            <p:cNvSpPr/>
            <p:nvPr/>
          </p:nvSpPr>
          <p:spPr>
            <a:xfrm>
              <a:off x="5130593" y="1286527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w="0" h="182244">
                  <a:moveTo>
                    <a:pt x="0" y="1821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5" name="object 695" descr=""/>
            <p:cNvSpPr/>
            <p:nvPr/>
          </p:nvSpPr>
          <p:spPr>
            <a:xfrm>
              <a:off x="5130593" y="1610351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w="0" h="132080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6" name="object 696" descr=""/>
            <p:cNvSpPr/>
            <p:nvPr/>
          </p:nvSpPr>
          <p:spPr>
            <a:xfrm>
              <a:off x="5206489" y="168523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7" name="object 697" descr=""/>
            <p:cNvSpPr/>
            <p:nvPr/>
          </p:nvSpPr>
          <p:spPr>
            <a:xfrm>
              <a:off x="5205477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 descr=""/>
            <p:cNvSpPr/>
            <p:nvPr/>
          </p:nvSpPr>
          <p:spPr>
            <a:xfrm>
              <a:off x="5205477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 descr=""/>
            <p:cNvSpPr/>
            <p:nvPr/>
          </p:nvSpPr>
          <p:spPr>
            <a:xfrm>
              <a:off x="5206489" y="142010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1740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 descr=""/>
            <p:cNvSpPr/>
            <p:nvPr/>
          </p:nvSpPr>
          <p:spPr>
            <a:xfrm>
              <a:off x="5205477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 descr=""/>
            <p:cNvSpPr/>
            <p:nvPr/>
          </p:nvSpPr>
          <p:spPr>
            <a:xfrm>
              <a:off x="5205477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2" name="object 702" descr=""/>
            <p:cNvSpPr/>
            <p:nvPr/>
          </p:nvSpPr>
          <p:spPr>
            <a:xfrm>
              <a:off x="5206489" y="128349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59">
                  <a:moveTo>
                    <a:pt x="0" y="60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3" name="object 703" descr=""/>
            <p:cNvSpPr/>
            <p:nvPr/>
          </p:nvSpPr>
          <p:spPr>
            <a:xfrm>
              <a:off x="5282386" y="18178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30">
                  <a:moveTo>
                    <a:pt x="0" y="870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4" name="object 704" descr=""/>
            <p:cNvSpPr/>
            <p:nvPr/>
          </p:nvSpPr>
          <p:spPr>
            <a:xfrm>
              <a:off x="5281374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 descr=""/>
            <p:cNvSpPr/>
            <p:nvPr/>
          </p:nvSpPr>
          <p:spPr>
            <a:xfrm>
              <a:off x="5281374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 descr=""/>
            <p:cNvSpPr/>
            <p:nvPr/>
          </p:nvSpPr>
          <p:spPr>
            <a:xfrm>
              <a:off x="5282386" y="155267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41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 descr=""/>
            <p:cNvSpPr/>
            <p:nvPr/>
          </p:nvSpPr>
          <p:spPr>
            <a:xfrm>
              <a:off x="5281374" y="15132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 descr=""/>
            <p:cNvSpPr/>
            <p:nvPr/>
          </p:nvSpPr>
          <p:spPr>
            <a:xfrm>
              <a:off x="5281374" y="15132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9" name="object 709" descr=""/>
            <p:cNvSpPr/>
            <p:nvPr/>
          </p:nvSpPr>
          <p:spPr>
            <a:xfrm>
              <a:off x="5282386" y="12865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0" name="object 710" descr=""/>
            <p:cNvSpPr/>
            <p:nvPr/>
          </p:nvSpPr>
          <p:spPr>
            <a:xfrm>
              <a:off x="5358282" y="168523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1" name="object 711" descr=""/>
            <p:cNvSpPr/>
            <p:nvPr/>
          </p:nvSpPr>
          <p:spPr>
            <a:xfrm>
              <a:off x="5357270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 descr=""/>
            <p:cNvSpPr/>
            <p:nvPr/>
          </p:nvSpPr>
          <p:spPr>
            <a:xfrm>
              <a:off x="5357270" y="16467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 descr=""/>
            <p:cNvSpPr/>
            <p:nvPr/>
          </p:nvSpPr>
          <p:spPr>
            <a:xfrm>
              <a:off x="5358282" y="142010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17405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5357270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 descr=""/>
            <p:cNvSpPr/>
            <p:nvPr/>
          </p:nvSpPr>
          <p:spPr>
            <a:xfrm>
              <a:off x="5357270" y="13806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6" name="object 716" descr=""/>
            <p:cNvSpPr/>
            <p:nvPr/>
          </p:nvSpPr>
          <p:spPr>
            <a:xfrm>
              <a:off x="5358282" y="1283491"/>
              <a:ext cx="0" cy="60960"/>
            </a:xfrm>
            <a:custGeom>
              <a:avLst/>
              <a:gdLst/>
              <a:ahLst/>
              <a:cxnLst/>
              <a:rect l="l" t="t" r="r" b="b"/>
              <a:pathLst>
                <a:path w="0" h="60959">
                  <a:moveTo>
                    <a:pt x="0" y="60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7" name="object 717" descr=""/>
            <p:cNvSpPr/>
            <p:nvPr/>
          </p:nvSpPr>
          <p:spPr>
            <a:xfrm>
              <a:off x="5434178" y="1817801"/>
              <a:ext cx="0" cy="87630"/>
            </a:xfrm>
            <a:custGeom>
              <a:avLst/>
              <a:gdLst/>
              <a:ahLst/>
              <a:cxnLst/>
              <a:rect l="l" t="t" r="r" b="b"/>
              <a:pathLst>
                <a:path w="0" h="87630">
                  <a:moveTo>
                    <a:pt x="0" y="870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8" name="object 718" descr=""/>
            <p:cNvSpPr/>
            <p:nvPr/>
          </p:nvSpPr>
          <p:spPr>
            <a:xfrm>
              <a:off x="5433166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 descr=""/>
            <p:cNvSpPr/>
            <p:nvPr/>
          </p:nvSpPr>
          <p:spPr>
            <a:xfrm>
              <a:off x="5433166" y="17793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 descr=""/>
            <p:cNvSpPr/>
            <p:nvPr/>
          </p:nvSpPr>
          <p:spPr>
            <a:xfrm>
              <a:off x="5434178" y="155267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4149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 descr=""/>
            <p:cNvSpPr/>
            <p:nvPr/>
          </p:nvSpPr>
          <p:spPr>
            <a:xfrm>
              <a:off x="5433166" y="15132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 descr=""/>
            <p:cNvSpPr/>
            <p:nvPr/>
          </p:nvSpPr>
          <p:spPr>
            <a:xfrm>
              <a:off x="5433166" y="15132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3" name="object 723" descr=""/>
            <p:cNvSpPr/>
            <p:nvPr/>
          </p:nvSpPr>
          <p:spPr>
            <a:xfrm>
              <a:off x="5434178" y="12865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4" name="object 724" descr=""/>
          <p:cNvSpPr txBox="1"/>
          <p:nvPr/>
        </p:nvSpPr>
        <p:spPr>
          <a:xfrm>
            <a:off x="2592410" y="1882169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5" name="object 725" descr=""/>
          <p:cNvSpPr txBox="1"/>
          <p:nvPr/>
        </p:nvSpPr>
        <p:spPr>
          <a:xfrm>
            <a:off x="2592524" y="2217125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4.7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6" name="object 726" descr=""/>
          <p:cNvSpPr txBox="1"/>
          <p:nvPr/>
        </p:nvSpPr>
        <p:spPr>
          <a:xfrm>
            <a:off x="2593077" y="3842319"/>
            <a:ext cx="1695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7" name="object 727" descr=""/>
          <p:cNvSpPr txBox="1"/>
          <p:nvPr/>
        </p:nvSpPr>
        <p:spPr>
          <a:xfrm>
            <a:off x="2576219" y="4559792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14.5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8" name="object 728" descr=""/>
          <p:cNvSpPr txBox="1"/>
          <p:nvPr/>
        </p:nvSpPr>
        <p:spPr>
          <a:xfrm>
            <a:off x="2576219" y="5037434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16.5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29" name="object 729" descr=""/>
          <p:cNvGrpSpPr/>
          <p:nvPr/>
        </p:nvGrpSpPr>
        <p:grpSpPr>
          <a:xfrm>
            <a:off x="4902328" y="3638302"/>
            <a:ext cx="600710" cy="2212975"/>
            <a:chOff x="4902328" y="3638302"/>
            <a:chExt cx="600710" cy="2212975"/>
          </a:xfrm>
        </p:grpSpPr>
        <p:pic>
          <p:nvPicPr>
            <p:cNvPr id="730" name="object 73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02398" y="3638302"/>
              <a:ext cx="600087" cy="2212631"/>
            </a:xfrm>
            <a:prstGeom prst="rect">
              <a:avLst/>
            </a:prstGeom>
          </p:spPr>
        </p:pic>
        <p:sp>
          <p:nvSpPr>
            <p:cNvPr id="731" name="object 731" descr=""/>
            <p:cNvSpPr/>
            <p:nvPr/>
          </p:nvSpPr>
          <p:spPr>
            <a:xfrm>
              <a:off x="4903916" y="5790722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0" y="26310"/>
                  </a:moveTo>
                  <a:lnTo>
                    <a:pt x="263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2" name="object 732" descr=""/>
          <p:cNvSpPr txBox="1"/>
          <p:nvPr/>
        </p:nvSpPr>
        <p:spPr>
          <a:xfrm>
            <a:off x="2576219" y="5853066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3" name="object 733" descr=""/>
          <p:cNvSpPr txBox="1"/>
          <p:nvPr/>
        </p:nvSpPr>
        <p:spPr>
          <a:xfrm>
            <a:off x="3785475" y="5776158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4" name="object 734" descr=""/>
          <p:cNvSpPr txBox="1"/>
          <p:nvPr/>
        </p:nvSpPr>
        <p:spPr>
          <a:xfrm>
            <a:off x="3785223" y="5035410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5" name="object 735" descr=""/>
          <p:cNvSpPr txBox="1"/>
          <p:nvPr/>
        </p:nvSpPr>
        <p:spPr>
          <a:xfrm>
            <a:off x="3785110" y="4703490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15.6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6" name="object 736" descr=""/>
          <p:cNvSpPr txBox="1"/>
          <p:nvPr/>
        </p:nvSpPr>
        <p:spPr>
          <a:xfrm>
            <a:off x="3784775" y="372088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11.4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7" name="object 737" descr=""/>
          <p:cNvSpPr txBox="1"/>
          <p:nvPr/>
        </p:nvSpPr>
        <p:spPr>
          <a:xfrm>
            <a:off x="3783987" y="1401492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8" name="object 738" descr=""/>
          <p:cNvSpPr txBox="1"/>
          <p:nvPr/>
        </p:nvSpPr>
        <p:spPr>
          <a:xfrm>
            <a:off x="4659244" y="116570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9" name="object 739" descr=""/>
          <p:cNvSpPr txBox="1"/>
          <p:nvPr/>
        </p:nvSpPr>
        <p:spPr>
          <a:xfrm>
            <a:off x="4659350" y="147637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0" name="object 740" descr=""/>
          <p:cNvSpPr txBox="1"/>
          <p:nvPr/>
        </p:nvSpPr>
        <p:spPr>
          <a:xfrm>
            <a:off x="4660192" y="395160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12.8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1" name="object 741" descr=""/>
          <p:cNvSpPr txBox="1"/>
          <p:nvPr/>
        </p:nvSpPr>
        <p:spPr>
          <a:xfrm>
            <a:off x="4660464" y="4751051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2" name="object 742" descr=""/>
          <p:cNvSpPr txBox="1"/>
          <p:nvPr/>
        </p:nvSpPr>
        <p:spPr>
          <a:xfrm>
            <a:off x="4660553" y="501415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3" name="object 743" descr=""/>
          <p:cNvSpPr txBox="1"/>
          <p:nvPr/>
        </p:nvSpPr>
        <p:spPr>
          <a:xfrm>
            <a:off x="2831962" y="502529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4" name="object 744" descr=""/>
          <p:cNvSpPr txBox="1"/>
          <p:nvPr/>
        </p:nvSpPr>
        <p:spPr>
          <a:xfrm rot="600000">
            <a:off x="2841123" y="4610382"/>
            <a:ext cx="25929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10" i="1">
                <a:latin typeface="ISOCPEUR"/>
                <a:cs typeface="ISOCPEUR"/>
              </a:rPr>
              <a:t>205.10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5" name="object 745" descr=""/>
          <p:cNvSpPr txBox="1"/>
          <p:nvPr/>
        </p:nvSpPr>
        <p:spPr>
          <a:xfrm rot="21240000">
            <a:off x="2830281" y="3850679"/>
            <a:ext cx="258120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208.10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6" name="object 746" descr=""/>
          <p:cNvSpPr txBox="1"/>
          <p:nvPr/>
        </p:nvSpPr>
        <p:spPr>
          <a:xfrm rot="20340000">
            <a:off x="2818796" y="2201577"/>
            <a:ext cx="26283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40"/>
              </a:lnSpc>
            </a:pPr>
            <a:r>
              <a:rPr dirty="0" sz="750" spc="-10" i="1">
                <a:latin typeface="ISOCPEUR"/>
                <a:cs typeface="ISOCPEUR"/>
              </a:rPr>
              <a:t>214.90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7" name="object 747" descr=""/>
          <p:cNvSpPr txBox="1"/>
          <p:nvPr/>
        </p:nvSpPr>
        <p:spPr>
          <a:xfrm>
            <a:off x="2832243" y="187002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8" name="object 748" descr=""/>
          <p:cNvSpPr txBox="1"/>
          <p:nvPr/>
        </p:nvSpPr>
        <p:spPr>
          <a:xfrm>
            <a:off x="2832104" y="146322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9" name="object 749" descr=""/>
          <p:cNvSpPr txBox="1"/>
          <p:nvPr/>
        </p:nvSpPr>
        <p:spPr>
          <a:xfrm rot="20640000">
            <a:off x="4026088" y="1387642"/>
            <a:ext cx="24697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218.31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0" name="object 750" descr=""/>
          <p:cNvSpPr txBox="1"/>
          <p:nvPr/>
        </p:nvSpPr>
        <p:spPr>
          <a:xfrm rot="20280000">
            <a:off x="4016791" y="1781564"/>
            <a:ext cx="24697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216.61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1" name="object 751" descr=""/>
          <p:cNvSpPr txBox="1"/>
          <p:nvPr/>
        </p:nvSpPr>
        <p:spPr>
          <a:xfrm rot="20040000">
            <a:off x="4030362" y="1981527"/>
            <a:ext cx="23591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216.11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2" name="object 752" descr=""/>
          <p:cNvSpPr txBox="1"/>
          <p:nvPr/>
        </p:nvSpPr>
        <p:spPr>
          <a:xfrm rot="1140000">
            <a:off x="4052137" y="3796152"/>
            <a:ext cx="25988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0" i="1">
                <a:latin typeface="ISOCPEUR"/>
                <a:cs typeface="ISOCPEUR"/>
              </a:rPr>
              <a:t>208.61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3" name="object 753" descr=""/>
          <p:cNvSpPr txBox="1"/>
          <p:nvPr/>
        </p:nvSpPr>
        <p:spPr>
          <a:xfrm>
            <a:off x="4041525" y="5023267"/>
            <a:ext cx="2533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4" name="object 754" descr=""/>
          <p:cNvSpPr txBox="1"/>
          <p:nvPr/>
        </p:nvSpPr>
        <p:spPr>
          <a:xfrm>
            <a:off x="4051539" y="4712597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204.41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5" name="object 755" descr=""/>
          <p:cNvSpPr txBox="1"/>
          <p:nvPr/>
        </p:nvSpPr>
        <p:spPr>
          <a:xfrm>
            <a:off x="4635397" y="5730620"/>
            <a:ext cx="5842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20.0</a:t>
            </a:r>
            <a:r>
              <a:rPr dirty="0" sz="750" spc="290" i="1">
                <a:latin typeface="ISOCPEUR"/>
                <a:cs typeface="ISOCPEUR"/>
              </a:rPr>
              <a:t> </a:t>
            </a:r>
            <a:r>
              <a:rPr dirty="0" baseline="7407" sz="1125" spc="-15" i="1">
                <a:latin typeface="ISOCPEUR"/>
                <a:cs typeface="ISOCPEUR"/>
              </a:rPr>
              <a:t>200.20</a:t>
            </a:r>
            <a:endParaRPr baseline="7407" sz="1125">
              <a:latin typeface="ISOCPEUR"/>
              <a:cs typeface="ISOCPEUR"/>
            </a:endParaRPr>
          </a:p>
        </p:txBody>
      </p:sp>
      <p:sp>
        <p:nvSpPr>
          <p:cNvPr id="756" name="object 756" descr=""/>
          <p:cNvSpPr txBox="1"/>
          <p:nvPr/>
        </p:nvSpPr>
        <p:spPr>
          <a:xfrm>
            <a:off x="4916855" y="500100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57" name="object 757" descr=""/>
          <p:cNvSpPr txBox="1"/>
          <p:nvPr/>
        </p:nvSpPr>
        <p:spPr>
          <a:xfrm>
            <a:off x="4916765" y="4738908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204.30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58" name="object 758" descr=""/>
          <p:cNvGrpSpPr/>
          <p:nvPr/>
        </p:nvGrpSpPr>
        <p:grpSpPr>
          <a:xfrm>
            <a:off x="4977213" y="1903242"/>
            <a:ext cx="459105" cy="2099945"/>
            <a:chOff x="4977213" y="1903242"/>
            <a:chExt cx="459105" cy="2099945"/>
          </a:xfrm>
        </p:grpSpPr>
        <p:sp>
          <p:nvSpPr>
            <p:cNvPr id="759" name="object 759" descr=""/>
            <p:cNvSpPr/>
            <p:nvPr/>
          </p:nvSpPr>
          <p:spPr>
            <a:xfrm>
              <a:off x="4978800" y="3942899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 descr=""/>
            <p:cNvSpPr/>
            <p:nvPr/>
          </p:nvSpPr>
          <p:spPr>
            <a:xfrm>
              <a:off x="4977788" y="390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 descr=""/>
            <p:cNvSpPr/>
            <p:nvPr/>
          </p:nvSpPr>
          <p:spPr>
            <a:xfrm>
              <a:off x="4977788" y="390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 descr=""/>
            <p:cNvSpPr/>
            <p:nvPr/>
          </p:nvSpPr>
          <p:spPr>
            <a:xfrm>
              <a:off x="4978800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3" name="object 763" descr=""/>
            <p:cNvSpPr/>
            <p:nvPr/>
          </p:nvSpPr>
          <p:spPr>
            <a:xfrm>
              <a:off x="4977788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4" name="object 764" descr=""/>
            <p:cNvSpPr/>
            <p:nvPr/>
          </p:nvSpPr>
          <p:spPr>
            <a:xfrm>
              <a:off x="4977788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5" name="object 765" descr=""/>
            <p:cNvSpPr/>
            <p:nvPr/>
          </p:nvSpPr>
          <p:spPr>
            <a:xfrm>
              <a:off x="4978800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 descr=""/>
            <p:cNvSpPr/>
            <p:nvPr/>
          </p:nvSpPr>
          <p:spPr>
            <a:xfrm>
              <a:off x="4977788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 descr=""/>
            <p:cNvSpPr/>
            <p:nvPr/>
          </p:nvSpPr>
          <p:spPr>
            <a:xfrm>
              <a:off x="4977788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 descr=""/>
            <p:cNvSpPr/>
            <p:nvPr/>
          </p:nvSpPr>
          <p:spPr>
            <a:xfrm>
              <a:off x="4978800" y="31464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 descr=""/>
            <p:cNvSpPr/>
            <p:nvPr/>
          </p:nvSpPr>
          <p:spPr>
            <a:xfrm>
              <a:off x="4977788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0" name="object 770" descr=""/>
            <p:cNvSpPr/>
            <p:nvPr/>
          </p:nvSpPr>
          <p:spPr>
            <a:xfrm>
              <a:off x="4977788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1" name="object 771" descr=""/>
            <p:cNvSpPr/>
            <p:nvPr/>
          </p:nvSpPr>
          <p:spPr>
            <a:xfrm>
              <a:off x="4978800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2" name="object 772" descr=""/>
            <p:cNvSpPr/>
            <p:nvPr/>
          </p:nvSpPr>
          <p:spPr>
            <a:xfrm>
              <a:off x="4977788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 descr=""/>
            <p:cNvSpPr/>
            <p:nvPr/>
          </p:nvSpPr>
          <p:spPr>
            <a:xfrm>
              <a:off x="4977788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 descr=""/>
            <p:cNvSpPr/>
            <p:nvPr/>
          </p:nvSpPr>
          <p:spPr>
            <a:xfrm>
              <a:off x="4978800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 descr=""/>
            <p:cNvSpPr/>
            <p:nvPr/>
          </p:nvSpPr>
          <p:spPr>
            <a:xfrm>
              <a:off x="4977788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 descr=""/>
            <p:cNvSpPr/>
            <p:nvPr/>
          </p:nvSpPr>
          <p:spPr>
            <a:xfrm>
              <a:off x="4977788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 descr=""/>
            <p:cNvSpPr/>
            <p:nvPr/>
          </p:nvSpPr>
          <p:spPr>
            <a:xfrm>
              <a:off x="4978800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 descr=""/>
            <p:cNvSpPr/>
            <p:nvPr/>
          </p:nvSpPr>
          <p:spPr>
            <a:xfrm>
              <a:off x="4977788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4977788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 descr=""/>
            <p:cNvSpPr/>
            <p:nvPr/>
          </p:nvSpPr>
          <p:spPr>
            <a:xfrm>
              <a:off x="4978800" y="208394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4977788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4977788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4978800" y="190482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5054697" y="381033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5053685" y="3771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5053685" y="3771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 descr=""/>
            <p:cNvSpPr/>
            <p:nvPr/>
          </p:nvSpPr>
          <p:spPr>
            <a:xfrm>
              <a:off x="5054697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 descr=""/>
            <p:cNvSpPr/>
            <p:nvPr/>
          </p:nvSpPr>
          <p:spPr>
            <a:xfrm>
              <a:off x="5053685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 descr=""/>
            <p:cNvSpPr/>
            <p:nvPr/>
          </p:nvSpPr>
          <p:spPr>
            <a:xfrm>
              <a:off x="5053685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 descr=""/>
            <p:cNvSpPr/>
            <p:nvPr/>
          </p:nvSpPr>
          <p:spPr>
            <a:xfrm>
              <a:off x="5054697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 descr=""/>
            <p:cNvSpPr/>
            <p:nvPr/>
          </p:nvSpPr>
          <p:spPr>
            <a:xfrm>
              <a:off x="5053685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 descr=""/>
            <p:cNvSpPr/>
            <p:nvPr/>
          </p:nvSpPr>
          <p:spPr>
            <a:xfrm>
              <a:off x="5053685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 descr=""/>
            <p:cNvSpPr/>
            <p:nvPr/>
          </p:nvSpPr>
          <p:spPr>
            <a:xfrm>
              <a:off x="5054697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 descr=""/>
            <p:cNvSpPr/>
            <p:nvPr/>
          </p:nvSpPr>
          <p:spPr>
            <a:xfrm>
              <a:off x="5053685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 descr=""/>
            <p:cNvSpPr/>
            <p:nvPr/>
          </p:nvSpPr>
          <p:spPr>
            <a:xfrm>
              <a:off x="5053685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5054697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5053685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5053685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5054697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 descr=""/>
            <p:cNvSpPr/>
            <p:nvPr/>
          </p:nvSpPr>
          <p:spPr>
            <a:xfrm>
              <a:off x="5053685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5053685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5054697" y="22165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 descr=""/>
            <p:cNvSpPr/>
            <p:nvPr/>
          </p:nvSpPr>
          <p:spPr>
            <a:xfrm>
              <a:off x="5053685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 descr=""/>
            <p:cNvSpPr/>
            <p:nvPr/>
          </p:nvSpPr>
          <p:spPr>
            <a:xfrm>
              <a:off x="5053685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5054697" y="195137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5053685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5053685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 descr=""/>
            <p:cNvSpPr/>
            <p:nvPr/>
          </p:nvSpPr>
          <p:spPr>
            <a:xfrm>
              <a:off x="5130593" y="3942899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 descr=""/>
            <p:cNvSpPr/>
            <p:nvPr/>
          </p:nvSpPr>
          <p:spPr>
            <a:xfrm>
              <a:off x="5129581" y="390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5129581" y="390444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5130593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 descr=""/>
            <p:cNvSpPr/>
            <p:nvPr/>
          </p:nvSpPr>
          <p:spPr>
            <a:xfrm>
              <a:off x="5129581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 descr=""/>
            <p:cNvSpPr/>
            <p:nvPr/>
          </p:nvSpPr>
          <p:spPr>
            <a:xfrm>
              <a:off x="5129581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 descr=""/>
            <p:cNvSpPr/>
            <p:nvPr/>
          </p:nvSpPr>
          <p:spPr>
            <a:xfrm>
              <a:off x="5130593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 descr=""/>
            <p:cNvSpPr/>
            <p:nvPr/>
          </p:nvSpPr>
          <p:spPr>
            <a:xfrm>
              <a:off x="5129581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 descr=""/>
            <p:cNvSpPr/>
            <p:nvPr/>
          </p:nvSpPr>
          <p:spPr>
            <a:xfrm>
              <a:off x="5129581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5130593" y="31464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 descr=""/>
            <p:cNvSpPr/>
            <p:nvPr/>
          </p:nvSpPr>
          <p:spPr>
            <a:xfrm>
              <a:off x="5129581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 descr=""/>
            <p:cNvSpPr/>
            <p:nvPr/>
          </p:nvSpPr>
          <p:spPr>
            <a:xfrm>
              <a:off x="5129581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 descr=""/>
            <p:cNvSpPr/>
            <p:nvPr/>
          </p:nvSpPr>
          <p:spPr>
            <a:xfrm>
              <a:off x="5130593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 descr=""/>
            <p:cNvSpPr/>
            <p:nvPr/>
          </p:nvSpPr>
          <p:spPr>
            <a:xfrm>
              <a:off x="5129581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5129581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 descr=""/>
            <p:cNvSpPr/>
            <p:nvPr/>
          </p:nvSpPr>
          <p:spPr>
            <a:xfrm>
              <a:off x="5130593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 descr=""/>
            <p:cNvSpPr/>
            <p:nvPr/>
          </p:nvSpPr>
          <p:spPr>
            <a:xfrm>
              <a:off x="5129581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 descr=""/>
            <p:cNvSpPr/>
            <p:nvPr/>
          </p:nvSpPr>
          <p:spPr>
            <a:xfrm>
              <a:off x="5129581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 descr=""/>
            <p:cNvSpPr/>
            <p:nvPr/>
          </p:nvSpPr>
          <p:spPr>
            <a:xfrm>
              <a:off x="5130593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5129581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 descr=""/>
            <p:cNvSpPr/>
            <p:nvPr/>
          </p:nvSpPr>
          <p:spPr>
            <a:xfrm>
              <a:off x="5129581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 descr=""/>
            <p:cNvSpPr/>
            <p:nvPr/>
          </p:nvSpPr>
          <p:spPr>
            <a:xfrm>
              <a:off x="5130593" y="208394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 descr=""/>
            <p:cNvSpPr/>
            <p:nvPr/>
          </p:nvSpPr>
          <p:spPr>
            <a:xfrm>
              <a:off x="5129581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 descr=""/>
            <p:cNvSpPr/>
            <p:nvPr/>
          </p:nvSpPr>
          <p:spPr>
            <a:xfrm>
              <a:off x="5129581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5130593" y="190482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5206489" y="381033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 descr=""/>
            <p:cNvSpPr/>
            <p:nvPr/>
          </p:nvSpPr>
          <p:spPr>
            <a:xfrm>
              <a:off x="5205477" y="3771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 descr=""/>
            <p:cNvSpPr/>
            <p:nvPr/>
          </p:nvSpPr>
          <p:spPr>
            <a:xfrm>
              <a:off x="5205477" y="3771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 descr=""/>
            <p:cNvSpPr/>
            <p:nvPr/>
          </p:nvSpPr>
          <p:spPr>
            <a:xfrm>
              <a:off x="5206489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 descr=""/>
            <p:cNvSpPr/>
            <p:nvPr/>
          </p:nvSpPr>
          <p:spPr>
            <a:xfrm>
              <a:off x="520547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520547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5206489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520547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1" name="object 841" descr=""/>
            <p:cNvSpPr/>
            <p:nvPr/>
          </p:nvSpPr>
          <p:spPr>
            <a:xfrm>
              <a:off x="520547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2" name="object 842" descr=""/>
            <p:cNvSpPr/>
            <p:nvPr/>
          </p:nvSpPr>
          <p:spPr>
            <a:xfrm>
              <a:off x="5206489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3" name="object 843" descr=""/>
            <p:cNvSpPr/>
            <p:nvPr/>
          </p:nvSpPr>
          <p:spPr>
            <a:xfrm>
              <a:off x="520547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520547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5206489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 descr=""/>
            <p:cNvSpPr/>
            <p:nvPr/>
          </p:nvSpPr>
          <p:spPr>
            <a:xfrm>
              <a:off x="5205477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 descr=""/>
            <p:cNvSpPr/>
            <p:nvPr/>
          </p:nvSpPr>
          <p:spPr>
            <a:xfrm>
              <a:off x="5205477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5206489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520547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520547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1" name="object 851" descr=""/>
            <p:cNvSpPr/>
            <p:nvPr/>
          </p:nvSpPr>
          <p:spPr>
            <a:xfrm>
              <a:off x="5206489" y="22165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 descr=""/>
            <p:cNvSpPr/>
            <p:nvPr/>
          </p:nvSpPr>
          <p:spPr>
            <a:xfrm>
              <a:off x="5205477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 descr=""/>
            <p:cNvSpPr/>
            <p:nvPr/>
          </p:nvSpPr>
          <p:spPr>
            <a:xfrm>
              <a:off x="5205477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5206489" y="195137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5205477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 descr=""/>
            <p:cNvSpPr/>
            <p:nvPr/>
          </p:nvSpPr>
          <p:spPr>
            <a:xfrm>
              <a:off x="5205477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7" name="object 857" descr=""/>
            <p:cNvSpPr/>
            <p:nvPr/>
          </p:nvSpPr>
          <p:spPr>
            <a:xfrm>
              <a:off x="5282386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8" name="object 858" descr=""/>
            <p:cNvSpPr/>
            <p:nvPr/>
          </p:nvSpPr>
          <p:spPr>
            <a:xfrm>
              <a:off x="5281374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 descr=""/>
            <p:cNvSpPr/>
            <p:nvPr/>
          </p:nvSpPr>
          <p:spPr>
            <a:xfrm>
              <a:off x="5281374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 descr=""/>
            <p:cNvSpPr/>
            <p:nvPr/>
          </p:nvSpPr>
          <p:spPr>
            <a:xfrm>
              <a:off x="5282386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5281374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5281374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3" name="object 863" descr=""/>
            <p:cNvSpPr/>
            <p:nvPr/>
          </p:nvSpPr>
          <p:spPr>
            <a:xfrm>
              <a:off x="5282386" y="31464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4" name="object 864" descr=""/>
            <p:cNvSpPr/>
            <p:nvPr/>
          </p:nvSpPr>
          <p:spPr>
            <a:xfrm>
              <a:off x="5281374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5" name="object 865" descr=""/>
            <p:cNvSpPr/>
            <p:nvPr/>
          </p:nvSpPr>
          <p:spPr>
            <a:xfrm>
              <a:off x="5281374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5282386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5281374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5281374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 descr=""/>
            <p:cNvSpPr/>
            <p:nvPr/>
          </p:nvSpPr>
          <p:spPr>
            <a:xfrm>
              <a:off x="5282386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0" name="object 870" descr=""/>
            <p:cNvSpPr/>
            <p:nvPr/>
          </p:nvSpPr>
          <p:spPr>
            <a:xfrm>
              <a:off x="5281374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1" name="object 871" descr=""/>
            <p:cNvSpPr/>
            <p:nvPr/>
          </p:nvSpPr>
          <p:spPr>
            <a:xfrm>
              <a:off x="5281374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 descr=""/>
            <p:cNvSpPr/>
            <p:nvPr/>
          </p:nvSpPr>
          <p:spPr>
            <a:xfrm>
              <a:off x="5282386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 descr=""/>
            <p:cNvSpPr/>
            <p:nvPr/>
          </p:nvSpPr>
          <p:spPr>
            <a:xfrm>
              <a:off x="5281374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 descr=""/>
            <p:cNvSpPr/>
            <p:nvPr/>
          </p:nvSpPr>
          <p:spPr>
            <a:xfrm>
              <a:off x="5281374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5282386" y="208394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5281374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 descr=""/>
            <p:cNvSpPr/>
            <p:nvPr/>
          </p:nvSpPr>
          <p:spPr>
            <a:xfrm>
              <a:off x="5281374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 descr=""/>
            <p:cNvSpPr/>
            <p:nvPr/>
          </p:nvSpPr>
          <p:spPr>
            <a:xfrm>
              <a:off x="5282386" y="190482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9" name="object 879" descr=""/>
            <p:cNvSpPr/>
            <p:nvPr/>
          </p:nvSpPr>
          <p:spPr>
            <a:xfrm>
              <a:off x="5358282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5357270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5357270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5358282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 descr=""/>
            <p:cNvSpPr/>
            <p:nvPr/>
          </p:nvSpPr>
          <p:spPr>
            <a:xfrm>
              <a:off x="5357270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 descr=""/>
            <p:cNvSpPr/>
            <p:nvPr/>
          </p:nvSpPr>
          <p:spPr>
            <a:xfrm>
              <a:off x="5357270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5358282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5357270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 descr=""/>
            <p:cNvSpPr/>
            <p:nvPr/>
          </p:nvSpPr>
          <p:spPr>
            <a:xfrm>
              <a:off x="5357270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 descr=""/>
            <p:cNvSpPr/>
            <p:nvPr/>
          </p:nvSpPr>
          <p:spPr>
            <a:xfrm>
              <a:off x="5358282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 descr=""/>
            <p:cNvSpPr/>
            <p:nvPr/>
          </p:nvSpPr>
          <p:spPr>
            <a:xfrm>
              <a:off x="5357270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0" name="object 890" descr=""/>
            <p:cNvSpPr/>
            <p:nvPr/>
          </p:nvSpPr>
          <p:spPr>
            <a:xfrm>
              <a:off x="5357270" y="270933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1" name="object 891" descr=""/>
            <p:cNvSpPr/>
            <p:nvPr/>
          </p:nvSpPr>
          <p:spPr>
            <a:xfrm>
              <a:off x="5358282" y="248265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 descr=""/>
            <p:cNvSpPr/>
            <p:nvPr/>
          </p:nvSpPr>
          <p:spPr>
            <a:xfrm>
              <a:off x="5357270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 descr=""/>
            <p:cNvSpPr/>
            <p:nvPr/>
          </p:nvSpPr>
          <p:spPr>
            <a:xfrm>
              <a:off x="5357270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 descr=""/>
            <p:cNvSpPr/>
            <p:nvPr/>
          </p:nvSpPr>
          <p:spPr>
            <a:xfrm>
              <a:off x="5358282" y="221651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 descr=""/>
            <p:cNvSpPr/>
            <p:nvPr/>
          </p:nvSpPr>
          <p:spPr>
            <a:xfrm>
              <a:off x="5357270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 descr=""/>
            <p:cNvSpPr/>
            <p:nvPr/>
          </p:nvSpPr>
          <p:spPr>
            <a:xfrm>
              <a:off x="5357270" y="21780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 descr=""/>
            <p:cNvSpPr/>
            <p:nvPr/>
          </p:nvSpPr>
          <p:spPr>
            <a:xfrm>
              <a:off x="5358282" y="195137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 descr=""/>
            <p:cNvSpPr/>
            <p:nvPr/>
          </p:nvSpPr>
          <p:spPr>
            <a:xfrm>
              <a:off x="5357270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 descr=""/>
            <p:cNvSpPr/>
            <p:nvPr/>
          </p:nvSpPr>
          <p:spPr>
            <a:xfrm>
              <a:off x="5357270" y="19119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 descr=""/>
            <p:cNvSpPr/>
            <p:nvPr/>
          </p:nvSpPr>
          <p:spPr>
            <a:xfrm>
              <a:off x="5434178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1" name="object 901" descr=""/>
            <p:cNvSpPr/>
            <p:nvPr/>
          </p:nvSpPr>
          <p:spPr>
            <a:xfrm>
              <a:off x="5433166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2" name="object 902" descr=""/>
            <p:cNvSpPr/>
            <p:nvPr/>
          </p:nvSpPr>
          <p:spPr>
            <a:xfrm>
              <a:off x="5433166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3" name="object 903" descr=""/>
            <p:cNvSpPr/>
            <p:nvPr/>
          </p:nvSpPr>
          <p:spPr>
            <a:xfrm>
              <a:off x="5434178" y="31464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 descr=""/>
            <p:cNvSpPr/>
            <p:nvPr/>
          </p:nvSpPr>
          <p:spPr>
            <a:xfrm>
              <a:off x="5433166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 descr=""/>
            <p:cNvSpPr/>
            <p:nvPr/>
          </p:nvSpPr>
          <p:spPr>
            <a:xfrm>
              <a:off x="5433166" y="31070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5434178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 descr=""/>
            <p:cNvSpPr/>
            <p:nvPr/>
          </p:nvSpPr>
          <p:spPr>
            <a:xfrm>
              <a:off x="543316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8" name="object 908" descr=""/>
            <p:cNvSpPr/>
            <p:nvPr/>
          </p:nvSpPr>
          <p:spPr>
            <a:xfrm>
              <a:off x="543316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9" name="object 909" descr=""/>
            <p:cNvSpPr/>
            <p:nvPr/>
          </p:nvSpPr>
          <p:spPr>
            <a:xfrm>
              <a:off x="5434178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0" name="object 910" descr=""/>
            <p:cNvSpPr/>
            <p:nvPr/>
          </p:nvSpPr>
          <p:spPr>
            <a:xfrm>
              <a:off x="5433166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1" name="object 911" descr=""/>
            <p:cNvSpPr/>
            <p:nvPr/>
          </p:nvSpPr>
          <p:spPr>
            <a:xfrm>
              <a:off x="5433166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2" name="object 912" descr=""/>
            <p:cNvSpPr/>
            <p:nvPr/>
          </p:nvSpPr>
          <p:spPr>
            <a:xfrm>
              <a:off x="5434178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3" name="object 913" descr=""/>
            <p:cNvSpPr/>
            <p:nvPr/>
          </p:nvSpPr>
          <p:spPr>
            <a:xfrm>
              <a:off x="5433166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4" name="object 914" descr=""/>
            <p:cNvSpPr/>
            <p:nvPr/>
          </p:nvSpPr>
          <p:spPr>
            <a:xfrm>
              <a:off x="5433166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5" name="object 915" descr=""/>
            <p:cNvSpPr/>
            <p:nvPr/>
          </p:nvSpPr>
          <p:spPr>
            <a:xfrm>
              <a:off x="5434178" y="208394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6" name="object 916" descr=""/>
            <p:cNvSpPr/>
            <p:nvPr/>
          </p:nvSpPr>
          <p:spPr>
            <a:xfrm>
              <a:off x="5433166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17" name="object 917" descr=""/>
            <p:cNvSpPr/>
            <p:nvPr/>
          </p:nvSpPr>
          <p:spPr>
            <a:xfrm>
              <a:off x="5433166" y="20444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8" name="object 918" descr=""/>
            <p:cNvSpPr/>
            <p:nvPr/>
          </p:nvSpPr>
          <p:spPr>
            <a:xfrm>
              <a:off x="5434178" y="1904829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5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19" name="object 919" descr=""/>
          <p:cNvSpPr txBox="1"/>
          <p:nvPr/>
        </p:nvSpPr>
        <p:spPr>
          <a:xfrm>
            <a:off x="4916863" y="3997148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0" name="object 920" descr=""/>
          <p:cNvSpPr txBox="1"/>
          <p:nvPr/>
        </p:nvSpPr>
        <p:spPr>
          <a:xfrm>
            <a:off x="4916107" y="177389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1" name="object 921" descr=""/>
          <p:cNvSpPr txBox="1"/>
          <p:nvPr/>
        </p:nvSpPr>
        <p:spPr>
          <a:xfrm>
            <a:off x="4916002" y="146322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2" name="object 922" descr=""/>
          <p:cNvSpPr txBox="1"/>
          <p:nvPr/>
        </p:nvSpPr>
        <p:spPr>
          <a:xfrm>
            <a:off x="4915896" y="115255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3" name="object 923" descr=""/>
          <p:cNvSpPr txBox="1"/>
          <p:nvPr/>
        </p:nvSpPr>
        <p:spPr>
          <a:xfrm>
            <a:off x="4668184" y="1787046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3.5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924" name="object 924" descr=""/>
          <p:cNvGrpSpPr/>
          <p:nvPr/>
        </p:nvGrpSpPr>
        <p:grpSpPr>
          <a:xfrm>
            <a:off x="1789566" y="6612863"/>
            <a:ext cx="3701415" cy="720090"/>
            <a:chOff x="1789566" y="6612863"/>
            <a:chExt cx="3701415" cy="720090"/>
          </a:xfrm>
        </p:grpSpPr>
        <p:sp>
          <p:nvSpPr>
            <p:cNvPr id="925" name="object 925" descr=""/>
            <p:cNvSpPr/>
            <p:nvPr/>
          </p:nvSpPr>
          <p:spPr>
            <a:xfrm>
              <a:off x="1791153" y="6614451"/>
              <a:ext cx="3698240" cy="716915"/>
            </a:xfrm>
            <a:custGeom>
              <a:avLst/>
              <a:gdLst/>
              <a:ahLst/>
              <a:cxnLst/>
              <a:rect l="l" t="t" r="r" b="b"/>
              <a:pathLst>
                <a:path w="3698240" h="716915">
                  <a:moveTo>
                    <a:pt x="3697670" y="0"/>
                  </a:moveTo>
                  <a:lnTo>
                    <a:pt x="3697670" y="716461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6" name="object 926" descr=""/>
            <p:cNvSpPr/>
            <p:nvPr/>
          </p:nvSpPr>
          <p:spPr>
            <a:xfrm>
              <a:off x="1791153" y="6912976"/>
              <a:ext cx="3698240" cy="0"/>
            </a:xfrm>
            <a:custGeom>
              <a:avLst/>
              <a:gdLst/>
              <a:ahLst/>
              <a:cxnLst/>
              <a:rect l="l" t="t" r="r" b="b"/>
              <a:pathLst>
                <a:path w="3698240" h="0">
                  <a:moveTo>
                    <a:pt x="0" y="0"/>
                  </a:moveTo>
                  <a:lnTo>
                    <a:pt x="369767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7" name="object 927" descr=""/>
            <p:cNvSpPr/>
            <p:nvPr/>
          </p:nvSpPr>
          <p:spPr>
            <a:xfrm>
              <a:off x="4867486" y="6912976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28" name="object 928" descr=""/>
          <p:cNvSpPr txBox="1"/>
          <p:nvPr/>
        </p:nvSpPr>
        <p:spPr>
          <a:xfrm>
            <a:off x="2712377" y="7106874"/>
            <a:ext cx="2275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209040" algn="l"/>
                <a:tab pos="2083435" algn="l"/>
              </a:tabLst>
            </a:pPr>
            <a:r>
              <a:rPr dirty="0" sz="750" spc="-20" i="1">
                <a:latin typeface="ISOCPEUR"/>
                <a:cs typeface="ISOCPEUR"/>
              </a:rPr>
              <a:t>св.1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9" name="object 929" descr=""/>
          <p:cNvSpPr txBox="1"/>
          <p:nvPr/>
        </p:nvSpPr>
        <p:spPr>
          <a:xfrm>
            <a:off x="2782866" y="6912977"/>
            <a:ext cx="1210310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algn="ctr" marR="30480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25.30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0" name="object 930" descr=""/>
          <p:cNvSpPr txBox="1"/>
          <p:nvPr/>
        </p:nvSpPr>
        <p:spPr>
          <a:xfrm>
            <a:off x="3993160" y="6912977"/>
            <a:ext cx="874394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18.30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1" name="object 931" descr=""/>
          <p:cNvSpPr txBox="1"/>
          <p:nvPr/>
        </p:nvSpPr>
        <p:spPr>
          <a:xfrm>
            <a:off x="2694011" y="6662628"/>
            <a:ext cx="2349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209040" algn="l"/>
                <a:tab pos="2084070" algn="l"/>
              </a:tabLst>
            </a:pPr>
            <a:r>
              <a:rPr dirty="0" sz="750" spc="-10" i="1">
                <a:latin typeface="ISOCPEUR"/>
                <a:cs typeface="ISOCPEUR"/>
              </a:rPr>
              <a:t>219.60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220.01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220.20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2" name="object 932" descr=""/>
          <p:cNvSpPr txBox="1"/>
          <p:nvPr/>
        </p:nvSpPr>
        <p:spPr>
          <a:xfrm>
            <a:off x="596039" y="6614451"/>
            <a:ext cx="1195705" cy="2990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31750" rIns="0" bIns="0" rtlCol="0" vert="horz">
            <a:spAutoFit/>
          </a:bodyPr>
          <a:lstStyle/>
          <a:p>
            <a:pPr marL="145415" marR="173990" indent="43180">
              <a:lnSpc>
                <a:spcPts val="780"/>
              </a:lnSpc>
              <a:spcBef>
                <a:spcPts val="250"/>
              </a:spcBef>
            </a:pPr>
            <a:r>
              <a:rPr dirty="0" sz="750" spc="-40" i="1">
                <a:latin typeface="ISOCPEUR"/>
                <a:cs typeface="ISOCPEUR"/>
              </a:rPr>
              <a:t>Абсолютна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відмітка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свердловини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метрах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3" name="object 933" descr=""/>
          <p:cNvSpPr txBox="1"/>
          <p:nvPr/>
        </p:nvSpPr>
        <p:spPr>
          <a:xfrm>
            <a:off x="596039" y="6912977"/>
            <a:ext cx="119570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7804">
              <a:lnSpc>
                <a:spcPct val="100000"/>
              </a:lnSpc>
              <a:spcBef>
                <a:spcPts val="125"/>
              </a:spcBef>
            </a:pPr>
            <a:r>
              <a:rPr dirty="0" sz="750" spc="-30" i="1">
                <a:latin typeface="ISOCPEUR"/>
                <a:cs typeface="ISOCPEUR"/>
              </a:rPr>
              <a:t>Відстань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між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св.,м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4" name="object 934" descr=""/>
          <p:cNvSpPr txBox="1"/>
          <p:nvPr/>
        </p:nvSpPr>
        <p:spPr>
          <a:xfrm>
            <a:off x="596039" y="7092092"/>
            <a:ext cx="1195705" cy="23939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1454">
              <a:lnSpc>
                <a:spcPct val="100000"/>
              </a:lnSpc>
              <a:spcBef>
                <a:spcPts val="125"/>
              </a:spcBef>
            </a:pPr>
            <a:r>
              <a:rPr dirty="0" sz="750" spc="-35" i="1">
                <a:latin typeface="ISOCPEUR"/>
                <a:cs typeface="ISOCPEUR"/>
              </a:rPr>
              <a:t>Номер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свердловини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5" name="object 935" descr=""/>
          <p:cNvSpPr txBox="1"/>
          <p:nvPr/>
        </p:nvSpPr>
        <p:spPr>
          <a:xfrm>
            <a:off x="1531528" y="605849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6" name="object 936" descr=""/>
          <p:cNvSpPr txBox="1"/>
          <p:nvPr/>
        </p:nvSpPr>
        <p:spPr>
          <a:xfrm>
            <a:off x="1531447" y="5819672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7" name="object 937" descr=""/>
          <p:cNvSpPr txBox="1"/>
          <p:nvPr/>
        </p:nvSpPr>
        <p:spPr>
          <a:xfrm>
            <a:off x="1531366" y="558085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8" name="object 938" descr=""/>
          <p:cNvSpPr txBox="1"/>
          <p:nvPr/>
        </p:nvSpPr>
        <p:spPr>
          <a:xfrm>
            <a:off x="1531285" y="5342031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9" name="object 939" descr=""/>
          <p:cNvSpPr txBox="1"/>
          <p:nvPr/>
        </p:nvSpPr>
        <p:spPr>
          <a:xfrm>
            <a:off x="1531204" y="510219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0" name="object 940" descr=""/>
          <p:cNvSpPr txBox="1"/>
          <p:nvPr/>
        </p:nvSpPr>
        <p:spPr>
          <a:xfrm>
            <a:off x="1531123" y="4863378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1" name="object 941" descr=""/>
          <p:cNvSpPr txBox="1"/>
          <p:nvPr/>
        </p:nvSpPr>
        <p:spPr>
          <a:xfrm>
            <a:off x="1531042" y="462455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2" name="object 942" descr=""/>
          <p:cNvSpPr txBox="1"/>
          <p:nvPr/>
        </p:nvSpPr>
        <p:spPr>
          <a:xfrm>
            <a:off x="1530961" y="4385737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3" name="object 943" descr=""/>
          <p:cNvSpPr txBox="1"/>
          <p:nvPr/>
        </p:nvSpPr>
        <p:spPr>
          <a:xfrm>
            <a:off x="1530880" y="4145905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4" name="object 944" descr=""/>
          <p:cNvSpPr txBox="1"/>
          <p:nvPr/>
        </p:nvSpPr>
        <p:spPr>
          <a:xfrm>
            <a:off x="1530799" y="390708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5" name="object 945" descr=""/>
          <p:cNvSpPr txBox="1"/>
          <p:nvPr/>
        </p:nvSpPr>
        <p:spPr>
          <a:xfrm>
            <a:off x="1530718" y="3668263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6" name="object 946" descr=""/>
          <p:cNvSpPr txBox="1"/>
          <p:nvPr/>
        </p:nvSpPr>
        <p:spPr>
          <a:xfrm>
            <a:off x="1530637" y="3429443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7" name="object 947" descr=""/>
          <p:cNvSpPr txBox="1"/>
          <p:nvPr/>
        </p:nvSpPr>
        <p:spPr>
          <a:xfrm>
            <a:off x="1530556" y="3190623"/>
            <a:ext cx="2533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8" name="object 948" descr=""/>
          <p:cNvSpPr txBox="1"/>
          <p:nvPr/>
        </p:nvSpPr>
        <p:spPr>
          <a:xfrm>
            <a:off x="1530474" y="295079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9" name="object 949" descr=""/>
          <p:cNvSpPr txBox="1"/>
          <p:nvPr/>
        </p:nvSpPr>
        <p:spPr>
          <a:xfrm>
            <a:off x="1530393" y="271197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0" name="object 950" descr=""/>
          <p:cNvSpPr txBox="1"/>
          <p:nvPr/>
        </p:nvSpPr>
        <p:spPr>
          <a:xfrm>
            <a:off x="1530312" y="2473149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1" name="object 951" descr=""/>
          <p:cNvSpPr txBox="1"/>
          <p:nvPr/>
        </p:nvSpPr>
        <p:spPr>
          <a:xfrm>
            <a:off x="1530231" y="2234328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2" name="object 952" descr=""/>
          <p:cNvSpPr txBox="1"/>
          <p:nvPr/>
        </p:nvSpPr>
        <p:spPr>
          <a:xfrm>
            <a:off x="1530151" y="1995508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3" name="object 953" descr=""/>
          <p:cNvSpPr txBox="1"/>
          <p:nvPr/>
        </p:nvSpPr>
        <p:spPr>
          <a:xfrm>
            <a:off x="1530069" y="175567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4" name="object 954" descr=""/>
          <p:cNvSpPr txBox="1"/>
          <p:nvPr/>
        </p:nvSpPr>
        <p:spPr>
          <a:xfrm>
            <a:off x="1529988" y="151685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5" name="object 955" descr=""/>
          <p:cNvSpPr txBox="1"/>
          <p:nvPr/>
        </p:nvSpPr>
        <p:spPr>
          <a:xfrm>
            <a:off x="1529907" y="127803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6" name="object 956" descr=""/>
          <p:cNvSpPr txBox="1"/>
          <p:nvPr/>
        </p:nvSpPr>
        <p:spPr>
          <a:xfrm>
            <a:off x="1529826" y="103921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7" name="object 957" descr=""/>
          <p:cNvSpPr txBox="1"/>
          <p:nvPr/>
        </p:nvSpPr>
        <p:spPr>
          <a:xfrm>
            <a:off x="1529745" y="79938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221.00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958" name="object 958" descr=""/>
          <p:cNvGrpSpPr/>
          <p:nvPr/>
        </p:nvGrpSpPr>
        <p:grpSpPr>
          <a:xfrm>
            <a:off x="10780754" y="13151080"/>
            <a:ext cx="1242060" cy="241300"/>
            <a:chOff x="10780754" y="13151080"/>
            <a:chExt cx="1242060" cy="241300"/>
          </a:xfrm>
        </p:grpSpPr>
        <p:sp>
          <p:nvSpPr>
            <p:cNvPr id="959" name="object 959" descr=""/>
            <p:cNvSpPr/>
            <p:nvPr/>
          </p:nvSpPr>
          <p:spPr>
            <a:xfrm>
              <a:off x="10782341" y="13390477"/>
              <a:ext cx="669925" cy="0"/>
            </a:xfrm>
            <a:custGeom>
              <a:avLst/>
              <a:gdLst/>
              <a:ahLst/>
              <a:cxnLst/>
              <a:rect l="l" t="t" r="r" b="b"/>
              <a:pathLst>
                <a:path w="669925" h="0">
                  <a:moveTo>
                    <a:pt x="669911" y="0"/>
                  </a:moveTo>
                  <a:lnTo>
                    <a:pt x="59806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0" name="object 960" descr=""/>
            <p:cNvSpPr/>
            <p:nvPr/>
          </p:nvSpPr>
          <p:spPr>
            <a:xfrm>
              <a:off x="11452253" y="13152668"/>
              <a:ext cx="568960" cy="38735"/>
            </a:xfrm>
            <a:custGeom>
              <a:avLst/>
              <a:gdLst/>
              <a:ahLst/>
              <a:cxnLst/>
              <a:rect l="l" t="t" r="r" b="b"/>
              <a:pathLst>
                <a:path w="568959" h="38734">
                  <a:moveTo>
                    <a:pt x="568716" y="0"/>
                  </a:moveTo>
                  <a:lnTo>
                    <a:pt x="0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1" name="object 961" descr=""/>
            <p:cNvSpPr/>
            <p:nvPr/>
          </p:nvSpPr>
          <p:spPr>
            <a:xfrm>
              <a:off x="10782341" y="13191122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598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2" name="object 962" descr=""/>
          <p:cNvSpPr txBox="1"/>
          <p:nvPr/>
        </p:nvSpPr>
        <p:spPr>
          <a:xfrm>
            <a:off x="11225367" y="13272693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3" name="object 963" descr=""/>
          <p:cNvSpPr txBox="1"/>
          <p:nvPr/>
        </p:nvSpPr>
        <p:spPr>
          <a:xfrm>
            <a:off x="11196380" y="13481155"/>
            <a:ext cx="1809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18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dirty="0" sz="750" spc="-25" i="1">
                <a:latin typeface="ISOCPEUR"/>
                <a:cs typeface="ISOCPEUR"/>
              </a:rPr>
              <a:t>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4" name="object 964" descr=""/>
          <p:cNvSpPr txBox="1"/>
          <p:nvPr/>
        </p:nvSpPr>
        <p:spPr>
          <a:xfrm>
            <a:off x="11465266" y="13469011"/>
            <a:ext cx="5702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56260" algn="l"/>
              </a:tabLst>
            </a:pPr>
            <a:r>
              <a:rPr dirty="0" sz="750" spc="-10" i="1">
                <a:latin typeface="ISOCPEUR"/>
                <a:cs typeface="ISOCPEUR"/>
              </a:rPr>
              <a:t>2</a:t>
            </a:r>
            <a:r>
              <a:rPr dirty="0" u="sng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16</a:t>
            </a:r>
            <a:r>
              <a:rPr dirty="0" sz="750" spc="-10" i="1">
                <a:latin typeface="ISOCPEUR"/>
                <a:cs typeface="ISOCPEUR"/>
              </a:rPr>
              <a:t>.</a:t>
            </a:r>
            <a:r>
              <a:rPr dirty="0" u="heavy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30</a:t>
            </a:r>
            <a:r>
              <a:rPr dirty="0" u="heavy" sz="7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	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965" name="object 965" descr=""/>
          <p:cNvGrpSpPr/>
          <p:nvPr/>
        </p:nvGrpSpPr>
        <p:grpSpPr>
          <a:xfrm>
            <a:off x="2698298" y="875099"/>
            <a:ext cx="8794115" cy="13176885"/>
            <a:chOff x="2698298" y="875099"/>
            <a:chExt cx="8794115" cy="13176885"/>
          </a:xfrm>
        </p:grpSpPr>
        <p:sp>
          <p:nvSpPr>
            <p:cNvPr id="966" name="object 966" descr=""/>
            <p:cNvSpPr/>
            <p:nvPr/>
          </p:nvSpPr>
          <p:spPr>
            <a:xfrm>
              <a:off x="11178014" y="13542270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64764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67" name="object 967" descr=""/>
            <p:cNvSpPr/>
            <p:nvPr/>
          </p:nvSpPr>
          <p:spPr>
            <a:xfrm>
              <a:off x="11178014" y="13542270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0" y="0"/>
                  </a:moveTo>
                  <a:lnTo>
                    <a:pt x="64764" y="0"/>
                  </a:lnTo>
                  <a:lnTo>
                    <a:pt x="32382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8" name="object 968" descr=""/>
            <p:cNvSpPr/>
            <p:nvPr/>
          </p:nvSpPr>
          <p:spPr>
            <a:xfrm>
              <a:off x="11178014" y="13542270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70" h="47625">
                  <a:moveTo>
                    <a:pt x="32382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9" name="object 969" descr=""/>
            <p:cNvSpPr/>
            <p:nvPr/>
          </p:nvSpPr>
          <p:spPr>
            <a:xfrm>
              <a:off x="11452253" y="13191122"/>
              <a:ext cx="0" cy="199390"/>
            </a:xfrm>
            <a:custGeom>
              <a:avLst/>
              <a:gdLst/>
              <a:ahLst/>
              <a:cxnLst/>
              <a:rect l="l" t="t" r="r" b="b"/>
              <a:pathLst>
                <a:path w="0" h="199390">
                  <a:moveTo>
                    <a:pt x="0" y="1993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0" name="object 970" descr=""/>
            <p:cNvSpPr/>
            <p:nvPr/>
          </p:nvSpPr>
          <p:spPr>
            <a:xfrm>
              <a:off x="11380405" y="13191122"/>
              <a:ext cx="0" cy="606425"/>
            </a:xfrm>
            <a:custGeom>
              <a:avLst/>
              <a:gdLst/>
              <a:ahLst/>
              <a:cxnLst/>
              <a:rect l="l" t="t" r="r" b="b"/>
              <a:pathLst>
                <a:path w="0" h="606425">
                  <a:moveTo>
                    <a:pt x="0" y="606158"/>
                  </a:moveTo>
                  <a:lnTo>
                    <a:pt x="0" y="199354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1" name="object 971" descr=""/>
            <p:cNvSpPr/>
            <p:nvPr/>
          </p:nvSpPr>
          <p:spPr>
            <a:xfrm>
              <a:off x="11452253" y="13390477"/>
              <a:ext cx="0" cy="407034"/>
            </a:xfrm>
            <a:custGeom>
              <a:avLst/>
              <a:gdLst/>
              <a:ahLst/>
              <a:cxnLst/>
              <a:rect l="l" t="t" r="r" b="b"/>
              <a:pathLst>
                <a:path w="0" h="407034">
                  <a:moveTo>
                    <a:pt x="0" y="0"/>
                  </a:moveTo>
                  <a:lnTo>
                    <a:pt x="0" y="40680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2" name="object 972" descr=""/>
            <p:cNvSpPr/>
            <p:nvPr/>
          </p:nvSpPr>
          <p:spPr>
            <a:xfrm>
              <a:off x="11327783" y="13596915"/>
              <a:ext cx="163195" cy="2540"/>
            </a:xfrm>
            <a:custGeom>
              <a:avLst/>
              <a:gdLst/>
              <a:ahLst/>
              <a:cxnLst/>
              <a:rect l="l" t="t" r="r" b="b"/>
              <a:pathLst>
                <a:path w="163195" h="2540">
                  <a:moveTo>
                    <a:pt x="162924" y="0"/>
                  </a:moveTo>
                  <a:lnTo>
                    <a:pt x="124470" y="2023"/>
                  </a:lnTo>
                  <a:lnTo>
                    <a:pt x="52621" y="2023"/>
                  </a:lnTo>
                  <a:lnTo>
                    <a:pt x="0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3" name="object 973" descr=""/>
            <p:cNvSpPr/>
            <p:nvPr/>
          </p:nvSpPr>
          <p:spPr>
            <a:xfrm>
              <a:off x="11100094" y="1359893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4" name="object 974" descr=""/>
            <p:cNvSpPr/>
            <p:nvPr/>
          </p:nvSpPr>
          <p:spPr>
            <a:xfrm>
              <a:off x="10986755" y="1359893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5" name="object 975" descr=""/>
            <p:cNvSpPr/>
            <p:nvPr/>
          </p:nvSpPr>
          <p:spPr>
            <a:xfrm>
              <a:off x="10872405" y="13598939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6" name="object 976" descr=""/>
            <p:cNvSpPr/>
            <p:nvPr/>
          </p:nvSpPr>
          <p:spPr>
            <a:xfrm>
              <a:off x="10782341" y="13598939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7" name="object 977" descr=""/>
            <p:cNvSpPr/>
            <p:nvPr/>
          </p:nvSpPr>
          <p:spPr>
            <a:xfrm>
              <a:off x="11332842" y="1387317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78" name="object 978" descr=""/>
            <p:cNvSpPr/>
            <p:nvPr/>
          </p:nvSpPr>
          <p:spPr>
            <a:xfrm>
              <a:off x="11332842" y="1387317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9" name="object 979" descr=""/>
            <p:cNvSpPr/>
            <p:nvPr/>
          </p:nvSpPr>
          <p:spPr>
            <a:xfrm>
              <a:off x="11380405" y="13797282"/>
              <a:ext cx="72390" cy="253365"/>
            </a:xfrm>
            <a:custGeom>
              <a:avLst/>
              <a:gdLst/>
              <a:ahLst/>
              <a:cxnLst/>
              <a:rect l="l" t="t" r="r" b="b"/>
              <a:pathLst>
                <a:path w="72390" h="253365">
                  <a:moveTo>
                    <a:pt x="0" y="0"/>
                  </a:moveTo>
                  <a:lnTo>
                    <a:pt x="0" y="252987"/>
                  </a:lnTo>
                  <a:lnTo>
                    <a:pt x="71848" y="252987"/>
                  </a:lnTo>
                  <a:lnTo>
                    <a:pt x="7184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0" name="object 980" descr=""/>
            <p:cNvSpPr/>
            <p:nvPr/>
          </p:nvSpPr>
          <p:spPr>
            <a:xfrm>
              <a:off x="11332842" y="1387317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1" name="object 981" descr=""/>
            <p:cNvSpPr/>
            <p:nvPr/>
          </p:nvSpPr>
          <p:spPr>
            <a:xfrm>
              <a:off x="2699886" y="213049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2" name="object 982" descr=""/>
            <p:cNvSpPr/>
            <p:nvPr/>
          </p:nvSpPr>
          <p:spPr>
            <a:xfrm>
              <a:off x="2699886" y="213049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19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3" name="object 983" descr=""/>
            <p:cNvSpPr/>
            <p:nvPr/>
          </p:nvSpPr>
          <p:spPr>
            <a:xfrm>
              <a:off x="2699886" y="213049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4" name="object 984" descr=""/>
            <p:cNvSpPr/>
            <p:nvPr/>
          </p:nvSpPr>
          <p:spPr>
            <a:xfrm>
              <a:off x="2699886" y="2445211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5" name="object 985" descr=""/>
            <p:cNvSpPr/>
            <p:nvPr/>
          </p:nvSpPr>
          <p:spPr>
            <a:xfrm>
              <a:off x="2699886" y="2445211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6" name="object 986" descr=""/>
            <p:cNvSpPr/>
            <p:nvPr/>
          </p:nvSpPr>
          <p:spPr>
            <a:xfrm>
              <a:off x="2699886" y="2445211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7" name="object 987" descr=""/>
            <p:cNvSpPr/>
            <p:nvPr/>
          </p:nvSpPr>
          <p:spPr>
            <a:xfrm>
              <a:off x="2699886" y="283076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8" name="object 988" descr=""/>
            <p:cNvSpPr/>
            <p:nvPr/>
          </p:nvSpPr>
          <p:spPr>
            <a:xfrm>
              <a:off x="2699886" y="283076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89" name="object 989" descr=""/>
            <p:cNvSpPr/>
            <p:nvPr/>
          </p:nvSpPr>
          <p:spPr>
            <a:xfrm>
              <a:off x="2699886" y="283076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0" name="object 990" descr=""/>
            <p:cNvSpPr/>
            <p:nvPr/>
          </p:nvSpPr>
          <p:spPr>
            <a:xfrm>
              <a:off x="2699886" y="4060286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1" name="object 991" descr=""/>
            <p:cNvSpPr/>
            <p:nvPr/>
          </p:nvSpPr>
          <p:spPr>
            <a:xfrm>
              <a:off x="2699886" y="4060286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2" name="object 992" descr=""/>
            <p:cNvSpPr/>
            <p:nvPr/>
          </p:nvSpPr>
          <p:spPr>
            <a:xfrm>
              <a:off x="2699886" y="4060286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3" name="object 993" descr=""/>
            <p:cNvSpPr/>
            <p:nvPr/>
          </p:nvSpPr>
          <p:spPr>
            <a:xfrm>
              <a:off x="2699886" y="4457983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4" name="object 994" descr=""/>
            <p:cNvSpPr/>
            <p:nvPr/>
          </p:nvSpPr>
          <p:spPr>
            <a:xfrm>
              <a:off x="2699886" y="4457983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5" name="object 995" descr=""/>
            <p:cNvSpPr/>
            <p:nvPr/>
          </p:nvSpPr>
          <p:spPr>
            <a:xfrm>
              <a:off x="2699886" y="4457983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6" name="object 996" descr=""/>
            <p:cNvSpPr/>
            <p:nvPr/>
          </p:nvSpPr>
          <p:spPr>
            <a:xfrm>
              <a:off x="2699886" y="4764604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97" name="object 997" descr=""/>
            <p:cNvSpPr/>
            <p:nvPr/>
          </p:nvSpPr>
          <p:spPr>
            <a:xfrm>
              <a:off x="2699886" y="4764604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8" name="object 998" descr=""/>
            <p:cNvSpPr/>
            <p:nvPr/>
          </p:nvSpPr>
          <p:spPr>
            <a:xfrm>
              <a:off x="2699886" y="4764604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9" name="object 999" descr=""/>
            <p:cNvSpPr/>
            <p:nvPr/>
          </p:nvSpPr>
          <p:spPr>
            <a:xfrm>
              <a:off x="2699886" y="52483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0" name="object 1000" descr=""/>
            <p:cNvSpPr/>
            <p:nvPr/>
          </p:nvSpPr>
          <p:spPr>
            <a:xfrm>
              <a:off x="2699886" y="52483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1" name="object 1001" descr=""/>
            <p:cNvSpPr/>
            <p:nvPr/>
          </p:nvSpPr>
          <p:spPr>
            <a:xfrm>
              <a:off x="2699886" y="52483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2" name="object 1002" descr=""/>
            <p:cNvSpPr/>
            <p:nvPr/>
          </p:nvSpPr>
          <p:spPr>
            <a:xfrm>
              <a:off x="3909168" y="490020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3" name="object 1003" descr=""/>
            <p:cNvSpPr/>
            <p:nvPr/>
          </p:nvSpPr>
          <p:spPr>
            <a:xfrm>
              <a:off x="3909167" y="490020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4" name="object 1004" descr=""/>
            <p:cNvSpPr/>
            <p:nvPr/>
          </p:nvSpPr>
          <p:spPr>
            <a:xfrm>
              <a:off x="3909167" y="490020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5" name="object 1005" descr=""/>
            <p:cNvSpPr/>
            <p:nvPr/>
          </p:nvSpPr>
          <p:spPr>
            <a:xfrm>
              <a:off x="4783494" y="496901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6" name="object 1006" descr=""/>
            <p:cNvSpPr/>
            <p:nvPr/>
          </p:nvSpPr>
          <p:spPr>
            <a:xfrm>
              <a:off x="4783494" y="496901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20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7" name="object 1007" descr=""/>
            <p:cNvSpPr/>
            <p:nvPr/>
          </p:nvSpPr>
          <p:spPr>
            <a:xfrm>
              <a:off x="4783494" y="496901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8573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8" name="object 1008" descr=""/>
            <p:cNvSpPr/>
            <p:nvPr/>
          </p:nvSpPr>
          <p:spPr>
            <a:xfrm>
              <a:off x="4786529" y="520986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9" name="object 1009" descr=""/>
            <p:cNvSpPr/>
            <p:nvPr/>
          </p:nvSpPr>
          <p:spPr>
            <a:xfrm>
              <a:off x="4786529" y="520986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0" name="object 1010" descr=""/>
            <p:cNvSpPr/>
            <p:nvPr/>
          </p:nvSpPr>
          <p:spPr>
            <a:xfrm>
              <a:off x="4786529" y="520986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1" name="object 1011" descr=""/>
            <p:cNvSpPr/>
            <p:nvPr/>
          </p:nvSpPr>
          <p:spPr>
            <a:xfrm>
              <a:off x="4783494" y="4266724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0" y="0"/>
                  </a:moveTo>
                  <a:lnTo>
                    <a:pt x="0" y="95123"/>
                  </a:lnTo>
                  <a:lnTo>
                    <a:pt x="48573" y="95123"/>
                  </a:lnTo>
                  <a:lnTo>
                    <a:pt x="0" y="0"/>
                  </a:lnTo>
                  <a:close/>
                </a:path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2" name="object 1012" descr=""/>
            <p:cNvSpPr/>
            <p:nvPr/>
          </p:nvSpPr>
          <p:spPr>
            <a:xfrm>
              <a:off x="4783494" y="4266724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  <a:path w="48895" h="95250">
                  <a:moveTo>
                    <a:pt x="0" y="0"/>
                  </a:moveTo>
                  <a:lnTo>
                    <a:pt x="48573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3" name="object 1013" descr=""/>
            <p:cNvSpPr/>
            <p:nvPr/>
          </p:nvSpPr>
          <p:spPr>
            <a:xfrm>
              <a:off x="4783494" y="4266724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8573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4" name="object 1014" descr=""/>
            <p:cNvSpPr/>
            <p:nvPr/>
          </p:nvSpPr>
          <p:spPr>
            <a:xfrm>
              <a:off x="3909168" y="3959090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5" name="object 1015" descr=""/>
            <p:cNvSpPr/>
            <p:nvPr/>
          </p:nvSpPr>
          <p:spPr>
            <a:xfrm>
              <a:off x="3909167" y="3959090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6" name="object 1016" descr=""/>
            <p:cNvSpPr/>
            <p:nvPr/>
          </p:nvSpPr>
          <p:spPr>
            <a:xfrm>
              <a:off x="3909167" y="3959090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7" name="object 1017" descr=""/>
            <p:cNvSpPr/>
            <p:nvPr/>
          </p:nvSpPr>
          <p:spPr>
            <a:xfrm>
              <a:off x="3909168" y="28267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8" name="object 1018" descr=""/>
            <p:cNvSpPr/>
            <p:nvPr/>
          </p:nvSpPr>
          <p:spPr>
            <a:xfrm>
              <a:off x="3909167" y="28267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9" name="object 1019" descr=""/>
            <p:cNvSpPr/>
            <p:nvPr/>
          </p:nvSpPr>
          <p:spPr>
            <a:xfrm>
              <a:off x="3909167" y="2826717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0" name="object 1020" descr=""/>
            <p:cNvSpPr/>
            <p:nvPr/>
          </p:nvSpPr>
          <p:spPr>
            <a:xfrm>
              <a:off x="3909168" y="33063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1" name="object 1021" descr=""/>
            <p:cNvSpPr/>
            <p:nvPr/>
          </p:nvSpPr>
          <p:spPr>
            <a:xfrm>
              <a:off x="3909167" y="33063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2" name="object 1022" descr=""/>
            <p:cNvSpPr/>
            <p:nvPr/>
          </p:nvSpPr>
          <p:spPr>
            <a:xfrm>
              <a:off x="3909167" y="33063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3" name="object 1023" descr=""/>
            <p:cNvSpPr/>
            <p:nvPr/>
          </p:nvSpPr>
          <p:spPr>
            <a:xfrm>
              <a:off x="4783494" y="2330861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4" name="object 1024" descr=""/>
            <p:cNvSpPr/>
            <p:nvPr/>
          </p:nvSpPr>
          <p:spPr>
            <a:xfrm>
              <a:off x="4783494" y="2330861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19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5" name="object 1025" descr=""/>
            <p:cNvSpPr/>
            <p:nvPr/>
          </p:nvSpPr>
          <p:spPr>
            <a:xfrm>
              <a:off x="4783494" y="2330861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8573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6" name="object 1026" descr=""/>
            <p:cNvSpPr/>
            <p:nvPr/>
          </p:nvSpPr>
          <p:spPr>
            <a:xfrm>
              <a:off x="3909168" y="1615411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27" name="object 1027" descr=""/>
            <p:cNvSpPr/>
            <p:nvPr/>
          </p:nvSpPr>
          <p:spPr>
            <a:xfrm>
              <a:off x="3909167" y="1615411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19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8" name="object 1028" descr=""/>
            <p:cNvSpPr/>
            <p:nvPr/>
          </p:nvSpPr>
          <p:spPr>
            <a:xfrm>
              <a:off x="3909167" y="1615411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19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9" name="object 1029" descr=""/>
            <p:cNvSpPr/>
            <p:nvPr/>
          </p:nvSpPr>
          <p:spPr>
            <a:xfrm>
              <a:off x="6819540" y="876687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5" h="5737859">
                  <a:moveTo>
                    <a:pt x="0" y="0"/>
                  </a:moveTo>
                  <a:lnTo>
                    <a:pt x="0" y="5737764"/>
                  </a:lnTo>
                  <a:lnTo>
                    <a:pt x="11941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0" name="object 1030" descr=""/>
            <p:cNvSpPr/>
            <p:nvPr/>
          </p:nvSpPr>
          <p:spPr>
            <a:xfrm>
              <a:off x="6879245" y="87668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 descr=""/>
            <p:cNvSpPr/>
            <p:nvPr/>
          </p:nvSpPr>
          <p:spPr>
            <a:xfrm>
              <a:off x="6879245" y="876687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 descr=""/>
            <p:cNvSpPr/>
            <p:nvPr/>
          </p:nvSpPr>
          <p:spPr>
            <a:xfrm>
              <a:off x="6819540" y="876686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5" h="5737859">
                  <a:moveTo>
                    <a:pt x="119410" y="5737764"/>
                  </a:moveTo>
                  <a:lnTo>
                    <a:pt x="1194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 descr=""/>
            <p:cNvSpPr/>
            <p:nvPr/>
          </p:nvSpPr>
          <p:spPr>
            <a:xfrm>
              <a:off x="6879245" y="876687"/>
              <a:ext cx="0" cy="5737860"/>
            </a:xfrm>
            <a:custGeom>
              <a:avLst/>
              <a:gdLst/>
              <a:ahLst/>
              <a:cxnLst/>
              <a:rect l="l" t="t" r="r" b="b"/>
              <a:pathLst>
                <a:path w="0" h="5737859">
                  <a:moveTo>
                    <a:pt x="0" y="0"/>
                  </a:moveTo>
                  <a:lnTo>
                    <a:pt x="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 descr=""/>
            <p:cNvSpPr/>
            <p:nvPr/>
          </p:nvSpPr>
          <p:spPr>
            <a:xfrm>
              <a:off x="6819540" y="111651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5" name="object 1035" descr=""/>
            <p:cNvSpPr/>
            <p:nvPr/>
          </p:nvSpPr>
          <p:spPr>
            <a:xfrm>
              <a:off x="6819540" y="11165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6" name="object 1036" descr=""/>
            <p:cNvSpPr/>
            <p:nvPr/>
          </p:nvSpPr>
          <p:spPr>
            <a:xfrm>
              <a:off x="6819540" y="11165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7" name="object 1037" descr=""/>
            <p:cNvSpPr/>
            <p:nvPr/>
          </p:nvSpPr>
          <p:spPr>
            <a:xfrm>
              <a:off x="6819540" y="135534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 descr=""/>
            <p:cNvSpPr/>
            <p:nvPr/>
          </p:nvSpPr>
          <p:spPr>
            <a:xfrm>
              <a:off x="6879245" y="135534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 descr=""/>
            <p:cNvSpPr/>
            <p:nvPr/>
          </p:nvSpPr>
          <p:spPr>
            <a:xfrm>
              <a:off x="6879245" y="135534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 descr=""/>
            <p:cNvSpPr/>
            <p:nvPr/>
          </p:nvSpPr>
          <p:spPr>
            <a:xfrm>
              <a:off x="6819540" y="135534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 descr=""/>
            <p:cNvSpPr/>
            <p:nvPr/>
          </p:nvSpPr>
          <p:spPr>
            <a:xfrm>
              <a:off x="6819540" y="15941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 descr=""/>
            <p:cNvSpPr/>
            <p:nvPr/>
          </p:nvSpPr>
          <p:spPr>
            <a:xfrm>
              <a:off x="6819540" y="15941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 descr=""/>
            <p:cNvSpPr/>
            <p:nvPr/>
          </p:nvSpPr>
          <p:spPr>
            <a:xfrm>
              <a:off x="6819540" y="15941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 descr=""/>
            <p:cNvSpPr/>
            <p:nvPr/>
          </p:nvSpPr>
          <p:spPr>
            <a:xfrm>
              <a:off x="6819540" y="183298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 descr=""/>
            <p:cNvSpPr/>
            <p:nvPr/>
          </p:nvSpPr>
          <p:spPr>
            <a:xfrm>
              <a:off x="6879245" y="183298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 descr=""/>
            <p:cNvSpPr/>
            <p:nvPr/>
          </p:nvSpPr>
          <p:spPr>
            <a:xfrm>
              <a:off x="6879245" y="183298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 descr=""/>
            <p:cNvSpPr/>
            <p:nvPr/>
          </p:nvSpPr>
          <p:spPr>
            <a:xfrm>
              <a:off x="6819540" y="183298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 descr=""/>
            <p:cNvSpPr/>
            <p:nvPr/>
          </p:nvSpPr>
          <p:spPr>
            <a:xfrm>
              <a:off x="6819540" y="207281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 descr=""/>
            <p:cNvSpPr/>
            <p:nvPr/>
          </p:nvSpPr>
          <p:spPr>
            <a:xfrm>
              <a:off x="6819540" y="207281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 descr=""/>
            <p:cNvSpPr/>
            <p:nvPr/>
          </p:nvSpPr>
          <p:spPr>
            <a:xfrm>
              <a:off x="6819540" y="207281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 descr=""/>
            <p:cNvSpPr/>
            <p:nvPr/>
          </p:nvSpPr>
          <p:spPr>
            <a:xfrm>
              <a:off x="6819540" y="231163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 descr=""/>
            <p:cNvSpPr/>
            <p:nvPr/>
          </p:nvSpPr>
          <p:spPr>
            <a:xfrm>
              <a:off x="6879245" y="231163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 descr=""/>
            <p:cNvSpPr/>
            <p:nvPr/>
          </p:nvSpPr>
          <p:spPr>
            <a:xfrm>
              <a:off x="6879245" y="231163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 descr=""/>
            <p:cNvSpPr/>
            <p:nvPr/>
          </p:nvSpPr>
          <p:spPr>
            <a:xfrm>
              <a:off x="6819540" y="231163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 descr=""/>
            <p:cNvSpPr/>
            <p:nvPr/>
          </p:nvSpPr>
          <p:spPr>
            <a:xfrm>
              <a:off x="6819540" y="255045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 descr=""/>
            <p:cNvSpPr/>
            <p:nvPr/>
          </p:nvSpPr>
          <p:spPr>
            <a:xfrm>
              <a:off x="6819540" y="25504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 descr=""/>
            <p:cNvSpPr/>
            <p:nvPr/>
          </p:nvSpPr>
          <p:spPr>
            <a:xfrm>
              <a:off x="6819540" y="25504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 descr=""/>
            <p:cNvSpPr/>
            <p:nvPr/>
          </p:nvSpPr>
          <p:spPr>
            <a:xfrm>
              <a:off x="6819540" y="2789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 descr=""/>
            <p:cNvSpPr/>
            <p:nvPr/>
          </p:nvSpPr>
          <p:spPr>
            <a:xfrm>
              <a:off x="6879245" y="278927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 descr=""/>
            <p:cNvSpPr/>
            <p:nvPr/>
          </p:nvSpPr>
          <p:spPr>
            <a:xfrm>
              <a:off x="6879245" y="278927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 descr=""/>
            <p:cNvSpPr/>
            <p:nvPr/>
          </p:nvSpPr>
          <p:spPr>
            <a:xfrm>
              <a:off x="6819540" y="278927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 descr=""/>
            <p:cNvSpPr/>
            <p:nvPr/>
          </p:nvSpPr>
          <p:spPr>
            <a:xfrm>
              <a:off x="6819540" y="30280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 descr=""/>
            <p:cNvSpPr/>
            <p:nvPr/>
          </p:nvSpPr>
          <p:spPr>
            <a:xfrm>
              <a:off x="6819540" y="302809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 descr=""/>
            <p:cNvSpPr/>
            <p:nvPr/>
          </p:nvSpPr>
          <p:spPr>
            <a:xfrm>
              <a:off x="6819540" y="302809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 descr=""/>
            <p:cNvSpPr/>
            <p:nvPr/>
          </p:nvSpPr>
          <p:spPr>
            <a:xfrm>
              <a:off x="6819540" y="326792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 descr=""/>
            <p:cNvSpPr/>
            <p:nvPr/>
          </p:nvSpPr>
          <p:spPr>
            <a:xfrm>
              <a:off x="6879245" y="326792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 descr=""/>
            <p:cNvSpPr/>
            <p:nvPr/>
          </p:nvSpPr>
          <p:spPr>
            <a:xfrm>
              <a:off x="6879245" y="326792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 descr=""/>
            <p:cNvSpPr/>
            <p:nvPr/>
          </p:nvSpPr>
          <p:spPr>
            <a:xfrm>
              <a:off x="6819540" y="326792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 descr=""/>
            <p:cNvSpPr/>
            <p:nvPr/>
          </p:nvSpPr>
          <p:spPr>
            <a:xfrm>
              <a:off x="6819540" y="35067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 descr=""/>
            <p:cNvSpPr/>
            <p:nvPr/>
          </p:nvSpPr>
          <p:spPr>
            <a:xfrm>
              <a:off x="6819540" y="35067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 descr=""/>
            <p:cNvSpPr/>
            <p:nvPr/>
          </p:nvSpPr>
          <p:spPr>
            <a:xfrm>
              <a:off x="6819540" y="35067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 descr=""/>
            <p:cNvSpPr/>
            <p:nvPr/>
          </p:nvSpPr>
          <p:spPr>
            <a:xfrm>
              <a:off x="6819540" y="374556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 descr=""/>
            <p:cNvSpPr/>
            <p:nvPr/>
          </p:nvSpPr>
          <p:spPr>
            <a:xfrm>
              <a:off x="6879245" y="37455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 descr=""/>
            <p:cNvSpPr/>
            <p:nvPr/>
          </p:nvSpPr>
          <p:spPr>
            <a:xfrm>
              <a:off x="6879245" y="37455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 descr=""/>
            <p:cNvSpPr/>
            <p:nvPr/>
          </p:nvSpPr>
          <p:spPr>
            <a:xfrm>
              <a:off x="6819540" y="374556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 descr=""/>
            <p:cNvSpPr/>
            <p:nvPr/>
          </p:nvSpPr>
          <p:spPr>
            <a:xfrm>
              <a:off x="6819540" y="398438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 descr=""/>
            <p:cNvSpPr/>
            <p:nvPr/>
          </p:nvSpPr>
          <p:spPr>
            <a:xfrm>
              <a:off x="6819540" y="39843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 descr=""/>
            <p:cNvSpPr/>
            <p:nvPr/>
          </p:nvSpPr>
          <p:spPr>
            <a:xfrm>
              <a:off x="6819540" y="39843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 descr=""/>
            <p:cNvSpPr/>
            <p:nvPr/>
          </p:nvSpPr>
          <p:spPr>
            <a:xfrm>
              <a:off x="6819540" y="42232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 descr=""/>
            <p:cNvSpPr/>
            <p:nvPr/>
          </p:nvSpPr>
          <p:spPr>
            <a:xfrm>
              <a:off x="6879245" y="422321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 descr=""/>
            <p:cNvSpPr/>
            <p:nvPr/>
          </p:nvSpPr>
          <p:spPr>
            <a:xfrm>
              <a:off x="6879245" y="422321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 descr=""/>
            <p:cNvSpPr/>
            <p:nvPr/>
          </p:nvSpPr>
          <p:spPr>
            <a:xfrm>
              <a:off x="6819540" y="42232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 descr=""/>
            <p:cNvSpPr/>
            <p:nvPr/>
          </p:nvSpPr>
          <p:spPr>
            <a:xfrm>
              <a:off x="6819540" y="446304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 descr=""/>
            <p:cNvSpPr/>
            <p:nvPr/>
          </p:nvSpPr>
          <p:spPr>
            <a:xfrm>
              <a:off x="6819540" y="4463042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 descr=""/>
            <p:cNvSpPr/>
            <p:nvPr/>
          </p:nvSpPr>
          <p:spPr>
            <a:xfrm>
              <a:off x="6819540" y="4463042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 descr=""/>
            <p:cNvSpPr/>
            <p:nvPr/>
          </p:nvSpPr>
          <p:spPr>
            <a:xfrm>
              <a:off x="6819540" y="470186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6879245" y="470186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 descr=""/>
            <p:cNvSpPr/>
            <p:nvPr/>
          </p:nvSpPr>
          <p:spPr>
            <a:xfrm>
              <a:off x="6879245" y="470186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 descr=""/>
            <p:cNvSpPr/>
            <p:nvPr/>
          </p:nvSpPr>
          <p:spPr>
            <a:xfrm>
              <a:off x="6819540" y="470186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 descr=""/>
            <p:cNvSpPr/>
            <p:nvPr/>
          </p:nvSpPr>
          <p:spPr>
            <a:xfrm>
              <a:off x="6819540" y="494068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 descr=""/>
            <p:cNvSpPr/>
            <p:nvPr/>
          </p:nvSpPr>
          <p:spPr>
            <a:xfrm>
              <a:off x="6819540" y="494068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 descr=""/>
            <p:cNvSpPr/>
            <p:nvPr/>
          </p:nvSpPr>
          <p:spPr>
            <a:xfrm>
              <a:off x="6819540" y="494068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 descr=""/>
            <p:cNvSpPr/>
            <p:nvPr/>
          </p:nvSpPr>
          <p:spPr>
            <a:xfrm>
              <a:off x="6819540" y="51795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6879245" y="5179504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 descr=""/>
            <p:cNvSpPr/>
            <p:nvPr/>
          </p:nvSpPr>
          <p:spPr>
            <a:xfrm>
              <a:off x="6879245" y="5179504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6819540" y="51795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6819540" y="541933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6819540" y="541933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 descr=""/>
            <p:cNvSpPr/>
            <p:nvPr/>
          </p:nvSpPr>
          <p:spPr>
            <a:xfrm>
              <a:off x="6819540" y="541933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 descr=""/>
            <p:cNvSpPr/>
            <p:nvPr/>
          </p:nvSpPr>
          <p:spPr>
            <a:xfrm>
              <a:off x="6819540" y="56581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6879245" y="565815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 descr=""/>
            <p:cNvSpPr/>
            <p:nvPr/>
          </p:nvSpPr>
          <p:spPr>
            <a:xfrm>
              <a:off x="6879245" y="565815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 descr=""/>
            <p:cNvSpPr/>
            <p:nvPr/>
          </p:nvSpPr>
          <p:spPr>
            <a:xfrm>
              <a:off x="6819540" y="565815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 descr=""/>
            <p:cNvSpPr/>
            <p:nvPr/>
          </p:nvSpPr>
          <p:spPr>
            <a:xfrm>
              <a:off x="6819540" y="5896977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 descr=""/>
            <p:cNvSpPr/>
            <p:nvPr/>
          </p:nvSpPr>
          <p:spPr>
            <a:xfrm>
              <a:off x="6819540" y="589697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 descr=""/>
            <p:cNvSpPr/>
            <p:nvPr/>
          </p:nvSpPr>
          <p:spPr>
            <a:xfrm>
              <a:off x="6819540" y="5896977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 descr=""/>
            <p:cNvSpPr/>
            <p:nvPr/>
          </p:nvSpPr>
          <p:spPr>
            <a:xfrm>
              <a:off x="6819540" y="613579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6879245" y="613579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 descr=""/>
            <p:cNvSpPr/>
            <p:nvPr/>
          </p:nvSpPr>
          <p:spPr>
            <a:xfrm>
              <a:off x="6879245" y="613579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6819540" y="613579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6819540" y="637461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6819540" y="637461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 descr=""/>
            <p:cNvSpPr/>
            <p:nvPr/>
          </p:nvSpPr>
          <p:spPr>
            <a:xfrm>
              <a:off x="6819540" y="637461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 descr=""/>
            <p:cNvSpPr/>
            <p:nvPr/>
          </p:nvSpPr>
          <p:spPr>
            <a:xfrm>
              <a:off x="6819540" y="6614451"/>
              <a:ext cx="120014" cy="716915"/>
            </a:xfrm>
            <a:custGeom>
              <a:avLst/>
              <a:gdLst/>
              <a:ahLst/>
              <a:cxnLst/>
              <a:rect l="l" t="t" r="r" b="b"/>
              <a:pathLst>
                <a:path w="120015" h="716915">
                  <a:moveTo>
                    <a:pt x="119410" y="0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5624425" y="6614451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4" h="716915">
                  <a:moveTo>
                    <a:pt x="1195114" y="0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5624425" y="7092092"/>
              <a:ext cx="4271645" cy="0"/>
            </a:xfrm>
            <a:custGeom>
              <a:avLst/>
              <a:gdLst/>
              <a:ahLst/>
              <a:cxnLst/>
              <a:rect l="l" t="t" r="r" b="b"/>
              <a:pathLst>
                <a:path w="4271645" h="0">
                  <a:moveTo>
                    <a:pt x="427144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6938950" y="6614451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4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 descr=""/>
            <p:cNvSpPr/>
            <p:nvPr/>
          </p:nvSpPr>
          <p:spPr>
            <a:xfrm>
              <a:off x="7811252" y="6614451"/>
              <a:ext cx="2084705" cy="716915"/>
            </a:xfrm>
            <a:custGeom>
              <a:avLst/>
              <a:gdLst/>
              <a:ahLst/>
              <a:cxnLst/>
              <a:rect l="l" t="t" r="r" b="b"/>
              <a:pathLst>
                <a:path w="2084704" h="716915">
                  <a:moveTo>
                    <a:pt x="0" y="0"/>
                  </a:moveTo>
                  <a:lnTo>
                    <a:pt x="1210293" y="0"/>
                  </a:lnTo>
                  <a:lnTo>
                    <a:pt x="2084619" y="0"/>
                  </a:lnTo>
                  <a:lnTo>
                    <a:pt x="2084619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 descr=""/>
            <p:cNvSpPr/>
            <p:nvPr/>
          </p:nvSpPr>
          <p:spPr>
            <a:xfrm>
              <a:off x="6819540" y="6912977"/>
              <a:ext cx="3076575" cy="0"/>
            </a:xfrm>
            <a:custGeom>
              <a:avLst/>
              <a:gdLst/>
              <a:ahLst/>
              <a:cxnLst/>
              <a:rect l="l" t="t" r="r" b="b"/>
              <a:pathLst>
                <a:path w="3076575" h="0">
                  <a:moveTo>
                    <a:pt x="0" y="0"/>
                  </a:moveTo>
                  <a:lnTo>
                    <a:pt x="30763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 descr=""/>
            <p:cNvSpPr/>
            <p:nvPr/>
          </p:nvSpPr>
          <p:spPr>
            <a:xfrm>
              <a:off x="9255306" y="691297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4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1" name="object 1121" descr=""/>
          <p:cNvSpPr txBox="1"/>
          <p:nvPr/>
        </p:nvSpPr>
        <p:spPr>
          <a:xfrm>
            <a:off x="11432670" y="13259537"/>
            <a:ext cx="6026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89280" algn="l"/>
              </a:tabLst>
            </a:pPr>
            <a:r>
              <a:rPr dirty="0" u="heavy" sz="750" spc="-15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heavy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218.00</a:t>
            </a:r>
            <a:r>
              <a:rPr dirty="0" u="heavy" sz="75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	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2" name="object 1122" descr=""/>
          <p:cNvSpPr txBox="1"/>
          <p:nvPr/>
        </p:nvSpPr>
        <p:spPr>
          <a:xfrm>
            <a:off x="12117942" y="13196797"/>
            <a:ext cx="13792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праворуч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її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абсолютна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відмітка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3" name="object 1123" descr=""/>
          <p:cNvSpPr txBox="1"/>
          <p:nvPr/>
        </p:nvSpPr>
        <p:spPr>
          <a:xfrm>
            <a:off x="12106899" y="13456868"/>
            <a:ext cx="7366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установлений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РГВ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4" name="object 1124" descr=""/>
          <p:cNvSpPr txBox="1"/>
          <p:nvPr/>
        </p:nvSpPr>
        <p:spPr>
          <a:xfrm>
            <a:off x="12101964" y="13823195"/>
            <a:ext cx="9163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місце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відбору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моноліта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5" name="object 1125" descr=""/>
          <p:cNvSpPr txBox="1"/>
          <p:nvPr/>
        </p:nvSpPr>
        <p:spPr>
          <a:xfrm>
            <a:off x="7740763" y="7106874"/>
            <a:ext cx="16275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435735" algn="l"/>
              </a:tabLst>
            </a:pPr>
            <a:r>
              <a:rPr dirty="0" sz="750" spc="-20" i="1">
                <a:latin typeface="ISOCPEUR"/>
                <a:cs typeface="ISOCPEUR"/>
              </a:rPr>
              <a:t>св.1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6" name="object 1126" descr=""/>
          <p:cNvSpPr txBox="1"/>
          <p:nvPr/>
        </p:nvSpPr>
        <p:spPr>
          <a:xfrm>
            <a:off x="7811252" y="6912977"/>
            <a:ext cx="144462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algn="ctr" marR="53975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32.00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7" name="object 1127" descr=""/>
          <p:cNvSpPr txBox="1"/>
          <p:nvPr/>
        </p:nvSpPr>
        <p:spPr>
          <a:xfrm>
            <a:off x="7722397" y="6662628"/>
            <a:ext cx="1696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443990" algn="l"/>
              </a:tabLst>
            </a:pPr>
            <a:r>
              <a:rPr dirty="0" sz="750" spc="-10" i="1">
                <a:latin typeface="ISOCPEUR"/>
                <a:cs typeface="ISOCPEUR"/>
              </a:rPr>
              <a:t>219.60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219.85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8" name="object 1128" descr=""/>
          <p:cNvSpPr txBox="1"/>
          <p:nvPr/>
        </p:nvSpPr>
        <p:spPr>
          <a:xfrm>
            <a:off x="5624425" y="6614451"/>
            <a:ext cx="1195705" cy="2990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31750" rIns="0" bIns="0" rtlCol="0" vert="horz">
            <a:spAutoFit/>
          </a:bodyPr>
          <a:lstStyle/>
          <a:p>
            <a:pPr marL="145415" marR="173990" indent="43180">
              <a:lnSpc>
                <a:spcPts val="780"/>
              </a:lnSpc>
              <a:spcBef>
                <a:spcPts val="250"/>
              </a:spcBef>
            </a:pPr>
            <a:r>
              <a:rPr dirty="0" sz="750" spc="-40" i="1">
                <a:latin typeface="ISOCPEUR"/>
                <a:cs typeface="ISOCPEUR"/>
              </a:rPr>
              <a:t>Абсолютна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відмітка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свердловини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метрах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9" name="object 1129" descr=""/>
          <p:cNvSpPr txBox="1"/>
          <p:nvPr/>
        </p:nvSpPr>
        <p:spPr>
          <a:xfrm>
            <a:off x="5624425" y="6912977"/>
            <a:ext cx="119570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7804">
              <a:lnSpc>
                <a:spcPct val="100000"/>
              </a:lnSpc>
              <a:spcBef>
                <a:spcPts val="125"/>
              </a:spcBef>
            </a:pPr>
            <a:r>
              <a:rPr dirty="0" sz="750" spc="-30" i="1">
                <a:latin typeface="ISOCPEUR"/>
                <a:cs typeface="ISOCPEUR"/>
              </a:rPr>
              <a:t>Відстань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між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св.,м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0" name="object 1130" descr=""/>
          <p:cNvSpPr txBox="1"/>
          <p:nvPr/>
        </p:nvSpPr>
        <p:spPr>
          <a:xfrm>
            <a:off x="5624425" y="7092092"/>
            <a:ext cx="1195705" cy="23939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1454">
              <a:lnSpc>
                <a:spcPct val="100000"/>
              </a:lnSpc>
              <a:spcBef>
                <a:spcPts val="125"/>
              </a:spcBef>
            </a:pPr>
            <a:r>
              <a:rPr dirty="0" sz="750" spc="-35" i="1">
                <a:latin typeface="ISOCPEUR"/>
                <a:cs typeface="ISOCPEUR"/>
              </a:rPr>
              <a:t>Номер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свердловини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1" name="object 1131" descr=""/>
          <p:cNvSpPr txBox="1"/>
          <p:nvPr/>
        </p:nvSpPr>
        <p:spPr>
          <a:xfrm>
            <a:off x="6559915" y="605849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2" name="object 1132" descr=""/>
          <p:cNvSpPr txBox="1"/>
          <p:nvPr/>
        </p:nvSpPr>
        <p:spPr>
          <a:xfrm>
            <a:off x="6559833" y="5819672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3" name="object 1133" descr=""/>
          <p:cNvSpPr txBox="1"/>
          <p:nvPr/>
        </p:nvSpPr>
        <p:spPr>
          <a:xfrm>
            <a:off x="6559753" y="558085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4" name="object 1134" descr=""/>
          <p:cNvSpPr txBox="1"/>
          <p:nvPr/>
        </p:nvSpPr>
        <p:spPr>
          <a:xfrm>
            <a:off x="6559672" y="5342031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5" name="object 1135" descr=""/>
          <p:cNvSpPr txBox="1"/>
          <p:nvPr/>
        </p:nvSpPr>
        <p:spPr>
          <a:xfrm>
            <a:off x="6559590" y="510219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6" name="object 1136" descr=""/>
          <p:cNvSpPr txBox="1"/>
          <p:nvPr/>
        </p:nvSpPr>
        <p:spPr>
          <a:xfrm>
            <a:off x="6559509" y="4863378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7" name="object 1137" descr=""/>
          <p:cNvSpPr txBox="1"/>
          <p:nvPr/>
        </p:nvSpPr>
        <p:spPr>
          <a:xfrm>
            <a:off x="6559429" y="462455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8" name="object 1138" descr=""/>
          <p:cNvSpPr txBox="1"/>
          <p:nvPr/>
        </p:nvSpPr>
        <p:spPr>
          <a:xfrm>
            <a:off x="6559347" y="4385737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9" name="object 1139" descr=""/>
          <p:cNvSpPr txBox="1"/>
          <p:nvPr/>
        </p:nvSpPr>
        <p:spPr>
          <a:xfrm>
            <a:off x="6559266" y="4145905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0" name="object 1140" descr=""/>
          <p:cNvSpPr txBox="1"/>
          <p:nvPr/>
        </p:nvSpPr>
        <p:spPr>
          <a:xfrm>
            <a:off x="6559185" y="390708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1" name="object 1141" descr=""/>
          <p:cNvSpPr txBox="1"/>
          <p:nvPr/>
        </p:nvSpPr>
        <p:spPr>
          <a:xfrm>
            <a:off x="6559104" y="3668263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2" name="object 1142" descr=""/>
          <p:cNvSpPr txBox="1"/>
          <p:nvPr/>
        </p:nvSpPr>
        <p:spPr>
          <a:xfrm>
            <a:off x="6559023" y="3429443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3" name="object 1143" descr=""/>
          <p:cNvSpPr txBox="1"/>
          <p:nvPr/>
        </p:nvSpPr>
        <p:spPr>
          <a:xfrm>
            <a:off x="6558942" y="3190623"/>
            <a:ext cx="2533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4" name="object 1144" descr=""/>
          <p:cNvSpPr txBox="1"/>
          <p:nvPr/>
        </p:nvSpPr>
        <p:spPr>
          <a:xfrm>
            <a:off x="6558860" y="295079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5" name="object 1145" descr=""/>
          <p:cNvSpPr txBox="1"/>
          <p:nvPr/>
        </p:nvSpPr>
        <p:spPr>
          <a:xfrm>
            <a:off x="6558780" y="271197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6" name="object 1146" descr=""/>
          <p:cNvSpPr txBox="1"/>
          <p:nvPr/>
        </p:nvSpPr>
        <p:spPr>
          <a:xfrm>
            <a:off x="6558698" y="2473149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7" name="object 1147" descr=""/>
          <p:cNvSpPr txBox="1"/>
          <p:nvPr/>
        </p:nvSpPr>
        <p:spPr>
          <a:xfrm>
            <a:off x="6558618" y="2234328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8" name="object 1148" descr=""/>
          <p:cNvSpPr txBox="1"/>
          <p:nvPr/>
        </p:nvSpPr>
        <p:spPr>
          <a:xfrm>
            <a:off x="6558536" y="1995508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9" name="object 1149" descr=""/>
          <p:cNvSpPr txBox="1"/>
          <p:nvPr/>
        </p:nvSpPr>
        <p:spPr>
          <a:xfrm>
            <a:off x="6558455" y="175567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0" name="object 1150" descr=""/>
          <p:cNvSpPr txBox="1"/>
          <p:nvPr/>
        </p:nvSpPr>
        <p:spPr>
          <a:xfrm>
            <a:off x="6558374" y="151685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1" name="object 1151" descr=""/>
          <p:cNvSpPr txBox="1"/>
          <p:nvPr/>
        </p:nvSpPr>
        <p:spPr>
          <a:xfrm>
            <a:off x="6558293" y="127803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2" name="object 1152" descr=""/>
          <p:cNvSpPr txBox="1"/>
          <p:nvPr/>
        </p:nvSpPr>
        <p:spPr>
          <a:xfrm>
            <a:off x="6558212" y="103921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3" name="object 1153" descr=""/>
          <p:cNvSpPr txBox="1"/>
          <p:nvPr/>
        </p:nvSpPr>
        <p:spPr>
          <a:xfrm>
            <a:off x="6558131" y="79938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4" name="object 1154" descr=""/>
          <p:cNvSpPr txBox="1"/>
          <p:nvPr/>
        </p:nvSpPr>
        <p:spPr>
          <a:xfrm>
            <a:off x="11475000" y="12852797"/>
            <a:ext cx="2223770" cy="38544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Умовні</a:t>
            </a:r>
            <a:r>
              <a:rPr dirty="0" sz="1050" spc="-26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позначення</a:t>
            </a:r>
            <a:endParaRPr sz="1050">
              <a:latin typeface="ISOCPEUR"/>
              <a:cs typeface="ISOCPEUR"/>
            </a:endParaRPr>
          </a:p>
          <a:p>
            <a:pPr marL="655320">
              <a:lnSpc>
                <a:spcPct val="100000"/>
              </a:lnSpc>
              <a:spcBef>
                <a:spcPts val="665"/>
              </a:spcBef>
            </a:pPr>
            <a:r>
              <a:rPr dirty="0" sz="750" spc="-30" i="1">
                <a:latin typeface="ISOCPEUR"/>
                <a:cs typeface="ISOCPEUR"/>
              </a:rPr>
              <a:t>зліва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глибина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залягання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підошви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ІГЕ,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55" name="object 1155" descr=""/>
          <p:cNvGrpSpPr/>
          <p:nvPr/>
        </p:nvGrpSpPr>
        <p:grpSpPr>
          <a:xfrm>
            <a:off x="7176183" y="1150419"/>
            <a:ext cx="2714625" cy="4822190"/>
            <a:chOff x="7176183" y="1150419"/>
            <a:chExt cx="2714625" cy="4822190"/>
          </a:xfrm>
        </p:grpSpPr>
        <p:sp>
          <p:nvSpPr>
            <p:cNvPr id="1156" name="object 1156" descr=""/>
            <p:cNvSpPr/>
            <p:nvPr/>
          </p:nvSpPr>
          <p:spPr>
            <a:xfrm>
              <a:off x="7177771" y="159416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598063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 descr=""/>
            <p:cNvSpPr/>
            <p:nvPr/>
          </p:nvSpPr>
          <p:spPr>
            <a:xfrm>
              <a:off x="7775834" y="233490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 descr=""/>
            <p:cNvSpPr/>
            <p:nvPr/>
          </p:nvSpPr>
          <p:spPr>
            <a:xfrm>
              <a:off x="7775834" y="396111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 descr=""/>
            <p:cNvSpPr/>
            <p:nvPr/>
          </p:nvSpPr>
          <p:spPr>
            <a:xfrm>
              <a:off x="7778870" y="4677576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w="0" h="478789">
                  <a:moveTo>
                    <a:pt x="0" y="478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 descr=""/>
            <p:cNvSpPr/>
            <p:nvPr/>
          </p:nvSpPr>
          <p:spPr>
            <a:xfrm>
              <a:off x="7817324" y="4677576"/>
              <a:ext cx="0" cy="478790"/>
            </a:xfrm>
            <a:custGeom>
              <a:avLst/>
              <a:gdLst/>
              <a:ahLst/>
              <a:cxnLst/>
              <a:rect l="l" t="t" r="r" b="b"/>
              <a:pathLst>
                <a:path w="0" h="478789">
                  <a:moveTo>
                    <a:pt x="0" y="4786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 descr=""/>
            <p:cNvSpPr/>
            <p:nvPr/>
          </p:nvSpPr>
          <p:spPr>
            <a:xfrm>
              <a:off x="7775834" y="467757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2" name="object 116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176253" y="1150419"/>
              <a:ext cx="2714053" cy="4821948"/>
            </a:xfrm>
            <a:prstGeom prst="rect">
              <a:avLst/>
            </a:prstGeom>
          </p:spPr>
        </p:pic>
      </p:grpSp>
      <p:sp>
        <p:nvSpPr>
          <p:cNvPr id="1163" name="object 1163" descr=""/>
          <p:cNvSpPr txBox="1"/>
          <p:nvPr/>
        </p:nvSpPr>
        <p:spPr>
          <a:xfrm>
            <a:off x="7620796" y="1476377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64" name="object 1164" descr=""/>
          <p:cNvGrpSpPr/>
          <p:nvPr/>
        </p:nvGrpSpPr>
        <p:grpSpPr>
          <a:xfrm>
            <a:off x="7246008" y="2303975"/>
            <a:ext cx="2583815" cy="1698625"/>
            <a:chOff x="7246008" y="2303975"/>
            <a:chExt cx="2583815" cy="1698625"/>
          </a:xfrm>
        </p:grpSpPr>
        <p:sp>
          <p:nvSpPr>
            <p:cNvPr id="1165" name="object 1165" descr=""/>
            <p:cNvSpPr/>
            <p:nvPr/>
          </p:nvSpPr>
          <p:spPr>
            <a:xfrm>
              <a:off x="7247595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 descr=""/>
            <p:cNvSpPr/>
            <p:nvPr/>
          </p:nvSpPr>
          <p:spPr>
            <a:xfrm>
              <a:off x="7246583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 descr=""/>
            <p:cNvSpPr/>
            <p:nvPr/>
          </p:nvSpPr>
          <p:spPr>
            <a:xfrm>
              <a:off x="7246583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 descr=""/>
            <p:cNvSpPr/>
            <p:nvPr/>
          </p:nvSpPr>
          <p:spPr>
            <a:xfrm>
              <a:off x="7247595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 descr=""/>
            <p:cNvSpPr/>
            <p:nvPr/>
          </p:nvSpPr>
          <p:spPr>
            <a:xfrm>
              <a:off x="7246583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 descr=""/>
            <p:cNvSpPr/>
            <p:nvPr/>
          </p:nvSpPr>
          <p:spPr>
            <a:xfrm>
              <a:off x="7246583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 descr=""/>
            <p:cNvSpPr/>
            <p:nvPr/>
          </p:nvSpPr>
          <p:spPr>
            <a:xfrm>
              <a:off x="7247595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 descr=""/>
            <p:cNvSpPr/>
            <p:nvPr/>
          </p:nvSpPr>
          <p:spPr>
            <a:xfrm>
              <a:off x="7246583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3" name="object 1173" descr=""/>
            <p:cNvSpPr/>
            <p:nvPr/>
          </p:nvSpPr>
          <p:spPr>
            <a:xfrm>
              <a:off x="7246583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4" name="object 1174" descr=""/>
            <p:cNvSpPr/>
            <p:nvPr/>
          </p:nvSpPr>
          <p:spPr>
            <a:xfrm>
              <a:off x="7247595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 descr=""/>
            <p:cNvSpPr/>
            <p:nvPr/>
          </p:nvSpPr>
          <p:spPr>
            <a:xfrm>
              <a:off x="7246583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 descr=""/>
            <p:cNvSpPr/>
            <p:nvPr/>
          </p:nvSpPr>
          <p:spPr>
            <a:xfrm>
              <a:off x="7246583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 descr=""/>
            <p:cNvSpPr/>
            <p:nvPr/>
          </p:nvSpPr>
          <p:spPr>
            <a:xfrm>
              <a:off x="7247595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 descr=""/>
            <p:cNvSpPr/>
            <p:nvPr/>
          </p:nvSpPr>
          <p:spPr>
            <a:xfrm>
              <a:off x="7246583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 descr=""/>
            <p:cNvSpPr/>
            <p:nvPr/>
          </p:nvSpPr>
          <p:spPr>
            <a:xfrm>
              <a:off x="7246583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0" name="object 1180" descr=""/>
            <p:cNvSpPr/>
            <p:nvPr/>
          </p:nvSpPr>
          <p:spPr>
            <a:xfrm>
              <a:off x="7323491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1" name="object 1181" descr=""/>
            <p:cNvSpPr/>
            <p:nvPr/>
          </p:nvSpPr>
          <p:spPr>
            <a:xfrm>
              <a:off x="732248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 descr=""/>
            <p:cNvSpPr/>
            <p:nvPr/>
          </p:nvSpPr>
          <p:spPr>
            <a:xfrm>
              <a:off x="732248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 descr=""/>
            <p:cNvSpPr/>
            <p:nvPr/>
          </p:nvSpPr>
          <p:spPr>
            <a:xfrm>
              <a:off x="7323491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 descr=""/>
            <p:cNvSpPr/>
            <p:nvPr/>
          </p:nvSpPr>
          <p:spPr>
            <a:xfrm>
              <a:off x="732248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 descr=""/>
            <p:cNvSpPr/>
            <p:nvPr/>
          </p:nvSpPr>
          <p:spPr>
            <a:xfrm>
              <a:off x="732248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 descr=""/>
            <p:cNvSpPr/>
            <p:nvPr/>
          </p:nvSpPr>
          <p:spPr>
            <a:xfrm>
              <a:off x="7323491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 descr=""/>
            <p:cNvSpPr/>
            <p:nvPr/>
          </p:nvSpPr>
          <p:spPr>
            <a:xfrm>
              <a:off x="732248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 descr=""/>
            <p:cNvSpPr/>
            <p:nvPr/>
          </p:nvSpPr>
          <p:spPr>
            <a:xfrm>
              <a:off x="732248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 descr=""/>
            <p:cNvSpPr/>
            <p:nvPr/>
          </p:nvSpPr>
          <p:spPr>
            <a:xfrm>
              <a:off x="7323491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 descr=""/>
            <p:cNvSpPr/>
            <p:nvPr/>
          </p:nvSpPr>
          <p:spPr>
            <a:xfrm>
              <a:off x="732248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 descr=""/>
            <p:cNvSpPr/>
            <p:nvPr/>
          </p:nvSpPr>
          <p:spPr>
            <a:xfrm>
              <a:off x="732248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 descr=""/>
            <p:cNvSpPr/>
            <p:nvPr/>
          </p:nvSpPr>
          <p:spPr>
            <a:xfrm>
              <a:off x="7399388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3" name="object 1193" descr=""/>
            <p:cNvSpPr/>
            <p:nvPr/>
          </p:nvSpPr>
          <p:spPr>
            <a:xfrm>
              <a:off x="739837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4" name="object 1194" descr=""/>
            <p:cNvSpPr/>
            <p:nvPr/>
          </p:nvSpPr>
          <p:spPr>
            <a:xfrm>
              <a:off x="739837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 descr=""/>
            <p:cNvSpPr/>
            <p:nvPr/>
          </p:nvSpPr>
          <p:spPr>
            <a:xfrm>
              <a:off x="7399388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 descr=""/>
            <p:cNvSpPr/>
            <p:nvPr/>
          </p:nvSpPr>
          <p:spPr>
            <a:xfrm>
              <a:off x="739837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 descr=""/>
            <p:cNvSpPr/>
            <p:nvPr/>
          </p:nvSpPr>
          <p:spPr>
            <a:xfrm>
              <a:off x="739837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 descr=""/>
            <p:cNvSpPr/>
            <p:nvPr/>
          </p:nvSpPr>
          <p:spPr>
            <a:xfrm>
              <a:off x="7399388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 descr=""/>
            <p:cNvSpPr/>
            <p:nvPr/>
          </p:nvSpPr>
          <p:spPr>
            <a:xfrm>
              <a:off x="739837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0" name="object 1200" descr=""/>
            <p:cNvSpPr/>
            <p:nvPr/>
          </p:nvSpPr>
          <p:spPr>
            <a:xfrm>
              <a:off x="739837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1" name="object 1201" descr=""/>
            <p:cNvSpPr/>
            <p:nvPr/>
          </p:nvSpPr>
          <p:spPr>
            <a:xfrm>
              <a:off x="7475284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 descr=""/>
            <p:cNvSpPr/>
            <p:nvPr/>
          </p:nvSpPr>
          <p:spPr>
            <a:xfrm>
              <a:off x="7474272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 descr=""/>
            <p:cNvSpPr/>
            <p:nvPr/>
          </p:nvSpPr>
          <p:spPr>
            <a:xfrm>
              <a:off x="7474272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 descr=""/>
            <p:cNvSpPr/>
            <p:nvPr/>
          </p:nvSpPr>
          <p:spPr>
            <a:xfrm>
              <a:off x="7475284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 descr=""/>
            <p:cNvSpPr/>
            <p:nvPr/>
          </p:nvSpPr>
          <p:spPr>
            <a:xfrm>
              <a:off x="747427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 descr=""/>
            <p:cNvSpPr/>
            <p:nvPr/>
          </p:nvSpPr>
          <p:spPr>
            <a:xfrm>
              <a:off x="7474272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7" name="object 1207" descr=""/>
            <p:cNvSpPr/>
            <p:nvPr/>
          </p:nvSpPr>
          <p:spPr>
            <a:xfrm>
              <a:off x="7551180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8" name="object 1208" descr=""/>
            <p:cNvSpPr/>
            <p:nvPr/>
          </p:nvSpPr>
          <p:spPr>
            <a:xfrm>
              <a:off x="755016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 descr=""/>
            <p:cNvSpPr/>
            <p:nvPr/>
          </p:nvSpPr>
          <p:spPr>
            <a:xfrm>
              <a:off x="755016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 descr=""/>
            <p:cNvSpPr/>
            <p:nvPr/>
          </p:nvSpPr>
          <p:spPr>
            <a:xfrm>
              <a:off x="7930662" y="3677768"/>
              <a:ext cx="0" cy="147320"/>
            </a:xfrm>
            <a:custGeom>
              <a:avLst/>
              <a:gdLst/>
              <a:ahLst/>
              <a:cxnLst/>
              <a:rect l="l" t="t" r="r" b="b"/>
              <a:pathLst>
                <a:path w="0" h="147320">
                  <a:moveTo>
                    <a:pt x="0" y="1467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 descr=""/>
            <p:cNvSpPr/>
            <p:nvPr/>
          </p:nvSpPr>
          <p:spPr>
            <a:xfrm>
              <a:off x="792965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 descr=""/>
            <p:cNvSpPr/>
            <p:nvPr/>
          </p:nvSpPr>
          <p:spPr>
            <a:xfrm>
              <a:off x="792965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 descr=""/>
            <p:cNvSpPr/>
            <p:nvPr/>
          </p:nvSpPr>
          <p:spPr>
            <a:xfrm>
              <a:off x="7930662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4" name="object 1214" descr=""/>
            <p:cNvSpPr/>
            <p:nvPr/>
          </p:nvSpPr>
          <p:spPr>
            <a:xfrm>
              <a:off x="792965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5" name="object 1215" descr=""/>
            <p:cNvSpPr/>
            <p:nvPr/>
          </p:nvSpPr>
          <p:spPr>
            <a:xfrm>
              <a:off x="792965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 descr=""/>
            <p:cNvSpPr/>
            <p:nvPr/>
          </p:nvSpPr>
          <p:spPr>
            <a:xfrm>
              <a:off x="7930662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 descr=""/>
            <p:cNvSpPr/>
            <p:nvPr/>
          </p:nvSpPr>
          <p:spPr>
            <a:xfrm>
              <a:off x="792965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 descr=""/>
            <p:cNvSpPr/>
            <p:nvPr/>
          </p:nvSpPr>
          <p:spPr>
            <a:xfrm>
              <a:off x="792965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 descr=""/>
            <p:cNvSpPr/>
            <p:nvPr/>
          </p:nvSpPr>
          <p:spPr>
            <a:xfrm>
              <a:off x="7930662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 descr=""/>
            <p:cNvSpPr/>
            <p:nvPr/>
          </p:nvSpPr>
          <p:spPr>
            <a:xfrm>
              <a:off x="792965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1" name="object 1221" descr=""/>
            <p:cNvSpPr/>
            <p:nvPr/>
          </p:nvSpPr>
          <p:spPr>
            <a:xfrm>
              <a:off x="792965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2" name="object 1222" descr=""/>
            <p:cNvSpPr/>
            <p:nvPr/>
          </p:nvSpPr>
          <p:spPr>
            <a:xfrm>
              <a:off x="7930662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 descr=""/>
            <p:cNvSpPr/>
            <p:nvPr/>
          </p:nvSpPr>
          <p:spPr>
            <a:xfrm>
              <a:off x="792965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 descr=""/>
            <p:cNvSpPr/>
            <p:nvPr/>
          </p:nvSpPr>
          <p:spPr>
            <a:xfrm>
              <a:off x="792965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 descr=""/>
            <p:cNvSpPr/>
            <p:nvPr/>
          </p:nvSpPr>
          <p:spPr>
            <a:xfrm>
              <a:off x="7930662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8006559" y="396010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 descr=""/>
            <p:cNvSpPr/>
            <p:nvPr/>
          </p:nvSpPr>
          <p:spPr>
            <a:xfrm>
              <a:off x="8006559" y="3810334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8" name="object 1228" descr=""/>
            <p:cNvSpPr/>
            <p:nvPr/>
          </p:nvSpPr>
          <p:spPr>
            <a:xfrm>
              <a:off x="8005547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9" name="object 1229" descr=""/>
            <p:cNvSpPr/>
            <p:nvPr/>
          </p:nvSpPr>
          <p:spPr>
            <a:xfrm>
              <a:off x="8005547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 descr=""/>
            <p:cNvSpPr/>
            <p:nvPr/>
          </p:nvSpPr>
          <p:spPr>
            <a:xfrm>
              <a:off x="8006559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800554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800554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8006559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 descr=""/>
            <p:cNvSpPr/>
            <p:nvPr/>
          </p:nvSpPr>
          <p:spPr>
            <a:xfrm>
              <a:off x="800554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5" name="object 1235" descr=""/>
            <p:cNvSpPr/>
            <p:nvPr/>
          </p:nvSpPr>
          <p:spPr>
            <a:xfrm>
              <a:off x="800554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6" name="object 1236" descr=""/>
            <p:cNvSpPr/>
            <p:nvPr/>
          </p:nvSpPr>
          <p:spPr>
            <a:xfrm>
              <a:off x="8006559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 descr=""/>
            <p:cNvSpPr/>
            <p:nvPr/>
          </p:nvSpPr>
          <p:spPr>
            <a:xfrm>
              <a:off x="800554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8005547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8006559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8005547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 descr=""/>
            <p:cNvSpPr/>
            <p:nvPr/>
          </p:nvSpPr>
          <p:spPr>
            <a:xfrm>
              <a:off x="8005547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2" name="object 1242" descr=""/>
            <p:cNvSpPr/>
            <p:nvPr/>
          </p:nvSpPr>
          <p:spPr>
            <a:xfrm>
              <a:off x="8006559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3" name="object 1243" descr=""/>
            <p:cNvSpPr/>
            <p:nvPr/>
          </p:nvSpPr>
          <p:spPr>
            <a:xfrm>
              <a:off x="800554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 descr=""/>
            <p:cNvSpPr/>
            <p:nvPr/>
          </p:nvSpPr>
          <p:spPr>
            <a:xfrm>
              <a:off x="8005547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8006559" y="2305562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w="0" h="101600">
                  <a:moveTo>
                    <a:pt x="0" y="1011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8082455" y="3677768"/>
              <a:ext cx="0" cy="130810"/>
            </a:xfrm>
            <a:custGeom>
              <a:avLst/>
              <a:gdLst/>
              <a:ahLst/>
              <a:cxnLst/>
              <a:rect l="l" t="t" r="r" b="b"/>
              <a:pathLst>
                <a:path w="0" h="130810">
                  <a:moveTo>
                    <a:pt x="0" y="1305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 descr=""/>
            <p:cNvSpPr/>
            <p:nvPr/>
          </p:nvSpPr>
          <p:spPr>
            <a:xfrm>
              <a:off x="8081443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 descr=""/>
            <p:cNvSpPr/>
            <p:nvPr/>
          </p:nvSpPr>
          <p:spPr>
            <a:xfrm>
              <a:off x="8081443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9" name="object 1249" descr=""/>
            <p:cNvSpPr/>
            <p:nvPr/>
          </p:nvSpPr>
          <p:spPr>
            <a:xfrm>
              <a:off x="8082455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0" name="object 1250" descr=""/>
            <p:cNvSpPr/>
            <p:nvPr/>
          </p:nvSpPr>
          <p:spPr>
            <a:xfrm>
              <a:off x="808144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 descr=""/>
            <p:cNvSpPr/>
            <p:nvPr/>
          </p:nvSpPr>
          <p:spPr>
            <a:xfrm>
              <a:off x="808144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 descr=""/>
            <p:cNvSpPr/>
            <p:nvPr/>
          </p:nvSpPr>
          <p:spPr>
            <a:xfrm>
              <a:off x="8082455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 descr=""/>
            <p:cNvSpPr/>
            <p:nvPr/>
          </p:nvSpPr>
          <p:spPr>
            <a:xfrm>
              <a:off x="8081443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 descr=""/>
            <p:cNvSpPr/>
            <p:nvPr/>
          </p:nvSpPr>
          <p:spPr>
            <a:xfrm>
              <a:off x="8081443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 descr=""/>
            <p:cNvSpPr/>
            <p:nvPr/>
          </p:nvSpPr>
          <p:spPr>
            <a:xfrm>
              <a:off x="8082455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6" name="object 1256" descr=""/>
            <p:cNvSpPr/>
            <p:nvPr/>
          </p:nvSpPr>
          <p:spPr>
            <a:xfrm>
              <a:off x="808144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7" name="object 1257" descr=""/>
            <p:cNvSpPr/>
            <p:nvPr/>
          </p:nvSpPr>
          <p:spPr>
            <a:xfrm>
              <a:off x="808144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 descr=""/>
            <p:cNvSpPr/>
            <p:nvPr/>
          </p:nvSpPr>
          <p:spPr>
            <a:xfrm>
              <a:off x="8082455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808144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808144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8082455" y="23490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 descr=""/>
            <p:cNvSpPr/>
            <p:nvPr/>
          </p:nvSpPr>
          <p:spPr>
            <a:xfrm>
              <a:off x="8081443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3" name="object 1263" descr=""/>
            <p:cNvSpPr/>
            <p:nvPr/>
          </p:nvSpPr>
          <p:spPr>
            <a:xfrm>
              <a:off x="8081443" y="231062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4" name="object 1264" descr=""/>
            <p:cNvSpPr/>
            <p:nvPr/>
          </p:nvSpPr>
          <p:spPr>
            <a:xfrm>
              <a:off x="8158351" y="3810334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w="0" h="164464">
                  <a:moveTo>
                    <a:pt x="0" y="163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 descr=""/>
            <p:cNvSpPr/>
            <p:nvPr/>
          </p:nvSpPr>
          <p:spPr>
            <a:xfrm>
              <a:off x="8157339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8157339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8158351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8157339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 descr=""/>
            <p:cNvSpPr/>
            <p:nvPr/>
          </p:nvSpPr>
          <p:spPr>
            <a:xfrm>
              <a:off x="8157339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0" name="object 1270" descr=""/>
            <p:cNvSpPr/>
            <p:nvPr/>
          </p:nvSpPr>
          <p:spPr>
            <a:xfrm>
              <a:off x="8158351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1" name="object 1271" descr=""/>
            <p:cNvSpPr/>
            <p:nvPr/>
          </p:nvSpPr>
          <p:spPr>
            <a:xfrm>
              <a:off x="8157339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 descr=""/>
            <p:cNvSpPr/>
            <p:nvPr/>
          </p:nvSpPr>
          <p:spPr>
            <a:xfrm>
              <a:off x="8157339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8158351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815733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815733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 descr=""/>
            <p:cNvSpPr/>
            <p:nvPr/>
          </p:nvSpPr>
          <p:spPr>
            <a:xfrm>
              <a:off x="8158351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7" name="object 1277" descr=""/>
            <p:cNvSpPr/>
            <p:nvPr/>
          </p:nvSpPr>
          <p:spPr>
            <a:xfrm>
              <a:off x="8157339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8" name="object 1278" descr=""/>
            <p:cNvSpPr/>
            <p:nvPr/>
          </p:nvSpPr>
          <p:spPr>
            <a:xfrm>
              <a:off x="8157339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 descr=""/>
            <p:cNvSpPr/>
            <p:nvPr/>
          </p:nvSpPr>
          <p:spPr>
            <a:xfrm>
              <a:off x="8158351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8157339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8157339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8234248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 descr=""/>
            <p:cNvSpPr/>
            <p:nvPr/>
          </p:nvSpPr>
          <p:spPr>
            <a:xfrm>
              <a:off x="8233236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4" name="object 1284" descr=""/>
            <p:cNvSpPr/>
            <p:nvPr/>
          </p:nvSpPr>
          <p:spPr>
            <a:xfrm>
              <a:off x="8233236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5" name="object 1285" descr=""/>
            <p:cNvSpPr/>
            <p:nvPr/>
          </p:nvSpPr>
          <p:spPr>
            <a:xfrm>
              <a:off x="8234248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 descr=""/>
            <p:cNvSpPr/>
            <p:nvPr/>
          </p:nvSpPr>
          <p:spPr>
            <a:xfrm>
              <a:off x="8233236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8233236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 descr=""/>
            <p:cNvSpPr/>
            <p:nvPr/>
          </p:nvSpPr>
          <p:spPr>
            <a:xfrm>
              <a:off x="8234248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 descr=""/>
            <p:cNvSpPr/>
            <p:nvPr/>
          </p:nvSpPr>
          <p:spPr>
            <a:xfrm>
              <a:off x="8233236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 descr=""/>
            <p:cNvSpPr/>
            <p:nvPr/>
          </p:nvSpPr>
          <p:spPr>
            <a:xfrm>
              <a:off x="8233236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1" name="object 1291" descr=""/>
            <p:cNvSpPr/>
            <p:nvPr/>
          </p:nvSpPr>
          <p:spPr>
            <a:xfrm>
              <a:off x="8234248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2" name="object 1292" descr=""/>
            <p:cNvSpPr/>
            <p:nvPr/>
          </p:nvSpPr>
          <p:spPr>
            <a:xfrm>
              <a:off x="823323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 descr=""/>
            <p:cNvSpPr/>
            <p:nvPr/>
          </p:nvSpPr>
          <p:spPr>
            <a:xfrm>
              <a:off x="8233236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 descr=""/>
            <p:cNvSpPr/>
            <p:nvPr/>
          </p:nvSpPr>
          <p:spPr>
            <a:xfrm>
              <a:off x="8234248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 descr=""/>
            <p:cNvSpPr/>
            <p:nvPr/>
          </p:nvSpPr>
          <p:spPr>
            <a:xfrm>
              <a:off x="8233236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 descr=""/>
            <p:cNvSpPr/>
            <p:nvPr/>
          </p:nvSpPr>
          <p:spPr>
            <a:xfrm>
              <a:off x="8233236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 descr=""/>
            <p:cNvSpPr/>
            <p:nvPr/>
          </p:nvSpPr>
          <p:spPr>
            <a:xfrm>
              <a:off x="8310144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8" name="object 1298" descr=""/>
            <p:cNvSpPr/>
            <p:nvPr/>
          </p:nvSpPr>
          <p:spPr>
            <a:xfrm>
              <a:off x="8309132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9" name="object 1299" descr=""/>
            <p:cNvSpPr/>
            <p:nvPr/>
          </p:nvSpPr>
          <p:spPr>
            <a:xfrm>
              <a:off x="8309132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 descr=""/>
            <p:cNvSpPr/>
            <p:nvPr/>
          </p:nvSpPr>
          <p:spPr>
            <a:xfrm>
              <a:off x="8310144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8309132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8309132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8310144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 descr=""/>
            <p:cNvSpPr/>
            <p:nvPr/>
          </p:nvSpPr>
          <p:spPr>
            <a:xfrm>
              <a:off x="8309132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5" name="object 1305" descr=""/>
            <p:cNvSpPr/>
            <p:nvPr/>
          </p:nvSpPr>
          <p:spPr>
            <a:xfrm>
              <a:off x="8309132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6" name="object 1306" descr=""/>
            <p:cNvSpPr/>
            <p:nvPr/>
          </p:nvSpPr>
          <p:spPr>
            <a:xfrm>
              <a:off x="8310144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 descr=""/>
            <p:cNvSpPr/>
            <p:nvPr/>
          </p:nvSpPr>
          <p:spPr>
            <a:xfrm>
              <a:off x="8309132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 descr=""/>
            <p:cNvSpPr/>
            <p:nvPr/>
          </p:nvSpPr>
          <p:spPr>
            <a:xfrm>
              <a:off x="8309132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 descr=""/>
            <p:cNvSpPr/>
            <p:nvPr/>
          </p:nvSpPr>
          <p:spPr>
            <a:xfrm>
              <a:off x="8386040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 descr=""/>
            <p:cNvSpPr/>
            <p:nvPr/>
          </p:nvSpPr>
          <p:spPr>
            <a:xfrm>
              <a:off x="8385028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 descr=""/>
            <p:cNvSpPr/>
            <p:nvPr/>
          </p:nvSpPr>
          <p:spPr>
            <a:xfrm>
              <a:off x="8385028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2" name="object 1312" descr=""/>
            <p:cNvSpPr/>
            <p:nvPr/>
          </p:nvSpPr>
          <p:spPr>
            <a:xfrm>
              <a:off x="8386040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3" name="object 1313" descr=""/>
            <p:cNvSpPr/>
            <p:nvPr/>
          </p:nvSpPr>
          <p:spPr>
            <a:xfrm>
              <a:off x="8385028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8385028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8386040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8385028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8385028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 descr=""/>
            <p:cNvSpPr/>
            <p:nvPr/>
          </p:nvSpPr>
          <p:spPr>
            <a:xfrm>
              <a:off x="8386040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9" name="object 1319" descr=""/>
            <p:cNvSpPr/>
            <p:nvPr/>
          </p:nvSpPr>
          <p:spPr>
            <a:xfrm>
              <a:off x="8461937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0" name="object 1320" descr=""/>
            <p:cNvSpPr/>
            <p:nvPr/>
          </p:nvSpPr>
          <p:spPr>
            <a:xfrm>
              <a:off x="8460925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 descr=""/>
            <p:cNvSpPr/>
            <p:nvPr/>
          </p:nvSpPr>
          <p:spPr>
            <a:xfrm>
              <a:off x="8460925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8461937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8460925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8460925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 descr=""/>
            <p:cNvSpPr/>
            <p:nvPr/>
          </p:nvSpPr>
          <p:spPr>
            <a:xfrm>
              <a:off x="8461937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6" name="object 1326" descr=""/>
            <p:cNvSpPr/>
            <p:nvPr/>
          </p:nvSpPr>
          <p:spPr>
            <a:xfrm>
              <a:off x="8460925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7" name="object 1327" descr=""/>
            <p:cNvSpPr/>
            <p:nvPr/>
          </p:nvSpPr>
          <p:spPr>
            <a:xfrm>
              <a:off x="8460925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 descr=""/>
            <p:cNvSpPr/>
            <p:nvPr/>
          </p:nvSpPr>
          <p:spPr>
            <a:xfrm>
              <a:off x="8461937" y="290463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5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8537833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8536821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8536821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 descr=""/>
            <p:cNvSpPr/>
            <p:nvPr/>
          </p:nvSpPr>
          <p:spPr>
            <a:xfrm>
              <a:off x="8537833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3" name="object 1333" descr=""/>
            <p:cNvSpPr/>
            <p:nvPr/>
          </p:nvSpPr>
          <p:spPr>
            <a:xfrm>
              <a:off x="8536821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4" name="object 1334" descr=""/>
            <p:cNvSpPr/>
            <p:nvPr/>
          </p:nvSpPr>
          <p:spPr>
            <a:xfrm>
              <a:off x="8536821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 descr=""/>
            <p:cNvSpPr/>
            <p:nvPr/>
          </p:nvSpPr>
          <p:spPr>
            <a:xfrm>
              <a:off x="8537833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 descr=""/>
            <p:cNvSpPr/>
            <p:nvPr/>
          </p:nvSpPr>
          <p:spPr>
            <a:xfrm>
              <a:off x="8536821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8536821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8613729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 descr=""/>
            <p:cNvSpPr/>
            <p:nvPr/>
          </p:nvSpPr>
          <p:spPr>
            <a:xfrm>
              <a:off x="861271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0" name="object 1340" descr=""/>
            <p:cNvSpPr/>
            <p:nvPr/>
          </p:nvSpPr>
          <p:spPr>
            <a:xfrm>
              <a:off x="8612717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1" name="object 1341" descr=""/>
            <p:cNvSpPr/>
            <p:nvPr/>
          </p:nvSpPr>
          <p:spPr>
            <a:xfrm>
              <a:off x="8613729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 descr=""/>
            <p:cNvSpPr/>
            <p:nvPr/>
          </p:nvSpPr>
          <p:spPr>
            <a:xfrm>
              <a:off x="861271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 descr=""/>
            <p:cNvSpPr/>
            <p:nvPr/>
          </p:nvSpPr>
          <p:spPr>
            <a:xfrm>
              <a:off x="8612717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8689626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8688614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8688614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 descr=""/>
            <p:cNvSpPr/>
            <p:nvPr/>
          </p:nvSpPr>
          <p:spPr>
            <a:xfrm>
              <a:off x="8689626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8" name="object 1348" descr=""/>
            <p:cNvSpPr/>
            <p:nvPr/>
          </p:nvSpPr>
          <p:spPr>
            <a:xfrm>
              <a:off x="8688614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 descr=""/>
            <p:cNvSpPr/>
            <p:nvPr/>
          </p:nvSpPr>
          <p:spPr>
            <a:xfrm>
              <a:off x="8688614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 descr=""/>
            <p:cNvSpPr/>
            <p:nvPr/>
          </p:nvSpPr>
          <p:spPr>
            <a:xfrm>
              <a:off x="8765522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8764510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8764510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8841418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4" name="object 1354" descr=""/>
            <p:cNvSpPr/>
            <p:nvPr/>
          </p:nvSpPr>
          <p:spPr>
            <a:xfrm>
              <a:off x="8840406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5" name="object 1355" descr=""/>
            <p:cNvSpPr/>
            <p:nvPr/>
          </p:nvSpPr>
          <p:spPr>
            <a:xfrm>
              <a:off x="8840406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 descr=""/>
            <p:cNvSpPr/>
            <p:nvPr/>
          </p:nvSpPr>
          <p:spPr>
            <a:xfrm>
              <a:off x="8917315" y="381033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 descr=""/>
            <p:cNvSpPr/>
            <p:nvPr/>
          </p:nvSpPr>
          <p:spPr>
            <a:xfrm>
              <a:off x="8916303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8916303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9372693" y="38103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 descr=""/>
            <p:cNvSpPr/>
            <p:nvPr/>
          </p:nvSpPr>
          <p:spPr>
            <a:xfrm>
              <a:off x="9371681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1" name="object 1361" descr=""/>
            <p:cNvSpPr/>
            <p:nvPr/>
          </p:nvSpPr>
          <p:spPr>
            <a:xfrm>
              <a:off x="9371681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2" name="object 1362" descr=""/>
            <p:cNvSpPr/>
            <p:nvPr/>
          </p:nvSpPr>
          <p:spPr>
            <a:xfrm>
              <a:off x="9372693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 descr=""/>
            <p:cNvSpPr/>
            <p:nvPr/>
          </p:nvSpPr>
          <p:spPr>
            <a:xfrm>
              <a:off x="9371681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 descr=""/>
            <p:cNvSpPr/>
            <p:nvPr/>
          </p:nvSpPr>
          <p:spPr>
            <a:xfrm>
              <a:off x="9371681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 descr=""/>
            <p:cNvSpPr/>
            <p:nvPr/>
          </p:nvSpPr>
          <p:spPr>
            <a:xfrm>
              <a:off x="9372693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 descr=""/>
            <p:cNvSpPr/>
            <p:nvPr/>
          </p:nvSpPr>
          <p:spPr>
            <a:xfrm>
              <a:off x="9371681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 descr=""/>
            <p:cNvSpPr/>
            <p:nvPr/>
          </p:nvSpPr>
          <p:spPr>
            <a:xfrm>
              <a:off x="9371681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8" name="object 1368" descr=""/>
            <p:cNvSpPr/>
            <p:nvPr/>
          </p:nvSpPr>
          <p:spPr>
            <a:xfrm>
              <a:off x="9372693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 descr=""/>
            <p:cNvSpPr/>
            <p:nvPr/>
          </p:nvSpPr>
          <p:spPr>
            <a:xfrm>
              <a:off x="9371681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 descr=""/>
            <p:cNvSpPr/>
            <p:nvPr/>
          </p:nvSpPr>
          <p:spPr>
            <a:xfrm>
              <a:off x="9371681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 descr=""/>
            <p:cNvSpPr/>
            <p:nvPr/>
          </p:nvSpPr>
          <p:spPr>
            <a:xfrm>
              <a:off x="9372693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 descr=""/>
            <p:cNvSpPr/>
            <p:nvPr/>
          </p:nvSpPr>
          <p:spPr>
            <a:xfrm>
              <a:off x="9371681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 descr=""/>
            <p:cNvSpPr/>
            <p:nvPr/>
          </p:nvSpPr>
          <p:spPr>
            <a:xfrm>
              <a:off x="9371681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 descr=""/>
            <p:cNvSpPr/>
            <p:nvPr/>
          </p:nvSpPr>
          <p:spPr>
            <a:xfrm>
              <a:off x="9372693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 descr=""/>
            <p:cNvSpPr/>
            <p:nvPr/>
          </p:nvSpPr>
          <p:spPr>
            <a:xfrm>
              <a:off x="9371681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 descr=""/>
            <p:cNvSpPr/>
            <p:nvPr/>
          </p:nvSpPr>
          <p:spPr>
            <a:xfrm>
              <a:off x="9371681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 descr=""/>
            <p:cNvSpPr/>
            <p:nvPr/>
          </p:nvSpPr>
          <p:spPr>
            <a:xfrm>
              <a:off x="9448589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9447577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 descr=""/>
            <p:cNvSpPr/>
            <p:nvPr/>
          </p:nvSpPr>
          <p:spPr>
            <a:xfrm>
              <a:off x="9447577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 descr=""/>
            <p:cNvSpPr/>
            <p:nvPr/>
          </p:nvSpPr>
          <p:spPr>
            <a:xfrm>
              <a:off x="9448589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9447577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9447577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 descr=""/>
            <p:cNvSpPr/>
            <p:nvPr/>
          </p:nvSpPr>
          <p:spPr>
            <a:xfrm>
              <a:off x="9448589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 descr=""/>
            <p:cNvSpPr/>
            <p:nvPr/>
          </p:nvSpPr>
          <p:spPr>
            <a:xfrm>
              <a:off x="9447577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9447577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 descr=""/>
            <p:cNvSpPr/>
            <p:nvPr/>
          </p:nvSpPr>
          <p:spPr>
            <a:xfrm>
              <a:off x="9448589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 descr=""/>
            <p:cNvSpPr/>
            <p:nvPr/>
          </p:nvSpPr>
          <p:spPr>
            <a:xfrm>
              <a:off x="9447577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 descr=""/>
            <p:cNvSpPr/>
            <p:nvPr/>
          </p:nvSpPr>
          <p:spPr>
            <a:xfrm>
              <a:off x="9447577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 descr=""/>
            <p:cNvSpPr/>
            <p:nvPr/>
          </p:nvSpPr>
          <p:spPr>
            <a:xfrm>
              <a:off x="9448589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 descr=""/>
            <p:cNvSpPr/>
            <p:nvPr/>
          </p:nvSpPr>
          <p:spPr>
            <a:xfrm>
              <a:off x="9447577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 descr=""/>
            <p:cNvSpPr/>
            <p:nvPr/>
          </p:nvSpPr>
          <p:spPr>
            <a:xfrm>
              <a:off x="9447577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9448589" y="241890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 descr=""/>
            <p:cNvSpPr/>
            <p:nvPr/>
          </p:nvSpPr>
          <p:spPr>
            <a:xfrm>
              <a:off x="9524486" y="381033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9523474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9523474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 descr=""/>
            <p:cNvSpPr/>
            <p:nvPr/>
          </p:nvSpPr>
          <p:spPr>
            <a:xfrm>
              <a:off x="9524486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 descr=""/>
            <p:cNvSpPr/>
            <p:nvPr/>
          </p:nvSpPr>
          <p:spPr>
            <a:xfrm>
              <a:off x="9523474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 descr=""/>
            <p:cNvSpPr/>
            <p:nvPr/>
          </p:nvSpPr>
          <p:spPr>
            <a:xfrm>
              <a:off x="9523474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 descr=""/>
            <p:cNvSpPr/>
            <p:nvPr/>
          </p:nvSpPr>
          <p:spPr>
            <a:xfrm>
              <a:off x="9524486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 descr=""/>
            <p:cNvSpPr/>
            <p:nvPr/>
          </p:nvSpPr>
          <p:spPr>
            <a:xfrm>
              <a:off x="9523474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 descr=""/>
            <p:cNvSpPr/>
            <p:nvPr/>
          </p:nvSpPr>
          <p:spPr>
            <a:xfrm>
              <a:off x="9523474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 descr=""/>
            <p:cNvSpPr/>
            <p:nvPr/>
          </p:nvSpPr>
          <p:spPr>
            <a:xfrm>
              <a:off x="9524486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 descr=""/>
            <p:cNvSpPr/>
            <p:nvPr/>
          </p:nvSpPr>
          <p:spPr>
            <a:xfrm>
              <a:off x="9523474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 descr=""/>
            <p:cNvSpPr/>
            <p:nvPr/>
          </p:nvSpPr>
          <p:spPr>
            <a:xfrm>
              <a:off x="9523474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 descr=""/>
            <p:cNvSpPr/>
            <p:nvPr/>
          </p:nvSpPr>
          <p:spPr>
            <a:xfrm>
              <a:off x="9524486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9523474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 descr=""/>
            <p:cNvSpPr/>
            <p:nvPr/>
          </p:nvSpPr>
          <p:spPr>
            <a:xfrm>
              <a:off x="9523474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 descr=""/>
            <p:cNvSpPr/>
            <p:nvPr/>
          </p:nvSpPr>
          <p:spPr>
            <a:xfrm>
              <a:off x="9524486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 descr=""/>
            <p:cNvSpPr/>
            <p:nvPr/>
          </p:nvSpPr>
          <p:spPr>
            <a:xfrm>
              <a:off x="9523474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 descr=""/>
            <p:cNvSpPr/>
            <p:nvPr/>
          </p:nvSpPr>
          <p:spPr>
            <a:xfrm>
              <a:off x="9523474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9600382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 descr=""/>
            <p:cNvSpPr/>
            <p:nvPr/>
          </p:nvSpPr>
          <p:spPr>
            <a:xfrm>
              <a:off x="959937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 descr=""/>
            <p:cNvSpPr/>
            <p:nvPr/>
          </p:nvSpPr>
          <p:spPr>
            <a:xfrm>
              <a:off x="9599370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 descr=""/>
            <p:cNvSpPr/>
            <p:nvPr/>
          </p:nvSpPr>
          <p:spPr>
            <a:xfrm>
              <a:off x="9600382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 descr=""/>
            <p:cNvSpPr/>
            <p:nvPr/>
          </p:nvSpPr>
          <p:spPr>
            <a:xfrm>
              <a:off x="959937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9599370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9600382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 descr=""/>
            <p:cNvSpPr/>
            <p:nvPr/>
          </p:nvSpPr>
          <p:spPr>
            <a:xfrm>
              <a:off x="959937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 descr=""/>
            <p:cNvSpPr/>
            <p:nvPr/>
          </p:nvSpPr>
          <p:spPr>
            <a:xfrm>
              <a:off x="9599370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9600382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 descr=""/>
            <p:cNvSpPr/>
            <p:nvPr/>
          </p:nvSpPr>
          <p:spPr>
            <a:xfrm>
              <a:off x="959937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9599370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9600382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 descr=""/>
            <p:cNvSpPr/>
            <p:nvPr/>
          </p:nvSpPr>
          <p:spPr>
            <a:xfrm>
              <a:off x="959937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 descr=""/>
            <p:cNvSpPr/>
            <p:nvPr/>
          </p:nvSpPr>
          <p:spPr>
            <a:xfrm>
              <a:off x="9599370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 descr=""/>
            <p:cNvSpPr/>
            <p:nvPr/>
          </p:nvSpPr>
          <p:spPr>
            <a:xfrm>
              <a:off x="9600382" y="241890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9676278" y="381033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9675266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9675266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 descr=""/>
            <p:cNvSpPr/>
            <p:nvPr/>
          </p:nvSpPr>
          <p:spPr>
            <a:xfrm>
              <a:off x="9676278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 descr=""/>
            <p:cNvSpPr/>
            <p:nvPr/>
          </p:nvSpPr>
          <p:spPr>
            <a:xfrm>
              <a:off x="9675266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 descr=""/>
            <p:cNvSpPr/>
            <p:nvPr/>
          </p:nvSpPr>
          <p:spPr>
            <a:xfrm>
              <a:off x="9675266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 descr=""/>
            <p:cNvSpPr/>
            <p:nvPr/>
          </p:nvSpPr>
          <p:spPr>
            <a:xfrm>
              <a:off x="9676278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967526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9675266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 descr=""/>
            <p:cNvSpPr/>
            <p:nvPr/>
          </p:nvSpPr>
          <p:spPr>
            <a:xfrm>
              <a:off x="9676278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 descr=""/>
            <p:cNvSpPr/>
            <p:nvPr/>
          </p:nvSpPr>
          <p:spPr>
            <a:xfrm>
              <a:off x="967526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 descr=""/>
            <p:cNvSpPr/>
            <p:nvPr/>
          </p:nvSpPr>
          <p:spPr>
            <a:xfrm>
              <a:off x="9675266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 descr=""/>
            <p:cNvSpPr/>
            <p:nvPr/>
          </p:nvSpPr>
          <p:spPr>
            <a:xfrm>
              <a:off x="9676278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 descr=""/>
            <p:cNvSpPr/>
            <p:nvPr/>
          </p:nvSpPr>
          <p:spPr>
            <a:xfrm>
              <a:off x="967526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 descr=""/>
            <p:cNvSpPr/>
            <p:nvPr/>
          </p:nvSpPr>
          <p:spPr>
            <a:xfrm>
              <a:off x="9675266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9676278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9675266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9675266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 descr=""/>
            <p:cNvSpPr/>
            <p:nvPr/>
          </p:nvSpPr>
          <p:spPr>
            <a:xfrm>
              <a:off x="9752175" y="367776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 descr=""/>
            <p:cNvSpPr/>
            <p:nvPr/>
          </p:nvSpPr>
          <p:spPr>
            <a:xfrm>
              <a:off x="9751163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 descr=""/>
            <p:cNvSpPr/>
            <p:nvPr/>
          </p:nvSpPr>
          <p:spPr>
            <a:xfrm>
              <a:off x="9751163" y="36383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9752175" y="341162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975116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 descr=""/>
            <p:cNvSpPr/>
            <p:nvPr/>
          </p:nvSpPr>
          <p:spPr>
            <a:xfrm>
              <a:off x="9751163" y="33731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 descr=""/>
            <p:cNvSpPr/>
            <p:nvPr/>
          </p:nvSpPr>
          <p:spPr>
            <a:xfrm>
              <a:off x="9752175" y="314649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2" name="object 1452" descr=""/>
            <p:cNvSpPr/>
            <p:nvPr/>
          </p:nvSpPr>
          <p:spPr>
            <a:xfrm>
              <a:off x="9751163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 descr=""/>
            <p:cNvSpPr/>
            <p:nvPr/>
          </p:nvSpPr>
          <p:spPr>
            <a:xfrm>
              <a:off x="9751163" y="3107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9752175" y="28803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975116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9751163" y="2841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 descr=""/>
            <p:cNvSpPr/>
            <p:nvPr/>
          </p:nvSpPr>
          <p:spPr>
            <a:xfrm>
              <a:off x="9752175" y="26152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 descr=""/>
            <p:cNvSpPr/>
            <p:nvPr/>
          </p:nvSpPr>
          <p:spPr>
            <a:xfrm>
              <a:off x="975116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9" name="object 1459" descr=""/>
            <p:cNvSpPr/>
            <p:nvPr/>
          </p:nvSpPr>
          <p:spPr>
            <a:xfrm>
              <a:off x="9751163" y="25757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9752175" y="241890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9828071" y="381033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9827059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9827059" y="377188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 descr=""/>
            <p:cNvSpPr/>
            <p:nvPr/>
          </p:nvSpPr>
          <p:spPr>
            <a:xfrm>
              <a:off x="9828071" y="3545202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 descr=""/>
            <p:cNvSpPr/>
            <p:nvPr/>
          </p:nvSpPr>
          <p:spPr>
            <a:xfrm>
              <a:off x="9827059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6" name="object 1466" descr=""/>
            <p:cNvSpPr/>
            <p:nvPr/>
          </p:nvSpPr>
          <p:spPr>
            <a:xfrm>
              <a:off x="9827059" y="35057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 descr=""/>
            <p:cNvSpPr/>
            <p:nvPr/>
          </p:nvSpPr>
          <p:spPr>
            <a:xfrm>
              <a:off x="9828071" y="3279059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 descr=""/>
            <p:cNvSpPr/>
            <p:nvPr/>
          </p:nvSpPr>
          <p:spPr>
            <a:xfrm>
              <a:off x="9827059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9827059" y="32406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9828071" y="3013928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 descr=""/>
            <p:cNvSpPr/>
            <p:nvPr/>
          </p:nvSpPr>
          <p:spPr>
            <a:xfrm>
              <a:off x="982705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 descr=""/>
            <p:cNvSpPr/>
            <p:nvPr/>
          </p:nvSpPr>
          <p:spPr>
            <a:xfrm>
              <a:off x="9827059" y="297446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3" name="object 1473" descr=""/>
            <p:cNvSpPr/>
            <p:nvPr/>
          </p:nvSpPr>
          <p:spPr>
            <a:xfrm>
              <a:off x="9828071" y="2747785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 descr=""/>
            <p:cNvSpPr/>
            <p:nvPr/>
          </p:nvSpPr>
          <p:spPr>
            <a:xfrm>
              <a:off x="9827059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 descr=""/>
            <p:cNvSpPr/>
            <p:nvPr/>
          </p:nvSpPr>
          <p:spPr>
            <a:xfrm>
              <a:off x="9827059" y="27093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9828071" y="248265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30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9827059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 descr=""/>
            <p:cNvSpPr/>
            <p:nvPr/>
          </p:nvSpPr>
          <p:spPr>
            <a:xfrm>
              <a:off x="9827059" y="24431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9" name="object 1479" descr=""/>
          <p:cNvSpPr txBox="1"/>
          <p:nvPr/>
        </p:nvSpPr>
        <p:spPr>
          <a:xfrm>
            <a:off x="7591809" y="1882169"/>
            <a:ext cx="1809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185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dirty="0" sz="750" spc="-25" i="1">
                <a:latin typeface="ISOCPEUR"/>
                <a:cs typeface="ISOCPEUR"/>
              </a:rPr>
              <a:t>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80" name="object 1480" descr=""/>
          <p:cNvSpPr txBox="1"/>
          <p:nvPr/>
        </p:nvSpPr>
        <p:spPr>
          <a:xfrm>
            <a:off x="7620910" y="2217125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4.7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81" name="object 1481" descr=""/>
          <p:cNvSpPr txBox="1"/>
          <p:nvPr/>
        </p:nvSpPr>
        <p:spPr>
          <a:xfrm>
            <a:off x="7621463" y="3842319"/>
            <a:ext cx="1695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11.5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82" name="object 1482" descr=""/>
          <p:cNvGrpSpPr/>
          <p:nvPr/>
        </p:nvGrpSpPr>
        <p:grpSpPr>
          <a:xfrm>
            <a:off x="9371105" y="4019232"/>
            <a:ext cx="459105" cy="723265"/>
            <a:chOff x="9371105" y="4019232"/>
            <a:chExt cx="459105" cy="723265"/>
          </a:xfrm>
        </p:grpSpPr>
        <p:sp>
          <p:nvSpPr>
            <p:cNvPr id="1483" name="object 1483" descr=""/>
            <p:cNvSpPr/>
            <p:nvPr/>
          </p:nvSpPr>
          <p:spPr>
            <a:xfrm>
              <a:off x="9448589" y="4020820"/>
              <a:ext cx="0" cy="662940"/>
            </a:xfrm>
            <a:custGeom>
              <a:avLst/>
              <a:gdLst/>
              <a:ahLst/>
              <a:cxnLst/>
              <a:rect l="l" t="t" r="r" b="b"/>
              <a:pathLst>
                <a:path w="0" h="662939">
                  <a:moveTo>
                    <a:pt x="0" y="6628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 descr=""/>
            <p:cNvSpPr/>
            <p:nvPr/>
          </p:nvSpPr>
          <p:spPr>
            <a:xfrm>
              <a:off x="9372693" y="466442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5" name="object 1485" descr=""/>
            <p:cNvSpPr/>
            <p:nvPr/>
          </p:nvSpPr>
          <p:spPr>
            <a:xfrm>
              <a:off x="9372693" y="455007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6" name="object 1486" descr=""/>
            <p:cNvSpPr/>
            <p:nvPr/>
          </p:nvSpPr>
          <p:spPr>
            <a:xfrm>
              <a:off x="9372693" y="443673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7" name="object 1487" descr=""/>
            <p:cNvSpPr/>
            <p:nvPr/>
          </p:nvSpPr>
          <p:spPr>
            <a:xfrm>
              <a:off x="9372693" y="432238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 descr=""/>
            <p:cNvSpPr/>
            <p:nvPr/>
          </p:nvSpPr>
          <p:spPr>
            <a:xfrm>
              <a:off x="9372693" y="420904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 descr=""/>
            <p:cNvSpPr/>
            <p:nvPr/>
          </p:nvSpPr>
          <p:spPr>
            <a:xfrm>
              <a:off x="9372693" y="409469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9372693" y="40208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 descr=""/>
            <p:cNvSpPr/>
            <p:nvPr/>
          </p:nvSpPr>
          <p:spPr>
            <a:xfrm>
              <a:off x="9524485" y="466442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5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2" name="object 1492" descr=""/>
            <p:cNvSpPr/>
            <p:nvPr/>
          </p:nvSpPr>
          <p:spPr>
            <a:xfrm>
              <a:off x="9524485" y="455007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3" name="object 1493" descr=""/>
            <p:cNvSpPr/>
            <p:nvPr/>
          </p:nvSpPr>
          <p:spPr>
            <a:xfrm>
              <a:off x="9524485" y="443673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4" name="object 1494" descr=""/>
            <p:cNvSpPr/>
            <p:nvPr/>
          </p:nvSpPr>
          <p:spPr>
            <a:xfrm>
              <a:off x="9524485" y="432238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 descr=""/>
            <p:cNvSpPr/>
            <p:nvPr/>
          </p:nvSpPr>
          <p:spPr>
            <a:xfrm>
              <a:off x="9524485" y="420904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 descr=""/>
            <p:cNvSpPr/>
            <p:nvPr/>
          </p:nvSpPr>
          <p:spPr>
            <a:xfrm>
              <a:off x="9524485" y="409469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 descr=""/>
            <p:cNvSpPr/>
            <p:nvPr/>
          </p:nvSpPr>
          <p:spPr>
            <a:xfrm>
              <a:off x="9524485" y="40208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 descr=""/>
            <p:cNvSpPr/>
            <p:nvPr/>
          </p:nvSpPr>
          <p:spPr>
            <a:xfrm>
              <a:off x="9676278" y="466442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9" name="object 1499" descr=""/>
            <p:cNvSpPr/>
            <p:nvPr/>
          </p:nvSpPr>
          <p:spPr>
            <a:xfrm>
              <a:off x="9676278" y="455007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 descr=""/>
            <p:cNvSpPr/>
            <p:nvPr/>
          </p:nvSpPr>
          <p:spPr>
            <a:xfrm>
              <a:off x="9676278" y="443673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1" name="object 1501" descr=""/>
            <p:cNvSpPr/>
            <p:nvPr/>
          </p:nvSpPr>
          <p:spPr>
            <a:xfrm>
              <a:off x="9676278" y="432238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 descr=""/>
            <p:cNvSpPr/>
            <p:nvPr/>
          </p:nvSpPr>
          <p:spPr>
            <a:xfrm>
              <a:off x="9676278" y="420904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 descr=""/>
            <p:cNvSpPr/>
            <p:nvPr/>
          </p:nvSpPr>
          <p:spPr>
            <a:xfrm>
              <a:off x="9676278" y="409469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 descr=""/>
            <p:cNvSpPr/>
            <p:nvPr/>
          </p:nvSpPr>
          <p:spPr>
            <a:xfrm>
              <a:off x="9676278" y="40208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 descr=""/>
            <p:cNvSpPr/>
            <p:nvPr/>
          </p:nvSpPr>
          <p:spPr>
            <a:xfrm>
              <a:off x="9828071" y="466442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 descr=""/>
            <p:cNvSpPr/>
            <p:nvPr/>
          </p:nvSpPr>
          <p:spPr>
            <a:xfrm>
              <a:off x="9828071" y="4550070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 descr=""/>
            <p:cNvSpPr/>
            <p:nvPr/>
          </p:nvSpPr>
          <p:spPr>
            <a:xfrm>
              <a:off x="9828071" y="443673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 descr=""/>
            <p:cNvSpPr/>
            <p:nvPr/>
          </p:nvSpPr>
          <p:spPr>
            <a:xfrm>
              <a:off x="9828071" y="432238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 descr=""/>
            <p:cNvSpPr/>
            <p:nvPr/>
          </p:nvSpPr>
          <p:spPr>
            <a:xfrm>
              <a:off x="9828071" y="420904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 descr=""/>
            <p:cNvSpPr/>
            <p:nvPr/>
          </p:nvSpPr>
          <p:spPr>
            <a:xfrm>
              <a:off x="9828071" y="409469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 descr=""/>
            <p:cNvSpPr/>
            <p:nvPr/>
          </p:nvSpPr>
          <p:spPr>
            <a:xfrm>
              <a:off x="9828071" y="402082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2" name="object 1512" descr=""/>
          <p:cNvSpPr txBox="1"/>
          <p:nvPr/>
        </p:nvSpPr>
        <p:spPr>
          <a:xfrm>
            <a:off x="7604606" y="4559792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14.5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3" name="object 1513" descr=""/>
          <p:cNvSpPr txBox="1"/>
          <p:nvPr/>
        </p:nvSpPr>
        <p:spPr>
          <a:xfrm>
            <a:off x="7604606" y="5037434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4" name="object 1514" descr=""/>
          <p:cNvSpPr txBox="1"/>
          <p:nvPr/>
        </p:nvSpPr>
        <p:spPr>
          <a:xfrm>
            <a:off x="7860629" y="583991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5" name="object 1515" descr=""/>
          <p:cNvSpPr txBox="1"/>
          <p:nvPr/>
        </p:nvSpPr>
        <p:spPr>
          <a:xfrm>
            <a:off x="7860352" y="502529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6" name="object 1516" descr=""/>
          <p:cNvSpPr txBox="1"/>
          <p:nvPr/>
        </p:nvSpPr>
        <p:spPr>
          <a:xfrm rot="600000">
            <a:off x="7869510" y="4610382"/>
            <a:ext cx="25929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10" i="1">
                <a:latin typeface="ISOCPEUR"/>
                <a:cs typeface="ISOCPEUR"/>
              </a:rPr>
              <a:t>205.10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7" name="object 1517" descr=""/>
          <p:cNvSpPr txBox="1"/>
          <p:nvPr/>
        </p:nvSpPr>
        <p:spPr>
          <a:xfrm rot="21240000">
            <a:off x="7857655" y="3850679"/>
            <a:ext cx="258120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208.10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8" name="object 1518" descr=""/>
          <p:cNvSpPr txBox="1"/>
          <p:nvPr/>
        </p:nvSpPr>
        <p:spPr>
          <a:xfrm rot="20340000">
            <a:off x="7847182" y="2201577"/>
            <a:ext cx="26283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40"/>
              </a:lnSpc>
            </a:pPr>
            <a:r>
              <a:rPr dirty="0" sz="750" spc="-10" i="1">
                <a:latin typeface="ISOCPEUR"/>
                <a:cs typeface="ISOCPEUR"/>
              </a:rPr>
              <a:t>214.90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19" name="object 1519" descr=""/>
          <p:cNvSpPr txBox="1"/>
          <p:nvPr/>
        </p:nvSpPr>
        <p:spPr>
          <a:xfrm>
            <a:off x="7860629" y="187002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20" name="object 1520" descr=""/>
          <p:cNvSpPr txBox="1"/>
          <p:nvPr/>
        </p:nvSpPr>
        <p:spPr>
          <a:xfrm>
            <a:off x="7860490" y="146322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21" name="object 1521" descr=""/>
          <p:cNvGrpSpPr/>
          <p:nvPr/>
        </p:nvGrpSpPr>
        <p:grpSpPr>
          <a:xfrm>
            <a:off x="7176183" y="1150350"/>
            <a:ext cx="2714625" cy="4784090"/>
            <a:chOff x="7176183" y="1150350"/>
            <a:chExt cx="2714625" cy="4784090"/>
          </a:xfrm>
        </p:grpSpPr>
        <p:sp>
          <p:nvSpPr>
            <p:cNvPr id="1522" name="object 1522" descr=""/>
            <p:cNvSpPr/>
            <p:nvPr/>
          </p:nvSpPr>
          <p:spPr>
            <a:xfrm>
              <a:off x="9219888" y="1151937"/>
              <a:ext cx="72390" cy="4780915"/>
            </a:xfrm>
            <a:custGeom>
              <a:avLst/>
              <a:gdLst/>
              <a:ahLst/>
              <a:cxnLst/>
              <a:rect l="l" t="t" r="r" b="b"/>
              <a:pathLst>
                <a:path w="72390" h="4780915">
                  <a:moveTo>
                    <a:pt x="71848" y="0"/>
                  </a:moveTo>
                  <a:lnTo>
                    <a:pt x="71848" y="4780458"/>
                  </a:lnTo>
                  <a:lnTo>
                    <a:pt x="0" y="4780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 descr=""/>
            <p:cNvSpPr/>
            <p:nvPr/>
          </p:nvSpPr>
          <p:spPr>
            <a:xfrm>
              <a:off x="9219888" y="160630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 descr=""/>
            <p:cNvSpPr/>
            <p:nvPr/>
          </p:nvSpPr>
          <p:spPr>
            <a:xfrm>
              <a:off x="9219888" y="402081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 descr=""/>
            <p:cNvSpPr/>
            <p:nvPr/>
          </p:nvSpPr>
          <p:spPr>
            <a:xfrm>
              <a:off x="9219888" y="480913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 descr=""/>
            <p:cNvSpPr/>
            <p:nvPr/>
          </p:nvSpPr>
          <p:spPr>
            <a:xfrm>
              <a:off x="9291737" y="1151937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4" h="0">
                  <a:moveTo>
                    <a:pt x="59705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 descr=""/>
            <p:cNvSpPr/>
            <p:nvPr/>
          </p:nvSpPr>
          <p:spPr>
            <a:xfrm>
              <a:off x="7847682" y="1151937"/>
              <a:ext cx="1372235" cy="38735"/>
            </a:xfrm>
            <a:custGeom>
              <a:avLst/>
              <a:gdLst/>
              <a:ahLst/>
              <a:cxnLst/>
              <a:rect l="l" t="t" r="r" b="b"/>
              <a:pathLst>
                <a:path w="1372234" h="38734">
                  <a:moveTo>
                    <a:pt x="0" y="38454"/>
                  </a:moveTo>
                  <a:lnTo>
                    <a:pt x="137220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7847682" y="1594160"/>
              <a:ext cx="1372235" cy="12700"/>
            </a:xfrm>
            <a:custGeom>
              <a:avLst/>
              <a:gdLst/>
              <a:ahLst/>
              <a:cxnLst/>
              <a:rect l="l" t="t" r="r" b="b"/>
              <a:pathLst>
                <a:path w="1372234" h="12700">
                  <a:moveTo>
                    <a:pt x="0" y="0"/>
                  </a:moveTo>
                  <a:lnTo>
                    <a:pt x="1372206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 descr=""/>
            <p:cNvSpPr/>
            <p:nvPr/>
          </p:nvSpPr>
          <p:spPr>
            <a:xfrm>
              <a:off x="7495523" y="199084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 descr=""/>
            <p:cNvSpPr/>
            <p:nvPr/>
          </p:nvSpPr>
          <p:spPr>
            <a:xfrm>
              <a:off x="7382185" y="199084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 descr=""/>
            <p:cNvSpPr/>
            <p:nvPr/>
          </p:nvSpPr>
          <p:spPr>
            <a:xfrm>
              <a:off x="7267834" y="1990845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 descr=""/>
            <p:cNvSpPr/>
            <p:nvPr/>
          </p:nvSpPr>
          <p:spPr>
            <a:xfrm>
              <a:off x="7177771" y="199084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7847682" y="3961114"/>
              <a:ext cx="1372235" cy="60325"/>
            </a:xfrm>
            <a:custGeom>
              <a:avLst/>
              <a:gdLst/>
              <a:ahLst/>
              <a:cxnLst/>
              <a:rect l="l" t="t" r="r" b="b"/>
              <a:pathLst>
                <a:path w="1372234" h="60325">
                  <a:moveTo>
                    <a:pt x="0" y="0"/>
                  </a:moveTo>
                  <a:lnTo>
                    <a:pt x="1372206" y="597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 descr=""/>
            <p:cNvSpPr/>
            <p:nvPr/>
          </p:nvSpPr>
          <p:spPr>
            <a:xfrm>
              <a:off x="9291737" y="4020819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4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 descr=""/>
            <p:cNvSpPr/>
            <p:nvPr/>
          </p:nvSpPr>
          <p:spPr>
            <a:xfrm>
              <a:off x="7847682" y="4677576"/>
              <a:ext cx="1372235" cy="132080"/>
            </a:xfrm>
            <a:custGeom>
              <a:avLst/>
              <a:gdLst/>
              <a:ahLst/>
              <a:cxnLst/>
              <a:rect l="l" t="t" r="r" b="b"/>
              <a:pathLst>
                <a:path w="1372234" h="132079">
                  <a:moveTo>
                    <a:pt x="0" y="0"/>
                  </a:moveTo>
                  <a:lnTo>
                    <a:pt x="1372206" y="13155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 descr=""/>
            <p:cNvSpPr/>
            <p:nvPr/>
          </p:nvSpPr>
          <p:spPr>
            <a:xfrm>
              <a:off x="9291737" y="4809130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4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 descr=""/>
            <p:cNvSpPr/>
            <p:nvPr/>
          </p:nvSpPr>
          <p:spPr>
            <a:xfrm>
              <a:off x="7847682" y="4776747"/>
              <a:ext cx="1029335" cy="379730"/>
            </a:xfrm>
            <a:custGeom>
              <a:avLst/>
              <a:gdLst/>
              <a:ahLst/>
              <a:cxnLst/>
              <a:rect l="l" t="t" r="r" b="b"/>
              <a:pathLst>
                <a:path w="1029334" h="379729">
                  <a:moveTo>
                    <a:pt x="0" y="379481"/>
                  </a:moveTo>
                  <a:lnTo>
                    <a:pt x="102915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 descr=""/>
            <p:cNvSpPr/>
            <p:nvPr/>
          </p:nvSpPr>
          <p:spPr>
            <a:xfrm>
              <a:off x="9291737" y="1606304"/>
              <a:ext cx="597535" cy="0"/>
            </a:xfrm>
            <a:custGeom>
              <a:avLst/>
              <a:gdLst/>
              <a:ahLst/>
              <a:cxnLst/>
              <a:rect l="l" t="t" r="r" b="b"/>
              <a:pathLst>
                <a:path w="597534" h="0">
                  <a:moveTo>
                    <a:pt x="0" y="0"/>
                  </a:moveTo>
                  <a:lnTo>
                    <a:pt x="59705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39" name="object 153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23212" y="1915455"/>
              <a:ext cx="2165575" cy="504963"/>
            </a:xfrm>
            <a:prstGeom prst="rect">
              <a:avLst/>
            </a:prstGeom>
          </p:spPr>
        </p:pic>
      </p:grpSp>
      <p:sp>
        <p:nvSpPr>
          <p:cNvPr id="1540" name="object 1540" descr=""/>
          <p:cNvSpPr txBox="1"/>
          <p:nvPr/>
        </p:nvSpPr>
        <p:spPr>
          <a:xfrm>
            <a:off x="9064852" y="1487509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1" name="object 1541" descr=""/>
          <p:cNvSpPr txBox="1"/>
          <p:nvPr/>
        </p:nvSpPr>
        <p:spPr>
          <a:xfrm>
            <a:off x="9064976" y="1855858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3.4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2" name="object 1542" descr=""/>
          <p:cNvSpPr txBox="1"/>
          <p:nvPr/>
        </p:nvSpPr>
        <p:spPr>
          <a:xfrm>
            <a:off x="9304805" y="1843715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3" name="object 1543" descr=""/>
          <p:cNvSpPr txBox="1"/>
          <p:nvPr/>
        </p:nvSpPr>
        <p:spPr>
          <a:xfrm rot="840000">
            <a:off x="9072650" y="2318503"/>
            <a:ext cx="16002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25" i="1">
                <a:latin typeface="ISOCPEUR"/>
                <a:cs typeface="ISOCPEUR"/>
              </a:rPr>
              <a:t>5.3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4" name="object 1544" descr=""/>
          <p:cNvSpPr txBox="1"/>
          <p:nvPr/>
        </p:nvSpPr>
        <p:spPr>
          <a:xfrm>
            <a:off x="9046636" y="3902024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5" name="object 1545" descr=""/>
          <p:cNvSpPr txBox="1"/>
          <p:nvPr/>
        </p:nvSpPr>
        <p:spPr>
          <a:xfrm rot="360000">
            <a:off x="9049682" y="4717506"/>
            <a:ext cx="18470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0"/>
              </a:lnSpc>
            </a:pPr>
            <a:r>
              <a:rPr dirty="0" sz="750" spc="-20" i="1">
                <a:latin typeface="ISOCPEUR"/>
                <a:cs typeface="ISOCPEUR"/>
              </a:rPr>
              <a:t>15.3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6" name="object 1546" descr=""/>
          <p:cNvSpPr txBox="1"/>
          <p:nvPr/>
        </p:nvSpPr>
        <p:spPr>
          <a:xfrm>
            <a:off x="9046636" y="5814612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7" name="object 1547" descr=""/>
          <p:cNvSpPr txBox="1"/>
          <p:nvPr/>
        </p:nvSpPr>
        <p:spPr>
          <a:xfrm>
            <a:off x="9303208" y="147536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8" name="object 1548" descr=""/>
          <p:cNvSpPr txBox="1"/>
          <p:nvPr/>
        </p:nvSpPr>
        <p:spPr>
          <a:xfrm>
            <a:off x="9303485" y="2287962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49" name="object 1549" descr=""/>
          <p:cNvSpPr txBox="1"/>
          <p:nvPr/>
        </p:nvSpPr>
        <p:spPr>
          <a:xfrm>
            <a:off x="9304030" y="3889881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50" name="object 1550" descr=""/>
          <p:cNvSpPr txBox="1"/>
          <p:nvPr/>
        </p:nvSpPr>
        <p:spPr>
          <a:xfrm>
            <a:off x="9304297" y="4678191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51" name="object 1551" descr=""/>
          <p:cNvSpPr txBox="1"/>
          <p:nvPr/>
        </p:nvSpPr>
        <p:spPr>
          <a:xfrm>
            <a:off x="9304680" y="580246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199.85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52" name="object 1552" descr=""/>
          <p:cNvGrpSpPr/>
          <p:nvPr/>
        </p:nvGrpSpPr>
        <p:grpSpPr>
          <a:xfrm>
            <a:off x="9171315" y="1673092"/>
            <a:ext cx="48895" cy="3883025"/>
            <a:chOff x="9171315" y="1673092"/>
            <a:chExt cx="48895" cy="3883025"/>
          </a:xfrm>
        </p:grpSpPr>
        <p:sp>
          <p:nvSpPr>
            <p:cNvPr id="1553" name="object 1553" descr=""/>
            <p:cNvSpPr/>
            <p:nvPr/>
          </p:nvSpPr>
          <p:spPr>
            <a:xfrm>
              <a:off x="9171315" y="1673092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 descr=""/>
            <p:cNvSpPr/>
            <p:nvPr/>
          </p:nvSpPr>
          <p:spPr>
            <a:xfrm>
              <a:off x="9171315" y="1673092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19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 descr=""/>
            <p:cNvSpPr/>
            <p:nvPr/>
          </p:nvSpPr>
          <p:spPr>
            <a:xfrm>
              <a:off x="9171315" y="2731593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 descr=""/>
            <p:cNvSpPr/>
            <p:nvPr/>
          </p:nvSpPr>
          <p:spPr>
            <a:xfrm>
              <a:off x="9171315" y="2731593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19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19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 descr=""/>
            <p:cNvSpPr/>
            <p:nvPr/>
          </p:nvSpPr>
          <p:spPr>
            <a:xfrm>
              <a:off x="9171315" y="4059274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9171315" y="4059274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20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 descr=""/>
            <p:cNvSpPr/>
            <p:nvPr/>
          </p:nvSpPr>
          <p:spPr>
            <a:xfrm>
              <a:off x="9171315" y="491740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 descr=""/>
            <p:cNvSpPr/>
            <p:nvPr/>
          </p:nvSpPr>
          <p:spPr>
            <a:xfrm>
              <a:off x="9171315" y="491740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20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 descr=""/>
            <p:cNvSpPr/>
            <p:nvPr/>
          </p:nvSpPr>
          <p:spPr>
            <a:xfrm>
              <a:off x="9171315" y="5460826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0" y="0"/>
                  </a:moveTo>
                  <a:lnTo>
                    <a:pt x="0" y="95123"/>
                  </a:lnTo>
                  <a:lnTo>
                    <a:pt x="48573" y="95123"/>
                  </a:lnTo>
                  <a:lnTo>
                    <a:pt x="0" y="0"/>
                  </a:lnTo>
                  <a:close/>
                </a:path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 descr=""/>
            <p:cNvSpPr/>
            <p:nvPr/>
          </p:nvSpPr>
          <p:spPr>
            <a:xfrm>
              <a:off x="9171315" y="5460826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  <a:path w="48895" h="95250">
                  <a:moveTo>
                    <a:pt x="0" y="0"/>
                  </a:moveTo>
                  <a:lnTo>
                    <a:pt x="48573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3" name="object 1563" descr=""/>
          <p:cNvSpPr txBox="1"/>
          <p:nvPr/>
        </p:nvSpPr>
        <p:spPr>
          <a:xfrm>
            <a:off x="3358192" y="1254823"/>
            <a:ext cx="10223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64" name="object 1564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47029" y="1287033"/>
            <a:ext cx="145720" cy="145720"/>
          </a:xfrm>
          <a:prstGeom prst="rect">
            <a:avLst/>
          </a:prstGeom>
        </p:spPr>
      </p:pic>
      <p:sp>
        <p:nvSpPr>
          <p:cNvPr id="1565" name="object 1565" descr=""/>
          <p:cNvSpPr txBox="1"/>
          <p:nvPr/>
        </p:nvSpPr>
        <p:spPr>
          <a:xfrm>
            <a:off x="3358192" y="1670734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66" name="object 1566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47029" y="1701933"/>
            <a:ext cx="145720" cy="145720"/>
          </a:xfrm>
          <a:prstGeom prst="rect">
            <a:avLst/>
          </a:prstGeom>
        </p:spPr>
      </p:pic>
      <p:sp>
        <p:nvSpPr>
          <p:cNvPr id="1567" name="object 1567" descr=""/>
          <p:cNvSpPr txBox="1"/>
          <p:nvPr/>
        </p:nvSpPr>
        <p:spPr>
          <a:xfrm>
            <a:off x="3603995" y="1766192"/>
            <a:ext cx="357505" cy="403225"/>
          </a:xfrm>
          <a:prstGeom prst="rect">
            <a:avLst/>
          </a:prstGeom>
        </p:spPr>
        <p:txBody>
          <a:bodyPr wrap="square" lIns="0" tIns="55244" rIns="0" bIns="0" rtlCol="0" vert="horz">
            <a:spAutoFit/>
          </a:bodyPr>
          <a:lstStyle/>
          <a:p>
            <a:pPr marL="185420">
              <a:lnSpc>
                <a:spcPct val="100000"/>
              </a:lnSpc>
              <a:spcBef>
                <a:spcPts val="434"/>
              </a:spcBef>
            </a:pPr>
            <a:r>
              <a:rPr dirty="0" sz="750" spc="-25" i="1">
                <a:latin typeface="ISOCPEUR"/>
                <a:cs typeface="ISOCPEUR"/>
              </a:rPr>
              <a:t>3.4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ct val="100000"/>
              </a:lnSpc>
              <a:spcBef>
                <a:spcPts val="475"/>
              </a:spcBef>
            </a:pPr>
            <a:r>
              <a:rPr dirty="0" baseline="13227" sz="1575" i="1">
                <a:latin typeface="ISOCPEUR"/>
                <a:cs typeface="ISOCPEUR"/>
              </a:rPr>
              <a:t>3</a:t>
            </a:r>
            <a:r>
              <a:rPr dirty="0" baseline="13227" sz="1575" spc="37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3.9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1568" name="object 1568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618231" y="1980220"/>
            <a:ext cx="145720" cy="145720"/>
          </a:xfrm>
          <a:prstGeom prst="rect">
            <a:avLst/>
          </a:prstGeom>
        </p:spPr>
      </p:pic>
      <p:sp>
        <p:nvSpPr>
          <p:cNvPr id="1569" name="object 1569" descr=""/>
          <p:cNvSpPr txBox="1"/>
          <p:nvPr/>
        </p:nvSpPr>
        <p:spPr>
          <a:xfrm>
            <a:off x="3358192" y="2729236"/>
            <a:ext cx="12700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5" i="1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70" name="object 1570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47029" y="2761446"/>
            <a:ext cx="145720" cy="145720"/>
          </a:xfrm>
          <a:prstGeom prst="rect">
            <a:avLst/>
          </a:prstGeom>
        </p:spPr>
      </p:pic>
      <p:sp>
        <p:nvSpPr>
          <p:cNvPr id="1571" name="object 1571" descr=""/>
          <p:cNvSpPr txBox="1"/>
          <p:nvPr/>
        </p:nvSpPr>
        <p:spPr>
          <a:xfrm>
            <a:off x="3358192" y="4163171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72" name="object 1572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47029" y="4195381"/>
            <a:ext cx="145720" cy="145720"/>
          </a:xfrm>
          <a:prstGeom prst="rect">
            <a:avLst/>
          </a:prstGeom>
        </p:spPr>
      </p:pic>
      <p:sp>
        <p:nvSpPr>
          <p:cNvPr id="1573" name="object 1573" descr=""/>
          <p:cNvSpPr txBox="1"/>
          <p:nvPr/>
        </p:nvSpPr>
        <p:spPr>
          <a:xfrm>
            <a:off x="3358192" y="484117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74" name="object 1574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47029" y="4873388"/>
            <a:ext cx="145720" cy="145720"/>
          </a:xfrm>
          <a:prstGeom prst="rect">
            <a:avLst/>
          </a:prstGeom>
        </p:spPr>
      </p:pic>
      <p:sp>
        <p:nvSpPr>
          <p:cNvPr id="1575" name="object 1575" descr=""/>
          <p:cNvSpPr txBox="1"/>
          <p:nvPr/>
        </p:nvSpPr>
        <p:spPr>
          <a:xfrm>
            <a:off x="3358192" y="542709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76" name="object 1576" descr="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347029" y="5459309"/>
            <a:ext cx="145720" cy="145720"/>
          </a:xfrm>
          <a:prstGeom prst="rect">
            <a:avLst/>
          </a:prstGeom>
        </p:spPr>
      </p:pic>
      <p:sp>
        <p:nvSpPr>
          <p:cNvPr id="1577" name="object 1577" descr=""/>
          <p:cNvSpPr txBox="1"/>
          <p:nvPr/>
        </p:nvSpPr>
        <p:spPr>
          <a:xfrm>
            <a:off x="8386578" y="1254823"/>
            <a:ext cx="10223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78" name="object 1578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75415" y="1287033"/>
            <a:ext cx="145720" cy="145720"/>
          </a:xfrm>
          <a:prstGeom prst="rect">
            <a:avLst/>
          </a:prstGeom>
        </p:spPr>
      </p:pic>
      <p:sp>
        <p:nvSpPr>
          <p:cNvPr id="1579" name="object 1579" descr=""/>
          <p:cNvSpPr txBox="1"/>
          <p:nvPr/>
        </p:nvSpPr>
        <p:spPr>
          <a:xfrm>
            <a:off x="8386578" y="1670734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80" name="object 1580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8375415" y="1701933"/>
            <a:ext cx="145720" cy="145720"/>
          </a:xfrm>
          <a:prstGeom prst="rect">
            <a:avLst/>
          </a:prstGeom>
        </p:spPr>
      </p:pic>
      <p:sp>
        <p:nvSpPr>
          <p:cNvPr id="1581" name="object 1581" descr=""/>
          <p:cNvSpPr txBox="1"/>
          <p:nvPr/>
        </p:nvSpPr>
        <p:spPr>
          <a:xfrm>
            <a:off x="8386578" y="2729236"/>
            <a:ext cx="12700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5" i="1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82" name="object 1582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75415" y="2761446"/>
            <a:ext cx="145720" cy="145720"/>
          </a:xfrm>
          <a:prstGeom prst="rect">
            <a:avLst/>
          </a:prstGeom>
        </p:spPr>
      </p:pic>
      <p:sp>
        <p:nvSpPr>
          <p:cNvPr id="1583" name="object 1583" descr=""/>
          <p:cNvSpPr txBox="1"/>
          <p:nvPr/>
        </p:nvSpPr>
        <p:spPr>
          <a:xfrm>
            <a:off x="8386578" y="4163171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84" name="object 1584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75415" y="4195381"/>
            <a:ext cx="145720" cy="145720"/>
          </a:xfrm>
          <a:prstGeom prst="rect">
            <a:avLst/>
          </a:prstGeom>
        </p:spPr>
      </p:pic>
      <p:sp>
        <p:nvSpPr>
          <p:cNvPr id="1585" name="object 1585" descr=""/>
          <p:cNvSpPr txBox="1"/>
          <p:nvPr/>
        </p:nvSpPr>
        <p:spPr>
          <a:xfrm>
            <a:off x="8386578" y="4739983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1586" name="object 1586" descr="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375415" y="4772193"/>
            <a:ext cx="145720" cy="145720"/>
          </a:xfrm>
          <a:prstGeom prst="rect">
            <a:avLst/>
          </a:prstGeom>
        </p:spPr>
      </p:pic>
      <p:sp>
        <p:nvSpPr>
          <p:cNvPr id="1587" name="object 1587" descr=""/>
          <p:cNvSpPr txBox="1"/>
          <p:nvPr/>
        </p:nvSpPr>
        <p:spPr>
          <a:xfrm>
            <a:off x="8386578" y="542709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grpSp>
        <p:nvGrpSpPr>
          <p:cNvPr id="1588" name="object 1588" descr=""/>
          <p:cNvGrpSpPr/>
          <p:nvPr/>
        </p:nvGrpSpPr>
        <p:grpSpPr>
          <a:xfrm>
            <a:off x="594451" y="5459309"/>
            <a:ext cx="7926705" cy="8553450"/>
            <a:chOff x="594451" y="5459309"/>
            <a:chExt cx="7926705" cy="8553450"/>
          </a:xfrm>
        </p:grpSpPr>
        <p:pic>
          <p:nvPicPr>
            <p:cNvPr id="1589" name="object 158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75415" y="5459309"/>
              <a:ext cx="145720" cy="145720"/>
            </a:xfrm>
            <a:prstGeom prst="rect">
              <a:avLst/>
            </a:prstGeom>
          </p:spPr>
        </p:pic>
        <p:sp>
          <p:nvSpPr>
            <p:cNvPr id="1590" name="object 1590" descr=""/>
            <p:cNvSpPr/>
            <p:nvPr/>
          </p:nvSpPr>
          <p:spPr>
            <a:xfrm>
              <a:off x="1791153" y="7556578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4" h="5737859">
                  <a:moveTo>
                    <a:pt x="0" y="0"/>
                  </a:moveTo>
                  <a:lnTo>
                    <a:pt x="0" y="5737764"/>
                  </a:lnTo>
                  <a:lnTo>
                    <a:pt x="11941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 descr=""/>
            <p:cNvSpPr/>
            <p:nvPr/>
          </p:nvSpPr>
          <p:spPr>
            <a:xfrm>
              <a:off x="1850859" y="755657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 descr=""/>
            <p:cNvSpPr/>
            <p:nvPr/>
          </p:nvSpPr>
          <p:spPr>
            <a:xfrm>
              <a:off x="1850859" y="755657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 descr=""/>
            <p:cNvSpPr/>
            <p:nvPr/>
          </p:nvSpPr>
          <p:spPr>
            <a:xfrm>
              <a:off x="1791153" y="7556578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4" h="5737859">
                  <a:moveTo>
                    <a:pt x="119410" y="5737764"/>
                  </a:moveTo>
                  <a:lnTo>
                    <a:pt x="1194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 descr=""/>
            <p:cNvSpPr/>
            <p:nvPr/>
          </p:nvSpPr>
          <p:spPr>
            <a:xfrm>
              <a:off x="1850859" y="7556578"/>
              <a:ext cx="0" cy="5737860"/>
            </a:xfrm>
            <a:custGeom>
              <a:avLst/>
              <a:gdLst/>
              <a:ahLst/>
              <a:cxnLst/>
              <a:rect l="l" t="t" r="r" b="b"/>
              <a:pathLst>
                <a:path w="0" h="5737859">
                  <a:moveTo>
                    <a:pt x="0" y="0"/>
                  </a:moveTo>
                  <a:lnTo>
                    <a:pt x="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 descr=""/>
            <p:cNvSpPr/>
            <p:nvPr/>
          </p:nvSpPr>
          <p:spPr>
            <a:xfrm>
              <a:off x="1791153" y="77964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6" name="object 1596" descr=""/>
            <p:cNvSpPr/>
            <p:nvPr/>
          </p:nvSpPr>
          <p:spPr>
            <a:xfrm>
              <a:off x="1791153" y="779641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7" name="object 1597" descr=""/>
            <p:cNvSpPr/>
            <p:nvPr/>
          </p:nvSpPr>
          <p:spPr>
            <a:xfrm>
              <a:off x="1791153" y="779641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8" name="object 1598" descr=""/>
            <p:cNvSpPr/>
            <p:nvPr/>
          </p:nvSpPr>
          <p:spPr>
            <a:xfrm>
              <a:off x="1791153" y="803523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9" name="object 1599" descr=""/>
            <p:cNvSpPr/>
            <p:nvPr/>
          </p:nvSpPr>
          <p:spPr>
            <a:xfrm>
              <a:off x="1850859" y="803523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0" name="object 1600" descr=""/>
            <p:cNvSpPr/>
            <p:nvPr/>
          </p:nvSpPr>
          <p:spPr>
            <a:xfrm>
              <a:off x="1850859" y="803523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1" name="object 1601" descr=""/>
            <p:cNvSpPr/>
            <p:nvPr/>
          </p:nvSpPr>
          <p:spPr>
            <a:xfrm>
              <a:off x="1791153" y="803523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2" name="object 1602" descr=""/>
            <p:cNvSpPr/>
            <p:nvPr/>
          </p:nvSpPr>
          <p:spPr>
            <a:xfrm>
              <a:off x="1791153" y="827405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3" name="object 1603" descr=""/>
            <p:cNvSpPr/>
            <p:nvPr/>
          </p:nvSpPr>
          <p:spPr>
            <a:xfrm>
              <a:off x="1791153" y="827405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4" name="object 1604" descr=""/>
            <p:cNvSpPr/>
            <p:nvPr/>
          </p:nvSpPr>
          <p:spPr>
            <a:xfrm>
              <a:off x="1791153" y="827405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5" name="object 1605" descr=""/>
            <p:cNvSpPr/>
            <p:nvPr/>
          </p:nvSpPr>
          <p:spPr>
            <a:xfrm>
              <a:off x="1791153" y="851287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6" name="object 1606" descr=""/>
            <p:cNvSpPr/>
            <p:nvPr/>
          </p:nvSpPr>
          <p:spPr>
            <a:xfrm>
              <a:off x="1850859" y="8512872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07" name="object 1607" descr=""/>
            <p:cNvSpPr/>
            <p:nvPr/>
          </p:nvSpPr>
          <p:spPr>
            <a:xfrm>
              <a:off x="1850859" y="8512872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8" name="object 1608" descr=""/>
            <p:cNvSpPr/>
            <p:nvPr/>
          </p:nvSpPr>
          <p:spPr>
            <a:xfrm>
              <a:off x="1791153" y="8512872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9" name="object 1609" descr=""/>
            <p:cNvSpPr/>
            <p:nvPr/>
          </p:nvSpPr>
          <p:spPr>
            <a:xfrm>
              <a:off x="1791153" y="87527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0" name="object 1610" descr=""/>
            <p:cNvSpPr/>
            <p:nvPr/>
          </p:nvSpPr>
          <p:spPr>
            <a:xfrm>
              <a:off x="1791153" y="875270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1" name="object 1611" descr=""/>
            <p:cNvSpPr/>
            <p:nvPr/>
          </p:nvSpPr>
          <p:spPr>
            <a:xfrm>
              <a:off x="1791153" y="875270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2" name="object 1612" descr=""/>
            <p:cNvSpPr/>
            <p:nvPr/>
          </p:nvSpPr>
          <p:spPr>
            <a:xfrm>
              <a:off x="1791153" y="899152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3" name="object 1613" descr=""/>
            <p:cNvSpPr/>
            <p:nvPr/>
          </p:nvSpPr>
          <p:spPr>
            <a:xfrm>
              <a:off x="1850859" y="899152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4" name="object 1614" descr=""/>
            <p:cNvSpPr/>
            <p:nvPr/>
          </p:nvSpPr>
          <p:spPr>
            <a:xfrm>
              <a:off x="1850859" y="899152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5" name="object 1615" descr=""/>
            <p:cNvSpPr/>
            <p:nvPr/>
          </p:nvSpPr>
          <p:spPr>
            <a:xfrm>
              <a:off x="1791153" y="899152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6" name="object 1616" descr=""/>
            <p:cNvSpPr/>
            <p:nvPr/>
          </p:nvSpPr>
          <p:spPr>
            <a:xfrm>
              <a:off x="1791153" y="92303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 descr=""/>
            <p:cNvSpPr/>
            <p:nvPr/>
          </p:nvSpPr>
          <p:spPr>
            <a:xfrm>
              <a:off x="1791153" y="923034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 descr=""/>
            <p:cNvSpPr/>
            <p:nvPr/>
          </p:nvSpPr>
          <p:spPr>
            <a:xfrm>
              <a:off x="1791153" y="923034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 descr=""/>
            <p:cNvSpPr/>
            <p:nvPr/>
          </p:nvSpPr>
          <p:spPr>
            <a:xfrm>
              <a:off x="1791153" y="946916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 descr=""/>
            <p:cNvSpPr/>
            <p:nvPr/>
          </p:nvSpPr>
          <p:spPr>
            <a:xfrm>
              <a:off x="1850859" y="946916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1" name="object 1621" descr=""/>
            <p:cNvSpPr/>
            <p:nvPr/>
          </p:nvSpPr>
          <p:spPr>
            <a:xfrm>
              <a:off x="1850859" y="946916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2" name="object 1622" descr=""/>
            <p:cNvSpPr/>
            <p:nvPr/>
          </p:nvSpPr>
          <p:spPr>
            <a:xfrm>
              <a:off x="1791153" y="946916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3" name="object 1623" descr=""/>
            <p:cNvSpPr/>
            <p:nvPr/>
          </p:nvSpPr>
          <p:spPr>
            <a:xfrm>
              <a:off x="1791153" y="970798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 descr=""/>
            <p:cNvSpPr/>
            <p:nvPr/>
          </p:nvSpPr>
          <p:spPr>
            <a:xfrm>
              <a:off x="1791153" y="970798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 descr=""/>
            <p:cNvSpPr/>
            <p:nvPr/>
          </p:nvSpPr>
          <p:spPr>
            <a:xfrm>
              <a:off x="1791153" y="970798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 descr=""/>
            <p:cNvSpPr/>
            <p:nvPr/>
          </p:nvSpPr>
          <p:spPr>
            <a:xfrm>
              <a:off x="1791153" y="994781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 descr=""/>
            <p:cNvSpPr/>
            <p:nvPr/>
          </p:nvSpPr>
          <p:spPr>
            <a:xfrm>
              <a:off x="1850859" y="99478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8" name="object 1628" descr=""/>
            <p:cNvSpPr/>
            <p:nvPr/>
          </p:nvSpPr>
          <p:spPr>
            <a:xfrm>
              <a:off x="1850859" y="994781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9" name="object 1629" descr=""/>
            <p:cNvSpPr/>
            <p:nvPr/>
          </p:nvSpPr>
          <p:spPr>
            <a:xfrm>
              <a:off x="1791153" y="994781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0" name="object 1630" descr=""/>
            <p:cNvSpPr/>
            <p:nvPr/>
          </p:nvSpPr>
          <p:spPr>
            <a:xfrm>
              <a:off x="1791153" y="1018663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 descr=""/>
            <p:cNvSpPr/>
            <p:nvPr/>
          </p:nvSpPr>
          <p:spPr>
            <a:xfrm>
              <a:off x="1791153" y="1018663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 descr=""/>
            <p:cNvSpPr/>
            <p:nvPr/>
          </p:nvSpPr>
          <p:spPr>
            <a:xfrm>
              <a:off x="1791153" y="1018663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 descr=""/>
            <p:cNvSpPr/>
            <p:nvPr/>
          </p:nvSpPr>
          <p:spPr>
            <a:xfrm>
              <a:off x="1791153" y="104254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 descr=""/>
            <p:cNvSpPr/>
            <p:nvPr/>
          </p:nvSpPr>
          <p:spPr>
            <a:xfrm>
              <a:off x="1850859" y="104254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 descr=""/>
            <p:cNvSpPr/>
            <p:nvPr/>
          </p:nvSpPr>
          <p:spPr>
            <a:xfrm>
              <a:off x="1850859" y="104254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 descr=""/>
            <p:cNvSpPr/>
            <p:nvPr/>
          </p:nvSpPr>
          <p:spPr>
            <a:xfrm>
              <a:off x="1791153" y="104254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 descr=""/>
            <p:cNvSpPr/>
            <p:nvPr/>
          </p:nvSpPr>
          <p:spPr>
            <a:xfrm>
              <a:off x="1791153" y="1066428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 descr=""/>
            <p:cNvSpPr/>
            <p:nvPr/>
          </p:nvSpPr>
          <p:spPr>
            <a:xfrm>
              <a:off x="1791153" y="1066428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9" name="object 1639" descr=""/>
            <p:cNvSpPr/>
            <p:nvPr/>
          </p:nvSpPr>
          <p:spPr>
            <a:xfrm>
              <a:off x="1791153" y="1066428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0" name="object 1640" descr=""/>
            <p:cNvSpPr/>
            <p:nvPr/>
          </p:nvSpPr>
          <p:spPr>
            <a:xfrm>
              <a:off x="1791153" y="1090310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1" name="object 1641" descr=""/>
            <p:cNvSpPr/>
            <p:nvPr/>
          </p:nvSpPr>
          <p:spPr>
            <a:xfrm>
              <a:off x="1850859" y="1090310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 descr=""/>
            <p:cNvSpPr/>
            <p:nvPr/>
          </p:nvSpPr>
          <p:spPr>
            <a:xfrm>
              <a:off x="1850859" y="1090310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 descr=""/>
            <p:cNvSpPr/>
            <p:nvPr/>
          </p:nvSpPr>
          <p:spPr>
            <a:xfrm>
              <a:off x="1791153" y="1090310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 descr=""/>
            <p:cNvSpPr/>
            <p:nvPr/>
          </p:nvSpPr>
          <p:spPr>
            <a:xfrm>
              <a:off x="1791153" y="1114293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 descr=""/>
            <p:cNvSpPr/>
            <p:nvPr/>
          </p:nvSpPr>
          <p:spPr>
            <a:xfrm>
              <a:off x="1791153" y="1114293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 descr=""/>
            <p:cNvSpPr/>
            <p:nvPr/>
          </p:nvSpPr>
          <p:spPr>
            <a:xfrm>
              <a:off x="1791153" y="1114293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 descr=""/>
            <p:cNvSpPr/>
            <p:nvPr/>
          </p:nvSpPr>
          <p:spPr>
            <a:xfrm>
              <a:off x="1791153" y="1138175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 descr=""/>
            <p:cNvSpPr/>
            <p:nvPr/>
          </p:nvSpPr>
          <p:spPr>
            <a:xfrm>
              <a:off x="1850859" y="113817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 descr=""/>
            <p:cNvSpPr/>
            <p:nvPr/>
          </p:nvSpPr>
          <p:spPr>
            <a:xfrm>
              <a:off x="1850859" y="1138175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 descr=""/>
            <p:cNvSpPr/>
            <p:nvPr/>
          </p:nvSpPr>
          <p:spPr>
            <a:xfrm>
              <a:off x="1791153" y="1138175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1" name="object 1651" descr=""/>
            <p:cNvSpPr/>
            <p:nvPr/>
          </p:nvSpPr>
          <p:spPr>
            <a:xfrm>
              <a:off x="1791153" y="1162057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2" name="object 1652" descr=""/>
            <p:cNvSpPr/>
            <p:nvPr/>
          </p:nvSpPr>
          <p:spPr>
            <a:xfrm>
              <a:off x="1791153" y="1162057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3" name="object 1653" descr=""/>
            <p:cNvSpPr/>
            <p:nvPr/>
          </p:nvSpPr>
          <p:spPr>
            <a:xfrm>
              <a:off x="1791153" y="1162057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 descr=""/>
            <p:cNvSpPr/>
            <p:nvPr/>
          </p:nvSpPr>
          <p:spPr>
            <a:xfrm>
              <a:off x="1791153" y="118593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 descr=""/>
            <p:cNvSpPr/>
            <p:nvPr/>
          </p:nvSpPr>
          <p:spPr>
            <a:xfrm>
              <a:off x="1850859" y="1185939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 descr=""/>
            <p:cNvSpPr/>
            <p:nvPr/>
          </p:nvSpPr>
          <p:spPr>
            <a:xfrm>
              <a:off x="1850859" y="1185939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 descr=""/>
            <p:cNvSpPr/>
            <p:nvPr/>
          </p:nvSpPr>
          <p:spPr>
            <a:xfrm>
              <a:off x="1791153" y="118593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 descr=""/>
            <p:cNvSpPr/>
            <p:nvPr/>
          </p:nvSpPr>
          <p:spPr>
            <a:xfrm>
              <a:off x="1791153" y="1209821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 descr=""/>
            <p:cNvSpPr/>
            <p:nvPr/>
          </p:nvSpPr>
          <p:spPr>
            <a:xfrm>
              <a:off x="1791153" y="1209821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 descr=""/>
            <p:cNvSpPr/>
            <p:nvPr/>
          </p:nvSpPr>
          <p:spPr>
            <a:xfrm>
              <a:off x="1791153" y="1209821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 descr=""/>
            <p:cNvSpPr/>
            <p:nvPr/>
          </p:nvSpPr>
          <p:spPr>
            <a:xfrm>
              <a:off x="1791153" y="123380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 descr=""/>
            <p:cNvSpPr/>
            <p:nvPr/>
          </p:nvSpPr>
          <p:spPr>
            <a:xfrm>
              <a:off x="1850859" y="123380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3" name="object 1663" descr=""/>
            <p:cNvSpPr/>
            <p:nvPr/>
          </p:nvSpPr>
          <p:spPr>
            <a:xfrm>
              <a:off x="1850859" y="123380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4" name="object 1664" descr=""/>
            <p:cNvSpPr/>
            <p:nvPr/>
          </p:nvSpPr>
          <p:spPr>
            <a:xfrm>
              <a:off x="1791153" y="123380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5" name="object 1665" descr=""/>
            <p:cNvSpPr/>
            <p:nvPr/>
          </p:nvSpPr>
          <p:spPr>
            <a:xfrm>
              <a:off x="1791153" y="1257686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 descr=""/>
            <p:cNvSpPr/>
            <p:nvPr/>
          </p:nvSpPr>
          <p:spPr>
            <a:xfrm>
              <a:off x="1791153" y="125768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 descr=""/>
            <p:cNvSpPr/>
            <p:nvPr/>
          </p:nvSpPr>
          <p:spPr>
            <a:xfrm>
              <a:off x="1791153" y="1257686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 descr=""/>
            <p:cNvSpPr/>
            <p:nvPr/>
          </p:nvSpPr>
          <p:spPr>
            <a:xfrm>
              <a:off x="1791153" y="1281568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 descr=""/>
            <p:cNvSpPr/>
            <p:nvPr/>
          </p:nvSpPr>
          <p:spPr>
            <a:xfrm>
              <a:off x="1850859" y="128156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 descr=""/>
            <p:cNvSpPr/>
            <p:nvPr/>
          </p:nvSpPr>
          <p:spPr>
            <a:xfrm>
              <a:off x="1850859" y="1281568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 descr=""/>
            <p:cNvSpPr/>
            <p:nvPr/>
          </p:nvSpPr>
          <p:spPr>
            <a:xfrm>
              <a:off x="1791153" y="1281568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 descr=""/>
            <p:cNvSpPr/>
            <p:nvPr/>
          </p:nvSpPr>
          <p:spPr>
            <a:xfrm>
              <a:off x="1791153" y="1305450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4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 descr=""/>
            <p:cNvSpPr/>
            <p:nvPr/>
          </p:nvSpPr>
          <p:spPr>
            <a:xfrm>
              <a:off x="1791153" y="13054509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 descr=""/>
            <p:cNvSpPr/>
            <p:nvPr/>
          </p:nvSpPr>
          <p:spPr>
            <a:xfrm>
              <a:off x="1791153" y="13054509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5" name="object 1675" descr=""/>
            <p:cNvSpPr/>
            <p:nvPr/>
          </p:nvSpPr>
          <p:spPr>
            <a:xfrm>
              <a:off x="1791153" y="13294342"/>
              <a:ext cx="120014" cy="716915"/>
            </a:xfrm>
            <a:custGeom>
              <a:avLst/>
              <a:gdLst/>
              <a:ahLst/>
              <a:cxnLst/>
              <a:rect l="l" t="t" r="r" b="b"/>
              <a:pathLst>
                <a:path w="120014" h="716915">
                  <a:moveTo>
                    <a:pt x="119410" y="0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6" name="object 1676" descr=""/>
            <p:cNvSpPr/>
            <p:nvPr/>
          </p:nvSpPr>
          <p:spPr>
            <a:xfrm>
              <a:off x="596039" y="13771983"/>
              <a:ext cx="4401185" cy="0"/>
            </a:xfrm>
            <a:custGeom>
              <a:avLst/>
              <a:gdLst/>
              <a:ahLst/>
              <a:cxnLst/>
              <a:rect l="l" t="t" r="r" b="b"/>
              <a:pathLst>
                <a:path w="4401185" h="0">
                  <a:moveTo>
                    <a:pt x="440097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7" name="object 1677" descr=""/>
            <p:cNvSpPr/>
            <p:nvPr/>
          </p:nvSpPr>
          <p:spPr>
            <a:xfrm>
              <a:off x="1910564" y="13294342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 descr=""/>
            <p:cNvSpPr/>
            <p:nvPr/>
          </p:nvSpPr>
          <p:spPr>
            <a:xfrm>
              <a:off x="2291057" y="13294342"/>
              <a:ext cx="2706370" cy="0"/>
            </a:xfrm>
            <a:custGeom>
              <a:avLst/>
              <a:gdLst/>
              <a:ahLst/>
              <a:cxnLst/>
              <a:rect l="l" t="t" r="r" b="b"/>
              <a:pathLst>
                <a:path w="2706370" h="0">
                  <a:moveTo>
                    <a:pt x="0" y="0"/>
                  </a:moveTo>
                  <a:lnTo>
                    <a:pt x="1209281" y="0"/>
                  </a:lnTo>
                  <a:lnTo>
                    <a:pt x="2084619" y="0"/>
                  </a:lnTo>
                  <a:lnTo>
                    <a:pt x="27059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 descr=""/>
            <p:cNvSpPr/>
            <p:nvPr/>
          </p:nvSpPr>
          <p:spPr>
            <a:xfrm>
              <a:off x="4411095" y="11548726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 descr=""/>
            <p:cNvSpPr/>
            <p:nvPr/>
          </p:nvSpPr>
          <p:spPr>
            <a:xfrm>
              <a:off x="2747447" y="1263455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 descr=""/>
            <p:cNvSpPr/>
            <p:nvPr/>
          </p:nvSpPr>
          <p:spPr>
            <a:xfrm>
              <a:off x="2747447" y="1259609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 descr=""/>
            <p:cNvSpPr/>
            <p:nvPr/>
          </p:nvSpPr>
          <p:spPr>
            <a:xfrm>
              <a:off x="2747447" y="1255865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 descr=""/>
            <p:cNvSpPr/>
            <p:nvPr/>
          </p:nvSpPr>
          <p:spPr>
            <a:xfrm>
              <a:off x="4339247" y="1252019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 descr=""/>
            <p:cNvSpPr/>
            <p:nvPr/>
          </p:nvSpPr>
          <p:spPr>
            <a:xfrm>
              <a:off x="2747447" y="1252019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 descr=""/>
            <p:cNvSpPr/>
            <p:nvPr/>
          </p:nvSpPr>
          <p:spPr>
            <a:xfrm>
              <a:off x="4339247" y="1248275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 descr=""/>
            <p:cNvSpPr/>
            <p:nvPr/>
          </p:nvSpPr>
          <p:spPr>
            <a:xfrm>
              <a:off x="2747447" y="1248275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7" name="object 1687" descr=""/>
            <p:cNvSpPr/>
            <p:nvPr/>
          </p:nvSpPr>
          <p:spPr>
            <a:xfrm>
              <a:off x="4339247" y="1244430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8" name="object 1688" descr=""/>
            <p:cNvSpPr/>
            <p:nvPr/>
          </p:nvSpPr>
          <p:spPr>
            <a:xfrm>
              <a:off x="2747447" y="1244430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9" name="object 1689" descr=""/>
            <p:cNvSpPr/>
            <p:nvPr/>
          </p:nvSpPr>
          <p:spPr>
            <a:xfrm>
              <a:off x="4339247" y="1240686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 descr=""/>
            <p:cNvSpPr/>
            <p:nvPr/>
          </p:nvSpPr>
          <p:spPr>
            <a:xfrm>
              <a:off x="2747447" y="1240686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 descr=""/>
            <p:cNvSpPr/>
            <p:nvPr/>
          </p:nvSpPr>
          <p:spPr>
            <a:xfrm>
              <a:off x="4339247" y="1236840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 descr=""/>
            <p:cNvSpPr/>
            <p:nvPr/>
          </p:nvSpPr>
          <p:spPr>
            <a:xfrm>
              <a:off x="2747447" y="1236840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 descr=""/>
            <p:cNvSpPr/>
            <p:nvPr/>
          </p:nvSpPr>
          <p:spPr>
            <a:xfrm>
              <a:off x="4339247" y="1233096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 descr=""/>
            <p:cNvSpPr/>
            <p:nvPr/>
          </p:nvSpPr>
          <p:spPr>
            <a:xfrm>
              <a:off x="2747447" y="1233096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 descr=""/>
            <p:cNvSpPr/>
            <p:nvPr/>
          </p:nvSpPr>
          <p:spPr>
            <a:xfrm>
              <a:off x="4339247" y="1229251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 descr=""/>
            <p:cNvSpPr/>
            <p:nvPr/>
          </p:nvSpPr>
          <p:spPr>
            <a:xfrm>
              <a:off x="2747447" y="1229251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 descr=""/>
            <p:cNvSpPr/>
            <p:nvPr/>
          </p:nvSpPr>
          <p:spPr>
            <a:xfrm>
              <a:off x="4339247" y="1225506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 descr=""/>
            <p:cNvSpPr/>
            <p:nvPr/>
          </p:nvSpPr>
          <p:spPr>
            <a:xfrm>
              <a:off x="2747447" y="1225506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9" name="object 1699" descr=""/>
            <p:cNvSpPr/>
            <p:nvPr/>
          </p:nvSpPr>
          <p:spPr>
            <a:xfrm>
              <a:off x="4339247" y="1221661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 descr=""/>
            <p:cNvSpPr/>
            <p:nvPr/>
          </p:nvSpPr>
          <p:spPr>
            <a:xfrm>
              <a:off x="2747447" y="1221661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 descr=""/>
            <p:cNvSpPr/>
            <p:nvPr/>
          </p:nvSpPr>
          <p:spPr>
            <a:xfrm>
              <a:off x="4339247" y="1217917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 descr=""/>
            <p:cNvSpPr/>
            <p:nvPr/>
          </p:nvSpPr>
          <p:spPr>
            <a:xfrm>
              <a:off x="2747447" y="1217917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 descr=""/>
            <p:cNvSpPr/>
            <p:nvPr/>
          </p:nvSpPr>
          <p:spPr>
            <a:xfrm>
              <a:off x="4339247" y="1214071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 descr=""/>
            <p:cNvSpPr/>
            <p:nvPr/>
          </p:nvSpPr>
          <p:spPr>
            <a:xfrm>
              <a:off x="2747447" y="1214071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 descr=""/>
            <p:cNvSpPr/>
            <p:nvPr/>
          </p:nvSpPr>
          <p:spPr>
            <a:xfrm>
              <a:off x="4339247" y="1210327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6" name="object 1706" descr=""/>
            <p:cNvSpPr/>
            <p:nvPr/>
          </p:nvSpPr>
          <p:spPr>
            <a:xfrm>
              <a:off x="2747447" y="1210327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 descr=""/>
            <p:cNvSpPr/>
            <p:nvPr/>
          </p:nvSpPr>
          <p:spPr>
            <a:xfrm>
              <a:off x="4339247" y="1206482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 descr=""/>
            <p:cNvSpPr/>
            <p:nvPr/>
          </p:nvSpPr>
          <p:spPr>
            <a:xfrm>
              <a:off x="2747447" y="1206482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 descr=""/>
            <p:cNvSpPr/>
            <p:nvPr/>
          </p:nvSpPr>
          <p:spPr>
            <a:xfrm>
              <a:off x="4339247" y="1202737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 descr=""/>
            <p:cNvSpPr/>
            <p:nvPr/>
          </p:nvSpPr>
          <p:spPr>
            <a:xfrm>
              <a:off x="2747447" y="1202737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 descr=""/>
            <p:cNvSpPr/>
            <p:nvPr/>
          </p:nvSpPr>
          <p:spPr>
            <a:xfrm>
              <a:off x="4339247" y="1198892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 descr=""/>
            <p:cNvSpPr/>
            <p:nvPr/>
          </p:nvSpPr>
          <p:spPr>
            <a:xfrm>
              <a:off x="2747447" y="1198892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 descr=""/>
            <p:cNvSpPr/>
            <p:nvPr/>
          </p:nvSpPr>
          <p:spPr>
            <a:xfrm>
              <a:off x="4339247" y="1195148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2747447" y="1195148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4339247" y="1191302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 descr=""/>
            <p:cNvSpPr/>
            <p:nvPr/>
          </p:nvSpPr>
          <p:spPr>
            <a:xfrm>
              <a:off x="2747447" y="1191302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 descr=""/>
            <p:cNvSpPr/>
            <p:nvPr/>
          </p:nvSpPr>
          <p:spPr>
            <a:xfrm>
              <a:off x="4339247" y="1187558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 descr=""/>
            <p:cNvSpPr/>
            <p:nvPr/>
          </p:nvSpPr>
          <p:spPr>
            <a:xfrm>
              <a:off x="2747447" y="1187558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 descr=""/>
            <p:cNvSpPr/>
            <p:nvPr/>
          </p:nvSpPr>
          <p:spPr>
            <a:xfrm>
              <a:off x="4339247" y="1183713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 descr=""/>
            <p:cNvSpPr/>
            <p:nvPr/>
          </p:nvSpPr>
          <p:spPr>
            <a:xfrm>
              <a:off x="2747447" y="1183713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 descr=""/>
            <p:cNvSpPr/>
            <p:nvPr/>
          </p:nvSpPr>
          <p:spPr>
            <a:xfrm>
              <a:off x="2747447" y="1179969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2774770" y="11169244"/>
              <a:ext cx="0" cy="597535"/>
            </a:xfrm>
            <a:custGeom>
              <a:avLst/>
              <a:gdLst/>
              <a:ahLst/>
              <a:cxnLst/>
              <a:rect l="l" t="t" r="r" b="b"/>
              <a:pathLst>
                <a:path w="0" h="597534">
                  <a:moveTo>
                    <a:pt x="0" y="597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 descr=""/>
            <p:cNvSpPr/>
            <p:nvPr/>
          </p:nvSpPr>
          <p:spPr>
            <a:xfrm>
              <a:off x="2812212" y="11169244"/>
              <a:ext cx="0" cy="597535"/>
            </a:xfrm>
            <a:custGeom>
              <a:avLst/>
              <a:gdLst/>
              <a:ahLst/>
              <a:cxnLst/>
              <a:rect l="l" t="t" r="r" b="b"/>
              <a:pathLst>
                <a:path w="0" h="597534">
                  <a:moveTo>
                    <a:pt x="0" y="597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 descr=""/>
            <p:cNvSpPr/>
            <p:nvPr/>
          </p:nvSpPr>
          <p:spPr>
            <a:xfrm>
              <a:off x="4368593" y="11548726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5" name="object 1725" descr=""/>
            <p:cNvSpPr/>
            <p:nvPr/>
          </p:nvSpPr>
          <p:spPr>
            <a:xfrm>
              <a:off x="4406036" y="11548726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 descr=""/>
            <p:cNvSpPr/>
            <p:nvPr/>
          </p:nvSpPr>
          <p:spPr>
            <a:xfrm>
              <a:off x="4339247" y="7747836"/>
              <a:ext cx="72390" cy="4781550"/>
            </a:xfrm>
            <a:custGeom>
              <a:avLst/>
              <a:gdLst/>
              <a:ahLst/>
              <a:cxnLst/>
              <a:rect l="l" t="t" r="r" b="b"/>
              <a:pathLst>
                <a:path w="72389" h="4781550">
                  <a:moveTo>
                    <a:pt x="71848" y="0"/>
                  </a:moveTo>
                  <a:lnTo>
                    <a:pt x="71848" y="4781470"/>
                  </a:lnTo>
                  <a:lnTo>
                    <a:pt x="0" y="4781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 descr=""/>
            <p:cNvSpPr/>
            <p:nvPr/>
          </p:nvSpPr>
          <p:spPr>
            <a:xfrm>
              <a:off x="2149384" y="7870283"/>
              <a:ext cx="40005" cy="38735"/>
            </a:xfrm>
            <a:custGeom>
              <a:avLst/>
              <a:gdLst/>
              <a:ahLst/>
              <a:cxnLst/>
              <a:rect l="l" t="t" r="r" b="b"/>
              <a:pathLst>
                <a:path w="40005" h="38734">
                  <a:moveTo>
                    <a:pt x="0" y="38454"/>
                  </a:moveTo>
                  <a:lnTo>
                    <a:pt x="394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 descr=""/>
            <p:cNvSpPr/>
            <p:nvPr/>
          </p:nvSpPr>
          <p:spPr>
            <a:xfrm>
              <a:off x="2149384" y="7870283"/>
              <a:ext cx="147320" cy="147320"/>
            </a:xfrm>
            <a:custGeom>
              <a:avLst/>
              <a:gdLst/>
              <a:ahLst/>
              <a:cxnLst/>
              <a:rect l="l" t="t" r="r" b="b"/>
              <a:pathLst>
                <a:path w="147319" h="147320">
                  <a:moveTo>
                    <a:pt x="0" y="146732"/>
                  </a:moveTo>
                  <a:lnTo>
                    <a:pt x="14673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 descr=""/>
            <p:cNvSpPr/>
            <p:nvPr/>
          </p:nvSpPr>
          <p:spPr>
            <a:xfrm>
              <a:off x="2164563" y="7870283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2271830" y="7870283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 descr=""/>
            <p:cNvSpPr/>
            <p:nvPr/>
          </p:nvSpPr>
          <p:spPr>
            <a:xfrm>
              <a:off x="2379097" y="7870283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 descr=""/>
            <p:cNvSpPr/>
            <p:nvPr/>
          </p:nvSpPr>
          <p:spPr>
            <a:xfrm>
              <a:off x="2486364" y="7870283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0" y="23882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 descr=""/>
            <p:cNvSpPr/>
            <p:nvPr/>
          </p:nvSpPr>
          <p:spPr>
            <a:xfrm>
              <a:off x="2706969" y="7955287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39" h="40640">
                  <a:moveTo>
                    <a:pt x="0" y="40478"/>
                  </a:moveTo>
                  <a:lnTo>
                    <a:pt x="40478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 descr=""/>
            <p:cNvSpPr/>
            <p:nvPr/>
          </p:nvSpPr>
          <p:spPr>
            <a:xfrm>
              <a:off x="2700898" y="8062553"/>
              <a:ext cx="46990" cy="46990"/>
            </a:xfrm>
            <a:custGeom>
              <a:avLst/>
              <a:gdLst/>
              <a:ahLst/>
              <a:cxnLst/>
              <a:rect l="l" t="t" r="r" b="b"/>
              <a:pathLst>
                <a:path w="46989" h="46990">
                  <a:moveTo>
                    <a:pt x="0" y="46549"/>
                  </a:moveTo>
                  <a:lnTo>
                    <a:pt x="4654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 descr=""/>
            <p:cNvSpPr/>
            <p:nvPr/>
          </p:nvSpPr>
          <p:spPr>
            <a:xfrm>
              <a:off x="2149384" y="809088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5">
                  <a:moveTo>
                    <a:pt x="18215" y="18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 descr=""/>
            <p:cNvSpPr/>
            <p:nvPr/>
          </p:nvSpPr>
          <p:spPr>
            <a:xfrm>
              <a:off x="2149384" y="7983621"/>
              <a:ext cx="125730" cy="125730"/>
            </a:xfrm>
            <a:custGeom>
              <a:avLst/>
              <a:gdLst/>
              <a:ahLst/>
              <a:cxnLst/>
              <a:rect l="l" t="t" r="r" b="b"/>
              <a:pathLst>
                <a:path w="125730" h="125729">
                  <a:moveTo>
                    <a:pt x="125481" y="125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 descr=""/>
            <p:cNvSpPr/>
            <p:nvPr/>
          </p:nvSpPr>
          <p:spPr>
            <a:xfrm>
              <a:off x="2149384" y="7876354"/>
              <a:ext cx="233045" cy="233045"/>
            </a:xfrm>
            <a:custGeom>
              <a:avLst/>
              <a:gdLst/>
              <a:ahLst/>
              <a:cxnLst/>
              <a:rect l="l" t="t" r="r" b="b"/>
              <a:pathLst>
                <a:path w="233044" h="233045">
                  <a:moveTo>
                    <a:pt x="232748" y="2327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 descr=""/>
            <p:cNvSpPr/>
            <p:nvPr/>
          </p:nvSpPr>
          <p:spPr>
            <a:xfrm>
              <a:off x="2250579" y="7870283"/>
              <a:ext cx="239395" cy="239395"/>
            </a:xfrm>
            <a:custGeom>
              <a:avLst/>
              <a:gdLst/>
              <a:ahLst/>
              <a:cxnLst/>
              <a:rect l="l" t="t" r="r" b="b"/>
              <a:pathLst>
                <a:path w="239394" h="239395">
                  <a:moveTo>
                    <a:pt x="238820" y="2388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 descr=""/>
            <p:cNvSpPr/>
            <p:nvPr/>
          </p:nvSpPr>
          <p:spPr>
            <a:xfrm>
              <a:off x="2357846" y="7870283"/>
              <a:ext cx="224154" cy="224154"/>
            </a:xfrm>
            <a:custGeom>
              <a:avLst/>
              <a:gdLst/>
              <a:ahLst/>
              <a:cxnLst/>
              <a:rect l="l" t="t" r="r" b="b"/>
              <a:pathLst>
                <a:path w="224155" h="224154">
                  <a:moveTo>
                    <a:pt x="223641" y="22364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 descr=""/>
            <p:cNvSpPr/>
            <p:nvPr/>
          </p:nvSpPr>
          <p:spPr>
            <a:xfrm>
              <a:off x="2697862" y="8103031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6071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1" name="object 1741" descr=""/>
            <p:cNvSpPr/>
            <p:nvPr/>
          </p:nvSpPr>
          <p:spPr>
            <a:xfrm>
              <a:off x="2465113" y="7870283"/>
              <a:ext cx="139065" cy="139065"/>
            </a:xfrm>
            <a:custGeom>
              <a:avLst/>
              <a:gdLst/>
              <a:ahLst/>
              <a:cxnLst/>
              <a:rect l="l" t="t" r="r" b="b"/>
              <a:pathLst>
                <a:path w="139064" h="139065">
                  <a:moveTo>
                    <a:pt x="138637" y="1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 descr=""/>
            <p:cNvSpPr/>
            <p:nvPr/>
          </p:nvSpPr>
          <p:spPr>
            <a:xfrm>
              <a:off x="2572380" y="7870283"/>
              <a:ext cx="125730" cy="125730"/>
            </a:xfrm>
            <a:custGeom>
              <a:avLst/>
              <a:gdLst/>
              <a:ahLst/>
              <a:cxnLst/>
              <a:rect l="l" t="t" r="r" b="b"/>
              <a:pathLst>
                <a:path w="125730" h="125729">
                  <a:moveTo>
                    <a:pt x="125481" y="1254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 descr=""/>
            <p:cNvSpPr/>
            <p:nvPr/>
          </p:nvSpPr>
          <p:spPr>
            <a:xfrm>
              <a:off x="2721137" y="8018028"/>
              <a:ext cx="26670" cy="27940"/>
            </a:xfrm>
            <a:custGeom>
              <a:avLst/>
              <a:gdLst/>
              <a:ahLst/>
              <a:cxnLst/>
              <a:rect l="l" t="t" r="r" b="b"/>
              <a:pathLst>
                <a:path w="26669" h="27940">
                  <a:moveTo>
                    <a:pt x="26310" y="273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 descr=""/>
            <p:cNvSpPr/>
            <p:nvPr/>
          </p:nvSpPr>
          <p:spPr>
            <a:xfrm>
              <a:off x="2679647" y="7870283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5">
                  <a:moveTo>
                    <a:pt x="67800" y="6780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45" name="object 1745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817778" y="7746319"/>
              <a:ext cx="2192898" cy="4881653"/>
            </a:xfrm>
            <a:prstGeom prst="rect">
              <a:avLst/>
            </a:prstGeom>
          </p:spPr>
        </p:pic>
      </p:grpSp>
      <p:sp>
        <p:nvSpPr>
          <p:cNvPr id="1746" name="object 1746" descr=""/>
          <p:cNvSpPr txBox="1"/>
          <p:nvPr/>
        </p:nvSpPr>
        <p:spPr>
          <a:xfrm>
            <a:off x="8782251" y="2093730"/>
            <a:ext cx="1822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3м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1747" name="object 1747" descr=""/>
          <p:cNvSpPr txBox="1"/>
          <p:nvPr/>
        </p:nvSpPr>
        <p:spPr>
          <a:xfrm>
            <a:off x="4168019" y="784559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0.9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48" name="object 1748" descr=""/>
          <p:cNvSpPr/>
          <p:nvPr/>
        </p:nvSpPr>
        <p:spPr>
          <a:xfrm>
            <a:off x="3191694" y="8498704"/>
            <a:ext cx="0" cy="125095"/>
          </a:xfrm>
          <a:custGeom>
            <a:avLst/>
            <a:gdLst/>
            <a:ahLst/>
            <a:cxnLst/>
            <a:rect l="l" t="t" r="r" b="b"/>
            <a:pathLst>
              <a:path w="0" h="125095">
                <a:moveTo>
                  <a:pt x="0" y="12447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749" name="object 1749" descr=""/>
          <p:cNvGrpSpPr/>
          <p:nvPr/>
        </p:nvGrpSpPr>
        <p:grpSpPr>
          <a:xfrm>
            <a:off x="2203454" y="8107515"/>
            <a:ext cx="2128520" cy="2700020"/>
            <a:chOff x="2203454" y="8107515"/>
            <a:chExt cx="2128520" cy="2700020"/>
          </a:xfrm>
        </p:grpSpPr>
        <p:sp>
          <p:nvSpPr>
            <p:cNvPr id="1750" name="object 1750" descr=""/>
            <p:cNvSpPr/>
            <p:nvPr/>
          </p:nvSpPr>
          <p:spPr>
            <a:xfrm>
              <a:off x="2205041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 descr=""/>
            <p:cNvSpPr/>
            <p:nvPr/>
          </p:nvSpPr>
          <p:spPr>
            <a:xfrm>
              <a:off x="220403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 descr=""/>
            <p:cNvSpPr/>
            <p:nvPr/>
          </p:nvSpPr>
          <p:spPr>
            <a:xfrm>
              <a:off x="220403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3" name="object 1753" descr=""/>
            <p:cNvSpPr/>
            <p:nvPr/>
          </p:nvSpPr>
          <p:spPr>
            <a:xfrm>
              <a:off x="2205041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4" name="object 1754" descr=""/>
            <p:cNvSpPr/>
            <p:nvPr/>
          </p:nvSpPr>
          <p:spPr>
            <a:xfrm>
              <a:off x="2204030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5" name="object 1755" descr=""/>
            <p:cNvSpPr/>
            <p:nvPr/>
          </p:nvSpPr>
          <p:spPr>
            <a:xfrm>
              <a:off x="2204030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 descr=""/>
            <p:cNvSpPr/>
            <p:nvPr/>
          </p:nvSpPr>
          <p:spPr>
            <a:xfrm>
              <a:off x="2205041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 descr=""/>
            <p:cNvSpPr/>
            <p:nvPr/>
          </p:nvSpPr>
          <p:spPr>
            <a:xfrm>
              <a:off x="2204030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 descr=""/>
            <p:cNvSpPr/>
            <p:nvPr/>
          </p:nvSpPr>
          <p:spPr>
            <a:xfrm>
              <a:off x="2204030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 descr=""/>
            <p:cNvSpPr/>
            <p:nvPr/>
          </p:nvSpPr>
          <p:spPr>
            <a:xfrm>
              <a:off x="2205041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0" name="object 1760" descr=""/>
            <p:cNvSpPr/>
            <p:nvPr/>
          </p:nvSpPr>
          <p:spPr>
            <a:xfrm>
              <a:off x="2204030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1" name="object 1761" descr=""/>
            <p:cNvSpPr/>
            <p:nvPr/>
          </p:nvSpPr>
          <p:spPr>
            <a:xfrm>
              <a:off x="2204030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2" name="object 1762" descr=""/>
            <p:cNvSpPr/>
            <p:nvPr/>
          </p:nvSpPr>
          <p:spPr>
            <a:xfrm>
              <a:off x="2205041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 descr=""/>
            <p:cNvSpPr/>
            <p:nvPr/>
          </p:nvSpPr>
          <p:spPr>
            <a:xfrm>
              <a:off x="2204030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 descr=""/>
            <p:cNvSpPr/>
            <p:nvPr/>
          </p:nvSpPr>
          <p:spPr>
            <a:xfrm>
              <a:off x="2204030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 descr=""/>
            <p:cNvSpPr/>
            <p:nvPr/>
          </p:nvSpPr>
          <p:spPr>
            <a:xfrm>
              <a:off x="2205041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 descr=""/>
            <p:cNvSpPr/>
            <p:nvPr/>
          </p:nvSpPr>
          <p:spPr>
            <a:xfrm>
              <a:off x="2204030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7" name="object 1767" descr=""/>
            <p:cNvSpPr/>
            <p:nvPr/>
          </p:nvSpPr>
          <p:spPr>
            <a:xfrm>
              <a:off x="2204030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8" name="object 1768" descr=""/>
            <p:cNvSpPr/>
            <p:nvPr/>
          </p:nvSpPr>
          <p:spPr>
            <a:xfrm>
              <a:off x="2205041" y="86353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9" name="object 1769" descr=""/>
            <p:cNvSpPr/>
            <p:nvPr/>
          </p:nvSpPr>
          <p:spPr>
            <a:xfrm>
              <a:off x="2205041" y="810910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 descr=""/>
            <p:cNvSpPr/>
            <p:nvPr/>
          </p:nvSpPr>
          <p:spPr>
            <a:xfrm>
              <a:off x="2205041" y="8631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 descr=""/>
            <p:cNvSpPr/>
            <p:nvPr/>
          </p:nvSpPr>
          <p:spPr>
            <a:xfrm>
              <a:off x="2204030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 descr=""/>
            <p:cNvSpPr/>
            <p:nvPr/>
          </p:nvSpPr>
          <p:spPr>
            <a:xfrm>
              <a:off x="2204030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 descr=""/>
            <p:cNvSpPr/>
            <p:nvPr/>
          </p:nvSpPr>
          <p:spPr>
            <a:xfrm>
              <a:off x="2205041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4" name="object 1774" descr=""/>
            <p:cNvSpPr/>
            <p:nvPr/>
          </p:nvSpPr>
          <p:spPr>
            <a:xfrm>
              <a:off x="2204030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5" name="object 1775" descr=""/>
            <p:cNvSpPr/>
            <p:nvPr/>
          </p:nvSpPr>
          <p:spPr>
            <a:xfrm>
              <a:off x="2204030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6" name="object 1776" descr=""/>
            <p:cNvSpPr/>
            <p:nvPr/>
          </p:nvSpPr>
          <p:spPr>
            <a:xfrm>
              <a:off x="2205041" y="825280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 descr=""/>
            <p:cNvSpPr/>
            <p:nvPr/>
          </p:nvSpPr>
          <p:spPr>
            <a:xfrm>
              <a:off x="2280938" y="1035765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 descr=""/>
            <p:cNvSpPr/>
            <p:nvPr/>
          </p:nvSpPr>
          <p:spPr>
            <a:xfrm>
              <a:off x="227992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 descr=""/>
            <p:cNvSpPr/>
            <p:nvPr/>
          </p:nvSpPr>
          <p:spPr>
            <a:xfrm>
              <a:off x="227992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 descr=""/>
            <p:cNvSpPr/>
            <p:nvPr/>
          </p:nvSpPr>
          <p:spPr>
            <a:xfrm>
              <a:off x="2280938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1" name="object 1781" descr=""/>
            <p:cNvSpPr/>
            <p:nvPr/>
          </p:nvSpPr>
          <p:spPr>
            <a:xfrm>
              <a:off x="227992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2" name="object 1782" descr=""/>
            <p:cNvSpPr/>
            <p:nvPr/>
          </p:nvSpPr>
          <p:spPr>
            <a:xfrm>
              <a:off x="227992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3" name="object 1783" descr=""/>
            <p:cNvSpPr/>
            <p:nvPr/>
          </p:nvSpPr>
          <p:spPr>
            <a:xfrm>
              <a:off x="2280938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 descr=""/>
            <p:cNvSpPr/>
            <p:nvPr/>
          </p:nvSpPr>
          <p:spPr>
            <a:xfrm>
              <a:off x="227992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 descr=""/>
            <p:cNvSpPr/>
            <p:nvPr/>
          </p:nvSpPr>
          <p:spPr>
            <a:xfrm>
              <a:off x="227992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 descr=""/>
            <p:cNvSpPr/>
            <p:nvPr/>
          </p:nvSpPr>
          <p:spPr>
            <a:xfrm>
              <a:off x="2280938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 descr=""/>
            <p:cNvSpPr/>
            <p:nvPr/>
          </p:nvSpPr>
          <p:spPr>
            <a:xfrm>
              <a:off x="227992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8" name="object 1788" descr=""/>
            <p:cNvSpPr/>
            <p:nvPr/>
          </p:nvSpPr>
          <p:spPr>
            <a:xfrm>
              <a:off x="227992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9" name="object 1789" descr=""/>
            <p:cNvSpPr/>
            <p:nvPr/>
          </p:nvSpPr>
          <p:spPr>
            <a:xfrm>
              <a:off x="2280938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0" name="object 1790" descr=""/>
            <p:cNvSpPr/>
            <p:nvPr/>
          </p:nvSpPr>
          <p:spPr>
            <a:xfrm>
              <a:off x="227992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 descr=""/>
            <p:cNvSpPr/>
            <p:nvPr/>
          </p:nvSpPr>
          <p:spPr>
            <a:xfrm>
              <a:off x="227992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 descr=""/>
            <p:cNvSpPr/>
            <p:nvPr/>
          </p:nvSpPr>
          <p:spPr>
            <a:xfrm>
              <a:off x="2280938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 descr=""/>
            <p:cNvSpPr/>
            <p:nvPr/>
          </p:nvSpPr>
          <p:spPr>
            <a:xfrm>
              <a:off x="2279926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 descr=""/>
            <p:cNvSpPr/>
            <p:nvPr/>
          </p:nvSpPr>
          <p:spPr>
            <a:xfrm>
              <a:off x="2279926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5" name="object 1795" descr=""/>
            <p:cNvSpPr/>
            <p:nvPr/>
          </p:nvSpPr>
          <p:spPr>
            <a:xfrm>
              <a:off x="2280938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6" name="object 1796" descr=""/>
            <p:cNvSpPr/>
            <p:nvPr/>
          </p:nvSpPr>
          <p:spPr>
            <a:xfrm>
              <a:off x="2279926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7" name="object 1797" descr=""/>
            <p:cNvSpPr/>
            <p:nvPr/>
          </p:nvSpPr>
          <p:spPr>
            <a:xfrm>
              <a:off x="2279926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 descr=""/>
            <p:cNvSpPr/>
            <p:nvPr/>
          </p:nvSpPr>
          <p:spPr>
            <a:xfrm>
              <a:off x="2280938" y="863531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 descr=""/>
            <p:cNvSpPr/>
            <p:nvPr/>
          </p:nvSpPr>
          <p:spPr>
            <a:xfrm>
              <a:off x="2280938" y="82325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 descr=""/>
            <p:cNvSpPr/>
            <p:nvPr/>
          </p:nvSpPr>
          <p:spPr>
            <a:xfrm>
              <a:off x="2279926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2279926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 descr=""/>
            <p:cNvSpPr/>
            <p:nvPr/>
          </p:nvSpPr>
          <p:spPr>
            <a:xfrm>
              <a:off x="2280938" y="810910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 descr=""/>
            <p:cNvSpPr/>
            <p:nvPr/>
          </p:nvSpPr>
          <p:spPr>
            <a:xfrm>
              <a:off x="2280938" y="849870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136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 descr=""/>
            <p:cNvSpPr/>
            <p:nvPr/>
          </p:nvSpPr>
          <p:spPr>
            <a:xfrm>
              <a:off x="2279926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 descr=""/>
            <p:cNvSpPr/>
            <p:nvPr/>
          </p:nvSpPr>
          <p:spPr>
            <a:xfrm>
              <a:off x="2279926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 descr=""/>
            <p:cNvSpPr/>
            <p:nvPr/>
          </p:nvSpPr>
          <p:spPr>
            <a:xfrm>
              <a:off x="2280938" y="8252800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w="0"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2356834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235582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 descr=""/>
            <p:cNvSpPr/>
            <p:nvPr/>
          </p:nvSpPr>
          <p:spPr>
            <a:xfrm>
              <a:off x="235582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 descr=""/>
            <p:cNvSpPr/>
            <p:nvPr/>
          </p:nvSpPr>
          <p:spPr>
            <a:xfrm>
              <a:off x="2356834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 descr=""/>
            <p:cNvSpPr/>
            <p:nvPr/>
          </p:nvSpPr>
          <p:spPr>
            <a:xfrm>
              <a:off x="235582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 descr=""/>
            <p:cNvSpPr/>
            <p:nvPr/>
          </p:nvSpPr>
          <p:spPr>
            <a:xfrm>
              <a:off x="235582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 descr=""/>
            <p:cNvSpPr/>
            <p:nvPr/>
          </p:nvSpPr>
          <p:spPr>
            <a:xfrm>
              <a:off x="2356834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 descr=""/>
            <p:cNvSpPr/>
            <p:nvPr/>
          </p:nvSpPr>
          <p:spPr>
            <a:xfrm>
              <a:off x="235582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235582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 descr=""/>
            <p:cNvSpPr/>
            <p:nvPr/>
          </p:nvSpPr>
          <p:spPr>
            <a:xfrm>
              <a:off x="2356834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 descr=""/>
            <p:cNvSpPr/>
            <p:nvPr/>
          </p:nvSpPr>
          <p:spPr>
            <a:xfrm>
              <a:off x="235582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 descr=""/>
            <p:cNvSpPr/>
            <p:nvPr/>
          </p:nvSpPr>
          <p:spPr>
            <a:xfrm>
              <a:off x="235582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 descr=""/>
            <p:cNvSpPr/>
            <p:nvPr/>
          </p:nvSpPr>
          <p:spPr>
            <a:xfrm>
              <a:off x="2356834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 descr=""/>
            <p:cNvSpPr/>
            <p:nvPr/>
          </p:nvSpPr>
          <p:spPr>
            <a:xfrm>
              <a:off x="235582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235582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2356834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 descr=""/>
            <p:cNvSpPr/>
            <p:nvPr/>
          </p:nvSpPr>
          <p:spPr>
            <a:xfrm>
              <a:off x="2355822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 descr=""/>
            <p:cNvSpPr/>
            <p:nvPr/>
          </p:nvSpPr>
          <p:spPr>
            <a:xfrm>
              <a:off x="2355822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 descr=""/>
            <p:cNvSpPr/>
            <p:nvPr/>
          </p:nvSpPr>
          <p:spPr>
            <a:xfrm>
              <a:off x="2356834" y="86353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 descr=""/>
            <p:cNvSpPr/>
            <p:nvPr/>
          </p:nvSpPr>
          <p:spPr>
            <a:xfrm>
              <a:off x="2356834" y="810910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2356834" y="8631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2355822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2355822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 descr=""/>
            <p:cNvSpPr/>
            <p:nvPr/>
          </p:nvSpPr>
          <p:spPr>
            <a:xfrm>
              <a:off x="2356834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 descr=""/>
            <p:cNvSpPr/>
            <p:nvPr/>
          </p:nvSpPr>
          <p:spPr>
            <a:xfrm>
              <a:off x="2355822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 descr=""/>
            <p:cNvSpPr/>
            <p:nvPr/>
          </p:nvSpPr>
          <p:spPr>
            <a:xfrm>
              <a:off x="2355822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2356834" y="825280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2432731" y="10357659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 descr=""/>
            <p:cNvSpPr/>
            <p:nvPr/>
          </p:nvSpPr>
          <p:spPr>
            <a:xfrm>
              <a:off x="243171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 descr=""/>
            <p:cNvSpPr/>
            <p:nvPr/>
          </p:nvSpPr>
          <p:spPr>
            <a:xfrm>
              <a:off x="243171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 descr=""/>
            <p:cNvSpPr/>
            <p:nvPr/>
          </p:nvSpPr>
          <p:spPr>
            <a:xfrm>
              <a:off x="2432731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 descr=""/>
            <p:cNvSpPr/>
            <p:nvPr/>
          </p:nvSpPr>
          <p:spPr>
            <a:xfrm>
              <a:off x="243171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 descr=""/>
            <p:cNvSpPr/>
            <p:nvPr/>
          </p:nvSpPr>
          <p:spPr>
            <a:xfrm>
              <a:off x="243171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 descr=""/>
            <p:cNvSpPr/>
            <p:nvPr/>
          </p:nvSpPr>
          <p:spPr>
            <a:xfrm>
              <a:off x="2432731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243171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243171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 descr=""/>
            <p:cNvSpPr/>
            <p:nvPr/>
          </p:nvSpPr>
          <p:spPr>
            <a:xfrm>
              <a:off x="2432731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 descr=""/>
            <p:cNvSpPr/>
            <p:nvPr/>
          </p:nvSpPr>
          <p:spPr>
            <a:xfrm>
              <a:off x="243171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 descr=""/>
            <p:cNvSpPr/>
            <p:nvPr/>
          </p:nvSpPr>
          <p:spPr>
            <a:xfrm>
              <a:off x="243171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 descr=""/>
            <p:cNvSpPr/>
            <p:nvPr/>
          </p:nvSpPr>
          <p:spPr>
            <a:xfrm>
              <a:off x="2432731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 descr=""/>
            <p:cNvSpPr/>
            <p:nvPr/>
          </p:nvSpPr>
          <p:spPr>
            <a:xfrm>
              <a:off x="243171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 descr=""/>
            <p:cNvSpPr/>
            <p:nvPr/>
          </p:nvSpPr>
          <p:spPr>
            <a:xfrm>
              <a:off x="243171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 descr=""/>
            <p:cNvSpPr/>
            <p:nvPr/>
          </p:nvSpPr>
          <p:spPr>
            <a:xfrm>
              <a:off x="2432731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 descr=""/>
            <p:cNvSpPr/>
            <p:nvPr/>
          </p:nvSpPr>
          <p:spPr>
            <a:xfrm>
              <a:off x="2431719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 descr=""/>
            <p:cNvSpPr/>
            <p:nvPr/>
          </p:nvSpPr>
          <p:spPr>
            <a:xfrm>
              <a:off x="2431719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 descr=""/>
            <p:cNvSpPr/>
            <p:nvPr/>
          </p:nvSpPr>
          <p:spPr>
            <a:xfrm>
              <a:off x="2432731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 descr=""/>
            <p:cNvSpPr/>
            <p:nvPr/>
          </p:nvSpPr>
          <p:spPr>
            <a:xfrm>
              <a:off x="2431719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 descr=""/>
            <p:cNvSpPr/>
            <p:nvPr/>
          </p:nvSpPr>
          <p:spPr>
            <a:xfrm>
              <a:off x="2431719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 descr=""/>
            <p:cNvSpPr/>
            <p:nvPr/>
          </p:nvSpPr>
          <p:spPr>
            <a:xfrm>
              <a:off x="2432731" y="863531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2432731" y="82325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2431719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 descr=""/>
            <p:cNvSpPr/>
            <p:nvPr/>
          </p:nvSpPr>
          <p:spPr>
            <a:xfrm>
              <a:off x="2431719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 descr=""/>
            <p:cNvSpPr/>
            <p:nvPr/>
          </p:nvSpPr>
          <p:spPr>
            <a:xfrm>
              <a:off x="2432731" y="810910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 descr=""/>
            <p:cNvSpPr/>
            <p:nvPr/>
          </p:nvSpPr>
          <p:spPr>
            <a:xfrm>
              <a:off x="2432731" y="8498704"/>
              <a:ext cx="0" cy="137160"/>
            </a:xfrm>
            <a:custGeom>
              <a:avLst/>
              <a:gdLst/>
              <a:ahLst/>
              <a:cxnLst/>
              <a:rect l="l" t="t" r="r" b="b"/>
              <a:pathLst>
                <a:path w="0" h="137159">
                  <a:moveTo>
                    <a:pt x="0" y="1366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 descr=""/>
            <p:cNvSpPr/>
            <p:nvPr/>
          </p:nvSpPr>
          <p:spPr>
            <a:xfrm>
              <a:off x="243171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 descr=""/>
            <p:cNvSpPr/>
            <p:nvPr/>
          </p:nvSpPr>
          <p:spPr>
            <a:xfrm>
              <a:off x="243171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 descr=""/>
            <p:cNvSpPr/>
            <p:nvPr/>
          </p:nvSpPr>
          <p:spPr>
            <a:xfrm>
              <a:off x="2432731" y="8252800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w="0"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 descr=""/>
            <p:cNvSpPr/>
            <p:nvPr/>
          </p:nvSpPr>
          <p:spPr>
            <a:xfrm>
              <a:off x="2508627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 descr=""/>
            <p:cNvSpPr/>
            <p:nvPr/>
          </p:nvSpPr>
          <p:spPr>
            <a:xfrm>
              <a:off x="250761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 descr=""/>
            <p:cNvSpPr/>
            <p:nvPr/>
          </p:nvSpPr>
          <p:spPr>
            <a:xfrm>
              <a:off x="250761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7" name="object 1867" descr=""/>
            <p:cNvSpPr/>
            <p:nvPr/>
          </p:nvSpPr>
          <p:spPr>
            <a:xfrm>
              <a:off x="2508627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 descr=""/>
            <p:cNvSpPr/>
            <p:nvPr/>
          </p:nvSpPr>
          <p:spPr>
            <a:xfrm>
              <a:off x="250761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 descr=""/>
            <p:cNvSpPr/>
            <p:nvPr/>
          </p:nvSpPr>
          <p:spPr>
            <a:xfrm>
              <a:off x="250761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 descr=""/>
            <p:cNvSpPr/>
            <p:nvPr/>
          </p:nvSpPr>
          <p:spPr>
            <a:xfrm>
              <a:off x="2508627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250761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 descr=""/>
            <p:cNvSpPr/>
            <p:nvPr/>
          </p:nvSpPr>
          <p:spPr>
            <a:xfrm>
              <a:off x="250761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 descr=""/>
            <p:cNvSpPr/>
            <p:nvPr/>
          </p:nvSpPr>
          <p:spPr>
            <a:xfrm>
              <a:off x="2508627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 descr=""/>
            <p:cNvSpPr/>
            <p:nvPr/>
          </p:nvSpPr>
          <p:spPr>
            <a:xfrm>
              <a:off x="2507615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 descr=""/>
            <p:cNvSpPr/>
            <p:nvPr/>
          </p:nvSpPr>
          <p:spPr>
            <a:xfrm>
              <a:off x="2507615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 descr=""/>
            <p:cNvSpPr/>
            <p:nvPr/>
          </p:nvSpPr>
          <p:spPr>
            <a:xfrm>
              <a:off x="2508627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2507615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 descr=""/>
            <p:cNvSpPr/>
            <p:nvPr/>
          </p:nvSpPr>
          <p:spPr>
            <a:xfrm>
              <a:off x="2507615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 descr=""/>
            <p:cNvSpPr/>
            <p:nvPr/>
          </p:nvSpPr>
          <p:spPr>
            <a:xfrm>
              <a:off x="2508627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 descr=""/>
            <p:cNvSpPr/>
            <p:nvPr/>
          </p:nvSpPr>
          <p:spPr>
            <a:xfrm>
              <a:off x="2507615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 descr=""/>
            <p:cNvSpPr/>
            <p:nvPr/>
          </p:nvSpPr>
          <p:spPr>
            <a:xfrm>
              <a:off x="2507615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2508627" y="86353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2508627" y="8109103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 descr=""/>
            <p:cNvSpPr/>
            <p:nvPr/>
          </p:nvSpPr>
          <p:spPr>
            <a:xfrm>
              <a:off x="2508627" y="8631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 descr=""/>
            <p:cNvSpPr/>
            <p:nvPr/>
          </p:nvSpPr>
          <p:spPr>
            <a:xfrm>
              <a:off x="2507615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 descr=""/>
            <p:cNvSpPr/>
            <p:nvPr/>
          </p:nvSpPr>
          <p:spPr>
            <a:xfrm>
              <a:off x="2507615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 descr=""/>
            <p:cNvSpPr/>
            <p:nvPr/>
          </p:nvSpPr>
          <p:spPr>
            <a:xfrm>
              <a:off x="2508627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 descr=""/>
            <p:cNvSpPr/>
            <p:nvPr/>
          </p:nvSpPr>
          <p:spPr>
            <a:xfrm>
              <a:off x="2507615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2507615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2508627" y="825280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2583511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 descr=""/>
            <p:cNvSpPr/>
            <p:nvPr/>
          </p:nvSpPr>
          <p:spPr>
            <a:xfrm>
              <a:off x="2583511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 descr=""/>
            <p:cNvSpPr/>
            <p:nvPr/>
          </p:nvSpPr>
          <p:spPr>
            <a:xfrm>
              <a:off x="2584523" y="810910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 descr=""/>
            <p:cNvSpPr/>
            <p:nvPr/>
          </p:nvSpPr>
          <p:spPr>
            <a:xfrm>
              <a:off x="2584523" y="10357659"/>
              <a:ext cx="0" cy="52069"/>
            </a:xfrm>
            <a:custGeom>
              <a:avLst/>
              <a:gdLst/>
              <a:ahLst/>
              <a:cxnLst/>
              <a:rect l="l" t="t" r="r" b="b"/>
              <a:pathLst>
                <a:path w="0" h="52070">
                  <a:moveTo>
                    <a:pt x="0" y="5160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 descr=""/>
            <p:cNvSpPr/>
            <p:nvPr/>
          </p:nvSpPr>
          <p:spPr>
            <a:xfrm>
              <a:off x="258351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258351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2584523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258351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 descr=""/>
            <p:cNvSpPr/>
            <p:nvPr/>
          </p:nvSpPr>
          <p:spPr>
            <a:xfrm>
              <a:off x="258351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 descr=""/>
            <p:cNvSpPr/>
            <p:nvPr/>
          </p:nvSpPr>
          <p:spPr>
            <a:xfrm>
              <a:off x="2584523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 descr=""/>
            <p:cNvSpPr/>
            <p:nvPr/>
          </p:nvSpPr>
          <p:spPr>
            <a:xfrm>
              <a:off x="258351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258351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2584523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258351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258351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 descr=""/>
            <p:cNvSpPr/>
            <p:nvPr/>
          </p:nvSpPr>
          <p:spPr>
            <a:xfrm>
              <a:off x="2584523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 descr=""/>
            <p:cNvSpPr/>
            <p:nvPr/>
          </p:nvSpPr>
          <p:spPr>
            <a:xfrm>
              <a:off x="258351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 descr=""/>
            <p:cNvSpPr/>
            <p:nvPr/>
          </p:nvSpPr>
          <p:spPr>
            <a:xfrm>
              <a:off x="258351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2584523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2583511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2583511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2584523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 descr=""/>
            <p:cNvSpPr/>
            <p:nvPr/>
          </p:nvSpPr>
          <p:spPr>
            <a:xfrm>
              <a:off x="2583511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 descr=""/>
            <p:cNvSpPr/>
            <p:nvPr/>
          </p:nvSpPr>
          <p:spPr>
            <a:xfrm>
              <a:off x="2583511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 descr=""/>
            <p:cNvSpPr/>
            <p:nvPr/>
          </p:nvSpPr>
          <p:spPr>
            <a:xfrm>
              <a:off x="2584523" y="8663652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w="0" h="24765">
                  <a:moveTo>
                    <a:pt x="0" y="2428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2584523" y="86353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2584523" y="849870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w="0" h="79375">
                  <a:moveTo>
                    <a:pt x="0" y="789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2583511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2583511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2584523" y="8281135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w="0" h="142240">
                  <a:moveTo>
                    <a:pt x="0" y="14167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2584523" y="861406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w="0" h="21590">
                  <a:moveTo>
                    <a:pt x="0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2660420" y="8109103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w="0" h="30479">
                  <a:moveTo>
                    <a:pt x="0" y="3035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2660420" y="1022509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5">
                  <a:moveTo>
                    <a:pt x="0" y="99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265940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 descr=""/>
            <p:cNvSpPr/>
            <p:nvPr/>
          </p:nvSpPr>
          <p:spPr>
            <a:xfrm>
              <a:off x="265940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 descr=""/>
            <p:cNvSpPr/>
            <p:nvPr/>
          </p:nvSpPr>
          <p:spPr>
            <a:xfrm>
              <a:off x="2660420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 descr=""/>
            <p:cNvSpPr/>
            <p:nvPr/>
          </p:nvSpPr>
          <p:spPr>
            <a:xfrm>
              <a:off x="265940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 descr=""/>
            <p:cNvSpPr/>
            <p:nvPr/>
          </p:nvSpPr>
          <p:spPr>
            <a:xfrm>
              <a:off x="265940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 descr=""/>
            <p:cNvSpPr/>
            <p:nvPr/>
          </p:nvSpPr>
          <p:spPr>
            <a:xfrm>
              <a:off x="2660420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 descr=""/>
            <p:cNvSpPr/>
            <p:nvPr/>
          </p:nvSpPr>
          <p:spPr>
            <a:xfrm>
              <a:off x="265940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265940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2660420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265940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265940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2660420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265940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 descr=""/>
            <p:cNvSpPr/>
            <p:nvPr/>
          </p:nvSpPr>
          <p:spPr>
            <a:xfrm>
              <a:off x="265940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 descr=""/>
            <p:cNvSpPr/>
            <p:nvPr/>
          </p:nvSpPr>
          <p:spPr>
            <a:xfrm>
              <a:off x="2660420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 descr=""/>
            <p:cNvSpPr/>
            <p:nvPr/>
          </p:nvSpPr>
          <p:spPr>
            <a:xfrm>
              <a:off x="2659408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2659408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2660420" y="8663652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w="0" h="157479">
                  <a:moveTo>
                    <a:pt x="0" y="1568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2660420" y="8365127"/>
              <a:ext cx="0" cy="156210"/>
            </a:xfrm>
            <a:custGeom>
              <a:avLst/>
              <a:gdLst/>
              <a:ahLst/>
              <a:cxnLst/>
              <a:rect l="l" t="t" r="r" b="b"/>
              <a:pathLst>
                <a:path w="0" h="156209">
                  <a:moveTo>
                    <a:pt x="0" y="15584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 descr=""/>
            <p:cNvSpPr/>
            <p:nvPr/>
          </p:nvSpPr>
          <p:spPr>
            <a:xfrm>
              <a:off x="2659408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 descr=""/>
            <p:cNvSpPr/>
            <p:nvPr/>
          </p:nvSpPr>
          <p:spPr>
            <a:xfrm>
              <a:off x="2659408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 descr=""/>
            <p:cNvSpPr/>
            <p:nvPr/>
          </p:nvSpPr>
          <p:spPr>
            <a:xfrm>
              <a:off x="2660420" y="828113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 descr=""/>
            <p:cNvSpPr/>
            <p:nvPr/>
          </p:nvSpPr>
          <p:spPr>
            <a:xfrm>
              <a:off x="2736316" y="1044468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w="0" h="7620">
                  <a:moveTo>
                    <a:pt x="0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 descr=""/>
            <p:cNvSpPr/>
            <p:nvPr/>
          </p:nvSpPr>
          <p:spPr>
            <a:xfrm>
              <a:off x="2736316" y="823256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 descr=""/>
            <p:cNvSpPr/>
            <p:nvPr/>
          </p:nvSpPr>
          <p:spPr>
            <a:xfrm>
              <a:off x="2735304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 descr=""/>
            <p:cNvSpPr/>
            <p:nvPr/>
          </p:nvSpPr>
          <p:spPr>
            <a:xfrm>
              <a:off x="2735304" y="81941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 descr=""/>
            <p:cNvSpPr/>
            <p:nvPr/>
          </p:nvSpPr>
          <p:spPr>
            <a:xfrm>
              <a:off x="2736316" y="8109103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w="0" h="47625">
                  <a:moveTo>
                    <a:pt x="0" y="4756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2735304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2735304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2736316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 descr=""/>
            <p:cNvSpPr/>
            <p:nvPr/>
          </p:nvSpPr>
          <p:spPr>
            <a:xfrm>
              <a:off x="273530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 descr=""/>
            <p:cNvSpPr/>
            <p:nvPr/>
          </p:nvSpPr>
          <p:spPr>
            <a:xfrm>
              <a:off x="273530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 descr=""/>
            <p:cNvSpPr/>
            <p:nvPr/>
          </p:nvSpPr>
          <p:spPr>
            <a:xfrm>
              <a:off x="2736316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 descr=""/>
            <p:cNvSpPr/>
            <p:nvPr/>
          </p:nvSpPr>
          <p:spPr>
            <a:xfrm>
              <a:off x="2735304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 descr=""/>
            <p:cNvSpPr/>
            <p:nvPr/>
          </p:nvSpPr>
          <p:spPr>
            <a:xfrm>
              <a:off x="2735304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 descr=""/>
            <p:cNvSpPr/>
            <p:nvPr/>
          </p:nvSpPr>
          <p:spPr>
            <a:xfrm>
              <a:off x="2736316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 descr=""/>
            <p:cNvSpPr/>
            <p:nvPr/>
          </p:nvSpPr>
          <p:spPr>
            <a:xfrm>
              <a:off x="2735304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 descr=""/>
            <p:cNvSpPr/>
            <p:nvPr/>
          </p:nvSpPr>
          <p:spPr>
            <a:xfrm>
              <a:off x="2735304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 descr=""/>
            <p:cNvSpPr/>
            <p:nvPr/>
          </p:nvSpPr>
          <p:spPr>
            <a:xfrm>
              <a:off x="2736316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 descr=""/>
            <p:cNvSpPr/>
            <p:nvPr/>
          </p:nvSpPr>
          <p:spPr>
            <a:xfrm>
              <a:off x="2735304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 descr=""/>
            <p:cNvSpPr/>
            <p:nvPr/>
          </p:nvSpPr>
          <p:spPr>
            <a:xfrm>
              <a:off x="2735304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 descr=""/>
            <p:cNvSpPr/>
            <p:nvPr/>
          </p:nvSpPr>
          <p:spPr>
            <a:xfrm>
              <a:off x="2736316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 descr=""/>
            <p:cNvSpPr/>
            <p:nvPr/>
          </p:nvSpPr>
          <p:spPr>
            <a:xfrm>
              <a:off x="2735304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 descr=""/>
            <p:cNvSpPr/>
            <p:nvPr/>
          </p:nvSpPr>
          <p:spPr>
            <a:xfrm>
              <a:off x="2735304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 descr=""/>
            <p:cNvSpPr/>
            <p:nvPr/>
          </p:nvSpPr>
          <p:spPr>
            <a:xfrm>
              <a:off x="2736316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 descr=""/>
            <p:cNvSpPr/>
            <p:nvPr/>
          </p:nvSpPr>
          <p:spPr>
            <a:xfrm>
              <a:off x="2735304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 descr=""/>
            <p:cNvSpPr/>
            <p:nvPr/>
          </p:nvSpPr>
          <p:spPr>
            <a:xfrm>
              <a:off x="2735304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 descr=""/>
            <p:cNvSpPr/>
            <p:nvPr/>
          </p:nvSpPr>
          <p:spPr>
            <a:xfrm>
              <a:off x="2736316" y="863531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 descr=""/>
            <p:cNvSpPr/>
            <p:nvPr/>
          </p:nvSpPr>
          <p:spPr>
            <a:xfrm>
              <a:off x="2736316" y="849870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 descr=""/>
            <p:cNvSpPr/>
            <p:nvPr/>
          </p:nvSpPr>
          <p:spPr>
            <a:xfrm>
              <a:off x="2735304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 descr=""/>
            <p:cNvSpPr/>
            <p:nvPr/>
          </p:nvSpPr>
          <p:spPr>
            <a:xfrm>
              <a:off x="2735304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 descr=""/>
            <p:cNvSpPr/>
            <p:nvPr/>
          </p:nvSpPr>
          <p:spPr>
            <a:xfrm>
              <a:off x="2736316" y="8252800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w="0" h="170179">
                  <a:moveTo>
                    <a:pt x="0" y="1700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 descr=""/>
            <p:cNvSpPr/>
            <p:nvPr/>
          </p:nvSpPr>
          <p:spPr>
            <a:xfrm>
              <a:off x="2736316" y="8561445"/>
              <a:ext cx="0" cy="74295"/>
            </a:xfrm>
            <a:custGeom>
              <a:avLst/>
              <a:gdLst/>
              <a:ahLst/>
              <a:cxnLst/>
              <a:rect l="l" t="t" r="r" b="b"/>
              <a:pathLst>
                <a:path w="0" h="74295">
                  <a:moveTo>
                    <a:pt x="0" y="73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 descr=""/>
            <p:cNvSpPr/>
            <p:nvPr/>
          </p:nvSpPr>
          <p:spPr>
            <a:xfrm>
              <a:off x="2888109" y="1035765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2887097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2887097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2888109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2887097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2887097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2888109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 descr=""/>
            <p:cNvSpPr/>
            <p:nvPr/>
          </p:nvSpPr>
          <p:spPr>
            <a:xfrm>
              <a:off x="2887097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 descr=""/>
            <p:cNvSpPr/>
            <p:nvPr/>
          </p:nvSpPr>
          <p:spPr>
            <a:xfrm>
              <a:off x="2887097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 descr=""/>
            <p:cNvSpPr/>
            <p:nvPr/>
          </p:nvSpPr>
          <p:spPr>
            <a:xfrm>
              <a:off x="2888109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 descr=""/>
            <p:cNvSpPr/>
            <p:nvPr/>
          </p:nvSpPr>
          <p:spPr>
            <a:xfrm>
              <a:off x="2887097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 descr=""/>
            <p:cNvSpPr/>
            <p:nvPr/>
          </p:nvSpPr>
          <p:spPr>
            <a:xfrm>
              <a:off x="2887097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 descr=""/>
            <p:cNvSpPr/>
            <p:nvPr/>
          </p:nvSpPr>
          <p:spPr>
            <a:xfrm>
              <a:off x="2888109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 descr=""/>
            <p:cNvSpPr/>
            <p:nvPr/>
          </p:nvSpPr>
          <p:spPr>
            <a:xfrm>
              <a:off x="2887097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2887097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2888109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2887097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 descr=""/>
            <p:cNvSpPr/>
            <p:nvPr/>
          </p:nvSpPr>
          <p:spPr>
            <a:xfrm>
              <a:off x="2887097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 descr=""/>
            <p:cNvSpPr/>
            <p:nvPr/>
          </p:nvSpPr>
          <p:spPr>
            <a:xfrm>
              <a:off x="2888109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 descr=""/>
            <p:cNvSpPr/>
            <p:nvPr/>
          </p:nvSpPr>
          <p:spPr>
            <a:xfrm>
              <a:off x="2887097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2887097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2888109" y="865150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 descr=""/>
            <p:cNvSpPr/>
            <p:nvPr/>
          </p:nvSpPr>
          <p:spPr>
            <a:xfrm>
              <a:off x="2888109" y="84987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 descr=""/>
            <p:cNvSpPr/>
            <p:nvPr/>
          </p:nvSpPr>
          <p:spPr>
            <a:xfrm>
              <a:off x="2887097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 descr=""/>
            <p:cNvSpPr/>
            <p:nvPr/>
          </p:nvSpPr>
          <p:spPr>
            <a:xfrm>
              <a:off x="2887097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2888109" y="826899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153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2964005" y="10225093"/>
              <a:ext cx="0" cy="132080"/>
            </a:xfrm>
            <a:custGeom>
              <a:avLst/>
              <a:gdLst/>
              <a:ahLst/>
              <a:cxnLst/>
              <a:rect l="l" t="t" r="r" b="b"/>
              <a:pathLst>
                <a:path w="0" h="132079">
                  <a:moveTo>
                    <a:pt x="0" y="13155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2962993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2962993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2964005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2962993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2962993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2964005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 descr=""/>
            <p:cNvSpPr/>
            <p:nvPr/>
          </p:nvSpPr>
          <p:spPr>
            <a:xfrm>
              <a:off x="2962993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2962993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2964005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2962993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2962993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2964005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2962993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2962993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2964005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2962993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2962993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2964005" y="8651509"/>
              <a:ext cx="0" cy="169545"/>
            </a:xfrm>
            <a:custGeom>
              <a:avLst/>
              <a:gdLst/>
              <a:ahLst/>
              <a:cxnLst/>
              <a:rect l="l" t="t" r="r" b="b"/>
              <a:pathLst>
                <a:path w="0" h="169545">
                  <a:moveTo>
                    <a:pt x="0" y="1689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 descr=""/>
            <p:cNvSpPr/>
            <p:nvPr/>
          </p:nvSpPr>
          <p:spPr>
            <a:xfrm>
              <a:off x="2964005" y="8365127"/>
              <a:ext cx="0" cy="144145"/>
            </a:xfrm>
            <a:custGeom>
              <a:avLst/>
              <a:gdLst/>
              <a:ahLst/>
              <a:cxnLst/>
              <a:rect l="l" t="t" r="r" b="b"/>
              <a:pathLst>
                <a:path w="0" h="144145">
                  <a:moveTo>
                    <a:pt x="0" y="14369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 descr=""/>
            <p:cNvSpPr/>
            <p:nvPr/>
          </p:nvSpPr>
          <p:spPr>
            <a:xfrm>
              <a:off x="2962993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 descr=""/>
            <p:cNvSpPr/>
            <p:nvPr/>
          </p:nvSpPr>
          <p:spPr>
            <a:xfrm>
              <a:off x="2962993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 descr=""/>
            <p:cNvSpPr/>
            <p:nvPr/>
          </p:nvSpPr>
          <p:spPr>
            <a:xfrm>
              <a:off x="2964005" y="8268991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 descr=""/>
            <p:cNvSpPr/>
            <p:nvPr/>
          </p:nvSpPr>
          <p:spPr>
            <a:xfrm>
              <a:off x="3039901" y="10357659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303888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303888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 descr=""/>
            <p:cNvSpPr/>
            <p:nvPr/>
          </p:nvSpPr>
          <p:spPr>
            <a:xfrm>
              <a:off x="3039901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 descr=""/>
            <p:cNvSpPr/>
            <p:nvPr/>
          </p:nvSpPr>
          <p:spPr>
            <a:xfrm>
              <a:off x="303888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 descr=""/>
            <p:cNvSpPr/>
            <p:nvPr/>
          </p:nvSpPr>
          <p:spPr>
            <a:xfrm>
              <a:off x="303888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 descr=""/>
            <p:cNvSpPr/>
            <p:nvPr/>
          </p:nvSpPr>
          <p:spPr>
            <a:xfrm>
              <a:off x="3039901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303888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303888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3039901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 descr=""/>
            <p:cNvSpPr/>
            <p:nvPr/>
          </p:nvSpPr>
          <p:spPr>
            <a:xfrm>
              <a:off x="303888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 descr=""/>
            <p:cNvSpPr/>
            <p:nvPr/>
          </p:nvSpPr>
          <p:spPr>
            <a:xfrm>
              <a:off x="303888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 descr=""/>
            <p:cNvSpPr/>
            <p:nvPr/>
          </p:nvSpPr>
          <p:spPr>
            <a:xfrm>
              <a:off x="3039901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 descr=""/>
            <p:cNvSpPr/>
            <p:nvPr/>
          </p:nvSpPr>
          <p:spPr>
            <a:xfrm>
              <a:off x="303888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303888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3039901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3038889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 descr=""/>
            <p:cNvSpPr/>
            <p:nvPr/>
          </p:nvSpPr>
          <p:spPr>
            <a:xfrm>
              <a:off x="3038889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 descr=""/>
            <p:cNvSpPr/>
            <p:nvPr/>
          </p:nvSpPr>
          <p:spPr>
            <a:xfrm>
              <a:off x="3039901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 descr=""/>
            <p:cNvSpPr/>
            <p:nvPr/>
          </p:nvSpPr>
          <p:spPr>
            <a:xfrm>
              <a:off x="3038889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3038889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3039901" y="8651509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 descr=""/>
            <p:cNvSpPr/>
            <p:nvPr/>
          </p:nvSpPr>
          <p:spPr>
            <a:xfrm>
              <a:off x="3039901" y="8498704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 descr=""/>
            <p:cNvSpPr/>
            <p:nvPr/>
          </p:nvSpPr>
          <p:spPr>
            <a:xfrm>
              <a:off x="303888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 descr=""/>
            <p:cNvSpPr/>
            <p:nvPr/>
          </p:nvSpPr>
          <p:spPr>
            <a:xfrm>
              <a:off x="303888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 descr=""/>
            <p:cNvSpPr/>
            <p:nvPr/>
          </p:nvSpPr>
          <p:spPr>
            <a:xfrm>
              <a:off x="3039901" y="8268991"/>
              <a:ext cx="0" cy="154305"/>
            </a:xfrm>
            <a:custGeom>
              <a:avLst/>
              <a:gdLst/>
              <a:ahLst/>
              <a:cxnLst/>
              <a:rect l="l" t="t" r="r" b="b"/>
              <a:pathLst>
                <a:path w="0" h="154304">
                  <a:moveTo>
                    <a:pt x="0" y="1538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 descr=""/>
            <p:cNvSpPr/>
            <p:nvPr/>
          </p:nvSpPr>
          <p:spPr>
            <a:xfrm>
              <a:off x="3115798" y="10490224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3115798" y="10225093"/>
              <a:ext cx="0" cy="167005"/>
            </a:xfrm>
            <a:custGeom>
              <a:avLst/>
              <a:gdLst/>
              <a:ahLst/>
              <a:cxnLst/>
              <a:rect l="l" t="t" r="r" b="b"/>
              <a:pathLst>
                <a:path w="0" h="167004">
                  <a:moveTo>
                    <a:pt x="0" y="1669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3114786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 descr=""/>
            <p:cNvSpPr/>
            <p:nvPr/>
          </p:nvSpPr>
          <p:spPr>
            <a:xfrm>
              <a:off x="3114786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 descr=""/>
            <p:cNvSpPr/>
            <p:nvPr/>
          </p:nvSpPr>
          <p:spPr>
            <a:xfrm>
              <a:off x="3115798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 descr=""/>
            <p:cNvSpPr/>
            <p:nvPr/>
          </p:nvSpPr>
          <p:spPr>
            <a:xfrm>
              <a:off x="3114786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 descr=""/>
            <p:cNvSpPr/>
            <p:nvPr/>
          </p:nvSpPr>
          <p:spPr>
            <a:xfrm>
              <a:off x="3114786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 descr=""/>
            <p:cNvSpPr/>
            <p:nvPr/>
          </p:nvSpPr>
          <p:spPr>
            <a:xfrm>
              <a:off x="3115798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 descr=""/>
            <p:cNvSpPr/>
            <p:nvPr/>
          </p:nvSpPr>
          <p:spPr>
            <a:xfrm>
              <a:off x="3114786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 descr=""/>
            <p:cNvSpPr/>
            <p:nvPr/>
          </p:nvSpPr>
          <p:spPr>
            <a:xfrm>
              <a:off x="3114786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3115798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3114786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3114786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3115798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3114786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3114786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 descr=""/>
            <p:cNvSpPr/>
            <p:nvPr/>
          </p:nvSpPr>
          <p:spPr>
            <a:xfrm>
              <a:off x="3115798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 descr=""/>
            <p:cNvSpPr/>
            <p:nvPr/>
          </p:nvSpPr>
          <p:spPr>
            <a:xfrm>
              <a:off x="3114786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 descr=""/>
            <p:cNvSpPr/>
            <p:nvPr/>
          </p:nvSpPr>
          <p:spPr>
            <a:xfrm>
              <a:off x="3114786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 descr=""/>
            <p:cNvSpPr/>
            <p:nvPr/>
          </p:nvSpPr>
          <p:spPr>
            <a:xfrm>
              <a:off x="3115798" y="863127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 descr=""/>
            <p:cNvSpPr/>
            <p:nvPr/>
          </p:nvSpPr>
          <p:spPr>
            <a:xfrm>
              <a:off x="3114786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 descr=""/>
            <p:cNvSpPr/>
            <p:nvPr/>
          </p:nvSpPr>
          <p:spPr>
            <a:xfrm>
              <a:off x="3114786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 descr=""/>
            <p:cNvSpPr/>
            <p:nvPr/>
          </p:nvSpPr>
          <p:spPr>
            <a:xfrm>
              <a:off x="3115798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 descr=""/>
            <p:cNvSpPr/>
            <p:nvPr/>
          </p:nvSpPr>
          <p:spPr>
            <a:xfrm>
              <a:off x="3114786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 descr=""/>
            <p:cNvSpPr/>
            <p:nvPr/>
          </p:nvSpPr>
          <p:spPr>
            <a:xfrm>
              <a:off x="3114786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 descr=""/>
            <p:cNvSpPr/>
            <p:nvPr/>
          </p:nvSpPr>
          <p:spPr>
            <a:xfrm>
              <a:off x="3191694" y="10357659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09">
                  <a:moveTo>
                    <a:pt x="0" y="181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 descr=""/>
            <p:cNvSpPr/>
            <p:nvPr/>
          </p:nvSpPr>
          <p:spPr>
            <a:xfrm>
              <a:off x="3190682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 descr=""/>
            <p:cNvSpPr/>
            <p:nvPr/>
          </p:nvSpPr>
          <p:spPr>
            <a:xfrm>
              <a:off x="3190682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 descr=""/>
            <p:cNvSpPr/>
            <p:nvPr/>
          </p:nvSpPr>
          <p:spPr>
            <a:xfrm>
              <a:off x="3191694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 descr=""/>
            <p:cNvSpPr/>
            <p:nvPr/>
          </p:nvSpPr>
          <p:spPr>
            <a:xfrm>
              <a:off x="3190682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 descr=""/>
            <p:cNvSpPr/>
            <p:nvPr/>
          </p:nvSpPr>
          <p:spPr>
            <a:xfrm>
              <a:off x="3190682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 descr=""/>
            <p:cNvSpPr/>
            <p:nvPr/>
          </p:nvSpPr>
          <p:spPr>
            <a:xfrm>
              <a:off x="3191694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 descr=""/>
            <p:cNvSpPr/>
            <p:nvPr/>
          </p:nvSpPr>
          <p:spPr>
            <a:xfrm>
              <a:off x="3190682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3190682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3191694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3190682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 descr=""/>
            <p:cNvSpPr/>
            <p:nvPr/>
          </p:nvSpPr>
          <p:spPr>
            <a:xfrm>
              <a:off x="3190682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 descr=""/>
            <p:cNvSpPr/>
            <p:nvPr/>
          </p:nvSpPr>
          <p:spPr>
            <a:xfrm>
              <a:off x="3191694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 descr=""/>
            <p:cNvSpPr/>
            <p:nvPr/>
          </p:nvSpPr>
          <p:spPr>
            <a:xfrm>
              <a:off x="3190682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 descr=""/>
            <p:cNvSpPr/>
            <p:nvPr/>
          </p:nvSpPr>
          <p:spPr>
            <a:xfrm>
              <a:off x="3190682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 descr=""/>
            <p:cNvSpPr/>
            <p:nvPr/>
          </p:nvSpPr>
          <p:spPr>
            <a:xfrm>
              <a:off x="3191694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 descr=""/>
            <p:cNvSpPr/>
            <p:nvPr/>
          </p:nvSpPr>
          <p:spPr>
            <a:xfrm>
              <a:off x="3190682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 descr=""/>
            <p:cNvSpPr/>
            <p:nvPr/>
          </p:nvSpPr>
          <p:spPr>
            <a:xfrm>
              <a:off x="3190682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 descr=""/>
            <p:cNvSpPr/>
            <p:nvPr/>
          </p:nvSpPr>
          <p:spPr>
            <a:xfrm>
              <a:off x="3191694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 descr=""/>
            <p:cNvSpPr/>
            <p:nvPr/>
          </p:nvSpPr>
          <p:spPr>
            <a:xfrm>
              <a:off x="3190682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 descr=""/>
            <p:cNvSpPr/>
            <p:nvPr/>
          </p:nvSpPr>
          <p:spPr>
            <a:xfrm>
              <a:off x="3190682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 descr=""/>
            <p:cNvSpPr/>
            <p:nvPr/>
          </p:nvSpPr>
          <p:spPr>
            <a:xfrm>
              <a:off x="3191694" y="8623174"/>
              <a:ext cx="0" cy="64769"/>
            </a:xfrm>
            <a:custGeom>
              <a:avLst/>
              <a:gdLst/>
              <a:ahLst/>
              <a:cxnLst/>
              <a:rect l="l" t="t" r="r" b="b"/>
              <a:pathLst>
                <a:path w="0" h="64770">
                  <a:moveTo>
                    <a:pt x="0" y="64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 descr=""/>
            <p:cNvSpPr/>
            <p:nvPr/>
          </p:nvSpPr>
          <p:spPr>
            <a:xfrm>
              <a:off x="3190682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 descr=""/>
            <p:cNvSpPr/>
            <p:nvPr/>
          </p:nvSpPr>
          <p:spPr>
            <a:xfrm>
              <a:off x="3190682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 descr=""/>
            <p:cNvSpPr/>
            <p:nvPr/>
          </p:nvSpPr>
          <p:spPr>
            <a:xfrm>
              <a:off x="3267590" y="10490224"/>
              <a:ext cx="0" cy="67310"/>
            </a:xfrm>
            <a:custGeom>
              <a:avLst/>
              <a:gdLst/>
              <a:ahLst/>
              <a:cxnLst/>
              <a:rect l="l" t="t" r="r" b="b"/>
              <a:pathLst>
                <a:path w="0" h="67309">
                  <a:moveTo>
                    <a:pt x="0" y="6678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 descr=""/>
            <p:cNvSpPr/>
            <p:nvPr/>
          </p:nvSpPr>
          <p:spPr>
            <a:xfrm>
              <a:off x="326657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 descr=""/>
            <p:cNvSpPr/>
            <p:nvPr/>
          </p:nvSpPr>
          <p:spPr>
            <a:xfrm>
              <a:off x="326657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 descr=""/>
            <p:cNvSpPr/>
            <p:nvPr/>
          </p:nvSpPr>
          <p:spPr>
            <a:xfrm>
              <a:off x="3267590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 descr=""/>
            <p:cNvSpPr/>
            <p:nvPr/>
          </p:nvSpPr>
          <p:spPr>
            <a:xfrm>
              <a:off x="326657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 descr=""/>
            <p:cNvSpPr/>
            <p:nvPr/>
          </p:nvSpPr>
          <p:spPr>
            <a:xfrm>
              <a:off x="326657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 descr=""/>
            <p:cNvSpPr/>
            <p:nvPr/>
          </p:nvSpPr>
          <p:spPr>
            <a:xfrm>
              <a:off x="3267590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326657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326657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 descr=""/>
            <p:cNvSpPr/>
            <p:nvPr/>
          </p:nvSpPr>
          <p:spPr>
            <a:xfrm>
              <a:off x="3267590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 descr=""/>
            <p:cNvSpPr/>
            <p:nvPr/>
          </p:nvSpPr>
          <p:spPr>
            <a:xfrm>
              <a:off x="326657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 descr=""/>
            <p:cNvSpPr/>
            <p:nvPr/>
          </p:nvSpPr>
          <p:spPr>
            <a:xfrm>
              <a:off x="326657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 descr=""/>
            <p:cNvSpPr/>
            <p:nvPr/>
          </p:nvSpPr>
          <p:spPr>
            <a:xfrm>
              <a:off x="3267590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326657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326657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3267590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 descr=""/>
            <p:cNvSpPr/>
            <p:nvPr/>
          </p:nvSpPr>
          <p:spPr>
            <a:xfrm>
              <a:off x="326657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 descr=""/>
            <p:cNvSpPr/>
            <p:nvPr/>
          </p:nvSpPr>
          <p:spPr>
            <a:xfrm>
              <a:off x="326657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 descr=""/>
            <p:cNvSpPr/>
            <p:nvPr/>
          </p:nvSpPr>
          <p:spPr>
            <a:xfrm>
              <a:off x="3267590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3266578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3266578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3267590" y="863127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 descr=""/>
            <p:cNvSpPr/>
            <p:nvPr/>
          </p:nvSpPr>
          <p:spPr>
            <a:xfrm>
              <a:off x="3266578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 descr=""/>
            <p:cNvSpPr/>
            <p:nvPr/>
          </p:nvSpPr>
          <p:spPr>
            <a:xfrm>
              <a:off x="3266578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3343487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3342475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3342475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3343487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 descr=""/>
            <p:cNvSpPr/>
            <p:nvPr/>
          </p:nvSpPr>
          <p:spPr>
            <a:xfrm>
              <a:off x="3342475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 descr=""/>
            <p:cNvSpPr/>
            <p:nvPr/>
          </p:nvSpPr>
          <p:spPr>
            <a:xfrm>
              <a:off x="3342475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 descr=""/>
            <p:cNvSpPr/>
            <p:nvPr/>
          </p:nvSpPr>
          <p:spPr>
            <a:xfrm>
              <a:off x="3343487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 descr=""/>
            <p:cNvSpPr/>
            <p:nvPr/>
          </p:nvSpPr>
          <p:spPr>
            <a:xfrm>
              <a:off x="3342475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 descr=""/>
            <p:cNvSpPr/>
            <p:nvPr/>
          </p:nvSpPr>
          <p:spPr>
            <a:xfrm>
              <a:off x="3342475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 descr=""/>
            <p:cNvSpPr/>
            <p:nvPr/>
          </p:nvSpPr>
          <p:spPr>
            <a:xfrm>
              <a:off x="3343487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3342475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3342475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3343487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3342475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 descr=""/>
            <p:cNvSpPr/>
            <p:nvPr/>
          </p:nvSpPr>
          <p:spPr>
            <a:xfrm>
              <a:off x="3342475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 descr=""/>
            <p:cNvSpPr/>
            <p:nvPr/>
          </p:nvSpPr>
          <p:spPr>
            <a:xfrm>
              <a:off x="3343487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3342475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3342475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3343487" y="8763835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3342475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3342475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3419383" y="10490224"/>
              <a:ext cx="0" cy="102235"/>
            </a:xfrm>
            <a:custGeom>
              <a:avLst/>
              <a:gdLst/>
              <a:ahLst/>
              <a:cxnLst/>
              <a:rect l="l" t="t" r="r" b="b"/>
              <a:pathLst>
                <a:path w="0" h="102234">
                  <a:moveTo>
                    <a:pt x="0" y="1022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341837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341837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3419383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341837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 descr=""/>
            <p:cNvSpPr/>
            <p:nvPr/>
          </p:nvSpPr>
          <p:spPr>
            <a:xfrm>
              <a:off x="341837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 descr=""/>
            <p:cNvSpPr/>
            <p:nvPr/>
          </p:nvSpPr>
          <p:spPr>
            <a:xfrm>
              <a:off x="3419383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341837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341837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3419383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341837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341837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3419383" y="9609827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341837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341837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3419383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341837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341837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3419383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3418371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3418371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3494268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3494268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 descr=""/>
            <p:cNvSpPr/>
            <p:nvPr/>
          </p:nvSpPr>
          <p:spPr>
            <a:xfrm>
              <a:off x="3495279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 descr=""/>
            <p:cNvSpPr/>
            <p:nvPr/>
          </p:nvSpPr>
          <p:spPr>
            <a:xfrm>
              <a:off x="349426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 descr=""/>
            <p:cNvSpPr/>
            <p:nvPr/>
          </p:nvSpPr>
          <p:spPr>
            <a:xfrm>
              <a:off x="349426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3495279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349426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349426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3495279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349426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349426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 descr=""/>
            <p:cNvSpPr/>
            <p:nvPr/>
          </p:nvSpPr>
          <p:spPr>
            <a:xfrm>
              <a:off x="3495279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 descr=""/>
            <p:cNvSpPr/>
            <p:nvPr/>
          </p:nvSpPr>
          <p:spPr>
            <a:xfrm>
              <a:off x="349426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349426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3495279" y="9450950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w="0" h="33654">
                  <a:moveTo>
                    <a:pt x="0" y="33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3495279" y="9295110"/>
              <a:ext cx="0" cy="115570"/>
            </a:xfrm>
            <a:custGeom>
              <a:avLst/>
              <a:gdLst/>
              <a:ahLst/>
              <a:cxnLst/>
              <a:rect l="l" t="t" r="r" b="b"/>
              <a:pathLst>
                <a:path w="0" h="115570">
                  <a:moveTo>
                    <a:pt x="0" y="1153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349426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349426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3495279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349426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349426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 descr=""/>
            <p:cNvSpPr/>
            <p:nvPr/>
          </p:nvSpPr>
          <p:spPr>
            <a:xfrm>
              <a:off x="3571176" y="10490224"/>
              <a:ext cx="0" cy="137795"/>
            </a:xfrm>
            <a:custGeom>
              <a:avLst/>
              <a:gdLst/>
              <a:ahLst/>
              <a:cxnLst/>
              <a:rect l="l" t="t" r="r" b="b"/>
              <a:pathLst>
                <a:path w="0" h="137795">
                  <a:moveTo>
                    <a:pt x="0" y="1376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3570164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3570164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3571176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357016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357016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3571176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357016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357016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 descr=""/>
            <p:cNvSpPr/>
            <p:nvPr/>
          </p:nvSpPr>
          <p:spPr>
            <a:xfrm>
              <a:off x="3571176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357016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357016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3571176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357016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 descr=""/>
            <p:cNvSpPr/>
            <p:nvPr/>
          </p:nvSpPr>
          <p:spPr>
            <a:xfrm>
              <a:off x="357016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 descr=""/>
            <p:cNvSpPr/>
            <p:nvPr/>
          </p:nvSpPr>
          <p:spPr>
            <a:xfrm>
              <a:off x="3571176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357016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357016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3647072" y="10622790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 descr=""/>
            <p:cNvSpPr/>
            <p:nvPr/>
          </p:nvSpPr>
          <p:spPr>
            <a:xfrm>
              <a:off x="3646060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 descr=""/>
            <p:cNvSpPr/>
            <p:nvPr/>
          </p:nvSpPr>
          <p:spPr>
            <a:xfrm>
              <a:off x="3646060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 descr=""/>
            <p:cNvSpPr/>
            <p:nvPr/>
          </p:nvSpPr>
          <p:spPr>
            <a:xfrm>
              <a:off x="3647072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 descr=""/>
            <p:cNvSpPr/>
            <p:nvPr/>
          </p:nvSpPr>
          <p:spPr>
            <a:xfrm>
              <a:off x="3646060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 descr=""/>
            <p:cNvSpPr/>
            <p:nvPr/>
          </p:nvSpPr>
          <p:spPr>
            <a:xfrm>
              <a:off x="3646060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3647072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3646060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 descr=""/>
            <p:cNvSpPr/>
            <p:nvPr/>
          </p:nvSpPr>
          <p:spPr>
            <a:xfrm>
              <a:off x="3646060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 descr=""/>
            <p:cNvSpPr/>
            <p:nvPr/>
          </p:nvSpPr>
          <p:spPr>
            <a:xfrm>
              <a:off x="3647072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 descr=""/>
            <p:cNvSpPr/>
            <p:nvPr/>
          </p:nvSpPr>
          <p:spPr>
            <a:xfrm>
              <a:off x="3646060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3646060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3647072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3646060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3646060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 descr=""/>
            <p:cNvSpPr/>
            <p:nvPr/>
          </p:nvSpPr>
          <p:spPr>
            <a:xfrm>
              <a:off x="3647072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 descr=""/>
            <p:cNvSpPr/>
            <p:nvPr/>
          </p:nvSpPr>
          <p:spPr>
            <a:xfrm>
              <a:off x="3646060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 descr=""/>
            <p:cNvSpPr/>
            <p:nvPr/>
          </p:nvSpPr>
          <p:spPr>
            <a:xfrm>
              <a:off x="3646060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3722968" y="10490224"/>
              <a:ext cx="0" cy="173355"/>
            </a:xfrm>
            <a:custGeom>
              <a:avLst/>
              <a:gdLst/>
              <a:ahLst/>
              <a:cxnLst/>
              <a:rect l="l" t="t" r="r" b="b"/>
              <a:pathLst>
                <a:path w="0" h="173354">
                  <a:moveTo>
                    <a:pt x="0" y="1730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372195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372195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3722968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372195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 descr=""/>
            <p:cNvSpPr/>
            <p:nvPr/>
          </p:nvSpPr>
          <p:spPr>
            <a:xfrm>
              <a:off x="372195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 descr=""/>
            <p:cNvSpPr/>
            <p:nvPr/>
          </p:nvSpPr>
          <p:spPr>
            <a:xfrm>
              <a:off x="3722968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372195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372195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3722968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372195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372195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3722968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372195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372195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3798865" y="10622790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3797853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3797853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3798865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3797853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3797853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3798865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379785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379785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3798865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379785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379785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3798865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379785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379785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3874761" y="104902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3873749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3873749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3874761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3873749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3873749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3874761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3873749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3873749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3874761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3873749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3873749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3950658" y="10622790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3949646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3949646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3950658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394964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394964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3950658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394964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394964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3950658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394964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394964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4025542" y="107169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4025542" y="1071690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4026554" y="104902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4025542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4025542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4026554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402554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402554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4026554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402554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402554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 descr=""/>
            <p:cNvSpPr/>
            <p:nvPr/>
          </p:nvSpPr>
          <p:spPr>
            <a:xfrm>
              <a:off x="4102450" y="10622790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40">
                  <a:moveTo>
                    <a:pt x="0" y="1295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4101438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4101438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4102450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410143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410143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4102450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410143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410143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4178347" y="104902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4177335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4177335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4178347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417733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417733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4254243" y="1077761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4254243" y="1062279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4253231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4253231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 descr=""/>
            <p:cNvSpPr/>
            <p:nvPr/>
          </p:nvSpPr>
          <p:spPr>
            <a:xfrm>
              <a:off x="4254243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 descr=""/>
            <p:cNvSpPr/>
            <p:nvPr/>
          </p:nvSpPr>
          <p:spPr>
            <a:xfrm>
              <a:off x="425323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425323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4330139" y="10756368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w="0" h="50165">
                  <a:moveTo>
                    <a:pt x="0" y="4958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4330139" y="10490224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432912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432912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15" name="object 2315" descr=""/>
          <p:cNvSpPr txBox="1"/>
          <p:nvPr/>
        </p:nvSpPr>
        <p:spPr>
          <a:xfrm>
            <a:off x="4168019" y="815626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16" name="object 2316" descr=""/>
          <p:cNvSpPr txBox="1"/>
          <p:nvPr/>
        </p:nvSpPr>
        <p:spPr>
          <a:xfrm>
            <a:off x="4168861" y="10631500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12.8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317" name="object 2317" descr=""/>
          <p:cNvGrpSpPr/>
          <p:nvPr/>
        </p:nvGrpSpPr>
        <p:grpSpPr>
          <a:xfrm>
            <a:off x="2155892" y="10450183"/>
            <a:ext cx="534670" cy="629920"/>
            <a:chOff x="2155892" y="10450183"/>
            <a:chExt cx="534670" cy="629920"/>
          </a:xfrm>
        </p:grpSpPr>
        <p:sp>
          <p:nvSpPr>
            <p:cNvPr id="2318" name="object 2318" descr=""/>
            <p:cNvSpPr/>
            <p:nvPr/>
          </p:nvSpPr>
          <p:spPr>
            <a:xfrm>
              <a:off x="2688754" y="10451770"/>
              <a:ext cx="0" cy="589280"/>
            </a:xfrm>
            <a:custGeom>
              <a:avLst/>
              <a:gdLst/>
              <a:ahLst/>
              <a:cxnLst/>
              <a:rect l="l" t="t" r="r" b="b"/>
              <a:pathLst>
                <a:path w="0" h="589279">
                  <a:moveTo>
                    <a:pt x="0" y="5889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2157480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 descr=""/>
            <p:cNvSpPr/>
            <p:nvPr/>
          </p:nvSpPr>
          <p:spPr>
            <a:xfrm>
              <a:off x="2157480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 descr=""/>
            <p:cNvSpPr/>
            <p:nvPr/>
          </p:nvSpPr>
          <p:spPr>
            <a:xfrm>
              <a:off x="2157480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2157480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2157480" y="105468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2157480" y="104517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2309273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 descr=""/>
            <p:cNvSpPr/>
            <p:nvPr/>
          </p:nvSpPr>
          <p:spPr>
            <a:xfrm>
              <a:off x="2309273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 descr=""/>
            <p:cNvSpPr/>
            <p:nvPr/>
          </p:nvSpPr>
          <p:spPr>
            <a:xfrm>
              <a:off x="2309273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 descr=""/>
            <p:cNvSpPr/>
            <p:nvPr/>
          </p:nvSpPr>
          <p:spPr>
            <a:xfrm>
              <a:off x="2309273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2309273" y="105468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2309273" y="104517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2461065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2461065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 descr=""/>
            <p:cNvSpPr/>
            <p:nvPr/>
          </p:nvSpPr>
          <p:spPr>
            <a:xfrm>
              <a:off x="2461065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 descr=""/>
            <p:cNvSpPr/>
            <p:nvPr/>
          </p:nvSpPr>
          <p:spPr>
            <a:xfrm>
              <a:off x="2461065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2461065" y="105468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2461065" y="104517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 descr=""/>
            <p:cNvSpPr/>
            <p:nvPr/>
          </p:nvSpPr>
          <p:spPr>
            <a:xfrm>
              <a:off x="2612858" y="11002272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38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 descr=""/>
            <p:cNvSpPr/>
            <p:nvPr/>
          </p:nvSpPr>
          <p:spPr>
            <a:xfrm>
              <a:off x="2612858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2612858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2612858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2612858" y="105468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 descr=""/>
            <p:cNvSpPr/>
            <p:nvPr/>
          </p:nvSpPr>
          <p:spPr>
            <a:xfrm>
              <a:off x="2612858" y="10451770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43" name="object 2343" descr=""/>
          <p:cNvSpPr txBox="1"/>
          <p:nvPr/>
        </p:nvSpPr>
        <p:spPr>
          <a:xfrm>
            <a:off x="4168019" y="11430942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44" name="object 2344" descr=""/>
          <p:cNvSpPr txBox="1"/>
          <p:nvPr/>
        </p:nvSpPr>
        <p:spPr>
          <a:xfrm>
            <a:off x="4168108" y="1169404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17.0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2345" name="object 2345" descr="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2147866" y="10451770"/>
            <a:ext cx="601099" cy="2200488"/>
          </a:xfrm>
          <a:prstGeom prst="rect">
            <a:avLst/>
          </a:prstGeom>
        </p:spPr>
      </p:pic>
      <p:sp>
        <p:nvSpPr>
          <p:cNvPr id="2346" name="object 2346" descr=""/>
          <p:cNvSpPr txBox="1"/>
          <p:nvPr/>
        </p:nvSpPr>
        <p:spPr>
          <a:xfrm>
            <a:off x="4142619" y="12410511"/>
            <a:ext cx="5842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20.0</a:t>
            </a:r>
            <a:r>
              <a:rPr dirty="0" sz="750" spc="290" i="1">
                <a:latin typeface="ISOCPEUR"/>
                <a:cs typeface="ISOCPEUR"/>
              </a:rPr>
              <a:t> </a:t>
            </a:r>
            <a:r>
              <a:rPr dirty="0" baseline="7407" sz="1125" spc="-15" i="1">
                <a:latin typeface="ISOCPEUR"/>
                <a:cs typeface="ISOCPEUR"/>
              </a:rPr>
              <a:t>200.20</a:t>
            </a:r>
            <a:endParaRPr baseline="7407" sz="1125">
              <a:latin typeface="ISOCPEUR"/>
              <a:cs typeface="ISOCPEUR"/>
            </a:endParaRPr>
          </a:p>
        </p:txBody>
      </p:sp>
      <p:sp>
        <p:nvSpPr>
          <p:cNvPr id="2347" name="object 2347" descr=""/>
          <p:cNvSpPr txBox="1"/>
          <p:nvPr/>
        </p:nvSpPr>
        <p:spPr>
          <a:xfrm>
            <a:off x="4423794" y="1168089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48" name="object 2348" descr=""/>
          <p:cNvSpPr txBox="1"/>
          <p:nvPr/>
        </p:nvSpPr>
        <p:spPr>
          <a:xfrm>
            <a:off x="4423705" y="11417787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49" name="object 2349" descr=""/>
          <p:cNvSpPr txBox="1"/>
          <p:nvPr/>
        </p:nvSpPr>
        <p:spPr>
          <a:xfrm>
            <a:off x="4423453" y="10677038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0" name="object 2350" descr=""/>
          <p:cNvSpPr txBox="1"/>
          <p:nvPr/>
        </p:nvSpPr>
        <p:spPr>
          <a:xfrm>
            <a:off x="4422697" y="845378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</a:t>
            </a:r>
            <a:r>
              <a:rPr dirty="0" u="sng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16.</a:t>
            </a:r>
            <a:r>
              <a:rPr dirty="0" sz="750" spc="-10" i="1">
                <a:latin typeface="ISOCPEUR"/>
                <a:cs typeface="ISOCPEUR"/>
              </a:rPr>
              <a:t>7</a:t>
            </a:r>
            <a:r>
              <a:rPr dirty="0" u="sng" sz="7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1" name="object 2351" descr=""/>
          <p:cNvSpPr txBox="1"/>
          <p:nvPr/>
        </p:nvSpPr>
        <p:spPr>
          <a:xfrm>
            <a:off x="4422592" y="814311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2" name="object 2352" descr=""/>
          <p:cNvSpPr txBox="1"/>
          <p:nvPr/>
        </p:nvSpPr>
        <p:spPr>
          <a:xfrm>
            <a:off x="4422486" y="7832443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3" name="object 2353" descr=""/>
          <p:cNvSpPr txBox="1"/>
          <p:nvPr/>
        </p:nvSpPr>
        <p:spPr>
          <a:xfrm>
            <a:off x="4147308" y="8465925"/>
            <a:ext cx="1797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19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50" spc="-9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dirty="0" sz="750" spc="-90" i="1">
                <a:latin typeface="ISOCPEUR"/>
                <a:cs typeface="ISOCPEUR"/>
              </a:rPr>
              <a:t>.5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354" name="object 2354" descr=""/>
          <p:cNvGrpSpPr/>
          <p:nvPr/>
        </p:nvGrpSpPr>
        <p:grpSpPr>
          <a:xfrm>
            <a:off x="1789566" y="13292754"/>
            <a:ext cx="3209290" cy="720090"/>
            <a:chOff x="1789566" y="13292754"/>
            <a:chExt cx="3209290" cy="720090"/>
          </a:xfrm>
        </p:grpSpPr>
        <p:sp>
          <p:nvSpPr>
            <p:cNvPr id="2355" name="object 2355" descr=""/>
            <p:cNvSpPr/>
            <p:nvPr/>
          </p:nvSpPr>
          <p:spPr>
            <a:xfrm>
              <a:off x="1791153" y="13294342"/>
              <a:ext cx="3206115" cy="716915"/>
            </a:xfrm>
            <a:custGeom>
              <a:avLst/>
              <a:gdLst/>
              <a:ahLst/>
              <a:cxnLst/>
              <a:rect l="l" t="t" r="r" b="b"/>
              <a:pathLst>
                <a:path w="3206115" h="716915">
                  <a:moveTo>
                    <a:pt x="3205861" y="0"/>
                  </a:moveTo>
                  <a:lnTo>
                    <a:pt x="3205861" y="716461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1791153" y="13592867"/>
              <a:ext cx="3206115" cy="0"/>
            </a:xfrm>
            <a:custGeom>
              <a:avLst/>
              <a:gdLst/>
              <a:ahLst/>
              <a:cxnLst/>
              <a:rect l="l" t="t" r="r" b="b"/>
              <a:pathLst>
                <a:path w="3206115" h="0">
                  <a:moveTo>
                    <a:pt x="0" y="0"/>
                  </a:moveTo>
                  <a:lnTo>
                    <a:pt x="320586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4375677" y="1359286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5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58" name="object 2358" descr=""/>
          <p:cNvSpPr txBox="1"/>
          <p:nvPr/>
        </p:nvSpPr>
        <p:spPr>
          <a:xfrm>
            <a:off x="2706306" y="13786764"/>
            <a:ext cx="17881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597660" algn="l"/>
              </a:tabLst>
            </a:pPr>
            <a:r>
              <a:rPr dirty="0" sz="750" spc="-20" i="1">
                <a:latin typeface="ISOCPEUR"/>
                <a:cs typeface="ISOCPEUR"/>
              </a:rPr>
              <a:t>св.4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9" name="object 2359" descr=""/>
          <p:cNvSpPr txBox="1"/>
          <p:nvPr/>
        </p:nvSpPr>
        <p:spPr>
          <a:xfrm>
            <a:off x="2782866" y="13592867"/>
            <a:ext cx="159321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algn="ctr" marR="74930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33.30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0" name="object 2360" descr=""/>
          <p:cNvSpPr txBox="1"/>
          <p:nvPr/>
        </p:nvSpPr>
        <p:spPr>
          <a:xfrm>
            <a:off x="2653533" y="13342518"/>
            <a:ext cx="18967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1631950" algn="l"/>
              </a:tabLst>
            </a:pPr>
            <a:r>
              <a:rPr dirty="0" sz="750" spc="-10" i="1">
                <a:latin typeface="ISOCPEUR"/>
                <a:cs typeface="ISOCPEUR"/>
              </a:rPr>
              <a:t>219.69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220.20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1" name="object 2361" descr=""/>
          <p:cNvSpPr txBox="1"/>
          <p:nvPr/>
        </p:nvSpPr>
        <p:spPr>
          <a:xfrm>
            <a:off x="596039" y="13294342"/>
            <a:ext cx="1195705" cy="2990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31750" rIns="0" bIns="0" rtlCol="0" vert="horz">
            <a:spAutoFit/>
          </a:bodyPr>
          <a:lstStyle/>
          <a:p>
            <a:pPr marL="157480" marR="161925" indent="43180">
              <a:lnSpc>
                <a:spcPts val="780"/>
              </a:lnSpc>
              <a:spcBef>
                <a:spcPts val="250"/>
              </a:spcBef>
            </a:pPr>
            <a:r>
              <a:rPr dirty="0" sz="750" spc="-40" i="1">
                <a:latin typeface="ISOCPEUR"/>
                <a:cs typeface="ISOCPEUR"/>
              </a:rPr>
              <a:t>Абсолютна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відмітка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свердловини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метрах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2" name="object 2362" descr=""/>
          <p:cNvSpPr txBox="1"/>
          <p:nvPr/>
        </p:nvSpPr>
        <p:spPr>
          <a:xfrm>
            <a:off x="596039" y="13592867"/>
            <a:ext cx="119570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29870">
              <a:lnSpc>
                <a:spcPct val="100000"/>
              </a:lnSpc>
              <a:spcBef>
                <a:spcPts val="125"/>
              </a:spcBef>
            </a:pPr>
            <a:r>
              <a:rPr dirty="0" sz="750" spc="-30" i="1">
                <a:latin typeface="ISOCPEUR"/>
                <a:cs typeface="ISOCPEUR"/>
              </a:rPr>
              <a:t>Відстань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між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св.,м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3" name="object 2363" descr=""/>
          <p:cNvSpPr txBox="1"/>
          <p:nvPr/>
        </p:nvSpPr>
        <p:spPr>
          <a:xfrm>
            <a:off x="596039" y="13771982"/>
            <a:ext cx="1195705" cy="23939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23520">
              <a:lnSpc>
                <a:spcPct val="100000"/>
              </a:lnSpc>
              <a:spcBef>
                <a:spcPts val="125"/>
              </a:spcBef>
            </a:pPr>
            <a:r>
              <a:rPr dirty="0" sz="750" spc="-35" i="1">
                <a:latin typeface="ISOCPEUR"/>
                <a:cs typeface="ISOCPEUR"/>
              </a:rPr>
              <a:t>Номер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свердловини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4" name="object 2364" descr=""/>
          <p:cNvSpPr txBox="1"/>
          <p:nvPr/>
        </p:nvSpPr>
        <p:spPr>
          <a:xfrm>
            <a:off x="1531528" y="12738383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5" name="object 2365" descr=""/>
          <p:cNvSpPr txBox="1"/>
          <p:nvPr/>
        </p:nvSpPr>
        <p:spPr>
          <a:xfrm>
            <a:off x="1531447" y="12499563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6" name="object 2366" descr=""/>
          <p:cNvSpPr txBox="1"/>
          <p:nvPr/>
        </p:nvSpPr>
        <p:spPr>
          <a:xfrm>
            <a:off x="1531366" y="1226074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7" name="object 2367" descr=""/>
          <p:cNvSpPr txBox="1"/>
          <p:nvPr/>
        </p:nvSpPr>
        <p:spPr>
          <a:xfrm>
            <a:off x="1531285" y="12020910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8" name="object 2368" descr=""/>
          <p:cNvSpPr txBox="1"/>
          <p:nvPr/>
        </p:nvSpPr>
        <p:spPr>
          <a:xfrm>
            <a:off x="1531204" y="11782089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9" name="object 2369" descr=""/>
          <p:cNvSpPr txBox="1"/>
          <p:nvPr/>
        </p:nvSpPr>
        <p:spPr>
          <a:xfrm>
            <a:off x="1531123" y="11543269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0" name="object 2370" descr=""/>
          <p:cNvSpPr txBox="1"/>
          <p:nvPr/>
        </p:nvSpPr>
        <p:spPr>
          <a:xfrm>
            <a:off x="1531042" y="1130444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1" name="object 2371" descr=""/>
          <p:cNvSpPr txBox="1"/>
          <p:nvPr/>
        </p:nvSpPr>
        <p:spPr>
          <a:xfrm>
            <a:off x="1530961" y="1106562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2" name="object 2372" descr=""/>
          <p:cNvSpPr txBox="1"/>
          <p:nvPr/>
        </p:nvSpPr>
        <p:spPr>
          <a:xfrm>
            <a:off x="1530880" y="10825795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3" name="object 2373" descr=""/>
          <p:cNvSpPr txBox="1"/>
          <p:nvPr/>
        </p:nvSpPr>
        <p:spPr>
          <a:xfrm>
            <a:off x="1530799" y="1058697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4" name="object 2374" descr=""/>
          <p:cNvSpPr txBox="1"/>
          <p:nvPr/>
        </p:nvSpPr>
        <p:spPr>
          <a:xfrm>
            <a:off x="1530718" y="1034815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5" name="object 2375" descr=""/>
          <p:cNvSpPr txBox="1"/>
          <p:nvPr/>
        </p:nvSpPr>
        <p:spPr>
          <a:xfrm>
            <a:off x="1530637" y="10109334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6" name="object 2376" descr=""/>
          <p:cNvSpPr txBox="1"/>
          <p:nvPr/>
        </p:nvSpPr>
        <p:spPr>
          <a:xfrm>
            <a:off x="1530556" y="9870513"/>
            <a:ext cx="2533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7" name="object 2377" descr=""/>
          <p:cNvSpPr txBox="1"/>
          <p:nvPr/>
        </p:nvSpPr>
        <p:spPr>
          <a:xfrm>
            <a:off x="1530474" y="963068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8" name="object 2378" descr=""/>
          <p:cNvSpPr txBox="1"/>
          <p:nvPr/>
        </p:nvSpPr>
        <p:spPr>
          <a:xfrm>
            <a:off x="1530393" y="939186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9" name="object 2379" descr=""/>
          <p:cNvSpPr txBox="1"/>
          <p:nvPr/>
        </p:nvSpPr>
        <p:spPr>
          <a:xfrm>
            <a:off x="1530312" y="9153039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0" name="object 2380" descr=""/>
          <p:cNvSpPr txBox="1"/>
          <p:nvPr/>
        </p:nvSpPr>
        <p:spPr>
          <a:xfrm>
            <a:off x="1530231" y="891421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1" name="object 2381" descr=""/>
          <p:cNvSpPr txBox="1"/>
          <p:nvPr/>
        </p:nvSpPr>
        <p:spPr>
          <a:xfrm>
            <a:off x="1530151" y="867539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2" name="object 2382" descr=""/>
          <p:cNvSpPr txBox="1"/>
          <p:nvPr/>
        </p:nvSpPr>
        <p:spPr>
          <a:xfrm>
            <a:off x="1530069" y="843556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3" name="object 2383" descr=""/>
          <p:cNvSpPr txBox="1"/>
          <p:nvPr/>
        </p:nvSpPr>
        <p:spPr>
          <a:xfrm>
            <a:off x="1529988" y="819674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4" name="object 2384" descr=""/>
          <p:cNvSpPr txBox="1"/>
          <p:nvPr/>
        </p:nvSpPr>
        <p:spPr>
          <a:xfrm>
            <a:off x="1529907" y="795792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5" name="object 2385" descr=""/>
          <p:cNvSpPr txBox="1"/>
          <p:nvPr/>
        </p:nvSpPr>
        <p:spPr>
          <a:xfrm>
            <a:off x="1529826" y="771910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6" name="object 2386" descr=""/>
          <p:cNvSpPr txBox="1"/>
          <p:nvPr/>
        </p:nvSpPr>
        <p:spPr>
          <a:xfrm>
            <a:off x="1529745" y="747927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221.00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387" name="object 2387" descr=""/>
          <p:cNvGrpSpPr/>
          <p:nvPr/>
        </p:nvGrpSpPr>
        <p:grpSpPr>
          <a:xfrm>
            <a:off x="594451" y="7746249"/>
            <a:ext cx="3818254" cy="6266180"/>
            <a:chOff x="594451" y="7746249"/>
            <a:chExt cx="3818254" cy="6266180"/>
          </a:xfrm>
        </p:grpSpPr>
        <p:sp>
          <p:nvSpPr>
            <p:cNvPr id="2388" name="object 2388" descr=""/>
            <p:cNvSpPr/>
            <p:nvPr/>
          </p:nvSpPr>
          <p:spPr>
            <a:xfrm>
              <a:off x="4291685" y="11648909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 descr=""/>
            <p:cNvSpPr/>
            <p:nvPr/>
          </p:nvSpPr>
          <p:spPr>
            <a:xfrm>
              <a:off x="4291685" y="11648909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4291685" y="11648909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4293709" y="1188975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4293709" y="1188975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4293709" y="1188975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4291685" y="1094661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 descr=""/>
            <p:cNvSpPr/>
            <p:nvPr/>
          </p:nvSpPr>
          <p:spPr>
            <a:xfrm>
              <a:off x="4291685" y="1094661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 descr=""/>
            <p:cNvSpPr/>
            <p:nvPr/>
          </p:nvSpPr>
          <p:spPr>
            <a:xfrm>
              <a:off x="4291685" y="1094661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 descr=""/>
            <p:cNvSpPr/>
            <p:nvPr/>
          </p:nvSpPr>
          <p:spPr>
            <a:xfrm>
              <a:off x="4291685" y="901075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 descr=""/>
            <p:cNvSpPr/>
            <p:nvPr/>
          </p:nvSpPr>
          <p:spPr>
            <a:xfrm>
              <a:off x="4291685" y="901075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4291685" y="901075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596039" y="13294342"/>
              <a:ext cx="0" cy="716915"/>
            </a:xfrm>
            <a:custGeom>
              <a:avLst/>
              <a:gdLst/>
              <a:ahLst/>
              <a:cxnLst/>
              <a:rect l="l" t="t" r="r" b="b"/>
              <a:pathLst>
                <a:path w="0" h="716915">
                  <a:moveTo>
                    <a:pt x="0" y="0"/>
                  </a:move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 descr=""/>
            <p:cNvSpPr/>
            <p:nvPr/>
          </p:nvSpPr>
          <p:spPr>
            <a:xfrm>
              <a:off x="2747447" y="11157101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30" h="12700">
                  <a:moveTo>
                    <a:pt x="11131" y="121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 descr=""/>
            <p:cNvSpPr/>
            <p:nvPr/>
          </p:nvSpPr>
          <p:spPr>
            <a:xfrm>
              <a:off x="2747447" y="1104983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2747447" y="109425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2747447" y="1083530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 descr=""/>
            <p:cNvSpPr/>
            <p:nvPr/>
          </p:nvSpPr>
          <p:spPr>
            <a:xfrm>
              <a:off x="2747447" y="1072803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 descr=""/>
            <p:cNvSpPr/>
            <p:nvPr/>
          </p:nvSpPr>
          <p:spPr>
            <a:xfrm>
              <a:off x="2747447" y="1062076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2747447" y="1051350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2747447" y="1040623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45537" y="4553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2747447" y="1029896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 descr=""/>
            <p:cNvSpPr/>
            <p:nvPr/>
          </p:nvSpPr>
          <p:spPr>
            <a:xfrm>
              <a:off x="2747447" y="1019169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 descr=""/>
            <p:cNvSpPr/>
            <p:nvPr/>
          </p:nvSpPr>
          <p:spPr>
            <a:xfrm>
              <a:off x="2747447" y="1008443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 descr=""/>
            <p:cNvSpPr/>
            <p:nvPr/>
          </p:nvSpPr>
          <p:spPr>
            <a:xfrm>
              <a:off x="2747447" y="997716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 descr=""/>
            <p:cNvSpPr/>
            <p:nvPr/>
          </p:nvSpPr>
          <p:spPr>
            <a:xfrm>
              <a:off x="4339247" y="1146169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2747447" y="986989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4339247" y="1135443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2747447" y="976263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4339247" y="1124716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 descr=""/>
            <p:cNvSpPr/>
            <p:nvPr/>
          </p:nvSpPr>
          <p:spPr>
            <a:xfrm>
              <a:off x="2747447" y="9655365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 descr=""/>
            <p:cNvSpPr/>
            <p:nvPr/>
          </p:nvSpPr>
          <p:spPr>
            <a:xfrm>
              <a:off x="4339247" y="1113989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2747447" y="954708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 descr=""/>
            <p:cNvSpPr/>
            <p:nvPr/>
          </p:nvSpPr>
          <p:spPr>
            <a:xfrm>
              <a:off x="4339247" y="11032631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 descr=""/>
            <p:cNvSpPr/>
            <p:nvPr/>
          </p:nvSpPr>
          <p:spPr>
            <a:xfrm>
              <a:off x="2747447" y="943981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 descr=""/>
            <p:cNvSpPr/>
            <p:nvPr/>
          </p:nvSpPr>
          <p:spPr>
            <a:xfrm>
              <a:off x="4339247" y="1092536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2747447" y="933255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4339247" y="108170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2747447" y="922528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4339247" y="107098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2747447" y="911801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4339247" y="106025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2747447" y="901075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4339247" y="1049528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2747447" y="89034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4339247" y="103880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2747447" y="87962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4339247" y="102807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2747447" y="86889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 descr=""/>
            <p:cNvSpPr/>
            <p:nvPr/>
          </p:nvSpPr>
          <p:spPr>
            <a:xfrm>
              <a:off x="4339247" y="1017348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 descr=""/>
            <p:cNvSpPr/>
            <p:nvPr/>
          </p:nvSpPr>
          <p:spPr>
            <a:xfrm>
              <a:off x="2747447" y="858168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0" y="0"/>
                  </a:moveTo>
                  <a:lnTo>
                    <a:pt x="53633" y="53633"/>
                  </a:lnTo>
                  <a:lnTo>
                    <a:pt x="71848" y="7184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 descr=""/>
            <p:cNvSpPr/>
            <p:nvPr/>
          </p:nvSpPr>
          <p:spPr>
            <a:xfrm>
              <a:off x="4339247" y="1006621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2747447" y="847441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4339247" y="995895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2747447" y="836715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4339247" y="985168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 descr=""/>
            <p:cNvSpPr/>
            <p:nvPr/>
          </p:nvSpPr>
          <p:spPr>
            <a:xfrm>
              <a:off x="2747447" y="825988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 descr=""/>
            <p:cNvSpPr/>
            <p:nvPr/>
          </p:nvSpPr>
          <p:spPr>
            <a:xfrm>
              <a:off x="4339247" y="974441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2747447" y="815261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4339247" y="963715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 descr=""/>
            <p:cNvSpPr/>
            <p:nvPr/>
          </p:nvSpPr>
          <p:spPr>
            <a:xfrm>
              <a:off x="2811200" y="8109103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8095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 descr=""/>
            <p:cNvSpPr/>
            <p:nvPr/>
          </p:nvSpPr>
          <p:spPr>
            <a:xfrm>
              <a:off x="4339247" y="952988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4339247" y="942261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 descr=""/>
            <p:cNvSpPr/>
            <p:nvPr/>
          </p:nvSpPr>
          <p:spPr>
            <a:xfrm>
              <a:off x="4339247" y="9315349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 descr=""/>
            <p:cNvSpPr/>
            <p:nvPr/>
          </p:nvSpPr>
          <p:spPr>
            <a:xfrm>
              <a:off x="4339247" y="920808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4339247" y="909980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4339247" y="899253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 descr=""/>
            <p:cNvSpPr/>
            <p:nvPr/>
          </p:nvSpPr>
          <p:spPr>
            <a:xfrm>
              <a:off x="4339247" y="888527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 descr=""/>
            <p:cNvSpPr/>
            <p:nvPr/>
          </p:nvSpPr>
          <p:spPr>
            <a:xfrm>
              <a:off x="4339247" y="877800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 descr=""/>
            <p:cNvSpPr/>
            <p:nvPr/>
          </p:nvSpPr>
          <p:spPr>
            <a:xfrm>
              <a:off x="4339247" y="867073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4339247" y="85634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21250" y="2125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4339247" y="845620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4339247" y="834893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 descr=""/>
            <p:cNvSpPr/>
            <p:nvPr/>
          </p:nvSpPr>
          <p:spPr>
            <a:xfrm>
              <a:off x="4339247" y="824166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32382" y="32382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 descr=""/>
            <p:cNvSpPr/>
            <p:nvPr/>
          </p:nvSpPr>
          <p:spPr>
            <a:xfrm>
              <a:off x="4339247" y="813440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4339247" y="802713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89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 descr=""/>
            <p:cNvSpPr/>
            <p:nvPr/>
          </p:nvSpPr>
          <p:spPr>
            <a:xfrm>
              <a:off x="4382761" y="7963382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8334" y="2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 descr=""/>
            <p:cNvSpPr/>
            <p:nvPr/>
          </p:nvSpPr>
          <p:spPr>
            <a:xfrm>
              <a:off x="2747447" y="7870283"/>
              <a:ext cx="72390" cy="4780915"/>
            </a:xfrm>
            <a:custGeom>
              <a:avLst/>
              <a:gdLst/>
              <a:ahLst/>
              <a:cxnLst/>
              <a:rect l="l" t="t" r="r" b="b"/>
              <a:pathLst>
                <a:path w="72389" h="4780915">
                  <a:moveTo>
                    <a:pt x="71848" y="0"/>
                  </a:moveTo>
                  <a:lnTo>
                    <a:pt x="71848" y="4780458"/>
                  </a:lnTo>
                  <a:lnTo>
                    <a:pt x="0" y="4780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2747447" y="810910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 descr=""/>
            <p:cNvSpPr/>
            <p:nvPr/>
          </p:nvSpPr>
          <p:spPr>
            <a:xfrm>
              <a:off x="2747447" y="825280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 descr=""/>
            <p:cNvSpPr/>
            <p:nvPr/>
          </p:nvSpPr>
          <p:spPr>
            <a:xfrm>
              <a:off x="2747447" y="1045177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2747447" y="1116924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 descr=""/>
            <p:cNvSpPr/>
            <p:nvPr/>
          </p:nvSpPr>
          <p:spPr>
            <a:xfrm>
              <a:off x="2747447" y="1176629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89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 descr=""/>
            <p:cNvSpPr/>
            <p:nvPr/>
          </p:nvSpPr>
          <p:spPr>
            <a:xfrm>
              <a:off x="2149384" y="7870283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2149384" y="8109103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 descr=""/>
            <p:cNvSpPr/>
            <p:nvPr/>
          </p:nvSpPr>
          <p:spPr>
            <a:xfrm>
              <a:off x="2149384" y="825280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 descr=""/>
            <p:cNvSpPr/>
            <p:nvPr/>
          </p:nvSpPr>
          <p:spPr>
            <a:xfrm>
              <a:off x="2149384" y="10451771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2149384" y="11169244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2149384" y="11766295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69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2819296" y="11766295"/>
              <a:ext cx="1520190" cy="45720"/>
            </a:xfrm>
            <a:custGeom>
              <a:avLst/>
              <a:gdLst/>
              <a:ahLst/>
              <a:cxnLst/>
              <a:rect l="l" t="t" r="r" b="b"/>
              <a:pathLst>
                <a:path w="1520189" h="45720">
                  <a:moveTo>
                    <a:pt x="1519950" y="4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 descr=""/>
            <p:cNvSpPr/>
            <p:nvPr/>
          </p:nvSpPr>
          <p:spPr>
            <a:xfrm>
              <a:off x="2819296" y="11169244"/>
              <a:ext cx="1520190" cy="379730"/>
            </a:xfrm>
            <a:custGeom>
              <a:avLst/>
              <a:gdLst/>
              <a:ahLst/>
              <a:cxnLst/>
              <a:rect l="l" t="t" r="r" b="b"/>
              <a:pathLst>
                <a:path w="1520189" h="379729">
                  <a:moveTo>
                    <a:pt x="0" y="0"/>
                  </a:moveTo>
                  <a:lnTo>
                    <a:pt x="1519950" y="3794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 descr=""/>
            <p:cNvSpPr/>
            <p:nvPr/>
          </p:nvSpPr>
          <p:spPr>
            <a:xfrm>
              <a:off x="2819296" y="10451771"/>
              <a:ext cx="1520190" cy="356235"/>
            </a:xfrm>
            <a:custGeom>
              <a:avLst/>
              <a:gdLst/>
              <a:ahLst/>
              <a:cxnLst/>
              <a:rect l="l" t="t" r="r" b="b"/>
              <a:pathLst>
                <a:path w="1520189" h="356234">
                  <a:moveTo>
                    <a:pt x="1519950" y="3562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2819296" y="8252800"/>
              <a:ext cx="1520190" cy="21590"/>
            </a:xfrm>
            <a:custGeom>
              <a:avLst/>
              <a:gdLst/>
              <a:ahLst/>
              <a:cxnLst/>
              <a:rect l="l" t="t" r="r" b="b"/>
              <a:pathLst>
                <a:path w="1520189" h="21590">
                  <a:moveTo>
                    <a:pt x="1519950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 descr=""/>
            <p:cNvSpPr/>
            <p:nvPr/>
          </p:nvSpPr>
          <p:spPr>
            <a:xfrm>
              <a:off x="2819296" y="7963382"/>
              <a:ext cx="1520190" cy="146050"/>
            </a:xfrm>
            <a:custGeom>
              <a:avLst/>
              <a:gdLst/>
              <a:ahLst/>
              <a:cxnLst/>
              <a:rect l="l" t="t" r="r" b="b"/>
              <a:pathLst>
                <a:path w="1520189" h="146050">
                  <a:moveTo>
                    <a:pt x="0" y="145720"/>
                  </a:moveTo>
                  <a:lnTo>
                    <a:pt x="151995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 descr=""/>
            <p:cNvSpPr/>
            <p:nvPr/>
          </p:nvSpPr>
          <p:spPr>
            <a:xfrm>
              <a:off x="2819296" y="7747837"/>
              <a:ext cx="1520190" cy="122555"/>
            </a:xfrm>
            <a:custGeom>
              <a:avLst/>
              <a:gdLst/>
              <a:ahLst/>
              <a:cxnLst/>
              <a:rect l="l" t="t" r="r" b="b"/>
              <a:pathLst>
                <a:path w="1520189" h="122554">
                  <a:moveTo>
                    <a:pt x="1519950" y="0"/>
                  </a:moveTo>
                  <a:lnTo>
                    <a:pt x="0" y="1224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83" name="object 2483" descr=""/>
          <p:cNvSpPr txBox="1"/>
          <p:nvPr/>
        </p:nvSpPr>
        <p:spPr>
          <a:xfrm>
            <a:off x="3358192" y="7834530"/>
            <a:ext cx="10223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2484" name="object 2484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347029" y="7866740"/>
            <a:ext cx="145720" cy="145720"/>
          </a:xfrm>
          <a:prstGeom prst="rect">
            <a:avLst/>
          </a:prstGeom>
        </p:spPr>
      </p:pic>
      <p:sp>
        <p:nvSpPr>
          <p:cNvPr id="2485" name="object 2485" descr=""/>
          <p:cNvSpPr txBox="1"/>
          <p:nvPr/>
        </p:nvSpPr>
        <p:spPr>
          <a:xfrm>
            <a:off x="3358192" y="8065255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2486" name="object 2486" descr=""/>
          <p:cNvSpPr/>
          <p:nvPr/>
        </p:nvSpPr>
        <p:spPr>
          <a:xfrm>
            <a:off x="3348547" y="8097971"/>
            <a:ext cx="142875" cy="142875"/>
          </a:xfrm>
          <a:custGeom>
            <a:avLst/>
            <a:gdLst/>
            <a:ahLst/>
            <a:cxnLst/>
            <a:rect l="l" t="t" r="r" b="b"/>
            <a:pathLst>
              <a:path w="142875" h="142875">
                <a:moveTo>
                  <a:pt x="142685" y="71342"/>
                </a:moveTo>
                <a:lnTo>
                  <a:pt x="137078" y="43572"/>
                </a:lnTo>
                <a:lnTo>
                  <a:pt x="121789" y="20895"/>
                </a:lnTo>
                <a:lnTo>
                  <a:pt x="99112" y="5606"/>
                </a:lnTo>
                <a:lnTo>
                  <a:pt x="71342" y="0"/>
                </a:lnTo>
                <a:lnTo>
                  <a:pt x="43572" y="5606"/>
                </a:lnTo>
                <a:lnTo>
                  <a:pt x="20895" y="20895"/>
                </a:lnTo>
                <a:lnTo>
                  <a:pt x="5606" y="43572"/>
                </a:lnTo>
                <a:lnTo>
                  <a:pt x="0" y="71342"/>
                </a:lnTo>
                <a:lnTo>
                  <a:pt x="5606" y="99112"/>
                </a:lnTo>
                <a:lnTo>
                  <a:pt x="20895" y="121789"/>
                </a:lnTo>
                <a:lnTo>
                  <a:pt x="43572" y="137078"/>
                </a:lnTo>
                <a:lnTo>
                  <a:pt x="71342" y="142685"/>
                </a:lnTo>
                <a:lnTo>
                  <a:pt x="99112" y="137078"/>
                </a:lnTo>
                <a:lnTo>
                  <a:pt x="121789" y="121789"/>
                </a:lnTo>
                <a:lnTo>
                  <a:pt x="137078" y="99112"/>
                </a:lnTo>
                <a:lnTo>
                  <a:pt x="142685" y="713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487" name="object 2487" descr=""/>
          <p:cNvSpPr txBox="1"/>
          <p:nvPr/>
        </p:nvSpPr>
        <p:spPr>
          <a:xfrm>
            <a:off x="3358192" y="9409126"/>
            <a:ext cx="12700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5" i="1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2488" name="object 2488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47029" y="9441337"/>
            <a:ext cx="145720" cy="145720"/>
          </a:xfrm>
          <a:prstGeom prst="rect">
            <a:avLst/>
          </a:prstGeom>
        </p:spPr>
      </p:pic>
      <p:sp>
        <p:nvSpPr>
          <p:cNvPr id="2489" name="object 2489" descr=""/>
          <p:cNvSpPr txBox="1"/>
          <p:nvPr/>
        </p:nvSpPr>
        <p:spPr>
          <a:xfrm>
            <a:off x="3358192" y="10843062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2490" name="object 2490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47029" y="10875272"/>
            <a:ext cx="145720" cy="145720"/>
          </a:xfrm>
          <a:prstGeom prst="rect">
            <a:avLst/>
          </a:prstGeom>
        </p:spPr>
      </p:pic>
      <p:sp>
        <p:nvSpPr>
          <p:cNvPr id="2491" name="object 2491" descr=""/>
          <p:cNvSpPr txBox="1"/>
          <p:nvPr/>
        </p:nvSpPr>
        <p:spPr>
          <a:xfrm>
            <a:off x="3358192" y="11419874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2492" name="object 2492" descr="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347029" y="11452084"/>
            <a:ext cx="145720" cy="145720"/>
          </a:xfrm>
          <a:prstGeom prst="rect">
            <a:avLst/>
          </a:prstGeom>
        </p:spPr>
      </p:pic>
      <p:sp>
        <p:nvSpPr>
          <p:cNvPr id="2493" name="object 2493" descr=""/>
          <p:cNvSpPr txBox="1"/>
          <p:nvPr/>
        </p:nvSpPr>
        <p:spPr>
          <a:xfrm>
            <a:off x="3358192" y="1210698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grpSp>
        <p:nvGrpSpPr>
          <p:cNvPr id="2494" name="object 2494" descr=""/>
          <p:cNvGrpSpPr/>
          <p:nvPr/>
        </p:nvGrpSpPr>
        <p:grpSpPr>
          <a:xfrm>
            <a:off x="2147797" y="8583132"/>
            <a:ext cx="2863215" cy="3702050"/>
            <a:chOff x="2147797" y="8583132"/>
            <a:chExt cx="2863215" cy="3702050"/>
          </a:xfrm>
        </p:grpSpPr>
        <p:pic>
          <p:nvPicPr>
            <p:cNvPr id="2495" name="object 249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347029" y="12139199"/>
              <a:ext cx="145720" cy="145720"/>
            </a:xfrm>
            <a:prstGeom prst="rect">
              <a:avLst/>
            </a:prstGeom>
          </p:spPr>
        </p:pic>
        <p:sp>
          <p:nvSpPr>
            <p:cNvPr id="2496" name="object 2496" descr=""/>
            <p:cNvSpPr/>
            <p:nvPr/>
          </p:nvSpPr>
          <p:spPr>
            <a:xfrm>
              <a:off x="2149384" y="8635317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5" h="0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2239448" y="863531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 descr=""/>
            <p:cNvSpPr/>
            <p:nvPr/>
          </p:nvSpPr>
          <p:spPr>
            <a:xfrm>
              <a:off x="2353798" y="863531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 descr=""/>
            <p:cNvSpPr/>
            <p:nvPr/>
          </p:nvSpPr>
          <p:spPr>
            <a:xfrm>
              <a:off x="2467137" y="863531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 descr=""/>
            <p:cNvSpPr/>
            <p:nvPr/>
          </p:nvSpPr>
          <p:spPr>
            <a:xfrm>
              <a:off x="2581487" y="8635317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 descr=""/>
            <p:cNvSpPr/>
            <p:nvPr/>
          </p:nvSpPr>
          <p:spPr>
            <a:xfrm>
              <a:off x="2694826" y="8633293"/>
              <a:ext cx="183515" cy="2540"/>
            </a:xfrm>
            <a:custGeom>
              <a:avLst/>
              <a:gdLst/>
              <a:ahLst/>
              <a:cxnLst/>
              <a:rect l="l" t="t" r="r" b="b"/>
              <a:pathLst>
                <a:path w="183514" h="2540">
                  <a:moveTo>
                    <a:pt x="0" y="2023"/>
                  </a:moveTo>
                  <a:lnTo>
                    <a:pt x="52621" y="2023"/>
                  </a:lnTo>
                  <a:lnTo>
                    <a:pt x="124470" y="2023"/>
                  </a:lnTo>
                  <a:lnTo>
                    <a:pt x="1831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2915431" y="8629246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35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 descr=""/>
            <p:cNvSpPr/>
            <p:nvPr/>
          </p:nvSpPr>
          <p:spPr>
            <a:xfrm>
              <a:off x="3029782" y="8625198"/>
              <a:ext cx="74930" cy="3175"/>
            </a:xfrm>
            <a:custGeom>
              <a:avLst/>
              <a:gdLst/>
              <a:ahLst/>
              <a:cxnLst/>
              <a:rect l="l" t="t" r="r" b="b"/>
              <a:pathLst>
                <a:path w="74930" h="3175">
                  <a:moveTo>
                    <a:pt x="0" y="3035"/>
                  </a:moveTo>
                  <a:lnTo>
                    <a:pt x="74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 descr=""/>
            <p:cNvSpPr/>
            <p:nvPr/>
          </p:nvSpPr>
          <p:spPr>
            <a:xfrm>
              <a:off x="3143120" y="8622162"/>
              <a:ext cx="76200" cy="2540"/>
            </a:xfrm>
            <a:custGeom>
              <a:avLst/>
              <a:gdLst/>
              <a:ahLst/>
              <a:cxnLst/>
              <a:rect l="l" t="t" r="r" b="b"/>
              <a:pathLst>
                <a:path w="76200" h="2540">
                  <a:moveTo>
                    <a:pt x="0" y="2023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 descr=""/>
            <p:cNvSpPr/>
            <p:nvPr/>
          </p:nvSpPr>
          <p:spPr>
            <a:xfrm>
              <a:off x="3256459" y="8618114"/>
              <a:ext cx="76200" cy="2540"/>
            </a:xfrm>
            <a:custGeom>
              <a:avLst/>
              <a:gdLst/>
              <a:ahLst/>
              <a:cxnLst/>
              <a:rect l="l" t="t" r="r" b="b"/>
              <a:pathLst>
                <a:path w="76200" h="2540">
                  <a:moveTo>
                    <a:pt x="0" y="2023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 descr=""/>
            <p:cNvSpPr/>
            <p:nvPr/>
          </p:nvSpPr>
          <p:spPr>
            <a:xfrm>
              <a:off x="3370809" y="8614066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35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 descr=""/>
            <p:cNvSpPr/>
            <p:nvPr/>
          </p:nvSpPr>
          <p:spPr>
            <a:xfrm>
              <a:off x="3484148" y="8611030"/>
              <a:ext cx="76200" cy="2540"/>
            </a:xfrm>
            <a:custGeom>
              <a:avLst/>
              <a:gdLst/>
              <a:ahLst/>
              <a:cxnLst/>
              <a:rect l="l" t="t" r="r" b="b"/>
              <a:pathLst>
                <a:path w="76200" h="2540">
                  <a:moveTo>
                    <a:pt x="0" y="2023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 descr=""/>
            <p:cNvSpPr/>
            <p:nvPr/>
          </p:nvSpPr>
          <p:spPr>
            <a:xfrm>
              <a:off x="3598499" y="8606983"/>
              <a:ext cx="76200" cy="2540"/>
            </a:xfrm>
            <a:custGeom>
              <a:avLst/>
              <a:gdLst/>
              <a:ahLst/>
              <a:cxnLst/>
              <a:rect l="l" t="t" r="r" b="b"/>
              <a:pathLst>
                <a:path w="76200" h="2540">
                  <a:moveTo>
                    <a:pt x="0" y="2023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 descr=""/>
            <p:cNvSpPr/>
            <p:nvPr/>
          </p:nvSpPr>
          <p:spPr>
            <a:xfrm>
              <a:off x="3711837" y="8602935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35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 descr=""/>
            <p:cNvSpPr/>
            <p:nvPr/>
          </p:nvSpPr>
          <p:spPr>
            <a:xfrm>
              <a:off x="3826188" y="8598887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35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 descr=""/>
            <p:cNvSpPr/>
            <p:nvPr/>
          </p:nvSpPr>
          <p:spPr>
            <a:xfrm>
              <a:off x="3939526" y="8595851"/>
              <a:ext cx="76200" cy="2540"/>
            </a:xfrm>
            <a:custGeom>
              <a:avLst/>
              <a:gdLst/>
              <a:ahLst/>
              <a:cxnLst/>
              <a:rect l="l" t="t" r="r" b="b"/>
              <a:pathLst>
                <a:path w="76200" h="2540">
                  <a:moveTo>
                    <a:pt x="0" y="2023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 descr=""/>
            <p:cNvSpPr/>
            <p:nvPr/>
          </p:nvSpPr>
          <p:spPr>
            <a:xfrm>
              <a:off x="4052865" y="8591803"/>
              <a:ext cx="76200" cy="3175"/>
            </a:xfrm>
            <a:custGeom>
              <a:avLst/>
              <a:gdLst/>
              <a:ahLst/>
              <a:cxnLst/>
              <a:rect l="l" t="t" r="r" b="b"/>
              <a:pathLst>
                <a:path w="76200" h="3175">
                  <a:moveTo>
                    <a:pt x="0" y="3035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 descr=""/>
            <p:cNvSpPr/>
            <p:nvPr/>
          </p:nvSpPr>
          <p:spPr>
            <a:xfrm>
              <a:off x="4280554" y="8584720"/>
              <a:ext cx="183515" cy="2540"/>
            </a:xfrm>
            <a:custGeom>
              <a:avLst/>
              <a:gdLst/>
              <a:ahLst/>
              <a:cxnLst/>
              <a:rect l="l" t="t" r="r" b="b"/>
              <a:pathLst>
                <a:path w="183514" h="2540">
                  <a:moveTo>
                    <a:pt x="0" y="2023"/>
                  </a:moveTo>
                  <a:lnTo>
                    <a:pt x="58693" y="0"/>
                  </a:lnTo>
                  <a:lnTo>
                    <a:pt x="130541" y="0"/>
                  </a:lnTo>
                  <a:lnTo>
                    <a:pt x="1831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 descr=""/>
            <p:cNvSpPr/>
            <p:nvPr/>
          </p:nvSpPr>
          <p:spPr>
            <a:xfrm>
              <a:off x="4728848" y="858472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 descr=""/>
            <p:cNvSpPr/>
            <p:nvPr/>
          </p:nvSpPr>
          <p:spPr>
            <a:xfrm>
              <a:off x="4843199" y="8584720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0" y="0"/>
                  </a:moveTo>
                  <a:lnTo>
                    <a:pt x="7589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 descr=""/>
            <p:cNvSpPr/>
            <p:nvPr/>
          </p:nvSpPr>
          <p:spPr>
            <a:xfrm>
              <a:off x="4956537" y="8584720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0" y="0"/>
                  </a:moveTo>
                  <a:lnTo>
                    <a:pt x="526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17" name="object 2517" descr=""/>
          <p:cNvSpPr txBox="1"/>
          <p:nvPr/>
        </p:nvSpPr>
        <p:spPr>
          <a:xfrm>
            <a:off x="2576219" y="7991319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18" name="object 2518" descr=""/>
          <p:cNvSpPr txBox="1"/>
          <p:nvPr/>
        </p:nvSpPr>
        <p:spPr>
          <a:xfrm>
            <a:off x="2576267" y="8134005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19" name="object 2519" descr=""/>
          <p:cNvGrpSpPr/>
          <p:nvPr/>
        </p:nvGrpSpPr>
        <p:grpSpPr>
          <a:xfrm>
            <a:off x="2543470" y="8576049"/>
            <a:ext cx="67945" cy="50800"/>
            <a:chOff x="2543470" y="8576049"/>
            <a:chExt cx="67945" cy="50800"/>
          </a:xfrm>
        </p:grpSpPr>
        <p:sp>
          <p:nvSpPr>
            <p:cNvPr id="2520" name="object 2520" descr=""/>
            <p:cNvSpPr/>
            <p:nvPr/>
          </p:nvSpPr>
          <p:spPr>
            <a:xfrm>
              <a:off x="2545057" y="8577636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64764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 descr=""/>
            <p:cNvSpPr/>
            <p:nvPr/>
          </p:nvSpPr>
          <p:spPr>
            <a:xfrm>
              <a:off x="2545057" y="8577636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0" y="0"/>
                  </a:moveTo>
                  <a:lnTo>
                    <a:pt x="64764" y="0"/>
                  </a:lnTo>
                  <a:lnTo>
                    <a:pt x="32382" y="475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 descr=""/>
            <p:cNvSpPr/>
            <p:nvPr/>
          </p:nvSpPr>
          <p:spPr>
            <a:xfrm>
              <a:off x="2545057" y="8577636"/>
              <a:ext cx="64769" cy="47625"/>
            </a:xfrm>
            <a:custGeom>
              <a:avLst/>
              <a:gdLst/>
              <a:ahLst/>
              <a:cxnLst/>
              <a:rect l="l" t="t" r="r" b="b"/>
              <a:pathLst>
                <a:path w="64769" h="47625">
                  <a:moveTo>
                    <a:pt x="32382" y="0"/>
                  </a:moveTo>
                  <a:lnTo>
                    <a:pt x="0" y="0"/>
                  </a:lnTo>
                  <a:lnTo>
                    <a:pt x="32382" y="47561"/>
                  </a:lnTo>
                  <a:lnTo>
                    <a:pt x="64764" y="0"/>
                  </a:ln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523" name="object 2523" descr=""/>
          <p:cNvSpPr txBox="1"/>
          <p:nvPr/>
        </p:nvSpPr>
        <p:spPr>
          <a:xfrm>
            <a:off x="2576219" y="10318808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10.8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4" name="object 2524" descr=""/>
          <p:cNvSpPr txBox="1"/>
          <p:nvPr/>
        </p:nvSpPr>
        <p:spPr>
          <a:xfrm>
            <a:off x="2576464" y="11036281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14.2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5" name="object 2525" descr=""/>
          <p:cNvSpPr txBox="1"/>
          <p:nvPr/>
        </p:nvSpPr>
        <p:spPr>
          <a:xfrm>
            <a:off x="2576967" y="12519802"/>
            <a:ext cx="52133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20.0</a:t>
            </a:r>
            <a:r>
              <a:rPr dirty="0" sz="750" spc="2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199.69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6" name="object 2526" descr=""/>
          <p:cNvSpPr txBox="1"/>
          <p:nvPr/>
        </p:nvSpPr>
        <p:spPr>
          <a:xfrm>
            <a:off x="2576667" y="11635356"/>
            <a:ext cx="5334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16.3</a:t>
            </a:r>
            <a:r>
              <a:rPr dirty="0" sz="750" spc="3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203.39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7" name="object 2527" descr=""/>
          <p:cNvSpPr txBox="1"/>
          <p:nvPr/>
        </p:nvSpPr>
        <p:spPr>
          <a:xfrm rot="840000">
            <a:off x="2844756" y="11108662"/>
            <a:ext cx="27528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0" i="1">
                <a:latin typeface="ISOCPEUR"/>
                <a:cs typeface="ISOCPEUR"/>
              </a:rPr>
              <a:t>205.49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8" name="object 2528" descr=""/>
          <p:cNvSpPr txBox="1"/>
          <p:nvPr/>
        </p:nvSpPr>
        <p:spPr>
          <a:xfrm rot="780000">
            <a:off x="2859821" y="10396661"/>
            <a:ext cx="269940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10" i="1">
                <a:latin typeface="ISOCPEUR"/>
                <a:cs typeface="ISOCPEUR"/>
              </a:rPr>
              <a:t>208.89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29" name="object 2529" descr=""/>
          <p:cNvSpPr txBox="1"/>
          <p:nvPr/>
        </p:nvSpPr>
        <p:spPr>
          <a:xfrm>
            <a:off x="2553370" y="8516522"/>
            <a:ext cx="5753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291465" algn="l"/>
              </a:tabLst>
            </a:pPr>
            <a:r>
              <a:rPr dirty="0" sz="750" spc="-25" i="1">
                <a:latin typeface="ISOCPEUR"/>
                <a:cs typeface="ISOCPEUR"/>
              </a:rPr>
              <a:t>3.2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7407" sz="1125" spc="-15" i="1">
                <a:latin typeface="ISOCPEUR"/>
                <a:cs typeface="ISOCPEUR"/>
              </a:rPr>
              <a:t>216.49</a:t>
            </a:r>
            <a:endParaRPr baseline="7407" sz="1125">
              <a:latin typeface="ISOCPEUR"/>
              <a:cs typeface="ISOCPEUR"/>
            </a:endParaRPr>
          </a:p>
        </p:txBody>
      </p:sp>
      <p:sp>
        <p:nvSpPr>
          <p:cNvPr id="2530" name="object 2530" descr=""/>
          <p:cNvSpPr txBox="1"/>
          <p:nvPr/>
        </p:nvSpPr>
        <p:spPr>
          <a:xfrm>
            <a:off x="2832112" y="812186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31" name="object 2531" descr=""/>
          <p:cNvSpPr txBox="1"/>
          <p:nvPr/>
        </p:nvSpPr>
        <p:spPr>
          <a:xfrm rot="21300000">
            <a:off x="2831045" y="8001205"/>
            <a:ext cx="25753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218.69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532" name="object 2532" descr=""/>
          <p:cNvGrpSpPr/>
          <p:nvPr/>
        </p:nvGrpSpPr>
        <p:grpSpPr>
          <a:xfrm>
            <a:off x="2163988" y="1299107"/>
            <a:ext cx="8075930" cy="12713335"/>
            <a:chOff x="2163988" y="1299107"/>
            <a:chExt cx="8075930" cy="12713335"/>
          </a:xfrm>
        </p:grpSpPr>
        <p:sp>
          <p:nvSpPr>
            <p:cNvPr id="2533" name="object 2533" descr=""/>
            <p:cNvSpPr/>
            <p:nvPr/>
          </p:nvSpPr>
          <p:spPr>
            <a:xfrm>
              <a:off x="488570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 descr=""/>
            <p:cNvSpPr/>
            <p:nvPr/>
          </p:nvSpPr>
          <p:spPr>
            <a:xfrm>
              <a:off x="488570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 descr=""/>
            <p:cNvSpPr/>
            <p:nvPr/>
          </p:nvSpPr>
          <p:spPr>
            <a:xfrm>
              <a:off x="4885701" y="79836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 descr=""/>
            <p:cNvSpPr/>
            <p:nvPr/>
          </p:nvSpPr>
          <p:spPr>
            <a:xfrm>
              <a:off x="4885701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 descr=""/>
            <p:cNvSpPr/>
            <p:nvPr/>
          </p:nvSpPr>
          <p:spPr>
            <a:xfrm>
              <a:off x="4901892" y="7983621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 descr=""/>
            <p:cNvSpPr/>
            <p:nvPr/>
          </p:nvSpPr>
          <p:spPr>
            <a:xfrm>
              <a:off x="4808792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 descr=""/>
            <p:cNvSpPr/>
            <p:nvPr/>
          </p:nvSpPr>
          <p:spPr>
            <a:xfrm>
              <a:off x="4808792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 descr=""/>
            <p:cNvSpPr/>
            <p:nvPr/>
          </p:nvSpPr>
          <p:spPr>
            <a:xfrm>
              <a:off x="4808792" y="79836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 descr=""/>
            <p:cNvSpPr/>
            <p:nvPr/>
          </p:nvSpPr>
          <p:spPr>
            <a:xfrm>
              <a:off x="4808792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 descr=""/>
            <p:cNvSpPr/>
            <p:nvPr/>
          </p:nvSpPr>
          <p:spPr>
            <a:xfrm>
              <a:off x="4824984" y="7983621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4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 descr=""/>
            <p:cNvSpPr/>
            <p:nvPr/>
          </p:nvSpPr>
          <p:spPr>
            <a:xfrm>
              <a:off x="4732896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 descr=""/>
            <p:cNvSpPr/>
            <p:nvPr/>
          </p:nvSpPr>
          <p:spPr>
            <a:xfrm>
              <a:off x="4732896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 descr=""/>
            <p:cNvSpPr/>
            <p:nvPr/>
          </p:nvSpPr>
          <p:spPr>
            <a:xfrm>
              <a:off x="4732896" y="79836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 descr=""/>
            <p:cNvSpPr/>
            <p:nvPr/>
          </p:nvSpPr>
          <p:spPr>
            <a:xfrm>
              <a:off x="4732896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 descr=""/>
            <p:cNvSpPr/>
            <p:nvPr/>
          </p:nvSpPr>
          <p:spPr>
            <a:xfrm>
              <a:off x="4749087" y="7983621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 descr=""/>
            <p:cNvSpPr/>
            <p:nvPr/>
          </p:nvSpPr>
          <p:spPr>
            <a:xfrm>
              <a:off x="4655988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 descr=""/>
            <p:cNvSpPr/>
            <p:nvPr/>
          </p:nvSpPr>
          <p:spPr>
            <a:xfrm>
              <a:off x="4655988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 descr=""/>
            <p:cNvSpPr/>
            <p:nvPr/>
          </p:nvSpPr>
          <p:spPr>
            <a:xfrm>
              <a:off x="4655988" y="79836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 descr=""/>
            <p:cNvSpPr/>
            <p:nvPr/>
          </p:nvSpPr>
          <p:spPr>
            <a:xfrm>
              <a:off x="4655988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 descr=""/>
            <p:cNvSpPr/>
            <p:nvPr/>
          </p:nvSpPr>
          <p:spPr>
            <a:xfrm>
              <a:off x="4672179" y="7983621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4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 descr=""/>
            <p:cNvSpPr/>
            <p:nvPr/>
          </p:nvSpPr>
          <p:spPr>
            <a:xfrm>
              <a:off x="458009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 descr=""/>
            <p:cNvSpPr/>
            <p:nvPr/>
          </p:nvSpPr>
          <p:spPr>
            <a:xfrm>
              <a:off x="458009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 descr=""/>
            <p:cNvSpPr/>
            <p:nvPr/>
          </p:nvSpPr>
          <p:spPr>
            <a:xfrm>
              <a:off x="4580091" y="79836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 descr=""/>
            <p:cNvSpPr/>
            <p:nvPr/>
          </p:nvSpPr>
          <p:spPr>
            <a:xfrm>
              <a:off x="4580091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 descr=""/>
            <p:cNvSpPr/>
            <p:nvPr/>
          </p:nvSpPr>
          <p:spPr>
            <a:xfrm>
              <a:off x="4596283" y="7983621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 descr=""/>
            <p:cNvSpPr/>
            <p:nvPr/>
          </p:nvSpPr>
          <p:spPr>
            <a:xfrm>
              <a:off x="4503183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 descr=""/>
            <p:cNvSpPr/>
            <p:nvPr/>
          </p:nvSpPr>
          <p:spPr>
            <a:xfrm>
              <a:off x="4503183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 descr=""/>
            <p:cNvSpPr/>
            <p:nvPr/>
          </p:nvSpPr>
          <p:spPr>
            <a:xfrm>
              <a:off x="4503183" y="79836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 descr=""/>
            <p:cNvSpPr/>
            <p:nvPr/>
          </p:nvSpPr>
          <p:spPr>
            <a:xfrm>
              <a:off x="4503183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 descr=""/>
            <p:cNvSpPr/>
            <p:nvPr/>
          </p:nvSpPr>
          <p:spPr>
            <a:xfrm>
              <a:off x="4519374" y="7983621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4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4427287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 descr=""/>
            <p:cNvSpPr/>
            <p:nvPr/>
          </p:nvSpPr>
          <p:spPr>
            <a:xfrm>
              <a:off x="4427287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 descr=""/>
            <p:cNvSpPr/>
            <p:nvPr/>
          </p:nvSpPr>
          <p:spPr>
            <a:xfrm>
              <a:off x="4427287" y="79836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4427287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4443478" y="7983621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 descr=""/>
            <p:cNvSpPr/>
            <p:nvPr/>
          </p:nvSpPr>
          <p:spPr>
            <a:xfrm>
              <a:off x="4282578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 descr=""/>
            <p:cNvSpPr/>
            <p:nvPr/>
          </p:nvSpPr>
          <p:spPr>
            <a:xfrm>
              <a:off x="4282578" y="7983621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4282578" y="7983621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 descr=""/>
            <p:cNvSpPr/>
            <p:nvPr/>
          </p:nvSpPr>
          <p:spPr>
            <a:xfrm>
              <a:off x="4282578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 descr=""/>
            <p:cNvSpPr/>
            <p:nvPr/>
          </p:nvSpPr>
          <p:spPr>
            <a:xfrm>
              <a:off x="4298769" y="7983621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4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 descr=""/>
            <p:cNvSpPr/>
            <p:nvPr/>
          </p:nvSpPr>
          <p:spPr>
            <a:xfrm>
              <a:off x="420668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4206681" y="7983621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 descr=""/>
            <p:cNvSpPr/>
            <p:nvPr/>
          </p:nvSpPr>
          <p:spPr>
            <a:xfrm>
              <a:off x="4206681" y="7983621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 descr=""/>
            <p:cNvSpPr/>
            <p:nvPr/>
          </p:nvSpPr>
          <p:spPr>
            <a:xfrm>
              <a:off x="4206681" y="7983621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4222873" y="7983621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 descr=""/>
            <p:cNvSpPr/>
            <p:nvPr/>
          </p:nvSpPr>
          <p:spPr>
            <a:xfrm>
              <a:off x="4129773" y="7994752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 descr=""/>
            <p:cNvSpPr/>
            <p:nvPr/>
          </p:nvSpPr>
          <p:spPr>
            <a:xfrm>
              <a:off x="4129773" y="7994752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4129773" y="7994752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 descr=""/>
            <p:cNvSpPr/>
            <p:nvPr/>
          </p:nvSpPr>
          <p:spPr>
            <a:xfrm>
              <a:off x="4129773" y="799475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 descr=""/>
            <p:cNvSpPr/>
            <p:nvPr/>
          </p:nvSpPr>
          <p:spPr>
            <a:xfrm>
              <a:off x="4145964" y="7994752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4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 descr=""/>
            <p:cNvSpPr/>
            <p:nvPr/>
          </p:nvSpPr>
          <p:spPr>
            <a:xfrm>
              <a:off x="4053877" y="800386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 descr=""/>
            <p:cNvSpPr/>
            <p:nvPr/>
          </p:nvSpPr>
          <p:spPr>
            <a:xfrm>
              <a:off x="4053877" y="800386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 descr=""/>
            <p:cNvSpPr/>
            <p:nvPr/>
          </p:nvSpPr>
          <p:spPr>
            <a:xfrm>
              <a:off x="4053877" y="800386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 descr=""/>
            <p:cNvSpPr/>
            <p:nvPr/>
          </p:nvSpPr>
          <p:spPr>
            <a:xfrm>
              <a:off x="4053877" y="800386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 descr=""/>
            <p:cNvSpPr/>
            <p:nvPr/>
          </p:nvSpPr>
          <p:spPr>
            <a:xfrm>
              <a:off x="4070068" y="8003860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 descr=""/>
            <p:cNvSpPr/>
            <p:nvPr/>
          </p:nvSpPr>
          <p:spPr>
            <a:xfrm>
              <a:off x="3976968" y="801296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 descr=""/>
            <p:cNvSpPr/>
            <p:nvPr/>
          </p:nvSpPr>
          <p:spPr>
            <a:xfrm>
              <a:off x="3976968" y="801296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 descr=""/>
            <p:cNvSpPr/>
            <p:nvPr/>
          </p:nvSpPr>
          <p:spPr>
            <a:xfrm>
              <a:off x="3976968" y="801296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 descr=""/>
            <p:cNvSpPr/>
            <p:nvPr/>
          </p:nvSpPr>
          <p:spPr>
            <a:xfrm>
              <a:off x="3976968" y="801296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3993160" y="8012968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0" y="34406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3901072" y="802207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 descr=""/>
            <p:cNvSpPr/>
            <p:nvPr/>
          </p:nvSpPr>
          <p:spPr>
            <a:xfrm>
              <a:off x="3901072" y="802207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 descr=""/>
            <p:cNvSpPr/>
            <p:nvPr/>
          </p:nvSpPr>
          <p:spPr>
            <a:xfrm>
              <a:off x="3901072" y="802207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 descr=""/>
            <p:cNvSpPr/>
            <p:nvPr/>
          </p:nvSpPr>
          <p:spPr>
            <a:xfrm>
              <a:off x="3901072" y="802207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 descr=""/>
            <p:cNvSpPr/>
            <p:nvPr/>
          </p:nvSpPr>
          <p:spPr>
            <a:xfrm>
              <a:off x="3917263" y="8022075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 descr=""/>
            <p:cNvSpPr/>
            <p:nvPr/>
          </p:nvSpPr>
          <p:spPr>
            <a:xfrm>
              <a:off x="3824164" y="8031183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 descr=""/>
            <p:cNvSpPr/>
            <p:nvPr/>
          </p:nvSpPr>
          <p:spPr>
            <a:xfrm>
              <a:off x="3824164" y="8031183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 descr=""/>
            <p:cNvSpPr/>
            <p:nvPr/>
          </p:nvSpPr>
          <p:spPr>
            <a:xfrm>
              <a:off x="3824164" y="8031183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 descr=""/>
            <p:cNvSpPr/>
            <p:nvPr/>
          </p:nvSpPr>
          <p:spPr>
            <a:xfrm>
              <a:off x="3824164" y="803118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 descr=""/>
            <p:cNvSpPr/>
            <p:nvPr/>
          </p:nvSpPr>
          <p:spPr>
            <a:xfrm>
              <a:off x="3840355" y="8031183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0" y="34406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 descr=""/>
            <p:cNvSpPr/>
            <p:nvPr/>
          </p:nvSpPr>
          <p:spPr>
            <a:xfrm>
              <a:off x="3748267" y="804029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3748267" y="804029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 descr=""/>
            <p:cNvSpPr/>
            <p:nvPr/>
          </p:nvSpPr>
          <p:spPr>
            <a:xfrm>
              <a:off x="3748267" y="804029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 descr=""/>
            <p:cNvSpPr/>
            <p:nvPr/>
          </p:nvSpPr>
          <p:spPr>
            <a:xfrm>
              <a:off x="3748267" y="804029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 descr=""/>
            <p:cNvSpPr/>
            <p:nvPr/>
          </p:nvSpPr>
          <p:spPr>
            <a:xfrm>
              <a:off x="3764459" y="8040290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 descr=""/>
            <p:cNvSpPr/>
            <p:nvPr/>
          </p:nvSpPr>
          <p:spPr>
            <a:xfrm>
              <a:off x="3671359" y="804939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4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 descr=""/>
            <p:cNvSpPr/>
            <p:nvPr/>
          </p:nvSpPr>
          <p:spPr>
            <a:xfrm>
              <a:off x="3671359" y="804939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4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 descr=""/>
            <p:cNvSpPr/>
            <p:nvPr/>
          </p:nvSpPr>
          <p:spPr>
            <a:xfrm>
              <a:off x="3671359" y="804939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 descr=""/>
            <p:cNvSpPr/>
            <p:nvPr/>
          </p:nvSpPr>
          <p:spPr>
            <a:xfrm>
              <a:off x="3671359" y="804939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 descr=""/>
            <p:cNvSpPr/>
            <p:nvPr/>
          </p:nvSpPr>
          <p:spPr>
            <a:xfrm>
              <a:off x="3687550" y="8049398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79" h="34925">
                  <a:moveTo>
                    <a:pt x="0" y="34406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3596475" y="8059517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16191" y="0"/>
                  </a:moveTo>
                  <a:lnTo>
                    <a:pt x="0" y="0"/>
                  </a:lnTo>
                  <a:lnTo>
                    <a:pt x="16191" y="9107"/>
                  </a:lnTo>
                  <a:lnTo>
                    <a:pt x="16191" y="0"/>
                  </a:lnTo>
                  <a:close/>
                </a:path>
                <a:path w="32385" h="9525">
                  <a:moveTo>
                    <a:pt x="32382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 descr=""/>
            <p:cNvSpPr/>
            <p:nvPr/>
          </p:nvSpPr>
          <p:spPr>
            <a:xfrm>
              <a:off x="3596475" y="8059517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0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0" y="0"/>
                  </a:lnTo>
                  <a:close/>
                </a:path>
                <a:path w="32385" h="9525">
                  <a:moveTo>
                    <a:pt x="16191" y="0"/>
                  </a:moveTo>
                  <a:lnTo>
                    <a:pt x="16191" y="9107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 descr=""/>
            <p:cNvSpPr/>
            <p:nvPr/>
          </p:nvSpPr>
          <p:spPr>
            <a:xfrm>
              <a:off x="3596475" y="805951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 descr=""/>
            <p:cNvSpPr/>
            <p:nvPr/>
          </p:nvSpPr>
          <p:spPr>
            <a:xfrm>
              <a:off x="3596475" y="8059517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6191" y="0"/>
                  </a:moveTo>
                  <a:lnTo>
                    <a:pt x="16191" y="91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 descr=""/>
            <p:cNvSpPr/>
            <p:nvPr/>
          </p:nvSpPr>
          <p:spPr>
            <a:xfrm>
              <a:off x="3612666" y="805951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9107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3520578" y="806862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 descr=""/>
            <p:cNvSpPr/>
            <p:nvPr/>
          </p:nvSpPr>
          <p:spPr>
            <a:xfrm>
              <a:off x="3520578" y="806862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 descr=""/>
            <p:cNvSpPr/>
            <p:nvPr/>
          </p:nvSpPr>
          <p:spPr>
            <a:xfrm>
              <a:off x="3520578" y="806862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 descr=""/>
            <p:cNvSpPr/>
            <p:nvPr/>
          </p:nvSpPr>
          <p:spPr>
            <a:xfrm>
              <a:off x="3520578" y="806862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 descr=""/>
            <p:cNvSpPr/>
            <p:nvPr/>
          </p:nvSpPr>
          <p:spPr>
            <a:xfrm>
              <a:off x="3536770" y="8068625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 descr=""/>
            <p:cNvSpPr/>
            <p:nvPr/>
          </p:nvSpPr>
          <p:spPr>
            <a:xfrm>
              <a:off x="3443670" y="807773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 descr=""/>
            <p:cNvSpPr/>
            <p:nvPr/>
          </p:nvSpPr>
          <p:spPr>
            <a:xfrm>
              <a:off x="3443670" y="807773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 descr=""/>
            <p:cNvSpPr/>
            <p:nvPr/>
          </p:nvSpPr>
          <p:spPr>
            <a:xfrm>
              <a:off x="3443670" y="807773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 descr=""/>
            <p:cNvSpPr/>
            <p:nvPr/>
          </p:nvSpPr>
          <p:spPr>
            <a:xfrm>
              <a:off x="3443670" y="807773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 descr=""/>
            <p:cNvSpPr/>
            <p:nvPr/>
          </p:nvSpPr>
          <p:spPr>
            <a:xfrm>
              <a:off x="3459861" y="8077733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 descr=""/>
            <p:cNvSpPr/>
            <p:nvPr/>
          </p:nvSpPr>
          <p:spPr>
            <a:xfrm>
              <a:off x="3367774" y="808684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 descr=""/>
            <p:cNvSpPr/>
            <p:nvPr/>
          </p:nvSpPr>
          <p:spPr>
            <a:xfrm>
              <a:off x="3367774" y="808684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 descr=""/>
            <p:cNvSpPr/>
            <p:nvPr/>
          </p:nvSpPr>
          <p:spPr>
            <a:xfrm>
              <a:off x="3367774" y="808684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 descr=""/>
            <p:cNvSpPr/>
            <p:nvPr/>
          </p:nvSpPr>
          <p:spPr>
            <a:xfrm>
              <a:off x="3367774" y="808684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 descr=""/>
            <p:cNvSpPr/>
            <p:nvPr/>
          </p:nvSpPr>
          <p:spPr>
            <a:xfrm>
              <a:off x="3383965" y="8086840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 descr=""/>
            <p:cNvSpPr/>
            <p:nvPr/>
          </p:nvSpPr>
          <p:spPr>
            <a:xfrm>
              <a:off x="3290865" y="809594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 descr=""/>
            <p:cNvSpPr/>
            <p:nvPr/>
          </p:nvSpPr>
          <p:spPr>
            <a:xfrm>
              <a:off x="3290865" y="809594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 descr=""/>
            <p:cNvSpPr/>
            <p:nvPr/>
          </p:nvSpPr>
          <p:spPr>
            <a:xfrm>
              <a:off x="3290865" y="809594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 descr=""/>
            <p:cNvSpPr/>
            <p:nvPr/>
          </p:nvSpPr>
          <p:spPr>
            <a:xfrm>
              <a:off x="3290865" y="809594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 descr=""/>
            <p:cNvSpPr/>
            <p:nvPr/>
          </p:nvSpPr>
          <p:spPr>
            <a:xfrm>
              <a:off x="3307057" y="8095948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 descr=""/>
            <p:cNvSpPr/>
            <p:nvPr/>
          </p:nvSpPr>
          <p:spPr>
            <a:xfrm>
              <a:off x="3214969" y="810505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 descr=""/>
            <p:cNvSpPr/>
            <p:nvPr/>
          </p:nvSpPr>
          <p:spPr>
            <a:xfrm>
              <a:off x="3214969" y="810505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 descr=""/>
            <p:cNvSpPr/>
            <p:nvPr/>
          </p:nvSpPr>
          <p:spPr>
            <a:xfrm>
              <a:off x="3214969" y="810505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 descr=""/>
            <p:cNvSpPr/>
            <p:nvPr/>
          </p:nvSpPr>
          <p:spPr>
            <a:xfrm>
              <a:off x="3214969" y="810505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 descr=""/>
            <p:cNvSpPr/>
            <p:nvPr/>
          </p:nvSpPr>
          <p:spPr>
            <a:xfrm>
              <a:off x="3231160" y="8105055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 descr=""/>
            <p:cNvSpPr/>
            <p:nvPr/>
          </p:nvSpPr>
          <p:spPr>
            <a:xfrm>
              <a:off x="3138061" y="81141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 descr=""/>
            <p:cNvSpPr/>
            <p:nvPr/>
          </p:nvSpPr>
          <p:spPr>
            <a:xfrm>
              <a:off x="3138061" y="81141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 descr=""/>
            <p:cNvSpPr/>
            <p:nvPr/>
          </p:nvSpPr>
          <p:spPr>
            <a:xfrm>
              <a:off x="3138061" y="81141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 descr=""/>
            <p:cNvSpPr/>
            <p:nvPr/>
          </p:nvSpPr>
          <p:spPr>
            <a:xfrm>
              <a:off x="3138061" y="81141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 descr=""/>
            <p:cNvSpPr/>
            <p:nvPr/>
          </p:nvSpPr>
          <p:spPr>
            <a:xfrm>
              <a:off x="3154252" y="8114163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3062164" y="812327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 descr=""/>
            <p:cNvSpPr/>
            <p:nvPr/>
          </p:nvSpPr>
          <p:spPr>
            <a:xfrm>
              <a:off x="3062164" y="812327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 descr=""/>
            <p:cNvSpPr/>
            <p:nvPr/>
          </p:nvSpPr>
          <p:spPr>
            <a:xfrm>
              <a:off x="3062164" y="812327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3062164" y="812327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3078356" y="8123270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 descr=""/>
            <p:cNvSpPr/>
            <p:nvPr/>
          </p:nvSpPr>
          <p:spPr>
            <a:xfrm>
              <a:off x="2985256" y="813237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 descr=""/>
            <p:cNvSpPr/>
            <p:nvPr/>
          </p:nvSpPr>
          <p:spPr>
            <a:xfrm>
              <a:off x="2985256" y="813237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 descr=""/>
            <p:cNvSpPr/>
            <p:nvPr/>
          </p:nvSpPr>
          <p:spPr>
            <a:xfrm>
              <a:off x="2985256" y="813237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 descr=""/>
            <p:cNvSpPr/>
            <p:nvPr/>
          </p:nvSpPr>
          <p:spPr>
            <a:xfrm>
              <a:off x="2985256" y="813237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 descr=""/>
            <p:cNvSpPr/>
            <p:nvPr/>
          </p:nvSpPr>
          <p:spPr>
            <a:xfrm>
              <a:off x="3001447" y="8132378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 descr=""/>
            <p:cNvSpPr/>
            <p:nvPr/>
          </p:nvSpPr>
          <p:spPr>
            <a:xfrm>
              <a:off x="2909360" y="814148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 descr=""/>
            <p:cNvSpPr/>
            <p:nvPr/>
          </p:nvSpPr>
          <p:spPr>
            <a:xfrm>
              <a:off x="2909360" y="8141485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 descr=""/>
            <p:cNvSpPr/>
            <p:nvPr/>
          </p:nvSpPr>
          <p:spPr>
            <a:xfrm>
              <a:off x="2909360" y="8141485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 descr=""/>
            <p:cNvSpPr/>
            <p:nvPr/>
          </p:nvSpPr>
          <p:spPr>
            <a:xfrm>
              <a:off x="2909360" y="8141485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 descr=""/>
            <p:cNvSpPr/>
            <p:nvPr/>
          </p:nvSpPr>
          <p:spPr>
            <a:xfrm>
              <a:off x="2925551" y="8141485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 descr=""/>
            <p:cNvSpPr/>
            <p:nvPr/>
          </p:nvSpPr>
          <p:spPr>
            <a:xfrm>
              <a:off x="2832451" y="815059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2832451" y="815059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 descr=""/>
            <p:cNvSpPr/>
            <p:nvPr/>
          </p:nvSpPr>
          <p:spPr>
            <a:xfrm>
              <a:off x="2832451" y="815059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 descr=""/>
            <p:cNvSpPr/>
            <p:nvPr/>
          </p:nvSpPr>
          <p:spPr>
            <a:xfrm>
              <a:off x="2832451" y="815059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2848643" y="815059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 descr=""/>
            <p:cNvSpPr/>
            <p:nvPr/>
          </p:nvSpPr>
          <p:spPr>
            <a:xfrm>
              <a:off x="2700898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 descr=""/>
            <p:cNvSpPr/>
            <p:nvPr/>
          </p:nvSpPr>
          <p:spPr>
            <a:xfrm>
              <a:off x="2700898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2700898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 descr=""/>
            <p:cNvSpPr/>
            <p:nvPr/>
          </p:nvSpPr>
          <p:spPr>
            <a:xfrm>
              <a:off x="2700898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 descr=""/>
            <p:cNvSpPr/>
            <p:nvPr/>
          </p:nvSpPr>
          <p:spPr>
            <a:xfrm>
              <a:off x="2717089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 descr=""/>
            <p:cNvSpPr/>
            <p:nvPr/>
          </p:nvSpPr>
          <p:spPr>
            <a:xfrm>
              <a:off x="2623989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2623989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2623989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2623989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 descr=""/>
            <p:cNvSpPr/>
            <p:nvPr/>
          </p:nvSpPr>
          <p:spPr>
            <a:xfrm>
              <a:off x="2640181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 descr=""/>
            <p:cNvSpPr/>
            <p:nvPr/>
          </p:nvSpPr>
          <p:spPr>
            <a:xfrm>
              <a:off x="2548093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 descr=""/>
            <p:cNvSpPr/>
            <p:nvPr/>
          </p:nvSpPr>
          <p:spPr>
            <a:xfrm>
              <a:off x="2548093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 descr=""/>
            <p:cNvSpPr/>
            <p:nvPr/>
          </p:nvSpPr>
          <p:spPr>
            <a:xfrm>
              <a:off x="2548093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 descr=""/>
            <p:cNvSpPr/>
            <p:nvPr/>
          </p:nvSpPr>
          <p:spPr>
            <a:xfrm>
              <a:off x="2548093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 descr=""/>
            <p:cNvSpPr/>
            <p:nvPr/>
          </p:nvSpPr>
          <p:spPr>
            <a:xfrm>
              <a:off x="2564284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 descr=""/>
            <p:cNvSpPr/>
            <p:nvPr/>
          </p:nvSpPr>
          <p:spPr>
            <a:xfrm>
              <a:off x="2471185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 descr=""/>
            <p:cNvSpPr/>
            <p:nvPr/>
          </p:nvSpPr>
          <p:spPr>
            <a:xfrm>
              <a:off x="2471185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2471185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 descr=""/>
            <p:cNvSpPr/>
            <p:nvPr/>
          </p:nvSpPr>
          <p:spPr>
            <a:xfrm>
              <a:off x="2471185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 descr=""/>
            <p:cNvSpPr/>
            <p:nvPr/>
          </p:nvSpPr>
          <p:spPr>
            <a:xfrm>
              <a:off x="2487376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 descr=""/>
            <p:cNvSpPr/>
            <p:nvPr/>
          </p:nvSpPr>
          <p:spPr>
            <a:xfrm>
              <a:off x="2395288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 descr=""/>
            <p:cNvSpPr/>
            <p:nvPr/>
          </p:nvSpPr>
          <p:spPr>
            <a:xfrm>
              <a:off x="2395288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 descr=""/>
            <p:cNvSpPr/>
            <p:nvPr/>
          </p:nvSpPr>
          <p:spPr>
            <a:xfrm>
              <a:off x="2395288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 descr=""/>
            <p:cNvSpPr/>
            <p:nvPr/>
          </p:nvSpPr>
          <p:spPr>
            <a:xfrm>
              <a:off x="2395288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 descr=""/>
            <p:cNvSpPr/>
            <p:nvPr/>
          </p:nvSpPr>
          <p:spPr>
            <a:xfrm>
              <a:off x="2411480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 descr=""/>
            <p:cNvSpPr/>
            <p:nvPr/>
          </p:nvSpPr>
          <p:spPr>
            <a:xfrm>
              <a:off x="2318380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 descr=""/>
            <p:cNvSpPr/>
            <p:nvPr/>
          </p:nvSpPr>
          <p:spPr>
            <a:xfrm>
              <a:off x="2318380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 descr=""/>
            <p:cNvSpPr/>
            <p:nvPr/>
          </p:nvSpPr>
          <p:spPr>
            <a:xfrm>
              <a:off x="2318380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 descr=""/>
            <p:cNvSpPr/>
            <p:nvPr/>
          </p:nvSpPr>
          <p:spPr>
            <a:xfrm>
              <a:off x="2318380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2334571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2242484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 descr=""/>
            <p:cNvSpPr/>
            <p:nvPr/>
          </p:nvSpPr>
          <p:spPr>
            <a:xfrm>
              <a:off x="2242484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 descr=""/>
            <p:cNvSpPr/>
            <p:nvPr/>
          </p:nvSpPr>
          <p:spPr>
            <a:xfrm>
              <a:off x="2242484" y="81263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 descr=""/>
            <p:cNvSpPr/>
            <p:nvPr/>
          </p:nvSpPr>
          <p:spPr>
            <a:xfrm>
              <a:off x="2242484" y="81263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4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 descr=""/>
            <p:cNvSpPr/>
            <p:nvPr/>
          </p:nvSpPr>
          <p:spPr>
            <a:xfrm>
              <a:off x="2258675" y="812630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4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 descr=""/>
            <p:cNvSpPr/>
            <p:nvPr/>
          </p:nvSpPr>
          <p:spPr>
            <a:xfrm>
              <a:off x="2165575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4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2165575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4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2165575" y="81263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4">
                  <a:moveTo>
                    <a:pt x="0" y="0"/>
                  </a:moveTo>
                  <a:lnTo>
                    <a:pt x="32382" y="0"/>
                  </a:lnTo>
                  <a:lnTo>
                    <a:pt x="16191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5454417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5454417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 descr=""/>
            <p:cNvSpPr/>
            <p:nvPr/>
          </p:nvSpPr>
          <p:spPr>
            <a:xfrm>
              <a:off x="5454417" y="130069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 descr=""/>
            <p:cNvSpPr/>
            <p:nvPr/>
          </p:nvSpPr>
          <p:spPr>
            <a:xfrm>
              <a:off x="5454417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 descr=""/>
            <p:cNvSpPr/>
            <p:nvPr/>
          </p:nvSpPr>
          <p:spPr>
            <a:xfrm>
              <a:off x="5470609" y="1300694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 descr=""/>
            <p:cNvSpPr/>
            <p:nvPr/>
          </p:nvSpPr>
          <p:spPr>
            <a:xfrm>
              <a:off x="5377509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 descr=""/>
            <p:cNvSpPr/>
            <p:nvPr/>
          </p:nvSpPr>
          <p:spPr>
            <a:xfrm>
              <a:off x="5377509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 descr=""/>
            <p:cNvSpPr/>
            <p:nvPr/>
          </p:nvSpPr>
          <p:spPr>
            <a:xfrm>
              <a:off x="5377509" y="130069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 descr=""/>
            <p:cNvSpPr/>
            <p:nvPr/>
          </p:nvSpPr>
          <p:spPr>
            <a:xfrm>
              <a:off x="5377509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 descr=""/>
            <p:cNvSpPr/>
            <p:nvPr/>
          </p:nvSpPr>
          <p:spPr>
            <a:xfrm>
              <a:off x="5393700" y="1300694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 descr=""/>
            <p:cNvSpPr/>
            <p:nvPr/>
          </p:nvSpPr>
          <p:spPr>
            <a:xfrm>
              <a:off x="5301613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 descr=""/>
            <p:cNvSpPr/>
            <p:nvPr/>
          </p:nvSpPr>
          <p:spPr>
            <a:xfrm>
              <a:off x="5301613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 descr=""/>
            <p:cNvSpPr/>
            <p:nvPr/>
          </p:nvSpPr>
          <p:spPr>
            <a:xfrm>
              <a:off x="5301613" y="130069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 descr=""/>
            <p:cNvSpPr/>
            <p:nvPr/>
          </p:nvSpPr>
          <p:spPr>
            <a:xfrm>
              <a:off x="5301613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 descr=""/>
            <p:cNvSpPr/>
            <p:nvPr/>
          </p:nvSpPr>
          <p:spPr>
            <a:xfrm>
              <a:off x="5317804" y="1300694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 descr=""/>
            <p:cNvSpPr/>
            <p:nvPr/>
          </p:nvSpPr>
          <p:spPr>
            <a:xfrm>
              <a:off x="5224704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 descr=""/>
            <p:cNvSpPr/>
            <p:nvPr/>
          </p:nvSpPr>
          <p:spPr>
            <a:xfrm>
              <a:off x="5224704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 descr=""/>
            <p:cNvSpPr/>
            <p:nvPr/>
          </p:nvSpPr>
          <p:spPr>
            <a:xfrm>
              <a:off x="5224704" y="130069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 descr=""/>
            <p:cNvSpPr/>
            <p:nvPr/>
          </p:nvSpPr>
          <p:spPr>
            <a:xfrm>
              <a:off x="5224704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 descr=""/>
            <p:cNvSpPr/>
            <p:nvPr/>
          </p:nvSpPr>
          <p:spPr>
            <a:xfrm>
              <a:off x="5240895" y="1300694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 descr=""/>
            <p:cNvSpPr/>
            <p:nvPr/>
          </p:nvSpPr>
          <p:spPr>
            <a:xfrm>
              <a:off x="5148808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 descr=""/>
            <p:cNvSpPr/>
            <p:nvPr/>
          </p:nvSpPr>
          <p:spPr>
            <a:xfrm>
              <a:off x="5148808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 descr=""/>
            <p:cNvSpPr/>
            <p:nvPr/>
          </p:nvSpPr>
          <p:spPr>
            <a:xfrm>
              <a:off x="5148808" y="130069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 descr=""/>
            <p:cNvSpPr/>
            <p:nvPr/>
          </p:nvSpPr>
          <p:spPr>
            <a:xfrm>
              <a:off x="5148808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 descr=""/>
            <p:cNvSpPr/>
            <p:nvPr/>
          </p:nvSpPr>
          <p:spPr>
            <a:xfrm>
              <a:off x="5164999" y="1300694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 descr=""/>
            <p:cNvSpPr/>
            <p:nvPr/>
          </p:nvSpPr>
          <p:spPr>
            <a:xfrm>
              <a:off x="5071900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 descr=""/>
            <p:cNvSpPr/>
            <p:nvPr/>
          </p:nvSpPr>
          <p:spPr>
            <a:xfrm>
              <a:off x="5071900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 descr=""/>
            <p:cNvSpPr/>
            <p:nvPr/>
          </p:nvSpPr>
          <p:spPr>
            <a:xfrm>
              <a:off x="5071900" y="130069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 descr=""/>
            <p:cNvSpPr/>
            <p:nvPr/>
          </p:nvSpPr>
          <p:spPr>
            <a:xfrm>
              <a:off x="5071900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 descr=""/>
            <p:cNvSpPr/>
            <p:nvPr/>
          </p:nvSpPr>
          <p:spPr>
            <a:xfrm>
              <a:off x="5088091" y="1300694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 descr=""/>
            <p:cNvSpPr/>
            <p:nvPr/>
          </p:nvSpPr>
          <p:spPr>
            <a:xfrm>
              <a:off x="4996003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 descr=""/>
            <p:cNvSpPr/>
            <p:nvPr/>
          </p:nvSpPr>
          <p:spPr>
            <a:xfrm>
              <a:off x="4996003" y="1300694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 descr=""/>
            <p:cNvSpPr/>
            <p:nvPr/>
          </p:nvSpPr>
          <p:spPr>
            <a:xfrm>
              <a:off x="4996003" y="1300694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 descr=""/>
            <p:cNvSpPr/>
            <p:nvPr/>
          </p:nvSpPr>
          <p:spPr>
            <a:xfrm>
              <a:off x="4996003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 descr=""/>
            <p:cNvSpPr/>
            <p:nvPr/>
          </p:nvSpPr>
          <p:spPr>
            <a:xfrm>
              <a:off x="5012195" y="1300694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 descr=""/>
            <p:cNvSpPr/>
            <p:nvPr/>
          </p:nvSpPr>
          <p:spPr>
            <a:xfrm>
              <a:off x="4919095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 descr=""/>
            <p:cNvSpPr/>
            <p:nvPr/>
          </p:nvSpPr>
          <p:spPr>
            <a:xfrm>
              <a:off x="4919095" y="1300694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 descr=""/>
            <p:cNvSpPr/>
            <p:nvPr/>
          </p:nvSpPr>
          <p:spPr>
            <a:xfrm>
              <a:off x="4919095" y="1300694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 descr=""/>
            <p:cNvSpPr/>
            <p:nvPr/>
          </p:nvSpPr>
          <p:spPr>
            <a:xfrm>
              <a:off x="4919095" y="1300694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 descr=""/>
            <p:cNvSpPr/>
            <p:nvPr/>
          </p:nvSpPr>
          <p:spPr>
            <a:xfrm>
              <a:off x="4935286" y="1300694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 descr=""/>
            <p:cNvSpPr/>
            <p:nvPr/>
          </p:nvSpPr>
          <p:spPr>
            <a:xfrm>
              <a:off x="2700898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 descr=""/>
            <p:cNvSpPr/>
            <p:nvPr/>
          </p:nvSpPr>
          <p:spPr>
            <a:xfrm>
              <a:off x="2700898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 descr=""/>
            <p:cNvSpPr/>
            <p:nvPr/>
          </p:nvSpPr>
          <p:spPr>
            <a:xfrm>
              <a:off x="2700898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 descr=""/>
            <p:cNvSpPr/>
            <p:nvPr/>
          </p:nvSpPr>
          <p:spPr>
            <a:xfrm>
              <a:off x="2700898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 descr=""/>
            <p:cNvSpPr/>
            <p:nvPr/>
          </p:nvSpPr>
          <p:spPr>
            <a:xfrm>
              <a:off x="2717089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 descr=""/>
            <p:cNvSpPr/>
            <p:nvPr/>
          </p:nvSpPr>
          <p:spPr>
            <a:xfrm>
              <a:off x="2623989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 descr=""/>
            <p:cNvSpPr/>
            <p:nvPr/>
          </p:nvSpPr>
          <p:spPr>
            <a:xfrm>
              <a:off x="2623989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 descr=""/>
            <p:cNvSpPr/>
            <p:nvPr/>
          </p:nvSpPr>
          <p:spPr>
            <a:xfrm>
              <a:off x="2623989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 descr=""/>
            <p:cNvSpPr/>
            <p:nvPr/>
          </p:nvSpPr>
          <p:spPr>
            <a:xfrm>
              <a:off x="2623989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 descr=""/>
            <p:cNvSpPr/>
            <p:nvPr/>
          </p:nvSpPr>
          <p:spPr>
            <a:xfrm>
              <a:off x="2640181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 descr=""/>
            <p:cNvSpPr/>
            <p:nvPr/>
          </p:nvSpPr>
          <p:spPr>
            <a:xfrm>
              <a:off x="2548093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 descr=""/>
            <p:cNvSpPr/>
            <p:nvPr/>
          </p:nvSpPr>
          <p:spPr>
            <a:xfrm>
              <a:off x="2548093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 descr=""/>
            <p:cNvSpPr/>
            <p:nvPr/>
          </p:nvSpPr>
          <p:spPr>
            <a:xfrm>
              <a:off x="2548093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 descr=""/>
            <p:cNvSpPr/>
            <p:nvPr/>
          </p:nvSpPr>
          <p:spPr>
            <a:xfrm>
              <a:off x="2548093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 descr=""/>
            <p:cNvSpPr/>
            <p:nvPr/>
          </p:nvSpPr>
          <p:spPr>
            <a:xfrm>
              <a:off x="2564284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 descr=""/>
            <p:cNvSpPr/>
            <p:nvPr/>
          </p:nvSpPr>
          <p:spPr>
            <a:xfrm>
              <a:off x="247118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 descr=""/>
            <p:cNvSpPr/>
            <p:nvPr/>
          </p:nvSpPr>
          <p:spPr>
            <a:xfrm>
              <a:off x="247118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 descr=""/>
            <p:cNvSpPr/>
            <p:nvPr/>
          </p:nvSpPr>
          <p:spPr>
            <a:xfrm>
              <a:off x="2471185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 descr=""/>
            <p:cNvSpPr/>
            <p:nvPr/>
          </p:nvSpPr>
          <p:spPr>
            <a:xfrm>
              <a:off x="2471185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 descr=""/>
            <p:cNvSpPr/>
            <p:nvPr/>
          </p:nvSpPr>
          <p:spPr>
            <a:xfrm>
              <a:off x="2487376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 descr=""/>
            <p:cNvSpPr/>
            <p:nvPr/>
          </p:nvSpPr>
          <p:spPr>
            <a:xfrm>
              <a:off x="2395288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 descr=""/>
            <p:cNvSpPr/>
            <p:nvPr/>
          </p:nvSpPr>
          <p:spPr>
            <a:xfrm>
              <a:off x="2395288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 descr=""/>
            <p:cNvSpPr/>
            <p:nvPr/>
          </p:nvSpPr>
          <p:spPr>
            <a:xfrm>
              <a:off x="2395288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 descr=""/>
            <p:cNvSpPr/>
            <p:nvPr/>
          </p:nvSpPr>
          <p:spPr>
            <a:xfrm>
              <a:off x="2395288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 descr=""/>
            <p:cNvSpPr/>
            <p:nvPr/>
          </p:nvSpPr>
          <p:spPr>
            <a:xfrm>
              <a:off x="2411480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 descr=""/>
            <p:cNvSpPr/>
            <p:nvPr/>
          </p:nvSpPr>
          <p:spPr>
            <a:xfrm>
              <a:off x="2318380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 descr=""/>
            <p:cNvSpPr/>
            <p:nvPr/>
          </p:nvSpPr>
          <p:spPr>
            <a:xfrm>
              <a:off x="2318380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 descr=""/>
            <p:cNvSpPr/>
            <p:nvPr/>
          </p:nvSpPr>
          <p:spPr>
            <a:xfrm>
              <a:off x="2318380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 descr=""/>
            <p:cNvSpPr/>
            <p:nvPr/>
          </p:nvSpPr>
          <p:spPr>
            <a:xfrm>
              <a:off x="2318380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 descr=""/>
            <p:cNvSpPr/>
            <p:nvPr/>
          </p:nvSpPr>
          <p:spPr>
            <a:xfrm>
              <a:off x="2334571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 descr=""/>
            <p:cNvSpPr/>
            <p:nvPr/>
          </p:nvSpPr>
          <p:spPr>
            <a:xfrm>
              <a:off x="2242484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 descr=""/>
            <p:cNvSpPr/>
            <p:nvPr/>
          </p:nvSpPr>
          <p:spPr>
            <a:xfrm>
              <a:off x="2242484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 descr=""/>
            <p:cNvSpPr/>
            <p:nvPr/>
          </p:nvSpPr>
          <p:spPr>
            <a:xfrm>
              <a:off x="2242484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 descr=""/>
            <p:cNvSpPr/>
            <p:nvPr/>
          </p:nvSpPr>
          <p:spPr>
            <a:xfrm>
              <a:off x="2242484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 descr=""/>
            <p:cNvSpPr/>
            <p:nvPr/>
          </p:nvSpPr>
          <p:spPr>
            <a:xfrm>
              <a:off x="2258675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 descr=""/>
            <p:cNvSpPr/>
            <p:nvPr/>
          </p:nvSpPr>
          <p:spPr>
            <a:xfrm>
              <a:off x="216557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 descr=""/>
            <p:cNvSpPr/>
            <p:nvPr/>
          </p:nvSpPr>
          <p:spPr>
            <a:xfrm>
              <a:off x="216557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 descr=""/>
            <p:cNvSpPr/>
            <p:nvPr/>
          </p:nvSpPr>
          <p:spPr>
            <a:xfrm>
              <a:off x="2165575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 descr=""/>
            <p:cNvSpPr/>
            <p:nvPr/>
          </p:nvSpPr>
          <p:spPr>
            <a:xfrm>
              <a:off x="2165575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 descr=""/>
            <p:cNvSpPr/>
            <p:nvPr/>
          </p:nvSpPr>
          <p:spPr>
            <a:xfrm>
              <a:off x="2181767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 descr=""/>
            <p:cNvSpPr/>
            <p:nvPr/>
          </p:nvSpPr>
          <p:spPr>
            <a:xfrm>
              <a:off x="4778434" y="132295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 descr=""/>
            <p:cNvSpPr/>
            <p:nvPr/>
          </p:nvSpPr>
          <p:spPr>
            <a:xfrm>
              <a:off x="4778434" y="132295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 descr=""/>
            <p:cNvSpPr/>
            <p:nvPr/>
          </p:nvSpPr>
          <p:spPr>
            <a:xfrm>
              <a:off x="4778434" y="132295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 descr=""/>
            <p:cNvSpPr/>
            <p:nvPr/>
          </p:nvSpPr>
          <p:spPr>
            <a:xfrm>
              <a:off x="4778434" y="132295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 descr=""/>
            <p:cNvSpPr/>
            <p:nvPr/>
          </p:nvSpPr>
          <p:spPr>
            <a:xfrm>
              <a:off x="4794625" y="132295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 descr=""/>
            <p:cNvSpPr/>
            <p:nvPr/>
          </p:nvSpPr>
          <p:spPr>
            <a:xfrm>
              <a:off x="4700514" y="1348256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 descr=""/>
            <p:cNvSpPr/>
            <p:nvPr/>
          </p:nvSpPr>
          <p:spPr>
            <a:xfrm>
              <a:off x="4700514" y="1348256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 descr=""/>
            <p:cNvSpPr/>
            <p:nvPr/>
          </p:nvSpPr>
          <p:spPr>
            <a:xfrm>
              <a:off x="4700514" y="1348256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 descr=""/>
            <p:cNvSpPr/>
            <p:nvPr/>
          </p:nvSpPr>
          <p:spPr>
            <a:xfrm>
              <a:off x="4700514" y="1348256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 descr=""/>
            <p:cNvSpPr/>
            <p:nvPr/>
          </p:nvSpPr>
          <p:spPr>
            <a:xfrm>
              <a:off x="4717717" y="1348256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 descr=""/>
            <p:cNvSpPr/>
            <p:nvPr/>
          </p:nvSpPr>
          <p:spPr>
            <a:xfrm>
              <a:off x="4623605" y="137254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 descr=""/>
            <p:cNvSpPr/>
            <p:nvPr/>
          </p:nvSpPr>
          <p:spPr>
            <a:xfrm>
              <a:off x="4623605" y="137254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 descr=""/>
            <p:cNvSpPr/>
            <p:nvPr/>
          </p:nvSpPr>
          <p:spPr>
            <a:xfrm>
              <a:off x="4623605" y="137254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 descr=""/>
            <p:cNvSpPr/>
            <p:nvPr/>
          </p:nvSpPr>
          <p:spPr>
            <a:xfrm>
              <a:off x="4623605" y="137254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 descr=""/>
            <p:cNvSpPr/>
            <p:nvPr/>
          </p:nvSpPr>
          <p:spPr>
            <a:xfrm>
              <a:off x="4639797" y="1372543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 descr=""/>
            <p:cNvSpPr/>
            <p:nvPr/>
          </p:nvSpPr>
          <p:spPr>
            <a:xfrm>
              <a:off x="4545685" y="139784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 descr=""/>
            <p:cNvSpPr/>
            <p:nvPr/>
          </p:nvSpPr>
          <p:spPr>
            <a:xfrm>
              <a:off x="4545685" y="1397842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 descr=""/>
            <p:cNvSpPr/>
            <p:nvPr/>
          </p:nvSpPr>
          <p:spPr>
            <a:xfrm>
              <a:off x="4545685" y="139784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 descr=""/>
            <p:cNvSpPr/>
            <p:nvPr/>
          </p:nvSpPr>
          <p:spPr>
            <a:xfrm>
              <a:off x="4545685" y="1397842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 descr=""/>
            <p:cNvSpPr/>
            <p:nvPr/>
          </p:nvSpPr>
          <p:spPr>
            <a:xfrm>
              <a:off x="4561876" y="1397842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 descr=""/>
            <p:cNvSpPr/>
            <p:nvPr/>
          </p:nvSpPr>
          <p:spPr>
            <a:xfrm>
              <a:off x="4467765" y="1423140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 descr=""/>
            <p:cNvSpPr/>
            <p:nvPr/>
          </p:nvSpPr>
          <p:spPr>
            <a:xfrm>
              <a:off x="4467765" y="1423140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 descr=""/>
            <p:cNvSpPr/>
            <p:nvPr/>
          </p:nvSpPr>
          <p:spPr>
            <a:xfrm>
              <a:off x="4467765" y="1423140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 descr=""/>
            <p:cNvSpPr/>
            <p:nvPr/>
          </p:nvSpPr>
          <p:spPr>
            <a:xfrm>
              <a:off x="4467765" y="1423140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 descr=""/>
            <p:cNvSpPr/>
            <p:nvPr/>
          </p:nvSpPr>
          <p:spPr>
            <a:xfrm>
              <a:off x="4484968" y="1423140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 descr=""/>
            <p:cNvSpPr/>
            <p:nvPr/>
          </p:nvSpPr>
          <p:spPr>
            <a:xfrm>
              <a:off x="4390856" y="1447427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16191" y="0"/>
                  </a:moveTo>
                  <a:lnTo>
                    <a:pt x="0" y="0"/>
                  </a:lnTo>
                  <a:lnTo>
                    <a:pt x="16191" y="9107"/>
                  </a:lnTo>
                  <a:lnTo>
                    <a:pt x="16191" y="0"/>
                  </a:lnTo>
                  <a:close/>
                </a:path>
                <a:path w="32385" h="9525">
                  <a:moveTo>
                    <a:pt x="32382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 descr=""/>
            <p:cNvSpPr/>
            <p:nvPr/>
          </p:nvSpPr>
          <p:spPr>
            <a:xfrm>
              <a:off x="4390856" y="1447427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0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0" y="0"/>
                  </a:lnTo>
                  <a:close/>
                </a:path>
                <a:path w="32385" h="9525">
                  <a:moveTo>
                    <a:pt x="16191" y="0"/>
                  </a:moveTo>
                  <a:lnTo>
                    <a:pt x="16191" y="9107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 descr=""/>
            <p:cNvSpPr/>
            <p:nvPr/>
          </p:nvSpPr>
          <p:spPr>
            <a:xfrm>
              <a:off x="4390856" y="144742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 descr=""/>
            <p:cNvSpPr/>
            <p:nvPr/>
          </p:nvSpPr>
          <p:spPr>
            <a:xfrm>
              <a:off x="4390856" y="1447427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6191" y="0"/>
                  </a:moveTo>
                  <a:lnTo>
                    <a:pt x="16191" y="91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 descr=""/>
            <p:cNvSpPr/>
            <p:nvPr/>
          </p:nvSpPr>
          <p:spPr>
            <a:xfrm>
              <a:off x="4407048" y="144742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9107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 descr=""/>
            <p:cNvSpPr/>
            <p:nvPr/>
          </p:nvSpPr>
          <p:spPr>
            <a:xfrm>
              <a:off x="4312936" y="147272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 descr=""/>
            <p:cNvSpPr/>
            <p:nvPr/>
          </p:nvSpPr>
          <p:spPr>
            <a:xfrm>
              <a:off x="4312936" y="147272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 descr=""/>
            <p:cNvSpPr/>
            <p:nvPr/>
          </p:nvSpPr>
          <p:spPr>
            <a:xfrm>
              <a:off x="4312936" y="147272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 descr=""/>
            <p:cNvSpPr/>
            <p:nvPr/>
          </p:nvSpPr>
          <p:spPr>
            <a:xfrm>
              <a:off x="4312936" y="147272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 descr=""/>
            <p:cNvSpPr/>
            <p:nvPr/>
          </p:nvSpPr>
          <p:spPr>
            <a:xfrm>
              <a:off x="4329128" y="1472726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 descr=""/>
            <p:cNvSpPr/>
            <p:nvPr/>
          </p:nvSpPr>
          <p:spPr>
            <a:xfrm>
              <a:off x="4235016" y="1498025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 descr=""/>
            <p:cNvSpPr/>
            <p:nvPr/>
          </p:nvSpPr>
          <p:spPr>
            <a:xfrm>
              <a:off x="4235016" y="1498025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 descr=""/>
            <p:cNvSpPr/>
            <p:nvPr/>
          </p:nvSpPr>
          <p:spPr>
            <a:xfrm>
              <a:off x="4235016" y="1498025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 descr=""/>
            <p:cNvSpPr/>
            <p:nvPr/>
          </p:nvSpPr>
          <p:spPr>
            <a:xfrm>
              <a:off x="4235016" y="1498025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 descr=""/>
            <p:cNvSpPr/>
            <p:nvPr/>
          </p:nvSpPr>
          <p:spPr>
            <a:xfrm>
              <a:off x="4252219" y="1498025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 descr=""/>
            <p:cNvSpPr/>
            <p:nvPr/>
          </p:nvSpPr>
          <p:spPr>
            <a:xfrm>
              <a:off x="4158108" y="1522312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16191" y="0"/>
                  </a:moveTo>
                  <a:lnTo>
                    <a:pt x="0" y="0"/>
                  </a:lnTo>
                  <a:lnTo>
                    <a:pt x="16191" y="9107"/>
                  </a:lnTo>
                  <a:lnTo>
                    <a:pt x="16191" y="0"/>
                  </a:lnTo>
                  <a:close/>
                </a:path>
                <a:path w="32385" h="9525">
                  <a:moveTo>
                    <a:pt x="32382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 descr=""/>
            <p:cNvSpPr/>
            <p:nvPr/>
          </p:nvSpPr>
          <p:spPr>
            <a:xfrm>
              <a:off x="4158108" y="1522312"/>
              <a:ext cx="32384" cy="9525"/>
            </a:xfrm>
            <a:custGeom>
              <a:avLst/>
              <a:gdLst/>
              <a:ahLst/>
              <a:cxnLst/>
              <a:rect l="l" t="t" r="r" b="b"/>
              <a:pathLst>
                <a:path w="32385" h="9525">
                  <a:moveTo>
                    <a:pt x="0" y="0"/>
                  </a:moveTo>
                  <a:lnTo>
                    <a:pt x="16191" y="0"/>
                  </a:lnTo>
                  <a:lnTo>
                    <a:pt x="16191" y="9107"/>
                  </a:lnTo>
                  <a:lnTo>
                    <a:pt x="0" y="0"/>
                  </a:lnTo>
                  <a:close/>
                </a:path>
                <a:path w="32385" h="9525">
                  <a:moveTo>
                    <a:pt x="16191" y="0"/>
                  </a:moveTo>
                  <a:lnTo>
                    <a:pt x="16191" y="9107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 descr=""/>
            <p:cNvSpPr/>
            <p:nvPr/>
          </p:nvSpPr>
          <p:spPr>
            <a:xfrm>
              <a:off x="4158108" y="152231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 descr=""/>
            <p:cNvSpPr/>
            <p:nvPr/>
          </p:nvSpPr>
          <p:spPr>
            <a:xfrm>
              <a:off x="4158108" y="1522312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16191" y="0"/>
                  </a:moveTo>
                  <a:lnTo>
                    <a:pt x="16191" y="910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 descr=""/>
            <p:cNvSpPr/>
            <p:nvPr/>
          </p:nvSpPr>
          <p:spPr>
            <a:xfrm>
              <a:off x="4174299" y="1522312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9107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 descr=""/>
            <p:cNvSpPr/>
            <p:nvPr/>
          </p:nvSpPr>
          <p:spPr>
            <a:xfrm>
              <a:off x="4080187" y="154761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 descr=""/>
            <p:cNvSpPr/>
            <p:nvPr/>
          </p:nvSpPr>
          <p:spPr>
            <a:xfrm>
              <a:off x="4080187" y="1547610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 descr=""/>
            <p:cNvSpPr/>
            <p:nvPr/>
          </p:nvSpPr>
          <p:spPr>
            <a:xfrm>
              <a:off x="4080187" y="1547610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 descr=""/>
            <p:cNvSpPr/>
            <p:nvPr/>
          </p:nvSpPr>
          <p:spPr>
            <a:xfrm>
              <a:off x="4080187" y="1547610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 descr=""/>
            <p:cNvSpPr/>
            <p:nvPr/>
          </p:nvSpPr>
          <p:spPr>
            <a:xfrm>
              <a:off x="4096379" y="1547610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 descr=""/>
            <p:cNvSpPr/>
            <p:nvPr/>
          </p:nvSpPr>
          <p:spPr>
            <a:xfrm>
              <a:off x="3862618" y="15455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 descr=""/>
            <p:cNvSpPr/>
            <p:nvPr/>
          </p:nvSpPr>
          <p:spPr>
            <a:xfrm>
              <a:off x="3862618" y="15455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 descr=""/>
            <p:cNvSpPr/>
            <p:nvPr/>
          </p:nvSpPr>
          <p:spPr>
            <a:xfrm>
              <a:off x="3862618" y="154558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 descr=""/>
            <p:cNvSpPr/>
            <p:nvPr/>
          </p:nvSpPr>
          <p:spPr>
            <a:xfrm>
              <a:off x="3862618" y="154558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 descr=""/>
            <p:cNvSpPr/>
            <p:nvPr/>
          </p:nvSpPr>
          <p:spPr>
            <a:xfrm>
              <a:off x="3878809" y="154558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 descr=""/>
            <p:cNvSpPr/>
            <p:nvPr/>
          </p:nvSpPr>
          <p:spPr>
            <a:xfrm>
              <a:off x="3785710" y="155064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 descr=""/>
            <p:cNvSpPr/>
            <p:nvPr/>
          </p:nvSpPr>
          <p:spPr>
            <a:xfrm>
              <a:off x="3785710" y="155064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 descr=""/>
            <p:cNvSpPr/>
            <p:nvPr/>
          </p:nvSpPr>
          <p:spPr>
            <a:xfrm>
              <a:off x="3785710" y="155064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 descr=""/>
            <p:cNvSpPr/>
            <p:nvPr/>
          </p:nvSpPr>
          <p:spPr>
            <a:xfrm>
              <a:off x="3785710" y="155064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 descr=""/>
            <p:cNvSpPr/>
            <p:nvPr/>
          </p:nvSpPr>
          <p:spPr>
            <a:xfrm>
              <a:off x="3801901" y="1550646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 descr=""/>
            <p:cNvSpPr/>
            <p:nvPr/>
          </p:nvSpPr>
          <p:spPr>
            <a:xfrm>
              <a:off x="3708801" y="15557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 descr=""/>
            <p:cNvSpPr/>
            <p:nvPr/>
          </p:nvSpPr>
          <p:spPr>
            <a:xfrm>
              <a:off x="3708801" y="155570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 descr=""/>
            <p:cNvSpPr/>
            <p:nvPr/>
          </p:nvSpPr>
          <p:spPr>
            <a:xfrm>
              <a:off x="3708801" y="155570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 descr=""/>
            <p:cNvSpPr/>
            <p:nvPr/>
          </p:nvSpPr>
          <p:spPr>
            <a:xfrm>
              <a:off x="3708801" y="155570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 descr=""/>
            <p:cNvSpPr/>
            <p:nvPr/>
          </p:nvSpPr>
          <p:spPr>
            <a:xfrm>
              <a:off x="3724992" y="1555706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 descr=""/>
            <p:cNvSpPr/>
            <p:nvPr/>
          </p:nvSpPr>
          <p:spPr>
            <a:xfrm>
              <a:off x="3631893" y="156076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 descr=""/>
            <p:cNvSpPr/>
            <p:nvPr/>
          </p:nvSpPr>
          <p:spPr>
            <a:xfrm>
              <a:off x="3631893" y="1560766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 descr=""/>
            <p:cNvSpPr/>
            <p:nvPr/>
          </p:nvSpPr>
          <p:spPr>
            <a:xfrm>
              <a:off x="3631893" y="1560766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 descr=""/>
            <p:cNvSpPr/>
            <p:nvPr/>
          </p:nvSpPr>
          <p:spPr>
            <a:xfrm>
              <a:off x="3631893" y="1560766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 descr=""/>
            <p:cNvSpPr/>
            <p:nvPr/>
          </p:nvSpPr>
          <p:spPr>
            <a:xfrm>
              <a:off x="3648084" y="1560766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 descr=""/>
            <p:cNvSpPr/>
            <p:nvPr/>
          </p:nvSpPr>
          <p:spPr>
            <a:xfrm>
              <a:off x="3554985" y="156683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 descr=""/>
            <p:cNvSpPr/>
            <p:nvPr/>
          </p:nvSpPr>
          <p:spPr>
            <a:xfrm>
              <a:off x="3554985" y="1566838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 descr=""/>
            <p:cNvSpPr/>
            <p:nvPr/>
          </p:nvSpPr>
          <p:spPr>
            <a:xfrm>
              <a:off x="3554985" y="1566838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 descr=""/>
            <p:cNvSpPr/>
            <p:nvPr/>
          </p:nvSpPr>
          <p:spPr>
            <a:xfrm>
              <a:off x="3554985" y="156683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 descr=""/>
            <p:cNvSpPr/>
            <p:nvPr/>
          </p:nvSpPr>
          <p:spPr>
            <a:xfrm>
              <a:off x="3571176" y="1566838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 descr=""/>
            <p:cNvSpPr/>
            <p:nvPr/>
          </p:nvSpPr>
          <p:spPr>
            <a:xfrm>
              <a:off x="3478076" y="157189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 descr=""/>
            <p:cNvSpPr/>
            <p:nvPr/>
          </p:nvSpPr>
          <p:spPr>
            <a:xfrm>
              <a:off x="3478076" y="157189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 descr=""/>
            <p:cNvSpPr/>
            <p:nvPr/>
          </p:nvSpPr>
          <p:spPr>
            <a:xfrm>
              <a:off x="3478076" y="157189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 descr=""/>
            <p:cNvSpPr/>
            <p:nvPr/>
          </p:nvSpPr>
          <p:spPr>
            <a:xfrm>
              <a:off x="3478076" y="157189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 descr=""/>
            <p:cNvSpPr/>
            <p:nvPr/>
          </p:nvSpPr>
          <p:spPr>
            <a:xfrm>
              <a:off x="3494268" y="157189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 descr=""/>
            <p:cNvSpPr/>
            <p:nvPr/>
          </p:nvSpPr>
          <p:spPr>
            <a:xfrm>
              <a:off x="3401168" y="157695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 descr=""/>
            <p:cNvSpPr/>
            <p:nvPr/>
          </p:nvSpPr>
          <p:spPr>
            <a:xfrm>
              <a:off x="3401168" y="157695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 descr=""/>
            <p:cNvSpPr/>
            <p:nvPr/>
          </p:nvSpPr>
          <p:spPr>
            <a:xfrm>
              <a:off x="3401168" y="157695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 descr=""/>
            <p:cNvSpPr/>
            <p:nvPr/>
          </p:nvSpPr>
          <p:spPr>
            <a:xfrm>
              <a:off x="3401168" y="157695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 descr=""/>
            <p:cNvSpPr/>
            <p:nvPr/>
          </p:nvSpPr>
          <p:spPr>
            <a:xfrm>
              <a:off x="3417359" y="157695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 descr=""/>
            <p:cNvSpPr/>
            <p:nvPr/>
          </p:nvSpPr>
          <p:spPr>
            <a:xfrm>
              <a:off x="3323248" y="158201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 descr=""/>
            <p:cNvSpPr/>
            <p:nvPr/>
          </p:nvSpPr>
          <p:spPr>
            <a:xfrm>
              <a:off x="3323248" y="158201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 descr=""/>
            <p:cNvSpPr/>
            <p:nvPr/>
          </p:nvSpPr>
          <p:spPr>
            <a:xfrm>
              <a:off x="3323248" y="158201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 descr=""/>
            <p:cNvSpPr/>
            <p:nvPr/>
          </p:nvSpPr>
          <p:spPr>
            <a:xfrm>
              <a:off x="3323248" y="158201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 descr=""/>
            <p:cNvSpPr/>
            <p:nvPr/>
          </p:nvSpPr>
          <p:spPr>
            <a:xfrm>
              <a:off x="3340451" y="1582017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 descr=""/>
            <p:cNvSpPr/>
            <p:nvPr/>
          </p:nvSpPr>
          <p:spPr>
            <a:xfrm>
              <a:off x="3246340" y="1588089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 descr=""/>
            <p:cNvSpPr/>
            <p:nvPr/>
          </p:nvSpPr>
          <p:spPr>
            <a:xfrm>
              <a:off x="3246340" y="1588089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 descr=""/>
            <p:cNvSpPr/>
            <p:nvPr/>
          </p:nvSpPr>
          <p:spPr>
            <a:xfrm>
              <a:off x="3246340" y="158808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9" name="object 2879" descr=""/>
            <p:cNvSpPr/>
            <p:nvPr/>
          </p:nvSpPr>
          <p:spPr>
            <a:xfrm>
              <a:off x="3246340" y="1588089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0" name="object 2880" descr=""/>
            <p:cNvSpPr/>
            <p:nvPr/>
          </p:nvSpPr>
          <p:spPr>
            <a:xfrm>
              <a:off x="3263543" y="1588089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 descr=""/>
            <p:cNvSpPr/>
            <p:nvPr/>
          </p:nvSpPr>
          <p:spPr>
            <a:xfrm>
              <a:off x="3169431" y="159314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5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 descr=""/>
            <p:cNvSpPr/>
            <p:nvPr/>
          </p:nvSpPr>
          <p:spPr>
            <a:xfrm>
              <a:off x="3169431" y="159314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5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 descr=""/>
            <p:cNvSpPr/>
            <p:nvPr/>
          </p:nvSpPr>
          <p:spPr>
            <a:xfrm>
              <a:off x="3169431" y="159314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 descr=""/>
            <p:cNvSpPr/>
            <p:nvPr/>
          </p:nvSpPr>
          <p:spPr>
            <a:xfrm>
              <a:off x="3169431" y="1593148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80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 descr=""/>
            <p:cNvSpPr/>
            <p:nvPr/>
          </p:nvSpPr>
          <p:spPr>
            <a:xfrm>
              <a:off x="3186634" y="1593148"/>
              <a:ext cx="16510" cy="34925"/>
            </a:xfrm>
            <a:custGeom>
              <a:avLst/>
              <a:gdLst/>
              <a:ahLst/>
              <a:cxnLst/>
              <a:rect l="l" t="t" r="r" b="b"/>
              <a:pathLst>
                <a:path w="16510" h="34925">
                  <a:moveTo>
                    <a:pt x="0" y="34406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 descr=""/>
            <p:cNvSpPr/>
            <p:nvPr/>
          </p:nvSpPr>
          <p:spPr>
            <a:xfrm>
              <a:off x="3092523" y="159820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5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 descr=""/>
            <p:cNvSpPr/>
            <p:nvPr/>
          </p:nvSpPr>
          <p:spPr>
            <a:xfrm>
              <a:off x="3092523" y="159820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5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 descr=""/>
            <p:cNvSpPr/>
            <p:nvPr/>
          </p:nvSpPr>
          <p:spPr>
            <a:xfrm>
              <a:off x="3092523" y="159820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 descr=""/>
            <p:cNvSpPr/>
            <p:nvPr/>
          </p:nvSpPr>
          <p:spPr>
            <a:xfrm>
              <a:off x="3092523" y="159820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 descr=""/>
            <p:cNvSpPr/>
            <p:nvPr/>
          </p:nvSpPr>
          <p:spPr>
            <a:xfrm>
              <a:off x="3108714" y="1598208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0" y="34406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 descr=""/>
            <p:cNvSpPr/>
            <p:nvPr/>
          </p:nvSpPr>
          <p:spPr>
            <a:xfrm>
              <a:off x="3015615" y="160326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5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 descr=""/>
            <p:cNvSpPr/>
            <p:nvPr/>
          </p:nvSpPr>
          <p:spPr>
            <a:xfrm>
              <a:off x="3015615" y="1603268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5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 descr=""/>
            <p:cNvSpPr/>
            <p:nvPr/>
          </p:nvSpPr>
          <p:spPr>
            <a:xfrm>
              <a:off x="3015615" y="1603268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 descr=""/>
            <p:cNvSpPr/>
            <p:nvPr/>
          </p:nvSpPr>
          <p:spPr>
            <a:xfrm>
              <a:off x="3015615" y="1603268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 descr=""/>
            <p:cNvSpPr/>
            <p:nvPr/>
          </p:nvSpPr>
          <p:spPr>
            <a:xfrm>
              <a:off x="3031806" y="1603268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0" y="34406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 descr=""/>
            <p:cNvSpPr/>
            <p:nvPr/>
          </p:nvSpPr>
          <p:spPr>
            <a:xfrm>
              <a:off x="2938706" y="1609339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5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 descr=""/>
            <p:cNvSpPr/>
            <p:nvPr/>
          </p:nvSpPr>
          <p:spPr>
            <a:xfrm>
              <a:off x="2938706" y="1609339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5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 descr=""/>
            <p:cNvSpPr/>
            <p:nvPr/>
          </p:nvSpPr>
          <p:spPr>
            <a:xfrm>
              <a:off x="2938706" y="160933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5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 descr=""/>
            <p:cNvSpPr/>
            <p:nvPr/>
          </p:nvSpPr>
          <p:spPr>
            <a:xfrm>
              <a:off x="2938706" y="160933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 descr=""/>
            <p:cNvSpPr/>
            <p:nvPr/>
          </p:nvSpPr>
          <p:spPr>
            <a:xfrm>
              <a:off x="2954897" y="1609339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80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 descr=""/>
            <p:cNvSpPr/>
            <p:nvPr/>
          </p:nvSpPr>
          <p:spPr>
            <a:xfrm>
              <a:off x="2861798" y="161439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5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 descr=""/>
            <p:cNvSpPr/>
            <p:nvPr/>
          </p:nvSpPr>
          <p:spPr>
            <a:xfrm>
              <a:off x="2861798" y="1614399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5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5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 descr=""/>
            <p:cNvSpPr/>
            <p:nvPr/>
          </p:nvSpPr>
          <p:spPr>
            <a:xfrm>
              <a:off x="2861798" y="1614399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 descr=""/>
            <p:cNvSpPr/>
            <p:nvPr/>
          </p:nvSpPr>
          <p:spPr>
            <a:xfrm>
              <a:off x="2861798" y="1614399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10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 descr=""/>
            <p:cNvSpPr/>
            <p:nvPr/>
          </p:nvSpPr>
          <p:spPr>
            <a:xfrm>
              <a:off x="2877989" y="1614399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10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 descr=""/>
            <p:cNvSpPr/>
            <p:nvPr/>
          </p:nvSpPr>
          <p:spPr>
            <a:xfrm>
              <a:off x="7729284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 descr=""/>
            <p:cNvSpPr/>
            <p:nvPr/>
          </p:nvSpPr>
          <p:spPr>
            <a:xfrm>
              <a:off x="7729284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 descr=""/>
            <p:cNvSpPr/>
            <p:nvPr/>
          </p:nvSpPr>
          <p:spPr>
            <a:xfrm>
              <a:off x="7729284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 descr=""/>
            <p:cNvSpPr/>
            <p:nvPr/>
          </p:nvSpPr>
          <p:spPr>
            <a:xfrm>
              <a:off x="7729284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 descr=""/>
            <p:cNvSpPr/>
            <p:nvPr/>
          </p:nvSpPr>
          <p:spPr>
            <a:xfrm>
              <a:off x="7745475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 descr=""/>
            <p:cNvSpPr/>
            <p:nvPr/>
          </p:nvSpPr>
          <p:spPr>
            <a:xfrm>
              <a:off x="7652376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 descr=""/>
            <p:cNvSpPr/>
            <p:nvPr/>
          </p:nvSpPr>
          <p:spPr>
            <a:xfrm>
              <a:off x="7652376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 descr=""/>
            <p:cNvSpPr/>
            <p:nvPr/>
          </p:nvSpPr>
          <p:spPr>
            <a:xfrm>
              <a:off x="7652376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 descr=""/>
            <p:cNvSpPr/>
            <p:nvPr/>
          </p:nvSpPr>
          <p:spPr>
            <a:xfrm>
              <a:off x="7652376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 descr=""/>
            <p:cNvSpPr/>
            <p:nvPr/>
          </p:nvSpPr>
          <p:spPr>
            <a:xfrm>
              <a:off x="7668567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 descr=""/>
            <p:cNvSpPr/>
            <p:nvPr/>
          </p:nvSpPr>
          <p:spPr>
            <a:xfrm>
              <a:off x="7576479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 descr=""/>
            <p:cNvSpPr/>
            <p:nvPr/>
          </p:nvSpPr>
          <p:spPr>
            <a:xfrm>
              <a:off x="7576479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 descr=""/>
            <p:cNvSpPr/>
            <p:nvPr/>
          </p:nvSpPr>
          <p:spPr>
            <a:xfrm>
              <a:off x="7576479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 descr=""/>
            <p:cNvSpPr/>
            <p:nvPr/>
          </p:nvSpPr>
          <p:spPr>
            <a:xfrm>
              <a:off x="7576479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 descr=""/>
            <p:cNvSpPr/>
            <p:nvPr/>
          </p:nvSpPr>
          <p:spPr>
            <a:xfrm>
              <a:off x="7592671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 descr=""/>
            <p:cNvSpPr/>
            <p:nvPr/>
          </p:nvSpPr>
          <p:spPr>
            <a:xfrm>
              <a:off x="7499571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 descr=""/>
            <p:cNvSpPr/>
            <p:nvPr/>
          </p:nvSpPr>
          <p:spPr>
            <a:xfrm>
              <a:off x="7499571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 descr=""/>
            <p:cNvSpPr/>
            <p:nvPr/>
          </p:nvSpPr>
          <p:spPr>
            <a:xfrm>
              <a:off x="7499571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 descr=""/>
            <p:cNvSpPr/>
            <p:nvPr/>
          </p:nvSpPr>
          <p:spPr>
            <a:xfrm>
              <a:off x="7499571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 descr=""/>
            <p:cNvSpPr/>
            <p:nvPr/>
          </p:nvSpPr>
          <p:spPr>
            <a:xfrm>
              <a:off x="7515762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 descr=""/>
            <p:cNvSpPr/>
            <p:nvPr/>
          </p:nvSpPr>
          <p:spPr>
            <a:xfrm>
              <a:off x="742367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 descr=""/>
            <p:cNvSpPr/>
            <p:nvPr/>
          </p:nvSpPr>
          <p:spPr>
            <a:xfrm>
              <a:off x="7423675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 descr=""/>
            <p:cNvSpPr/>
            <p:nvPr/>
          </p:nvSpPr>
          <p:spPr>
            <a:xfrm>
              <a:off x="7423675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 descr=""/>
            <p:cNvSpPr/>
            <p:nvPr/>
          </p:nvSpPr>
          <p:spPr>
            <a:xfrm>
              <a:off x="7423675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 descr=""/>
            <p:cNvSpPr/>
            <p:nvPr/>
          </p:nvSpPr>
          <p:spPr>
            <a:xfrm>
              <a:off x="7439866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 descr=""/>
            <p:cNvSpPr/>
            <p:nvPr/>
          </p:nvSpPr>
          <p:spPr>
            <a:xfrm>
              <a:off x="7346766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 descr=""/>
            <p:cNvSpPr/>
            <p:nvPr/>
          </p:nvSpPr>
          <p:spPr>
            <a:xfrm>
              <a:off x="7346766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 descr=""/>
            <p:cNvSpPr/>
            <p:nvPr/>
          </p:nvSpPr>
          <p:spPr>
            <a:xfrm>
              <a:off x="7346766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 descr=""/>
            <p:cNvSpPr/>
            <p:nvPr/>
          </p:nvSpPr>
          <p:spPr>
            <a:xfrm>
              <a:off x="7346766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 descr=""/>
            <p:cNvSpPr/>
            <p:nvPr/>
          </p:nvSpPr>
          <p:spPr>
            <a:xfrm>
              <a:off x="7362957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 descr=""/>
            <p:cNvSpPr/>
            <p:nvPr/>
          </p:nvSpPr>
          <p:spPr>
            <a:xfrm>
              <a:off x="7270870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 descr=""/>
            <p:cNvSpPr/>
            <p:nvPr/>
          </p:nvSpPr>
          <p:spPr>
            <a:xfrm>
              <a:off x="7270870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 descr=""/>
            <p:cNvSpPr/>
            <p:nvPr/>
          </p:nvSpPr>
          <p:spPr>
            <a:xfrm>
              <a:off x="7270870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 descr=""/>
            <p:cNvSpPr/>
            <p:nvPr/>
          </p:nvSpPr>
          <p:spPr>
            <a:xfrm>
              <a:off x="7270870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 descr=""/>
            <p:cNvSpPr/>
            <p:nvPr/>
          </p:nvSpPr>
          <p:spPr>
            <a:xfrm>
              <a:off x="7287061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 descr=""/>
            <p:cNvSpPr/>
            <p:nvPr/>
          </p:nvSpPr>
          <p:spPr>
            <a:xfrm>
              <a:off x="7193962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 descr=""/>
            <p:cNvSpPr/>
            <p:nvPr/>
          </p:nvSpPr>
          <p:spPr>
            <a:xfrm>
              <a:off x="7193962" y="1611363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 descr=""/>
            <p:cNvSpPr/>
            <p:nvPr/>
          </p:nvSpPr>
          <p:spPr>
            <a:xfrm>
              <a:off x="7193962" y="1611363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 descr=""/>
            <p:cNvSpPr/>
            <p:nvPr/>
          </p:nvSpPr>
          <p:spPr>
            <a:xfrm>
              <a:off x="7193962" y="1611363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 descr=""/>
            <p:cNvSpPr/>
            <p:nvPr/>
          </p:nvSpPr>
          <p:spPr>
            <a:xfrm>
              <a:off x="7210153" y="1611363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 descr=""/>
            <p:cNvSpPr/>
            <p:nvPr/>
          </p:nvSpPr>
          <p:spPr>
            <a:xfrm>
              <a:off x="9842239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 descr=""/>
            <p:cNvSpPr/>
            <p:nvPr/>
          </p:nvSpPr>
          <p:spPr>
            <a:xfrm>
              <a:off x="9842239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 descr=""/>
            <p:cNvSpPr/>
            <p:nvPr/>
          </p:nvSpPr>
          <p:spPr>
            <a:xfrm>
              <a:off x="9842239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 descr=""/>
            <p:cNvSpPr/>
            <p:nvPr/>
          </p:nvSpPr>
          <p:spPr>
            <a:xfrm>
              <a:off x="9842239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 descr=""/>
            <p:cNvSpPr/>
            <p:nvPr/>
          </p:nvSpPr>
          <p:spPr>
            <a:xfrm>
              <a:off x="9858430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 descr=""/>
            <p:cNvSpPr/>
            <p:nvPr/>
          </p:nvSpPr>
          <p:spPr>
            <a:xfrm>
              <a:off x="9765330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 descr=""/>
            <p:cNvSpPr/>
            <p:nvPr/>
          </p:nvSpPr>
          <p:spPr>
            <a:xfrm>
              <a:off x="9765330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 descr=""/>
            <p:cNvSpPr/>
            <p:nvPr/>
          </p:nvSpPr>
          <p:spPr>
            <a:xfrm>
              <a:off x="9765330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 descr=""/>
            <p:cNvSpPr/>
            <p:nvPr/>
          </p:nvSpPr>
          <p:spPr>
            <a:xfrm>
              <a:off x="9765330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 descr=""/>
            <p:cNvSpPr/>
            <p:nvPr/>
          </p:nvSpPr>
          <p:spPr>
            <a:xfrm>
              <a:off x="9781521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 descr=""/>
            <p:cNvSpPr/>
            <p:nvPr/>
          </p:nvSpPr>
          <p:spPr>
            <a:xfrm>
              <a:off x="9689434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 descr=""/>
            <p:cNvSpPr/>
            <p:nvPr/>
          </p:nvSpPr>
          <p:spPr>
            <a:xfrm>
              <a:off x="9689434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 descr=""/>
            <p:cNvSpPr/>
            <p:nvPr/>
          </p:nvSpPr>
          <p:spPr>
            <a:xfrm>
              <a:off x="9689434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 descr=""/>
            <p:cNvSpPr/>
            <p:nvPr/>
          </p:nvSpPr>
          <p:spPr>
            <a:xfrm>
              <a:off x="9689434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 descr=""/>
            <p:cNvSpPr/>
            <p:nvPr/>
          </p:nvSpPr>
          <p:spPr>
            <a:xfrm>
              <a:off x="9705625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 descr=""/>
            <p:cNvSpPr/>
            <p:nvPr/>
          </p:nvSpPr>
          <p:spPr>
            <a:xfrm>
              <a:off x="9612526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 descr=""/>
            <p:cNvSpPr/>
            <p:nvPr/>
          </p:nvSpPr>
          <p:spPr>
            <a:xfrm>
              <a:off x="9612526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 descr=""/>
            <p:cNvSpPr/>
            <p:nvPr/>
          </p:nvSpPr>
          <p:spPr>
            <a:xfrm>
              <a:off x="9612526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 descr=""/>
            <p:cNvSpPr/>
            <p:nvPr/>
          </p:nvSpPr>
          <p:spPr>
            <a:xfrm>
              <a:off x="9612526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 descr=""/>
            <p:cNvSpPr/>
            <p:nvPr/>
          </p:nvSpPr>
          <p:spPr>
            <a:xfrm>
              <a:off x="9628717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 descr=""/>
            <p:cNvSpPr/>
            <p:nvPr/>
          </p:nvSpPr>
          <p:spPr>
            <a:xfrm>
              <a:off x="9536629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 descr=""/>
            <p:cNvSpPr/>
            <p:nvPr/>
          </p:nvSpPr>
          <p:spPr>
            <a:xfrm>
              <a:off x="9536629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 descr=""/>
            <p:cNvSpPr/>
            <p:nvPr/>
          </p:nvSpPr>
          <p:spPr>
            <a:xfrm>
              <a:off x="9536629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 descr=""/>
            <p:cNvSpPr/>
            <p:nvPr/>
          </p:nvSpPr>
          <p:spPr>
            <a:xfrm>
              <a:off x="9536629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 descr=""/>
            <p:cNvSpPr/>
            <p:nvPr/>
          </p:nvSpPr>
          <p:spPr>
            <a:xfrm>
              <a:off x="9552820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 descr=""/>
            <p:cNvSpPr/>
            <p:nvPr/>
          </p:nvSpPr>
          <p:spPr>
            <a:xfrm>
              <a:off x="9459721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 descr=""/>
            <p:cNvSpPr/>
            <p:nvPr/>
          </p:nvSpPr>
          <p:spPr>
            <a:xfrm>
              <a:off x="9459721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 descr=""/>
            <p:cNvSpPr/>
            <p:nvPr/>
          </p:nvSpPr>
          <p:spPr>
            <a:xfrm>
              <a:off x="9459721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 descr=""/>
            <p:cNvSpPr/>
            <p:nvPr/>
          </p:nvSpPr>
          <p:spPr>
            <a:xfrm>
              <a:off x="9459721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 descr=""/>
            <p:cNvSpPr/>
            <p:nvPr/>
          </p:nvSpPr>
          <p:spPr>
            <a:xfrm>
              <a:off x="9475912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 descr=""/>
            <p:cNvSpPr/>
            <p:nvPr/>
          </p:nvSpPr>
          <p:spPr>
            <a:xfrm>
              <a:off x="9383824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 descr=""/>
            <p:cNvSpPr/>
            <p:nvPr/>
          </p:nvSpPr>
          <p:spPr>
            <a:xfrm>
              <a:off x="9383824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 descr=""/>
            <p:cNvSpPr/>
            <p:nvPr/>
          </p:nvSpPr>
          <p:spPr>
            <a:xfrm>
              <a:off x="9383824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 descr=""/>
            <p:cNvSpPr/>
            <p:nvPr/>
          </p:nvSpPr>
          <p:spPr>
            <a:xfrm>
              <a:off x="9383824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 descr=""/>
            <p:cNvSpPr/>
            <p:nvPr/>
          </p:nvSpPr>
          <p:spPr>
            <a:xfrm>
              <a:off x="9400015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 descr=""/>
            <p:cNvSpPr/>
            <p:nvPr/>
          </p:nvSpPr>
          <p:spPr>
            <a:xfrm>
              <a:off x="9306916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 descr=""/>
            <p:cNvSpPr/>
            <p:nvPr/>
          </p:nvSpPr>
          <p:spPr>
            <a:xfrm>
              <a:off x="9306916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 descr=""/>
            <p:cNvSpPr/>
            <p:nvPr/>
          </p:nvSpPr>
          <p:spPr>
            <a:xfrm>
              <a:off x="9306916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 descr=""/>
            <p:cNvSpPr/>
            <p:nvPr/>
          </p:nvSpPr>
          <p:spPr>
            <a:xfrm>
              <a:off x="9306916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 descr=""/>
            <p:cNvSpPr/>
            <p:nvPr/>
          </p:nvSpPr>
          <p:spPr>
            <a:xfrm>
              <a:off x="9323108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 descr=""/>
            <p:cNvSpPr/>
            <p:nvPr/>
          </p:nvSpPr>
          <p:spPr>
            <a:xfrm>
              <a:off x="9172327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 descr=""/>
            <p:cNvSpPr/>
            <p:nvPr/>
          </p:nvSpPr>
          <p:spPr>
            <a:xfrm>
              <a:off x="9172327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 descr=""/>
            <p:cNvSpPr/>
            <p:nvPr/>
          </p:nvSpPr>
          <p:spPr>
            <a:xfrm>
              <a:off x="9172327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 descr=""/>
            <p:cNvSpPr/>
            <p:nvPr/>
          </p:nvSpPr>
          <p:spPr>
            <a:xfrm>
              <a:off x="9172327" y="162350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 descr=""/>
            <p:cNvSpPr/>
            <p:nvPr/>
          </p:nvSpPr>
          <p:spPr>
            <a:xfrm>
              <a:off x="9189530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 descr=""/>
            <p:cNvSpPr/>
            <p:nvPr/>
          </p:nvSpPr>
          <p:spPr>
            <a:xfrm>
              <a:off x="9096430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 descr=""/>
            <p:cNvSpPr/>
            <p:nvPr/>
          </p:nvSpPr>
          <p:spPr>
            <a:xfrm>
              <a:off x="9096430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 descr=""/>
            <p:cNvSpPr/>
            <p:nvPr/>
          </p:nvSpPr>
          <p:spPr>
            <a:xfrm>
              <a:off x="9096430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 descr=""/>
            <p:cNvSpPr/>
            <p:nvPr/>
          </p:nvSpPr>
          <p:spPr>
            <a:xfrm>
              <a:off x="9096430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 descr=""/>
            <p:cNvSpPr/>
            <p:nvPr/>
          </p:nvSpPr>
          <p:spPr>
            <a:xfrm>
              <a:off x="9112621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 descr=""/>
            <p:cNvSpPr/>
            <p:nvPr/>
          </p:nvSpPr>
          <p:spPr>
            <a:xfrm>
              <a:off x="9019522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 descr=""/>
            <p:cNvSpPr/>
            <p:nvPr/>
          </p:nvSpPr>
          <p:spPr>
            <a:xfrm>
              <a:off x="9019522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 descr=""/>
            <p:cNvSpPr/>
            <p:nvPr/>
          </p:nvSpPr>
          <p:spPr>
            <a:xfrm>
              <a:off x="9019522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 descr=""/>
            <p:cNvSpPr/>
            <p:nvPr/>
          </p:nvSpPr>
          <p:spPr>
            <a:xfrm>
              <a:off x="9019522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 descr=""/>
            <p:cNvSpPr/>
            <p:nvPr/>
          </p:nvSpPr>
          <p:spPr>
            <a:xfrm>
              <a:off x="9035713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1" name="object 3001" descr=""/>
            <p:cNvSpPr/>
            <p:nvPr/>
          </p:nvSpPr>
          <p:spPr>
            <a:xfrm>
              <a:off x="8943625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2" name="object 3002" descr=""/>
            <p:cNvSpPr/>
            <p:nvPr/>
          </p:nvSpPr>
          <p:spPr>
            <a:xfrm>
              <a:off x="8943625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 descr=""/>
            <p:cNvSpPr/>
            <p:nvPr/>
          </p:nvSpPr>
          <p:spPr>
            <a:xfrm>
              <a:off x="8943625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 descr=""/>
            <p:cNvSpPr/>
            <p:nvPr/>
          </p:nvSpPr>
          <p:spPr>
            <a:xfrm>
              <a:off x="8943625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 descr=""/>
            <p:cNvSpPr/>
            <p:nvPr/>
          </p:nvSpPr>
          <p:spPr>
            <a:xfrm>
              <a:off x="8959817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 descr=""/>
            <p:cNvSpPr/>
            <p:nvPr/>
          </p:nvSpPr>
          <p:spPr>
            <a:xfrm>
              <a:off x="8866718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 descr=""/>
            <p:cNvSpPr/>
            <p:nvPr/>
          </p:nvSpPr>
          <p:spPr>
            <a:xfrm>
              <a:off x="8866718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 descr=""/>
            <p:cNvSpPr/>
            <p:nvPr/>
          </p:nvSpPr>
          <p:spPr>
            <a:xfrm>
              <a:off x="8866718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 descr=""/>
            <p:cNvSpPr/>
            <p:nvPr/>
          </p:nvSpPr>
          <p:spPr>
            <a:xfrm>
              <a:off x="8866718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 descr=""/>
            <p:cNvSpPr/>
            <p:nvPr/>
          </p:nvSpPr>
          <p:spPr>
            <a:xfrm>
              <a:off x="8882909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 descr=""/>
            <p:cNvSpPr/>
            <p:nvPr/>
          </p:nvSpPr>
          <p:spPr>
            <a:xfrm>
              <a:off x="8790821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 descr=""/>
            <p:cNvSpPr/>
            <p:nvPr/>
          </p:nvSpPr>
          <p:spPr>
            <a:xfrm>
              <a:off x="8790821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 descr=""/>
            <p:cNvSpPr/>
            <p:nvPr/>
          </p:nvSpPr>
          <p:spPr>
            <a:xfrm>
              <a:off x="8790821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 descr=""/>
            <p:cNvSpPr/>
            <p:nvPr/>
          </p:nvSpPr>
          <p:spPr>
            <a:xfrm>
              <a:off x="8790821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 descr=""/>
            <p:cNvSpPr/>
            <p:nvPr/>
          </p:nvSpPr>
          <p:spPr>
            <a:xfrm>
              <a:off x="8807012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 descr=""/>
            <p:cNvSpPr/>
            <p:nvPr/>
          </p:nvSpPr>
          <p:spPr>
            <a:xfrm>
              <a:off x="8713913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 descr=""/>
            <p:cNvSpPr/>
            <p:nvPr/>
          </p:nvSpPr>
          <p:spPr>
            <a:xfrm>
              <a:off x="8713913" y="162350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6191" y="0"/>
                  </a:moveTo>
                  <a:lnTo>
                    <a:pt x="16191" y="8095"/>
                  </a:lnTo>
                  <a:lnTo>
                    <a:pt x="33394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 descr=""/>
            <p:cNvSpPr/>
            <p:nvPr/>
          </p:nvSpPr>
          <p:spPr>
            <a:xfrm>
              <a:off x="8713913" y="162350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 descr=""/>
            <p:cNvSpPr/>
            <p:nvPr/>
          </p:nvSpPr>
          <p:spPr>
            <a:xfrm>
              <a:off x="8713913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 descr=""/>
            <p:cNvSpPr/>
            <p:nvPr/>
          </p:nvSpPr>
          <p:spPr>
            <a:xfrm>
              <a:off x="8730103" y="1623507"/>
              <a:ext cx="17780" cy="33655"/>
            </a:xfrm>
            <a:custGeom>
              <a:avLst/>
              <a:gdLst/>
              <a:ahLst/>
              <a:cxnLst/>
              <a:rect l="l" t="t" r="r" b="b"/>
              <a:pathLst>
                <a:path w="17779" h="33655">
                  <a:moveTo>
                    <a:pt x="0" y="33394"/>
                  </a:moveTo>
                  <a:lnTo>
                    <a:pt x="0" y="8095"/>
                  </a:lnTo>
                  <a:lnTo>
                    <a:pt x="1720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 descr=""/>
            <p:cNvSpPr/>
            <p:nvPr/>
          </p:nvSpPr>
          <p:spPr>
            <a:xfrm>
              <a:off x="8638016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 descr=""/>
            <p:cNvSpPr/>
            <p:nvPr/>
          </p:nvSpPr>
          <p:spPr>
            <a:xfrm>
              <a:off x="8638016" y="162350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 descr=""/>
            <p:cNvSpPr/>
            <p:nvPr/>
          </p:nvSpPr>
          <p:spPr>
            <a:xfrm>
              <a:off x="8638016" y="162350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 descr=""/>
            <p:cNvSpPr/>
            <p:nvPr/>
          </p:nvSpPr>
          <p:spPr>
            <a:xfrm>
              <a:off x="8638016" y="162350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 descr=""/>
            <p:cNvSpPr/>
            <p:nvPr/>
          </p:nvSpPr>
          <p:spPr>
            <a:xfrm>
              <a:off x="8654207" y="162350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 descr=""/>
            <p:cNvSpPr/>
            <p:nvPr/>
          </p:nvSpPr>
          <p:spPr>
            <a:xfrm>
              <a:off x="8590455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 descr=""/>
            <p:cNvSpPr/>
            <p:nvPr/>
          </p:nvSpPr>
          <p:spPr>
            <a:xfrm>
              <a:off x="8590455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 descr=""/>
            <p:cNvSpPr/>
            <p:nvPr/>
          </p:nvSpPr>
          <p:spPr>
            <a:xfrm>
              <a:off x="8590455" y="161844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 descr=""/>
            <p:cNvSpPr/>
            <p:nvPr/>
          </p:nvSpPr>
          <p:spPr>
            <a:xfrm>
              <a:off x="8590455" y="161844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 descr=""/>
            <p:cNvSpPr/>
            <p:nvPr/>
          </p:nvSpPr>
          <p:spPr>
            <a:xfrm>
              <a:off x="8607658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 descr=""/>
            <p:cNvSpPr/>
            <p:nvPr/>
          </p:nvSpPr>
          <p:spPr>
            <a:xfrm>
              <a:off x="8514558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 descr=""/>
            <p:cNvSpPr/>
            <p:nvPr/>
          </p:nvSpPr>
          <p:spPr>
            <a:xfrm>
              <a:off x="8514558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 descr=""/>
            <p:cNvSpPr/>
            <p:nvPr/>
          </p:nvSpPr>
          <p:spPr>
            <a:xfrm>
              <a:off x="8514558" y="161844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 descr=""/>
            <p:cNvSpPr/>
            <p:nvPr/>
          </p:nvSpPr>
          <p:spPr>
            <a:xfrm>
              <a:off x="8514558" y="16184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 descr=""/>
            <p:cNvSpPr/>
            <p:nvPr/>
          </p:nvSpPr>
          <p:spPr>
            <a:xfrm>
              <a:off x="8530749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 descr=""/>
            <p:cNvSpPr/>
            <p:nvPr/>
          </p:nvSpPr>
          <p:spPr>
            <a:xfrm>
              <a:off x="8437650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 descr=""/>
            <p:cNvSpPr/>
            <p:nvPr/>
          </p:nvSpPr>
          <p:spPr>
            <a:xfrm>
              <a:off x="8437650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 descr=""/>
            <p:cNvSpPr/>
            <p:nvPr/>
          </p:nvSpPr>
          <p:spPr>
            <a:xfrm>
              <a:off x="8437650" y="161844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 descr=""/>
            <p:cNvSpPr/>
            <p:nvPr/>
          </p:nvSpPr>
          <p:spPr>
            <a:xfrm>
              <a:off x="8437650" y="161844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 descr=""/>
            <p:cNvSpPr/>
            <p:nvPr/>
          </p:nvSpPr>
          <p:spPr>
            <a:xfrm>
              <a:off x="8454853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 descr=""/>
            <p:cNvSpPr/>
            <p:nvPr/>
          </p:nvSpPr>
          <p:spPr>
            <a:xfrm>
              <a:off x="8361753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 descr=""/>
            <p:cNvSpPr/>
            <p:nvPr/>
          </p:nvSpPr>
          <p:spPr>
            <a:xfrm>
              <a:off x="8361753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 descr=""/>
            <p:cNvSpPr/>
            <p:nvPr/>
          </p:nvSpPr>
          <p:spPr>
            <a:xfrm>
              <a:off x="8361753" y="161844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 descr=""/>
            <p:cNvSpPr/>
            <p:nvPr/>
          </p:nvSpPr>
          <p:spPr>
            <a:xfrm>
              <a:off x="8361753" y="16184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 descr=""/>
            <p:cNvSpPr/>
            <p:nvPr/>
          </p:nvSpPr>
          <p:spPr>
            <a:xfrm>
              <a:off x="8377945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 descr=""/>
            <p:cNvSpPr/>
            <p:nvPr/>
          </p:nvSpPr>
          <p:spPr>
            <a:xfrm>
              <a:off x="8284845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 descr=""/>
            <p:cNvSpPr/>
            <p:nvPr/>
          </p:nvSpPr>
          <p:spPr>
            <a:xfrm>
              <a:off x="8284845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 descr=""/>
            <p:cNvSpPr/>
            <p:nvPr/>
          </p:nvSpPr>
          <p:spPr>
            <a:xfrm>
              <a:off x="8284845" y="161844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 descr=""/>
            <p:cNvSpPr/>
            <p:nvPr/>
          </p:nvSpPr>
          <p:spPr>
            <a:xfrm>
              <a:off x="8284845" y="161844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 descr=""/>
            <p:cNvSpPr/>
            <p:nvPr/>
          </p:nvSpPr>
          <p:spPr>
            <a:xfrm>
              <a:off x="8302049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 descr=""/>
            <p:cNvSpPr/>
            <p:nvPr/>
          </p:nvSpPr>
          <p:spPr>
            <a:xfrm>
              <a:off x="8208949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 descr=""/>
            <p:cNvSpPr/>
            <p:nvPr/>
          </p:nvSpPr>
          <p:spPr>
            <a:xfrm>
              <a:off x="8208949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 descr=""/>
            <p:cNvSpPr/>
            <p:nvPr/>
          </p:nvSpPr>
          <p:spPr>
            <a:xfrm>
              <a:off x="8208949" y="161844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 descr=""/>
            <p:cNvSpPr/>
            <p:nvPr/>
          </p:nvSpPr>
          <p:spPr>
            <a:xfrm>
              <a:off x="8208949" y="16184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 descr=""/>
            <p:cNvSpPr/>
            <p:nvPr/>
          </p:nvSpPr>
          <p:spPr>
            <a:xfrm>
              <a:off x="8225140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 descr=""/>
            <p:cNvSpPr/>
            <p:nvPr/>
          </p:nvSpPr>
          <p:spPr>
            <a:xfrm>
              <a:off x="8132041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17203" y="0"/>
                  </a:moveTo>
                  <a:lnTo>
                    <a:pt x="0" y="0"/>
                  </a:lnTo>
                  <a:lnTo>
                    <a:pt x="17203" y="8095"/>
                  </a:lnTo>
                  <a:lnTo>
                    <a:pt x="17203" y="0"/>
                  </a:lnTo>
                  <a:close/>
                </a:path>
                <a:path w="33654" h="8255">
                  <a:moveTo>
                    <a:pt x="33394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333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 descr=""/>
            <p:cNvSpPr/>
            <p:nvPr/>
          </p:nvSpPr>
          <p:spPr>
            <a:xfrm>
              <a:off x="8132041" y="1618447"/>
              <a:ext cx="33655" cy="8255"/>
            </a:xfrm>
            <a:custGeom>
              <a:avLst/>
              <a:gdLst/>
              <a:ahLst/>
              <a:cxnLst/>
              <a:rect l="l" t="t" r="r" b="b"/>
              <a:pathLst>
                <a:path w="33654" h="8255">
                  <a:moveTo>
                    <a:pt x="0" y="0"/>
                  </a:moveTo>
                  <a:lnTo>
                    <a:pt x="17203" y="0"/>
                  </a:lnTo>
                  <a:lnTo>
                    <a:pt x="17203" y="8095"/>
                  </a:lnTo>
                  <a:lnTo>
                    <a:pt x="0" y="0"/>
                  </a:lnTo>
                  <a:close/>
                </a:path>
                <a:path w="33654" h="8255">
                  <a:moveTo>
                    <a:pt x="17203" y="0"/>
                  </a:moveTo>
                  <a:lnTo>
                    <a:pt x="17203" y="8095"/>
                  </a:lnTo>
                  <a:lnTo>
                    <a:pt x="33394" y="0"/>
                  </a:lnTo>
                  <a:lnTo>
                    <a:pt x="1720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 descr=""/>
            <p:cNvSpPr/>
            <p:nvPr/>
          </p:nvSpPr>
          <p:spPr>
            <a:xfrm>
              <a:off x="8132041" y="161844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 h="0">
                  <a:moveTo>
                    <a:pt x="0" y="0"/>
                  </a:moveTo>
                  <a:lnTo>
                    <a:pt x="333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 descr=""/>
            <p:cNvSpPr/>
            <p:nvPr/>
          </p:nvSpPr>
          <p:spPr>
            <a:xfrm>
              <a:off x="8132041" y="1618447"/>
              <a:ext cx="17780" cy="8255"/>
            </a:xfrm>
            <a:custGeom>
              <a:avLst/>
              <a:gdLst/>
              <a:ahLst/>
              <a:cxnLst/>
              <a:rect l="l" t="t" r="r" b="b"/>
              <a:pathLst>
                <a:path w="17779" h="8255">
                  <a:moveTo>
                    <a:pt x="17203" y="0"/>
                  </a:moveTo>
                  <a:lnTo>
                    <a:pt x="17203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 descr=""/>
            <p:cNvSpPr/>
            <p:nvPr/>
          </p:nvSpPr>
          <p:spPr>
            <a:xfrm>
              <a:off x="8149244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 descr=""/>
            <p:cNvSpPr/>
            <p:nvPr/>
          </p:nvSpPr>
          <p:spPr>
            <a:xfrm>
              <a:off x="8056144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 descr=""/>
            <p:cNvSpPr/>
            <p:nvPr/>
          </p:nvSpPr>
          <p:spPr>
            <a:xfrm>
              <a:off x="8056144" y="161844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 descr=""/>
            <p:cNvSpPr/>
            <p:nvPr/>
          </p:nvSpPr>
          <p:spPr>
            <a:xfrm>
              <a:off x="8056144" y="161844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 descr=""/>
            <p:cNvSpPr/>
            <p:nvPr/>
          </p:nvSpPr>
          <p:spPr>
            <a:xfrm>
              <a:off x="8056144" y="161844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 descr=""/>
            <p:cNvSpPr/>
            <p:nvPr/>
          </p:nvSpPr>
          <p:spPr>
            <a:xfrm>
              <a:off x="8072335" y="161844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 descr=""/>
            <p:cNvSpPr/>
            <p:nvPr/>
          </p:nvSpPr>
          <p:spPr>
            <a:xfrm>
              <a:off x="8009594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 descr=""/>
            <p:cNvSpPr/>
            <p:nvPr/>
          </p:nvSpPr>
          <p:spPr>
            <a:xfrm>
              <a:off x="8009594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 descr=""/>
            <p:cNvSpPr/>
            <p:nvPr/>
          </p:nvSpPr>
          <p:spPr>
            <a:xfrm>
              <a:off x="8009594" y="161338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 descr=""/>
            <p:cNvSpPr/>
            <p:nvPr/>
          </p:nvSpPr>
          <p:spPr>
            <a:xfrm>
              <a:off x="8009594" y="161338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 descr=""/>
            <p:cNvSpPr/>
            <p:nvPr/>
          </p:nvSpPr>
          <p:spPr>
            <a:xfrm>
              <a:off x="8025786" y="161338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 descr=""/>
            <p:cNvSpPr/>
            <p:nvPr/>
          </p:nvSpPr>
          <p:spPr>
            <a:xfrm>
              <a:off x="7932686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 descr=""/>
            <p:cNvSpPr/>
            <p:nvPr/>
          </p:nvSpPr>
          <p:spPr>
            <a:xfrm>
              <a:off x="7932686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 descr=""/>
            <p:cNvSpPr/>
            <p:nvPr/>
          </p:nvSpPr>
          <p:spPr>
            <a:xfrm>
              <a:off x="7932686" y="161338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 descr=""/>
            <p:cNvSpPr/>
            <p:nvPr/>
          </p:nvSpPr>
          <p:spPr>
            <a:xfrm>
              <a:off x="7932686" y="161338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 descr=""/>
            <p:cNvSpPr/>
            <p:nvPr/>
          </p:nvSpPr>
          <p:spPr>
            <a:xfrm>
              <a:off x="7948877" y="161338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 descr=""/>
            <p:cNvSpPr/>
            <p:nvPr/>
          </p:nvSpPr>
          <p:spPr>
            <a:xfrm>
              <a:off x="7856790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16191" y="0"/>
                  </a:moveTo>
                  <a:lnTo>
                    <a:pt x="0" y="0"/>
                  </a:lnTo>
                  <a:lnTo>
                    <a:pt x="16191" y="8095"/>
                  </a:lnTo>
                  <a:lnTo>
                    <a:pt x="16191" y="0"/>
                  </a:lnTo>
                  <a:close/>
                </a:path>
                <a:path w="32384" h="8255">
                  <a:moveTo>
                    <a:pt x="32382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 descr=""/>
            <p:cNvSpPr/>
            <p:nvPr/>
          </p:nvSpPr>
          <p:spPr>
            <a:xfrm>
              <a:off x="7856790" y="1613387"/>
              <a:ext cx="32384" cy="8255"/>
            </a:xfrm>
            <a:custGeom>
              <a:avLst/>
              <a:gdLst/>
              <a:ahLst/>
              <a:cxnLst/>
              <a:rect l="l" t="t" r="r" b="b"/>
              <a:pathLst>
                <a:path w="32384" h="8255">
                  <a:moveTo>
                    <a:pt x="0" y="0"/>
                  </a:moveTo>
                  <a:lnTo>
                    <a:pt x="16191" y="0"/>
                  </a:lnTo>
                  <a:lnTo>
                    <a:pt x="16191" y="8095"/>
                  </a:lnTo>
                  <a:lnTo>
                    <a:pt x="0" y="0"/>
                  </a:lnTo>
                  <a:close/>
                </a:path>
                <a:path w="32384" h="8255">
                  <a:moveTo>
                    <a:pt x="16191" y="0"/>
                  </a:moveTo>
                  <a:lnTo>
                    <a:pt x="16191" y="8095"/>
                  </a:lnTo>
                  <a:lnTo>
                    <a:pt x="32382" y="0"/>
                  </a:lnTo>
                  <a:lnTo>
                    <a:pt x="1619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 descr=""/>
            <p:cNvSpPr/>
            <p:nvPr/>
          </p:nvSpPr>
          <p:spPr>
            <a:xfrm>
              <a:off x="7856790" y="161338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 h="0">
                  <a:moveTo>
                    <a:pt x="0" y="0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 descr=""/>
            <p:cNvSpPr/>
            <p:nvPr/>
          </p:nvSpPr>
          <p:spPr>
            <a:xfrm>
              <a:off x="7856790" y="1613387"/>
              <a:ext cx="16510" cy="8255"/>
            </a:xfrm>
            <a:custGeom>
              <a:avLst/>
              <a:gdLst/>
              <a:ahLst/>
              <a:cxnLst/>
              <a:rect l="l" t="t" r="r" b="b"/>
              <a:pathLst>
                <a:path w="16509" h="8255">
                  <a:moveTo>
                    <a:pt x="16191" y="0"/>
                  </a:moveTo>
                  <a:lnTo>
                    <a:pt x="16191" y="809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 descr=""/>
            <p:cNvSpPr/>
            <p:nvPr/>
          </p:nvSpPr>
          <p:spPr>
            <a:xfrm>
              <a:off x="7872981" y="1613387"/>
              <a:ext cx="16510" cy="33655"/>
            </a:xfrm>
            <a:custGeom>
              <a:avLst/>
              <a:gdLst/>
              <a:ahLst/>
              <a:cxnLst/>
              <a:rect l="l" t="t" r="r" b="b"/>
              <a:pathLst>
                <a:path w="16509" h="33655">
                  <a:moveTo>
                    <a:pt x="0" y="33394"/>
                  </a:moveTo>
                  <a:lnTo>
                    <a:pt x="0" y="8095"/>
                  </a:lnTo>
                  <a:lnTo>
                    <a:pt x="1619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 descr=""/>
            <p:cNvSpPr/>
            <p:nvPr/>
          </p:nvSpPr>
          <p:spPr>
            <a:xfrm>
              <a:off x="6489644" y="7556578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5" h="5737859">
                  <a:moveTo>
                    <a:pt x="0" y="0"/>
                  </a:moveTo>
                  <a:lnTo>
                    <a:pt x="0" y="5737764"/>
                  </a:lnTo>
                  <a:lnTo>
                    <a:pt x="11941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 descr=""/>
            <p:cNvSpPr/>
            <p:nvPr/>
          </p:nvSpPr>
          <p:spPr>
            <a:xfrm>
              <a:off x="6549349" y="755657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 descr=""/>
            <p:cNvSpPr/>
            <p:nvPr/>
          </p:nvSpPr>
          <p:spPr>
            <a:xfrm>
              <a:off x="6549349" y="7556578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 descr=""/>
            <p:cNvSpPr/>
            <p:nvPr/>
          </p:nvSpPr>
          <p:spPr>
            <a:xfrm>
              <a:off x="6489644" y="7556577"/>
              <a:ext cx="120014" cy="5737860"/>
            </a:xfrm>
            <a:custGeom>
              <a:avLst/>
              <a:gdLst/>
              <a:ahLst/>
              <a:cxnLst/>
              <a:rect l="l" t="t" r="r" b="b"/>
              <a:pathLst>
                <a:path w="120015" h="5737859">
                  <a:moveTo>
                    <a:pt x="119410" y="5737764"/>
                  </a:moveTo>
                  <a:lnTo>
                    <a:pt x="119410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 descr=""/>
            <p:cNvSpPr/>
            <p:nvPr/>
          </p:nvSpPr>
          <p:spPr>
            <a:xfrm>
              <a:off x="6549349" y="7556578"/>
              <a:ext cx="0" cy="5737860"/>
            </a:xfrm>
            <a:custGeom>
              <a:avLst/>
              <a:gdLst/>
              <a:ahLst/>
              <a:cxnLst/>
              <a:rect l="l" t="t" r="r" b="b"/>
              <a:pathLst>
                <a:path w="0" h="5737859">
                  <a:moveTo>
                    <a:pt x="0" y="0"/>
                  </a:moveTo>
                  <a:lnTo>
                    <a:pt x="0" y="5737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 descr=""/>
            <p:cNvSpPr/>
            <p:nvPr/>
          </p:nvSpPr>
          <p:spPr>
            <a:xfrm>
              <a:off x="6489644" y="779641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 descr=""/>
            <p:cNvSpPr/>
            <p:nvPr/>
          </p:nvSpPr>
          <p:spPr>
            <a:xfrm>
              <a:off x="6489644" y="779641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 descr=""/>
            <p:cNvSpPr/>
            <p:nvPr/>
          </p:nvSpPr>
          <p:spPr>
            <a:xfrm>
              <a:off x="6489644" y="779641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 descr=""/>
            <p:cNvSpPr/>
            <p:nvPr/>
          </p:nvSpPr>
          <p:spPr>
            <a:xfrm>
              <a:off x="6489644" y="803523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 descr=""/>
            <p:cNvSpPr/>
            <p:nvPr/>
          </p:nvSpPr>
          <p:spPr>
            <a:xfrm>
              <a:off x="6549349" y="803523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 descr=""/>
            <p:cNvSpPr/>
            <p:nvPr/>
          </p:nvSpPr>
          <p:spPr>
            <a:xfrm>
              <a:off x="6549349" y="803523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 descr=""/>
            <p:cNvSpPr/>
            <p:nvPr/>
          </p:nvSpPr>
          <p:spPr>
            <a:xfrm>
              <a:off x="6489644" y="803523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 descr=""/>
            <p:cNvSpPr/>
            <p:nvPr/>
          </p:nvSpPr>
          <p:spPr>
            <a:xfrm>
              <a:off x="6489644" y="827405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 descr=""/>
            <p:cNvSpPr/>
            <p:nvPr/>
          </p:nvSpPr>
          <p:spPr>
            <a:xfrm>
              <a:off x="6489644" y="827405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 descr=""/>
            <p:cNvSpPr/>
            <p:nvPr/>
          </p:nvSpPr>
          <p:spPr>
            <a:xfrm>
              <a:off x="6489644" y="8274051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 descr=""/>
            <p:cNvSpPr/>
            <p:nvPr/>
          </p:nvSpPr>
          <p:spPr>
            <a:xfrm>
              <a:off x="6489644" y="851287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7" name="object 3097" descr=""/>
            <p:cNvSpPr/>
            <p:nvPr/>
          </p:nvSpPr>
          <p:spPr>
            <a:xfrm>
              <a:off x="6549349" y="851287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8" name="object 3098" descr=""/>
            <p:cNvSpPr/>
            <p:nvPr/>
          </p:nvSpPr>
          <p:spPr>
            <a:xfrm>
              <a:off x="6549349" y="8512871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9" name="object 3099" descr=""/>
            <p:cNvSpPr/>
            <p:nvPr/>
          </p:nvSpPr>
          <p:spPr>
            <a:xfrm>
              <a:off x="6489644" y="8512871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0" name="object 3100" descr=""/>
            <p:cNvSpPr/>
            <p:nvPr/>
          </p:nvSpPr>
          <p:spPr>
            <a:xfrm>
              <a:off x="6489644" y="875270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1" name="object 3101" descr=""/>
            <p:cNvSpPr/>
            <p:nvPr/>
          </p:nvSpPr>
          <p:spPr>
            <a:xfrm>
              <a:off x="6489644" y="875270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2" name="object 3102" descr=""/>
            <p:cNvSpPr/>
            <p:nvPr/>
          </p:nvSpPr>
          <p:spPr>
            <a:xfrm>
              <a:off x="6489644" y="875270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3" name="object 3103" descr=""/>
            <p:cNvSpPr/>
            <p:nvPr/>
          </p:nvSpPr>
          <p:spPr>
            <a:xfrm>
              <a:off x="6489644" y="899152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4" name="object 3104" descr=""/>
            <p:cNvSpPr/>
            <p:nvPr/>
          </p:nvSpPr>
          <p:spPr>
            <a:xfrm>
              <a:off x="6549349" y="899152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5" name="object 3105" descr=""/>
            <p:cNvSpPr/>
            <p:nvPr/>
          </p:nvSpPr>
          <p:spPr>
            <a:xfrm>
              <a:off x="6549349" y="899152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6" name="object 3106" descr=""/>
            <p:cNvSpPr/>
            <p:nvPr/>
          </p:nvSpPr>
          <p:spPr>
            <a:xfrm>
              <a:off x="6489644" y="899152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 descr=""/>
            <p:cNvSpPr/>
            <p:nvPr/>
          </p:nvSpPr>
          <p:spPr>
            <a:xfrm>
              <a:off x="6489644" y="923034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8" name="object 3108" descr=""/>
            <p:cNvSpPr/>
            <p:nvPr/>
          </p:nvSpPr>
          <p:spPr>
            <a:xfrm>
              <a:off x="6489644" y="923034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9" name="object 3109" descr=""/>
            <p:cNvSpPr/>
            <p:nvPr/>
          </p:nvSpPr>
          <p:spPr>
            <a:xfrm>
              <a:off x="6489644" y="923034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0" name="object 3110" descr=""/>
            <p:cNvSpPr/>
            <p:nvPr/>
          </p:nvSpPr>
          <p:spPr>
            <a:xfrm>
              <a:off x="6489644" y="946916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 descr=""/>
            <p:cNvSpPr/>
            <p:nvPr/>
          </p:nvSpPr>
          <p:spPr>
            <a:xfrm>
              <a:off x="6549349" y="946916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 descr=""/>
            <p:cNvSpPr/>
            <p:nvPr/>
          </p:nvSpPr>
          <p:spPr>
            <a:xfrm>
              <a:off x="6549349" y="9469166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 descr=""/>
            <p:cNvSpPr/>
            <p:nvPr/>
          </p:nvSpPr>
          <p:spPr>
            <a:xfrm>
              <a:off x="6489644" y="946916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 descr=""/>
            <p:cNvSpPr/>
            <p:nvPr/>
          </p:nvSpPr>
          <p:spPr>
            <a:xfrm>
              <a:off x="6489644" y="9707986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5" name="object 3115" descr=""/>
            <p:cNvSpPr/>
            <p:nvPr/>
          </p:nvSpPr>
          <p:spPr>
            <a:xfrm>
              <a:off x="6489644" y="970798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6" name="object 3116" descr=""/>
            <p:cNvSpPr/>
            <p:nvPr/>
          </p:nvSpPr>
          <p:spPr>
            <a:xfrm>
              <a:off x="6489644" y="9707986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 descr=""/>
            <p:cNvSpPr/>
            <p:nvPr/>
          </p:nvSpPr>
          <p:spPr>
            <a:xfrm>
              <a:off x="6489644" y="994781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 descr=""/>
            <p:cNvSpPr/>
            <p:nvPr/>
          </p:nvSpPr>
          <p:spPr>
            <a:xfrm>
              <a:off x="6549349" y="994781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 descr=""/>
            <p:cNvSpPr/>
            <p:nvPr/>
          </p:nvSpPr>
          <p:spPr>
            <a:xfrm>
              <a:off x="6549349" y="994781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 descr=""/>
            <p:cNvSpPr/>
            <p:nvPr/>
          </p:nvSpPr>
          <p:spPr>
            <a:xfrm>
              <a:off x="6489644" y="994781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 descr=""/>
            <p:cNvSpPr/>
            <p:nvPr/>
          </p:nvSpPr>
          <p:spPr>
            <a:xfrm>
              <a:off x="6489644" y="1018663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 descr=""/>
            <p:cNvSpPr/>
            <p:nvPr/>
          </p:nvSpPr>
          <p:spPr>
            <a:xfrm>
              <a:off x="6489644" y="1018663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 descr=""/>
            <p:cNvSpPr/>
            <p:nvPr/>
          </p:nvSpPr>
          <p:spPr>
            <a:xfrm>
              <a:off x="6489644" y="10186639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 descr=""/>
            <p:cNvSpPr/>
            <p:nvPr/>
          </p:nvSpPr>
          <p:spPr>
            <a:xfrm>
              <a:off x="6489644" y="104254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 descr=""/>
            <p:cNvSpPr/>
            <p:nvPr/>
          </p:nvSpPr>
          <p:spPr>
            <a:xfrm>
              <a:off x="6549349" y="104254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 descr=""/>
            <p:cNvSpPr/>
            <p:nvPr/>
          </p:nvSpPr>
          <p:spPr>
            <a:xfrm>
              <a:off x="6549349" y="1042546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 descr=""/>
            <p:cNvSpPr/>
            <p:nvPr/>
          </p:nvSpPr>
          <p:spPr>
            <a:xfrm>
              <a:off x="6489644" y="1042546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 descr=""/>
            <p:cNvSpPr/>
            <p:nvPr/>
          </p:nvSpPr>
          <p:spPr>
            <a:xfrm>
              <a:off x="6489644" y="1066428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 descr=""/>
            <p:cNvSpPr/>
            <p:nvPr/>
          </p:nvSpPr>
          <p:spPr>
            <a:xfrm>
              <a:off x="6489644" y="1066428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 descr=""/>
            <p:cNvSpPr/>
            <p:nvPr/>
          </p:nvSpPr>
          <p:spPr>
            <a:xfrm>
              <a:off x="6489644" y="10664280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 descr=""/>
            <p:cNvSpPr/>
            <p:nvPr/>
          </p:nvSpPr>
          <p:spPr>
            <a:xfrm>
              <a:off x="6489644" y="1090310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 descr=""/>
            <p:cNvSpPr/>
            <p:nvPr/>
          </p:nvSpPr>
          <p:spPr>
            <a:xfrm>
              <a:off x="6549349" y="1090310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 descr=""/>
            <p:cNvSpPr/>
            <p:nvPr/>
          </p:nvSpPr>
          <p:spPr>
            <a:xfrm>
              <a:off x="6549349" y="10903100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 descr=""/>
            <p:cNvSpPr/>
            <p:nvPr/>
          </p:nvSpPr>
          <p:spPr>
            <a:xfrm>
              <a:off x="6489644" y="1090310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 descr=""/>
            <p:cNvSpPr/>
            <p:nvPr/>
          </p:nvSpPr>
          <p:spPr>
            <a:xfrm>
              <a:off x="6489644" y="1114293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 descr=""/>
            <p:cNvSpPr/>
            <p:nvPr/>
          </p:nvSpPr>
          <p:spPr>
            <a:xfrm>
              <a:off x="6489644" y="1114293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 descr=""/>
            <p:cNvSpPr/>
            <p:nvPr/>
          </p:nvSpPr>
          <p:spPr>
            <a:xfrm>
              <a:off x="6489644" y="1114293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 descr=""/>
            <p:cNvSpPr/>
            <p:nvPr/>
          </p:nvSpPr>
          <p:spPr>
            <a:xfrm>
              <a:off x="6489644" y="1138175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 descr=""/>
            <p:cNvSpPr/>
            <p:nvPr/>
          </p:nvSpPr>
          <p:spPr>
            <a:xfrm>
              <a:off x="6549349" y="1138175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 descr=""/>
            <p:cNvSpPr/>
            <p:nvPr/>
          </p:nvSpPr>
          <p:spPr>
            <a:xfrm>
              <a:off x="6549349" y="11381753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 descr=""/>
            <p:cNvSpPr/>
            <p:nvPr/>
          </p:nvSpPr>
          <p:spPr>
            <a:xfrm>
              <a:off x="6489644" y="1138175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 descr=""/>
            <p:cNvSpPr/>
            <p:nvPr/>
          </p:nvSpPr>
          <p:spPr>
            <a:xfrm>
              <a:off x="6489644" y="11620574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 descr=""/>
            <p:cNvSpPr/>
            <p:nvPr/>
          </p:nvSpPr>
          <p:spPr>
            <a:xfrm>
              <a:off x="6489644" y="1162057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 descr=""/>
            <p:cNvSpPr/>
            <p:nvPr/>
          </p:nvSpPr>
          <p:spPr>
            <a:xfrm>
              <a:off x="6489644" y="11620574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 descr=""/>
            <p:cNvSpPr/>
            <p:nvPr/>
          </p:nvSpPr>
          <p:spPr>
            <a:xfrm>
              <a:off x="6489644" y="118593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 descr=""/>
            <p:cNvSpPr/>
            <p:nvPr/>
          </p:nvSpPr>
          <p:spPr>
            <a:xfrm>
              <a:off x="6549349" y="1185939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 descr=""/>
            <p:cNvSpPr/>
            <p:nvPr/>
          </p:nvSpPr>
          <p:spPr>
            <a:xfrm>
              <a:off x="6549349" y="11859395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 descr=""/>
            <p:cNvSpPr/>
            <p:nvPr/>
          </p:nvSpPr>
          <p:spPr>
            <a:xfrm>
              <a:off x="6489644" y="1185939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 descr=""/>
            <p:cNvSpPr/>
            <p:nvPr/>
          </p:nvSpPr>
          <p:spPr>
            <a:xfrm>
              <a:off x="6489644" y="12098215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 descr=""/>
            <p:cNvSpPr/>
            <p:nvPr/>
          </p:nvSpPr>
          <p:spPr>
            <a:xfrm>
              <a:off x="6489644" y="1209821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 descr=""/>
            <p:cNvSpPr/>
            <p:nvPr/>
          </p:nvSpPr>
          <p:spPr>
            <a:xfrm>
              <a:off x="6489644" y="12098215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29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29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 descr=""/>
            <p:cNvSpPr/>
            <p:nvPr/>
          </p:nvSpPr>
          <p:spPr>
            <a:xfrm>
              <a:off x="6489644" y="123380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 descr=""/>
            <p:cNvSpPr/>
            <p:nvPr/>
          </p:nvSpPr>
          <p:spPr>
            <a:xfrm>
              <a:off x="6549349" y="123380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 descr=""/>
            <p:cNvSpPr/>
            <p:nvPr/>
          </p:nvSpPr>
          <p:spPr>
            <a:xfrm>
              <a:off x="6549349" y="1233804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 descr=""/>
            <p:cNvSpPr/>
            <p:nvPr/>
          </p:nvSpPr>
          <p:spPr>
            <a:xfrm>
              <a:off x="6489644" y="1233804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 descr=""/>
            <p:cNvSpPr/>
            <p:nvPr/>
          </p:nvSpPr>
          <p:spPr>
            <a:xfrm>
              <a:off x="6489644" y="1257686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 descr=""/>
            <p:cNvSpPr/>
            <p:nvPr/>
          </p:nvSpPr>
          <p:spPr>
            <a:xfrm>
              <a:off x="6489644" y="1257686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 descr=""/>
            <p:cNvSpPr/>
            <p:nvPr/>
          </p:nvSpPr>
          <p:spPr>
            <a:xfrm>
              <a:off x="6489644" y="1257686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5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5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 descr=""/>
            <p:cNvSpPr/>
            <p:nvPr/>
          </p:nvSpPr>
          <p:spPr>
            <a:xfrm>
              <a:off x="6489644" y="1281568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 descr=""/>
            <p:cNvSpPr/>
            <p:nvPr/>
          </p:nvSpPr>
          <p:spPr>
            <a:xfrm>
              <a:off x="6549349" y="1281568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0" y="0"/>
                  </a:moveTo>
                  <a:lnTo>
                    <a:pt x="0" y="238820"/>
                  </a:lnTo>
                  <a:lnTo>
                    <a:pt x="59705" y="238820"/>
                  </a:lnTo>
                  <a:lnTo>
                    <a:pt x="0" y="0"/>
                  </a:lnTo>
                  <a:close/>
                </a:path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 descr=""/>
            <p:cNvSpPr/>
            <p:nvPr/>
          </p:nvSpPr>
          <p:spPr>
            <a:xfrm>
              <a:off x="6549349" y="12815688"/>
              <a:ext cx="60325" cy="239395"/>
            </a:xfrm>
            <a:custGeom>
              <a:avLst/>
              <a:gdLst/>
              <a:ahLst/>
              <a:cxnLst/>
              <a:rect l="l" t="t" r="r" b="b"/>
              <a:pathLst>
                <a:path w="60325" h="239394">
                  <a:moveTo>
                    <a:pt x="59705" y="0"/>
                  </a:moveTo>
                  <a:lnTo>
                    <a:pt x="0" y="0"/>
                  </a:lnTo>
                  <a:lnTo>
                    <a:pt x="59705" y="238820"/>
                  </a:lnTo>
                  <a:lnTo>
                    <a:pt x="59705" y="0"/>
                  </a:lnTo>
                  <a:close/>
                </a:path>
                <a:path w="60325" h="239394">
                  <a:moveTo>
                    <a:pt x="0" y="0"/>
                  </a:moveTo>
                  <a:lnTo>
                    <a:pt x="59705" y="238820"/>
                  </a:lnTo>
                  <a:lnTo>
                    <a:pt x="0" y="23882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 descr=""/>
            <p:cNvSpPr/>
            <p:nvPr/>
          </p:nvSpPr>
          <p:spPr>
            <a:xfrm>
              <a:off x="6489644" y="12815688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 descr=""/>
            <p:cNvSpPr/>
            <p:nvPr/>
          </p:nvSpPr>
          <p:spPr>
            <a:xfrm>
              <a:off x="6489644" y="13054509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11941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 descr=""/>
            <p:cNvSpPr/>
            <p:nvPr/>
          </p:nvSpPr>
          <p:spPr>
            <a:xfrm>
              <a:off x="6489644" y="13054509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0" y="0"/>
                  </a:moveTo>
                  <a:lnTo>
                    <a:pt x="0" y="239832"/>
                  </a:lnTo>
                  <a:lnTo>
                    <a:pt x="59705" y="239832"/>
                  </a:lnTo>
                  <a:lnTo>
                    <a:pt x="0" y="0"/>
                  </a:lnTo>
                  <a:close/>
                </a:path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 descr=""/>
            <p:cNvSpPr/>
            <p:nvPr/>
          </p:nvSpPr>
          <p:spPr>
            <a:xfrm>
              <a:off x="6489644" y="13054509"/>
              <a:ext cx="60325" cy="240029"/>
            </a:xfrm>
            <a:custGeom>
              <a:avLst/>
              <a:gdLst/>
              <a:ahLst/>
              <a:cxnLst/>
              <a:rect l="l" t="t" r="r" b="b"/>
              <a:pathLst>
                <a:path w="60325" h="240030">
                  <a:moveTo>
                    <a:pt x="59705" y="0"/>
                  </a:moveTo>
                  <a:lnTo>
                    <a:pt x="0" y="0"/>
                  </a:lnTo>
                  <a:lnTo>
                    <a:pt x="59705" y="239832"/>
                  </a:lnTo>
                  <a:lnTo>
                    <a:pt x="59705" y="0"/>
                  </a:lnTo>
                  <a:close/>
                </a:path>
                <a:path w="60325" h="240030">
                  <a:moveTo>
                    <a:pt x="0" y="0"/>
                  </a:moveTo>
                  <a:lnTo>
                    <a:pt x="59705" y="239832"/>
                  </a:lnTo>
                  <a:lnTo>
                    <a:pt x="0" y="23983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 descr=""/>
            <p:cNvSpPr/>
            <p:nvPr/>
          </p:nvSpPr>
          <p:spPr>
            <a:xfrm>
              <a:off x="6489644" y="13294341"/>
              <a:ext cx="120014" cy="716915"/>
            </a:xfrm>
            <a:custGeom>
              <a:avLst/>
              <a:gdLst/>
              <a:ahLst/>
              <a:cxnLst/>
              <a:rect l="l" t="t" r="r" b="b"/>
              <a:pathLst>
                <a:path w="120015" h="716915">
                  <a:moveTo>
                    <a:pt x="119410" y="0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 descr=""/>
            <p:cNvSpPr/>
            <p:nvPr/>
          </p:nvSpPr>
          <p:spPr>
            <a:xfrm>
              <a:off x="5294529" y="13771983"/>
              <a:ext cx="4943475" cy="0"/>
            </a:xfrm>
            <a:custGeom>
              <a:avLst/>
              <a:gdLst/>
              <a:ahLst/>
              <a:cxnLst/>
              <a:rect l="l" t="t" r="r" b="b"/>
              <a:pathLst>
                <a:path w="4943475" h="0">
                  <a:moveTo>
                    <a:pt x="4943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 descr=""/>
            <p:cNvSpPr/>
            <p:nvPr/>
          </p:nvSpPr>
          <p:spPr>
            <a:xfrm>
              <a:off x="6609054" y="13294341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4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 descr=""/>
            <p:cNvSpPr/>
            <p:nvPr/>
          </p:nvSpPr>
          <p:spPr>
            <a:xfrm>
              <a:off x="6489644" y="13294341"/>
              <a:ext cx="3748404" cy="716915"/>
            </a:xfrm>
            <a:custGeom>
              <a:avLst/>
              <a:gdLst/>
              <a:ahLst/>
              <a:cxnLst/>
              <a:rect l="l" t="t" r="r" b="b"/>
              <a:pathLst>
                <a:path w="3748404" h="716915">
                  <a:moveTo>
                    <a:pt x="498892" y="0"/>
                  </a:moveTo>
                  <a:lnTo>
                    <a:pt x="1709185" y="0"/>
                  </a:lnTo>
                  <a:lnTo>
                    <a:pt x="2583511" y="0"/>
                  </a:lnTo>
                  <a:lnTo>
                    <a:pt x="3748267" y="0"/>
                  </a:lnTo>
                  <a:lnTo>
                    <a:pt x="3748267" y="716461"/>
                  </a:ln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 descr=""/>
            <p:cNvSpPr/>
            <p:nvPr/>
          </p:nvSpPr>
          <p:spPr>
            <a:xfrm>
              <a:off x="6489644" y="13592867"/>
              <a:ext cx="3748404" cy="0"/>
            </a:xfrm>
            <a:custGeom>
              <a:avLst/>
              <a:gdLst/>
              <a:ahLst/>
              <a:cxnLst/>
              <a:rect l="l" t="t" r="r" b="b"/>
              <a:pathLst>
                <a:path w="3748404" h="0">
                  <a:moveTo>
                    <a:pt x="0" y="0"/>
                  </a:moveTo>
                  <a:lnTo>
                    <a:pt x="37482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 descr=""/>
            <p:cNvSpPr/>
            <p:nvPr/>
          </p:nvSpPr>
          <p:spPr>
            <a:xfrm>
              <a:off x="9604430" y="13592867"/>
              <a:ext cx="0" cy="179705"/>
            </a:xfrm>
            <a:custGeom>
              <a:avLst/>
              <a:gdLst/>
              <a:ahLst/>
              <a:cxnLst/>
              <a:rect l="l" t="t" r="r" b="b"/>
              <a:pathLst>
                <a:path w="0" h="179705">
                  <a:moveTo>
                    <a:pt x="0" y="0"/>
                  </a:moveTo>
                  <a:lnTo>
                    <a:pt x="0" y="17911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72" name="object 3172" descr=""/>
          <p:cNvSpPr txBox="1"/>
          <p:nvPr/>
        </p:nvSpPr>
        <p:spPr>
          <a:xfrm>
            <a:off x="7481356" y="13592867"/>
            <a:ext cx="956310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algn="ctr" marR="25400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33.30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3" name="object 3173" descr=""/>
          <p:cNvSpPr txBox="1"/>
          <p:nvPr/>
        </p:nvSpPr>
        <p:spPr>
          <a:xfrm>
            <a:off x="5294529" y="13294342"/>
            <a:ext cx="1195705" cy="29908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31750" rIns="0" bIns="0" rtlCol="0" vert="horz">
            <a:spAutoFit/>
          </a:bodyPr>
          <a:lstStyle/>
          <a:p>
            <a:pPr marL="144780" marR="174625" indent="43180">
              <a:lnSpc>
                <a:spcPts val="780"/>
              </a:lnSpc>
              <a:spcBef>
                <a:spcPts val="250"/>
              </a:spcBef>
            </a:pPr>
            <a:r>
              <a:rPr dirty="0" sz="750" spc="-40" i="1">
                <a:latin typeface="ISOCPEUR"/>
                <a:cs typeface="ISOCPEUR"/>
              </a:rPr>
              <a:t>Абсолютна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відмітка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свердловини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метрах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4" name="object 3174" descr=""/>
          <p:cNvSpPr txBox="1"/>
          <p:nvPr/>
        </p:nvSpPr>
        <p:spPr>
          <a:xfrm>
            <a:off x="5294529" y="13592867"/>
            <a:ext cx="1195705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7804">
              <a:lnSpc>
                <a:spcPct val="100000"/>
              </a:lnSpc>
              <a:spcBef>
                <a:spcPts val="125"/>
              </a:spcBef>
            </a:pPr>
            <a:r>
              <a:rPr dirty="0" sz="750" spc="-30" i="1">
                <a:latin typeface="ISOCPEUR"/>
                <a:cs typeface="ISOCPEUR"/>
              </a:rPr>
              <a:t>Відстань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між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св.,м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5" name="object 3175" descr=""/>
          <p:cNvSpPr txBox="1"/>
          <p:nvPr/>
        </p:nvSpPr>
        <p:spPr>
          <a:xfrm>
            <a:off x="5294529" y="13771982"/>
            <a:ext cx="1195705" cy="23939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15875" rIns="0" bIns="0" rtlCol="0" vert="horz">
            <a:spAutoFit/>
          </a:bodyPr>
          <a:lstStyle/>
          <a:p>
            <a:pPr marL="210820">
              <a:lnSpc>
                <a:spcPct val="100000"/>
              </a:lnSpc>
              <a:spcBef>
                <a:spcPts val="125"/>
              </a:spcBef>
            </a:pPr>
            <a:r>
              <a:rPr dirty="0" sz="750" spc="-35" i="1">
                <a:latin typeface="ISOCPEUR"/>
                <a:cs typeface="ISOCPEUR"/>
              </a:rPr>
              <a:t>Номер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свердловини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6" name="object 3176" descr=""/>
          <p:cNvSpPr txBox="1"/>
          <p:nvPr/>
        </p:nvSpPr>
        <p:spPr>
          <a:xfrm>
            <a:off x="6230018" y="12738383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7" name="object 3177" descr=""/>
          <p:cNvSpPr txBox="1"/>
          <p:nvPr/>
        </p:nvSpPr>
        <p:spPr>
          <a:xfrm>
            <a:off x="6229937" y="12499563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8" name="object 3178" descr=""/>
          <p:cNvSpPr txBox="1"/>
          <p:nvPr/>
        </p:nvSpPr>
        <p:spPr>
          <a:xfrm>
            <a:off x="6229856" y="1226074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79" name="object 3179" descr=""/>
          <p:cNvSpPr txBox="1"/>
          <p:nvPr/>
        </p:nvSpPr>
        <p:spPr>
          <a:xfrm>
            <a:off x="6229775" y="12020910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0" name="object 3180" descr=""/>
          <p:cNvSpPr txBox="1"/>
          <p:nvPr/>
        </p:nvSpPr>
        <p:spPr>
          <a:xfrm>
            <a:off x="6229694" y="11782089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1" name="object 3181" descr=""/>
          <p:cNvSpPr txBox="1"/>
          <p:nvPr/>
        </p:nvSpPr>
        <p:spPr>
          <a:xfrm>
            <a:off x="6229613" y="11543269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2" name="object 3182" descr=""/>
          <p:cNvSpPr txBox="1"/>
          <p:nvPr/>
        </p:nvSpPr>
        <p:spPr>
          <a:xfrm>
            <a:off x="6229532" y="1130444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3" name="object 3183" descr=""/>
          <p:cNvSpPr txBox="1"/>
          <p:nvPr/>
        </p:nvSpPr>
        <p:spPr>
          <a:xfrm>
            <a:off x="6229451" y="1106562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4" name="object 3184" descr=""/>
          <p:cNvSpPr txBox="1"/>
          <p:nvPr/>
        </p:nvSpPr>
        <p:spPr>
          <a:xfrm>
            <a:off x="6229370" y="10825795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5" name="object 3185" descr=""/>
          <p:cNvSpPr txBox="1"/>
          <p:nvPr/>
        </p:nvSpPr>
        <p:spPr>
          <a:xfrm>
            <a:off x="6229289" y="1058697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6" name="object 3186" descr=""/>
          <p:cNvSpPr txBox="1"/>
          <p:nvPr/>
        </p:nvSpPr>
        <p:spPr>
          <a:xfrm>
            <a:off x="6229208" y="1034815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7" name="object 3187" descr=""/>
          <p:cNvSpPr txBox="1"/>
          <p:nvPr/>
        </p:nvSpPr>
        <p:spPr>
          <a:xfrm>
            <a:off x="6229127" y="10109334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8" name="object 3188" descr=""/>
          <p:cNvSpPr txBox="1"/>
          <p:nvPr/>
        </p:nvSpPr>
        <p:spPr>
          <a:xfrm>
            <a:off x="6229046" y="9870513"/>
            <a:ext cx="2533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211.00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89" name="object 3189" descr=""/>
          <p:cNvSpPr txBox="1"/>
          <p:nvPr/>
        </p:nvSpPr>
        <p:spPr>
          <a:xfrm>
            <a:off x="6228964" y="963068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212.00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0" name="object 3190" descr=""/>
          <p:cNvSpPr txBox="1"/>
          <p:nvPr/>
        </p:nvSpPr>
        <p:spPr>
          <a:xfrm>
            <a:off x="6228884" y="9391860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213.00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1" name="object 3191" descr=""/>
          <p:cNvSpPr txBox="1"/>
          <p:nvPr/>
        </p:nvSpPr>
        <p:spPr>
          <a:xfrm>
            <a:off x="6228803" y="9153039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2" name="object 3192" descr=""/>
          <p:cNvSpPr txBox="1"/>
          <p:nvPr/>
        </p:nvSpPr>
        <p:spPr>
          <a:xfrm>
            <a:off x="6228722" y="891421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215.00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3" name="object 3193" descr=""/>
          <p:cNvSpPr txBox="1"/>
          <p:nvPr/>
        </p:nvSpPr>
        <p:spPr>
          <a:xfrm>
            <a:off x="6228641" y="867539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4" name="object 3194" descr=""/>
          <p:cNvSpPr txBox="1"/>
          <p:nvPr/>
        </p:nvSpPr>
        <p:spPr>
          <a:xfrm>
            <a:off x="6228559" y="843556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5" name="object 3195" descr=""/>
          <p:cNvSpPr txBox="1"/>
          <p:nvPr/>
        </p:nvSpPr>
        <p:spPr>
          <a:xfrm>
            <a:off x="6228478" y="8196746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6" name="object 3196" descr=""/>
          <p:cNvSpPr txBox="1"/>
          <p:nvPr/>
        </p:nvSpPr>
        <p:spPr>
          <a:xfrm>
            <a:off x="6228397" y="795792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219.00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7" name="object 3197" descr=""/>
          <p:cNvSpPr txBox="1"/>
          <p:nvPr/>
        </p:nvSpPr>
        <p:spPr>
          <a:xfrm>
            <a:off x="6228316" y="7719104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220.00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98" name="object 3198" descr=""/>
          <p:cNvSpPr txBox="1"/>
          <p:nvPr/>
        </p:nvSpPr>
        <p:spPr>
          <a:xfrm>
            <a:off x="6228235" y="7479272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221.00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199" name="object 3199" descr=""/>
          <p:cNvGrpSpPr/>
          <p:nvPr/>
        </p:nvGrpSpPr>
        <p:grpSpPr>
          <a:xfrm>
            <a:off x="5292942" y="7792362"/>
            <a:ext cx="4946650" cy="6220460"/>
            <a:chOff x="5292942" y="7792362"/>
            <a:chExt cx="4946650" cy="6220460"/>
          </a:xfrm>
        </p:grpSpPr>
        <p:sp>
          <p:nvSpPr>
            <p:cNvPr id="3200" name="object 3200" descr=""/>
            <p:cNvSpPr/>
            <p:nvPr/>
          </p:nvSpPr>
          <p:spPr>
            <a:xfrm>
              <a:off x="5294529" y="13294341"/>
              <a:ext cx="0" cy="716915"/>
            </a:xfrm>
            <a:custGeom>
              <a:avLst/>
              <a:gdLst/>
              <a:ahLst/>
              <a:cxnLst/>
              <a:rect l="l" t="t" r="r" b="b"/>
              <a:pathLst>
                <a:path w="0" h="716915">
                  <a:moveTo>
                    <a:pt x="0" y="0"/>
                  </a:moveTo>
                  <a:lnTo>
                    <a:pt x="0" y="71646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 descr=""/>
            <p:cNvSpPr/>
            <p:nvPr/>
          </p:nvSpPr>
          <p:spPr>
            <a:xfrm>
              <a:off x="7445938" y="7870282"/>
              <a:ext cx="71120" cy="4780915"/>
            </a:xfrm>
            <a:custGeom>
              <a:avLst/>
              <a:gdLst/>
              <a:ahLst/>
              <a:cxnLst/>
              <a:rect l="l" t="t" r="r" b="b"/>
              <a:pathLst>
                <a:path w="71120" h="4780915">
                  <a:moveTo>
                    <a:pt x="70836" y="0"/>
                  </a:moveTo>
                  <a:lnTo>
                    <a:pt x="70836" y="4780458"/>
                  </a:lnTo>
                  <a:lnTo>
                    <a:pt x="0" y="4780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 descr=""/>
            <p:cNvSpPr/>
            <p:nvPr/>
          </p:nvSpPr>
          <p:spPr>
            <a:xfrm>
              <a:off x="7445938" y="1045177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 descr=""/>
            <p:cNvSpPr/>
            <p:nvPr/>
          </p:nvSpPr>
          <p:spPr>
            <a:xfrm>
              <a:off x="7445938" y="1265074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 descr=""/>
            <p:cNvSpPr/>
            <p:nvPr/>
          </p:nvSpPr>
          <p:spPr>
            <a:xfrm>
              <a:off x="9639848" y="7831828"/>
              <a:ext cx="83185" cy="83185"/>
            </a:xfrm>
            <a:custGeom>
              <a:avLst/>
              <a:gdLst/>
              <a:ahLst/>
              <a:cxnLst/>
              <a:rect l="l" t="t" r="r" b="b"/>
              <a:pathLst>
                <a:path w="83184" h="83184">
                  <a:moveTo>
                    <a:pt x="0" y="82980"/>
                  </a:moveTo>
                  <a:lnTo>
                    <a:pt x="8298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 descr=""/>
            <p:cNvSpPr/>
            <p:nvPr/>
          </p:nvSpPr>
          <p:spPr>
            <a:xfrm>
              <a:off x="9639848" y="7831828"/>
              <a:ext cx="190500" cy="190500"/>
            </a:xfrm>
            <a:custGeom>
              <a:avLst/>
              <a:gdLst/>
              <a:ahLst/>
              <a:cxnLst/>
              <a:rect l="l" t="t" r="r" b="b"/>
              <a:pathLst>
                <a:path w="190500" h="190500">
                  <a:moveTo>
                    <a:pt x="0" y="190246"/>
                  </a:moveTo>
                  <a:lnTo>
                    <a:pt x="1902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 descr=""/>
            <p:cNvSpPr/>
            <p:nvPr/>
          </p:nvSpPr>
          <p:spPr>
            <a:xfrm>
              <a:off x="9639848" y="7831828"/>
              <a:ext cx="297815" cy="297815"/>
            </a:xfrm>
            <a:custGeom>
              <a:avLst/>
              <a:gdLst/>
              <a:ahLst/>
              <a:cxnLst/>
              <a:rect l="l" t="t" r="r" b="b"/>
              <a:pathLst>
                <a:path w="297815" h="297815">
                  <a:moveTo>
                    <a:pt x="0" y="297513"/>
                  </a:moveTo>
                  <a:lnTo>
                    <a:pt x="29751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 descr=""/>
            <p:cNvSpPr/>
            <p:nvPr/>
          </p:nvSpPr>
          <p:spPr>
            <a:xfrm>
              <a:off x="9639848" y="8204226"/>
              <a:ext cx="32384" cy="33655"/>
            </a:xfrm>
            <a:custGeom>
              <a:avLst/>
              <a:gdLst/>
              <a:ahLst/>
              <a:cxnLst/>
              <a:rect l="l" t="t" r="r" b="b"/>
              <a:pathLst>
                <a:path w="32384" h="33654">
                  <a:moveTo>
                    <a:pt x="0" y="33394"/>
                  </a:moveTo>
                  <a:lnTo>
                    <a:pt x="323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 descr=""/>
            <p:cNvSpPr/>
            <p:nvPr/>
          </p:nvSpPr>
          <p:spPr>
            <a:xfrm>
              <a:off x="9716756" y="7831828"/>
              <a:ext cx="328295" cy="328295"/>
            </a:xfrm>
            <a:custGeom>
              <a:avLst/>
              <a:gdLst/>
              <a:ahLst/>
              <a:cxnLst/>
              <a:rect l="l" t="t" r="r" b="b"/>
              <a:pathLst>
                <a:path w="328295" h="328295">
                  <a:moveTo>
                    <a:pt x="0" y="327872"/>
                  </a:moveTo>
                  <a:lnTo>
                    <a:pt x="32787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 descr=""/>
            <p:cNvSpPr/>
            <p:nvPr/>
          </p:nvSpPr>
          <p:spPr>
            <a:xfrm>
              <a:off x="9824023" y="7831828"/>
              <a:ext cx="328930" cy="328295"/>
            </a:xfrm>
            <a:custGeom>
              <a:avLst/>
              <a:gdLst/>
              <a:ahLst/>
              <a:cxnLst/>
              <a:rect l="l" t="t" r="r" b="b"/>
              <a:pathLst>
                <a:path w="328929" h="328295">
                  <a:moveTo>
                    <a:pt x="0" y="327872"/>
                  </a:moveTo>
                  <a:lnTo>
                    <a:pt x="32888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 descr=""/>
            <p:cNvSpPr/>
            <p:nvPr/>
          </p:nvSpPr>
          <p:spPr>
            <a:xfrm>
              <a:off x="9928254" y="7854091"/>
              <a:ext cx="309880" cy="309245"/>
            </a:xfrm>
            <a:custGeom>
              <a:avLst/>
              <a:gdLst/>
              <a:ahLst/>
              <a:cxnLst/>
              <a:rect l="l" t="t" r="r" b="b"/>
              <a:pathLst>
                <a:path w="309879" h="309245">
                  <a:moveTo>
                    <a:pt x="0" y="308645"/>
                  </a:moveTo>
                  <a:lnTo>
                    <a:pt x="30965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 descr=""/>
            <p:cNvSpPr/>
            <p:nvPr/>
          </p:nvSpPr>
          <p:spPr>
            <a:xfrm>
              <a:off x="9913075" y="7961358"/>
              <a:ext cx="325120" cy="325120"/>
            </a:xfrm>
            <a:custGeom>
              <a:avLst/>
              <a:gdLst/>
              <a:ahLst/>
              <a:cxnLst/>
              <a:rect l="l" t="t" r="r" b="b"/>
              <a:pathLst>
                <a:path w="325120" h="325120">
                  <a:moveTo>
                    <a:pt x="0" y="324836"/>
                  </a:moveTo>
                  <a:lnTo>
                    <a:pt x="32483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 descr=""/>
            <p:cNvSpPr/>
            <p:nvPr/>
          </p:nvSpPr>
          <p:spPr>
            <a:xfrm>
              <a:off x="10020342" y="8068625"/>
              <a:ext cx="217804" cy="217804"/>
            </a:xfrm>
            <a:custGeom>
              <a:avLst/>
              <a:gdLst/>
              <a:ahLst/>
              <a:cxnLst/>
              <a:rect l="l" t="t" r="r" b="b"/>
              <a:pathLst>
                <a:path w="217804" h="217804">
                  <a:moveTo>
                    <a:pt x="0" y="217569"/>
                  </a:moveTo>
                  <a:lnTo>
                    <a:pt x="21756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 descr=""/>
            <p:cNvSpPr/>
            <p:nvPr/>
          </p:nvSpPr>
          <p:spPr>
            <a:xfrm>
              <a:off x="10127609" y="8175891"/>
              <a:ext cx="110489" cy="110489"/>
            </a:xfrm>
            <a:custGeom>
              <a:avLst/>
              <a:gdLst/>
              <a:ahLst/>
              <a:cxnLst/>
              <a:rect l="l" t="t" r="r" b="b"/>
              <a:pathLst>
                <a:path w="110490" h="110490">
                  <a:moveTo>
                    <a:pt x="0" y="110302"/>
                  </a:moveTo>
                  <a:lnTo>
                    <a:pt x="11030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 descr=""/>
            <p:cNvSpPr/>
            <p:nvPr/>
          </p:nvSpPr>
          <p:spPr>
            <a:xfrm>
              <a:off x="10234876" y="828315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3035"/>
                  </a:moveTo>
                  <a:lnTo>
                    <a:pt x="303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 descr=""/>
            <p:cNvSpPr/>
            <p:nvPr/>
          </p:nvSpPr>
          <p:spPr>
            <a:xfrm>
              <a:off x="9639848" y="8193095"/>
              <a:ext cx="28575" cy="27940"/>
            </a:xfrm>
            <a:custGeom>
              <a:avLst/>
              <a:gdLst/>
              <a:ahLst/>
              <a:cxnLst/>
              <a:rect l="l" t="t" r="r" b="b"/>
              <a:pathLst>
                <a:path w="28575" h="27940">
                  <a:moveTo>
                    <a:pt x="28334" y="273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 descr=""/>
            <p:cNvSpPr/>
            <p:nvPr/>
          </p:nvSpPr>
          <p:spPr>
            <a:xfrm>
              <a:off x="9639848" y="8085828"/>
              <a:ext cx="74930" cy="74295"/>
            </a:xfrm>
            <a:custGeom>
              <a:avLst/>
              <a:gdLst/>
              <a:ahLst/>
              <a:cxnLst/>
              <a:rect l="l" t="t" r="r" b="b"/>
              <a:pathLst>
                <a:path w="74929" h="74295">
                  <a:moveTo>
                    <a:pt x="74884" y="7387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 descr=""/>
            <p:cNvSpPr/>
            <p:nvPr/>
          </p:nvSpPr>
          <p:spPr>
            <a:xfrm>
              <a:off x="9907003" y="8244704"/>
              <a:ext cx="40640" cy="41910"/>
            </a:xfrm>
            <a:custGeom>
              <a:avLst/>
              <a:gdLst/>
              <a:ahLst/>
              <a:cxnLst/>
              <a:rect l="l" t="t" r="r" b="b"/>
              <a:pathLst>
                <a:path w="40640" h="41909">
                  <a:moveTo>
                    <a:pt x="40478" y="414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 descr=""/>
            <p:cNvSpPr/>
            <p:nvPr/>
          </p:nvSpPr>
          <p:spPr>
            <a:xfrm>
              <a:off x="9639848" y="7977549"/>
              <a:ext cx="182245" cy="182245"/>
            </a:xfrm>
            <a:custGeom>
              <a:avLst/>
              <a:gdLst/>
              <a:ahLst/>
              <a:cxnLst/>
              <a:rect l="l" t="t" r="r" b="b"/>
              <a:pathLst>
                <a:path w="182245" h="182245">
                  <a:moveTo>
                    <a:pt x="182151" y="1821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 descr=""/>
            <p:cNvSpPr/>
            <p:nvPr/>
          </p:nvSpPr>
          <p:spPr>
            <a:xfrm>
              <a:off x="9639848" y="7870282"/>
              <a:ext cx="415925" cy="415925"/>
            </a:xfrm>
            <a:custGeom>
              <a:avLst/>
              <a:gdLst/>
              <a:ahLst/>
              <a:cxnLst/>
              <a:rect l="l" t="t" r="r" b="b"/>
              <a:pathLst>
                <a:path w="415925" h="415925">
                  <a:moveTo>
                    <a:pt x="415912" y="415912"/>
                  </a:moveTo>
                  <a:lnTo>
                    <a:pt x="289418" y="28941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 descr=""/>
            <p:cNvSpPr/>
            <p:nvPr/>
          </p:nvSpPr>
          <p:spPr>
            <a:xfrm>
              <a:off x="9708661" y="7831828"/>
              <a:ext cx="454659" cy="454659"/>
            </a:xfrm>
            <a:custGeom>
              <a:avLst/>
              <a:gdLst/>
              <a:ahLst/>
              <a:cxnLst/>
              <a:rect l="l" t="t" r="r" b="b"/>
              <a:pathLst>
                <a:path w="454659" h="454659">
                  <a:moveTo>
                    <a:pt x="454366" y="45436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 descr=""/>
            <p:cNvSpPr/>
            <p:nvPr/>
          </p:nvSpPr>
          <p:spPr>
            <a:xfrm>
              <a:off x="9815927" y="7831828"/>
              <a:ext cx="422275" cy="422275"/>
            </a:xfrm>
            <a:custGeom>
              <a:avLst/>
              <a:gdLst/>
              <a:ahLst/>
              <a:cxnLst/>
              <a:rect l="l" t="t" r="r" b="b"/>
              <a:pathLst>
                <a:path w="422275" h="422275">
                  <a:moveTo>
                    <a:pt x="421983" y="4219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 descr=""/>
            <p:cNvSpPr/>
            <p:nvPr/>
          </p:nvSpPr>
          <p:spPr>
            <a:xfrm>
              <a:off x="9923195" y="7831828"/>
              <a:ext cx="314960" cy="314960"/>
            </a:xfrm>
            <a:custGeom>
              <a:avLst/>
              <a:gdLst/>
              <a:ahLst/>
              <a:cxnLst/>
              <a:rect l="l" t="t" r="r" b="b"/>
              <a:pathLst>
                <a:path w="314959" h="314959">
                  <a:moveTo>
                    <a:pt x="314716" y="31471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 descr=""/>
            <p:cNvSpPr/>
            <p:nvPr/>
          </p:nvSpPr>
          <p:spPr>
            <a:xfrm>
              <a:off x="10030461" y="7831828"/>
              <a:ext cx="207645" cy="207645"/>
            </a:xfrm>
            <a:custGeom>
              <a:avLst/>
              <a:gdLst/>
              <a:ahLst/>
              <a:cxnLst/>
              <a:rect l="l" t="t" r="r" b="b"/>
              <a:pathLst>
                <a:path w="207645" h="207645">
                  <a:moveTo>
                    <a:pt x="207450" y="2074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24" name="object 3224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846356" y="7792362"/>
              <a:ext cx="2723161" cy="4042239"/>
            </a:xfrm>
            <a:prstGeom prst="rect">
              <a:avLst/>
            </a:prstGeom>
          </p:spPr>
        </p:pic>
        <p:sp>
          <p:nvSpPr>
            <p:cNvPr id="3225" name="object 3225" descr=""/>
            <p:cNvSpPr/>
            <p:nvPr/>
          </p:nvSpPr>
          <p:spPr>
            <a:xfrm>
              <a:off x="10137728" y="7831828"/>
              <a:ext cx="100330" cy="100330"/>
            </a:xfrm>
            <a:custGeom>
              <a:avLst/>
              <a:gdLst/>
              <a:ahLst/>
              <a:cxnLst/>
              <a:rect l="l" t="t" r="r" b="b"/>
              <a:pathLst>
                <a:path w="100329" h="100329">
                  <a:moveTo>
                    <a:pt x="100183" y="1001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26" name="object 3226" descr=""/>
          <p:cNvSpPr txBox="1"/>
          <p:nvPr/>
        </p:nvSpPr>
        <p:spPr>
          <a:xfrm>
            <a:off x="7274710" y="7991319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227" name="object 3227" descr=""/>
          <p:cNvGrpSpPr/>
          <p:nvPr/>
        </p:nvGrpSpPr>
        <p:grpSpPr>
          <a:xfrm>
            <a:off x="6861466" y="8284607"/>
            <a:ext cx="3342640" cy="2418080"/>
            <a:chOff x="6861466" y="8284607"/>
            <a:chExt cx="3342640" cy="2418080"/>
          </a:xfrm>
        </p:grpSpPr>
        <p:sp>
          <p:nvSpPr>
            <p:cNvPr id="3228" name="object 3228" descr=""/>
            <p:cNvSpPr/>
            <p:nvPr/>
          </p:nvSpPr>
          <p:spPr>
            <a:xfrm>
              <a:off x="6863053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 descr=""/>
            <p:cNvSpPr/>
            <p:nvPr/>
          </p:nvSpPr>
          <p:spPr>
            <a:xfrm>
              <a:off x="686204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 descr=""/>
            <p:cNvSpPr/>
            <p:nvPr/>
          </p:nvSpPr>
          <p:spPr>
            <a:xfrm>
              <a:off x="686204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 descr=""/>
            <p:cNvSpPr/>
            <p:nvPr/>
          </p:nvSpPr>
          <p:spPr>
            <a:xfrm>
              <a:off x="6863053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 descr=""/>
            <p:cNvSpPr/>
            <p:nvPr/>
          </p:nvSpPr>
          <p:spPr>
            <a:xfrm>
              <a:off x="686204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 descr=""/>
            <p:cNvSpPr/>
            <p:nvPr/>
          </p:nvSpPr>
          <p:spPr>
            <a:xfrm>
              <a:off x="686204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 descr=""/>
            <p:cNvSpPr/>
            <p:nvPr/>
          </p:nvSpPr>
          <p:spPr>
            <a:xfrm>
              <a:off x="6863053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 descr=""/>
            <p:cNvSpPr/>
            <p:nvPr/>
          </p:nvSpPr>
          <p:spPr>
            <a:xfrm>
              <a:off x="686204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 descr=""/>
            <p:cNvSpPr/>
            <p:nvPr/>
          </p:nvSpPr>
          <p:spPr>
            <a:xfrm>
              <a:off x="686204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 descr=""/>
            <p:cNvSpPr/>
            <p:nvPr/>
          </p:nvSpPr>
          <p:spPr>
            <a:xfrm>
              <a:off x="6863053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 descr=""/>
            <p:cNvSpPr/>
            <p:nvPr/>
          </p:nvSpPr>
          <p:spPr>
            <a:xfrm>
              <a:off x="686204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 descr=""/>
            <p:cNvSpPr/>
            <p:nvPr/>
          </p:nvSpPr>
          <p:spPr>
            <a:xfrm>
              <a:off x="686204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 descr=""/>
            <p:cNvSpPr/>
            <p:nvPr/>
          </p:nvSpPr>
          <p:spPr>
            <a:xfrm>
              <a:off x="6863053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 descr=""/>
            <p:cNvSpPr/>
            <p:nvPr/>
          </p:nvSpPr>
          <p:spPr>
            <a:xfrm>
              <a:off x="686204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 descr=""/>
            <p:cNvSpPr/>
            <p:nvPr/>
          </p:nvSpPr>
          <p:spPr>
            <a:xfrm>
              <a:off x="686204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 descr=""/>
            <p:cNvSpPr/>
            <p:nvPr/>
          </p:nvSpPr>
          <p:spPr>
            <a:xfrm>
              <a:off x="6863053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 descr=""/>
            <p:cNvSpPr/>
            <p:nvPr/>
          </p:nvSpPr>
          <p:spPr>
            <a:xfrm>
              <a:off x="6862042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 descr=""/>
            <p:cNvSpPr/>
            <p:nvPr/>
          </p:nvSpPr>
          <p:spPr>
            <a:xfrm>
              <a:off x="6862042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 descr=""/>
            <p:cNvSpPr/>
            <p:nvPr/>
          </p:nvSpPr>
          <p:spPr>
            <a:xfrm>
              <a:off x="6863053" y="86353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 descr=""/>
            <p:cNvSpPr/>
            <p:nvPr/>
          </p:nvSpPr>
          <p:spPr>
            <a:xfrm>
              <a:off x="6863053" y="8631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 descr=""/>
            <p:cNvSpPr/>
            <p:nvPr/>
          </p:nvSpPr>
          <p:spPr>
            <a:xfrm>
              <a:off x="6862042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 descr=""/>
            <p:cNvSpPr/>
            <p:nvPr/>
          </p:nvSpPr>
          <p:spPr>
            <a:xfrm>
              <a:off x="6862042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 descr=""/>
            <p:cNvSpPr/>
            <p:nvPr/>
          </p:nvSpPr>
          <p:spPr>
            <a:xfrm>
              <a:off x="6863053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 descr=""/>
            <p:cNvSpPr/>
            <p:nvPr/>
          </p:nvSpPr>
          <p:spPr>
            <a:xfrm>
              <a:off x="6862042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 descr=""/>
            <p:cNvSpPr/>
            <p:nvPr/>
          </p:nvSpPr>
          <p:spPr>
            <a:xfrm>
              <a:off x="6862042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 descr=""/>
            <p:cNvSpPr/>
            <p:nvPr/>
          </p:nvSpPr>
          <p:spPr>
            <a:xfrm>
              <a:off x="6938950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 descr=""/>
            <p:cNvSpPr/>
            <p:nvPr/>
          </p:nvSpPr>
          <p:spPr>
            <a:xfrm>
              <a:off x="693793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 descr=""/>
            <p:cNvSpPr/>
            <p:nvPr/>
          </p:nvSpPr>
          <p:spPr>
            <a:xfrm>
              <a:off x="693793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 descr=""/>
            <p:cNvSpPr/>
            <p:nvPr/>
          </p:nvSpPr>
          <p:spPr>
            <a:xfrm>
              <a:off x="6938950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 descr=""/>
            <p:cNvSpPr/>
            <p:nvPr/>
          </p:nvSpPr>
          <p:spPr>
            <a:xfrm>
              <a:off x="693793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 descr=""/>
            <p:cNvSpPr/>
            <p:nvPr/>
          </p:nvSpPr>
          <p:spPr>
            <a:xfrm>
              <a:off x="693793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 descr=""/>
            <p:cNvSpPr/>
            <p:nvPr/>
          </p:nvSpPr>
          <p:spPr>
            <a:xfrm>
              <a:off x="6938950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 descr=""/>
            <p:cNvSpPr/>
            <p:nvPr/>
          </p:nvSpPr>
          <p:spPr>
            <a:xfrm>
              <a:off x="693793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 descr=""/>
            <p:cNvSpPr/>
            <p:nvPr/>
          </p:nvSpPr>
          <p:spPr>
            <a:xfrm>
              <a:off x="693793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 descr=""/>
            <p:cNvSpPr/>
            <p:nvPr/>
          </p:nvSpPr>
          <p:spPr>
            <a:xfrm>
              <a:off x="6938950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 descr=""/>
            <p:cNvSpPr/>
            <p:nvPr/>
          </p:nvSpPr>
          <p:spPr>
            <a:xfrm>
              <a:off x="693793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 descr=""/>
            <p:cNvSpPr/>
            <p:nvPr/>
          </p:nvSpPr>
          <p:spPr>
            <a:xfrm>
              <a:off x="693793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 descr=""/>
            <p:cNvSpPr/>
            <p:nvPr/>
          </p:nvSpPr>
          <p:spPr>
            <a:xfrm>
              <a:off x="6938950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 descr=""/>
            <p:cNvSpPr/>
            <p:nvPr/>
          </p:nvSpPr>
          <p:spPr>
            <a:xfrm>
              <a:off x="693793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 descr=""/>
            <p:cNvSpPr/>
            <p:nvPr/>
          </p:nvSpPr>
          <p:spPr>
            <a:xfrm>
              <a:off x="693793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 descr=""/>
            <p:cNvSpPr/>
            <p:nvPr/>
          </p:nvSpPr>
          <p:spPr>
            <a:xfrm>
              <a:off x="6938950" y="8763836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 descr=""/>
            <p:cNvSpPr/>
            <p:nvPr/>
          </p:nvSpPr>
          <p:spPr>
            <a:xfrm>
              <a:off x="6937938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 descr=""/>
            <p:cNvSpPr/>
            <p:nvPr/>
          </p:nvSpPr>
          <p:spPr>
            <a:xfrm>
              <a:off x="6937938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 descr=""/>
            <p:cNvSpPr/>
            <p:nvPr/>
          </p:nvSpPr>
          <p:spPr>
            <a:xfrm>
              <a:off x="6938950" y="8635318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 descr=""/>
            <p:cNvSpPr/>
            <p:nvPr/>
          </p:nvSpPr>
          <p:spPr>
            <a:xfrm>
              <a:off x="6937938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 descr=""/>
            <p:cNvSpPr/>
            <p:nvPr/>
          </p:nvSpPr>
          <p:spPr>
            <a:xfrm>
              <a:off x="6937938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 descr=""/>
            <p:cNvSpPr/>
            <p:nvPr/>
          </p:nvSpPr>
          <p:spPr>
            <a:xfrm>
              <a:off x="7014846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 descr=""/>
            <p:cNvSpPr/>
            <p:nvPr/>
          </p:nvSpPr>
          <p:spPr>
            <a:xfrm>
              <a:off x="701383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 descr=""/>
            <p:cNvSpPr/>
            <p:nvPr/>
          </p:nvSpPr>
          <p:spPr>
            <a:xfrm>
              <a:off x="701383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 descr=""/>
            <p:cNvSpPr/>
            <p:nvPr/>
          </p:nvSpPr>
          <p:spPr>
            <a:xfrm>
              <a:off x="7014846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 descr=""/>
            <p:cNvSpPr/>
            <p:nvPr/>
          </p:nvSpPr>
          <p:spPr>
            <a:xfrm>
              <a:off x="701383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 descr=""/>
            <p:cNvSpPr/>
            <p:nvPr/>
          </p:nvSpPr>
          <p:spPr>
            <a:xfrm>
              <a:off x="701383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 descr=""/>
            <p:cNvSpPr/>
            <p:nvPr/>
          </p:nvSpPr>
          <p:spPr>
            <a:xfrm>
              <a:off x="7014846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 descr=""/>
            <p:cNvSpPr/>
            <p:nvPr/>
          </p:nvSpPr>
          <p:spPr>
            <a:xfrm>
              <a:off x="701383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 descr=""/>
            <p:cNvSpPr/>
            <p:nvPr/>
          </p:nvSpPr>
          <p:spPr>
            <a:xfrm>
              <a:off x="701383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 descr=""/>
            <p:cNvSpPr/>
            <p:nvPr/>
          </p:nvSpPr>
          <p:spPr>
            <a:xfrm>
              <a:off x="7014846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 descr=""/>
            <p:cNvSpPr/>
            <p:nvPr/>
          </p:nvSpPr>
          <p:spPr>
            <a:xfrm>
              <a:off x="701383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 descr=""/>
            <p:cNvSpPr/>
            <p:nvPr/>
          </p:nvSpPr>
          <p:spPr>
            <a:xfrm>
              <a:off x="701383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 descr=""/>
            <p:cNvSpPr/>
            <p:nvPr/>
          </p:nvSpPr>
          <p:spPr>
            <a:xfrm>
              <a:off x="7014846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 descr=""/>
            <p:cNvSpPr/>
            <p:nvPr/>
          </p:nvSpPr>
          <p:spPr>
            <a:xfrm>
              <a:off x="701383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 descr=""/>
            <p:cNvSpPr/>
            <p:nvPr/>
          </p:nvSpPr>
          <p:spPr>
            <a:xfrm>
              <a:off x="701383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 descr=""/>
            <p:cNvSpPr/>
            <p:nvPr/>
          </p:nvSpPr>
          <p:spPr>
            <a:xfrm>
              <a:off x="7014846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 descr=""/>
            <p:cNvSpPr/>
            <p:nvPr/>
          </p:nvSpPr>
          <p:spPr>
            <a:xfrm>
              <a:off x="7013834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 descr=""/>
            <p:cNvSpPr/>
            <p:nvPr/>
          </p:nvSpPr>
          <p:spPr>
            <a:xfrm>
              <a:off x="7013834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 descr=""/>
            <p:cNvSpPr/>
            <p:nvPr/>
          </p:nvSpPr>
          <p:spPr>
            <a:xfrm>
              <a:off x="7014846" y="8635318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 descr=""/>
            <p:cNvSpPr/>
            <p:nvPr/>
          </p:nvSpPr>
          <p:spPr>
            <a:xfrm>
              <a:off x="7014846" y="863127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 descr=""/>
            <p:cNvSpPr/>
            <p:nvPr/>
          </p:nvSpPr>
          <p:spPr>
            <a:xfrm>
              <a:off x="7013834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 descr=""/>
            <p:cNvSpPr/>
            <p:nvPr/>
          </p:nvSpPr>
          <p:spPr>
            <a:xfrm>
              <a:off x="7013834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 descr=""/>
            <p:cNvSpPr/>
            <p:nvPr/>
          </p:nvSpPr>
          <p:spPr>
            <a:xfrm>
              <a:off x="7090743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 descr=""/>
            <p:cNvSpPr/>
            <p:nvPr/>
          </p:nvSpPr>
          <p:spPr>
            <a:xfrm>
              <a:off x="708973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 descr=""/>
            <p:cNvSpPr/>
            <p:nvPr/>
          </p:nvSpPr>
          <p:spPr>
            <a:xfrm>
              <a:off x="708973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 descr=""/>
            <p:cNvSpPr/>
            <p:nvPr/>
          </p:nvSpPr>
          <p:spPr>
            <a:xfrm>
              <a:off x="7090743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 descr=""/>
            <p:cNvSpPr/>
            <p:nvPr/>
          </p:nvSpPr>
          <p:spPr>
            <a:xfrm>
              <a:off x="708973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 descr=""/>
            <p:cNvSpPr/>
            <p:nvPr/>
          </p:nvSpPr>
          <p:spPr>
            <a:xfrm>
              <a:off x="708973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 descr=""/>
            <p:cNvSpPr/>
            <p:nvPr/>
          </p:nvSpPr>
          <p:spPr>
            <a:xfrm>
              <a:off x="7090743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 descr=""/>
            <p:cNvSpPr/>
            <p:nvPr/>
          </p:nvSpPr>
          <p:spPr>
            <a:xfrm>
              <a:off x="708973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 descr=""/>
            <p:cNvSpPr/>
            <p:nvPr/>
          </p:nvSpPr>
          <p:spPr>
            <a:xfrm>
              <a:off x="708973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 descr=""/>
            <p:cNvSpPr/>
            <p:nvPr/>
          </p:nvSpPr>
          <p:spPr>
            <a:xfrm>
              <a:off x="7090743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 descr=""/>
            <p:cNvSpPr/>
            <p:nvPr/>
          </p:nvSpPr>
          <p:spPr>
            <a:xfrm>
              <a:off x="708973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 descr=""/>
            <p:cNvSpPr/>
            <p:nvPr/>
          </p:nvSpPr>
          <p:spPr>
            <a:xfrm>
              <a:off x="708973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 descr=""/>
            <p:cNvSpPr/>
            <p:nvPr/>
          </p:nvSpPr>
          <p:spPr>
            <a:xfrm>
              <a:off x="7090743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 descr=""/>
            <p:cNvSpPr/>
            <p:nvPr/>
          </p:nvSpPr>
          <p:spPr>
            <a:xfrm>
              <a:off x="7089731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 descr=""/>
            <p:cNvSpPr/>
            <p:nvPr/>
          </p:nvSpPr>
          <p:spPr>
            <a:xfrm>
              <a:off x="7089731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 descr=""/>
            <p:cNvSpPr/>
            <p:nvPr/>
          </p:nvSpPr>
          <p:spPr>
            <a:xfrm>
              <a:off x="7090743" y="8763836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 descr=""/>
            <p:cNvSpPr/>
            <p:nvPr/>
          </p:nvSpPr>
          <p:spPr>
            <a:xfrm>
              <a:off x="7089731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 descr=""/>
            <p:cNvSpPr/>
            <p:nvPr/>
          </p:nvSpPr>
          <p:spPr>
            <a:xfrm>
              <a:off x="7089731" y="872436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 descr=""/>
            <p:cNvSpPr/>
            <p:nvPr/>
          </p:nvSpPr>
          <p:spPr>
            <a:xfrm>
              <a:off x="7166639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 descr=""/>
            <p:cNvSpPr/>
            <p:nvPr/>
          </p:nvSpPr>
          <p:spPr>
            <a:xfrm>
              <a:off x="716562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 descr=""/>
            <p:cNvSpPr/>
            <p:nvPr/>
          </p:nvSpPr>
          <p:spPr>
            <a:xfrm>
              <a:off x="716562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 descr=""/>
            <p:cNvSpPr/>
            <p:nvPr/>
          </p:nvSpPr>
          <p:spPr>
            <a:xfrm>
              <a:off x="7166639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 descr=""/>
            <p:cNvSpPr/>
            <p:nvPr/>
          </p:nvSpPr>
          <p:spPr>
            <a:xfrm>
              <a:off x="716562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 descr=""/>
            <p:cNvSpPr/>
            <p:nvPr/>
          </p:nvSpPr>
          <p:spPr>
            <a:xfrm>
              <a:off x="716562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 descr=""/>
            <p:cNvSpPr/>
            <p:nvPr/>
          </p:nvSpPr>
          <p:spPr>
            <a:xfrm>
              <a:off x="7166639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 descr=""/>
            <p:cNvSpPr/>
            <p:nvPr/>
          </p:nvSpPr>
          <p:spPr>
            <a:xfrm>
              <a:off x="716562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 descr=""/>
            <p:cNvSpPr/>
            <p:nvPr/>
          </p:nvSpPr>
          <p:spPr>
            <a:xfrm>
              <a:off x="716562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 descr=""/>
            <p:cNvSpPr/>
            <p:nvPr/>
          </p:nvSpPr>
          <p:spPr>
            <a:xfrm>
              <a:off x="7166639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 descr=""/>
            <p:cNvSpPr/>
            <p:nvPr/>
          </p:nvSpPr>
          <p:spPr>
            <a:xfrm>
              <a:off x="716562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 descr=""/>
            <p:cNvSpPr/>
            <p:nvPr/>
          </p:nvSpPr>
          <p:spPr>
            <a:xfrm>
              <a:off x="716562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 descr=""/>
            <p:cNvSpPr/>
            <p:nvPr/>
          </p:nvSpPr>
          <p:spPr>
            <a:xfrm>
              <a:off x="7166639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 descr=""/>
            <p:cNvSpPr/>
            <p:nvPr/>
          </p:nvSpPr>
          <p:spPr>
            <a:xfrm>
              <a:off x="7165627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 descr=""/>
            <p:cNvSpPr/>
            <p:nvPr/>
          </p:nvSpPr>
          <p:spPr>
            <a:xfrm>
              <a:off x="7165627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 descr=""/>
            <p:cNvSpPr/>
            <p:nvPr/>
          </p:nvSpPr>
          <p:spPr>
            <a:xfrm>
              <a:off x="7166639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 descr=""/>
            <p:cNvSpPr/>
            <p:nvPr/>
          </p:nvSpPr>
          <p:spPr>
            <a:xfrm>
              <a:off x="7165627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 descr=""/>
            <p:cNvSpPr/>
            <p:nvPr/>
          </p:nvSpPr>
          <p:spPr>
            <a:xfrm>
              <a:off x="7165627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 descr=""/>
            <p:cNvSpPr/>
            <p:nvPr/>
          </p:nvSpPr>
          <p:spPr>
            <a:xfrm>
              <a:off x="7242535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 descr=""/>
            <p:cNvSpPr/>
            <p:nvPr/>
          </p:nvSpPr>
          <p:spPr>
            <a:xfrm>
              <a:off x="724152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 descr=""/>
            <p:cNvSpPr/>
            <p:nvPr/>
          </p:nvSpPr>
          <p:spPr>
            <a:xfrm>
              <a:off x="724152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 descr=""/>
            <p:cNvSpPr/>
            <p:nvPr/>
          </p:nvSpPr>
          <p:spPr>
            <a:xfrm>
              <a:off x="7242535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 descr=""/>
            <p:cNvSpPr/>
            <p:nvPr/>
          </p:nvSpPr>
          <p:spPr>
            <a:xfrm>
              <a:off x="724152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 descr=""/>
            <p:cNvSpPr/>
            <p:nvPr/>
          </p:nvSpPr>
          <p:spPr>
            <a:xfrm>
              <a:off x="724152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 descr=""/>
            <p:cNvSpPr/>
            <p:nvPr/>
          </p:nvSpPr>
          <p:spPr>
            <a:xfrm>
              <a:off x="7242535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 descr=""/>
            <p:cNvSpPr/>
            <p:nvPr/>
          </p:nvSpPr>
          <p:spPr>
            <a:xfrm>
              <a:off x="724152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 descr=""/>
            <p:cNvSpPr/>
            <p:nvPr/>
          </p:nvSpPr>
          <p:spPr>
            <a:xfrm>
              <a:off x="724152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 descr=""/>
            <p:cNvSpPr/>
            <p:nvPr/>
          </p:nvSpPr>
          <p:spPr>
            <a:xfrm>
              <a:off x="7242535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 descr=""/>
            <p:cNvSpPr/>
            <p:nvPr/>
          </p:nvSpPr>
          <p:spPr>
            <a:xfrm>
              <a:off x="7241523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 descr=""/>
            <p:cNvSpPr/>
            <p:nvPr/>
          </p:nvSpPr>
          <p:spPr>
            <a:xfrm>
              <a:off x="7241523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 descr=""/>
            <p:cNvSpPr/>
            <p:nvPr/>
          </p:nvSpPr>
          <p:spPr>
            <a:xfrm>
              <a:off x="7242535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 descr=""/>
            <p:cNvSpPr/>
            <p:nvPr/>
          </p:nvSpPr>
          <p:spPr>
            <a:xfrm>
              <a:off x="7241523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 descr=""/>
            <p:cNvSpPr/>
            <p:nvPr/>
          </p:nvSpPr>
          <p:spPr>
            <a:xfrm>
              <a:off x="7241523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 descr=""/>
            <p:cNvSpPr/>
            <p:nvPr/>
          </p:nvSpPr>
          <p:spPr>
            <a:xfrm>
              <a:off x="7318432" y="10225093"/>
              <a:ext cx="0" cy="99695"/>
            </a:xfrm>
            <a:custGeom>
              <a:avLst/>
              <a:gdLst/>
              <a:ahLst/>
              <a:cxnLst/>
              <a:rect l="l" t="t" r="r" b="b"/>
              <a:pathLst>
                <a:path w="0" h="99695">
                  <a:moveTo>
                    <a:pt x="0" y="991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 descr=""/>
            <p:cNvSpPr/>
            <p:nvPr/>
          </p:nvSpPr>
          <p:spPr>
            <a:xfrm>
              <a:off x="731742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 descr=""/>
            <p:cNvSpPr/>
            <p:nvPr/>
          </p:nvSpPr>
          <p:spPr>
            <a:xfrm>
              <a:off x="731742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 descr=""/>
            <p:cNvSpPr/>
            <p:nvPr/>
          </p:nvSpPr>
          <p:spPr>
            <a:xfrm>
              <a:off x="7318432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 descr=""/>
            <p:cNvSpPr/>
            <p:nvPr/>
          </p:nvSpPr>
          <p:spPr>
            <a:xfrm>
              <a:off x="7317420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 descr=""/>
            <p:cNvSpPr/>
            <p:nvPr/>
          </p:nvSpPr>
          <p:spPr>
            <a:xfrm>
              <a:off x="7317420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 descr=""/>
            <p:cNvSpPr/>
            <p:nvPr/>
          </p:nvSpPr>
          <p:spPr>
            <a:xfrm>
              <a:off x="7318432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 descr=""/>
            <p:cNvSpPr/>
            <p:nvPr/>
          </p:nvSpPr>
          <p:spPr>
            <a:xfrm>
              <a:off x="7317420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 descr=""/>
            <p:cNvSpPr/>
            <p:nvPr/>
          </p:nvSpPr>
          <p:spPr>
            <a:xfrm>
              <a:off x="7317420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 descr=""/>
            <p:cNvSpPr/>
            <p:nvPr/>
          </p:nvSpPr>
          <p:spPr>
            <a:xfrm>
              <a:off x="7318432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 descr=""/>
            <p:cNvSpPr/>
            <p:nvPr/>
          </p:nvSpPr>
          <p:spPr>
            <a:xfrm>
              <a:off x="7317420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 descr=""/>
            <p:cNvSpPr/>
            <p:nvPr/>
          </p:nvSpPr>
          <p:spPr>
            <a:xfrm>
              <a:off x="7317420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 descr=""/>
            <p:cNvSpPr/>
            <p:nvPr/>
          </p:nvSpPr>
          <p:spPr>
            <a:xfrm>
              <a:off x="7318432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 descr=""/>
            <p:cNvSpPr/>
            <p:nvPr/>
          </p:nvSpPr>
          <p:spPr>
            <a:xfrm>
              <a:off x="7317420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 descr=""/>
            <p:cNvSpPr/>
            <p:nvPr/>
          </p:nvSpPr>
          <p:spPr>
            <a:xfrm>
              <a:off x="7317420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 descr=""/>
            <p:cNvSpPr/>
            <p:nvPr/>
          </p:nvSpPr>
          <p:spPr>
            <a:xfrm>
              <a:off x="739331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 descr=""/>
            <p:cNvSpPr/>
            <p:nvPr/>
          </p:nvSpPr>
          <p:spPr>
            <a:xfrm>
              <a:off x="739331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 descr=""/>
            <p:cNvSpPr/>
            <p:nvPr/>
          </p:nvSpPr>
          <p:spPr>
            <a:xfrm>
              <a:off x="7394328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 descr=""/>
            <p:cNvSpPr/>
            <p:nvPr/>
          </p:nvSpPr>
          <p:spPr>
            <a:xfrm>
              <a:off x="739331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 descr=""/>
            <p:cNvSpPr/>
            <p:nvPr/>
          </p:nvSpPr>
          <p:spPr>
            <a:xfrm>
              <a:off x="739331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 descr=""/>
            <p:cNvSpPr/>
            <p:nvPr/>
          </p:nvSpPr>
          <p:spPr>
            <a:xfrm>
              <a:off x="7394328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 descr=""/>
            <p:cNvSpPr/>
            <p:nvPr/>
          </p:nvSpPr>
          <p:spPr>
            <a:xfrm>
              <a:off x="739331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 descr=""/>
            <p:cNvSpPr/>
            <p:nvPr/>
          </p:nvSpPr>
          <p:spPr>
            <a:xfrm>
              <a:off x="739331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 descr=""/>
            <p:cNvSpPr/>
            <p:nvPr/>
          </p:nvSpPr>
          <p:spPr>
            <a:xfrm>
              <a:off x="7394328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 descr=""/>
            <p:cNvSpPr/>
            <p:nvPr/>
          </p:nvSpPr>
          <p:spPr>
            <a:xfrm>
              <a:off x="739331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 descr=""/>
            <p:cNvSpPr/>
            <p:nvPr/>
          </p:nvSpPr>
          <p:spPr>
            <a:xfrm>
              <a:off x="739331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 descr=""/>
            <p:cNvSpPr/>
            <p:nvPr/>
          </p:nvSpPr>
          <p:spPr>
            <a:xfrm>
              <a:off x="7394328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 descr=""/>
            <p:cNvSpPr/>
            <p:nvPr/>
          </p:nvSpPr>
          <p:spPr>
            <a:xfrm>
              <a:off x="739331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 descr=""/>
            <p:cNvSpPr/>
            <p:nvPr/>
          </p:nvSpPr>
          <p:spPr>
            <a:xfrm>
              <a:off x="739331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 descr=""/>
            <p:cNvSpPr/>
            <p:nvPr/>
          </p:nvSpPr>
          <p:spPr>
            <a:xfrm>
              <a:off x="7546121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 descr=""/>
            <p:cNvSpPr/>
            <p:nvPr/>
          </p:nvSpPr>
          <p:spPr>
            <a:xfrm>
              <a:off x="754510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 descr=""/>
            <p:cNvSpPr/>
            <p:nvPr/>
          </p:nvSpPr>
          <p:spPr>
            <a:xfrm>
              <a:off x="754510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 descr=""/>
            <p:cNvSpPr/>
            <p:nvPr/>
          </p:nvSpPr>
          <p:spPr>
            <a:xfrm>
              <a:off x="7546121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 descr=""/>
            <p:cNvSpPr/>
            <p:nvPr/>
          </p:nvSpPr>
          <p:spPr>
            <a:xfrm>
              <a:off x="754510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 descr=""/>
            <p:cNvSpPr/>
            <p:nvPr/>
          </p:nvSpPr>
          <p:spPr>
            <a:xfrm>
              <a:off x="754510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 descr=""/>
            <p:cNvSpPr/>
            <p:nvPr/>
          </p:nvSpPr>
          <p:spPr>
            <a:xfrm>
              <a:off x="7546121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 descr=""/>
            <p:cNvSpPr/>
            <p:nvPr/>
          </p:nvSpPr>
          <p:spPr>
            <a:xfrm>
              <a:off x="754510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 descr=""/>
            <p:cNvSpPr/>
            <p:nvPr/>
          </p:nvSpPr>
          <p:spPr>
            <a:xfrm>
              <a:off x="754510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 descr=""/>
            <p:cNvSpPr/>
            <p:nvPr/>
          </p:nvSpPr>
          <p:spPr>
            <a:xfrm>
              <a:off x="7622017" y="10225093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w="0" h="111759">
                  <a:moveTo>
                    <a:pt x="0" y="11131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 descr=""/>
            <p:cNvSpPr/>
            <p:nvPr/>
          </p:nvSpPr>
          <p:spPr>
            <a:xfrm>
              <a:off x="762100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 descr=""/>
            <p:cNvSpPr/>
            <p:nvPr/>
          </p:nvSpPr>
          <p:spPr>
            <a:xfrm>
              <a:off x="762100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 descr=""/>
            <p:cNvSpPr/>
            <p:nvPr/>
          </p:nvSpPr>
          <p:spPr>
            <a:xfrm>
              <a:off x="7622017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 descr=""/>
            <p:cNvSpPr/>
            <p:nvPr/>
          </p:nvSpPr>
          <p:spPr>
            <a:xfrm>
              <a:off x="762100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 descr=""/>
            <p:cNvSpPr/>
            <p:nvPr/>
          </p:nvSpPr>
          <p:spPr>
            <a:xfrm>
              <a:off x="762100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 descr=""/>
            <p:cNvSpPr/>
            <p:nvPr/>
          </p:nvSpPr>
          <p:spPr>
            <a:xfrm>
              <a:off x="7622017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 descr=""/>
            <p:cNvSpPr/>
            <p:nvPr/>
          </p:nvSpPr>
          <p:spPr>
            <a:xfrm>
              <a:off x="762100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 descr=""/>
            <p:cNvSpPr/>
            <p:nvPr/>
          </p:nvSpPr>
          <p:spPr>
            <a:xfrm>
              <a:off x="762100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 descr=""/>
            <p:cNvSpPr/>
            <p:nvPr/>
          </p:nvSpPr>
          <p:spPr>
            <a:xfrm>
              <a:off x="769690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 descr=""/>
            <p:cNvSpPr/>
            <p:nvPr/>
          </p:nvSpPr>
          <p:spPr>
            <a:xfrm>
              <a:off x="769690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 descr=""/>
            <p:cNvSpPr/>
            <p:nvPr/>
          </p:nvSpPr>
          <p:spPr>
            <a:xfrm>
              <a:off x="7697913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 descr=""/>
            <p:cNvSpPr/>
            <p:nvPr/>
          </p:nvSpPr>
          <p:spPr>
            <a:xfrm>
              <a:off x="769690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 descr=""/>
            <p:cNvSpPr/>
            <p:nvPr/>
          </p:nvSpPr>
          <p:spPr>
            <a:xfrm>
              <a:off x="769690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 descr=""/>
            <p:cNvSpPr/>
            <p:nvPr/>
          </p:nvSpPr>
          <p:spPr>
            <a:xfrm>
              <a:off x="7697913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 descr=""/>
            <p:cNvSpPr/>
            <p:nvPr/>
          </p:nvSpPr>
          <p:spPr>
            <a:xfrm>
              <a:off x="769690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 descr=""/>
            <p:cNvSpPr/>
            <p:nvPr/>
          </p:nvSpPr>
          <p:spPr>
            <a:xfrm>
              <a:off x="769690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 descr=""/>
            <p:cNvSpPr/>
            <p:nvPr/>
          </p:nvSpPr>
          <p:spPr>
            <a:xfrm>
              <a:off x="7773810" y="10225093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w="0" h="127634">
                  <a:moveTo>
                    <a:pt x="0" y="1275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 descr=""/>
            <p:cNvSpPr/>
            <p:nvPr/>
          </p:nvSpPr>
          <p:spPr>
            <a:xfrm>
              <a:off x="777279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 descr=""/>
            <p:cNvSpPr/>
            <p:nvPr/>
          </p:nvSpPr>
          <p:spPr>
            <a:xfrm>
              <a:off x="777279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 descr=""/>
            <p:cNvSpPr/>
            <p:nvPr/>
          </p:nvSpPr>
          <p:spPr>
            <a:xfrm>
              <a:off x="7773810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 descr=""/>
            <p:cNvSpPr/>
            <p:nvPr/>
          </p:nvSpPr>
          <p:spPr>
            <a:xfrm>
              <a:off x="777279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 descr=""/>
            <p:cNvSpPr/>
            <p:nvPr/>
          </p:nvSpPr>
          <p:spPr>
            <a:xfrm>
              <a:off x="777279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 descr=""/>
            <p:cNvSpPr/>
            <p:nvPr/>
          </p:nvSpPr>
          <p:spPr>
            <a:xfrm>
              <a:off x="7849706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 descr=""/>
            <p:cNvSpPr/>
            <p:nvPr/>
          </p:nvSpPr>
          <p:spPr>
            <a:xfrm>
              <a:off x="784869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 descr=""/>
            <p:cNvSpPr/>
            <p:nvPr/>
          </p:nvSpPr>
          <p:spPr>
            <a:xfrm>
              <a:off x="784869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 descr=""/>
            <p:cNvSpPr/>
            <p:nvPr/>
          </p:nvSpPr>
          <p:spPr>
            <a:xfrm>
              <a:off x="7924590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 descr=""/>
            <p:cNvSpPr/>
            <p:nvPr/>
          </p:nvSpPr>
          <p:spPr>
            <a:xfrm>
              <a:off x="7924590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 descr=""/>
            <p:cNvSpPr/>
            <p:nvPr/>
          </p:nvSpPr>
          <p:spPr>
            <a:xfrm>
              <a:off x="7925602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 descr=""/>
            <p:cNvSpPr/>
            <p:nvPr/>
          </p:nvSpPr>
          <p:spPr>
            <a:xfrm>
              <a:off x="792459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 descr=""/>
            <p:cNvSpPr/>
            <p:nvPr/>
          </p:nvSpPr>
          <p:spPr>
            <a:xfrm>
              <a:off x="7924590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 descr=""/>
            <p:cNvSpPr/>
            <p:nvPr/>
          </p:nvSpPr>
          <p:spPr>
            <a:xfrm>
              <a:off x="8532773" y="10490224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w="0" h="38734">
                  <a:moveTo>
                    <a:pt x="0" y="3845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 descr=""/>
            <p:cNvSpPr/>
            <p:nvPr/>
          </p:nvSpPr>
          <p:spPr>
            <a:xfrm>
              <a:off x="853176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 descr=""/>
            <p:cNvSpPr/>
            <p:nvPr/>
          </p:nvSpPr>
          <p:spPr>
            <a:xfrm>
              <a:off x="853176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 descr=""/>
            <p:cNvSpPr/>
            <p:nvPr/>
          </p:nvSpPr>
          <p:spPr>
            <a:xfrm>
              <a:off x="8532773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 descr=""/>
            <p:cNvSpPr/>
            <p:nvPr/>
          </p:nvSpPr>
          <p:spPr>
            <a:xfrm>
              <a:off x="853176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 descr=""/>
            <p:cNvSpPr/>
            <p:nvPr/>
          </p:nvSpPr>
          <p:spPr>
            <a:xfrm>
              <a:off x="853176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 descr=""/>
            <p:cNvSpPr/>
            <p:nvPr/>
          </p:nvSpPr>
          <p:spPr>
            <a:xfrm>
              <a:off x="8532773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 descr=""/>
            <p:cNvSpPr/>
            <p:nvPr/>
          </p:nvSpPr>
          <p:spPr>
            <a:xfrm>
              <a:off x="853176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 descr=""/>
            <p:cNvSpPr/>
            <p:nvPr/>
          </p:nvSpPr>
          <p:spPr>
            <a:xfrm>
              <a:off x="853176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 descr=""/>
            <p:cNvSpPr/>
            <p:nvPr/>
          </p:nvSpPr>
          <p:spPr>
            <a:xfrm>
              <a:off x="8532773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 descr=""/>
            <p:cNvSpPr/>
            <p:nvPr/>
          </p:nvSpPr>
          <p:spPr>
            <a:xfrm>
              <a:off x="853176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 descr=""/>
            <p:cNvSpPr/>
            <p:nvPr/>
          </p:nvSpPr>
          <p:spPr>
            <a:xfrm>
              <a:off x="853176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 descr=""/>
            <p:cNvSpPr/>
            <p:nvPr/>
          </p:nvSpPr>
          <p:spPr>
            <a:xfrm>
              <a:off x="8532773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 descr=""/>
            <p:cNvSpPr/>
            <p:nvPr/>
          </p:nvSpPr>
          <p:spPr>
            <a:xfrm>
              <a:off x="853176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 descr=""/>
            <p:cNvSpPr/>
            <p:nvPr/>
          </p:nvSpPr>
          <p:spPr>
            <a:xfrm>
              <a:off x="853176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 descr=""/>
            <p:cNvSpPr/>
            <p:nvPr/>
          </p:nvSpPr>
          <p:spPr>
            <a:xfrm>
              <a:off x="8532773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 descr=""/>
            <p:cNvSpPr/>
            <p:nvPr/>
          </p:nvSpPr>
          <p:spPr>
            <a:xfrm>
              <a:off x="853176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 descr=""/>
            <p:cNvSpPr/>
            <p:nvPr/>
          </p:nvSpPr>
          <p:spPr>
            <a:xfrm>
              <a:off x="853176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 descr=""/>
            <p:cNvSpPr/>
            <p:nvPr/>
          </p:nvSpPr>
          <p:spPr>
            <a:xfrm>
              <a:off x="8532773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 descr=""/>
            <p:cNvSpPr/>
            <p:nvPr/>
          </p:nvSpPr>
          <p:spPr>
            <a:xfrm>
              <a:off x="8531761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 descr=""/>
            <p:cNvSpPr/>
            <p:nvPr/>
          </p:nvSpPr>
          <p:spPr>
            <a:xfrm>
              <a:off x="8531761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 descr=""/>
            <p:cNvSpPr/>
            <p:nvPr/>
          </p:nvSpPr>
          <p:spPr>
            <a:xfrm>
              <a:off x="8608670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 descr=""/>
            <p:cNvSpPr/>
            <p:nvPr/>
          </p:nvSpPr>
          <p:spPr>
            <a:xfrm>
              <a:off x="860765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 descr=""/>
            <p:cNvSpPr/>
            <p:nvPr/>
          </p:nvSpPr>
          <p:spPr>
            <a:xfrm>
              <a:off x="860765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 descr=""/>
            <p:cNvSpPr/>
            <p:nvPr/>
          </p:nvSpPr>
          <p:spPr>
            <a:xfrm>
              <a:off x="8608670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 descr=""/>
            <p:cNvSpPr/>
            <p:nvPr/>
          </p:nvSpPr>
          <p:spPr>
            <a:xfrm>
              <a:off x="860765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 descr=""/>
            <p:cNvSpPr/>
            <p:nvPr/>
          </p:nvSpPr>
          <p:spPr>
            <a:xfrm>
              <a:off x="860765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 descr=""/>
            <p:cNvSpPr/>
            <p:nvPr/>
          </p:nvSpPr>
          <p:spPr>
            <a:xfrm>
              <a:off x="8608670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 descr=""/>
            <p:cNvSpPr/>
            <p:nvPr/>
          </p:nvSpPr>
          <p:spPr>
            <a:xfrm>
              <a:off x="860765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 descr=""/>
            <p:cNvSpPr/>
            <p:nvPr/>
          </p:nvSpPr>
          <p:spPr>
            <a:xfrm>
              <a:off x="860765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 descr=""/>
            <p:cNvSpPr/>
            <p:nvPr/>
          </p:nvSpPr>
          <p:spPr>
            <a:xfrm>
              <a:off x="8608670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 descr=""/>
            <p:cNvSpPr/>
            <p:nvPr/>
          </p:nvSpPr>
          <p:spPr>
            <a:xfrm>
              <a:off x="860765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 descr=""/>
            <p:cNvSpPr/>
            <p:nvPr/>
          </p:nvSpPr>
          <p:spPr>
            <a:xfrm>
              <a:off x="860765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 descr=""/>
            <p:cNvSpPr/>
            <p:nvPr/>
          </p:nvSpPr>
          <p:spPr>
            <a:xfrm>
              <a:off x="8608670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 descr=""/>
            <p:cNvSpPr/>
            <p:nvPr/>
          </p:nvSpPr>
          <p:spPr>
            <a:xfrm>
              <a:off x="860765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 descr=""/>
            <p:cNvSpPr/>
            <p:nvPr/>
          </p:nvSpPr>
          <p:spPr>
            <a:xfrm>
              <a:off x="860765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 descr=""/>
            <p:cNvSpPr/>
            <p:nvPr/>
          </p:nvSpPr>
          <p:spPr>
            <a:xfrm>
              <a:off x="8608670" y="8771931"/>
              <a:ext cx="0" cy="181610"/>
            </a:xfrm>
            <a:custGeom>
              <a:avLst/>
              <a:gdLst/>
              <a:ahLst/>
              <a:cxnLst/>
              <a:rect l="l" t="t" r="r" b="b"/>
              <a:pathLst>
                <a:path w="0" h="181609">
                  <a:moveTo>
                    <a:pt x="0" y="1811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 descr=""/>
            <p:cNvSpPr/>
            <p:nvPr/>
          </p:nvSpPr>
          <p:spPr>
            <a:xfrm>
              <a:off x="8684566" y="10490224"/>
              <a:ext cx="0" cy="64135"/>
            </a:xfrm>
            <a:custGeom>
              <a:avLst/>
              <a:gdLst/>
              <a:ahLst/>
              <a:cxnLst/>
              <a:rect l="l" t="t" r="r" b="b"/>
              <a:pathLst>
                <a:path w="0" h="64134">
                  <a:moveTo>
                    <a:pt x="0" y="6375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 descr=""/>
            <p:cNvSpPr/>
            <p:nvPr/>
          </p:nvSpPr>
          <p:spPr>
            <a:xfrm>
              <a:off x="8683554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 descr=""/>
            <p:cNvSpPr/>
            <p:nvPr/>
          </p:nvSpPr>
          <p:spPr>
            <a:xfrm>
              <a:off x="8683554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 descr=""/>
            <p:cNvSpPr/>
            <p:nvPr/>
          </p:nvSpPr>
          <p:spPr>
            <a:xfrm>
              <a:off x="8684566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 descr=""/>
            <p:cNvSpPr/>
            <p:nvPr/>
          </p:nvSpPr>
          <p:spPr>
            <a:xfrm>
              <a:off x="868355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 descr=""/>
            <p:cNvSpPr/>
            <p:nvPr/>
          </p:nvSpPr>
          <p:spPr>
            <a:xfrm>
              <a:off x="8683554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 descr=""/>
            <p:cNvSpPr/>
            <p:nvPr/>
          </p:nvSpPr>
          <p:spPr>
            <a:xfrm>
              <a:off x="8684566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 descr=""/>
            <p:cNvSpPr/>
            <p:nvPr/>
          </p:nvSpPr>
          <p:spPr>
            <a:xfrm>
              <a:off x="868355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 descr=""/>
            <p:cNvSpPr/>
            <p:nvPr/>
          </p:nvSpPr>
          <p:spPr>
            <a:xfrm>
              <a:off x="8683554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 descr=""/>
            <p:cNvSpPr/>
            <p:nvPr/>
          </p:nvSpPr>
          <p:spPr>
            <a:xfrm>
              <a:off x="8684566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 descr=""/>
            <p:cNvSpPr/>
            <p:nvPr/>
          </p:nvSpPr>
          <p:spPr>
            <a:xfrm>
              <a:off x="868355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 descr=""/>
            <p:cNvSpPr/>
            <p:nvPr/>
          </p:nvSpPr>
          <p:spPr>
            <a:xfrm>
              <a:off x="8683554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 descr=""/>
            <p:cNvSpPr/>
            <p:nvPr/>
          </p:nvSpPr>
          <p:spPr>
            <a:xfrm>
              <a:off x="8684566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 descr=""/>
            <p:cNvSpPr/>
            <p:nvPr/>
          </p:nvSpPr>
          <p:spPr>
            <a:xfrm>
              <a:off x="868355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 descr=""/>
            <p:cNvSpPr/>
            <p:nvPr/>
          </p:nvSpPr>
          <p:spPr>
            <a:xfrm>
              <a:off x="8683554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 descr=""/>
            <p:cNvSpPr/>
            <p:nvPr/>
          </p:nvSpPr>
          <p:spPr>
            <a:xfrm>
              <a:off x="8684566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 descr=""/>
            <p:cNvSpPr/>
            <p:nvPr/>
          </p:nvSpPr>
          <p:spPr>
            <a:xfrm>
              <a:off x="868355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 descr=""/>
            <p:cNvSpPr/>
            <p:nvPr/>
          </p:nvSpPr>
          <p:spPr>
            <a:xfrm>
              <a:off x="8683554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 descr=""/>
            <p:cNvSpPr/>
            <p:nvPr/>
          </p:nvSpPr>
          <p:spPr>
            <a:xfrm>
              <a:off x="8684566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 descr=""/>
            <p:cNvSpPr/>
            <p:nvPr/>
          </p:nvSpPr>
          <p:spPr>
            <a:xfrm>
              <a:off x="8683554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 descr=""/>
            <p:cNvSpPr/>
            <p:nvPr/>
          </p:nvSpPr>
          <p:spPr>
            <a:xfrm>
              <a:off x="8683554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 descr=""/>
            <p:cNvSpPr/>
            <p:nvPr/>
          </p:nvSpPr>
          <p:spPr>
            <a:xfrm>
              <a:off x="8684566" y="879824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 descr=""/>
            <p:cNvSpPr/>
            <p:nvPr/>
          </p:nvSpPr>
          <p:spPr>
            <a:xfrm>
              <a:off x="8760462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 descr=""/>
            <p:cNvSpPr/>
            <p:nvPr/>
          </p:nvSpPr>
          <p:spPr>
            <a:xfrm>
              <a:off x="8759450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 descr=""/>
            <p:cNvSpPr/>
            <p:nvPr/>
          </p:nvSpPr>
          <p:spPr>
            <a:xfrm>
              <a:off x="8759450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 descr=""/>
            <p:cNvSpPr/>
            <p:nvPr/>
          </p:nvSpPr>
          <p:spPr>
            <a:xfrm>
              <a:off x="8760462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 descr=""/>
            <p:cNvSpPr/>
            <p:nvPr/>
          </p:nvSpPr>
          <p:spPr>
            <a:xfrm>
              <a:off x="8759450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 descr=""/>
            <p:cNvSpPr/>
            <p:nvPr/>
          </p:nvSpPr>
          <p:spPr>
            <a:xfrm>
              <a:off x="8759450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 descr=""/>
            <p:cNvSpPr/>
            <p:nvPr/>
          </p:nvSpPr>
          <p:spPr>
            <a:xfrm>
              <a:off x="8760462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 descr=""/>
            <p:cNvSpPr/>
            <p:nvPr/>
          </p:nvSpPr>
          <p:spPr>
            <a:xfrm>
              <a:off x="8759450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 descr=""/>
            <p:cNvSpPr/>
            <p:nvPr/>
          </p:nvSpPr>
          <p:spPr>
            <a:xfrm>
              <a:off x="8759450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 descr=""/>
            <p:cNvSpPr/>
            <p:nvPr/>
          </p:nvSpPr>
          <p:spPr>
            <a:xfrm>
              <a:off x="8760462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 descr=""/>
            <p:cNvSpPr/>
            <p:nvPr/>
          </p:nvSpPr>
          <p:spPr>
            <a:xfrm>
              <a:off x="8759450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 descr=""/>
            <p:cNvSpPr/>
            <p:nvPr/>
          </p:nvSpPr>
          <p:spPr>
            <a:xfrm>
              <a:off x="8759450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 descr=""/>
            <p:cNvSpPr/>
            <p:nvPr/>
          </p:nvSpPr>
          <p:spPr>
            <a:xfrm>
              <a:off x="8760462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 descr=""/>
            <p:cNvSpPr/>
            <p:nvPr/>
          </p:nvSpPr>
          <p:spPr>
            <a:xfrm>
              <a:off x="8759450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 descr=""/>
            <p:cNvSpPr/>
            <p:nvPr/>
          </p:nvSpPr>
          <p:spPr>
            <a:xfrm>
              <a:off x="8759450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 descr=""/>
            <p:cNvSpPr/>
            <p:nvPr/>
          </p:nvSpPr>
          <p:spPr>
            <a:xfrm>
              <a:off x="8760462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 descr=""/>
            <p:cNvSpPr/>
            <p:nvPr/>
          </p:nvSpPr>
          <p:spPr>
            <a:xfrm>
              <a:off x="8759450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 descr=""/>
            <p:cNvSpPr/>
            <p:nvPr/>
          </p:nvSpPr>
          <p:spPr>
            <a:xfrm>
              <a:off x="8759450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 descr=""/>
            <p:cNvSpPr/>
            <p:nvPr/>
          </p:nvSpPr>
          <p:spPr>
            <a:xfrm>
              <a:off x="8760462" y="8823541"/>
              <a:ext cx="0" cy="129539"/>
            </a:xfrm>
            <a:custGeom>
              <a:avLst/>
              <a:gdLst/>
              <a:ahLst/>
              <a:cxnLst/>
              <a:rect l="l" t="t" r="r" b="b"/>
              <a:pathLst>
                <a:path w="0" h="129540">
                  <a:moveTo>
                    <a:pt x="0" y="1295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 descr=""/>
            <p:cNvSpPr/>
            <p:nvPr/>
          </p:nvSpPr>
          <p:spPr>
            <a:xfrm>
              <a:off x="8836359" y="10490224"/>
              <a:ext cx="0" cy="89535"/>
            </a:xfrm>
            <a:custGeom>
              <a:avLst/>
              <a:gdLst/>
              <a:ahLst/>
              <a:cxnLst/>
              <a:rect l="l" t="t" r="r" b="b"/>
              <a:pathLst>
                <a:path w="0" h="89534">
                  <a:moveTo>
                    <a:pt x="0" y="8905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 descr=""/>
            <p:cNvSpPr/>
            <p:nvPr/>
          </p:nvSpPr>
          <p:spPr>
            <a:xfrm>
              <a:off x="883534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 descr=""/>
            <p:cNvSpPr/>
            <p:nvPr/>
          </p:nvSpPr>
          <p:spPr>
            <a:xfrm>
              <a:off x="8835347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 descr=""/>
            <p:cNvSpPr/>
            <p:nvPr/>
          </p:nvSpPr>
          <p:spPr>
            <a:xfrm>
              <a:off x="8836359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 descr=""/>
            <p:cNvSpPr/>
            <p:nvPr/>
          </p:nvSpPr>
          <p:spPr>
            <a:xfrm>
              <a:off x="883534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 descr=""/>
            <p:cNvSpPr/>
            <p:nvPr/>
          </p:nvSpPr>
          <p:spPr>
            <a:xfrm>
              <a:off x="8835347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 descr=""/>
            <p:cNvSpPr/>
            <p:nvPr/>
          </p:nvSpPr>
          <p:spPr>
            <a:xfrm>
              <a:off x="8836359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 descr=""/>
            <p:cNvSpPr/>
            <p:nvPr/>
          </p:nvSpPr>
          <p:spPr>
            <a:xfrm>
              <a:off x="883534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 descr=""/>
            <p:cNvSpPr/>
            <p:nvPr/>
          </p:nvSpPr>
          <p:spPr>
            <a:xfrm>
              <a:off x="8835347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 descr=""/>
            <p:cNvSpPr/>
            <p:nvPr/>
          </p:nvSpPr>
          <p:spPr>
            <a:xfrm>
              <a:off x="8836359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 descr=""/>
            <p:cNvSpPr/>
            <p:nvPr/>
          </p:nvSpPr>
          <p:spPr>
            <a:xfrm>
              <a:off x="883534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 descr=""/>
            <p:cNvSpPr/>
            <p:nvPr/>
          </p:nvSpPr>
          <p:spPr>
            <a:xfrm>
              <a:off x="8835347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 descr=""/>
            <p:cNvSpPr/>
            <p:nvPr/>
          </p:nvSpPr>
          <p:spPr>
            <a:xfrm>
              <a:off x="8836359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 descr=""/>
            <p:cNvSpPr/>
            <p:nvPr/>
          </p:nvSpPr>
          <p:spPr>
            <a:xfrm>
              <a:off x="883534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 descr=""/>
            <p:cNvSpPr/>
            <p:nvPr/>
          </p:nvSpPr>
          <p:spPr>
            <a:xfrm>
              <a:off x="8835347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 descr=""/>
            <p:cNvSpPr/>
            <p:nvPr/>
          </p:nvSpPr>
          <p:spPr>
            <a:xfrm>
              <a:off x="8836359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 descr=""/>
            <p:cNvSpPr/>
            <p:nvPr/>
          </p:nvSpPr>
          <p:spPr>
            <a:xfrm>
              <a:off x="8835347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 descr=""/>
            <p:cNvSpPr/>
            <p:nvPr/>
          </p:nvSpPr>
          <p:spPr>
            <a:xfrm>
              <a:off x="8835347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 descr=""/>
            <p:cNvSpPr/>
            <p:nvPr/>
          </p:nvSpPr>
          <p:spPr>
            <a:xfrm>
              <a:off x="8836359" y="889640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 descr=""/>
            <p:cNvSpPr/>
            <p:nvPr/>
          </p:nvSpPr>
          <p:spPr>
            <a:xfrm>
              <a:off x="8835347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 descr=""/>
            <p:cNvSpPr/>
            <p:nvPr/>
          </p:nvSpPr>
          <p:spPr>
            <a:xfrm>
              <a:off x="8835347" y="885794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 descr=""/>
            <p:cNvSpPr/>
            <p:nvPr/>
          </p:nvSpPr>
          <p:spPr>
            <a:xfrm>
              <a:off x="8911243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 descr=""/>
            <p:cNvSpPr/>
            <p:nvPr/>
          </p:nvSpPr>
          <p:spPr>
            <a:xfrm>
              <a:off x="8911243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 descr=""/>
            <p:cNvSpPr/>
            <p:nvPr/>
          </p:nvSpPr>
          <p:spPr>
            <a:xfrm>
              <a:off x="8912255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 descr=""/>
            <p:cNvSpPr/>
            <p:nvPr/>
          </p:nvSpPr>
          <p:spPr>
            <a:xfrm>
              <a:off x="8911243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 descr=""/>
            <p:cNvSpPr/>
            <p:nvPr/>
          </p:nvSpPr>
          <p:spPr>
            <a:xfrm>
              <a:off x="8911243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 descr=""/>
            <p:cNvSpPr/>
            <p:nvPr/>
          </p:nvSpPr>
          <p:spPr>
            <a:xfrm>
              <a:off x="8912255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 descr=""/>
            <p:cNvSpPr/>
            <p:nvPr/>
          </p:nvSpPr>
          <p:spPr>
            <a:xfrm>
              <a:off x="891124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 descr=""/>
            <p:cNvSpPr/>
            <p:nvPr/>
          </p:nvSpPr>
          <p:spPr>
            <a:xfrm>
              <a:off x="8911243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 descr=""/>
            <p:cNvSpPr/>
            <p:nvPr/>
          </p:nvSpPr>
          <p:spPr>
            <a:xfrm>
              <a:off x="8912255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 descr=""/>
            <p:cNvSpPr/>
            <p:nvPr/>
          </p:nvSpPr>
          <p:spPr>
            <a:xfrm>
              <a:off x="891124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 descr=""/>
            <p:cNvSpPr/>
            <p:nvPr/>
          </p:nvSpPr>
          <p:spPr>
            <a:xfrm>
              <a:off x="8911243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 descr=""/>
            <p:cNvSpPr/>
            <p:nvPr/>
          </p:nvSpPr>
          <p:spPr>
            <a:xfrm>
              <a:off x="8912255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 descr=""/>
            <p:cNvSpPr/>
            <p:nvPr/>
          </p:nvSpPr>
          <p:spPr>
            <a:xfrm>
              <a:off x="891124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 descr=""/>
            <p:cNvSpPr/>
            <p:nvPr/>
          </p:nvSpPr>
          <p:spPr>
            <a:xfrm>
              <a:off x="8911243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 descr=""/>
            <p:cNvSpPr/>
            <p:nvPr/>
          </p:nvSpPr>
          <p:spPr>
            <a:xfrm>
              <a:off x="8912255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 descr=""/>
            <p:cNvSpPr/>
            <p:nvPr/>
          </p:nvSpPr>
          <p:spPr>
            <a:xfrm>
              <a:off x="8911243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 descr=""/>
            <p:cNvSpPr/>
            <p:nvPr/>
          </p:nvSpPr>
          <p:spPr>
            <a:xfrm>
              <a:off x="8911243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 descr=""/>
            <p:cNvSpPr/>
            <p:nvPr/>
          </p:nvSpPr>
          <p:spPr>
            <a:xfrm>
              <a:off x="8912255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 descr=""/>
            <p:cNvSpPr/>
            <p:nvPr/>
          </p:nvSpPr>
          <p:spPr>
            <a:xfrm>
              <a:off x="8911243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 descr=""/>
            <p:cNvSpPr/>
            <p:nvPr/>
          </p:nvSpPr>
          <p:spPr>
            <a:xfrm>
              <a:off x="8911243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 descr=""/>
            <p:cNvSpPr/>
            <p:nvPr/>
          </p:nvSpPr>
          <p:spPr>
            <a:xfrm>
              <a:off x="8912255" y="887515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77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 descr=""/>
            <p:cNvSpPr/>
            <p:nvPr/>
          </p:nvSpPr>
          <p:spPr>
            <a:xfrm>
              <a:off x="8988151" y="10490224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w="0" h="114934">
                  <a:moveTo>
                    <a:pt x="0" y="1143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 descr=""/>
            <p:cNvSpPr/>
            <p:nvPr/>
          </p:nvSpPr>
          <p:spPr>
            <a:xfrm>
              <a:off x="8987139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 descr=""/>
            <p:cNvSpPr/>
            <p:nvPr/>
          </p:nvSpPr>
          <p:spPr>
            <a:xfrm>
              <a:off x="8987139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 descr=""/>
            <p:cNvSpPr/>
            <p:nvPr/>
          </p:nvSpPr>
          <p:spPr>
            <a:xfrm>
              <a:off x="8988151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 descr=""/>
            <p:cNvSpPr/>
            <p:nvPr/>
          </p:nvSpPr>
          <p:spPr>
            <a:xfrm>
              <a:off x="8987139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 descr=""/>
            <p:cNvSpPr/>
            <p:nvPr/>
          </p:nvSpPr>
          <p:spPr>
            <a:xfrm>
              <a:off x="8987139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 descr=""/>
            <p:cNvSpPr/>
            <p:nvPr/>
          </p:nvSpPr>
          <p:spPr>
            <a:xfrm>
              <a:off x="8988151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 descr=""/>
            <p:cNvSpPr/>
            <p:nvPr/>
          </p:nvSpPr>
          <p:spPr>
            <a:xfrm>
              <a:off x="8987139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 descr=""/>
            <p:cNvSpPr/>
            <p:nvPr/>
          </p:nvSpPr>
          <p:spPr>
            <a:xfrm>
              <a:off x="8987139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 descr=""/>
            <p:cNvSpPr/>
            <p:nvPr/>
          </p:nvSpPr>
          <p:spPr>
            <a:xfrm>
              <a:off x="8988151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 descr=""/>
            <p:cNvSpPr/>
            <p:nvPr/>
          </p:nvSpPr>
          <p:spPr>
            <a:xfrm>
              <a:off x="8987139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 descr=""/>
            <p:cNvSpPr/>
            <p:nvPr/>
          </p:nvSpPr>
          <p:spPr>
            <a:xfrm>
              <a:off x="8987139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 descr=""/>
            <p:cNvSpPr/>
            <p:nvPr/>
          </p:nvSpPr>
          <p:spPr>
            <a:xfrm>
              <a:off x="8988151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 descr=""/>
            <p:cNvSpPr/>
            <p:nvPr/>
          </p:nvSpPr>
          <p:spPr>
            <a:xfrm>
              <a:off x="8987139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 descr=""/>
            <p:cNvSpPr/>
            <p:nvPr/>
          </p:nvSpPr>
          <p:spPr>
            <a:xfrm>
              <a:off x="8987139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 descr=""/>
            <p:cNvSpPr/>
            <p:nvPr/>
          </p:nvSpPr>
          <p:spPr>
            <a:xfrm>
              <a:off x="8988151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 descr=""/>
            <p:cNvSpPr/>
            <p:nvPr/>
          </p:nvSpPr>
          <p:spPr>
            <a:xfrm>
              <a:off x="8987139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 descr=""/>
            <p:cNvSpPr/>
            <p:nvPr/>
          </p:nvSpPr>
          <p:spPr>
            <a:xfrm>
              <a:off x="8987139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 descr=""/>
            <p:cNvSpPr/>
            <p:nvPr/>
          </p:nvSpPr>
          <p:spPr>
            <a:xfrm>
              <a:off x="8988151" y="8901461"/>
              <a:ext cx="0" cy="185420"/>
            </a:xfrm>
            <a:custGeom>
              <a:avLst/>
              <a:gdLst/>
              <a:ahLst/>
              <a:cxnLst/>
              <a:rect l="l" t="t" r="r" b="b"/>
              <a:pathLst>
                <a:path w="0" h="185420">
                  <a:moveTo>
                    <a:pt x="0" y="18518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 descr=""/>
            <p:cNvSpPr/>
            <p:nvPr/>
          </p:nvSpPr>
          <p:spPr>
            <a:xfrm>
              <a:off x="9063036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 descr=""/>
            <p:cNvSpPr/>
            <p:nvPr/>
          </p:nvSpPr>
          <p:spPr>
            <a:xfrm>
              <a:off x="9063036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 descr=""/>
            <p:cNvSpPr/>
            <p:nvPr/>
          </p:nvSpPr>
          <p:spPr>
            <a:xfrm>
              <a:off x="9064048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 descr=""/>
            <p:cNvSpPr/>
            <p:nvPr/>
          </p:nvSpPr>
          <p:spPr>
            <a:xfrm>
              <a:off x="906303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 descr=""/>
            <p:cNvSpPr/>
            <p:nvPr/>
          </p:nvSpPr>
          <p:spPr>
            <a:xfrm>
              <a:off x="9063036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 descr=""/>
            <p:cNvSpPr/>
            <p:nvPr/>
          </p:nvSpPr>
          <p:spPr>
            <a:xfrm>
              <a:off x="9064048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 descr=""/>
            <p:cNvSpPr/>
            <p:nvPr/>
          </p:nvSpPr>
          <p:spPr>
            <a:xfrm>
              <a:off x="906303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 descr=""/>
            <p:cNvSpPr/>
            <p:nvPr/>
          </p:nvSpPr>
          <p:spPr>
            <a:xfrm>
              <a:off x="9063036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 descr=""/>
            <p:cNvSpPr/>
            <p:nvPr/>
          </p:nvSpPr>
          <p:spPr>
            <a:xfrm>
              <a:off x="9064048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 descr=""/>
            <p:cNvSpPr/>
            <p:nvPr/>
          </p:nvSpPr>
          <p:spPr>
            <a:xfrm>
              <a:off x="906303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 descr=""/>
            <p:cNvSpPr/>
            <p:nvPr/>
          </p:nvSpPr>
          <p:spPr>
            <a:xfrm>
              <a:off x="9063036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 descr=""/>
            <p:cNvSpPr/>
            <p:nvPr/>
          </p:nvSpPr>
          <p:spPr>
            <a:xfrm>
              <a:off x="9064048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 descr=""/>
            <p:cNvSpPr/>
            <p:nvPr/>
          </p:nvSpPr>
          <p:spPr>
            <a:xfrm>
              <a:off x="906303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 descr=""/>
            <p:cNvSpPr/>
            <p:nvPr/>
          </p:nvSpPr>
          <p:spPr>
            <a:xfrm>
              <a:off x="9063036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 descr=""/>
            <p:cNvSpPr/>
            <p:nvPr/>
          </p:nvSpPr>
          <p:spPr>
            <a:xfrm>
              <a:off x="9064048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 descr=""/>
            <p:cNvSpPr/>
            <p:nvPr/>
          </p:nvSpPr>
          <p:spPr>
            <a:xfrm>
              <a:off x="906303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 descr=""/>
            <p:cNvSpPr/>
            <p:nvPr/>
          </p:nvSpPr>
          <p:spPr>
            <a:xfrm>
              <a:off x="9063036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 descr=""/>
            <p:cNvSpPr/>
            <p:nvPr/>
          </p:nvSpPr>
          <p:spPr>
            <a:xfrm>
              <a:off x="9064048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 descr=""/>
            <p:cNvSpPr/>
            <p:nvPr/>
          </p:nvSpPr>
          <p:spPr>
            <a:xfrm>
              <a:off x="9063036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 descr=""/>
            <p:cNvSpPr/>
            <p:nvPr/>
          </p:nvSpPr>
          <p:spPr>
            <a:xfrm>
              <a:off x="9063036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 descr=""/>
            <p:cNvSpPr/>
            <p:nvPr/>
          </p:nvSpPr>
          <p:spPr>
            <a:xfrm>
              <a:off x="9064048" y="8926760"/>
              <a:ext cx="0" cy="26670"/>
            </a:xfrm>
            <a:custGeom>
              <a:avLst/>
              <a:gdLst/>
              <a:ahLst/>
              <a:cxnLst/>
              <a:rect l="l" t="t" r="r" b="b"/>
              <a:pathLst>
                <a:path w="0" h="26670">
                  <a:moveTo>
                    <a:pt x="0" y="263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 descr=""/>
            <p:cNvSpPr/>
            <p:nvPr/>
          </p:nvSpPr>
          <p:spPr>
            <a:xfrm>
              <a:off x="9139944" y="10490224"/>
              <a:ext cx="0" cy="139065"/>
            </a:xfrm>
            <a:custGeom>
              <a:avLst/>
              <a:gdLst/>
              <a:ahLst/>
              <a:cxnLst/>
              <a:rect l="l" t="t" r="r" b="b"/>
              <a:pathLst>
                <a:path w="0" h="139065">
                  <a:moveTo>
                    <a:pt x="0" y="1386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 descr=""/>
            <p:cNvSpPr/>
            <p:nvPr/>
          </p:nvSpPr>
          <p:spPr>
            <a:xfrm>
              <a:off x="9138932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 descr=""/>
            <p:cNvSpPr/>
            <p:nvPr/>
          </p:nvSpPr>
          <p:spPr>
            <a:xfrm>
              <a:off x="9138932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 descr=""/>
            <p:cNvSpPr/>
            <p:nvPr/>
          </p:nvSpPr>
          <p:spPr>
            <a:xfrm>
              <a:off x="9139944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 descr=""/>
            <p:cNvSpPr/>
            <p:nvPr/>
          </p:nvSpPr>
          <p:spPr>
            <a:xfrm>
              <a:off x="913893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 descr=""/>
            <p:cNvSpPr/>
            <p:nvPr/>
          </p:nvSpPr>
          <p:spPr>
            <a:xfrm>
              <a:off x="9138932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 descr=""/>
            <p:cNvSpPr/>
            <p:nvPr/>
          </p:nvSpPr>
          <p:spPr>
            <a:xfrm>
              <a:off x="9139944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 descr=""/>
            <p:cNvSpPr/>
            <p:nvPr/>
          </p:nvSpPr>
          <p:spPr>
            <a:xfrm>
              <a:off x="913893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 descr=""/>
            <p:cNvSpPr/>
            <p:nvPr/>
          </p:nvSpPr>
          <p:spPr>
            <a:xfrm>
              <a:off x="9138932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 descr=""/>
            <p:cNvSpPr/>
            <p:nvPr/>
          </p:nvSpPr>
          <p:spPr>
            <a:xfrm>
              <a:off x="9139944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 descr=""/>
            <p:cNvSpPr/>
            <p:nvPr/>
          </p:nvSpPr>
          <p:spPr>
            <a:xfrm>
              <a:off x="913893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 descr=""/>
            <p:cNvSpPr/>
            <p:nvPr/>
          </p:nvSpPr>
          <p:spPr>
            <a:xfrm>
              <a:off x="9138932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 descr=""/>
            <p:cNvSpPr/>
            <p:nvPr/>
          </p:nvSpPr>
          <p:spPr>
            <a:xfrm>
              <a:off x="9139944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 descr=""/>
            <p:cNvSpPr/>
            <p:nvPr/>
          </p:nvSpPr>
          <p:spPr>
            <a:xfrm>
              <a:off x="913893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 descr=""/>
            <p:cNvSpPr/>
            <p:nvPr/>
          </p:nvSpPr>
          <p:spPr>
            <a:xfrm>
              <a:off x="9138932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 descr=""/>
            <p:cNvSpPr/>
            <p:nvPr/>
          </p:nvSpPr>
          <p:spPr>
            <a:xfrm>
              <a:off x="9139944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 descr=""/>
            <p:cNvSpPr/>
            <p:nvPr/>
          </p:nvSpPr>
          <p:spPr>
            <a:xfrm>
              <a:off x="913893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 descr=""/>
            <p:cNvSpPr/>
            <p:nvPr/>
          </p:nvSpPr>
          <p:spPr>
            <a:xfrm>
              <a:off x="9138932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 descr=""/>
            <p:cNvSpPr/>
            <p:nvPr/>
          </p:nvSpPr>
          <p:spPr>
            <a:xfrm>
              <a:off x="9139944" y="8953070"/>
              <a:ext cx="0" cy="133985"/>
            </a:xfrm>
            <a:custGeom>
              <a:avLst/>
              <a:gdLst/>
              <a:ahLst/>
              <a:cxnLst/>
              <a:rect l="l" t="t" r="r" b="b"/>
              <a:pathLst>
                <a:path w="0" h="133984">
                  <a:moveTo>
                    <a:pt x="0" y="13357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 descr=""/>
            <p:cNvSpPr/>
            <p:nvPr/>
          </p:nvSpPr>
          <p:spPr>
            <a:xfrm>
              <a:off x="9215840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 descr=""/>
            <p:cNvSpPr/>
            <p:nvPr/>
          </p:nvSpPr>
          <p:spPr>
            <a:xfrm>
              <a:off x="921482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 descr=""/>
            <p:cNvSpPr/>
            <p:nvPr/>
          </p:nvSpPr>
          <p:spPr>
            <a:xfrm>
              <a:off x="9214828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 descr=""/>
            <p:cNvSpPr/>
            <p:nvPr/>
          </p:nvSpPr>
          <p:spPr>
            <a:xfrm>
              <a:off x="9215840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 descr=""/>
            <p:cNvSpPr/>
            <p:nvPr/>
          </p:nvSpPr>
          <p:spPr>
            <a:xfrm>
              <a:off x="921482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 descr=""/>
            <p:cNvSpPr/>
            <p:nvPr/>
          </p:nvSpPr>
          <p:spPr>
            <a:xfrm>
              <a:off x="9214828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 descr=""/>
            <p:cNvSpPr/>
            <p:nvPr/>
          </p:nvSpPr>
          <p:spPr>
            <a:xfrm>
              <a:off x="9215840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 descr=""/>
            <p:cNvSpPr/>
            <p:nvPr/>
          </p:nvSpPr>
          <p:spPr>
            <a:xfrm>
              <a:off x="921482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 descr=""/>
            <p:cNvSpPr/>
            <p:nvPr/>
          </p:nvSpPr>
          <p:spPr>
            <a:xfrm>
              <a:off x="9214828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 descr=""/>
            <p:cNvSpPr/>
            <p:nvPr/>
          </p:nvSpPr>
          <p:spPr>
            <a:xfrm>
              <a:off x="9215840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 descr=""/>
            <p:cNvSpPr/>
            <p:nvPr/>
          </p:nvSpPr>
          <p:spPr>
            <a:xfrm>
              <a:off x="921482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 descr=""/>
            <p:cNvSpPr/>
            <p:nvPr/>
          </p:nvSpPr>
          <p:spPr>
            <a:xfrm>
              <a:off x="9214828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 descr=""/>
            <p:cNvSpPr/>
            <p:nvPr/>
          </p:nvSpPr>
          <p:spPr>
            <a:xfrm>
              <a:off x="9215840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 descr=""/>
            <p:cNvSpPr/>
            <p:nvPr/>
          </p:nvSpPr>
          <p:spPr>
            <a:xfrm>
              <a:off x="921482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 descr=""/>
            <p:cNvSpPr/>
            <p:nvPr/>
          </p:nvSpPr>
          <p:spPr>
            <a:xfrm>
              <a:off x="9214828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 descr=""/>
            <p:cNvSpPr/>
            <p:nvPr/>
          </p:nvSpPr>
          <p:spPr>
            <a:xfrm>
              <a:off x="9215840" y="902896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 descr=""/>
            <p:cNvSpPr/>
            <p:nvPr/>
          </p:nvSpPr>
          <p:spPr>
            <a:xfrm>
              <a:off x="921482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 descr=""/>
            <p:cNvSpPr/>
            <p:nvPr/>
          </p:nvSpPr>
          <p:spPr>
            <a:xfrm>
              <a:off x="9214828" y="899051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 descr=""/>
            <p:cNvSpPr/>
            <p:nvPr/>
          </p:nvSpPr>
          <p:spPr>
            <a:xfrm>
              <a:off x="9291737" y="10490224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w="0" h="164465">
                  <a:moveTo>
                    <a:pt x="0" y="1639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 descr=""/>
            <p:cNvSpPr/>
            <p:nvPr/>
          </p:nvSpPr>
          <p:spPr>
            <a:xfrm>
              <a:off x="9290725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 descr=""/>
            <p:cNvSpPr/>
            <p:nvPr/>
          </p:nvSpPr>
          <p:spPr>
            <a:xfrm>
              <a:off x="9290725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 descr=""/>
            <p:cNvSpPr/>
            <p:nvPr/>
          </p:nvSpPr>
          <p:spPr>
            <a:xfrm>
              <a:off x="9291737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 descr=""/>
            <p:cNvSpPr/>
            <p:nvPr/>
          </p:nvSpPr>
          <p:spPr>
            <a:xfrm>
              <a:off x="929072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 descr=""/>
            <p:cNvSpPr/>
            <p:nvPr/>
          </p:nvSpPr>
          <p:spPr>
            <a:xfrm>
              <a:off x="9290725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 descr=""/>
            <p:cNvSpPr/>
            <p:nvPr/>
          </p:nvSpPr>
          <p:spPr>
            <a:xfrm>
              <a:off x="9291737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 descr=""/>
            <p:cNvSpPr/>
            <p:nvPr/>
          </p:nvSpPr>
          <p:spPr>
            <a:xfrm>
              <a:off x="929072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 descr=""/>
            <p:cNvSpPr/>
            <p:nvPr/>
          </p:nvSpPr>
          <p:spPr>
            <a:xfrm>
              <a:off x="9290725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 descr=""/>
            <p:cNvSpPr/>
            <p:nvPr/>
          </p:nvSpPr>
          <p:spPr>
            <a:xfrm>
              <a:off x="9291737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 descr=""/>
            <p:cNvSpPr/>
            <p:nvPr/>
          </p:nvSpPr>
          <p:spPr>
            <a:xfrm>
              <a:off x="929072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 descr=""/>
            <p:cNvSpPr/>
            <p:nvPr/>
          </p:nvSpPr>
          <p:spPr>
            <a:xfrm>
              <a:off x="9290725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 descr=""/>
            <p:cNvSpPr/>
            <p:nvPr/>
          </p:nvSpPr>
          <p:spPr>
            <a:xfrm>
              <a:off x="9291737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 descr=""/>
            <p:cNvSpPr/>
            <p:nvPr/>
          </p:nvSpPr>
          <p:spPr>
            <a:xfrm>
              <a:off x="9290725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 descr=""/>
            <p:cNvSpPr/>
            <p:nvPr/>
          </p:nvSpPr>
          <p:spPr>
            <a:xfrm>
              <a:off x="9290725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 descr=""/>
            <p:cNvSpPr/>
            <p:nvPr/>
          </p:nvSpPr>
          <p:spPr>
            <a:xfrm>
              <a:off x="9291737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 descr=""/>
            <p:cNvSpPr/>
            <p:nvPr/>
          </p:nvSpPr>
          <p:spPr>
            <a:xfrm>
              <a:off x="9290725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 descr=""/>
            <p:cNvSpPr/>
            <p:nvPr/>
          </p:nvSpPr>
          <p:spPr>
            <a:xfrm>
              <a:off x="9290725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 descr=""/>
            <p:cNvSpPr/>
            <p:nvPr/>
          </p:nvSpPr>
          <p:spPr>
            <a:xfrm>
              <a:off x="9291737" y="9004680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w="0" h="82550">
                  <a:moveTo>
                    <a:pt x="0" y="8196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 descr=""/>
            <p:cNvSpPr/>
            <p:nvPr/>
          </p:nvSpPr>
          <p:spPr>
            <a:xfrm>
              <a:off x="9367633" y="10622790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w="0" h="45084">
                  <a:moveTo>
                    <a:pt x="0" y="4452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 descr=""/>
            <p:cNvSpPr/>
            <p:nvPr/>
          </p:nvSpPr>
          <p:spPr>
            <a:xfrm>
              <a:off x="9366621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 descr=""/>
            <p:cNvSpPr/>
            <p:nvPr/>
          </p:nvSpPr>
          <p:spPr>
            <a:xfrm>
              <a:off x="9366621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 descr=""/>
            <p:cNvSpPr/>
            <p:nvPr/>
          </p:nvSpPr>
          <p:spPr>
            <a:xfrm>
              <a:off x="9367633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 descr=""/>
            <p:cNvSpPr/>
            <p:nvPr/>
          </p:nvSpPr>
          <p:spPr>
            <a:xfrm>
              <a:off x="936662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 descr=""/>
            <p:cNvSpPr/>
            <p:nvPr/>
          </p:nvSpPr>
          <p:spPr>
            <a:xfrm>
              <a:off x="9366621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 descr=""/>
            <p:cNvSpPr/>
            <p:nvPr/>
          </p:nvSpPr>
          <p:spPr>
            <a:xfrm>
              <a:off x="9367633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 descr=""/>
            <p:cNvSpPr/>
            <p:nvPr/>
          </p:nvSpPr>
          <p:spPr>
            <a:xfrm>
              <a:off x="936662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 descr=""/>
            <p:cNvSpPr/>
            <p:nvPr/>
          </p:nvSpPr>
          <p:spPr>
            <a:xfrm>
              <a:off x="9366621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 descr=""/>
            <p:cNvSpPr/>
            <p:nvPr/>
          </p:nvSpPr>
          <p:spPr>
            <a:xfrm>
              <a:off x="9367633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 descr=""/>
            <p:cNvSpPr/>
            <p:nvPr/>
          </p:nvSpPr>
          <p:spPr>
            <a:xfrm>
              <a:off x="936662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 descr=""/>
            <p:cNvSpPr/>
            <p:nvPr/>
          </p:nvSpPr>
          <p:spPr>
            <a:xfrm>
              <a:off x="9366621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 descr=""/>
            <p:cNvSpPr/>
            <p:nvPr/>
          </p:nvSpPr>
          <p:spPr>
            <a:xfrm>
              <a:off x="9367633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 descr=""/>
            <p:cNvSpPr/>
            <p:nvPr/>
          </p:nvSpPr>
          <p:spPr>
            <a:xfrm>
              <a:off x="936662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 descr=""/>
            <p:cNvSpPr/>
            <p:nvPr/>
          </p:nvSpPr>
          <p:spPr>
            <a:xfrm>
              <a:off x="9366621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 descr=""/>
            <p:cNvSpPr/>
            <p:nvPr/>
          </p:nvSpPr>
          <p:spPr>
            <a:xfrm>
              <a:off x="9367633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 descr=""/>
            <p:cNvSpPr/>
            <p:nvPr/>
          </p:nvSpPr>
          <p:spPr>
            <a:xfrm>
              <a:off x="936662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 descr=""/>
            <p:cNvSpPr/>
            <p:nvPr/>
          </p:nvSpPr>
          <p:spPr>
            <a:xfrm>
              <a:off x="9366621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 descr=""/>
            <p:cNvSpPr/>
            <p:nvPr/>
          </p:nvSpPr>
          <p:spPr>
            <a:xfrm>
              <a:off x="9367633" y="9030991"/>
              <a:ext cx="0" cy="188595"/>
            </a:xfrm>
            <a:custGeom>
              <a:avLst/>
              <a:gdLst/>
              <a:ahLst/>
              <a:cxnLst/>
              <a:rect l="l" t="t" r="r" b="b"/>
              <a:pathLst>
                <a:path w="0" h="188595">
                  <a:moveTo>
                    <a:pt x="0" y="1882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 descr=""/>
            <p:cNvSpPr/>
            <p:nvPr/>
          </p:nvSpPr>
          <p:spPr>
            <a:xfrm>
              <a:off x="9443529" y="10490224"/>
              <a:ext cx="0" cy="59055"/>
            </a:xfrm>
            <a:custGeom>
              <a:avLst/>
              <a:gdLst/>
              <a:ahLst/>
              <a:cxnLst/>
              <a:rect l="l" t="t" r="r" b="b"/>
              <a:pathLst>
                <a:path w="0" h="59054">
                  <a:moveTo>
                    <a:pt x="0" y="5869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 descr=""/>
            <p:cNvSpPr/>
            <p:nvPr/>
          </p:nvSpPr>
          <p:spPr>
            <a:xfrm>
              <a:off x="944251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 descr=""/>
            <p:cNvSpPr/>
            <p:nvPr/>
          </p:nvSpPr>
          <p:spPr>
            <a:xfrm>
              <a:off x="944251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 descr=""/>
            <p:cNvSpPr/>
            <p:nvPr/>
          </p:nvSpPr>
          <p:spPr>
            <a:xfrm>
              <a:off x="9443529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 descr=""/>
            <p:cNvSpPr/>
            <p:nvPr/>
          </p:nvSpPr>
          <p:spPr>
            <a:xfrm>
              <a:off x="944251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 descr=""/>
            <p:cNvSpPr/>
            <p:nvPr/>
          </p:nvSpPr>
          <p:spPr>
            <a:xfrm>
              <a:off x="944251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 descr=""/>
            <p:cNvSpPr/>
            <p:nvPr/>
          </p:nvSpPr>
          <p:spPr>
            <a:xfrm>
              <a:off x="9443529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 descr=""/>
            <p:cNvSpPr/>
            <p:nvPr/>
          </p:nvSpPr>
          <p:spPr>
            <a:xfrm>
              <a:off x="944251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 descr=""/>
            <p:cNvSpPr/>
            <p:nvPr/>
          </p:nvSpPr>
          <p:spPr>
            <a:xfrm>
              <a:off x="944251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 descr=""/>
            <p:cNvSpPr/>
            <p:nvPr/>
          </p:nvSpPr>
          <p:spPr>
            <a:xfrm>
              <a:off x="9443529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 descr=""/>
            <p:cNvSpPr/>
            <p:nvPr/>
          </p:nvSpPr>
          <p:spPr>
            <a:xfrm>
              <a:off x="944251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 descr=""/>
            <p:cNvSpPr/>
            <p:nvPr/>
          </p:nvSpPr>
          <p:spPr>
            <a:xfrm>
              <a:off x="944251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 descr=""/>
            <p:cNvSpPr/>
            <p:nvPr/>
          </p:nvSpPr>
          <p:spPr>
            <a:xfrm>
              <a:off x="9443529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 descr=""/>
            <p:cNvSpPr/>
            <p:nvPr/>
          </p:nvSpPr>
          <p:spPr>
            <a:xfrm>
              <a:off x="944251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 descr=""/>
            <p:cNvSpPr/>
            <p:nvPr/>
          </p:nvSpPr>
          <p:spPr>
            <a:xfrm>
              <a:off x="944251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 descr=""/>
            <p:cNvSpPr/>
            <p:nvPr/>
          </p:nvSpPr>
          <p:spPr>
            <a:xfrm>
              <a:off x="9443529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 descr=""/>
            <p:cNvSpPr/>
            <p:nvPr/>
          </p:nvSpPr>
          <p:spPr>
            <a:xfrm>
              <a:off x="944251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 descr=""/>
            <p:cNvSpPr/>
            <p:nvPr/>
          </p:nvSpPr>
          <p:spPr>
            <a:xfrm>
              <a:off x="944251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 descr=""/>
            <p:cNvSpPr/>
            <p:nvPr/>
          </p:nvSpPr>
          <p:spPr>
            <a:xfrm>
              <a:off x="9519426" y="106916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 descr=""/>
            <p:cNvSpPr/>
            <p:nvPr/>
          </p:nvSpPr>
          <p:spPr>
            <a:xfrm>
              <a:off x="9519426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 descr=""/>
            <p:cNvSpPr/>
            <p:nvPr/>
          </p:nvSpPr>
          <p:spPr>
            <a:xfrm>
              <a:off x="9518414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 descr=""/>
            <p:cNvSpPr/>
            <p:nvPr/>
          </p:nvSpPr>
          <p:spPr>
            <a:xfrm>
              <a:off x="9518414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 descr=""/>
            <p:cNvSpPr/>
            <p:nvPr/>
          </p:nvSpPr>
          <p:spPr>
            <a:xfrm>
              <a:off x="9519426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 descr=""/>
            <p:cNvSpPr/>
            <p:nvPr/>
          </p:nvSpPr>
          <p:spPr>
            <a:xfrm>
              <a:off x="951841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 descr=""/>
            <p:cNvSpPr/>
            <p:nvPr/>
          </p:nvSpPr>
          <p:spPr>
            <a:xfrm>
              <a:off x="9518414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 descr=""/>
            <p:cNvSpPr/>
            <p:nvPr/>
          </p:nvSpPr>
          <p:spPr>
            <a:xfrm>
              <a:off x="9519426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 descr=""/>
            <p:cNvSpPr/>
            <p:nvPr/>
          </p:nvSpPr>
          <p:spPr>
            <a:xfrm>
              <a:off x="9518414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 descr=""/>
            <p:cNvSpPr/>
            <p:nvPr/>
          </p:nvSpPr>
          <p:spPr>
            <a:xfrm>
              <a:off x="9518414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 descr=""/>
            <p:cNvSpPr/>
            <p:nvPr/>
          </p:nvSpPr>
          <p:spPr>
            <a:xfrm>
              <a:off x="9519426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 descr=""/>
            <p:cNvSpPr/>
            <p:nvPr/>
          </p:nvSpPr>
          <p:spPr>
            <a:xfrm>
              <a:off x="9518414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 descr=""/>
            <p:cNvSpPr/>
            <p:nvPr/>
          </p:nvSpPr>
          <p:spPr>
            <a:xfrm>
              <a:off x="9518414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 descr=""/>
            <p:cNvSpPr/>
            <p:nvPr/>
          </p:nvSpPr>
          <p:spPr>
            <a:xfrm>
              <a:off x="9519426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 descr=""/>
            <p:cNvSpPr/>
            <p:nvPr/>
          </p:nvSpPr>
          <p:spPr>
            <a:xfrm>
              <a:off x="9518414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 descr=""/>
            <p:cNvSpPr/>
            <p:nvPr/>
          </p:nvSpPr>
          <p:spPr>
            <a:xfrm>
              <a:off x="9518414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 descr=""/>
            <p:cNvSpPr/>
            <p:nvPr/>
          </p:nvSpPr>
          <p:spPr>
            <a:xfrm>
              <a:off x="9519426" y="9115995"/>
              <a:ext cx="0" cy="103505"/>
            </a:xfrm>
            <a:custGeom>
              <a:avLst/>
              <a:gdLst/>
              <a:ahLst/>
              <a:cxnLst/>
              <a:rect l="l" t="t" r="r" b="b"/>
              <a:pathLst>
                <a:path w="0" h="103504">
                  <a:moveTo>
                    <a:pt x="0" y="1032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 descr=""/>
            <p:cNvSpPr/>
            <p:nvPr/>
          </p:nvSpPr>
          <p:spPr>
            <a:xfrm>
              <a:off x="9671218" y="828619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 descr=""/>
            <p:cNvSpPr/>
            <p:nvPr/>
          </p:nvSpPr>
          <p:spPr>
            <a:xfrm>
              <a:off x="9670207" y="106217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 descr=""/>
            <p:cNvSpPr/>
            <p:nvPr/>
          </p:nvSpPr>
          <p:spPr>
            <a:xfrm>
              <a:off x="9670207" y="106217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 descr=""/>
            <p:cNvSpPr/>
            <p:nvPr/>
          </p:nvSpPr>
          <p:spPr>
            <a:xfrm>
              <a:off x="9670207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 descr=""/>
            <p:cNvSpPr/>
            <p:nvPr/>
          </p:nvSpPr>
          <p:spPr>
            <a:xfrm>
              <a:off x="9670207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 descr=""/>
            <p:cNvSpPr/>
            <p:nvPr/>
          </p:nvSpPr>
          <p:spPr>
            <a:xfrm>
              <a:off x="9671218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 descr=""/>
            <p:cNvSpPr/>
            <p:nvPr/>
          </p:nvSpPr>
          <p:spPr>
            <a:xfrm>
              <a:off x="9670207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 descr=""/>
            <p:cNvSpPr/>
            <p:nvPr/>
          </p:nvSpPr>
          <p:spPr>
            <a:xfrm>
              <a:off x="9670207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 descr=""/>
            <p:cNvSpPr/>
            <p:nvPr/>
          </p:nvSpPr>
          <p:spPr>
            <a:xfrm>
              <a:off x="9671218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 descr=""/>
            <p:cNvSpPr/>
            <p:nvPr/>
          </p:nvSpPr>
          <p:spPr>
            <a:xfrm>
              <a:off x="9670207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 descr=""/>
            <p:cNvSpPr/>
            <p:nvPr/>
          </p:nvSpPr>
          <p:spPr>
            <a:xfrm>
              <a:off x="9670207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 descr=""/>
            <p:cNvSpPr/>
            <p:nvPr/>
          </p:nvSpPr>
          <p:spPr>
            <a:xfrm>
              <a:off x="9671218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 descr=""/>
            <p:cNvSpPr/>
            <p:nvPr/>
          </p:nvSpPr>
          <p:spPr>
            <a:xfrm>
              <a:off x="9670207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 descr=""/>
            <p:cNvSpPr/>
            <p:nvPr/>
          </p:nvSpPr>
          <p:spPr>
            <a:xfrm>
              <a:off x="9670207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 descr=""/>
            <p:cNvSpPr/>
            <p:nvPr/>
          </p:nvSpPr>
          <p:spPr>
            <a:xfrm>
              <a:off x="9671218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 descr=""/>
            <p:cNvSpPr/>
            <p:nvPr/>
          </p:nvSpPr>
          <p:spPr>
            <a:xfrm>
              <a:off x="9670207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 descr=""/>
            <p:cNvSpPr/>
            <p:nvPr/>
          </p:nvSpPr>
          <p:spPr>
            <a:xfrm>
              <a:off x="9670207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 descr=""/>
            <p:cNvSpPr/>
            <p:nvPr/>
          </p:nvSpPr>
          <p:spPr>
            <a:xfrm>
              <a:off x="9671218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 descr=""/>
            <p:cNvSpPr/>
            <p:nvPr/>
          </p:nvSpPr>
          <p:spPr>
            <a:xfrm>
              <a:off x="9670207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 descr=""/>
            <p:cNvSpPr/>
            <p:nvPr/>
          </p:nvSpPr>
          <p:spPr>
            <a:xfrm>
              <a:off x="9670207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 descr=""/>
            <p:cNvSpPr/>
            <p:nvPr/>
          </p:nvSpPr>
          <p:spPr>
            <a:xfrm>
              <a:off x="9671218" y="909879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 descr=""/>
            <p:cNvSpPr/>
            <p:nvPr/>
          </p:nvSpPr>
          <p:spPr>
            <a:xfrm>
              <a:off x="9671218" y="8498704"/>
              <a:ext cx="0" cy="79375"/>
            </a:xfrm>
            <a:custGeom>
              <a:avLst/>
              <a:gdLst/>
              <a:ahLst/>
              <a:cxnLst/>
              <a:rect l="l" t="t" r="r" b="b"/>
              <a:pathLst>
                <a:path w="0" h="79375">
                  <a:moveTo>
                    <a:pt x="0" y="7893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 descr=""/>
            <p:cNvSpPr/>
            <p:nvPr/>
          </p:nvSpPr>
          <p:spPr>
            <a:xfrm>
              <a:off x="9670207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 descr=""/>
            <p:cNvSpPr/>
            <p:nvPr/>
          </p:nvSpPr>
          <p:spPr>
            <a:xfrm>
              <a:off x="9670207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 descr=""/>
            <p:cNvSpPr/>
            <p:nvPr/>
          </p:nvSpPr>
          <p:spPr>
            <a:xfrm>
              <a:off x="9671218" y="8313517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w="0" h="109854">
                  <a:moveTo>
                    <a:pt x="0" y="1092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 descr=""/>
            <p:cNvSpPr/>
            <p:nvPr/>
          </p:nvSpPr>
          <p:spPr>
            <a:xfrm>
              <a:off x="9747115" y="82861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 descr=""/>
            <p:cNvSpPr/>
            <p:nvPr/>
          </p:nvSpPr>
          <p:spPr>
            <a:xfrm>
              <a:off x="9747115" y="104902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 descr=""/>
            <p:cNvSpPr/>
            <p:nvPr/>
          </p:nvSpPr>
          <p:spPr>
            <a:xfrm>
              <a:off x="9746103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 descr=""/>
            <p:cNvSpPr/>
            <p:nvPr/>
          </p:nvSpPr>
          <p:spPr>
            <a:xfrm>
              <a:off x="9746103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 descr=""/>
            <p:cNvSpPr/>
            <p:nvPr/>
          </p:nvSpPr>
          <p:spPr>
            <a:xfrm>
              <a:off x="9747115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 descr=""/>
            <p:cNvSpPr/>
            <p:nvPr/>
          </p:nvSpPr>
          <p:spPr>
            <a:xfrm>
              <a:off x="9746103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 descr=""/>
            <p:cNvSpPr/>
            <p:nvPr/>
          </p:nvSpPr>
          <p:spPr>
            <a:xfrm>
              <a:off x="9746103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 descr=""/>
            <p:cNvSpPr/>
            <p:nvPr/>
          </p:nvSpPr>
          <p:spPr>
            <a:xfrm>
              <a:off x="9747115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 descr=""/>
            <p:cNvSpPr/>
            <p:nvPr/>
          </p:nvSpPr>
          <p:spPr>
            <a:xfrm>
              <a:off x="9746103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 descr=""/>
            <p:cNvSpPr/>
            <p:nvPr/>
          </p:nvSpPr>
          <p:spPr>
            <a:xfrm>
              <a:off x="9746103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 descr=""/>
            <p:cNvSpPr/>
            <p:nvPr/>
          </p:nvSpPr>
          <p:spPr>
            <a:xfrm>
              <a:off x="9747115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 descr=""/>
            <p:cNvSpPr/>
            <p:nvPr/>
          </p:nvSpPr>
          <p:spPr>
            <a:xfrm>
              <a:off x="9746103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 descr=""/>
            <p:cNvSpPr/>
            <p:nvPr/>
          </p:nvSpPr>
          <p:spPr>
            <a:xfrm>
              <a:off x="9746103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 descr=""/>
            <p:cNvSpPr/>
            <p:nvPr/>
          </p:nvSpPr>
          <p:spPr>
            <a:xfrm>
              <a:off x="9747115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 descr=""/>
            <p:cNvSpPr/>
            <p:nvPr/>
          </p:nvSpPr>
          <p:spPr>
            <a:xfrm>
              <a:off x="9746103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 descr=""/>
            <p:cNvSpPr/>
            <p:nvPr/>
          </p:nvSpPr>
          <p:spPr>
            <a:xfrm>
              <a:off x="9746103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 descr=""/>
            <p:cNvSpPr/>
            <p:nvPr/>
          </p:nvSpPr>
          <p:spPr>
            <a:xfrm>
              <a:off x="9747115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 descr=""/>
            <p:cNvSpPr/>
            <p:nvPr/>
          </p:nvSpPr>
          <p:spPr>
            <a:xfrm>
              <a:off x="9746103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 descr=""/>
            <p:cNvSpPr/>
            <p:nvPr/>
          </p:nvSpPr>
          <p:spPr>
            <a:xfrm>
              <a:off x="9746103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 descr=""/>
            <p:cNvSpPr/>
            <p:nvPr/>
          </p:nvSpPr>
          <p:spPr>
            <a:xfrm>
              <a:off x="9747115" y="8365127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w="0" h="163195">
                  <a:moveTo>
                    <a:pt x="0" y="162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 descr=""/>
            <p:cNvSpPr/>
            <p:nvPr/>
          </p:nvSpPr>
          <p:spPr>
            <a:xfrm>
              <a:off x="9746103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 descr=""/>
            <p:cNvSpPr/>
            <p:nvPr/>
          </p:nvSpPr>
          <p:spPr>
            <a:xfrm>
              <a:off x="9746103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 descr=""/>
            <p:cNvSpPr/>
            <p:nvPr/>
          </p:nvSpPr>
          <p:spPr>
            <a:xfrm>
              <a:off x="9823011" y="828619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 descr=""/>
            <p:cNvSpPr/>
            <p:nvPr/>
          </p:nvSpPr>
          <p:spPr>
            <a:xfrm>
              <a:off x="9823011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 descr=""/>
            <p:cNvSpPr/>
            <p:nvPr/>
          </p:nvSpPr>
          <p:spPr>
            <a:xfrm>
              <a:off x="982199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 descr=""/>
            <p:cNvSpPr/>
            <p:nvPr/>
          </p:nvSpPr>
          <p:spPr>
            <a:xfrm>
              <a:off x="9821999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 descr=""/>
            <p:cNvSpPr/>
            <p:nvPr/>
          </p:nvSpPr>
          <p:spPr>
            <a:xfrm>
              <a:off x="9823011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 descr=""/>
            <p:cNvSpPr/>
            <p:nvPr/>
          </p:nvSpPr>
          <p:spPr>
            <a:xfrm>
              <a:off x="982199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 descr=""/>
            <p:cNvSpPr/>
            <p:nvPr/>
          </p:nvSpPr>
          <p:spPr>
            <a:xfrm>
              <a:off x="9821999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 descr=""/>
            <p:cNvSpPr/>
            <p:nvPr/>
          </p:nvSpPr>
          <p:spPr>
            <a:xfrm>
              <a:off x="9823011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 descr=""/>
            <p:cNvSpPr/>
            <p:nvPr/>
          </p:nvSpPr>
          <p:spPr>
            <a:xfrm>
              <a:off x="982199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 descr=""/>
            <p:cNvSpPr/>
            <p:nvPr/>
          </p:nvSpPr>
          <p:spPr>
            <a:xfrm>
              <a:off x="9821999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 descr=""/>
            <p:cNvSpPr/>
            <p:nvPr/>
          </p:nvSpPr>
          <p:spPr>
            <a:xfrm>
              <a:off x="9823011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 descr=""/>
            <p:cNvSpPr/>
            <p:nvPr/>
          </p:nvSpPr>
          <p:spPr>
            <a:xfrm>
              <a:off x="982199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 descr=""/>
            <p:cNvSpPr/>
            <p:nvPr/>
          </p:nvSpPr>
          <p:spPr>
            <a:xfrm>
              <a:off x="9821999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 descr=""/>
            <p:cNvSpPr/>
            <p:nvPr/>
          </p:nvSpPr>
          <p:spPr>
            <a:xfrm>
              <a:off x="9823011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 descr=""/>
            <p:cNvSpPr/>
            <p:nvPr/>
          </p:nvSpPr>
          <p:spPr>
            <a:xfrm>
              <a:off x="982199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 descr=""/>
            <p:cNvSpPr/>
            <p:nvPr/>
          </p:nvSpPr>
          <p:spPr>
            <a:xfrm>
              <a:off x="9821999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 descr=""/>
            <p:cNvSpPr/>
            <p:nvPr/>
          </p:nvSpPr>
          <p:spPr>
            <a:xfrm>
              <a:off x="9823011" y="909879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 descr=""/>
            <p:cNvSpPr/>
            <p:nvPr/>
          </p:nvSpPr>
          <p:spPr>
            <a:xfrm>
              <a:off x="9823011" y="849870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 descr=""/>
            <p:cNvSpPr/>
            <p:nvPr/>
          </p:nvSpPr>
          <p:spPr>
            <a:xfrm>
              <a:off x="982199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 descr=""/>
            <p:cNvSpPr/>
            <p:nvPr/>
          </p:nvSpPr>
          <p:spPr>
            <a:xfrm>
              <a:off x="9821999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 descr=""/>
            <p:cNvSpPr/>
            <p:nvPr/>
          </p:nvSpPr>
          <p:spPr>
            <a:xfrm>
              <a:off x="9823011" y="8313517"/>
              <a:ext cx="0" cy="109855"/>
            </a:xfrm>
            <a:custGeom>
              <a:avLst/>
              <a:gdLst/>
              <a:ahLst/>
              <a:cxnLst/>
              <a:rect l="l" t="t" r="r" b="b"/>
              <a:pathLst>
                <a:path w="0" h="109854">
                  <a:moveTo>
                    <a:pt x="0" y="10929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 descr=""/>
            <p:cNvSpPr/>
            <p:nvPr/>
          </p:nvSpPr>
          <p:spPr>
            <a:xfrm>
              <a:off x="9898907" y="82861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 descr=""/>
            <p:cNvSpPr/>
            <p:nvPr/>
          </p:nvSpPr>
          <p:spPr>
            <a:xfrm>
              <a:off x="9898907" y="10490224"/>
              <a:ext cx="0" cy="84455"/>
            </a:xfrm>
            <a:custGeom>
              <a:avLst/>
              <a:gdLst/>
              <a:ahLst/>
              <a:cxnLst/>
              <a:rect l="l" t="t" r="r" b="b"/>
              <a:pathLst>
                <a:path w="0" h="84454">
                  <a:moveTo>
                    <a:pt x="0" y="839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 descr=""/>
            <p:cNvSpPr/>
            <p:nvPr/>
          </p:nvSpPr>
          <p:spPr>
            <a:xfrm>
              <a:off x="9897896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 descr=""/>
            <p:cNvSpPr/>
            <p:nvPr/>
          </p:nvSpPr>
          <p:spPr>
            <a:xfrm>
              <a:off x="9897896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 descr=""/>
            <p:cNvSpPr/>
            <p:nvPr/>
          </p:nvSpPr>
          <p:spPr>
            <a:xfrm>
              <a:off x="9898907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 descr=""/>
            <p:cNvSpPr/>
            <p:nvPr/>
          </p:nvSpPr>
          <p:spPr>
            <a:xfrm>
              <a:off x="9897896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 descr=""/>
            <p:cNvSpPr/>
            <p:nvPr/>
          </p:nvSpPr>
          <p:spPr>
            <a:xfrm>
              <a:off x="9897896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 descr=""/>
            <p:cNvSpPr/>
            <p:nvPr/>
          </p:nvSpPr>
          <p:spPr>
            <a:xfrm>
              <a:off x="9898907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 descr=""/>
            <p:cNvSpPr/>
            <p:nvPr/>
          </p:nvSpPr>
          <p:spPr>
            <a:xfrm>
              <a:off x="9897896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 descr=""/>
            <p:cNvSpPr/>
            <p:nvPr/>
          </p:nvSpPr>
          <p:spPr>
            <a:xfrm>
              <a:off x="9897896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 descr=""/>
            <p:cNvSpPr/>
            <p:nvPr/>
          </p:nvSpPr>
          <p:spPr>
            <a:xfrm>
              <a:off x="9898907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 descr=""/>
            <p:cNvSpPr/>
            <p:nvPr/>
          </p:nvSpPr>
          <p:spPr>
            <a:xfrm>
              <a:off x="9897896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 descr=""/>
            <p:cNvSpPr/>
            <p:nvPr/>
          </p:nvSpPr>
          <p:spPr>
            <a:xfrm>
              <a:off x="9897896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 descr=""/>
            <p:cNvSpPr/>
            <p:nvPr/>
          </p:nvSpPr>
          <p:spPr>
            <a:xfrm>
              <a:off x="9898907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 descr=""/>
            <p:cNvSpPr/>
            <p:nvPr/>
          </p:nvSpPr>
          <p:spPr>
            <a:xfrm>
              <a:off x="9897896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 descr=""/>
            <p:cNvSpPr/>
            <p:nvPr/>
          </p:nvSpPr>
          <p:spPr>
            <a:xfrm>
              <a:off x="9897896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 descr=""/>
            <p:cNvSpPr/>
            <p:nvPr/>
          </p:nvSpPr>
          <p:spPr>
            <a:xfrm>
              <a:off x="9898907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 descr=""/>
            <p:cNvSpPr/>
            <p:nvPr/>
          </p:nvSpPr>
          <p:spPr>
            <a:xfrm>
              <a:off x="9897896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 descr=""/>
            <p:cNvSpPr/>
            <p:nvPr/>
          </p:nvSpPr>
          <p:spPr>
            <a:xfrm>
              <a:off x="9897896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 descr=""/>
            <p:cNvSpPr/>
            <p:nvPr/>
          </p:nvSpPr>
          <p:spPr>
            <a:xfrm>
              <a:off x="9898907" y="8365127"/>
              <a:ext cx="0" cy="163195"/>
            </a:xfrm>
            <a:custGeom>
              <a:avLst/>
              <a:gdLst/>
              <a:ahLst/>
              <a:cxnLst/>
              <a:rect l="l" t="t" r="r" b="b"/>
              <a:pathLst>
                <a:path w="0" h="163195">
                  <a:moveTo>
                    <a:pt x="0" y="16292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 descr=""/>
            <p:cNvSpPr/>
            <p:nvPr/>
          </p:nvSpPr>
          <p:spPr>
            <a:xfrm>
              <a:off x="9897896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 descr=""/>
            <p:cNvSpPr/>
            <p:nvPr/>
          </p:nvSpPr>
          <p:spPr>
            <a:xfrm>
              <a:off x="9897896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 descr=""/>
            <p:cNvSpPr/>
            <p:nvPr/>
          </p:nvSpPr>
          <p:spPr>
            <a:xfrm>
              <a:off x="9974804" y="1062279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77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 descr=""/>
            <p:cNvSpPr/>
            <p:nvPr/>
          </p:nvSpPr>
          <p:spPr>
            <a:xfrm>
              <a:off x="9973792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 descr=""/>
            <p:cNvSpPr/>
            <p:nvPr/>
          </p:nvSpPr>
          <p:spPr>
            <a:xfrm>
              <a:off x="9973792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 descr=""/>
            <p:cNvSpPr/>
            <p:nvPr/>
          </p:nvSpPr>
          <p:spPr>
            <a:xfrm>
              <a:off x="9974804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 descr=""/>
            <p:cNvSpPr/>
            <p:nvPr/>
          </p:nvSpPr>
          <p:spPr>
            <a:xfrm>
              <a:off x="9973792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 descr=""/>
            <p:cNvSpPr/>
            <p:nvPr/>
          </p:nvSpPr>
          <p:spPr>
            <a:xfrm>
              <a:off x="9973792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 descr=""/>
            <p:cNvSpPr/>
            <p:nvPr/>
          </p:nvSpPr>
          <p:spPr>
            <a:xfrm>
              <a:off x="9974804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 descr=""/>
            <p:cNvSpPr/>
            <p:nvPr/>
          </p:nvSpPr>
          <p:spPr>
            <a:xfrm>
              <a:off x="9973792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 descr=""/>
            <p:cNvSpPr/>
            <p:nvPr/>
          </p:nvSpPr>
          <p:spPr>
            <a:xfrm>
              <a:off x="9973792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 descr=""/>
            <p:cNvSpPr/>
            <p:nvPr/>
          </p:nvSpPr>
          <p:spPr>
            <a:xfrm>
              <a:off x="9974804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 descr=""/>
            <p:cNvSpPr/>
            <p:nvPr/>
          </p:nvSpPr>
          <p:spPr>
            <a:xfrm>
              <a:off x="9973792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 descr=""/>
            <p:cNvSpPr/>
            <p:nvPr/>
          </p:nvSpPr>
          <p:spPr>
            <a:xfrm>
              <a:off x="9973792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 descr=""/>
            <p:cNvSpPr/>
            <p:nvPr/>
          </p:nvSpPr>
          <p:spPr>
            <a:xfrm>
              <a:off x="9974804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 descr=""/>
            <p:cNvSpPr/>
            <p:nvPr/>
          </p:nvSpPr>
          <p:spPr>
            <a:xfrm>
              <a:off x="9973792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 descr=""/>
            <p:cNvSpPr/>
            <p:nvPr/>
          </p:nvSpPr>
          <p:spPr>
            <a:xfrm>
              <a:off x="9973792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 descr=""/>
            <p:cNvSpPr/>
            <p:nvPr/>
          </p:nvSpPr>
          <p:spPr>
            <a:xfrm>
              <a:off x="9974804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 descr=""/>
            <p:cNvSpPr/>
            <p:nvPr/>
          </p:nvSpPr>
          <p:spPr>
            <a:xfrm>
              <a:off x="9973792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 descr=""/>
            <p:cNvSpPr/>
            <p:nvPr/>
          </p:nvSpPr>
          <p:spPr>
            <a:xfrm>
              <a:off x="9973792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 descr=""/>
            <p:cNvSpPr/>
            <p:nvPr/>
          </p:nvSpPr>
          <p:spPr>
            <a:xfrm>
              <a:off x="9974804" y="909879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 descr=""/>
            <p:cNvSpPr/>
            <p:nvPr/>
          </p:nvSpPr>
          <p:spPr>
            <a:xfrm>
              <a:off x="9974804" y="828619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 descr=""/>
            <p:cNvSpPr/>
            <p:nvPr/>
          </p:nvSpPr>
          <p:spPr>
            <a:xfrm>
              <a:off x="9974804" y="8498704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 descr=""/>
            <p:cNvSpPr/>
            <p:nvPr/>
          </p:nvSpPr>
          <p:spPr>
            <a:xfrm>
              <a:off x="9973792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 descr=""/>
            <p:cNvSpPr/>
            <p:nvPr/>
          </p:nvSpPr>
          <p:spPr>
            <a:xfrm>
              <a:off x="9973792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 descr=""/>
            <p:cNvSpPr/>
            <p:nvPr/>
          </p:nvSpPr>
          <p:spPr>
            <a:xfrm>
              <a:off x="9974804" y="8312505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w="0" h="110490">
                  <a:moveTo>
                    <a:pt x="0" y="110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 descr=""/>
            <p:cNvSpPr/>
            <p:nvPr/>
          </p:nvSpPr>
          <p:spPr>
            <a:xfrm>
              <a:off x="10050700" y="104902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 descr=""/>
            <p:cNvSpPr/>
            <p:nvPr/>
          </p:nvSpPr>
          <p:spPr>
            <a:xfrm>
              <a:off x="1004968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 descr=""/>
            <p:cNvSpPr/>
            <p:nvPr/>
          </p:nvSpPr>
          <p:spPr>
            <a:xfrm>
              <a:off x="10049688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 descr=""/>
            <p:cNvSpPr/>
            <p:nvPr/>
          </p:nvSpPr>
          <p:spPr>
            <a:xfrm>
              <a:off x="10050700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 descr=""/>
            <p:cNvSpPr/>
            <p:nvPr/>
          </p:nvSpPr>
          <p:spPr>
            <a:xfrm>
              <a:off x="1004968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 descr=""/>
            <p:cNvSpPr/>
            <p:nvPr/>
          </p:nvSpPr>
          <p:spPr>
            <a:xfrm>
              <a:off x="10049688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 descr=""/>
            <p:cNvSpPr/>
            <p:nvPr/>
          </p:nvSpPr>
          <p:spPr>
            <a:xfrm>
              <a:off x="10050700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 descr=""/>
            <p:cNvSpPr/>
            <p:nvPr/>
          </p:nvSpPr>
          <p:spPr>
            <a:xfrm>
              <a:off x="1004968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 descr=""/>
            <p:cNvSpPr/>
            <p:nvPr/>
          </p:nvSpPr>
          <p:spPr>
            <a:xfrm>
              <a:off x="10049688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 descr=""/>
            <p:cNvSpPr/>
            <p:nvPr/>
          </p:nvSpPr>
          <p:spPr>
            <a:xfrm>
              <a:off x="10050700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 descr=""/>
            <p:cNvSpPr/>
            <p:nvPr/>
          </p:nvSpPr>
          <p:spPr>
            <a:xfrm>
              <a:off x="1004968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 descr=""/>
            <p:cNvSpPr/>
            <p:nvPr/>
          </p:nvSpPr>
          <p:spPr>
            <a:xfrm>
              <a:off x="10049688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 descr=""/>
            <p:cNvSpPr/>
            <p:nvPr/>
          </p:nvSpPr>
          <p:spPr>
            <a:xfrm>
              <a:off x="10050700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 descr=""/>
            <p:cNvSpPr/>
            <p:nvPr/>
          </p:nvSpPr>
          <p:spPr>
            <a:xfrm>
              <a:off x="1004968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 descr=""/>
            <p:cNvSpPr/>
            <p:nvPr/>
          </p:nvSpPr>
          <p:spPr>
            <a:xfrm>
              <a:off x="10049688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 descr=""/>
            <p:cNvSpPr/>
            <p:nvPr/>
          </p:nvSpPr>
          <p:spPr>
            <a:xfrm>
              <a:off x="10050700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 descr=""/>
            <p:cNvSpPr/>
            <p:nvPr/>
          </p:nvSpPr>
          <p:spPr>
            <a:xfrm>
              <a:off x="1004968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 descr=""/>
            <p:cNvSpPr/>
            <p:nvPr/>
          </p:nvSpPr>
          <p:spPr>
            <a:xfrm>
              <a:off x="10049688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 descr=""/>
            <p:cNvSpPr/>
            <p:nvPr/>
          </p:nvSpPr>
          <p:spPr>
            <a:xfrm>
              <a:off x="10050700" y="82861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 descr=""/>
            <p:cNvSpPr/>
            <p:nvPr/>
          </p:nvSpPr>
          <p:spPr>
            <a:xfrm>
              <a:off x="10050700" y="863127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 descr=""/>
            <p:cNvSpPr/>
            <p:nvPr/>
          </p:nvSpPr>
          <p:spPr>
            <a:xfrm>
              <a:off x="10049688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 descr=""/>
            <p:cNvSpPr/>
            <p:nvPr/>
          </p:nvSpPr>
          <p:spPr>
            <a:xfrm>
              <a:off x="10049688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 descr=""/>
            <p:cNvSpPr/>
            <p:nvPr/>
          </p:nvSpPr>
          <p:spPr>
            <a:xfrm>
              <a:off x="10050700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 descr=""/>
            <p:cNvSpPr/>
            <p:nvPr/>
          </p:nvSpPr>
          <p:spPr>
            <a:xfrm>
              <a:off x="10049688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 descr=""/>
            <p:cNvSpPr/>
            <p:nvPr/>
          </p:nvSpPr>
          <p:spPr>
            <a:xfrm>
              <a:off x="10049688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 descr=""/>
            <p:cNvSpPr/>
            <p:nvPr/>
          </p:nvSpPr>
          <p:spPr>
            <a:xfrm>
              <a:off x="10126597" y="10622790"/>
              <a:ext cx="0" cy="78105"/>
            </a:xfrm>
            <a:custGeom>
              <a:avLst/>
              <a:gdLst/>
              <a:ahLst/>
              <a:cxnLst/>
              <a:rect l="l" t="t" r="r" b="b"/>
              <a:pathLst>
                <a:path w="0" h="78104">
                  <a:moveTo>
                    <a:pt x="0" y="779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 descr=""/>
            <p:cNvSpPr/>
            <p:nvPr/>
          </p:nvSpPr>
          <p:spPr>
            <a:xfrm>
              <a:off x="10125585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 descr=""/>
            <p:cNvSpPr/>
            <p:nvPr/>
          </p:nvSpPr>
          <p:spPr>
            <a:xfrm>
              <a:off x="10125585" y="1058433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 descr=""/>
            <p:cNvSpPr/>
            <p:nvPr/>
          </p:nvSpPr>
          <p:spPr>
            <a:xfrm>
              <a:off x="10126597" y="1035765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 descr=""/>
            <p:cNvSpPr/>
            <p:nvPr/>
          </p:nvSpPr>
          <p:spPr>
            <a:xfrm>
              <a:off x="10125585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 descr=""/>
            <p:cNvSpPr/>
            <p:nvPr/>
          </p:nvSpPr>
          <p:spPr>
            <a:xfrm>
              <a:off x="10125585" y="1031819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 descr=""/>
            <p:cNvSpPr/>
            <p:nvPr/>
          </p:nvSpPr>
          <p:spPr>
            <a:xfrm>
              <a:off x="10126597" y="1009151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 descr=""/>
            <p:cNvSpPr/>
            <p:nvPr/>
          </p:nvSpPr>
          <p:spPr>
            <a:xfrm>
              <a:off x="10125585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 descr=""/>
            <p:cNvSpPr/>
            <p:nvPr/>
          </p:nvSpPr>
          <p:spPr>
            <a:xfrm>
              <a:off x="10125585" y="1005306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 descr=""/>
            <p:cNvSpPr/>
            <p:nvPr/>
          </p:nvSpPr>
          <p:spPr>
            <a:xfrm>
              <a:off x="10126597" y="982638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 descr=""/>
            <p:cNvSpPr/>
            <p:nvPr/>
          </p:nvSpPr>
          <p:spPr>
            <a:xfrm>
              <a:off x="10125585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 descr=""/>
            <p:cNvSpPr/>
            <p:nvPr/>
          </p:nvSpPr>
          <p:spPr>
            <a:xfrm>
              <a:off x="10125585" y="97869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 descr=""/>
            <p:cNvSpPr/>
            <p:nvPr/>
          </p:nvSpPr>
          <p:spPr>
            <a:xfrm>
              <a:off x="10126597" y="9560241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 descr=""/>
            <p:cNvSpPr/>
            <p:nvPr/>
          </p:nvSpPr>
          <p:spPr>
            <a:xfrm>
              <a:off x="10125585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 descr=""/>
            <p:cNvSpPr/>
            <p:nvPr/>
          </p:nvSpPr>
          <p:spPr>
            <a:xfrm>
              <a:off x="10125585" y="95217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 descr=""/>
            <p:cNvSpPr/>
            <p:nvPr/>
          </p:nvSpPr>
          <p:spPr>
            <a:xfrm>
              <a:off x="10126597" y="9295110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 descr=""/>
            <p:cNvSpPr/>
            <p:nvPr/>
          </p:nvSpPr>
          <p:spPr>
            <a:xfrm>
              <a:off x="10125585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 descr=""/>
            <p:cNvSpPr/>
            <p:nvPr/>
          </p:nvSpPr>
          <p:spPr>
            <a:xfrm>
              <a:off x="10125585" y="925564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 descr=""/>
            <p:cNvSpPr/>
            <p:nvPr/>
          </p:nvSpPr>
          <p:spPr>
            <a:xfrm>
              <a:off x="10126597" y="9098791"/>
              <a:ext cx="0" cy="120650"/>
            </a:xfrm>
            <a:custGeom>
              <a:avLst/>
              <a:gdLst/>
              <a:ahLst/>
              <a:cxnLst/>
              <a:rect l="l" t="t" r="r" b="b"/>
              <a:pathLst>
                <a:path w="0" h="120650">
                  <a:moveTo>
                    <a:pt x="0" y="12042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 descr=""/>
            <p:cNvSpPr/>
            <p:nvPr/>
          </p:nvSpPr>
          <p:spPr>
            <a:xfrm>
              <a:off x="10126597" y="828619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 descr=""/>
            <p:cNvSpPr/>
            <p:nvPr/>
          </p:nvSpPr>
          <p:spPr>
            <a:xfrm>
              <a:off x="10126597" y="8498704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 descr=""/>
            <p:cNvSpPr/>
            <p:nvPr/>
          </p:nvSpPr>
          <p:spPr>
            <a:xfrm>
              <a:off x="10125585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 descr=""/>
            <p:cNvSpPr/>
            <p:nvPr/>
          </p:nvSpPr>
          <p:spPr>
            <a:xfrm>
              <a:off x="10125585" y="845923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 descr=""/>
            <p:cNvSpPr/>
            <p:nvPr/>
          </p:nvSpPr>
          <p:spPr>
            <a:xfrm>
              <a:off x="10126597" y="8312505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w="0" h="110490">
                  <a:moveTo>
                    <a:pt x="0" y="11030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 descr=""/>
            <p:cNvSpPr/>
            <p:nvPr/>
          </p:nvSpPr>
          <p:spPr>
            <a:xfrm>
              <a:off x="10202493" y="10490224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 descr=""/>
            <p:cNvSpPr/>
            <p:nvPr/>
          </p:nvSpPr>
          <p:spPr>
            <a:xfrm>
              <a:off x="1020148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 descr=""/>
            <p:cNvSpPr/>
            <p:nvPr/>
          </p:nvSpPr>
          <p:spPr>
            <a:xfrm>
              <a:off x="10201481" y="1045177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 descr=""/>
            <p:cNvSpPr/>
            <p:nvPr/>
          </p:nvSpPr>
          <p:spPr>
            <a:xfrm>
              <a:off x="10202493" y="1022509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 descr=""/>
            <p:cNvSpPr/>
            <p:nvPr/>
          </p:nvSpPr>
          <p:spPr>
            <a:xfrm>
              <a:off x="1020148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 descr=""/>
            <p:cNvSpPr/>
            <p:nvPr/>
          </p:nvSpPr>
          <p:spPr>
            <a:xfrm>
              <a:off x="10201481" y="101856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 descr=""/>
            <p:cNvSpPr/>
            <p:nvPr/>
          </p:nvSpPr>
          <p:spPr>
            <a:xfrm>
              <a:off x="10202493" y="995895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 descr=""/>
            <p:cNvSpPr/>
            <p:nvPr/>
          </p:nvSpPr>
          <p:spPr>
            <a:xfrm>
              <a:off x="1020148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 descr=""/>
            <p:cNvSpPr/>
            <p:nvPr/>
          </p:nvSpPr>
          <p:spPr>
            <a:xfrm>
              <a:off x="10201481" y="99204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 descr=""/>
            <p:cNvSpPr/>
            <p:nvPr/>
          </p:nvSpPr>
          <p:spPr>
            <a:xfrm>
              <a:off x="10202493" y="9693819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 descr=""/>
            <p:cNvSpPr/>
            <p:nvPr/>
          </p:nvSpPr>
          <p:spPr>
            <a:xfrm>
              <a:off x="1020148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 descr=""/>
            <p:cNvSpPr/>
            <p:nvPr/>
          </p:nvSpPr>
          <p:spPr>
            <a:xfrm>
              <a:off x="10201481" y="965435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 descr=""/>
            <p:cNvSpPr/>
            <p:nvPr/>
          </p:nvSpPr>
          <p:spPr>
            <a:xfrm>
              <a:off x="10202493" y="9427676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 descr=""/>
            <p:cNvSpPr/>
            <p:nvPr/>
          </p:nvSpPr>
          <p:spPr>
            <a:xfrm>
              <a:off x="1020148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 descr=""/>
            <p:cNvSpPr/>
            <p:nvPr/>
          </p:nvSpPr>
          <p:spPr>
            <a:xfrm>
              <a:off x="10201481" y="938922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 descr=""/>
            <p:cNvSpPr/>
            <p:nvPr/>
          </p:nvSpPr>
          <p:spPr>
            <a:xfrm>
              <a:off x="10202493" y="9162544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 descr=""/>
            <p:cNvSpPr/>
            <p:nvPr/>
          </p:nvSpPr>
          <p:spPr>
            <a:xfrm>
              <a:off x="1020148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 descr=""/>
            <p:cNvSpPr/>
            <p:nvPr/>
          </p:nvSpPr>
          <p:spPr>
            <a:xfrm>
              <a:off x="10201481" y="912307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 descr=""/>
            <p:cNvSpPr/>
            <p:nvPr/>
          </p:nvSpPr>
          <p:spPr>
            <a:xfrm>
              <a:off x="10202493" y="82861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 descr=""/>
            <p:cNvSpPr/>
            <p:nvPr/>
          </p:nvSpPr>
          <p:spPr>
            <a:xfrm>
              <a:off x="10202493" y="863127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w="0" h="13334">
                  <a:moveTo>
                    <a:pt x="0" y="131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 descr=""/>
            <p:cNvSpPr/>
            <p:nvPr/>
          </p:nvSpPr>
          <p:spPr>
            <a:xfrm>
              <a:off x="10201481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 descr=""/>
            <p:cNvSpPr/>
            <p:nvPr/>
          </p:nvSpPr>
          <p:spPr>
            <a:xfrm>
              <a:off x="10201481" y="859180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 descr=""/>
            <p:cNvSpPr/>
            <p:nvPr/>
          </p:nvSpPr>
          <p:spPr>
            <a:xfrm>
              <a:off x="10202493" y="8365127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 descr=""/>
            <p:cNvSpPr/>
            <p:nvPr/>
          </p:nvSpPr>
          <p:spPr>
            <a:xfrm>
              <a:off x="10201481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 descr=""/>
            <p:cNvSpPr/>
            <p:nvPr/>
          </p:nvSpPr>
          <p:spPr>
            <a:xfrm>
              <a:off x="10201481" y="832667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874" name="object 3874" descr=""/>
          <p:cNvSpPr txBox="1"/>
          <p:nvPr/>
        </p:nvSpPr>
        <p:spPr>
          <a:xfrm>
            <a:off x="6829810" y="8134005"/>
            <a:ext cx="6292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57200" algn="l"/>
              </a:tabLst>
            </a:pPr>
            <a:r>
              <a:rPr dirty="0" u="sng" sz="75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1.6</a:t>
            </a:r>
            <a:r>
              <a:rPr dirty="0" u="sng" sz="750" spc="50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75" name="object 3875" descr=""/>
          <p:cNvSpPr/>
          <p:nvPr/>
        </p:nvSpPr>
        <p:spPr>
          <a:xfrm>
            <a:off x="6938950" y="8498704"/>
            <a:ext cx="0" cy="137160"/>
          </a:xfrm>
          <a:custGeom>
            <a:avLst/>
            <a:gdLst/>
            <a:ahLst/>
            <a:cxnLst/>
            <a:rect l="l" t="t" r="r" b="b"/>
            <a:pathLst>
              <a:path w="0" h="137159">
                <a:moveTo>
                  <a:pt x="0" y="13661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76" name="object 3876" descr=""/>
          <p:cNvSpPr txBox="1"/>
          <p:nvPr/>
        </p:nvSpPr>
        <p:spPr>
          <a:xfrm>
            <a:off x="7255340" y="8516522"/>
            <a:ext cx="1797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u="sng" sz="750" spc="-19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50" spc="-9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</a:t>
            </a:r>
            <a:r>
              <a:rPr dirty="0" sz="750" spc="-90" i="1">
                <a:latin typeface="ISOCPEUR"/>
                <a:cs typeface="ISOCPEUR"/>
              </a:rPr>
              <a:t>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77" name="object 3877" descr=""/>
          <p:cNvSpPr txBox="1"/>
          <p:nvPr/>
        </p:nvSpPr>
        <p:spPr>
          <a:xfrm>
            <a:off x="7274710" y="10318808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10.8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878" name="object 3878" descr=""/>
          <p:cNvGrpSpPr/>
          <p:nvPr/>
        </p:nvGrpSpPr>
        <p:grpSpPr>
          <a:xfrm>
            <a:off x="8531186" y="10545306"/>
            <a:ext cx="1673225" cy="951865"/>
            <a:chOff x="8531186" y="10545306"/>
            <a:chExt cx="1673225" cy="951865"/>
          </a:xfrm>
        </p:grpSpPr>
        <p:sp>
          <p:nvSpPr>
            <p:cNvPr id="3879" name="object 3879" descr=""/>
            <p:cNvSpPr/>
            <p:nvPr/>
          </p:nvSpPr>
          <p:spPr>
            <a:xfrm>
              <a:off x="9367633" y="10667316"/>
              <a:ext cx="0" cy="828040"/>
            </a:xfrm>
            <a:custGeom>
              <a:avLst/>
              <a:gdLst/>
              <a:ahLst/>
              <a:cxnLst/>
              <a:rect l="l" t="t" r="r" b="b"/>
              <a:pathLst>
                <a:path w="0" h="828040">
                  <a:moveTo>
                    <a:pt x="0" y="82777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 descr=""/>
            <p:cNvSpPr/>
            <p:nvPr/>
          </p:nvSpPr>
          <p:spPr>
            <a:xfrm>
              <a:off x="9519426" y="10692615"/>
              <a:ext cx="0" cy="682625"/>
            </a:xfrm>
            <a:custGeom>
              <a:avLst/>
              <a:gdLst/>
              <a:ahLst/>
              <a:cxnLst/>
              <a:rect l="l" t="t" r="r" b="b"/>
              <a:pathLst>
                <a:path w="0" h="682625">
                  <a:moveTo>
                    <a:pt x="0" y="682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 descr=""/>
            <p:cNvSpPr/>
            <p:nvPr/>
          </p:nvSpPr>
          <p:spPr>
            <a:xfrm>
              <a:off x="9671218" y="10700710"/>
              <a:ext cx="0" cy="711835"/>
            </a:xfrm>
            <a:custGeom>
              <a:avLst/>
              <a:gdLst/>
              <a:ahLst/>
              <a:cxnLst/>
              <a:rect l="l" t="t" r="r" b="b"/>
              <a:pathLst>
                <a:path w="0" h="711834">
                  <a:moveTo>
                    <a:pt x="0" y="71140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 descr=""/>
            <p:cNvSpPr/>
            <p:nvPr/>
          </p:nvSpPr>
          <p:spPr>
            <a:xfrm>
              <a:off x="9823011" y="10700710"/>
              <a:ext cx="0" cy="662940"/>
            </a:xfrm>
            <a:custGeom>
              <a:avLst/>
              <a:gdLst/>
              <a:ahLst/>
              <a:cxnLst/>
              <a:rect l="l" t="t" r="r" b="b"/>
              <a:pathLst>
                <a:path w="0" h="662940">
                  <a:moveTo>
                    <a:pt x="0" y="66282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 descr=""/>
            <p:cNvSpPr/>
            <p:nvPr/>
          </p:nvSpPr>
          <p:spPr>
            <a:xfrm>
              <a:off x="9974804" y="10700710"/>
              <a:ext cx="0" cy="788670"/>
            </a:xfrm>
            <a:custGeom>
              <a:avLst/>
              <a:gdLst/>
              <a:ahLst/>
              <a:cxnLst/>
              <a:rect l="l" t="t" r="r" b="b"/>
              <a:pathLst>
                <a:path w="0" h="788670">
                  <a:moveTo>
                    <a:pt x="0" y="7883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 descr=""/>
            <p:cNvSpPr/>
            <p:nvPr/>
          </p:nvSpPr>
          <p:spPr>
            <a:xfrm>
              <a:off x="10126597" y="10700710"/>
              <a:ext cx="0" cy="788670"/>
            </a:xfrm>
            <a:custGeom>
              <a:avLst/>
              <a:gdLst/>
              <a:ahLst/>
              <a:cxnLst/>
              <a:rect l="l" t="t" r="r" b="b"/>
              <a:pathLst>
                <a:path w="0" h="788670">
                  <a:moveTo>
                    <a:pt x="0" y="7883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 descr=""/>
            <p:cNvSpPr/>
            <p:nvPr/>
          </p:nvSpPr>
          <p:spPr>
            <a:xfrm>
              <a:off x="8532773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 descr=""/>
            <p:cNvSpPr/>
            <p:nvPr/>
          </p:nvSpPr>
          <p:spPr>
            <a:xfrm>
              <a:off x="8532773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 descr=""/>
            <p:cNvSpPr/>
            <p:nvPr/>
          </p:nvSpPr>
          <p:spPr>
            <a:xfrm>
              <a:off x="8532773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 descr=""/>
            <p:cNvSpPr/>
            <p:nvPr/>
          </p:nvSpPr>
          <p:spPr>
            <a:xfrm>
              <a:off x="8532773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 descr=""/>
            <p:cNvSpPr/>
            <p:nvPr/>
          </p:nvSpPr>
          <p:spPr>
            <a:xfrm>
              <a:off x="8532773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 descr=""/>
            <p:cNvSpPr/>
            <p:nvPr/>
          </p:nvSpPr>
          <p:spPr>
            <a:xfrm>
              <a:off x="8532773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 descr=""/>
            <p:cNvSpPr/>
            <p:nvPr/>
          </p:nvSpPr>
          <p:spPr>
            <a:xfrm>
              <a:off x="8532773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 descr=""/>
            <p:cNvSpPr/>
            <p:nvPr/>
          </p:nvSpPr>
          <p:spPr>
            <a:xfrm>
              <a:off x="8532773" y="105468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 descr=""/>
            <p:cNvSpPr/>
            <p:nvPr/>
          </p:nvSpPr>
          <p:spPr>
            <a:xfrm>
              <a:off x="8684566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 descr=""/>
            <p:cNvSpPr/>
            <p:nvPr/>
          </p:nvSpPr>
          <p:spPr>
            <a:xfrm>
              <a:off x="8684566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 descr=""/>
            <p:cNvSpPr/>
            <p:nvPr/>
          </p:nvSpPr>
          <p:spPr>
            <a:xfrm>
              <a:off x="8684566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 descr=""/>
            <p:cNvSpPr/>
            <p:nvPr/>
          </p:nvSpPr>
          <p:spPr>
            <a:xfrm>
              <a:off x="8684566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 descr=""/>
            <p:cNvSpPr/>
            <p:nvPr/>
          </p:nvSpPr>
          <p:spPr>
            <a:xfrm>
              <a:off x="8684566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 descr=""/>
            <p:cNvSpPr/>
            <p:nvPr/>
          </p:nvSpPr>
          <p:spPr>
            <a:xfrm>
              <a:off x="8684566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 descr=""/>
            <p:cNvSpPr/>
            <p:nvPr/>
          </p:nvSpPr>
          <p:spPr>
            <a:xfrm>
              <a:off x="8684566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 descr=""/>
            <p:cNvSpPr/>
            <p:nvPr/>
          </p:nvSpPr>
          <p:spPr>
            <a:xfrm>
              <a:off x="8684566" y="10553977"/>
              <a:ext cx="0" cy="69215"/>
            </a:xfrm>
            <a:custGeom>
              <a:avLst/>
              <a:gdLst/>
              <a:ahLst/>
              <a:cxnLst/>
              <a:rect l="l" t="t" r="r" b="b"/>
              <a:pathLst>
                <a:path w="0" h="69215">
                  <a:moveTo>
                    <a:pt x="0" y="6881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 descr=""/>
            <p:cNvSpPr/>
            <p:nvPr/>
          </p:nvSpPr>
          <p:spPr>
            <a:xfrm>
              <a:off x="8836359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 descr=""/>
            <p:cNvSpPr/>
            <p:nvPr/>
          </p:nvSpPr>
          <p:spPr>
            <a:xfrm>
              <a:off x="8836359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 descr=""/>
            <p:cNvSpPr/>
            <p:nvPr/>
          </p:nvSpPr>
          <p:spPr>
            <a:xfrm>
              <a:off x="8836359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 descr=""/>
            <p:cNvSpPr/>
            <p:nvPr/>
          </p:nvSpPr>
          <p:spPr>
            <a:xfrm>
              <a:off x="8836359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 descr=""/>
            <p:cNvSpPr/>
            <p:nvPr/>
          </p:nvSpPr>
          <p:spPr>
            <a:xfrm>
              <a:off x="8836359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 descr=""/>
            <p:cNvSpPr/>
            <p:nvPr/>
          </p:nvSpPr>
          <p:spPr>
            <a:xfrm>
              <a:off x="8836359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 descr=""/>
            <p:cNvSpPr/>
            <p:nvPr/>
          </p:nvSpPr>
          <p:spPr>
            <a:xfrm>
              <a:off x="8836359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 descr=""/>
            <p:cNvSpPr/>
            <p:nvPr/>
          </p:nvSpPr>
          <p:spPr>
            <a:xfrm>
              <a:off x="8836359" y="10579276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w="0" h="43815">
                  <a:moveTo>
                    <a:pt x="0" y="4351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 descr=""/>
            <p:cNvSpPr/>
            <p:nvPr/>
          </p:nvSpPr>
          <p:spPr>
            <a:xfrm>
              <a:off x="8988151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 descr=""/>
            <p:cNvSpPr/>
            <p:nvPr/>
          </p:nvSpPr>
          <p:spPr>
            <a:xfrm>
              <a:off x="8988151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 descr=""/>
            <p:cNvSpPr/>
            <p:nvPr/>
          </p:nvSpPr>
          <p:spPr>
            <a:xfrm>
              <a:off x="8988151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 descr=""/>
            <p:cNvSpPr/>
            <p:nvPr/>
          </p:nvSpPr>
          <p:spPr>
            <a:xfrm>
              <a:off x="8988151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 descr=""/>
            <p:cNvSpPr/>
            <p:nvPr/>
          </p:nvSpPr>
          <p:spPr>
            <a:xfrm>
              <a:off x="8988151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 descr=""/>
            <p:cNvSpPr/>
            <p:nvPr/>
          </p:nvSpPr>
          <p:spPr>
            <a:xfrm>
              <a:off x="8988151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 descr=""/>
            <p:cNvSpPr/>
            <p:nvPr/>
          </p:nvSpPr>
          <p:spPr>
            <a:xfrm>
              <a:off x="8988151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 descr=""/>
            <p:cNvSpPr/>
            <p:nvPr/>
          </p:nvSpPr>
          <p:spPr>
            <a:xfrm>
              <a:off x="8988151" y="1060457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w="0" h="18415">
                  <a:moveTo>
                    <a:pt x="0" y="1821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 descr=""/>
            <p:cNvSpPr/>
            <p:nvPr/>
          </p:nvSpPr>
          <p:spPr>
            <a:xfrm>
              <a:off x="9139944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 descr=""/>
            <p:cNvSpPr/>
            <p:nvPr/>
          </p:nvSpPr>
          <p:spPr>
            <a:xfrm>
              <a:off x="9139944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 descr=""/>
            <p:cNvSpPr/>
            <p:nvPr/>
          </p:nvSpPr>
          <p:spPr>
            <a:xfrm>
              <a:off x="9139944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 descr=""/>
            <p:cNvSpPr/>
            <p:nvPr/>
          </p:nvSpPr>
          <p:spPr>
            <a:xfrm>
              <a:off x="9139944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 descr=""/>
            <p:cNvSpPr/>
            <p:nvPr/>
          </p:nvSpPr>
          <p:spPr>
            <a:xfrm>
              <a:off x="9139944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 descr=""/>
            <p:cNvSpPr/>
            <p:nvPr/>
          </p:nvSpPr>
          <p:spPr>
            <a:xfrm>
              <a:off x="9139944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 descr=""/>
            <p:cNvSpPr/>
            <p:nvPr/>
          </p:nvSpPr>
          <p:spPr>
            <a:xfrm>
              <a:off x="9139944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 descr=""/>
            <p:cNvSpPr/>
            <p:nvPr/>
          </p:nvSpPr>
          <p:spPr>
            <a:xfrm>
              <a:off x="9291737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 descr=""/>
            <p:cNvSpPr/>
            <p:nvPr/>
          </p:nvSpPr>
          <p:spPr>
            <a:xfrm>
              <a:off x="9291737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 descr=""/>
            <p:cNvSpPr/>
            <p:nvPr/>
          </p:nvSpPr>
          <p:spPr>
            <a:xfrm>
              <a:off x="9291737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 descr=""/>
            <p:cNvSpPr/>
            <p:nvPr/>
          </p:nvSpPr>
          <p:spPr>
            <a:xfrm>
              <a:off x="9291737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 descr=""/>
            <p:cNvSpPr/>
            <p:nvPr/>
          </p:nvSpPr>
          <p:spPr>
            <a:xfrm>
              <a:off x="9291737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 descr=""/>
            <p:cNvSpPr/>
            <p:nvPr/>
          </p:nvSpPr>
          <p:spPr>
            <a:xfrm>
              <a:off x="9291737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 descr=""/>
            <p:cNvSpPr/>
            <p:nvPr/>
          </p:nvSpPr>
          <p:spPr>
            <a:xfrm>
              <a:off x="9291737" y="1066124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 descr=""/>
            <p:cNvSpPr/>
            <p:nvPr/>
          </p:nvSpPr>
          <p:spPr>
            <a:xfrm>
              <a:off x="9443529" y="1134431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w="0" h="29845">
                  <a:moveTo>
                    <a:pt x="0" y="293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 descr=""/>
            <p:cNvSpPr/>
            <p:nvPr/>
          </p:nvSpPr>
          <p:spPr>
            <a:xfrm>
              <a:off x="9443529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 descr=""/>
            <p:cNvSpPr/>
            <p:nvPr/>
          </p:nvSpPr>
          <p:spPr>
            <a:xfrm>
              <a:off x="9443529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 descr=""/>
            <p:cNvSpPr/>
            <p:nvPr/>
          </p:nvSpPr>
          <p:spPr>
            <a:xfrm>
              <a:off x="9443529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 descr=""/>
            <p:cNvSpPr/>
            <p:nvPr/>
          </p:nvSpPr>
          <p:spPr>
            <a:xfrm>
              <a:off x="9443529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 descr=""/>
            <p:cNvSpPr/>
            <p:nvPr/>
          </p:nvSpPr>
          <p:spPr>
            <a:xfrm>
              <a:off x="9443529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 descr=""/>
            <p:cNvSpPr/>
            <p:nvPr/>
          </p:nvSpPr>
          <p:spPr>
            <a:xfrm>
              <a:off x="9443529" y="10679459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5768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 descr=""/>
            <p:cNvSpPr/>
            <p:nvPr/>
          </p:nvSpPr>
          <p:spPr>
            <a:xfrm>
              <a:off x="9747115" y="113443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 descr=""/>
            <p:cNvSpPr/>
            <p:nvPr/>
          </p:nvSpPr>
          <p:spPr>
            <a:xfrm>
              <a:off x="9747115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 descr=""/>
            <p:cNvSpPr/>
            <p:nvPr/>
          </p:nvSpPr>
          <p:spPr>
            <a:xfrm>
              <a:off x="9747115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 descr=""/>
            <p:cNvSpPr/>
            <p:nvPr/>
          </p:nvSpPr>
          <p:spPr>
            <a:xfrm>
              <a:off x="9747115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 descr=""/>
            <p:cNvSpPr/>
            <p:nvPr/>
          </p:nvSpPr>
          <p:spPr>
            <a:xfrm>
              <a:off x="9747115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 descr=""/>
            <p:cNvSpPr/>
            <p:nvPr/>
          </p:nvSpPr>
          <p:spPr>
            <a:xfrm>
              <a:off x="9747115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 descr=""/>
            <p:cNvSpPr/>
            <p:nvPr/>
          </p:nvSpPr>
          <p:spPr>
            <a:xfrm>
              <a:off x="9747115" y="1070071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 descr=""/>
            <p:cNvSpPr/>
            <p:nvPr/>
          </p:nvSpPr>
          <p:spPr>
            <a:xfrm>
              <a:off x="9898908" y="113443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 descr=""/>
            <p:cNvSpPr/>
            <p:nvPr/>
          </p:nvSpPr>
          <p:spPr>
            <a:xfrm>
              <a:off x="9898908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 descr=""/>
            <p:cNvSpPr/>
            <p:nvPr/>
          </p:nvSpPr>
          <p:spPr>
            <a:xfrm>
              <a:off x="9898908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 descr=""/>
            <p:cNvSpPr/>
            <p:nvPr/>
          </p:nvSpPr>
          <p:spPr>
            <a:xfrm>
              <a:off x="9898908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 descr=""/>
            <p:cNvSpPr/>
            <p:nvPr/>
          </p:nvSpPr>
          <p:spPr>
            <a:xfrm>
              <a:off x="9898908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 descr=""/>
            <p:cNvSpPr/>
            <p:nvPr/>
          </p:nvSpPr>
          <p:spPr>
            <a:xfrm>
              <a:off x="9898908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 descr=""/>
            <p:cNvSpPr/>
            <p:nvPr/>
          </p:nvSpPr>
          <p:spPr>
            <a:xfrm>
              <a:off x="9898908" y="1070071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 descr=""/>
            <p:cNvSpPr/>
            <p:nvPr/>
          </p:nvSpPr>
          <p:spPr>
            <a:xfrm>
              <a:off x="10050700" y="1145765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 descr=""/>
            <p:cNvSpPr/>
            <p:nvPr/>
          </p:nvSpPr>
          <p:spPr>
            <a:xfrm>
              <a:off x="10050700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 descr=""/>
            <p:cNvSpPr/>
            <p:nvPr/>
          </p:nvSpPr>
          <p:spPr>
            <a:xfrm>
              <a:off x="10050700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 descr=""/>
            <p:cNvSpPr/>
            <p:nvPr/>
          </p:nvSpPr>
          <p:spPr>
            <a:xfrm>
              <a:off x="10050700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 descr=""/>
            <p:cNvSpPr/>
            <p:nvPr/>
          </p:nvSpPr>
          <p:spPr>
            <a:xfrm>
              <a:off x="10050700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 descr=""/>
            <p:cNvSpPr/>
            <p:nvPr/>
          </p:nvSpPr>
          <p:spPr>
            <a:xfrm>
              <a:off x="10050700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 descr=""/>
            <p:cNvSpPr/>
            <p:nvPr/>
          </p:nvSpPr>
          <p:spPr>
            <a:xfrm>
              <a:off x="10050700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 descr=""/>
            <p:cNvSpPr/>
            <p:nvPr/>
          </p:nvSpPr>
          <p:spPr>
            <a:xfrm>
              <a:off x="10050700" y="1070071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 descr=""/>
            <p:cNvSpPr/>
            <p:nvPr/>
          </p:nvSpPr>
          <p:spPr>
            <a:xfrm>
              <a:off x="10202493" y="11457650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w="0" h="31750">
                  <a:moveTo>
                    <a:pt x="0" y="3137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 descr=""/>
            <p:cNvSpPr/>
            <p:nvPr/>
          </p:nvSpPr>
          <p:spPr>
            <a:xfrm>
              <a:off x="10202493" y="1134431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 descr=""/>
            <p:cNvSpPr/>
            <p:nvPr/>
          </p:nvSpPr>
          <p:spPr>
            <a:xfrm>
              <a:off x="10202493" y="11229961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 descr=""/>
            <p:cNvSpPr/>
            <p:nvPr/>
          </p:nvSpPr>
          <p:spPr>
            <a:xfrm>
              <a:off x="10202493" y="1111662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 descr=""/>
            <p:cNvSpPr/>
            <p:nvPr/>
          </p:nvSpPr>
          <p:spPr>
            <a:xfrm>
              <a:off x="10202493" y="11002272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 descr=""/>
            <p:cNvSpPr/>
            <p:nvPr/>
          </p:nvSpPr>
          <p:spPr>
            <a:xfrm>
              <a:off x="10202493" y="1088893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 descr=""/>
            <p:cNvSpPr/>
            <p:nvPr/>
          </p:nvSpPr>
          <p:spPr>
            <a:xfrm>
              <a:off x="10202493" y="10774583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 descr=""/>
            <p:cNvSpPr/>
            <p:nvPr/>
          </p:nvSpPr>
          <p:spPr>
            <a:xfrm>
              <a:off x="10202493" y="1070071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w="0" h="36829">
                  <a:moveTo>
                    <a:pt x="0" y="3643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68" name="object 3968" descr=""/>
          <p:cNvSpPr txBox="1"/>
          <p:nvPr/>
        </p:nvSpPr>
        <p:spPr>
          <a:xfrm>
            <a:off x="6829810" y="11036281"/>
            <a:ext cx="6324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57200" algn="l"/>
              </a:tabLst>
            </a:pPr>
            <a:r>
              <a:rPr dirty="0" u="sng" sz="75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14.2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69" name="object 3969" descr=""/>
          <p:cNvSpPr txBox="1"/>
          <p:nvPr/>
        </p:nvSpPr>
        <p:spPr>
          <a:xfrm>
            <a:off x="7274710" y="11634344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0" name="object 3970" descr=""/>
          <p:cNvSpPr txBox="1"/>
          <p:nvPr/>
        </p:nvSpPr>
        <p:spPr>
          <a:xfrm>
            <a:off x="7275010" y="12519802"/>
            <a:ext cx="52133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20.0</a:t>
            </a:r>
            <a:r>
              <a:rPr dirty="0" sz="750" spc="2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199.69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1" name="object 3971" descr=""/>
          <p:cNvSpPr txBox="1"/>
          <p:nvPr/>
        </p:nvSpPr>
        <p:spPr>
          <a:xfrm rot="300000">
            <a:off x="7537235" y="11684821"/>
            <a:ext cx="269940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0" i="1">
                <a:latin typeface="ISOCPEUR"/>
                <a:cs typeface="ISOCPEUR"/>
              </a:rPr>
              <a:t>203.39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2" name="object 3972" descr=""/>
          <p:cNvSpPr txBox="1"/>
          <p:nvPr/>
        </p:nvSpPr>
        <p:spPr>
          <a:xfrm rot="1380000">
            <a:off x="7541850" y="11137473"/>
            <a:ext cx="27647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0"/>
              </a:lnSpc>
            </a:pPr>
            <a:r>
              <a:rPr dirty="0" sz="750" spc="-10" i="1">
                <a:latin typeface="ISOCPEUR"/>
                <a:cs typeface="ISOCPEUR"/>
              </a:rPr>
              <a:t>205.49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3" name="object 3973" descr=""/>
          <p:cNvSpPr txBox="1"/>
          <p:nvPr/>
        </p:nvSpPr>
        <p:spPr>
          <a:xfrm rot="360000">
            <a:off x="7555675" y="10375490"/>
            <a:ext cx="269940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0" i="1">
                <a:latin typeface="ISOCPEUR"/>
                <a:cs typeface="ISOCPEUR"/>
              </a:rPr>
              <a:t>208.89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4" name="object 3974" descr=""/>
          <p:cNvSpPr txBox="1"/>
          <p:nvPr/>
        </p:nvSpPr>
        <p:spPr>
          <a:xfrm>
            <a:off x="7530733" y="8504379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5" name="object 3975" descr=""/>
          <p:cNvSpPr txBox="1"/>
          <p:nvPr/>
        </p:nvSpPr>
        <p:spPr>
          <a:xfrm>
            <a:off x="7530603" y="812186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218.09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76" name="object 3976" descr=""/>
          <p:cNvSpPr txBox="1"/>
          <p:nvPr/>
        </p:nvSpPr>
        <p:spPr>
          <a:xfrm rot="21300000">
            <a:off x="7528509" y="8001239"/>
            <a:ext cx="25753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0" i="1">
                <a:latin typeface="ISOCPEUR"/>
                <a:cs typeface="ISOCPEUR"/>
              </a:rPr>
              <a:t>218.69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977" name="object 3977" descr=""/>
          <p:cNvGrpSpPr/>
          <p:nvPr/>
        </p:nvGrpSpPr>
        <p:grpSpPr>
          <a:xfrm>
            <a:off x="8399632" y="7791787"/>
            <a:ext cx="75565" cy="4784725"/>
            <a:chOff x="8399632" y="7791787"/>
            <a:chExt cx="75565" cy="4784725"/>
          </a:xfrm>
        </p:grpSpPr>
        <p:sp>
          <p:nvSpPr>
            <p:cNvPr id="3978" name="object 3978" descr=""/>
            <p:cNvSpPr/>
            <p:nvPr/>
          </p:nvSpPr>
          <p:spPr>
            <a:xfrm>
              <a:off x="8401219" y="7793374"/>
              <a:ext cx="72390" cy="4781550"/>
            </a:xfrm>
            <a:custGeom>
              <a:avLst/>
              <a:gdLst/>
              <a:ahLst/>
              <a:cxnLst/>
              <a:rect l="l" t="t" r="r" b="b"/>
              <a:pathLst>
                <a:path w="72390" h="4781550">
                  <a:moveTo>
                    <a:pt x="71848" y="0"/>
                  </a:moveTo>
                  <a:lnTo>
                    <a:pt x="71848" y="4781470"/>
                  </a:lnTo>
                  <a:lnTo>
                    <a:pt x="0" y="478147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 descr=""/>
            <p:cNvSpPr/>
            <p:nvPr/>
          </p:nvSpPr>
          <p:spPr>
            <a:xfrm>
              <a:off x="8401219" y="820017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980" name="object 3980" descr=""/>
          <p:cNvSpPr txBox="1"/>
          <p:nvPr/>
        </p:nvSpPr>
        <p:spPr>
          <a:xfrm>
            <a:off x="8229992" y="12456048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1" name="object 3981" descr=""/>
          <p:cNvSpPr txBox="1"/>
          <p:nvPr/>
        </p:nvSpPr>
        <p:spPr>
          <a:xfrm>
            <a:off x="8229740" y="11715301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2" name="object 3982" descr=""/>
          <p:cNvSpPr txBox="1"/>
          <p:nvPr/>
        </p:nvSpPr>
        <p:spPr>
          <a:xfrm rot="960000">
            <a:off x="8235885" y="11398433"/>
            <a:ext cx="18470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20" i="1">
                <a:latin typeface="ISOCPEUR"/>
                <a:cs typeface="ISOCPEUR"/>
              </a:rPr>
              <a:t>15.6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3" name="object 3983" descr=""/>
          <p:cNvSpPr txBox="1"/>
          <p:nvPr/>
        </p:nvSpPr>
        <p:spPr>
          <a:xfrm>
            <a:off x="8229992" y="10400776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11.4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4" name="object 3984" descr=""/>
          <p:cNvSpPr txBox="1"/>
          <p:nvPr/>
        </p:nvSpPr>
        <p:spPr>
          <a:xfrm>
            <a:off x="8229413" y="870069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5" name="object 3985" descr=""/>
          <p:cNvSpPr txBox="1"/>
          <p:nvPr/>
        </p:nvSpPr>
        <p:spPr>
          <a:xfrm>
            <a:off x="8257533" y="8067216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6" name="object 3986" descr=""/>
          <p:cNvSpPr txBox="1"/>
          <p:nvPr/>
        </p:nvSpPr>
        <p:spPr>
          <a:xfrm rot="240000">
            <a:off x="8483066" y="8103824"/>
            <a:ext cx="248141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0"/>
              </a:lnSpc>
            </a:pPr>
            <a:r>
              <a:rPr dirty="0" sz="750" spc="-10" i="1">
                <a:latin typeface="ISOCPEUR"/>
                <a:cs typeface="ISOCPEUR"/>
              </a:rPr>
              <a:t>218.31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7" name="object 3987" descr=""/>
          <p:cNvSpPr txBox="1"/>
          <p:nvPr/>
        </p:nvSpPr>
        <p:spPr>
          <a:xfrm>
            <a:off x="8248455" y="8473989"/>
            <a:ext cx="4845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14814" sz="1125" i="1">
                <a:latin typeface="ISOCPEUR"/>
                <a:cs typeface="ISOCPEUR"/>
              </a:rPr>
              <a:t>3.4</a:t>
            </a:r>
            <a:r>
              <a:rPr dirty="0" baseline="14814" sz="1125" spc="7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216.61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88" name="object 3988" descr=""/>
          <p:cNvSpPr txBox="1"/>
          <p:nvPr/>
        </p:nvSpPr>
        <p:spPr>
          <a:xfrm rot="1320000">
            <a:off x="8501682" y="8677408"/>
            <a:ext cx="237072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0" i="1">
                <a:latin typeface="ISOCPEUR"/>
                <a:cs typeface="ISOCPEUR"/>
              </a:rPr>
              <a:t>216.11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3989" name="object 3989" descr=""/>
          <p:cNvGrpSpPr/>
          <p:nvPr/>
        </p:nvGrpSpPr>
        <p:grpSpPr>
          <a:xfrm>
            <a:off x="6847875" y="7830241"/>
            <a:ext cx="3391535" cy="4796155"/>
            <a:chOff x="6847875" y="7830241"/>
            <a:chExt cx="3391535" cy="4796155"/>
          </a:xfrm>
        </p:grpSpPr>
        <p:sp>
          <p:nvSpPr>
            <p:cNvPr id="3990" name="object 3990" descr=""/>
            <p:cNvSpPr/>
            <p:nvPr/>
          </p:nvSpPr>
          <p:spPr>
            <a:xfrm>
              <a:off x="8353658" y="11580096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 descr=""/>
            <p:cNvSpPr/>
            <p:nvPr/>
          </p:nvSpPr>
          <p:spPr>
            <a:xfrm>
              <a:off x="8353658" y="11580096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 descr=""/>
            <p:cNvSpPr/>
            <p:nvPr/>
          </p:nvSpPr>
          <p:spPr>
            <a:xfrm>
              <a:off x="8353658" y="11580096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 descr=""/>
            <p:cNvSpPr/>
            <p:nvPr/>
          </p:nvSpPr>
          <p:spPr>
            <a:xfrm>
              <a:off x="8353658" y="106389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 descr=""/>
            <p:cNvSpPr/>
            <p:nvPr/>
          </p:nvSpPr>
          <p:spPr>
            <a:xfrm>
              <a:off x="8353658" y="106389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 descr=""/>
            <p:cNvSpPr/>
            <p:nvPr/>
          </p:nvSpPr>
          <p:spPr>
            <a:xfrm>
              <a:off x="8353658" y="1063898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 descr=""/>
            <p:cNvSpPr/>
            <p:nvPr/>
          </p:nvSpPr>
          <p:spPr>
            <a:xfrm>
              <a:off x="8353658" y="950660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 descr=""/>
            <p:cNvSpPr/>
            <p:nvPr/>
          </p:nvSpPr>
          <p:spPr>
            <a:xfrm>
              <a:off x="8353658" y="950660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 descr=""/>
            <p:cNvSpPr/>
            <p:nvPr/>
          </p:nvSpPr>
          <p:spPr>
            <a:xfrm>
              <a:off x="8353658" y="9506608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0" y="95123"/>
                  </a:lnTo>
                  <a:lnTo>
                    <a:pt x="47561" y="951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 descr=""/>
            <p:cNvSpPr/>
            <p:nvPr/>
          </p:nvSpPr>
          <p:spPr>
            <a:xfrm>
              <a:off x="8353658" y="9986273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 descr=""/>
            <p:cNvSpPr/>
            <p:nvPr/>
          </p:nvSpPr>
          <p:spPr>
            <a:xfrm>
              <a:off x="8353658" y="9986273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 descr=""/>
            <p:cNvSpPr/>
            <p:nvPr/>
          </p:nvSpPr>
          <p:spPr>
            <a:xfrm>
              <a:off x="8353658" y="9986273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 descr=""/>
            <p:cNvSpPr/>
            <p:nvPr/>
          </p:nvSpPr>
          <p:spPr>
            <a:xfrm>
              <a:off x="8353658" y="829530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 descr=""/>
            <p:cNvSpPr/>
            <p:nvPr/>
          </p:nvSpPr>
          <p:spPr>
            <a:xfrm>
              <a:off x="8353658" y="829530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 descr=""/>
            <p:cNvSpPr/>
            <p:nvPr/>
          </p:nvSpPr>
          <p:spPr>
            <a:xfrm>
              <a:off x="8353658" y="8295302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0" y="96135"/>
                  </a:lnTo>
                  <a:lnTo>
                    <a:pt x="47561" y="961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 descr=""/>
            <p:cNvSpPr/>
            <p:nvPr/>
          </p:nvSpPr>
          <p:spPr>
            <a:xfrm>
              <a:off x="9568000" y="8644425"/>
              <a:ext cx="72390" cy="454659"/>
            </a:xfrm>
            <a:custGeom>
              <a:avLst/>
              <a:gdLst/>
              <a:ahLst/>
              <a:cxnLst/>
              <a:rect l="l" t="t" r="r" b="b"/>
              <a:pathLst>
                <a:path w="72390" h="454659">
                  <a:moveTo>
                    <a:pt x="0" y="0"/>
                  </a:moveTo>
                  <a:lnTo>
                    <a:pt x="0" y="454366"/>
                  </a:lnTo>
                  <a:lnTo>
                    <a:pt x="71848" y="454366"/>
                  </a:lnTo>
                  <a:lnTo>
                    <a:pt x="0" y="0"/>
                  </a:lnTo>
                  <a:close/>
                </a:path>
                <a:path w="72390" h="454659">
                  <a:moveTo>
                    <a:pt x="71848" y="0"/>
                  </a:moveTo>
                  <a:lnTo>
                    <a:pt x="0" y="0"/>
                  </a:lnTo>
                  <a:lnTo>
                    <a:pt x="71848" y="454366"/>
                  </a:lnTo>
                  <a:lnTo>
                    <a:pt x="718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 descr=""/>
            <p:cNvSpPr/>
            <p:nvPr/>
          </p:nvSpPr>
          <p:spPr>
            <a:xfrm>
              <a:off x="9568000" y="8644425"/>
              <a:ext cx="72390" cy="454659"/>
            </a:xfrm>
            <a:custGeom>
              <a:avLst/>
              <a:gdLst/>
              <a:ahLst/>
              <a:cxnLst/>
              <a:rect l="l" t="t" r="r" b="b"/>
              <a:pathLst>
                <a:path w="72390" h="454659">
                  <a:moveTo>
                    <a:pt x="71848" y="0"/>
                  </a:moveTo>
                  <a:lnTo>
                    <a:pt x="0" y="0"/>
                  </a:lnTo>
                  <a:lnTo>
                    <a:pt x="71848" y="454366"/>
                  </a:lnTo>
                  <a:lnTo>
                    <a:pt x="71848" y="0"/>
                  </a:lnTo>
                  <a:close/>
                </a:path>
                <a:path w="72390" h="454659">
                  <a:moveTo>
                    <a:pt x="0" y="0"/>
                  </a:moveTo>
                  <a:lnTo>
                    <a:pt x="71848" y="454366"/>
                  </a:lnTo>
                  <a:lnTo>
                    <a:pt x="0" y="454366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 descr=""/>
            <p:cNvSpPr/>
            <p:nvPr/>
          </p:nvSpPr>
          <p:spPr>
            <a:xfrm>
              <a:off x="7445938" y="1116519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3035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8" name="object 4008" descr=""/>
            <p:cNvSpPr/>
            <p:nvPr/>
          </p:nvSpPr>
          <p:spPr>
            <a:xfrm>
              <a:off x="7445938" y="1105792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9" name="object 4009" descr=""/>
            <p:cNvSpPr/>
            <p:nvPr/>
          </p:nvSpPr>
          <p:spPr>
            <a:xfrm>
              <a:off x="7445938" y="1095066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0" name="object 4010" descr=""/>
            <p:cNvSpPr/>
            <p:nvPr/>
          </p:nvSpPr>
          <p:spPr>
            <a:xfrm>
              <a:off x="7445938" y="10843396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1" name="object 4011" descr=""/>
            <p:cNvSpPr/>
            <p:nvPr/>
          </p:nvSpPr>
          <p:spPr>
            <a:xfrm>
              <a:off x="7445938" y="10736129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 descr=""/>
            <p:cNvSpPr/>
            <p:nvPr/>
          </p:nvSpPr>
          <p:spPr>
            <a:xfrm>
              <a:off x="7445938" y="10627850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3" name="object 4013" descr=""/>
            <p:cNvSpPr/>
            <p:nvPr/>
          </p:nvSpPr>
          <p:spPr>
            <a:xfrm>
              <a:off x="8401220" y="11476877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20" h="45720">
                  <a:moveTo>
                    <a:pt x="45537" y="4553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4" name="object 4014" descr=""/>
            <p:cNvSpPr/>
            <p:nvPr/>
          </p:nvSpPr>
          <p:spPr>
            <a:xfrm>
              <a:off x="7445938" y="10520583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5" name="object 4015" descr=""/>
            <p:cNvSpPr/>
            <p:nvPr/>
          </p:nvSpPr>
          <p:spPr>
            <a:xfrm>
              <a:off x="8401220" y="1136961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 descr=""/>
            <p:cNvSpPr/>
            <p:nvPr/>
          </p:nvSpPr>
          <p:spPr>
            <a:xfrm>
              <a:off x="7445938" y="10413316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 descr=""/>
            <p:cNvSpPr/>
            <p:nvPr/>
          </p:nvSpPr>
          <p:spPr>
            <a:xfrm>
              <a:off x="8401220" y="1126234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 descr=""/>
            <p:cNvSpPr/>
            <p:nvPr/>
          </p:nvSpPr>
          <p:spPr>
            <a:xfrm>
              <a:off x="7445938" y="10306050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9" name="object 4019" descr=""/>
            <p:cNvSpPr/>
            <p:nvPr/>
          </p:nvSpPr>
          <p:spPr>
            <a:xfrm>
              <a:off x="8401220" y="1115507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0" name="object 4020" descr=""/>
            <p:cNvSpPr/>
            <p:nvPr/>
          </p:nvSpPr>
          <p:spPr>
            <a:xfrm>
              <a:off x="7445938" y="10198783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1" name="object 4021" descr=""/>
            <p:cNvSpPr/>
            <p:nvPr/>
          </p:nvSpPr>
          <p:spPr>
            <a:xfrm>
              <a:off x="8401220" y="11047810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2" name="object 4022" descr=""/>
            <p:cNvSpPr/>
            <p:nvPr/>
          </p:nvSpPr>
          <p:spPr>
            <a:xfrm>
              <a:off x="7445938" y="10091516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3" name="object 4023" descr=""/>
            <p:cNvSpPr/>
            <p:nvPr/>
          </p:nvSpPr>
          <p:spPr>
            <a:xfrm>
              <a:off x="8401220" y="1094054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4" name="object 4024" descr=""/>
            <p:cNvSpPr/>
            <p:nvPr/>
          </p:nvSpPr>
          <p:spPr>
            <a:xfrm>
              <a:off x="7445938" y="998424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5" name="object 4025" descr=""/>
            <p:cNvSpPr/>
            <p:nvPr/>
          </p:nvSpPr>
          <p:spPr>
            <a:xfrm>
              <a:off x="8401220" y="1083327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6" name="object 4026" descr=""/>
            <p:cNvSpPr/>
            <p:nvPr/>
          </p:nvSpPr>
          <p:spPr>
            <a:xfrm>
              <a:off x="7445938" y="987698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7" name="object 4027" descr=""/>
            <p:cNvSpPr/>
            <p:nvPr/>
          </p:nvSpPr>
          <p:spPr>
            <a:xfrm>
              <a:off x="8401220" y="1072600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8" name="object 4028" descr=""/>
            <p:cNvSpPr/>
            <p:nvPr/>
          </p:nvSpPr>
          <p:spPr>
            <a:xfrm>
              <a:off x="7445938" y="9769715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29" name="object 4029" descr=""/>
            <p:cNvSpPr/>
            <p:nvPr/>
          </p:nvSpPr>
          <p:spPr>
            <a:xfrm>
              <a:off x="8401220" y="1061874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0" name="object 4030" descr=""/>
            <p:cNvSpPr/>
            <p:nvPr/>
          </p:nvSpPr>
          <p:spPr>
            <a:xfrm>
              <a:off x="7445938" y="966244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1" name="object 4031" descr=""/>
            <p:cNvSpPr/>
            <p:nvPr/>
          </p:nvSpPr>
          <p:spPr>
            <a:xfrm>
              <a:off x="8409315" y="10518559"/>
              <a:ext cx="64135" cy="64769"/>
            </a:xfrm>
            <a:custGeom>
              <a:avLst/>
              <a:gdLst/>
              <a:ahLst/>
              <a:cxnLst/>
              <a:rect l="l" t="t" r="r" b="b"/>
              <a:pathLst>
                <a:path w="64134" h="64770">
                  <a:moveTo>
                    <a:pt x="63752" y="6476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2" name="object 4032" descr=""/>
            <p:cNvSpPr/>
            <p:nvPr/>
          </p:nvSpPr>
          <p:spPr>
            <a:xfrm>
              <a:off x="7445938" y="955518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3" name="object 4033" descr=""/>
            <p:cNvSpPr/>
            <p:nvPr/>
          </p:nvSpPr>
          <p:spPr>
            <a:xfrm>
              <a:off x="8401220" y="10511476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20">
                  <a:moveTo>
                    <a:pt x="8095" y="70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4" name="object 4034" descr=""/>
            <p:cNvSpPr/>
            <p:nvPr/>
          </p:nvSpPr>
          <p:spPr>
            <a:xfrm>
              <a:off x="8401220" y="1040420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5" name="object 4035" descr=""/>
            <p:cNvSpPr/>
            <p:nvPr/>
          </p:nvSpPr>
          <p:spPr>
            <a:xfrm>
              <a:off x="7445938" y="9447915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6" name="object 4036" descr=""/>
            <p:cNvSpPr/>
            <p:nvPr/>
          </p:nvSpPr>
          <p:spPr>
            <a:xfrm>
              <a:off x="9568000" y="11462710"/>
              <a:ext cx="26670" cy="26670"/>
            </a:xfrm>
            <a:custGeom>
              <a:avLst/>
              <a:gdLst/>
              <a:ahLst/>
              <a:cxnLst/>
              <a:rect l="l" t="t" r="r" b="b"/>
              <a:pathLst>
                <a:path w="26670" h="26670">
                  <a:moveTo>
                    <a:pt x="26310" y="263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7" name="object 4037" descr=""/>
            <p:cNvSpPr/>
            <p:nvPr/>
          </p:nvSpPr>
          <p:spPr>
            <a:xfrm>
              <a:off x="7445938" y="934064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8" name="object 4038" descr=""/>
            <p:cNvSpPr/>
            <p:nvPr/>
          </p:nvSpPr>
          <p:spPr>
            <a:xfrm>
              <a:off x="8401220" y="10296942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9" name="object 4039" descr=""/>
            <p:cNvSpPr/>
            <p:nvPr/>
          </p:nvSpPr>
          <p:spPr>
            <a:xfrm>
              <a:off x="9568000" y="1135544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0" name="object 4040" descr=""/>
            <p:cNvSpPr/>
            <p:nvPr/>
          </p:nvSpPr>
          <p:spPr>
            <a:xfrm>
              <a:off x="7445938" y="9233381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1" name="object 4041" descr=""/>
            <p:cNvSpPr/>
            <p:nvPr/>
          </p:nvSpPr>
          <p:spPr>
            <a:xfrm>
              <a:off x="8401220" y="10189675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2" name="object 4042" descr=""/>
            <p:cNvSpPr/>
            <p:nvPr/>
          </p:nvSpPr>
          <p:spPr>
            <a:xfrm>
              <a:off x="9568000" y="1124817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3" name="object 4043" descr=""/>
            <p:cNvSpPr/>
            <p:nvPr/>
          </p:nvSpPr>
          <p:spPr>
            <a:xfrm>
              <a:off x="7445938" y="9126114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4" name="object 4044" descr=""/>
            <p:cNvSpPr/>
            <p:nvPr/>
          </p:nvSpPr>
          <p:spPr>
            <a:xfrm>
              <a:off x="8401220" y="1008139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5" name="object 4045" descr=""/>
            <p:cNvSpPr/>
            <p:nvPr/>
          </p:nvSpPr>
          <p:spPr>
            <a:xfrm>
              <a:off x="9568000" y="1114090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6" name="object 4046" descr=""/>
            <p:cNvSpPr/>
            <p:nvPr/>
          </p:nvSpPr>
          <p:spPr>
            <a:xfrm>
              <a:off x="7445938" y="9018847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20">
                  <a:moveTo>
                    <a:pt x="70836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7" name="object 4047" descr=""/>
            <p:cNvSpPr/>
            <p:nvPr/>
          </p:nvSpPr>
          <p:spPr>
            <a:xfrm>
              <a:off x="8401220" y="997412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8" name="object 4048" descr=""/>
            <p:cNvSpPr/>
            <p:nvPr/>
          </p:nvSpPr>
          <p:spPr>
            <a:xfrm>
              <a:off x="9568000" y="1103364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9" name="object 4049" descr=""/>
            <p:cNvSpPr/>
            <p:nvPr/>
          </p:nvSpPr>
          <p:spPr>
            <a:xfrm>
              <a:off x="7445938" y="8910569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0" name="object 4050" descr=""/>
            <p:cNvSpPr/>
            <p:nvPr/>
          </p:nvSpPr>
          <p:spPr>
            <a:xfrm>
              <a:off x="8401220" y="9866863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1" name="object 4051" descr=""/>
            <p:cNvSpPr/>
            <p:nvPr/>
          </p:nvSpPr>
          <p:spPr>
            <a:xfrm>
              <a:off x="9568000" y="1092637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2" name="object 4052" descr=""/>
            <p:cNvSpPr/>
            <p:nvPr/>
          </p:nvSpPr>
          <p:spPr>
            <a:xfrm>
              <a:off x="7445938" y="8803302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3" name="object 4053" descr=""/>
            <p:cNvSpPr/>
            <p:nvPr/>
          </p:nvSpPr>
          <p:spPr>
            <a:xfrm>
              <a:off x="8401220" y="9759596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4" name="object 4054" descr=""/>
            <p:cNvSpPr/>
            <p:nvPr/>
          </p:nvSpPr>
          <p:spPr>
            <a:xfrm>
              <a:off x="9568000" y="1081910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5" name="object 4055" descr=""/>
            <p:cNvSpPr/>
            <p:nvPr/>
          </p:nvSpPr>
          <p:spPr>
            <a:xfrm>
              <a:off x="7445938" y="8696035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6" name="object 4056" descr=""/>
            <p:cNvSpPr/>
            <p:nvPr/>
          </p:nvSpPr>
          <p:spPr>
            <a:xfrm>
              <a:off x="8401220" y="965232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7" name="object 4057" descr=""/>
            <p:cNvSpPr/>
            <p:nvPr/>
          </p:nvSpPr>
          <p:spPr>
            <a:xfrm>
              <a:off x="9568000" y="1071184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8" name="object 4058" descr=""/>
            <p:cNvSpPr/>
            <p:nvPr/>
          </p:nvSpPr>
          <p:spPr>
            <a:xfrm>
              <a:off x="7445938" y="8588768"/>
              <a:ext cx="45720" cy="46990"/>
            </a:xfrm>
            <a:custGeom>
              <a:avLst/>
              <a:gdLst/>
              <a:ahLst/>
              <a:cxnLst/>
              <a:rect l="l" t="t" r="r" b="b"/>
              <a:pathLst>
                <a:path w="45720" h="46990">
                  <a:moveTo>
                    <a:pt x="45537" y="4654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9" name="object 4059" descr=""/>
            <p:cNvSpPr/>
            <p:nvPr/>
          </p:nvSpPr>
          <p:spPr>
            <a:xfrm>
              <a:off x="8401220" y="954506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0" name="object 4060" descr=""/>
            <p:cNvSpPr/>
            <p:nvPr/>
          </p:nvSpPr>
          <p:spPr>
            <a:xfrm>
              <a:off x="7491476" y="863531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25298" y="2529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1" name="object 4061" descr=""/>
            <p:cNvSpPr/>
            <p:nvPr/>
          </p:nvSpPr>
          <p:spPr>
            <a:xfrm>
              <a:off x="9568000" y="1060457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2" name="object 4062" descr=""/>
            <p:cNvSpPr/>
            <p:nvPr/>
          </p:nvSpPr>
          <p:spPr>
            <a:xfrm>
              <a:off x="7445938" y="8481501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3" name="object 4063" descr=""/>
            <p:cNvSpPr/>
            <p:nvPr/>
          </p:nvSpPr>
          <p:spPr>
            <a:xfrm>
              <a:off x="8401220" y="94377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4" name="object 4064" descr=""/>
            <p:cNvSpPr/>
            <p:nvPr/>
          </p:nvSpPr>
          <p:spPr>
            <a:xfrm>
              <a:off x="9568000" y="1049730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5" name="object 4065" descr=""/>
            <p:cNvSpPr/>
            <p:nvPr/>
          </p:nvSpPr>
          <p:spPr>
            <a:xfrm>
              <a:off x="7445938" y="8374234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6" name="object 4066" descr=""/>
            <p:cNvSpPr/>
            <p:nvPr/>
          </p:nvSpPr>
          <p:spPr>
            <a:xfrm>
              <a:off x="8401220" y="93305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7" name="object 4067" descr=""/>
            <p:cNvSpPr/>
            <p:nvPr/>
          </p:nvSpPr>
          <p:spPr>
            <a:xfrm>
              <a:off x="9568000" y="1039004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8" name="object 4068" descr=""/>
            <p:cNvSpPr/>
            <p:nvPr/>
          </p:nvSpPr>
          <p:spPr>
            <a:xfrm>
              <a:off x="7445938" y="8266968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9" name="object 4069" descr=""/>
            <p:cNvSpPr/>
            <p:nvPr/>
          </p:nvSpPr>
          <p:spPr>
            <a:xfrm>
              <a:off x="8401220" y="922326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0" name="object 4070" descr=""/>
            <p:cNvSpPr/>
            <p:nvPr/>
          </p:nvSpPr>
          <p:spPr>
            <a:xfrm>
              <a:off x="9568000" y="10282775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1" name="object 4071" descr=""/>
            <p:cNvSpPr/>
            <p:nvPr/>
          </p:nvSpPr>
          <p:spPr>
            <a:xfrm>
              <a:off x="7445938" y="8159701"/>
              <a:ext cx="71120" cy="72390"/>
            </a:xfrm>
            <a:custGeom>
              <a:avLst/>
              <a:gdLst/>
              <a:ahLst/>
              <a:cxnLst/>
              <a:rect l="l" t="t" r="r" b="b"/>
              <a:pathLst>
                <a:path w="71120" h="72390">
                  <a:moveTo>
                    <a:pt x="70836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2" name="object 4072" descr=""/>
            <p:cNvSpPr/>
            <p:nvPr/>
          </p:nvSpPr>
          <p:spPr>
            <a:xfrm>
              <a:off x="8401220" y="91159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3" name="object 4073" descr=""/>
            <p:cNvSpPr/>
            <p:nvPr/>
          </p:nvSpPr>
          <p:spPr>
            <a:xfrm>
              <a:off x="9568000" y="10175508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4" name="object 4074" descr=""/>
            <p:cNvSpPr/>
            <p:nvPr/>
          </p:nvSpPr>
          <p:spPr>
            <a:xfrm>
              <a:off x="7502607" y="8109103"/>
              <a:ext cx="14604" cy="15240"/>
            </a:xfrm>
            <a:custGeom>
              <a:avLst/>
              <a:gdLst/>
              <a:ahLst/>
              <a:cxnLst/>
              <a:rect l="l" t="t" r="r" b="b"/>
              <a:pathLst>
                <a:path w="14604" h="15240">
                  <a:moveTo>
                    <a:pt x="14167" y="1517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5" name="object 4075" descr=""/>
            <p:cNvSpPr/>
            <p:nvPr/>
          </p:nvSpPr>
          <p:spPr>
            <a:xfrm>
              <a:off x="8401220" y="90087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6" name="object 4076" descr=""/>
            <p:cNvSpPr/>
            <p:nvPr/>
          </p:nvSpPr>
          <p:spPr>
            <a:xfrm>
              <a:off x="9568000" y="10067229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7" name="object 4077" descr=""/>
            <p:cNvSpPr/>
            <p:nvPr/>
          </p:nvSpPr>
          <p:spPr>
            <a:xfrm>
              <a:off x="8401220" y="890146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8" name="object 4078" descr=""/>
            <p:cNvSpPr/>
            <p:nvPr/>
          </p:nvSpPr>
          <p:spPr>
            <a:xfrm>
              <a:off x="9568000" y="995996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9" name="object 4079" descr=""/>
            <p:cNvSpPr/>
            <p:nvPr/>
          </p:nvSpPr>
          <p:spPr>
            <a:xfrm>
              <a:off x="8401220" y="879419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0" name="object 4080" descr=""/>
            <p:cNvSpPr/>
            <p:nvPr/>
          </p:nvSpPr>
          <p:spPr>
            <a:xfrm>
              <a:off x="9568000" y="98526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1" name="object 4081" descr=""/>
            <p:cNvSpPr/>
            <p:nvPr/>
          </p:nvSpPr>
          <p:spPr>
            <a:xfrm>
              <a:off x="8440686" y="8726393"/>
              <a:ext cx="32384" cy="32384"/>
            </a:xfrm>
            <a:custGeom>
              <a:avLst/>
              <a:gdLst/>
              <a:ahLst/>
              <a:cxnLst/>
              <a:rect l="l" t="t" r="r" b="b"/>
              <a:pathLst>
                <a:path w="32384" h="32384">
                  <a:moveTo>
                    <a:pt x="32382" y="3238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2" name="object 4082" descr=""/>
            <p:cNvSpPr/>
            <p:nvPr/>
          </p:nvSpPr>
          <p:spPr>
            <a:xfrm>
              <a:off x="9568000" y="97454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3" name="object 4083" descr=""/>
            <p:cNvSpPr/>
            <p:nvPr/>
          </p:nvSpPr>
          <p:spPr>
            <a:xfrm>
              <a:off x="8401220" y="8579660"/>
              <a:ext cx="27940" cy="26670"/>
            </a:xfrm>
            <a:custGeom>
              <a:avLst/>
              <a:gdLst/>
              <a:ahLst/>
              <a:cxnLst/>
              <a:rect l="l" t="t" r="r" b="b"/>
              <a:pathLst>
                <a:path w="27940" h="26670">
                  <a:moveTo>
                    <a:pt x="27322" y="2631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4" name="object 4084" descr=""/>
            <p:cNvSpPr/>
            <p:nvPr/>
          </p:nvSpPr>
          <p:spPr>
            <a:xfrm>
              <a:off x="9568000" y="963816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5" name="object 4085" descr=""/>
            <p:cNvSpPr/>
            <p:nvPr/>
          </p:nvSpPr>
          <p:spPr>
            <a:xfrm>
              <a:off x="8401220" y="8472394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6" name="object 4086" descr=""/>
            <p:cNvSpPr/>
            <p:nvPr/>
          </p:nvSpPr>
          <p:spPr>
            <a:xfrm>
              <a:off x="9568000" y="953089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7" name="object 4087" descr=""/>
            <p:cNvSpPr/>
            <p:nvPr/>
          </p:nvSpPr>
          <p:spPr>
            <a:xfrm>
              <a:off x="8401220" y="8364115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8" name="object 4088" descr=""/>
            <p:cNvSpPr/>
            <p:nvPr/>
          </p:nvSpPr>
          <p:spPr>
            <a:xfrm>
              <a:off x="9568000" y="942362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89" name="object 4089" descr=""/>
            <p:cNvSpPr/>
            <p:nvPr/>
          </p:nvSpPr>
          <p:spPr>
            <a:xfrm>
              <a:off x="8401220" y="825684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0" name="object 4090" descr=""/>
            <p:cNvSpPr/>
            <p:nvPr/>
          </p:nvSpPr>
          <p:spPr>
            <a:xfrm>
              <a:off x="9568000" y="9316361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1" name="object 4091" descr=""/>
            <p:cNvSpPr/>
            <p:nvPr/>
          </p:nvSpPr>
          <p:spPr>
            <a:xfrm>
              <a:off x="8451817" y="820017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90" h="21590">
                  <a:moveTo>
                    <a:pt x="21250" y="2125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2" name="object 4092" descr=""/>
            <p:cNvSpPr/>
            <p:nvPr/>
          </p:nvSpPr>
          <p:spPr>
            <a:xfrm>
              <a:off x="9568000" y="9209094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3" name="object 4093" descr=""/>
            <p:cNvSpPr/>
            <p:nvPr/>
          </p:nvSpPr>
          <p:spPr>
            <a:xfrm>
              <a:off x="9568000" y="9101827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4" name="object 4094" descr=""/>
            <p:cNvSpPr/>
            <p:nvPr/>
          </p:nvSpPr>
          <p:spPr>
            <a:xfrm>
              <a:off x="9568000" y="8565493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5" name="object 4095" descr=""/>
            <p:cNvSpPr/>
            <p:nvPr/>
          </p:nvSpPr>
          <p:spPr>
            <a:xfrm>
              <a:off x="9568000" y="8458226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90" h="71120">
                  <a:moveTo>
                    <a:pt x="71848" y="7083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6" name="object 4096" descr=""/>
            <p:cNvSpPr/>
            <p:nvPr/>
          </p:nvSpPr>
          <p:spPr>
            <a:xfrm>
              <a:off x="9568000" y="8349948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90">
                  <a:moveTo>
                    <a:pt x="71848" y="71848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7" name="object 4097" descr=""/>
            <p:cNvSpPr/>
            <p:nvPr/>
          </p:nvSpPr>
          <p:spPr>
            <a:xfrm>
              <a:off x="9611514" y="8286195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28334" y="283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8" name="object 4098" descr=""/>
            <p:cNvSpPr/>
            <p:nvPr/>
          </p:nvSpPr>
          <p:spPr>
            <a:xfrm>
              <a:off x="7445938" y="1262443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9" name="object 4099" descr=""/>
            <p:cNvSpPr/>
            <p:nvPr/>
          </p:nvSpPr>
          <p:spPr>
            <a:xfrm>
              <a:off x="9568000" y="1258597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0" name="object 4100" descr=""/>
            <p:cNvSpPr/>
            <p:nvPr/>
          </p:nvSpPr>
          <p:spPr>
            <a:xfrm>
              <a:off x="7445938" y="1258597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1" name="object 4101" descr=""/>
            <p:cNvSpPr/>
            <p:nvPr/>
          </p:nvSpPr>
          <p:spPr>
            <a:xfrm>
              <a:off x="9568000" y="1254853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2" name="object 4102" descr=""/>
            <p:cNvSpPr/>
            <p:nvPr/>
          </p:nvSpPr>
          <p:spPr>
            <a:xfrm>
              <a:off x="7445938" y="1254853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3" name="object 4103" descr=""/>
            <p:cNvSpPr/>
            <p:nvPr/>
          </p:nvSpPr>
          <p:spPr>
            <a:xfrm>
              <a:off x="8401220" y="1254853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4" name="object 4104" descr=""/>
            <p:cNvSpPr/>
            <p:nvPr/>
          </p:nvSpPr>
          <p:spPr>
            <a:xfrm>
              <a:off x="9568000" y="1251007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5" name="object 4105" descr=""/>
            <p:cNvSpPr/>
            <p:nvPr/>
          </p:nvSpPr>
          <p:spPr>
            <a:xfrm>
              <a:off x="7445938" y="1251007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6" name="object 4106" descr=""/>
            <p:cNvSpPr/>
            <p:nvPr/>
          </p:nvSpPr>
          <p:spPr>
            <a:xfrm>
              <a:off x="8401220" y="1251007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7" name="object 4107" descr=""/>
            <p:cNvSpPr/>
            <p:nvPr/>
          </p:nvSpPr>
          <p:spPr>
            <a:xfrm>
              <a:off x="9568000" y="1247263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8" name="object 4108" descr=""/>
            <p:cNvSpPr/>
            <p:nvPr/>
          </p:nvSpPr>
          <p:spPr>
            <a:xfrm>
              <a:off x="7445938" y="12472637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9" name="object 4109" descr=""/>
            <p:cNvSpPr/>
            <p:nvPr/>
          </p:nvSpPr>
          <p:spPr>
            <a:xfrm>
              <a:off x="8401220" y="1247263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0" name="object 4110" descr=""/>
            <p:cNvSpPr/>
            <p:nvPr/>
          </p:nvSpPr>
          <p:spPr>
            <a:xfrm>
              <a:off x="9568000" y="1243418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1" name="object 4111" descr=""/>
            <p:cNvSpPr/>
            <p:nvPr/>
          </p:nvSpPr>
          <p:spPr>
            <a:xfrm>
              <a:off x="7445938" y="1243418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2" name="object 4112" descr=""/>
            <p:cNvSpPr/>
            <p:nvPr/>
          </p:nvSpPr>
          <p:spPr>
            <a:xfrm>
              <a:off x="8401220" y="1243418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3" name="object 4113" descr=""/>
            <p:cNvSpPr/>
            <p:nvPr/>
          </p:nvSpPr>
          <p:spPr>
            <a:xfrm>
              <a:off x="9568000" y="1239674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4" name="object 4114" descr=""/>
            <p:cNvSpPr/>
            <p:nvPr/>
          </p:nvSpPr>
          <p:spPr>
            <a:xfrm>
              <a:off x="7445938" y="1239674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5" name="object 4115" descr=""/>
            <p:cNvSpPr/>
            <p:nvPr/>
          </p:nvSpPr>
          <p:spPr>
            <a:xfrm>
              <a:off x="8401220" y="1239674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6" name="object 4116" descr=""/>
            <p:cNvSpPr/>
            <p:nvPr/>
          </p:nvSpPr>
          <p:spPr>
            <a:xfrm>
              <a:off x="9568000" y="1235828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7" name="object 4117" descr=""/>
            <p:cNvSpPr/>
            <p:nvPr/>
          </p:nvSpPr>
          <p:spPr>
            <a:xfrm>
              <a:off x="7445938" y="12358287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8" name="object 4118" descr=""/>
            <p:cNvSpPr/>
            <p:nvPr/>
          </p:nvSpPr>
          <p:spPr>
            <a:xfrm>
              <a:off x="8401220" y="1235828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19" name="object 4119" descr=""/>
            <p:cNvSpPr/>
            <p:nvPr/>
          </p:nvSpPr>
          <p:spPr>
            <a:xfrm>
              <a:off x="9568000" y="1232084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0" name="object 4120" descr=""/>
            <p:cNvSpPr/>
            <p:nvPr/>
          </p:nvSpPr>
          <p:spPr>
            <a:xfrm>
              <a:off x="7445938" y="1232084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1" name="object 4121" descr=""/>
            <p:cNvSpPr/>
            <p:nvPr/>
          </p:nvSpPr>
          <p:spPr>
            <a:xfrm>
              <a:off x="8401220" y="1232084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2" name="object 4122" descr=""/>
            <p:cNvSpPr/>
            <p:nvPr/>
          </p:nvSpPr>
          <p:spPr>
            <a:xfrm>
              <a:off x="9568000" y="1228239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3" name="object 4123" descr=""/>
            <p:cNvSpPr/>
            <p:nvPr/>
          </p:nvSpPr>
          <p:spPr>
            <a:xfrm>
              <a:off x="7445938" y="1228239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4" name="object 4124" descr=""/>
            <p:cNvSpPr/>
            <p:nvPr/>
          </p:nvSpPr>
          <p:spPr>
            <a:xfrm>
              <a:off x="8401220" y="1228239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5" name="object 4125" descr=""/>
            <p:cNvSpPr/>
            <p:nvPr/>
          </p:nvSpPr>
          <p:spPr>
            <a:xfrm>
              <a:off x="9568000" y="1224494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6" name="object 4126" descr=""/>
            <p:cNvSpPr/>
            <p:nvPr/>
          </p:nvSpPr>
          <p:spPr>
            <a:xfrm>
              <a:off x="7445938" y="1224494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7" name="object 4127" descr=""/>
            <p:cNvSpPr/>
            <p:nvPr/>
          </p:nvSpPr>
          <p:spPr>
            <a:xfrm>
              <a:off x="8401220" y="1224494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8" name="object 4128" descr=""/>
            <p:cNvSpPr/>
            <p:nvPr/>
          </p:nvSpPr>
          <p:spPr>
            <a:xfrm>
              <a:off x="9568000" y="1220649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9" name="object 4129" descr=""/>
            <p:cNvSpPr/>
            <p:nvPr/>
          </p:nvSpPr>
          <p:spPr>
            <a:xfrm>
              <a:off x="7445938" y="12206494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0" name="object 4130" descr=""/>
            <p:cNvSpPr/>
            <p:nvPr/>
          </p:nvSpPr>
          <p:spPr>
            <a:xfrm>
              <a:off x="8401220" y="1220649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1" name="object 4131" descr=""/>
            <p:cNvSpPr/>
            <p:nvPr/>
          </p:nvSpPr>
          <p:spPr>
            <a:xfrm>
              <a:off x="9568000" y="1216905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2" name="object 4132" descr=""/>
            <p:cNvSpPr/>
            <p:nvPr/>
          </p:nvSpPr>
          <p:spPr>
            <a:xfrm>
              <a:off x="7445938" y="1216905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3" name="object 4133" descr=""/>
            <p:cNvSpPr/>
            <p:nvPr/>
          </p:nvSpPr>
          <p:spPr>
            <a:xfrm>
              <a:off x="8401220" y="1216905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4" name="object 4134" descr=""/>
            <p:cNvSpPr/>
            <p:nvPr/>
          </p:nvSpPr>
          <p:spPr>
            <a:xfrm>
              <a:off x="9568000" y="1213059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5" name="object 4135" descr=""/>
            <p:cNvSpPr/>
            <p:nvPr/>
          </p:nvSpPr>
          <p:spPr>
            <a:xfrm>
              <a:off x="7445938" y="12130598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6" name="object 4136" descr=""/>
            <p:cNvSpPr/>
            <p:nvPr/>
          </p:nvSpPr>
          <p:spPr>
            <a:xfrm>
              <a:off x="8401220" y="1213059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7" name="object 4137" descr=""/>
            <p:cNvSpPr/>
            <p:nvPr/>
          </p:nvSpPr>
          <p:spPr>
            <a:xfrm>
              <a:off x="9568000" y="1209315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8" name="object 4138" descr=""/>
            <p:cNvSpPr/>
            <p:nvPr/>
          </p:nvSpPr>
          <p:spPr>
            <a:xfrm>
              <a:off x="7445938" y="1209315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9" name="object 4139" descr=""/>
            <p:cNvSpPr/>
            <p:nvPr/>
          </p:nvSpPr>
          <p:spPr>
            <a:xfrm>
              <a:off x="8401220" y="1209315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0" name="object 4140" descr=""/>
            <p:cNvSpPr/>
            <p:nvPr/>
          </p:nvSpPr>
          <p:spPr>
            <a:xfrm>
              <a:off x="9568000" y="1205470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1" name="object 4141" descr=""/>
            <p:cNvSpPr/>
            <p:nvPr/>
          </p:nvSpPr>
          <p:spPr>
            <a:xfrm>
              <a:off x="7445938" y="12054701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2" name="object 4142" descr=""/>
            <p:cNvSpPr/>
            <p:nvPr/>
          </p:nvSpPr>
          <p:spPr>
            <a:xfrm>
              <a:off x="8401220" y="1205470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3" name="object 4143" descr=""/>
            <p:cNvSpPr/>
            <p:nvPr/>
          </p:nvSpPr>
          <p:spPr>
            <a:xfrm>
              <a:off x="9568000" y="1201725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4" name="object 4144" descr=""/>
            <p:cNvSpPr/>
            <p:nvPr/>
          </p:nvSpPr>
          <p:spPr>
            <a:xfrm>
              <a:off x="7445938" y="1201725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5" name="object 4145" descr=""/>
            <p:cNvSpPr/>
            <p:nvPr/>
          </p:nvSpPr>
          <p:spPr>
            <a:xfrm>
              <a:off x="8401220" y="1201725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6" name="object 4146" descr=""/>
            <p:cNvSpPr/>
            <p:nvPr/>
          </p:nvSpPr>
          <p:spPr>
            <a:xfrm>
              <a:off x="9568000" y="1197880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7" name="object 4147" descr=""/>
            <p:cNvSpPr/>
            <p:nvPr/>
          </p:nvSpPr>
          <p:spPr>
            <a:xfrm>
              <a:off x="7445938" y="11978805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8" name="object 4148" descr=""/>
            <p:cNvSpPr/>
            <p:nvPr/>
          </p:nvSpPr>
          <p:spPr>
            <a:xfrm>
              <a:off x="8401220" y="11978805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49" name="object 4149" descr=""/>
            <p:cNvSpPr/>
            <p:nvPr/>
          </p:nvSpPr>
          <p:spPr>
            <a:xfrm>
              <a:off x="9568000" y="1194136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0" name="object 4150" descr=""/>
            <p:cNvSpPr/>
            <p:nvPr/>
          </p:nvSpPr>
          <p:spPr>
            <a:xfrm>
              <a:off x="7445938" y="11941363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1" name="object 4151" descr=""/>
            <p:cNvSpPr/>
            <p:nvPr/>
          </p:nvSpPr>
          <p:spPr>
            <a:xfrm>
              <a:off x="8401220" y="1194136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2" name="object 4152" descr=""/>
            <p:cNvSpPr/>
            <p:nvPr/>
          </p:nvSpPr>
          <p:spPr>
            <a:xfrm>
              <a:off x="9568000" y="1190290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3" name="object 4153" descr=""/>
            <p:cNvSpPr/>
            <p:nvPr/>
          </p:nvSpPr>
          <p:spPr>
            <a:xfrm>
              <a:off x="7445938" y="11902909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4" name="object 4154" descr=""/>
            <p:cNvSpPr/>
            <p:nvPr/>
          </p:nvSpPr>
          <p:spPr>
            <a:xfrm>
              <a:off x="8401220" y="11902909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5" name="object 4155" descr=""/>
            <p:cNvSpPr/>
            <p:nvPr/>
          </p:nvSpPr>
          <p:spPr>
            <a:xfrm>
              <a:off x="9568000" y="1186546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6" name="object 4156" descr=""/>
            <p:cNvSpPr/>
            <p:nvPr/>
          </p:nvSpPr>
          <p:spPr>
            <a:xfrm>
              <a:off x="7445938" y="11865466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7" name="object 4157" descr=""/>
            <p:cNvSpPr/>
            <p:nvPr/>
          </p:nvSpPr>
          <p:spPr>
            <a:xfrm>
              <a:off x="8401220" y="1186546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8" name="object 4158" descr=""/>
            <p:cNvSpPr/>
            <p:nvPr/>
          </p:nvSpPr>
          <p:spPr>
            <a:xfrm>
              <a:off x="9568000" y="11827012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9" name="object 4159" descr=""/>
            <p:cNvSpPr/>
            <p:nvPr/>
          </p:nvSpPr>
          <p:spPr>
            <a:xfrm>
              <a:off x="7445938" y="11827012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0" name="object 4160" descr=""/>
            <p:cNvSpPr/>
            <p:nvPr/>
          </p:nvSpPr>
          <p:spPr>
            <a:xfrm>
              <a:off x="9568000" y="1178957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1" name="object 4161" descr=""/>
            <p:cNvSpPr/>
            <p:nvPr/>
          </p:nvSpPr>
          <p:spPr>
            <a:xfrm>
              <a:off x="7445938" y="11789570"/>
              <a:ext cx="71120" cy="0"/>
            </a:xfrm>
            <a:custGeom>
              <a:avLst/>
              <a:gdLst/>
              <a:ahLst/>
              <a:cxnLst/>
              <a:rect l="l" t="t" r="r" b="b"/>
              <a:pathLst>
                <a:path w="71120" h="0">
                  <a:moveTo>
                    <a:pt x="7083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2" name="object 4162" descr=""/>
            <p:cNvSpPr/>
            <p:nvPr/>
          </p:nvSpPr>
          <p:spPr>
            <a:xfrm>
              <a:off x="9568000" y="11751116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3" name="object 4163" descr=""/>
            <p:cNvSpPr/>
            <p:nvPr/>
          </p:nvSpPr>
          <p:spPr>
            <a:xfrm>
              <a:off x="9568000" y="11713674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4" name="object 4164" descr=""/>
            <p:cNvSpPr/>
            <p:nvPr/>
          </p:nvSpPr>
          <p:spPr>
            <a:xfrm>
              <a:off x="9568000" y="1167522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5" name="object 4165" descr=""/>
            <p:cNvSpPr/>
            <p:nvPr/>
          </p:nvSpPr>
          <p:spPr>
            <a:xfrm>
              <a:off x="9568000" y="11637778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6" name="object 4166" descr=""/>
            <p:cNvSpPr/>
            <p:nvPr/>
          </p:nvSpPr>
          <p:spPr>
            <a:xfrm>
              <a:off x="9568000" y="11599323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7" name="object 4167" descr=""/>
            <p:cNvSpPr/>
            <p:nvPr/>
          </p:nvSpPr>
          <p:spPr>
            <a:xfrm>
              <a:off x="9568000" y="11561881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8" name="object 4168" descr=""/>
            <p:cNvSpPr/>
            <p:nvPr/>
          </p:nvSpPr>
          <p:spPr>
            <a:xfrm>
              <a:off x="9568000" y="11523427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9" name="object 4169" descr=""/>
            <p:cNvSpPr/>
            <p:nvPr/>
          </p:nvSpPr>
          <p:spPr>
            <a:xfrm>
              <a:off x="9568000" y="7831828"/>
              <a:ext cx="72390" cy="4780915"/>
            </a:xfrm>
            <a:custGeom>
              <a:avLst/>
              <a:gdLst/>
              <a:ahLst/>
              <a:cxnLst/>
              <a:rect l="l" t="t" r="r" b="b"/>
              <a:pathLst>
                <a:path w="72390" h="4780915">
                  <a:moveTo>
                    <a:pt x="71848" y="0"/>
                  </a:moveTo>
                  <a:lnTo>
                    <a:pt x="71848" y="4780458"/>
                  </a:lnTo>
                  <a:lnTo>
                    <a:pt x="0" y="4780458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70" name="object 4170" descr=""/>
            <p:cNvSpPr/>
            <p:nvPr/>
          </p:nvSpPr>
          <p:spPr>
            <a:xfrm>
              <a:off x="9568000" y="1070071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 h="0">
                  <a:moveTo>
                    <a:pt x="71848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171" name="object 4171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847875" y="8107585"/>
              <a:ext cx="3391048" cy="992724"/>
            </a:xfrm>
            <a:prstGeom prst="rect">
              <a:avLst/>
            </a:prstGeom>
          </p:spPr>
        </p:pic>
      </p:grpSp>
      <p:sp>
        <p:nvSpPr>
          <p:cNvPr id="4172" name="object 4172" descr=""/>
          <p:cNvSpPr txBox="1"/>
          <p:nvPr/>
        </p:nvSpPr>
        <p:spPr>
          <a:xfrm>
            <a:off x="9413974" y="8167399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3" name="object 4173" descr=""/>
          <p:cNvSpPr txBox="1"/>
          <p:nvPr/>
        </p:nvSpPr>
        <p:spPr>
          <a:xfrm>
            <a:off x="9414093" y="8516522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3.4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4" name="object 4174" descr=""/>
          <p:cNvSpPr txBox="1"/>
          <p:nvPr/>
        </p:nvSpPr>
        <p:spPr>
          <a:xfrm>
            <a:off x="9652916" y="8523606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216.45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5" name="object 4175" descr=""/>
          <p:cNvSpPr txBox="1"/>
          <p:nvPr/>
        </p:nvSpPr>
        <p:spPr>
          <a:xfrm rot="840000">
            <a:off x="9420785" y="8998283"/>
            <a:ext cx="15951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25" i="1">
                <a:latin typeface="ISOCPEUR"/>
                <a:cs typeface="ISOCPEUR"/>
              </a:rPr>
              <a:t>5.3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4176" name="object 4176" descr="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471550" y="11487502"/>
            <a:ext cx="1767879" cy="1126301"/>
          </a:xfrm>
          <a:prstGeom prst="rect">
            <a:avLst/>
          </a:prstGeom>
        </p:spPr>
      </p:pic>
      <p:sp>
        <p:nvSpPr>
          <p:cNvPr id="4177" name="object 4177" descr=""/>
          <p:cNvSpPr txBox="1"/>
          <p:nvPr/>
        </p:nvSpPr>
        <p:spPr>
          <a:xfrm>
            <a:off x="9395759" y="10544473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8" name="object 4178" descr=""/>
          <p:cNvSpPr txBox="1"/>
          <p:nvPr/>
        </p:nvSpPr>
        <p:spPr>
          <a:xfrm>
            <a:off x="9395421" y="11393154"/>
            <a:ext cx="183515" cy="1200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79" name="object 4179" descr=""/>
          <p:cNvSpPr txBox="1"/>
          <p:nvPr/>
        </p:nvSpPr>
        <p:spPr>
          <a:xfrm>
            <a:off x="9395759" y="12494503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20.0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80" name="object 4180" descr=""/>
          <p:cNvSpPr txBox="1"/>
          <p:nvPr/>
        </p:nvSpPr>
        <p:spPr>
          <a:xfrm>
            <a:off x="9651320" y="8155255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217.95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81" name="object 4181" descr=""/>
          <p:cNvSpPr txBox="1"/>
          <p:nvPr/>
        </p:nvSpPr>
        <p:spPr>
          <a:xfrm>
            <a:off x="9652795" y="8967852"/>
            <a:ext cx="2711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214.55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82" name="object 4182" descr=""/>
          <p:cNvSpPr txBox="1"/>
          <p:nvPr/>
        </p:nvSpPr>
        <p:spPr>
          <a:xfrm>
            <a:off x="9653340" y="10569771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207.85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83" name="object 4183" descr=""/>
          <p:cNvSpPr txBox="1"/>
          <p:nvPr/>
        </p:nvSpPr>
        <p:spPr>
          <a:xfrm>
            <a:off x="9653608" y="11358081"/>
            <a:ext cx="2832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204.55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4184" name="object 4184" descr=""/>
          <p:cNvGrpSpPr/>
          <p:nvPr/>
        </p:nvGrpSpPr>
        <p:grpSpPr>
          <a:xfrm>
            <a:off x="2699886" y="7791787"/>
            <a:ext cx="7539990" cy="4860925"/>
            <a:chOff x="2699886" y="7791787"/>
            <a:chExt cx="7539990" cy="4860925"/>
          </a:xfrm>
        </p:grpSpPr>
        <p:pic>
          <p:nvPicPr>
            <p:cNvPr id="4185" name="object 4185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846356" y="11764777"/>
              <a:ext cx="601099" cy="887481"/>
            </a:xfrm>
            <a:prstGeom prst="rect">
              <a:avLst/>
            </a:prstGeom>
          </p:spPr>
        </p:pic>
        <p:pic>
          <p:nvPicPr>
            <p:cNvPr id="4186" name="object 4186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515256" y="11764777"/>
              <a:ext cx="887481" cy="886469"/>
            </a:xfrm>
            <a:prstGeom prst="rect">
              <a:avLst/>
            </a:prstGeom>
          </p:spPr>
        </p:pic>
        <p:sp>
          <p:nvSpPr>
            <p:cNvPr id="4187" name="object 4187" descr=""/>
            <p:cNvSpPr/>
            <p:nvPr/>
          </p:nvSpPr>
          <p:spPr>
            <a:xfrm>
              <a:off x="9520438" y="941148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88" name="object 4188" descr=""/>
            <p:cNvSpPr/>
            <p:nvPr/>
          </p:nvSpPr>
          <p:spPr>
            <a:xfrm>
              <a:off x="9520438" y="9411484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9" name="object 4189" descr=""/>
            <p:cNvSpPr/>
            <p:nvPr/>
          </p:nvSpPr>
          <p:spPr>
            <a:xfrm>
              <a:off x="9520438" y="1073916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0" name="object 4190" descr=""/>
            <p:cNvSpPr/>
            <p:nvPr/>
          </p:nvSpPr>
          <p:spPr>
            <a:xfrm>
              <a:off x="9520438" y="1073916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1" name="object 4191" descr=""/>
            <p:cNvSpPr/>
            <p:nvPr/>
          </p:nvSpPr>
          <p:spPr>
            <a:xfrm>
              <a:off x="2699886" y="832262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2" name="object 4192" descr=""/>
            <p:cNvSpPr/>
            <p:nvPr/>
          </p:nvSpPr>
          <p:spPr>
            <a:xfrm>
              <a:off x="2699886" y="8322625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3" name="object 4193" descr=""/>
            <p:cNvSpPr/>
            <p:nvPr/>
          </p:nvSpPr>
          <p:spPr>
            <a:xfrm>
              <a:off x="2699886" y="1064606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4" name="object 4194" descr=""/>
            <p:cNvSpPr/>
            <p:nvPr/>
          </p:nvSpPr>
          <p:spPr>
            <a:xfrm>
              <a:off x="2699886" y="1064606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5" name="object 4195" descr=""/>
            <p:cNvSpPr/>
            <p:nvPr/>
          </p:nvSpPr>
          <p:spPr>
            <a:xfrm>
              <a:off x="2699886" y="11212758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6" name="object 4196" descr=""/>
            <p:cNvSpPr/>
            <p:nvPr/>
          </p:nvSpPr>
          <p:spPr>
            <a:xfrm>
              <a:off x="2699886" y="11212758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7" name="object 4197" descr=""/>
            <p:cNvSpPr/>
            <p:nvPr/>
          </p:nvSpPr>
          <p:spPr>
            <a:xfrm>
              <a:off x="2699886" y="1151229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98" name="object 4198" descr=""/>
            <p:cNvSpPr/>
            <p:nvPr/>
          </p:nvSpPr>
          <p:spPr>
            <a:xfrm>
              <a:off x="2699886" y="1151229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9" name="object 4199" descr=""/>
            <p:cNvSpPr/>
            <p:nvPr/>
          </p:nvSpPr>
          <p:spPr>
            <a:xfrm>
              <a:off x="2699886" y="1190088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0" y="0"/>
                  </a:moveTo>
                  <a:lnTo>
                    <a:pt x="0" y="95123"/>
                  </a:lnTo>
                  <a:lnTo>
                    <a:pt x="47561" y="95123"/>
                  </a:lnTo>
                  <a:lnTo>
                    <a:pt x="0" y="0"/>
                  </a:lnTo>
                  <a:close/>
                </a:path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0" name="object 4200" descr=""/>
            <p:cNvSpPr/>
            <p:nvPr/>
          </p:nvSpPr>
          <p:spPr>
            <a:xfrm>
              <a:off x="2699886" y="11900885"/>
              <a:ext cx="47625" cy="95250"/>
            </a:xfrm>
            <a:custGeom>
              <a:avLst/>
              <a:gdLst/>
              <a:ahLst/>
              <a:cxnLst/>
              <a:rect l="l" t="t" r="r" b="b"/>
              <a:pathLst>
                <a:path w="47625" h="95250">
                  <a:moveTo>
                    <a:pt x="47561" y="0"/>
                  </a:moveTo>
                  <a:lnTo>
                    <a:pt x="0" y="0"/>
                  </a:lnTo>
                  <a:lnTo>
                    <a:pt x="47561" y="95123"/>
                  </a:lnTo>
                  <a:lnTo>
                    <a:pt x="47561" y="0"/>
                  </a:lnTo>
                  <a:close/>
                </a:path>
                <a:path w="47625" h="95250">
                  <a:moveTo>
                    <a:pt x="0" y="0"/>
                  </a:moveTo>
                  <a:lnTo>
                    <a:pt x="47561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1" name="object 4201" descr=""/>
            <p:cNvSpPr/>
            <p:nvPr/>
          </p:nvSpPr>
          <p:spPr>
            <a:xfrm>
              <a:off x="2699886" y="12152860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0" y="0"/>
                  </a:moveTo>
                  <a:lnTo>
                    <a:pt x="0" y="96135"/>
                  </a:lnTo>
                  <a:lnTo>
                    <a:pt x="47561" y="96135"/>
                  </a:lnTo>
                  <a:lnTo>
                    <a:pt x="0" y="0"/>
                  </a:lnTo>
                  <a:close/>
                </a:path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2" name="object 4202" descr=""/>
            <p:cNvSpPr/>
            <p:nvPr/>
          </p:nvSpPr>
          <p:spPr>
            <a:xfrm>
              <a:off x="2699886" y="12152860"/>
              <a:ext cx="47625" cy="96520"/>
            </a:xfrm>
            <a:custGeom>
              <a:avLst/>
              <a:gdLst/>
              <a:ahLst/>
              <a:cxnLst/>
              <a:rect l="l" t="t" r="r" b="b"/>
              <a:pathLst>
                <a:path w="47625" h="96520">
                  <a:moveTo>
                    <a:pt x="47561" y="0"/>
                  </a:moveTo>
                  <a:lnTo>
                    <a:pt x="0" y="0"/>
                  </a:lnTo>
                  <a:lnTo>
                    <a:pt x="47561" y="96135"/>
                  </a:lnTo>
                  <a:lnTo>
                    <a:pt x="47561" y="0"/>
                  </a:lnTo>
                  <a:close/>
                </a:path>
                <a:path w="47625" h="96520">
                  <a:moveTo>
                    <a:pt x="0" y="0"/>
                  </a:moveTo>
                  <a:lnTo>
                    <a:pt x="47561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3" name="object 4203" descr=""/>
            <p:cNvSpPr/>
            <p:nvPr/>
          </p:nvSpPr>
          <p:spPr>
            <a:xfrm>
              <a:off x="9639848" y="7831828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4" name="object 4204" descr=""/>
            <p:cNvSpPr/>
            <p:nvPr/>
          </p:nvSpPr>
          <p:spPr>
            <a:xfrm>
              <a:off x="9639848" y="1070071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5" name="object 4205" descr=""/>
            <p:cNvSpPr/>
            <p:nvPr/>
          </p:nvSpPr>
          <p:spPr>
            <a:xfrm>
              <a:off x="6847874" y="10451770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6" name="object 4206" descr=""/>
            <p:cNvSpPr/>
            <p:nvPr/>
          </p:nvSpPr>
          <p:spPr>
            <a:xfrm>
              <a:off x="6847874" y="7870282"/>
              <a:ext cx="598170" cy="0"/>
            </a:xfrm>
            <a:custGeom>
              <a:avLst/>
              <a:gdLst/>
              <a:ahLst/>
              <a:cxnLst/>
              <a:rect l="l" t="t" r="r" b="b"/>
              <a:pathLst>
                <a:path w="598170" h="0">
                  <a:moveTo>
                    <a:pt x="0" y="0"/>
                  </a:moveTo>
                  <a:lnTo>
                    <a:pt x="5980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7" name="object 4207" descr=""/>
            <p:cNvSpPr/>
            <p:nvPr/>
          </p:nvSpPr>
          <p:spPr>
            <a:xfrm>
              <a:off x="7516774" y="7793374"/>
              <a:ext cx="884555" cy="77470"/>
            </a:xfrm>
            <a:custGeom>
              <a:avLst/>
              <a:gdLst/>
              <a:ahLst/>
              <a:cxnLst/>
              <a:rect l="l" t="t" r="r" b="b"/>
              <a:pathLst>
                <a:path w="884554" h="77470">
                  <a:moveTo>
                    <a:pt x="0" y="76908"/>
                  </a:moveTo>
                  <a:lnTo>
                    <a:pt x="8844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8" name="object 4208" descr=""/>
            <p:cNvSpPr/>
            <p:nvPr/>
          </p:nvSpPr>
          <p:spPr>
            <a:xfrm>
              <a:off x="8473068" y="7793374"/>
              <a:ext cx="1095375" cy="38735"/>
            </a:xfrm>
            <a:custGeom>
              <a:avLst/>
              <a:gdLst/>
              <a:ahLst/>
              <a:cxnLst/>
              <a:rect l="l" t="t" r="r" b="b"/>
              <a:pathLst>
                <a:path w="1095375" h="38734">
                  <a:moveTo>
                    <a:pt x="0" y="0"/>
                  </a:moveTo>
                  <a:lnTo>
                    <a:pt x="1094931" y="384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9" name="object 4209" descr=""/>
            <p:cNvSpPr/>
            <p:nvPr/>
          </p:nvSpPr>
          <p:spPr>
            <a:xfrm>
              <a:off x="7165627" y="863531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0" name="object 4210" descr=""/>
            <p:cNvSpPr/>
            <p:nvPr/>
          </p:nvSpPr>
          <p:spPr>
            <a:xfrm>
              <a:off x="7052288" y="863531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1" name="object 4211" descr=""/>
            <p:cNvSpPr/>
            <p:nvPr/>
          </p:nvSpPr>
          <p:spPr>
            <a:xfrm>
              <a:off x="6937938" y="8635318"/>
              <a:ext cx="76200" cy="0"/>
            </a:xfrm>
            <a:custGeom>
              <a:avLst/>
              <a:gdLst/>
              <a:ahLst/>
              <a:cxnLst/>
              <a:rect l="l" t="t" r="r" b="b"/>
              <a:pathLst>
                <a:path w="76200" h="0">
                  <a:moveTo>
                    <a:pt x="758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2" name="object 4212" descr=""/>
            <p:cNvSpPr/>
            <p:nvPr/>
          </p:nvSpPr>
          <p:spPr>
            <a:xfrm>
              <a:off x="6847874" y="8635318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 h="0">
                  <a:moveTo>
                    <a:pt x="5262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3" name="object 4213" descr=""/>
            <p:cNvSpPr/>
            <p:nvPr/>
          </p:nvSpPr>
          <p:spPr>
            <a:xfrm>
              <a:off x="7516774" y="10451770"/>
              <a:ext cx="884555" cy="67310"/>
            </a:xfrm>
            <a:custGeom>
              <a:avLst/>
              <a:gdLst/>
              <a:ahLst/>
              <a:cxnLst/>
              <a:rect l="l" t="t" r="r" b="b"/>
              <a:pathLst>
                <a:path w="884554" h="67309">
                  <a:moveTo>
                    <a:pt x="0" y="0"/>
                  </a:moveTo>
                  <a:lnTo>
                    <a:pt x="884445" y="667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4" name="object 4214" descr=""/>
            <p:cNvSpPr/>
            <p:nvPr/>
          </p:nvSpPr>
          <p:spPr>
            <a:xfrm>
              <a:off x="8473068" y="10518559"/>
              <a:ext cx="1095375" cy="182245"/>
            </a:xfrm>
            <a:custGeom>
              <a:avLst/>
              <a:gdLst/>
              <a:ahLst/>
              <a:cxnLst/>
              <a:rect l="l" t="t" r="r" b="b"/>
              <a:pathLst>
                <a:path w="1095375" h="182245">
                  <a:moveTo>
                    <a:pt x="0" y="0"/>
                  </a:moveTo>
                  <a:lnTo>
                    <a:pt x="1094931" y="18215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5" name="object 4215" descr=""/>
            <p:cNvSpPr/>
            <p:nvPr/>
          </p:nvSpPr>
          <p:spPr>
            <a:xfrm>
              <a:off x="7516774" y="11169244"/>
              <a:ext cx="884555" cy="353695"/>
            </a:xfrm>
            <a:custGeom>
              <a:avLst/>
              <a:gdLst/>
              <a:ahLst/>
              <a:cxnLst/>
              <a:rect l="l" t="t" r="r" b="b"/>
              <a:pathLst>
                <a:path w="884554" h="353695">
                  <a:moveTo>
                    <a:pt x="0" y="0"/>
                  </a:moveTo>
                  <a:lnTo>
                    <a:pt x="884445" y="3531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6" name="object 4216" descr=""/>
            <p:cNvSpPr/>
            <p:nvPr/>
          </p:nvSpPr>
          <p:spPr>
            <a:xfrm>
              <a:off x="7397364" y="10646065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0" y="0"/>
                  </a:moveTo>
                  <a:lnTo>
                    <a:pt x="0" y="95123"/>
                  </a:lnTo>
                  <a:lnTo>
                    <a:pt x="48573" y="95123"/>
                  </a:lnTo>
                  <a:lnTo>
                    <a:pt x="0" y="0"/>
                  </a:lnTo>
                  <a:close/>
                </a:path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7" name="object 4217" descr=""/>
            <p:cNvSpPr/>
            <p:nvPr/>
          </p:nvSpPr>
          <p:spPr>
            <a:xfrm>
              <a:off x="7397364" y="10646065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  <a:path w="48895" h="95250">
                  <a:moveTo>
                    <a:pt x="0" y="0"/>
                  </a:moveTo>
                  <a:lnTo>
                    <a:pt x="48573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8" name="object 4218" descr=""/>
            <p:cNvSpPr/>
            <p:nvPr/>
          </p:nvSpPr>
          <p:spPr>
            <a:xfrm>
              <a:off x="7397364" y="1121275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0" y="0"/>
                  </a:moveTo>
                  <a:lnTo>
                    <a:pt x="0" y="96135"/>
                  </a:lnTo>
                  <a:lnTo>
                    <a:pt x="48573" y="96135"/>
                  </a:lnTo>
                  <a:lnTo>
                    <a:pt x="0" y="0"/>
                  </a:lnTo>
                  <a:close/>
                </a:path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 descr=""/>
            <p:cNvSpPr/>
            <p:nvPr/>
          </p:nvSpPr>
          <p:spPr>
            <a:xfrm>
              <a:off x="7397364" y="11212758"/>
              <a:ext cx="48895" cy="96520"/>
            </a:xfrm>
            <a:custGeom>
              <a:avLst/>
              <a:gdLst/>
              <a:ahLst/>
              <a:cxnLst/>
              <a:rect l="l" t="t" r="r" b="b"/>
              <a:pathLst>
                <a:path w="48895" h="96520">
                  <a:moveTo>
                    <a:pt x="48573" y="0"/>
                  </a:moveTo>
                  <a:lnTo>
                    <a:pt x="0" y="0"/>
                  </a:lnTo>
                  <a:lnTo>
                    <a:pt x="48573" y="96135"/>
                  </a:lnTo>
                  <a:lnTo>
                    <a:pt x="48573" y="0"/>
                  </a:lnTo>
                  <a:close/>
                </a:path>
                <a:path w="48895" h="96520">
                  <a:moveTo>
                    <a:pt x="0" y="0"/>
                  </a:moveTo>
                  <a:lnTo>
                    <a:pt x="48573" y="96135"/>
                  </a:lnTo>
                  <a:lnTo>
                    <a:pt x="0" y="96135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0" name="object 4220" descr=""/>
            <p:cNvSpPr/>
            <p:nvPr/>
          </p:nvSpPr>
          <p:spPr>
            <a:xfrm>
              <a:off x="7397364" y="11512295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0" y="0"/>
                  </a:moveTo>
                  <a:lnTo>
                    <a:pt x="0" y="95123"/>
                  </a:lnTo>
                  <a:lnTo>
                    <a:pt x="48573" y="95123"/>
                  </a:lnTo>
                  <a:lnTo>
                    <a:pt x="0" y="0"/>
                  </a:lnTo>
                  <a:close/>
                </a:path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21" name="object 4221" descr=""/>
            <p:cNvSpPr/>
            <p:nvPr/>
          </p:nvSpPr>
          <p:spPr>
            <a:xfrm>
              <a:off x="7397364" y="11512295"/>
              <a:ext cx="48895" cy="95250"/>
            </a:xfrm>
            <a:custGeom>
              <a:avLst/>
              <a:gdLst/>
              <a:ahLst/>
              <a:cxnLst/>
              <a:rect l="l" t="t" r="r" b="b"/>
              <a:pathLst>
                <a:path w="48895" h="95250">
                  <a:moveTo>
                    <a:pt x="48573" y="0"/>
                  </a:moveTo>
                  <a:lnTo>
                    <a:pt x="0" y="0"/>
                  </a:lnTo>
                  <a:lnTo>
                    <a:pt x="48573" y="95123"/>
                  </a:lnTo>
                  <a:lnTo>
                    <a:pt x="48573" y="0"/>
                  </a:lnTo>
                  <a:close/>
                </a:path>
                <a:path w="48895" h="95250">
                  <a:moveTo>
                    <a:pt x="0" y="0"/>
                  </a:moveTo>
                  <a:lnTo>
                    <a:pt x="48573" y="95123"/>
                  </a:lnTo>
                  <a:lnTo>
                    <a:pt x="0" y="951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22" name="object 4222" descr=""/>
          <p:cNvSpPr txBox="1"/>
          <p:nvPr/>
        </p:nvSpPr>
        <p:spPr>
          <a:xfrm>
            <a:off x="9652795" y="12482359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199.85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23" name="object 4223" descr=""/>
          <p:cNvSpPr txBox="1"/>
          <p:nvPr/>
        </p:nvSpPr>
        <p:spPr>
          <a:xfrm>
            <a:off x="7352023" y="13342518"/>
            <a:ext cx="24091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955040" algn="l"/>
                <a:tab pos="2155825" algn="l"/>
              </a:tabLst>
            </a:pPr>
            <a:r>
              <a:rPr dirty="0" sz="750" spc="-10" i="1">
                <a:latin typeface="ISOCPEUR"/>
                <a:cs typeface="ISOCPEUR"/>
              </a:rPr>
              <a:t>219.69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220.01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219.85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24" name="object 4224" descr=""/>
          <p:cNvSpPr txBox="1"/>
          <p:nvPr/>
        </p:nvSpPr>
        <p:spPr>
          <a:xfrm>
            <a:off x="8437650" y="13592867"/>
            <a:ext cx="1167130" cy="179705"/>
          </a:xfrm>
          <a:prstGeom prst="rect">
            <a:avLst/>
          </a:prstGeom>
          <a:ln w="3175">
            <a:solidFill>
              <a:srgbClr val="000000"/>
            </a:solidFill>
          </a:ln>
        </p:spPr>
        <p:txBody>
          <a:bodyPr wrap="square" lIns="0" tIns="27940" rIns="0" bIns="0" rtlCol="0" vert="horz">
            <a:spAutoFit/>
          </a:bodyPr>
          <a:lstStyle/>
          <a:p>
            <a:pPr marL="589915">
              <a:lnSpc>
                <a:spcPct val="100000"/>
              </a:lnSpc>
              <a:spcBef>
                <a:spcPts val="220"/>
              </a:spcBef>
            </a:pPr>
            <a:r>
              <a:rPr dirty="0" sz="750" spc="-10" i="1">
                <a:latin typeface="ISOCPEUR"/>
                <a:cs typeface="ISOCPEUR"/>
              </a:rPr>
              <a:t>24.40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25" name="object 4225" descr=""/>
          <p:cNvSpPr txBox="1"/>
          <p:nvPr/>
        </p:nvSpPr>
        <p:spPr>
          <a:xfrm>
            <a:off x="8056682" y="7834530"/>
            <a:ext cx="10223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4226" name="object 4226" descr="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045518" y="7866740"/>
            <a:ext cx="145720" cy="145720"/>
          </a:xfrm>
          <a:prstGeom prst="rect">
            <a:avLst/>
          </a:prstGeom>
        </p:spPr>
      </p:pic>
      <p:sp>
        <p:nvSpPr>
          <p:cNvPr id="4227" name="object 4227" descr=""/>
          <p:cNvSpPr txBox="1"/>
          <p:nvPr/>
        </p:nvSpPr>
        <p:spPr>
          <a:xfrm>
            <a:off x="8056682" y="821704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228" name="object 4228" descr=""/>
          <p:cNvSpPr txBox="1"/>
          <p:nvPr/>
        </p:nvSpPr>
        <p:spPr>
          <a:xfrm>
            <a:off x="8056682" y="9409126"/>
            <a:ext cx="12700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5" i="1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4229" name="object 4229" descr="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045518" y="9441337"/>
            <a:ext cx="145720" cy="145720"/>
          </a:xfrm>
          <a:prstGeom prst="rect">
            <a:avLst/>
          </a:prstGeom>
        </p:spPr>
      </p:pic>
      <p:sp>
        <p:nvSpPr>
          <p:cNvPr id="4230" name="object 4230" descr=""/>
          <p:cNvSpPr txBox="1"/>
          <p:nvPr/>
        </p:nvSpPr>
        <p:spPr>
          <a:xfrm>
            <a:off x="8056682" y="10843062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pic>
        <p:nvPicPr>
          <p:cNvPr id="4231" name="object 4231" descr="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045518" y="10875272"/>
            <a:ext cx="145720" cy="145720"/>
          </a:xfrm>
          <a:prstGeom prst="rect">
            <a:avLst/>
          </a:prstGeom>
        </p:spPr>
      </p:pic>
      <p:sp>
        <p:nvSpPr>
          <p:cNvPr id="4232" name="object 4232" descr=""/>
          <p:cNvSpPr txBox="1"/>
          <p:nvPr/>
        </p:nvSpPr>
        <p:spPr>
          <a:xfrm>
            <a:off x="8056682" y="11491722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grpSp>
        <p:nvGrpSpPr>
          <p:cNvPr id="4233" name="object 4233" descr=""/>
          <p:cNvGrpSpPr/>
          <p:nvPr/>
        </p:nvGrpSpPr>
        <p:grpSpPr>
          <a:xfrm>
            <a:off x="5622838" y="7329325"/>
            <a:ext cx="14376400" cy="4339590"/>
            <a:chOff x="5622838" y="7329325"/>
            <a:chExt cx="14376400" cy="4339590"/>
          </a:xfrm>
        </p:grpSpPr>
        <p:pic>
          <p:nvPicPr>
            <p:cNvPr id="4234" name="object 4234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045519" y="11522921"/>
              <a:ext cx="145720" cy="145720"/>
            </a:xfrm>
            <a:prstGeom prst="rect">
              <a:avLst/>
            </a:prstGeom>
          </p:spPr>
        </p:pic>
        <p:sp>
          <p:nvSpPr>
            <p:cNvPr id="4235" name="object 4235" descr=""/>
            <p:cNvSpPr/>
            <p:nvPr/>
          </p:nvSpPr>
          <p:spPr>
            <a:xfrm>
              <a:off x="5624425" y="7330912"/>
              <a:ext cx="4271645" cy="0"/>
            </a:xfrm>
            <a:custGeom>
              <a:avLst/>
              <a:gdLst/>
              <a:ahLst/>
              <a:cxnLst/>
              <a:rect l="l" t="t" r="r" b="b"/>
              <a:pathLst>
                <a:path w="4271645" h="0">
                  <a:moveTo>
                    <a:pt x="0" y="0"/>
                  </a:moveTo>
                  <a:lnTo>
                    <a:pt x="427144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6" name="object 4236" descr=""/>
            <p:cNvSpPr/>
            <p:nvPr/>
          </p:nvSpPr>
          <p:spPr>
            <a:xfrm>
              <a:off x="11926858" y="7375438"/>
              <a:ext cx="8068309" cy="4022725"/>
            </a:xfrm>
            <a:custGeom>
              <a:avLst/>
              <a:gdLst/>
              <a:ahLst/>
              <a:cxnLst/>
              <a:rect l="l" t="t" r="r" b="b"/>
              <a:pathLst>
                <a:path w="8068309" h="4022725">
                  <a:moveTo>
                    <a:pt x="0" y="0"/>
                  </a:moveTo>
                  <a:lnTo>
                    <a:pt x="8068288" y="0"/>
                  </a:lnTo>
                  <a:lnTo>
                    <a:pt x="8068288" y="4022506"/>
                  </a:lnTo>
                  <a:lnTo>
                    <a:pt x="0" y="4022506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7" name="object 4237" descr=""/>
            <p:cNvSpPr/>
            <p:nvPr/>
          </p:nvSpPr>
          <p:spPr>
            <a:xfrm>
              <a:off x="12270922" y="7375438"/>
              <a:ext cx="0" cy="4022725"/>
            </a:xfrm>
            <a:custGeom>
              <a:avLst/>
              <a:gdLst/>
              <a:ahLst/>
              <a:cxnLst/>
              <a:rect l="l" t="t" r="r" b="b"/>
              <a:pathLst>
                <a:path w="0" h="4022725">
                  <a:moveTo>
                    <a:pt x="0" y="0"/>
                  </a:moveTo>
                  <a:lnTo>
                    <a:pt x="0" y="40225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8" name="object 4238" descr=""/>
            <p:cNvSpPr/>
            <p:nvPr/>
          </p:nvSpPr>
          <p:spPr>
            <a:xfrm>
              <a:off x="12820412" y="7375438"/>
              <a:ext cx="0" cy="4022725"/>
            </a:xfrm>
            <a:custGeom>
              <a:avLst/>
              <a:gdLst/>
              <a:ahLst/>
              <a:cxnLst/>
              <a:rect l="l" t="t" r="r" b="b"/>
              <a:pathLst>
                <a:path w="0" h="4022725">
                  <a:moveTo>
                    <a:pt x="0" y="0"/>
                  </a:moveTo>
                  <a:lnTo>
                    <a:pt x="0" y="40225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9" name="object 4239" descr=""/>
            <p:cNvSpPr/>
            <p:nvPr/>
          </p:nvSpPr>
          <p:spPr>
            <a:xfrm>
              <a:off x="14251310" y="7375438"/>
              <a:ext cx="0" cy="4022725"/>
            </a:xfrm>
            <a:custGeom>
              <a:avLst/>
              <a:gdLst/>
              <a:ahLst/>
              <a:cxnLst/>
              <a:rect l="l" t="t" r="r" b="b"/>
              <a:pathLst>
                <a:path w="0" h="4022725">
                  <a:moveTo>
                    <a:pt x="0" y="0"/>
                  </a:moveTo>
                  <a:lnTo>
                    <a:pt x="0" y="40225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0" name="object 4240" descr=""/>
            <p:cNvSpPr/>
            <p:nvPr/>
          </p:nvSpPr>
          <p:spPr>
            <a:xfrm>
              <a:off x="16844942" y="7375438"/>
              <a:ext cx="0" cy="4022725"/>
            </a:xfrm>
            <a:custGeom>
              <a:avLst/>
              <a:gdLst/>
              <a:ahLst/>
              <a:cxnLst/>
              <a:rect l="l" t="t" r="r" b="b"/>
              <a:pathLst>
                <a:path w="0" h="4022725">
                  <a:moveTo>
                    <a:pt x="0" y="0"/>
                  </a:moveTo>
                  <a:lnTo>
                    <a:pt x="0" y="40225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1" name="object 4241" descr=""/>
            <p:cNvSpPr/>
            <p:nvPr/>
          </p:nvSpPr>
          <p:spPr>
            <a:xfrm>
              <a:off x="19618700" y="7375438"/>
              <a:ext cx="0" cy="4022725"/>
            </a:xfrm>
            <a:custGeom>
              <a:avLst/>
              <a:gdLst/>
              <a:ahLst/>
              <a:cxnLst/>
              <a:rect l="l" t="t" r="r" b="b"/>
              <a:pathLst>
                <a:path w="0" h="4022725">
                  <a:moveTo>
                    <a:pt x="0" y="0"/>
                  </a:moveTo>
                  <a:lnTo>
                    <a:pt x="0" y="4022506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2" name="object 4242" descr=""/>
            <p:cNvSpPr/>
            <p:nvPr/>
          </p:nvSpPr>
          <p:spPr>
            <a:xfrm>
              <a:off x="11926858" y="8658593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3" name="object 4243" descr=""/>
            <p:cNvSpPr/>
            <p:nvPr/>
          </p:nvSpPr>
          <p:spPr>
            <a:xfrm>
              <a:off x="11926858" y="9082600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4" name="object 4244" descr=""/>
            <p:cNvSpPr/>
            <p:nvPr/>
          </p:nvSpPr>
          <p:spPr>
            <a:xfrm>
              <a:off x="11926858" y="9473214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5" name="object 4245" descr=""/>
            <p:cNvSpPr/>
            <p:nvPr/>
          </p:nvSpPr>
          <p:spPr>
            <a:xfrm>
              <a:off x="11926858" y="9864839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6" name="object 4246" descr=""/>
            <p:cNvSpPr/>
            <p:nvPr/>
          </p:nvSpPr>
          <p:spPr>
            <a:xfrm>
              <a:off x="11926858" y="10267595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7" name="object 4247" descr=""/>
            <p:cNvSpPr/>
            <p:nvPr/>
          </p:nvSpPr>
          <p:spPr>
            <a:xfrm>
              <a:off x="11926858" y="10653149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8" name="object 4248" descr=""/>
            <p:cNvSpPr/>
            <p:nvPr/>
          </p:nvSpPr>
          <p:spPr>
            <a:xfrm>
              <a:off x="11926858" y="11019475"/>
              <a:ext cx="8068309" cy="0"/>
            </a:xfrm>
            <a:custGeom>
              <a:avLst/>
              <a:gdLst/>
              <a:ahLst/>
              <a:cxnLst/>
              <a:rect l="l" t="t" r="r" b="b"/>
              <a:pathLst>
                <a:path w="8068309" h="0">
                  <a:moveTo>
                    <a:pt x="0" y="0"/>
                  </a:moveTo>
                  <a:lnTo>
                    <a:pt x="806828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9" name="object 4249" descr=""/>
            <p:cNvSpPr/>
            <p:nvPr/>
          </p:nvSpPr>
          <p:spPr>
            <a:xfrm>
              <a:off x="14251310" y="7788315"/>
              <a:ext cx="5367655" cy="0"/>
            </a:xfrm>
            <a:custGeom>
              <a:avLst/>
              <a:gdLst/>
              <a:ahLst/>
              <a:cxnLst/>
              <a:rect l="l" t="t" r="r" b="b"/>
              <a:pathLst>
                <a:path w="5367655" h="0">
                  <a:moveTo>
                    <a:pt x="0" y="0"/>
                  </a:moveTo>
                  <a:lnTo>
                    <a:pt x="536739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0" name="object 4250" descr=""/>
            <p:cNvSpPr/>
            <p:nvPr/>
          </p:nvSpPr>
          <p:spPr>
            <a:xfrm>
              <a:off x="16844942" y="7915820"/>
              <a:ext cx="2774315" cy="0"/>
            </a:xfrm>
            <a:custGeom>
              <a:avLst/>
              <a:gdLst/>
              <a:ahLst/>
              <a:cxnLst/>
              <a:rect l="l" t="t" r="r" b="b"/>
              <a:pathLst>
                <a:path w="2774315" h="0">
                  <a:moveTo>
                    <a:pt x="0" y="0"/>
                  </a:moveTo>
                  <a:lnTo>
                    <a:pt x="277375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1" name="object 4251" descr=""/>
            <p:cNvSpPr/>
            <p:nvPr/>
          </p:nvSpPr>
          <p:spPr>
            <a:xfrm>
              <a:off x="14565015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2" name="object 4252" descr=""/>
            <p:cNvSpPr/>
            <p:nvPr/>
          </p:nvSpPr>
          <p:spPr>
            <a:xfrm>
              <a:off x="14900983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3" name="object 4253" descr=""/>
            <p:cNvSpPr/>
            <p:nvPr/>
          </p:nvSpPr>
          <p:spPr>
            <a:xfrm>
              <a:off x="15226831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4" name="object 4254" descr=""/>
            <p:cNvSpPr/>
            <p:nvPr/>
          </p:nvSpPr>
          <p:spPr>
            <a:xfrm>
              <a:off x="15558751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 descr=""/>
            <p:cNvSpPr/>
            <p:nvPr/>
          </p:nvSpPr>
          <p:spPr>
            <a:xfrm>
              <a:off x="15869421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 descr=""/>
            <p:cNvSpPr/>
            <p:nvPr/>
          </p:nvSpPr>
          <p:spPr>
            <a:xfrm>
              <a:off x="16197293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 descr=""/>
            <p:cNvSpPr/>
            <p:nvPr/>
          </p:nvSpPr>
          <p:spPr>
            <a:xfrm>
              <a:off x="16520105" y="7788315"/>
              <a:ext cx="0" cy="3609975"/>
            </a:xfrm>
            <a:custGeom>
              <a:avLst/>
              <a:gdLst/>
              <a:ahLst/>
              <a:cxnLst/>
              <a:rect l="l" t="t" r="r" b="b"/>
              <a:pathLst>
                <a:path w="0" h="3609975">
                  <a:moveTo>
                    <a:pt x="0" y="0"/>
                  </a:moveTo>
                  <a:lnTo>
                    <a:pt x="0" y="360963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 descr=""/>
            <p:cNvSpPr/>
            <p:nvPr/>
          </p:nvSpPr>
          <p:spPr>
            <a:xfrm>
              <a:off x="17127276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 descr=""/>
            <p:cNvSpPr/>
            <p:nvPr/>
          </p:nvSpPr>
          <p:spPr>
            <a:xfrm>
              <a:off x="17473363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 descr=""/>
            <p:cNvSpPr/>
            <p:nvPr/>
          </p:nvSpPr>
          <p:spPr>
            <a:xfrm>
              <a:off x="17760757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 descr=""/>
            <p:cNvSpPr/>
            <p:nvPr/>
          </p:nvSpPr>
          <p:spPr>
            <a:xfrm>
              <a:off x="18080534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 descr=""/>
            <p:cNvSpPr/>
            <p:nvPr/>
          </p:nvSpPr>
          <p:spPr>
            <a:xfrm>
              <a:off x="18408406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 descr=""/>
            <p:cNvSpPr/>
            <p:nvPr/>
          </p:nvSpPr>
          <p:spPr>
            <a:xfrm>
              <a:off x="18707944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 descr=""/>
            <p:cNvSpPr/>
            <p:nvPr/>
          </p:nvSpPr>
          <p:spPr>
            <a:xfrm>
              <a:off x="19003433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 descr=""/>
            <p:cNvSpPr/>
            <p:nvPr/>
          </p:nvSpPr>
          <p:spPr>
            <a:xfrm>
              <a:off x="19304995" y="7915820"/>
              <a:ext cx="0" cy="3482340"/>
            </a:xfrm>
            <a:custGeom>
              <a:avLst/>
              <a:gdLst/>
              <a:ahLst/>
              <a:cxnLst/>
              <a:rect l="l" t="t" r="r" b="b"/>
              <a:pathLst>
                <a:path w="0" h="3482340">
                  <a:moveTo>
                    <a:pt x="0" y="0"/>
                  </a:moveTo>
                  <a:lnTo>
                    <a:pt x="0" y="3482124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 descr=""/>
            <p:cNvSpPr/>
            <p:nvPr/>
          </p:nvSpPr>
          <p:spPr>
            <a:xfrm>
              <a:off x="18707944" y="7788315"/>
              <a:ext cx="0" cy="127635"/>
            </a:xfrm>
            <a:custGeom>
              <a:avLst/>
              <a:gdLst/>
              <a:ahLst/>
              <a:cxnLst/>
              <a:rect l="l" t="t" r="r" b="b"/>
              <a:pathLst>
                <a:path w="0" h="127634">
                  <a:moveTo>
                    <a:pt x="0" y="127505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 descr=""/>
            <p:cNvSpPr/>
            <p:nvPr/>
          </p:nvSpPr>
          <p:spPr>
            <a:xfrm>
              <a:off x="18707944" y="8344888"/>
              <a:ext cx="911225" cy="0"/>
            </a:xfrm>
            <a:custGeom>
              <a:avLst/>
              <a:gdLst/>
              <a:ahLst/>
              <a:cxnLst/>
              <a:rect l="l" t="t" r="r" b="b"/>
              <a:pathLst>
                <a:path w="911225" h="0">
                  <a:moveTo>
                    <a:pt x="0" y="0"/>
                  </a:moveTo>
                  <a:lnTo>
                    <a:pt x="910756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 descr=""/>
            <p:cNvSpPr/>
            <p:nvPr/>
          </p:nvSpPr>
          <p:spPr>
            <a:xfrm>
              <a:off x="14251310" y="8494657"/>
              <a:ext cx="5367655" cy="0"/>
            </a:xfrm>
            <a:custGeom>
              <a:avLst/>
              <a:gdLst/>
              <a:ahLst/>
              <a:cxnLst/>
              <a:rect l="l" t="t" r="r" b="b"/>
              <a:pathLst>
                <a:path w="5367655" h="0">
                  <a:moveTo>
                    <a:pt x="0" y="0"/>
                  </a:moveTo>
                  <a:lnTo>
                    <a:pt x="536739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69" name="object 4269" descr=""/>
          <p:cNvSpPr txBox="1"/>
          <p:nvPr/>
        </p:nvSpPr>
        <p:spPr>
          <a:xfrm>
            <a:off x="8056682" y="12106988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270" name="object 4270" descr=""/>
          <p:cNvSpPr txBox="1"/>
          <p:nvPr/>
        </p:nvSpPr>
        <p:spPr>
          <a:xfrm>
            <a:off x="9023096" y="8657246"/>
            <a:ext cx="1822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3м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271" name="object 4271" descr=""/>
          <p:cNvSpPr txBox="1"/>
          <p:nvPr/>
        </p:nvSpPr>
        <p:spPr>
          <a:xfrm>
            <a:off x="7404796" y="13786764"/>
            <a:ext cx="23126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  <a:tabLst>
                <a:tab pos="955675" algn="l"/>
                <a:tab pos="2120900" algn="l"/>
              </a:tabLst>
            </a:pPr>
            <a:r>
              <a:rPr dirty="0" sz="750" spc="-20" i="1">
                <a:latin typeface="ISOCPEUR"/>
                <a:cs typeface="ISOCPEUR"/>
              </a:rPr>
              <a:t>св.4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св.2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2" name="object 4272" descr=""/>
          <p:cNvSpPr txBox="1"/>
          <p:nvPr/>
        </p:nvSpPr>
        <p:spPr>
          <a:xfrm>
            <a:off x="3543892" y="-32259"/>
            <a:ext cx="4018915" cy="786130"/>
          </a:xfrm>
          <a:prstGeom prst="rect">
            <a:avLst/>
          </a:prstGeom>
        </p:spPr>
        <p:txBody>
          <a:bodyPr wrap="square" lIns="0" tIns="13462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60"/>
              </a:spcBef>
            </a:pPr>
            <a:r>
              <a:rPr dirty="0" sz="1500" spc="-110" i="1">
                <a:latin typeface="ISOCPEUR"/>
                <a:cs typeface="ISOCPEUR"/>
              </a:rPr>
              <a:t>Інженерно-</a:t>
            </a:r>
            <a:r>
              <a:rPr dirty="0" sz="1500" spc="-55" i="1">
                <a:latin typeface="ISOCPEUR"/>
                <a:cs typeface="ISOCPEUR"/>
              </a:rPr>
              <a:t>геологічні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розрізи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285" i="1">
                <a:latin typeface="ISOCPEUR"/>
                <a:cs typeface="ISOCPEUR"/>
              </a:rPr>
              <a:t>І-</a:t>
            </a:r>
            <a:r>
              <a:rPr dirty="0" sz="1500" spc="-100" i="1">
                <a:latin typeface="ISOCPEUR"/>
                <a:cs typeface="ISOCPEUR"/>
              </a:rPr>
              <a:t>І,</a:t>
            </a:r>
            <a:r>
              <a:rPr dirty="0" sz="1500" spc="-325" i="1">
                <a:latin typeface="ISOCPEUR"/>
                <a:cs typeface="ISOCPEUR"/>
              </a:rPr>
              <a:t> </a:t>
            </a:r>
            <a:r>
              <a:rPr dirty="0" sz="1500" spc="-210" i="1">
                <a:latin typeface="ISOCPEUR"/>
                <a:cs typeface="ISOCPEUR"/>
              </a:rPr>
              <a:t>ІІ-</a:t>
            </a:r>
            <a:r>
              <a:rPr dirty="0" sz="1500" spc="-80" i="1">
                <a:latin typeface="ISOCPEUR"/>
                <a:cs typeface="ISOCPEUR"/>
              </a:rPr>
              <a:t>ІІ,</a:t>
            </a:r>
            <a:r>
              <a:rPr dirty="0" sz="1500" spc="-330" i="1">
                <a:latin typeface="ISOCPEUR"/>
                <a:cs typeface="ISOCPEUR"/>
              </a:rPr>
              <a:t> </a:t>
            </a:r>
            <a:r>
              <a:rPr dirty="0" sz="1500" spc="-165" i="1">
                <a:latin typeface="ISOCPEUR"/>
                <a:cs typeface="ISOCPEUR"/>
              </a:rPr>
              <a:t>ІІІ-</a:t>
            </a:r>
            <a:r>
              <a:rPr dirty="0" sz="1500" spc="-65" i="1">
                <a:latin typeface="ISOCPEUR"/>
                <a:cs typeface="ISOCPEUR"/>
              </a:rPr>
              <a:t>ІІІ,</a:t>
            </a:r>
            <a:r>
              <a:rPr dirty="0" sz="1500" spc="-335" i="1">
                <a:latin typeface="ISOCPEUR"/>
                <a:cs typeface="ISOCPEUR"/>
              </a:rPr>
              <a:t> </a:t>
            </a:r>
            <a:r>
              <a:rPr dirty="0" sz="1500" spc="-100" i="1">
                <a:latin typeface="ISOCPEUR"/>
                <a:cs typeface="ISOCPEUR"/>
              </a:rPr>
              <a:t>ІV-</a:t>
            </a:r>
            <a:r>
              <a:rPr dirty="0" sz="1500" spc="-25" i="1">
                <a:latin typeface="ISOCPEUR"/>
                <a:cs typeface="ISOCPEUR"/>
              </a:rPr>
              <a:t>IV</a:t>
            </a:r>
            <a:endParaRPr sz="1500">
              <a:latin typeface="ISOCPEUR"/>
              <a:cs typeface="ISOCPEUR"/>
            </a:endParaRPr>
          </a:p>
          <a:p>
            <a:pPr marL="1353820">
              <a:lnSpc>
                <a:spcPct val="100000"/>
              </a:lnSpc>
              <a:spcBef>
                <a:spcPts val="670"/>
              </a:spcBef>
            </a:pPr>
            <a:r>
              <a:rPr dirty="0" baseline="-21164" sz="1575" spc="-60" i="1">
                <a:latin typeface="ISOCPEUR"/>
                <a:cs typeface="ISOCPEUR"/>
              </a:rPr>
              <a:t>Масштаб:</a:t>
            </a:r>
            <a:r>
              <a:rPr dirty="0" baseline="-21164" sz="1575" spc="89" i="1">
                <a:latin typeface="ISOCPEUR"/>
                <a:cs typeface="ISOCPEUR"/>
              </a:rPr>
              <a:t> </a:t>
            </a:r>
            <a:r>
              <a:rPr dirty="0" sz="1050" spc="-50" i="1">
                <a:latin typeface="ISOCPEUR"/>
                <a:cs typeface="ISOCPEUR"/>
              </a:rPr>
              <a:t>вертикальний</a:t>
            </a:r>
            <a:r>
              <a:rPr dirty="0" sz="1050" spc="-11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1:100</a:t>
            </a:r>
            <a:endParaRPr sz="1050">
              <a:latin typeface="ISOCPEUR"/>
              <a:cs typeface="ISOCPEUR"/>
            </a:endParaRPr>
          </a:p>
          <a:p>
            <a:pPr marL="1964055">
              <a:lnSpc>
                <a:spcPct val="100000"/>
              </a:lnSpc>
              <a:spcBef>
                <a:spcPts val="35"/>
              </a:spcBef>
            </a:pPr>
            <a:r>
              <a:rPr dirty="0" sz="1050" spc="-45" i="1">
                <a:latin typeface="ISOCPEUR"/>
                <a:cs typeface="ISOCPEUR"/>
              </a:rPr>
              <a:t>горизонтальний </a:t>
            </a:r>
            <a:r>
              <a:rPr dirty="0" sz="1050" spc="-10" i="1">
                <a:latin typeface="ISOCPEUR"/>
                <a:cs typeface="ISOCPEUR"/>
              </a:rPr>
              <a:t>1:500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273" name="object 4273" descr=""/>
          <p:cNvSpPr txBox="1"/>
          <p:nvPr/>
        </p:nvSpPr>
        <p:spPr>
          <a:xfrm>
            <a:off x="14210208" y="815730"/>
            <a:ext cx="4230370" cy="40767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764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Ситуаційний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план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місцями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розташування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свердловин</a:t>
            </a:r>
            <a:endParaRPr sz="1500">
              <a:latin typeface="ISOCPEUR"/>
              <a:cs typeface="ISOCPEUR"/>
            </a:endParaRPr>
          </a:p>
          <a:p>
            <a:pPr algn="ctr" marR="380365">
              <a:lnSpc>
                <a:spcPts val="1225"/>
              </a:lnSpc>
            </a:pPr>
            <a:r>
              <a:rPr dirty="0" sz="1050" spc="-10" i="1">
                <a:latin typeface="ISOCPEUR"/>
                <a:cs typeface="ISOCPEUR"/>
              </a:rPr>
              <a:t>Масштаб1:500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274" name="object 4274" descr=""/>
          <p:cNvSpPr txBox="1"/>
          <p:nvPr/>
        </p:nvSpPr>
        <p:spPr>
          <a:xfrm>
            <a:off x="12026001" y="7410339"/>
            <a:ext cx="118110" cy="11811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35" i="1">
                <a:latin typeface="ISOCPEUR"/>
                <a:cs typeface="ISOCPEUR"/>
              </a:rPr>
              <a:t>Індекс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генезису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віку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грунтів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5" name="object 4275" descr=""/>
          <p:cNvSpPr txBox="1"/>
          <p:nvPr/>
        </p:nvSpPr>
        <p:spPr>
          <a:xfrm>
            <a:off x="12424710" y="7488052"/>
            <a:ext cx="317500" cy="1083945"/>
          </a:xfrm>
          <a:prstGeom prst="rect">
            <a:avLst/>
          </a:prstGeom>
        </p:spPr>
        <p:txBody>
          <a:bodyPr wrap="square" lIns="0" tIns="3175" rIns="0" bIns="0" rtlCol="0" vert="vert270">
            <a:spAutoFit/>
          </a:bodyPr>
          <a:lstStyle/>
          <a:p>
            <a:pPr algn="ctr" marL="12700" marR="5080">
              <a:lnSpc>
                <a:spcPct val="87200"/>
              </a:lnSpc>
              <a:spcBef>
                <a:spcPts val="25"/>
              </a:spcBef>
            </a:pPr>
            <a:r>
              <a:rPr dirty="0" sz="750" spc="-30" i="1">
                <a:latin typeface="ISOCPEUR"/>
                <a:cs typeface="ISOCPEUR"/>
              </a:rPr>
              <a:t>Літологічний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розріз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номер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інженерно-</a:t>
            </a:r>
            <a:r>
              <a:rPr dirty="0" sz="750" spc="-10" i="1">
                <a:latin typeface="ISOCPEUR"/>
                <a:cs typeface="ISOCPEUR"/>
              </a:rPr>
              <a:t>геологічного елемента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6" name="object 4276" descr=""/>
          <p:cNvSpPr txBox="1"/>
          <p:nvPr/>
        </p:nvSpPr>
        <p:spPr>
          <a:xfrm>
            <a:off x="13094442" y="7910363"/>
            <a:ext cx="8750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Найменування</a:t>
            </a:r>
            <a:r>
              <a:rPr dirty="0" sz="750" spc="-10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грунту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7" name="object 4277" descr=""/>
          <p:cNvSpPr txBox="1"/>
          <p:nvPr/>
        </p:nvSpPr>
        <p:spPr>
          <a:xfrm>
            <a:off x="14667879" y="7479272"/>
            <a:ext cx="1772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Нормативні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значення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характеристик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грунтів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8" name="object 4278" descr=""/>
          <p:cNvSpPr txBox="1"/>
          <p:nvPr/>
        </p:nvSpPr>
        <p:spPr>
          <a:xfrm>
            <a:off x="17106667" y="7435758"/>
            <a:ext cx="2329815" cy="46545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63195" marR="5080" indent="-151130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Значення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характеристик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врахуваннням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можливої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зміни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влоги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процесі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будівництва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експлуатації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700">
              <a:latin typeface="ISOCPEUR"/>
              <a:cs typeface="ISOCPEUR"/>
            </a:endParaRPr>
          </a:p>
          <a:p>
            <a:pPr marL="502284">
              <a:lnSpc>
                <a:spcPct val="100000"/>
              </a:lnSpc>
              <a:tabLst>
                <a:tab pos="1793239" algn="l"/>
              </a:tabLst>
            </a:pPr>
            <a:r>
              <a:rPr dirty="0" sz="750" spc="-10" i="1">
                <a:latin typeface="ISOCPEUR"/>
                <a:cs typeface="ISOCPEUR"/>
              </a:rPr>
              <a:t>Нормативні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" i="1">
                <a:latin typeface="ISOCPEUR"/>
                <a:cs typeface="ISOCPEUR"/>
              </a:rPr>
              <a:t>Розрахункові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79" name="object 4279" descr=""/>
          <p:cNvSpPr txBox="1"/>
          <p:nvPr/>
        </p:nvSpPr>
        <p:spPr>
          <a:xfrm>
            <a:off x="13009689" y="8654147"/>
            <a:ext cx="1137920" cy="339090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algn="ctr" marL="12700" marR="5080">
              <a:lnSpc>
                <a:spcPts val="780"/>
              </a:lnSpc>
              <a:spcBef>
                <a:spcPts val="229"/>
              </a:spcBef>
            </a:pPr>
            <a:r>
              <a:rPr dirty="0" sz="750" spc="-25" i="1">
                <a:latin typeface="ISOCPEUR"/>
                <a:cs typeface="ISOCPEUR"/>
              </a:rPr>
              <a:t>Насипний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</a:t>
            </a:r>
            <a:r>
              <a:rPr dirty="0" sz="750" spc="-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асфальт,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щебінь,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будівльне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сміття, </a:t>
            </a:r>
            <a:r>
              <a:rPr dirty="0" sz="750" spc="-35" i="1">
                <a:latin typeface="ISOCPEUR"/>
                <a:cs typeface="ISOCPEUR"/>
              </a:rPr>
              <a:t>супісок,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суглинок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0" name="object 4280" descr=""/>
          <p:cNvSpPr txBox="1"/>
          <p:nvPr/>
        </p:nvSpPr>
        <p:spPr>
          <a:xfrm>
            <a:off x="12981565" y="9078155"/>
            <a:ext cx="1167130" cy="34036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algn="ctr" marL="12700" marR="5080" indent="9525">
              <a:lnSpc>
                <a:spcPct val="8720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Суглинок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лесовидний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чорний,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синювато-</a:t>
            </a:r>
            <a:r>
              <a:rPr dirty="0" sz="750" spc="-45" i="1">
                <a:latin typeface="ISOCPEUR"/>
                <a:cs typeface="ISOCPEUR"/>
              </a:rPr>
              <a:t>чорний,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бурий </a:t>
            </a:r>
            <a:r>
              <a:rPr dirty="0" sz="750" spc="-40" i="1">
                <a:latin typeface="ISOCPEUR"/>
                <a:cs typeface="ISOCPEUR"/>
              </a:rPr>
              <a:t>тугопластичний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гумусований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1" name="object 4281" descr=""/>
          <p:cNvSpPr txBox="1"/>
          <p:nvPr/>
        </p:nvSpPr>
        <p:spPr>
          <a:xfrm>
            <a:off x="13065622" y="9468768"/>
            <a:ext cx="1013460" cy="34036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algn="ctr" marL="12065" marR="5080">
              <a:lnSpc>
                <a:spcPct val="87200"/>
              </a:lnSpc>
              <a:spcBef>
                <a:spcPts val="220"/>
              </a:spcBef>
            </a:pPr>
            <a:r>
              <a:rPr dirty="0" sz="750" spc="-30" i="1">
                <a:latin typeface="ISOCPEUR"/>
                <a:cs typeface="ISOCPEUR"/>
              </a:rPr>
              <a:t>Пісок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мілкий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сіро-</a:t>
            </a:r>
            <a:r>
              <a:rPr dirty="0" sz="750" spc="-10" i="1">
                <a:latin typeface="ISOCPEUR"/>
                <a:cs typeface="ISOCPEUR"/>
              </a:rPr>
              <a:t>жовтий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середньої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щільності водонасичений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2" name="object 4282" descr=""/>
          <p:cNvSpPr txBox="1"/>
          <p:nvPr/>
        </p:nvSpPr>
        <p:spPr>
          <a:xfrm>
            <a:off x="13009086" y="9860394"/>
            <a:ext cx="1133475" cy="34036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algn="ctr" marL="12700" marR="5080">
              <a:lnSpc>
                <a:spcPct val="8720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Супісок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лесовидний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палевий,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місцями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вилугуваний </a:t>
            </a:r>
            <a:r>
              <a:rPr dirty="0" sz="750" spc="-35" i="1">
                <a:latin typeface="ISOCPEUR"/>
                <a:cs typeface="ISOCPEUR"/>
              </a:rPr>
              <a:t>пластичний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непросідний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3" name="object 4283" descr=""/>
          <p:cNvSpPr txBox="1"/>
          <p:nvPr/>
        </p:nvSpPr>
        <p:spPr>
          <a:xfrm>
            <a:off x="12967766" y="10263150"/>
            <a:ext cx="1202690" cy="3390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ts val="84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Суглинок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лесовидний</a:t>
            </a:r>
            <a:endParaRPr sz="750">
              <a:latin typeface="ISOCPEUR"/>
              <a:cs typeface="ISOCPEUR"/>
            </a:endParaRPr>
          </a:p>
          <a:p>
            <a:pPr algn="ctr" marL="12700" marR="5080">
              <a:lnSpc>
                <a:spcPts val="780"/>
              </a:lnSpc>
              <a:spcBef>
                <a:spcPts val="65"/>
              </a:spcBef>
            </a:pPr>
            <a:r>
              <a:rPr dirty="0" sz="750" spc="-80" i="1">
                <a:latin typeface="ISOCPEUR"/>
                <a:cs typeface="ISOCPEUR"/>
              </a:rPr>
              <a:t>сіро-</a:t>
            </a:r>
            <a:r>
              <a:rPr dirty="0" sz="750" spc="-40" i="1">
                <a:latin typeface="ISOCPEUR"/>
                <a:cs typeface="ISOCPEUR"/>
              </a:rPr>
              <a:t>жовтий</a:t>
            </a:r>
            <a:r>
              <a:rPr dirty="0" sz="750" spc="-12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м'якопластичний</a:t>
            </a:r>
            <a:r>
              <a:rPr dirty="0" sz="750" spc="-10" i="1">
                <a:latin typeface="ISOCPEUR"/>
                <a:cs typeface="ISOCPEUR"/>
              </a:rPr>
              <a:t> непросідний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4" name="object 4284" descr=""/>
          <p:cNvSpPr txBox="1"/>
          <p:nvPr/>
        </p:nvSpPr>
        <p:spPr>
          <a:xfrm>
            <a:off x="13026623" y="10648704"/>
            <a:ext cx="1101090" cy="462915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algn="r" marL="81280" marR="79375" indent="9525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Суглинок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сіро-</a:t>
            </a:r>
            <a:r>
              <a:rPr dirty="0" sz="750" spc="-10" i="1">
                <a:latin typeface="ISOCPEUR"/>
                <a:cs typeface="ISOCPEUR"/>
              </a:rPr>
              <a:t>голубий,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сіро-</a:t>
            </a:r>
            <a:r>
              <a:rPr dirty="0" sz="750" spc="-35" i="1">
                <a:latin typeface="ISOCPEUR"/>
                <a:cs typeface="ISOCPEUR"/>
              </a:rPr>
              <a:t>коричневий</a:t>
            </a:r>
            <a:r>
              <a:rPr dirty="0" sz="750" spc="-11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легкий</a:t>
            </a:r>
            <a:endParaRPr sz="750">
              <a:latin typeface="ISOCPEUR"/>
              <a:cs typeface="ISOCPEUR"/>
            </a:endParaRPr>
          </a:p>
          <a:p>
            <a:pPr algn="r" marR="17145">
              <a:lnSpc>
                <a:spcPts val="770"/>
              </a:lnSpc>
            </a:pPr>
            <a:r>
              <a:rPr dirty="0" sz="750" spc="-40" i="1">
                <a:latin typeface="ISOCPEUR"/>
                <a:cs typeface="ISOCPEUR"/>
              </a:rPr>
              <a:t>пилуватий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тугопластичний</a:t>
            </a:r>
            <a:endParaRPr sz="750">
              <a:latin typeface="ISOCPEUR"/>
              <a:cs typeface="ISOCPEUR"/>
            </a:endParaRPr>
          </a:p>
          <a:p>
            <a:pPr algn="r" marR="5080">
              <a:lnSpc>
                <a:spcPct val="100000"/>
              </a:lnSpc>
              <a:spcBef>
                <a:spcPts val="65"/>
              </a:spcBef>
            </a:pPr>
            <a:r>
              <a:rPr dirty="0" sz="750" spc="-35" i="1">
                <a:latin typeface="ISOCPEUR"/>
                <a:cs typeface="ISOCPEUR"/>
              </a:rPr>
              <a:t>Суглинок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сіро-</a:t>
            </a:r>
            <a:r>
              <a:rPr dirty="0" sz="750" spc="-45" i="1">
                <a:latin typeface="ISOCPEUR"/>
                <a:cs typeface="ISOCPEUR"/>
              </a:rPr>
              <a:t>білий,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сірий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5" name="object 4285" descr=""/>
          <p:cNvSpPr txBox="1"/>
          <p:nvPr/>
        </p:nvSpPr>
        <p:spPr>
          <a:xfrm>
            <a:off x="13042890" y="11069676"/>
            <a:ext cx="1113155" cy="346075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algn="ctr" marL="12700" marR="5080">
              <a:lnSpc>
                <a:spcPct val="89900"/>
              </a:lnSpc>
              <a:spcBef>
                <a:spcPts val="195"/>
              </a:spcBef>
            </a:pPr>
            <a:r>
              <a:rPr dirty="0" sz="750" spc="-35" i="1">
                <a:latin typeface="ISOCPEUR"/>
                <a:cs typeface="ISOCPEUR"/>
              </a:rPr>
              <a:t>легкий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твердий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жорствою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скельних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25" i="1">
                <a:latin typeface="ISOCPEUR"/>
                <a:cs typeface="ISOCPEUR"/>
              </a:rPr>
              <a:t> 25% </a:t>
            </a:r>
            <a:r>
              <a:rPr dirty="0" sz="750" spc="-40" i="1">
                <a:latin typeface="ISOCPEUR"/>
                <a:cs typeface="ISOCPEUR"/>
              </a:rPr>
              <a:t>(коалін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первинний)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6" name="object 4286" descr=""/>
          <p:cNvSpPr txBox="1"/>
          <p:nvPr/>
        </p:nvSpPr>
        <p:spPr>
          <a:xfrm>
            <a:off x="11990696" y="8785701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t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IV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7" name="object 4287" descr=""/>
          <p:cNvSpPr txBox="1"/>
          <p:nvPr/>
        </p:nvSpPr>
        <p:spPr>
          <a:xfrm>
            <a:off x="11990840" y="9209709"/>
            <a:ext cx="223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vd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III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8" name="object 4288" descr=""/>
          <p:cNvSpPr txBox="1"/>
          <p:nvPr/>
        </p:nvSpPr>
        <p:spPr>
          <a:xfrm>
            <a:off x="11990972" y="9600322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a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III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89" name="object 4289" descr=""/>
          <p:cNvSpPr txBox="1"/>
          <p:nvPr/>
        </p:nvSpPr>
        <p:spPr>
          <a:xfrm>
            <a:off x="11941519" y="9991947"/>
            <a:ext cx="3009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vd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II-</a:t>
            </a:r>
            <a:r>
              <a:rPr dirty="0" sz="750" spc="-25" i="1">
                <a:latin typeface="ISOCPEUR"/>
                <a:cs typeface="ISOCPEUR"/>
              </a:rPr>
              <a:t>III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90" name="object 4290" descr=""/>
          <p:cNvSpPr txBox="1"/>
          <p:nvPr/>
        </p:nvSpPr>
        <p:spPr>
          <a:xfrm>
            <a:off x="11941657" y="10394704"/>
            <a:ext cx="3009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vd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II-</a:t>
            </a:r>
            <a:r>
              <a:rPr dirty="0" sz="750" spc="-25" i="1">
                <a:latin typeface="ISOCPEUR"/>
                <a:cs typeface="ISOCPEUR"/>
              </a:rPr>
              <a:t>III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91" name="object 4291" descr=""/>
          <p:cNvSpPr txBox="1"/>
          <p:nvPr/>
        </p:nvSpPr>
        <p:spPr>
          <a:xfrm>
            <a:off x="12006553" y="10780257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lg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II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92" name="object 4292" descr=""/>
          <p:cNvSpPr txBox="1"/>
          <p:nvPr/>
        </p:nvSpPr>
        <p:spPr>
          <a:xfrm>
            <a:off x="11952036" y="11059556"/>
            <a:ext cx="28956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99695">
              <a:lnSpc>
                <a:spcPts val="780"/>
              </a:lnSpc>
              <a:spcBef>
                <a:spcPts val="229"/>
              </a:spcBef>
            </a:pPr>
            <a:r>
              <a:rPr dirty="0" sz="750" spc="-50" i="1">
                <a:latin typeface="ISOCPEUR"/>
                <a:cs typeface="ISOCPEUR"/>
              </a:rPr>
              <a:t>e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MZ-</a:t>
            </a:r>
            <a:r>
              <a:rPr dirty="0" sz="750" spc="-25" i="1">
                <a:latin typeface="ISOCPEUR"/>
                <a:cs typeface="ISOCPEUR"/>
              </a:rPr>
              <a:t>KZ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4293" name="object 4293" descr="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12269403" y="8657074"/>
            <a:ext cx="552525" cy="2742388"/>
          </a:xfrm>
          <a:prstGeom prst="rect">
            <a:avLst/>
          </a:prstGeom>
        </p:spPr>
      </p:pic>
      <p:sp>
        <p:nvSpPr>
          <p:cNvPr id="4294" name="object 4294" descr=""/>
          <p:cNvSpPr txBox="1"/>
          <p:nvPr/>
        </p:nvSpPr>
        <p:spPr>
          <a:xfrm>
            <a:off x="12469802" y="8757429"/>
            <a:ext cx="10223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1</a:t>
            </a:r>
            <a:endParaRPr sz="1050">
              <a:latin typeface="ISOCPEUR"/>
              <a:cs typeface="ISOCPEUR"/>
            </a:endParaRPr>
          </a:p>
        </p:txBody>
      </p:sp>
      <p:grpSp>
        <p:nvGrpSpPr>
          <p:cNvPr id="4295" name="object 4295" descr=""/>
          <p:cNvGrpSpPr/>
          <p:nvPr/>
        </p:nvGrpSpPr>
        <p:grpSpPr>
          <a:xfrm>
            <a:off x="12274394" y="9086072"/>
            <a:ext cx="6887845" cy="1445260"/>
            <a:chOff x="12274394" y="9086072"/>
            <a:chExt cx="6887845" cy="1445260"/>
          </a:xfrm>
        </p:grpSpPr>
        <p:sp>
          <p:nvSpPr>
            <p:cNvPr id="4296" name="object 4296" descr=""/>
            <p:cNvSpPr/>
            <p:nvPr/>
          </p:nvSpPr>
          <p:spPr>
            <a:xfrm>
              <a:off x="12275981" y="908766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w="0" h="190500">
                  <a:moveTo>
                    <a:pt x="0" y="19024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 descr=""/>
            <p:cNvSpPr/>
            <p:nvPr/>
          </p:nvSpPr>
          <p:spPr>
            <a:xfrm>
              <a:off x="12350866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 descr=""/>
            <p:cNvSpPr/>
            <p:nvPr/>
          </p:nvSpPr>
          <p:spPr>
            <a:xfrm>
              <a:off x="12350866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 descr=""/>
            <p:cNvSpPr/>
            <p:nvPr/>
          </p:nvSpPr>
          <p:spPr>
            <a:xfrm>
              <a:off x="12351878" y="1001764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 descr=""/>
            <p:cNvSpPr/>
            <p:nvPr/>
          </p:nvSpPr>
          <p:spPr>
            <a:xfrm>
              <a:off x="12350866" y="99781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 descr=""/>
            <p:cNvSpPr/>
            <p:nvPr/>
          </p:nvSpPr>
          <p:spPr>
            <a:xfrm>
              <a:off x="12350866" y="99781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 descr=""/>
            <p:cNvSpPr/>
            <p:nvPr/>
          </p:nvSpPr>
          <p:spPr>
            <a:xfrm>
              <a:off x="12502658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 descr=""/>
            <p:cNvSpPr/>
            <p:nvPr/>
          </p:nvSpPr>
          <p:spPr>
            <a:xfrm>
              <a:off x="12502658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 descr=""/>
            <p:cNvSpPr/>
            <p:nvPr/>
          </p:nvSpPr>
          <p:spPr>
            <a:xfrm>
              <a:off x="12654451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 descr=""/>
            <p:cNvSpPr/>
            <p:nvPr/>
          </p:nvSpPr>
          <p:spPr>
            <a:xfrm>
              <a:off x="12654451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 descr=""/>
            <p:cNvSpPr/>
            <p:nvPr/>
          </p:nvSpPr>
          <p:spPr>
            <a:xfrm>
              <a:off x="12806244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 descr=""/>
            <p:cNvSpPr/>
            <p:nvPr/>
          </p:nvSpPr>
          <p:spPr>
            <a:xfrm>
              <a:off x="12806244" y="1024432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 descr=""/>
            <p:cNvSpPr/>
            <p:nvPr/>
          </p:nvSpPr>
          <p:spPr>
            <a:xfrm>
              <a:off x="12807256" y="10017643"/>
              <a:ext cx="0" cy="189230"/>
            </a:xfrm>
            <a:custGeom>
              <a:avLst/>
              <a:gdLst/>
              <a:ahLst/>
              <a:cxnLst/>
              <a:rect l="l" t="t" r="r" b="b"/>
              <a:pathLst>
                <a:path w="0" h="189229">
                  <a:moveTo>
                    <a:pt x="0" y="18923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 descr=""/>
            <p:cNvSpPr/>
            <p:nvPr/>
          </p:nvSpPr>
          <p:spPr>
            <a:xfrm>
              <a:off x="12806244" y="99781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 descr=""/>
            <p:cNvSpPr/>
            <p:nvPr/>
          </p:nvSpPr>
          <p:spPr>
            <a:xfrm>
              <a:off x="12806244" y="997817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 descr=""/>
            <p:cNvSpPr/>
            <p:nvPr/>
          </p:nvSpPr>
          <p:spPr>
            <a:xfrm>
              <a:off x="12351878" y="104537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 descr=""/>
            <p:cNvSpPr/>
            <p:nvPr/>
          </p:nvSpPr>
          <p:spPr>
            <a:xfrm>
              <a:off x="12351878" y="10340455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 descr=""/>
            <p:cNvSpPr/>
            <p:nvPr/>
          </p:nvSpPr>
          <p:spPr>
            <a:xfrm>
              <a:off x="12351878" y="102675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 descr=""/>
            <p:cNvSpPr/>
            <p:nvPr/>
          </p:nvSpPr>
          <p:spPr>
            <a:xfrm>
              <a:off x="12807256" y="104537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 descr=""/>
            <p:cNvSpPr/>
            <p:nvPr/>
          </p:nvSpPr>
          <p:spPr>
            <a:xfrm>
              <a:off x="12807256" y="10340455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 descr=""/>
            <p:cNvSpPr/>
            <p:nvPr/>
          </p:nvSpPr>
          <p:spPr>
            <a:xfrm>
              <a:off x="12807256" y="10267595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w="0" h="34925">
                  <a:moveTo>
                    <a:pt x="0" y="3440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 descr=""/>
            <p:cNvSpPr/>
            <p:nvPr/>
          </p:nvSpPr>
          <p:spPr>
            <a:xfrm>
              <a:off x="19117785" y="9684711"/>
              <a:ext cx="42545" cy="0"/>
            </a:xfrm>
            <a:custGeom>
              <a:avLst/>
              <a:gdLst/>
              <a:ahLst/>
              <a:cxnLst/>
              <a:rect l="l" t="t" r="r" b="b"/>
              <a:pathLst>
                <a:path w="42544" h="0">
                  <a:moveTo>
                    <a:pt x="0" y="0"/>
                  </a:moveTo>
                  <a:lnTo>
                    <a:pt x="425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18" name="object 4318" descr=""/>
          <p:cNvSpPr txBox="1"/>
          <p:nvPr/>
        </p:nvSpPr>
        <p:spPr>
          <a:xfrm>
            <a:off x="12469802" y="9182449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2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19" name="object 4319" descr=""/>
          <p:cNvSpPr txBox="1"/>
          <p:nvPr/>
        </p:nvSpPr>
        <p:spPr>
          <a:xfrm>
            <a:off x="12469802" y="9964687"/>
            <a:ext cx="12700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5" i="1">
                <a:latin typeface="ISOCPEUR"/>
                <a:cs typeface="ISOCPEUR"/>
              </a:rPr>
              <a:t>4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20" name="object 4320" descr=""/>
          <p:cNvSpPr txBox="1"/>
          <p:nvPr/>
        </p:nvSpPr>
        <p:spPr>
          <a:xfrm>
            <a:off x="12469802" y="10366433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5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21" name="object 4321" descr=""/>
          <p:cNvSpPr txBox="1"/>
          <p:nvPr/>
        </p:nvSpPr>
        <p:spPr>
          <a:xfrm>
            <a:off x="12469802" y="10752997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6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22" name="object 4322" descr=""/>
          <p:cNvSpPr txBox="1"/>
          <p:nvPr/>
        </p:nvSpPr>
        <p:spPr>
          <a:xfrm>
            <a:off x="12469802" y="11118312"/>
            <a:ext cx="1187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30" i="1">
                <a:latin typeface="ISOCPEUR"/>
                <a:cs typeface="ISOCPEUR"/>
              </a:rPr>
              <a:t>7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23" name="object 4323" descr=""/>
          <p:cNvSpPr txBox="1"/>
          <p:nvPr/>
        </p:nvSpPr>
        <p:spPr>
          <a:xfrm>
            <a:off x="12457658" y="9540680"/>
            <a:ext cx="182245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25" i="1">
                <a:latin typeface="ISOCPEUR"/>
                <a:cs typeface="ISOCPEUR"/>
              </a:rPr>
              <a:t>3м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324" name="object 4324" descr=""/>
          <p:cNvSpPr txBox="1"/>
          <p:nvPr/>
        </p:nvSpPr>
        <p:spPr>
          <a:xfrm>
            <a:off x="14370243" y="8785701"/>
            <a:ext cx="405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512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5" name="object 4325" descr=""/>
          <p:cNvSpPr txBox="1"/>
          <p:nvPr/>
        </p:nvSpPr>
        <p:spPr>
          <a:xfrm>
            <a:off x="15676672" y="8785701"/>
            <a:ext cx="4032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3215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6" name="object 4326" descr=""/>
          <p:cNvSpPr txBox="1"/>
          <p:nvPr/>
        </p:nvSpPr>
        <p:spPr>
          <a:xfrm>
            <a:off x="16316225" y="8785701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7" name="object 4327" descr=""/>
          <p:cNvSpPr txBox="1"/>
          <p:nvPr/>
        </p:nvSpPr>
        <p:spPr>
          <a:xfrm>
            <a:off x="16639038" y="8785701"/>
            <a:ext cx="6997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4960" algn="l"/>
                <a:tab pos="61976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8" name="object 4328" descr=""/>
          <p:cNvSpPr txBox="1"/>
          <p:nvPr/>
        </p:nvSpPr>
        <p:spPr>
          <a:xfrm>
            <a:off x="17592295" y="8785701"/>
            <a:ext cx="3784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9845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9" name="object 4329" descr=""/>
          <p:cNvSpPr txBox="1"/>
          <p:nvPr/>
        </p:nvSpPr>
        <p:spPr>
          <a:xfrm>
            <a:off x="18198453" y="8785701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0" name="object 4330" descr=""/>
          <p:cNvSpPr txBox="1"/>
          <p:nvPr/>
        </p:nvSpPr>
        <p:spPr>
          <a:xfrm>
            <a:off x="18527338" y="8785701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1" name="object 4331" descr=""/>
          <p:cNvSpPr txBox="1"/>
          <p:nvPr/>
        </p:nvSpPr>
        <p:spPr>
          <a:xfrm>
            <a:off x="19122367" y="8785701"/>
            <a:ext cx="393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369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2" name="object 4332" descr=""/>
          <p:cNvSpPr txBox="1"/>
          <p:nvPr/>
        </p:nvSpPr>
        <p:spPr>
          <a:xfrm>
            <a:off x="14350454" y="7781438"/>
            <a:ext cx="118110" cy="713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30" i="1">
                <a:latin typeface="ISOCPEUR"/>
                <a:cs typeface="ISOCPEUR"/>
              </a:rPr>
              <a:t>Вологість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грунту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3" name="object 4333" descr=""/>
          <p:cNvSpPr txBox="1"/>
          <p:nvPr/>
        </p:nvSpPr>
        <p:spPr>
          <a:xfrm>
            <a:off x="14610525" y="7872314"/>
            <a:ext cx="217804" cy="546100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12700" marR="5080" indent="143510">
              <a:lnSpc>
                <a:spcPts val="780"/>
              </a:lnSpc>
              <a:spcBef>
                <a:spcPts val="35"/>
              </a:spcBef>
            </a:pPr>
            <a:r>
              <a:rPr dirty="0" sz="750" spc="-10" i="1">
                <a:latin typeface="ISOCPEUR"/>
                <a:cs typeface="ISOCPEUR"/>
              </a:rPr>
              <a:t>Число</a:t>
            </a:r>
            <a:r>
              <a:rPr dirty="0" sz="750" spc="-10" i="1">
                <a:latin typeface="ISOCPEUR"/>
                <a:cs typeface="ISOCPEUR"/>
              </a:rPr>
              <a:t> пластичності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4" name="object 4334" descr=""/>
          <p:cNvSpPr txBox="1"/>
          <p:nvPr/>
        </p:nvSpPr>
        <p:spPr>
          <a:xfrm>
            <a:off x="14946493" y="7934702"/>
            <a:ext cx="218440" cy="420370"/>
          </a:xfrm>
          <a:prstGeom prst="rect">
            <a:avLst/>
          </a:prstGeom>
        </p:spPr>
        <p:txBody>
          <a:bodyPr wrap="square" lIns="0" tIns="3810" rIns="0" bIns="0" rtlCol="0" vert="vert270">
            <a:spAutoFit/>
          </a:bodyPr>
          <a:lstStyle/>
          <a:p>
            <a:pPr marL="12700" marR="5080" indent="12700">
              <a:lnSpc>
                <a:spcPts val="790"/>
              </a:lnSpc>
              <a:spcBef>
                <a:spcPts val="30"/>
              </a:spcBef>
            </a:pPr>
            <a:r>
              <a:rPr dirty="0" sz="750" spc="-10" i="1">
                <a:latin typeface="ISOCPEUR"/>
                <a:cs typeface="ISOCPEUR"/>
              </a:rPr>
              <a:t>Показник</a:t>
            </a:r>
            <a:r>
              <a:rPr dirty="0" sz="750" spc="-10" i="1">
                <a:latin typeface="ISOCPEUR"/>
                <a:cs typeface="ISOCPEUR"/>
              </a:rPr>
              <a:t> текучості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5" name="object 4335" descr=""/>
          <p:cNvSpPr txBox="1"/>
          <p:nvPr/>
        </p:nvSpPr>
        <p:spPr>
          <a:xfrm>
            <a:off x="15272342" y="7763536"/>
            <a:ext cx="218440" cy="744220"/>
          </a:xfrm>
          <a:prstGeom prst="rect">
            <a:avLst/>
          </a:prstGeom>
        </p:spPr>
        <p:txBody>
          <a:bodyPr wrap="square" lIns="0" tIns="3810" rIns="0" bIns="0" rtlCol="0" vert="vert270">
            <a:spAutoFit/>
          </a:bodyPr>
          <a:lstStyle/>
          <a:p>
            <a:pPr marL="248285" marR="5080" indent="-236220">
              <a:lnSpc>
                <a:spcPts val="790"/>
              </a:lnSpc>
              <a:spcBef>
                <a:spcPts val="30"/>
              </a:spcBef>
            </a:pPr>
            <a:r>
              <a:rPr dirty="0" sz="750" spc="-30" i="1">
                <a:latin typeface="ISOCPEUR"/>
                <a:cs typeface="ISOCPEUR"/>
              </a:rPr>
              <a:t>Щільність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грунту,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т/м</a:t>
            </a:r>
            <a:r>
              <a:rPr dirty="0" baseline="33333" sz="750" spc="-3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336" name="object 4336" descr=""/>
          <p:cNvSpPr txBox="1"/>
          <p:nvPr/>
        </p:nvSpPr>
        <p:spPr>
          <a:xfrm>
            <a:off x="15604261" y="7798156"/>
            <a:ext cx="217804" cy="689610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62230" marR="5080" indent="-50165">
              <a:lnSpc>
                <a:spcPts val="780"/>
              </a:lnSpc>
              <a:spcBef>
                <a:spcPts val="35"/>
              </a:spcBef>
            </a:pPr>
            <a:r>
              <a:rPr dirty="0" sz="750" spc="-30" i="1">
                <a:latin typeface="ISOCPEUR"/>
                <a:cs typeface="ISOCPEUR"/>
              </a:rPr>
              <a:t>Щільність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сухого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грунту,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т/м</a:t>
            </a:r>
            <a:r>
              <a:rPr dirty="0" baseline="33333" sz="750" spc="-3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4337" name="object 4337" descr=""/>
          <p:cNvSpPr txBox="1"/>
          <p:nvPr/>
        </p:nvSpPr>
        <p:spPr>
          <a:xfrm>
            <a:off x="15914930" y="7916391"/>
            <a:ext cx="217804" cy="456565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12700" marR="5080" indent="-635">
              <a:lnSpc>
                <a:spcPts val="780"/>
              </a:lnSpc>
              <a:spcBef>
                <a:spcPts val="35"/>
              </a:spcBef>
            </a:pPr>
            <a:r>
              <a:rPr dirty="0" sz="750" spc="-10" i="1">
                <a:latin typeface="ISOCPEUR"/>
                <a:cs typeface="ISOCPEUR"/>
              </a:rPr>
              <a:t>Коефіцієнт</a:t>
            </a:r>
            <a:r>
              <a:rPr dirty="0" sz="750" spc="-10" i="1">
                <a:latin typeface="ISOCPEUR"/>
                <a:cs typeface="ISOCPEUR"/>
              </a:rPr>
              <a:t> пористості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8" name="object 4338" descr=""/>
          <p:cNvSpPr txBox="1"/>
          <p:nvPr/>
        </p:nvSpPr>
        <p:spPr>
          <a:xfrm>
            <a:off x="16294413" y="7781876"/>
            <a:ext cx="118110" cy="7245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35" i="1">
                <a:latin typeface="ISOCPEUR"/>
                <a:cs typeface="ISOCPEUR"/>
              </a:rPr>
              <a:t>Ступінь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вологості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9" name="object 4339" descr=""/>
          <p:cNvSpPr txBox="1"/>
          <p:nvPr/>
        </p:nvSpPr>
        <p:spPr>
          <a:xfrm>
            <a:off x="16565615" y="7797928"/>
            <a:ext cx="217804" cy="692150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12700" marR="5080" indent="188595">
              <a:lnSpc>
                <a:spcPts val="780"/>
              </a:lnSpc>
              <a:spcBef>
                <a:spcPts val="35"/>
              </a:spcBef>
            </a:pPr>
            <a:r>
              <a:rPr dirty="0" sz="750" spc="-10" i="1">
                <a:latin typeface="ISOCPEUR"/>
                <a:cs typeface="ISOCPEUR"/>
              </a:rPr>
              <a:t>Модуль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деформації,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МПа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0" name="object 4340" descr=""/>
          <p:cNvSpPr txBox="1"/>
          <p:nvPr/>
        </p:nvSpPr>
        <p:spPr>
          <a:xfrm>
            <a:off x="16890451" y="8024994"/>
            <a:ext cx="217804" cy="408305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marL="12700" marR="5080" indent="38100">
              <a:lnSpc>
                <a:spcPts val="780"/>
              </a:lnSpc>
              <a:spcBef>
                <a:spcPts val="35"/>
              </a:spcBef>
            </a:pPr>
            <a:r>
              <a:rPr dirty="0" sz="750" spc="-10" i="1">
                <a:latin typeface="ISOCPEUR"/>
                <a:cs typeface="ISOCPEUR"/>
              </a:rPr>
              <a:t>Ступінь</a:t>
            </a:r>
            <a:r>
              <a:rPr dirty="0" sz="750" spc="-10" i="1">
                <a:latin typeface="ISOCPEUR"/>
                <a:cs typeface="ISOCPEUR"/>
              </a:rPr>
              <a:t> вологості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1" name="object 4341" descr=""/>
          <p:cNvSpPr txBox="1"/>
          <p:nvPr/>
        </p:nvSpPr>
        <p:spPr>
          <a:xfrm>
            <a:off x="17172785" y="8021542"/>
            <a:ext cx="218440" cy="415290"/>
          </a:xfrm>
          <a:prstGeom prst="rect">
            <a:avLst/>
          </a:prstGeom>
        </p:spPr>
        <p:txBody>
          <a:bodyPr wrap="square" lIns="0" tIns="3810" rIns="0" bIns="0" rtlCol="0" vert="vert270">
            <a:spAutoFit/>
          </a:bodyPr>
          <a:lstStyle/>
          <a:p>
            <a:pPr marL="64769" marR="5080" indent="-52705">
              <a:lnSpc>
                <a:spcPts val="790"/>
              </a:lnSpc>
              <a:spcBef>
                <a:spcPts val="30"/>
              </a:spcBef>
            </a:pPr>
            <a:r>
              <a:rPr dirty="0" sz="750" spc="-10" i="1">
                <a:latin typeface="ISOCPEUR"/>
                <a:cs typeface="ISOCPEUR"/>
              </a:rPr>
              <a:t>Вологість</a:t>
            </a:r>
            <a:r>
              <a:rPr dirty="0" sz="750" spc="-10" i="1">
                <a:latin typeface="ISOCPEUR"/>
                <a:cs typeface="ISOCPEUR"/>
              </a:rPr>
              <a:t> грунту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2" name="object 4342" descr=""/>
          <p:cNvSpPr txBox="1"/>
          <p:nvPr/>
        </p:nvSpPr>
        <p:spPr>
          <a:xfrm>
            <a:off x="17519885" y="7897111"/>
            <a:ext cx="2066289" cy="614680"/>
          </a:xfrm>
          <a:prstGeom prst="rect">
            <a:avLst/>
          </a:prstGeom>
        </p:spPr>
        <p:txBody>
          <a:bodyPr wrap="square" lIns="0" tIns="4445" rIns="0" bIns="0" rtlCol="0" vert="vert270">
            <a:spAutoFit/>
          </a:bodyPr>
          <a:lstStyle/>
          <a:p>
            <a:pPr algn="ctr" marL="85090" marR="126364" indent="-635">
              <a:lnSpc>
                <a:spcPts val="780"/>
              </a:lnSpc>
              <a:spcBef>
                <a:spcPts val="35"/>
              </a:spcBef>
            </a:pPr>
            <a:r>
              <a:rPr dirty="0" sz="750" spc="-10" i="1">
                <a:latin typeface="ISOCPEUR"/>
                <a:cs typeface="ISOCPEUR"/>
              </a:rPr>
              <a:t>Показник</a:t>
            </a:r>
            <a:r>
              <a:rPr dirty="0" sz="750" spc="-10" i="1">
                <a:latin typeface="ISOCPEUR"/>
                <a:cs typeface="ISOCPEUR"/>
              </a:rPr>
              <a:t> текучості</a:t>
            </a:r>
            <a:endParaRPr sz="750">
              <a:latin typeface="ISOCPEUR"/>
              <a:cs typeface="ISOCPEUR"/>
            </a:endParaRPr>
          </a:p>
          <a:p>
            <a:pPr algn="ctr" marL="49530" marR="76835" indent="-14604">
              <a:lnSpc>
                <a:spcPts val="780"/>
              </a:lnSpc>
              <a:spcBef>
                <a:spcPts val="395"/>
              </a:spcBef>
            </a:pPr>
            <a:r>
              <a:rPr dirty="0" sz="750" spc="-10" i="1">
                <a:latin typeface="ISOCPEUR"/>
                <a:cs typeface="ISOCPEUR"/>
              </a:rPr>
              <a:t>Модуль</a:t>
            </a:r>
            <a:r>
              <a:rPr dirty="0" sz="750" spc="-10" i="1">
                <a:latin typeface="ISOCPEUR"/>
                <a:cs typeface="ISOCPEUR"/>
              </a:rPr>
              <a:t> деформації, </a:t>
            </a:r>
            <a:r>
              <a:rPr dirty="0" sz="750" spc="-25" i="1">
                <a:latin typeface="ISOCPEUR"/>
                <a:cs typeface="ISOCPEUR"/>
              </a:rPr>
              <a:t>МПа</a:t>
            </a:r>
            <a:endParaRPr sz="750">
              <a:latin typeface="ISOCPEUR"/>
              <a:cs typeface="ISOCPEUR"/>
            </a:endParaRPr>
          </a:p>
          <a:p>
            <a:pPr marL="103505" marR="72390" indent="58419">
              <a:lnSpc>
                <a:spcPts val="780"/>
              </a:lnSpc>
              <a:spcBef>
                <a:spcPts val="75"/>
              </a:spcBef>
            </a:pPr>
            <a:r>
              <a:rPr dirty="0" sz="750" spc="-10" i="1">
                <a:latin typeface="ISOCPEUR"/>
                <a:cs typeface="ISOCPEUR"/>
              </a:rPr>
              <a:t>Питоме</a:t>
            </a:r>
            <a:r>
              <a:rPr dirty="0" sz="750" spc="-10" i="1">
                <a:latin typeface="ISOCPEUR"/>
                <a:cs typeface="ISOCPEUR"/>
              </a:rPr>
              <a:t> зчеплення,</a:t>
            </a:r>
            <a:endParaRPr sz="750">
              <a:latin typeface="ISOCPEUR"/>
              <a:cs typeface="ISOCPEUR"/>
            </a:endParaRPr>
          </a:p>
          <a:p>
            <a:pPr marL="251460">
              <a:lnSpc>
                <a:spcPts val="775"/>
              </a:lnSpc>
            </a:pPr>
            <a:r>
              <a:rPr dirty="0" sz="750" spc="-25" i="1">
                <a:latin typeface="ISOCPEUR"/>
                <a:cs typeface="ISOCPEUR"/>
              </a:rPr>
              <a:t>кПа</a:t>
            </a:r>
            <a:endParaRPr sz="750">
              <a:latin typeface="ISOCPEUR"/>
              <a:cs typeface="ISOCPEUR"/>
            </a:endParaRPr>
          </a:p>
          <a:p>
            <a:pPr algn="ctr" marL="12700" marR="38100">
              <a:lnSpc>
                <a:spcPct val="87200"/>
              </a:lnSpc>
              <a:spcBef>
                <a:spcPts val="170"/>
              </a:spcBef>
            </a:pPr>
            <a:r>
              <a:rPr dirty="0" sz="750" spc="-35" i="1">
                <a:latin typeface="ISOCPEUR"/>
                <a:cs typeface="ISOCPEUR"/>
              </a:rPr>
              <a:t>Кут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внутріш-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нього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тертя, град.</a:t>
            </a:r>
            <a:endParaRPr sz="750">
              <a:latin typeface="ISOCPEUR"/>
              <a:cs typeface="ISOCPEUR"/>
            </a:endParaRPr>
          </a:p>
          <a:p>
            <a:pPr algn="just" marL="220979" marR="40005" indent="-38100">
              <a:lnSpc>
                <a:spcPct val="87200"/>
              </a:lnSpc>
              <a:spcBef>
                <a:spcPts val="85"/>
              </a:spcBef>
            </a:pPr>
            <a:r>
              <a:rPr dirty="0" sz="750" spc="-10" i="1">
                <a:latin typeface="ISOCPEUR"/>
                <a:cs typeface="ISOCPEUR"/>
              </a:rPr>
              <a:t>Щільність</a:t>
            </a:r>
            <a:r>
              <a:rPr dirty="0" sz="750" spc="-10" i="1">
                <a:latin typeface="ISOCPEUR"/>
                <a:cs typeface="ISOCPEUR"/>
              </a:rPr>
              <a:t> грунту, </a:t>
            </a:r>
            <a:r>
              <a:rPr dirty="0" sz="750" spc="-20" i="1">
                <a:latin typeface="ISOCPEUR"/>
                <a:cs typeface="ISOCPEUR"/>
              </a:rPr>
              <a:t>т/м</a:t>
            </a:r>
            <a:r>
              <a:rPr dirty="0" baseline="33333" sz="750" spc="-30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  <a:p>
            <a:pPr algn="ctr" marL="133350">
              <a:lnSpc>
                <a:spcPts val="705"/>
              </a:lnSpc>
            </a:pPr>
            <a:r>
              <a:rPr dirty="0" sz="750" spc="-10" i="1">
                <a:latin typeface="ISOCPEUR"/>
                <a:cs typeface="ISOCPEUR"/>
              </a:rPr>
              <a:t>Питоме</a:t>
            </a:r>
            <a:endParaRPr sz="750">
              <a:latin typeface="ISOCPEUR"/>
              <a:cs typeface="ISOCPEUR"/>
            </a:endParaRPr>
          </a:p>
          <a:p>
            <a:pPr algn="ctr" marL="166370" marR="9525">
              <a:lnSpc>
                <a:spcPts val="780"/>
              </a:lnSpc>
              <a:spcBef>
                <a:spcPts val="65"/>
              </a:spcBef>
            </a:pPr>
            <a:r>
              <a:rPr dirty="0" sz="750" spc="-10" i="1">
                <a:latin typeface="ISOCPEUR"/>
                <a:cs typeface="ISOCPEUR"/>
              </a:rPr>
              <a:t>зчеплення,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кПа</a:t>
            </a:r>
            <a:endParaRPr sz="750">
              <a:latin typeface="ISOCPEUR"/>
              <a:cs typeface="ISOCPEUR"/>
            </a:endParaRPr>
          </a:p>
          <a:p>
            <a:pPr algn="ctr" marL="158750" marR="5080">
              <a:lnSpc>
                <a:spcPct val="86900"/>
              </a:lnSpc>
              <a:spcBef>
                <a:spcPts val="240"/>
              </a:spcBef>
            </a:pPr>
            <a:r>
              <a:rPr dirty="0" sz="600" spc="-30" i="1">
                <a:latin typeface="ISOCPEUR"/>
                <a:cs typeface="ISOCPEUR"/>
              </a:rPr>
              <a:t>Кут</a:t>
            </a:r>
            <a:r>
              <a:rPr dirty="0" sz="600" spc="-155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внутріш-</a:t>
            </a:r>
            <a:r>
              <a:rPr dirty="0" sz="600" spc="-1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нього</a:t>
            </a:r>
            <a:r>
              <a:rPr dirty="0" sz="600" spc="-145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тертя, град.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4343" name="object 4343" descr=""/>
          <p:cNvSpPr txBox="1"/>
          <p:nvPr/>
        </p:nvSpPr>
        <p:spPr>
          <a:xfrm>
            <a:off x="19683533" y="7448238"/>
            <a:ext cx="179705" cy="1134745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 marR="5080" indent="71755">
              <a:lnSpc>
                <a:spcPts val="630"/>
              </a:lnSpc>
              <a:spcBef>
                <a:spcPts val="45"/>
              </a:spcBef>
            </a:pPr>
            <a:r>
              <a:rPr dirty="0" sz="600" spc="-25" i="1">
                <a:latin typeface="ISOCPEUR"/>
                <a:cs typeface="ISOCPEUR"/>
              </a:rPr>
              <a:t>Порядковий</a:t>
            </a:r>
            <a:r>
              <a:rPr dirty="0" sz="600" spc="-135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номер</a:t>
            </a:r>
            <a:r>
              <a:rPr dirty="0" sz="600" spc="-135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класифікації</a:t>
            </a:r>
            <a:r>
              <a:rPr dirty="0" sz="600" spc="-10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грунтів</a:t>
            </a:r>
            <a:r>
              <a:rPr dirty="0" sz="600" spc="-155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по</a:t>
            </a:r>
            <a:r>
              <a:rPr dirty="0" sz="600" spc="-155" i="1">
                <a:latin typeface="ISOCPEUR"/>
                <a:cs typeface="ISOCPEUR"/>
              </a:rPr>
              <a:t> </a:t>
            </a:r>
            <a:r>
              <a:rPr dirty="0" sz="600" spc="-40" i="1">
                <a:latin typeface="ISOCPEUR"/>
                <a:cs typeface="ISOCPEUR"/>
              </a:rPr>
              <a:t>табл.</a:t>
            </a:r>
            <a:r>
              <a:rPr dirty="0" sz="600" spc="-150" i="1">
                <a:latin typeface="ISOCPEUR"/>
                <a:cs typeface="ISOCPEUR"/>
              </a:rPr>
              <a:t> </a:t>
            </a:r>
            <a:r>
              <a:rPr dirty="0" sz="600" spc="-20" i="1">
                <a:latin typeface="ISOCPEUR"/>
                <a:cs typeface="ISOCPEUR"/>
              </a:rPr>
              <a:t>1 </a:t>
            </a:r>
            <a:r>
              <a:rPr dirty="0" sz="600" spc="-35" i="1">
                <a:latin typeface="ISOCPEUR"/>
                <a:cs typeface="ISOCPEUR"/>
              </a:rPr>
              <a:t>ДБН</a:t>
            </a:r>
            <a:r>
              <a:rPr dirty="0" sz="600" spc="-150" i="1">
                <a:latin typeface="ISOCPEUR"/>
                <a:cs typeface="ISOCPEUR"/>
              </a:rPr>
              <a:t> </a:t>
            </a:r>
            <a:r>
              <a:rPr dirty="0" sz="600" spc="-35" i="1">
                <a:latin typeface="ISOCPEUR"/>
                <a:cs typeface="ISOCPEUR"/>
              </a:rPr>
              <a:t>Д</a:t>
            </a:r>
            <a:r>
              <a:rPr dirty="0" sz="600" spc="-15" i="1">
                <a:latin typeface="ISOCPEUR"/>
                <a:cs typeface="ISOCPEUR"/>
              </a:rPr>
              <a:t> </a:t>
            </a:r>
            <a:r>
              <a:rPr dirty="0" sz="600" spc="-30" i="1">
                <a:latin typeface="ISOCPEUR"/>
                <a:cs typeface="ISOCPEUR"/>
              </a:rPr>
              <a:t>2.2-1-</a:t>
            </a:r>
            <a:r>
              <a:rPr dirty="0" sz="600" spc="-25" i="1">
                <a:latin typeface="ISOCPEUR"/>
                <a:cs typeface="ISOCPEUR"/>
              </a:rPr>
              <a:t>99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4344" name="object 4344" descr=""/>
          <p:cNvSpPr txBox="1"/>
          <p:nvPr/>
        </p:nvSpPr>
        <p:spPr>
          <a:xfrm>
            <a:off x="15019915" y="8785701"/>
            <a:ext cx="477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0480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1,73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5" name="object 4345" descr=""/>
          <p:cNvSpPr txBox="1"/>
          <p:nvPr/>
        </p:nvSpPr>
        <p:spPr>
          <a:xfrm>
            <a:off x="18766429" y="8737127"/>
            <a:ext cx="18478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1,72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1,70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6" name="object 4346" descr=""/>
          <p:cNvSpPr txBox="1"/>
          <p:nvPr/>
        </p:nvSpPr>
        <p:spPr>
          <a:xfrm>
            <a:off x="19715660" y="8798856"/>
            <a:ext cx="1987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7" name="object 4347" descr=""/>
          <p:cNvSpPr txBox="1"/>
          <p:nvPr/>
        </p:nvSpPr>
        <p:spPr>
          <a:xfrm>
            <a:off x="14349176" y="8487175"/>
            <a:ext cx="116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W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8" name="object 4348" descr=""/>
          <p:cNvSpPr txBox="1"/>
          <p:nvPr/>
        </p:nvSpPr>
        <p:spPr>
          <a:xfrm>
            <a:off x="14637481" y="8487175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I</a:t>
            </a:r>
            <a:r>
              <a:rPr dirty="0" baseline="-16666" sz="750" spc="-37" i="1">
                <a:latin typeface="ISOCPEUR"/>
                <a:cs typeface="ISOCPEUR"/>
              </a:rPr>
              <a:t>p</a:t>
            </a:r>
            <a:endParaRPr baseline="-16666" sz="750">
              <a:latin typeface="ISOCPEUR"/>
              <a:cs typeface="ISOCPEUR"/>
            </a:endParaRPr>
          </a:p>
        </p:txBody>
      </p:sp>
      <p:sp>
        <p:nvSpPr>
          <p:cNvPr id="4349" name="object 4349" descr=""/>
          <p:cNvSpPr txBox="1"/>
          <p:nvPr/>
        </p:nvSpPr>
        <p:spPr>
          <a:xfrm>
            <a:off x="14982555" y="8485151"/>
            <a:ext cx="1543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I</a:t>
            </a:r>
            <a:r>
              <a:rPr dirty="0" baseline="-16666" sz="750" spc="-37" i="1">
                <a:latin typeface="ISOCPEUR"/>
                <a:cs typeface="ISOCPEUR"/>
              </a:rPr>
              <a:t>L</a:t>
            </a:r>
            <a:endParaRPr baseline="-16666" sz="750">
              <a:latin typeface="ISOCPEUR"/>
              <a:cs typeface="ISOCPEUR"/>
            </a:endParaRPr>
          </a:p>
        </p:txBody>
      </p:sp>
      <p:sp>
        <p:nvSpPr>
          <p:cNvPr id="4350" name="object 4350" descr=""/>
          <p:cNvSpPr txBox="1"/>
          <p:nvPr/>
        </p:nvSpPr>
        <p:spPr>
          <a:xfrm>
            <a:off x="15329757" y="848717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p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1" name="object 4351" descr=""/>
          <p:cNvSpPr txBox="1"/>
          <p:nvPr/>
        </p:nvSpPr>
        <p:spPr>
          <a:xfrm>
            <a:off x="15661676" y="8493247"/>
            <a:ext cx="1225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3703" sz="1125" spc="-37" i="1">
                <a:latin typeface="ISOCPEUR"/>
                <a:cs typeface="ISOCPEUR"/>
              </a:rPr>
              <a:t>p</a:t>
            </a:r>
            <a:r>
              <a:rPr dirty="0" sz="500" spc="-25" i="1">
                <a:latin typeface="ISOCPEUR"/>
                <a:cs typeface="ISOCPEUR"/>
              </a:rPr>
              <a:t>a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4352" name="object 4352" descr=""/>
          <p:cNvSpPr txBox="1"/>
          <p:nvPr/>
        </p:nvSpPr>
        <p:spPr>
          <a:xfrm>
            <a:off x="15967285" y="848717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e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3" name="object 4353" descr=""/>
          <p:cNvSpPr txBox="1"/>
          <p:nvPr/>
        </p:nvSpPr>
        <p:spPr>
          <a:xfrm>
            <a:off x="16295158" y="8487175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G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4" name="object 4354" descr=""/>
          <p:cNvSpPr txBox="1"/>
          <p:nvPr/>
        </p:nvSpPr>
        <p:spPr>
          <a:xfrm>
            <a:off x="16617970" y="848717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E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5" name="object 4355" descr=""/>
          <p:cNvSpPr txBox="1"/>
          <p:nvPr/>
        </p:nvSpPr>
        <p:spPr>
          <a:xfrm>
            <a:off x="16942807" y="8487175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G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6" name="object 4356" descr=""/>
          <p:cNvSpPr txBox="1"/>
          <p:nvPr/>
        </p:nvSpPr>
        <p:spPr>
          <a:xfrm>
            <a:off x="17225140" y="8487175"/>
            <a:ext cx="1162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W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7" name="object 4357" descr=""/>
          <p:cNvSpPr txBox="1"/>
          <p:nvPr/>
        </p:nvSpPr>
        <p:spPr>
          <a:xfrm>
            <a:off x="17546840" y="8487175"/>
            <a:ext cx="1543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I</a:t>
            </a:r>
            <a:r>
              <a:rPr dirty="0" baseline="-16666" sz="750" spc="-37" i="1">
                <a:latin typeface="ISOCPEUR"/>
                <a:cs typeface="ISOCPEUR"/>
              </a:rPr>
              <a:t>L</a:t>
            </a:r>
            <a:endParaRPr baseline="-16666" sz="750">
              <a:latin typeface="ISOCPEUR"/>
              <a:cs typeface="ISOCPEUR"/>
            </a:endParaRPr>
          </a:p>
        </p:txBody>
      </p:sp>
      <p:sp>
        <p:nvSpPr>
          <p:cNvPr id="4358" name="object 4358" descr=""/>
          <p:cNvSpPr txBox="1"/>
          <p:nvPr/>
        </p:nvSpPr>
        <p:spPr>
          <a:xfrm>
            <a:off x="17858623" y="848717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E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9" name="object 4359" descr=""/>
          <p:cNvSpPr txBox="1"/>
          <p:nvPr/>
        </p:nvSpPr>
        <p:spPr>
          <a:xfrm>
            <a:off x="18178400" y="8487175"/>
            <a:ext cx="863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0" name="object 4360" descr=""/>
          <p:cNvSpPr txBox="1"/>
          <p:nvPr/>
        </p:nvSpPr>
        <p:spPr>
          <a:xfrm>
            <a:off x="18494664" y="8484237"/>
            <a:ext cx="117475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800" spc="-25" i="1">
                <a:latin typeface="ISOCPEUR"/>
                <a:cs typeface="ISOCPEUR"/>
              </a:rPr>
              <a:t>φ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1" name="object 4361" descr=""/>
          <p:cNvSpPr txBox="1"/>
          <p:nvPr/>
        </p:nvSpPr>
        <p:spPr>
          <a:xfrm>
            <a:off x="18783072" y="8484237"/>
            <a:ext cx="120650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800" spc="-25" i="1">
                <a:latin typeface="ISOCPEUR"/>
                <a:cs typeface="ISOCPEUR"/>
              </a:rPr>
              <a:t>p'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2" name="object 4362" descr=""/>
          <p:cNvSpPr txBox="1"/>
          <p:nvPr/>
        </p:nvSpPr>
        <p:spPr>
          <a:xfrm>
            <a:off x="19073500" y="8484237"/>
            <a:ext cx="114300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800" spc="-25" i="1">
                <a:latin typeface="ISOCPEUR"/>
                <a:cs typeface="ISOCPEUR"/>
              </a:rPr>
              <a:t>c'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3" name="object 4363" descr=""/>
          <p:cNvSpPr txBox="1"/>
          <p:nvPr/>
        </p:nvSpPr>
        <p:spPr>
          <a:xfrm>
            <a:off x="18783020" y="8334468"/>
            <a:ext cx="427355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02895" algn="l"/>
              </a:tabLst>
            </a:pPr>
            <a:r>
              <a:rPr dirty="0" sz="800" spc="-25" i="1">
                <a:latin typeface="ISOCPEUR"/>
                <a:cs typeface="ISOCPEUR"/>
              </a:rPr>
              <a:t>p''</a:t>
            </a:r>
            <a:r>
              <a:rPr dirty="0" sz="800" i="1">
                <a:latin typeface="ISOCPEUR"/>
                <a:cs typeface="ISOCPEUR"/>
              </a:rPr>
              <a:t>	</a:t>
            </a:r>
            <a:r>
              <a:rPr dirty="0" sz="800" spc="-25" i="1">
                <a:latin typeface="ISOCPEUR"/>
                <a:cs typeface="ISOCPEUR"/>
              </a:rPr>
              <a:t>c''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4" name="object 4364" descr=""/>
          <p:cNvSpPr txBox="1"/>
          <p:nvPr/>
        </p:nvSpPr>
        <p:spPr>
          <a:xfrm>
            <a:off x="19381134" y="8484237"/>
            <a:ext cx="139700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800" spc="-25" i="1">
                <a:latin typeface="ISOCPEUR"/>
                <a:cs typeface="ISOCPEUR"/>
              </a:rPr>
              <a:t>φ'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5" name="object 4365" descr=""/>
          <p:cNvSpPr txBox="1"/>
          <p:nvPr/>
        </p:nvSpPr>
        <p:spPr>
          <a:xfrm>
            <a:off x="19381083" y="8334468"/>
            <a:ext cx="162560" cy="1504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800" spc="-25" i="1">
                <a:latin typeface="ISOCPEUR"/>
                <a:cs typeface="ISOCPEUR"/>
              </a:rPr>
              <a:t>φ''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4366" name="object 4366" descr=""/>
          <p:cNvSpPr txBox="1"/>
          <p:nvPr/>
        </p:nvSpPr>
        <p:spPr>
          <a:xfrm>
            <a:off x="14286681" y="9209709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0,198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7" name="object 4367" descr=""/>
          <p:cNvSpPr txBox="1"/>
          <p:nvPr/>
        </p:nvSpPr>
        <p:spPr>
          <a:xfrm>
            <a:off x="14600339" y="9209709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0,084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8" name="object 4368" descr=""/>
          <p:cNvSpPr txBox="1"/>
          <p:nvPr/>
        </p:nvSpPr>
        <p:spPr>
          <a:xfrm>
            <a:off x="14937215" y="9209709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9" name="object 4369" descr=""/>
          <p:cNvSpPr txBox="1"/>
          <p:nvPr/>
        </p:nvSpPr>
        <p:spPr>
          <a:xfrm>
            <a:off x="15261945" y="9209709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0" name="object 4370" descr=""/>
          <p:cNvSpPr txBox="1"/>
          <p:nvPr/>
        </p:nvSpPr>
        <p:spPr>
          <a:xfrm>
            <a:off x="15593786" y="9209709"/>
            <a:ext cx="190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1" name="object 4371" descr=""/>
          <p:cNvSpPr txBox="1"/>
          <p:nvPr/>
        </p:nvSpPr>
        <p:spPr>
          <a:xfrm>
            <a:off x="15949862" y="9209709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2" name="object 4372" descr=""/>
          <p:cNvSpPr txBox="1"/>
          <p:nvPr/>
        </p:nvSpPr>
        <p:spPr>
          <a:xfrm>
            <a:off x="16232140" y="9209709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3" name="object 4373" descr=""/>
          <p:cNvSpPr txBox="1"/>
          <p:nvPr/>
        </p:nvSpPr>
        <p:spPr>
          <a:xfrm>
            <a:off x="16632663" y="9214769"/>
            <a:ext cx="1060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8135" algn="l"/>
                <a:tab pos="541655" algn="l"/>
                <a:tab pos="928369" algn="l"/>
              </a:tabLst>
            </a:pPr>
            <a:r>
              <a:rPr dirty="0" baseline="3703" sz="1125" spc="-75" i="1">
                <a:latin typeface="ISOCPEUR"/>
                <a:cs typeface="ISOCPEUR"/>
              </a:rPr>
              <a:t>-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75" i="1">
                <a:latin typeface="ISOCPEUR"/>
                <a:cs typeface="ISOCPEUR"/>
              </a:rPr>
              <a:t>1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0,295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00" spc="-25" i="1">
                <a:latin typeface="Arial"/>
                <a:cs typeface="Arial"/>
              </a:rPr>
              <a:t>&gt;</a:t>
            </a:r>
            <a:r>
              <a:rPr dirty="0" sz="750" spc="-25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4" name="object 4374" descr=""/>
          <p:cNvSpPr txBox="1"/>
          <p:nvPr/>
        </p:nvSpPr>
        <p:spPr>
          <a:xfrm>
            <a:off x="17878945" y="9209709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5" name="object 4375" descr=""/>
          <p:cNvSpPr txBox="1"/>
          <p:nvPr/>
        </p:nvSpPr>
        <p:spPr>
          <a:xfrm>
            <a:off x="18198723" y="9209709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6" name="object 4376" descr=""/>
          <p:cNvSpPr txBox="1"/>
          <p:nvPr/>
        </p:nvSpPr>
        <p:spPr>
          <a:xfrm>
            <a:off x="18527607" y="9209709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7" name="object 4377" descr=""/>
          <p:cNvSpPr txBox="1"/>
          <p:nvPr/>
        </p:nvSpPr>
        <p:spPr>
          <a:xfrm>
            <a:off x="18766429" y="9162147"/>
            <a:ext cx="18478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1,78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1,77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8" name="object 4378" descr=""/>
          <p:cNvSpPr txBox="1"/>
          <p:nvPr/>
        </p:nvSpPr>
        <p:spPr>
          <a:xfrm>
            <a:off x="19122651" y="9209709"/>
            <a:ext cx="393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3690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50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9" name="object 4379" descr=""/>
          <p:cNvSpPr txBox="1"/>
          <p:nvPr/>
        </p:nvSpPr>
        <p:spPr>
          <a:xfrm>
            <a:off x="19715660" y="9223876"/>
            <a:ext cx="1924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0" name="object 4380" descr=""/>
          <p:cNvSpPr txBox="1"/>
          <p:nvPr/>
        </p:nvSpPr>
        <p:spPr>
          <a:xfrm>
            <a:off x="14286669" y="9600322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0,199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1" name="object 4381" descr=""/>
          <p:cNvSpPr txBox="1"/>
          <p:nvPr/>
        </p:nvSpPr>
        <p:spPr>
          <a:xfrm>
            <a:off x="14678091" y="960032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2" name="object 4382" descr=""/>
          <p:cNvSpPr txBox="1"/>
          <p:nvPr/>
        </p:nvSpPr>
        <p:spPr>
          <a:xfrm>
            <a:off x="15015071" y="9600322"/>
            <a:ext cx="4318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9715" algn="l"/>
              </a:tabLst>
            </a:pPr>
            <a:r>
              <a:rPr dirty="0" sz="750" spc="-50" i="1">
                <a:latin typeface="ISOCPEUR"/>
                <a:cs typeface="ISOCPEUR"/>
              </a:rPr>
              <a:t>-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1,98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3" name="object 4383" descr=""/>
          <p:cNvSpPr txBox="1"/>
          <p:nvPr/>
        </p:nvSpPr>
        <p:spPr>
          <a:xfrm>
            <a:off x="15593983" y="9600322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4" name="object 4384" descr=""/>
          <p:cNvSpPr txBox="1"/>
          <p:nvPr/>
        </p:nvSpPr>
        <p:spPr>
          <a:xfrm>
            <a:off x="15950110" y="9600322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5" name="object 4385" descr=""/>
          <p:cNvSpPr txBox="1"/>
          <p:nvPr/>
        </p:nvSpPr>
        <p:spPr>
          <a:xfrm>
            <a:off x="16232398" y="9600322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6" name="object 4386" descr=""/>
          <p:cNvSpPr txBox="1"/>
          <p:nvPr/>
        </p:nvSpPr>
        <p:spPr>
          <a:xfrm>
            <a:off x="16555156" y="9600322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32,0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7" name="object 4387" descr=""/>
          <p:cNvSpPr txBox="1"/>
          <p:nvPr/>
        </p:nvSpPr>
        <p:spPr>
          <a:xfrm>
            <a:off x="16938631" y="9600322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8" name="object 4388" descr=""/>
          <p:cNvSpPr txBox="1"/>
          <p:nvPr/>
        </p:nvSpPr>
        <p:spPr>
          <a:xfrm>
            <a:off x="17162273" y="9600322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9" name="object 4389" descr=""/>
          <p:cNvSpPr txBox="1"/>
          <p:nvPr/>
        </p:nvSpPr>
        <p:spPr>
          <a:xfrm>
            <a:off x="17578964" y="9605381"/>
            <a:ext cx="4464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61620" algn="l"/>
              </a:tabLst>
            </a:pPr>
            <a:r>
              <a:rPr dirty="0" sz="700" spc="-50" i="1">
                <a:latin typeface="Arial"/>
                <a:cs typeface="Arial"/>
              </a:rPr>
              <a:t>-</a:t>
            </a:r>
            <a:r>
              <a:rPr dirty="0" sz="700" i="1">
                <a:latin typeface="Arial"/>
                <a:cs typeface="Arial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32,0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4390" name="object 4390" descr=""/>
          <p:cNvSpPr txBox="1"/>
          <p:nvPr/>
        </p:nvSpPr>
        <p:spPr>
          <a:xfrm>
            <a:off x="18198817" y="960032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1" name="object 4391" descr=""/>
          <p:cNvSpPr txBox="1"/>
          <p:nvPr/>
        </p:nvSpPr>
        <p:spPr>
          <a:xfrm>
            <a:off x="18494308" y="960032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2" name="object 4392" descr=""/>
          <p:cNvSpPr txBox="1"/>
          <p:nvPr/>
        </p:nvSpPr>
        <p:spPr>
          <a:xfrm>
            <a:off x="18766429" y="9552761"/>
            <a:ext cx="1968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2,03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2,03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3" name="object 4393" descr=""/>
          <p:cNvSpPr txBox="1"/>
          <p:nvPr/>
        </p:nvSpPr>
        <p:spPr>
          <a:xfrm>
            <a:off x="19715660" y="9614489"/>
            <a:ext cx="1987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29а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4" name="object 4394" descr=""/>
          <p:cNvSpPr txBox="1"/>
          <p:nvPr/>
        </p:nvSpPr>
        <p:spPr>
          <a:xfrm>
            <a:off x="14286669" y="9991947"/>
            <a:ext cx="226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5" name="object 4395" descr=""/>
          <p:cNvSpPr txBox="1"/>
          <p:nvPr/>
        </p:nvSpPr>
        <p:spPr>
          <a:xfrm>
            <a:off x="14600328" y="9991947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0,057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6" name="object 4396" descr=""/>
          <p:cNvSpPr txBox="1"/>
          <p:nvPr/>
        </p:nvSpPr>
        <p:spPr>
          <a:xfrm>
            <a:off x="14937254" y="9991947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7" name="object 4397" descr=""/>
          <p:cNvSpPr txBox="1"/>
          <p:nvPr/>
        </p:nvSpPr>
        <p:spPr>
          <a:xfrm>
            <a:off x="15261984" y="9991947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8" name="object 4398" descr=""/>
          <p:cNvSpPr txBox="1"/>
          <p:nvPr/>
        </p:nvSpPr>
        <p:spPr>
          <a:xfrm>
            <a:off x="15593824" y="9991947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9" name="object 4399" descr=""/>
          <p:cNvSpPr txBox="1"/>
          <p:nvPr/>
        </p:nvSpPr>
        <p:spPr>
          <a:xfrm>
            <a:off x="15949952" y="999194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0" name="object 4400" descr=""/>
          <p:cNvSpPr txBox="1"/>
          <p:nvPr/>
        </p:nvSpPr>
        <p:spPr>
          <a:xfrm>
            <a:off x="16232230" y="9991947"/>
            <a:ext cx="477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5280" algn="l"/>
              </a:tabLst>
            </a:pPr>
            <a:r>
              <a:rPr dirty="0" sz="750" spc="-20" i="1">
                <a:latin typeface="ISOCPEUR"/>
                <a:cs typeface="ISOCPEUR"/>
              </a:rPr>
              <a:t>0,86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8,0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1" name="object 4401" descr=""/>
          <p:cNvSpPr txBox="1"/>
          <p:nvPr/>
        </p:nvSpPr>
        <p:spPr>
          <a:xfrm>
            <a:off x="16938465" y="9997007"/>
            <a:ext cx="104584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36220" algn="l"/>
                <a:tab pos="622935" algn="l"/>
                <a:tab pos="903605" algn="l"/>
              </a:tabLst>
            </a:pPr>
            <a:r>
              <a:rPr dirty="0" baseline="3703" sz="1125" spc="-75" i="1">
                <a:latin typeface="ISOCPEUR"/>
                <a:cs typeface="ISOCPEUR"/>
              </a:rPr>
              <a:t>1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15" i="1">
                <a:latin typeface="ISOCPEUR"/>
                <a:cs typeface="ISOCPEUR"/>
              </a:rPr>
              <a:t>0,245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00" spc="-25" i="1">
                <a:latin typeface="Arial"/>
                <a:cs typeface="Arial"/>
              </a:rPr>
              <a:t>&gt;</a:t>
            </a:r>
            <a:r>
              <a:rPr dirty="0" sz="750" spc="-25" i="1">
                <a:latin typeface="ISOCPEUR"/>
                <a:cs typeface="ISOCPEUR"/>
              </a:rPr>
              <a:t>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6,0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4402" name="object 4402" descr=""/>
          <p:cNvSpPr txBox="1"/>
          <p:nvPr/>
        </p:nvSpPr>
        <p:spPr>
          <a:xfrm>
            <a:off x="18182628" y="9991947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3" name="object 4403" descr=""/>
          <p:cNvSpPr txBox="1"/>
          <p:nvPr/>
        </p:nvSpPr>
        <p:spPr>
          <a:xfrm>
            <a:off x="18494300" y="999194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4" name="object 4404" descr=""/>
          <p:cNvSpPr txBox="1"/>
          <p:nvPr/>
        </p:nvSpPr>
        <p:spPr>
          <a:xfrm>
            <a:off x="18766429" y="9944386"/>
            <a:ext cx="1968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2,00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1,99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5" name="object 4405" descr=""/>
          <p:cNvSpPr txBox="1"/>
          <p:nvPr/>
        </p:nvSpPr>
        <p:spPr>
          <a:xfrm>
            <a:off x="19715660" y="10006114"/>
            <a:ext cx="1987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6" name="object 4406" descr=""/>
          <p:cNvSpPr txBox="1"/>
          <p:nvPr/>
        </p:nvSpPr>
        <p:spPr>
          <a:xfrm>
            <a:off x="19106444" y="9552761"/>
            <a:ext cx="9207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7" name="object 4407" descr=""/>
          <p:cNvSpPr txBox="1"/>
          <p:nvPr/>
        </p:nvSpPr>
        <p:spPr>
          <a:xfrm>
            <a:off x="19408006" y="9552761"/>
            <a:ext cx="13398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33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8" name="object 4408" descr=""/>
          <p:cNvSpPr txBox="1"/>
          <p:nvPr/>
        </p:nvSpPr>
        <p:spPr>
          <a:xfrm>
            <a:off x="19106444" y="9944386"/>
            <a:ext cx="12192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9" name="object 4409" descr=""/>
          <p:cNvSpPr txBox="1"/>
          <p:nvPr/>
        </p:nvSpPr>
        <p:spPr>
          <a:xfrm>
            <a:off x="19408006" y="9944386"/>
            <a:ext cx="12192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0" name="object 4410" descr=""/>
          <p:cNvSpPr txBox="1"/>
          <p:nvPr/>
        </p:nvSpPr>
        <p:spPr>
          <a:xfrm>
            <a:off x="14286673" y="10394704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1" name="object 4411" descr=""/>
          <p:cNvSpPr txBox="1"/>
          <p:nvPr/>
        </p:nvSpPr>
        <p:spPr>
          <a:xfrm>
            <a:off x="14600322" y="10394704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0,089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2" name="object 4412" descr=""/>
          <p:cNvSpPr txBox="1"/>
          <p:nvPr/>
        </p:nvSpPr>
        <p:spPr>
          <a:xfrm>
            <a:off x="14937249" y="10394704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3" name="object 4413" descr=""/>
          <p:cNvSpPr txBox="1"/>
          <p:nvPr/>
        </p:nvSpPr>
        <p:spPr>
          <a:xfrm>
            <a:off x="15262031" y="10394704"/>
            <a:ext cx="190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4" name="object 4414" descr=""/>
          <p:cNvSpPr txBox="1"/>
          <p:nvPr/>
        </p:nvSpPr>
        <p:spPr>
          <a:xfrm>
            <a:off x="15593820" y="10394704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5" name="object 4415" descr=""/>
          <p:cNvSpPr txBox="1"/>
          <p:nvPr/>
        </p:nvSpPr>
        <p:spPr>
          <a:xfrm>
            <a:off x="15949945" y="10394704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6" name="object 4416" descr=""/>
          <p:cNvSpPr txBox="1"/>
          <p:nvPr/>
        </p:nvSpPr>
        <p:spPr>
          <a:xfrm>
            <a:off x="16232226" y="10394704"/>
            <a:ext cx="4775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5280" algn="l"/>
              </a:tabLst>
            </a:pPr>
            <a:r>
              <a:rPr dirty="0" sz="750" spc="-20" i="1">
                <a:latin typeface="ISOCPEUR"/>
                <a:cs typeface="ISOCPEUR"/>
              </a:rPr>
              <a:t>0,90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6,0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7" name="object 4417" descr=""/>
          <p:cNvSpPr txBox="1"/>
          <p:nvPr/>
        </p:nvSpPr>
        <p:spPr>
          <a:xfrm>
            <a:off x="16938459" y="10394704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8" name="object 4418" descr=""/>
          <p:cNvSpPr txBox="1"/>
          <p:nvPr/>
        </p:nvSpPr>
        <p:spPr>
          <a:xfrm>
            <a:off x="17162099" y="10394704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9" name="object 4419" descr=""/>
          <p:cNvSpPr txBox="1"/>
          <p:nvPr/>
        </p:nvSpPr>
        <p:spPr>
          <a:xfrm>
            <a:off x="17548790" y="10399764"/>
            <a:ext cx="1447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00" spc="-25" i="1">
                <a:latin typeface="Arial"/>
                <a:cs typeface="Arial"/>
              </a:rPr>
              <a:t>&gt;</a:t>
            </a:r>
            <a:r>
              <a:rPr dirty="0" sz="750" spc="-25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0" name="object 4420" descr=""/>
          <p:cNvSpPr txBox="1"/>
          <p:nvPr/>
        </p:nvSpPr>
        <p:spPr>
          <a:xfrm>
            <a:off x="17829514" y="10394704"/>
            <a:ext cx="1549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1" name="object 4421" descr=""/>
          <p:cNvSpPr txBox="1"/>
          <p:nvPr/>
        </p:nvSpPr>
        <p:spPr>
          <a:xfrm>
            <a:off x="18182631" y="1039470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2" name="object 4422" descr=""/>
          <p:cNvSpPr txBox="1"/>
          <p:nvPr/>
        </p:nvSpPr>
        <p:spPr>
          <a:xfrm>
            <a:off x="18494303" y="1039470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3" name="object 4423" descr=""/>
          <p:cNvSpPr txBox="1"/>
          <p:nvPr/>
        </p:nvSpPr>
        <p:spPr>
          <a:xfrm>
            <a:off x="18766429" y="10346130"/>
            <a:ext cx="18478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1,98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1,97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4" name="object 4424" descr=""/>
          <p:cNvSpPr txBox="1"/>
          <p:nvPr/>
        </p:nvSpPr>
        <p:spPr>
          <a:xfrm>
            <a:off x="19715660" y="10407860"/>
            <a:ext cx="1987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5" name="object 4425" descr=""/>
          <p:cNvSpPr txBox="1"/>
          <p:nvPr/>
        </p:nvSpPr>
        <p:spPr>
          <a:xfrm>
            <a:off x="19106444" y="10346130"/>
            <a:ext cx="12192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6" name="object 4426" descr=""/>
          <p:cNvSpPr txBox="1"/>
          <p:nvPr/>
        </p:nvSpPr>
        <p:spPr>
          <a:xfrm>
            <a:off x="19408006" y="10346130"/>
            <a:ext cx="12192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7" name="object 4427" descr=""/>
          <p:cNvSpPr txBox="1"/>
          <p:nvPr/>
        </p:nvSpPr>
        <p:spPr>
          <a:xfrm>
            <a:off x="14286667" y="10780257"/>
            <a:ext cx="2387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8" name="object 4428" descr=""/>
          <p:cNvSpPr txBox="1"/>
          <p:nvPr/>
        </p:nvSpPr>
        <p:spPr>
          <a:xfrm>
            <a:off x="14600318" y="10780257"/>
            <a:ext cx="2146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0,101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9" name="object 4429" descr=""/>
          <p:cNvSpPr txBox="1"/>
          <p:nvPr/>
        </p:nvSpPr>
        <p:spPr>
          <a:xfrm>
            <a:off x="14937260" y="10780257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0" name="object 4430" descr=""/>
          <p:cNvSpPr txBox="1"/>
          <p:nvPr/>
        </p:nvSpPr>
        <p:spPr>
          <a:xfrm>
            <a:off x="15261992" y="107802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1" name="object 4431" descr=""/>
          <p:cNvSpPr txBox="1"/>
          <p:nvPr/>
        </p:nvSpPr>
        <p:spPr>
          <a:xfrm>
            <a:off x="15593857" y="10780257"/>
            <a:ext cx="190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2" name="object 4432" descr=""/>
          <p:cNvSpPr txBox="1"/>
          <p:nvPr/>
        </p:nvSpPr>
        <p:spPr>
          <a:xfrm>
            <a:off x="15949933" y="107802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3" name="object 4433" descr=""/>
          <p:cNvSpPr txBox="1"/>
          <p:nvPr/>
        </p:nvSpPr>
        <p:spPr>
          <a:xfrm>
            <a:off x="16232213" y="107802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4" name="object 4434" descr=""/>
          <p:cNvSpPr txBox="1"/>
          <p:nvPr/>
        </p:nvSpPr>
        <p:spPr>
          <a:xfrm>
            <a:off x="16554972" y="107802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5" name="object 4435" descr=""/>
          <p:cNvSpPr txBox="1"/>
          <p:nvPr/>
        </p:nvSpPr>
        <p:spPr>
          <a:xfrm>
            <a:off x="16938446" y="10780257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6" name="object 4436" descr=""/>
          <p:cNvSpPr txBox="1"/>
          <p:nvPr/>
        </p:nvSpPr>
        <p:spPr>
          <a:xfrm>
            <a:off x="17162088" y="10780257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0,242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7" name="object 4437" descr=""/>
          <p:cNvSpPr txBox="1"/>
          <p:nvPr/>
        </p:nvSpPr>
        <p:spPr>
          <a:xfrm>
            <a:off x="17829510" y="10780257"/>
            <a:ext cx="1968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20,0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8" name="object 4438" descr=""/>
          <p:cNvSpPr txBox="1"/>
          <p:nvPr/>
        </p:nvSpPr>
        <p:spPr>
          <a:xfrm>
            <a:off x="18182626" y="1078025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9" name="object 4439" descr=""/>
          <p:cNvSpPr txBox="1"/>
          <p:nvPr/>
        </p:nvSpPr>
        <p:spPr>
          <a:xfrm>
            <a:off x="18494306" y="1078025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0" name="object 4440" descr=""/>
          <p:cNvSpPr txBox="1"/>
          <p:nvPr/>
        </p:nvSpPr>
        <p:spPr>
          <a:xfrm>
            <a:off x="18766429" y="10732696"/>
            <a:ext cx="19685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2,03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2,02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1" name="object 4441" descr=""/>
          <p:cNvSpPr txBox="1"/>
          <p:nvPr/>
        </p:nvSpPr>
        <p:spPr>
          <a:xfrm>
            <a:off x="19715660" y="10794424"/>
            <a:ext cx="1924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35б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2" name="object 4442" descr=""/>
          <p:cNvSpPr txBox="1"/>
          <p:nvPr/>
        </p:nvSpPr>
        <p:spPr>
          <a:xfrm>
            <a:off x="19106444" y="10732696"/>
            <a:ext cx="14033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3" name="object 4443" descr=""/>
          <p:cNvSpPr txBox="1"/>
          <p:nvPr/>
        </p:nvSpPr>
        <p:spPr>
          <a:xfrm>
            <a:off x="19408006" y="10732696"/>
            <a:ext cx="13398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4" name="object 4444" descr=""/>
          <p:cNvSpPr txBox="1"/>
          <p:nvPr/>
        </p:nvSpPr>
        <p:spPr>
          <a:xfrm>
            <a:off x="18766429" y="11098010"/>
            <a:ext cx="19685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2,00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1,99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5" name="object 4445" descr=""/>
          <p:cNvSpPr txBox="1"/>
          <p:nvPr/>
        </p:nvSpPr>
        <p:spPr>
          <a:xfrm>
            <a:off x="19715660" y="11159739"/>
            <a:ext cx="19240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35г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6" name="object 4446" descr=""/>
          <p:cNvSpPr txBox="1"/>
          <p:nvPr/>
        </p:nvSpPr>
        <p:spPr>
          <a:xfrm>
            <a:off x="19106444" y="11098010"/>
            <a:ext cx="13398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27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7" name="object 4447" descr=""/>
          <p:cNvSpPr txBox="1"/>
          <p:nvPr/>
        </p:nvSpPr>
        <p:spPr>
          <a:xfrm>
            <a:off x="19408006" y="11098010"/>
            <a:ext cx="13398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u="sng" sz="750" spc="-2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23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4"/>
              </a:lnSpc>
            </a:pPr>
            <a:r>
              <a:rPr dirty="0" sz="750" spc="-25" i="1">
                <a:latin typeface="ISOCPEUR"/>
                <a:cs typeface="ISOCPEUR"/>
              </a:rPr>
              <a:t>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8" name="object 4448" descr=""/>
          <p:cNvSpPr txBox="1"/>
          <p:nvPr/>
        </p:nvSpPr>
        <p:spPr>
          <a:xfrm>
            <a:off x="17509476" y="10780257"/>
            <a:ext cx="2025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0,49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9" name="object 4449" descr=""/>
          <p:cNvSpPr txBox="1"/>
          <p:nvPr/>
        </p:nvSpPr>
        <p:spPr>
          <a:xfrm>
            <a:off x="14286661" y="11150631"/>
            <a:ext cx="43478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64845" algn="l"/>
                <a:tab pos="988060" algn="l"/>
                <a:tab pos="1319530" algn="l"/>
                <a:tab pos="1675764" algn="l"/>
                <a:tab pos="2280920" algn="l"/>
                <a:tab pos="2664460" algn="l"/>
                <a:tab pos="2887980" algn="l"/>
                <a:tab pos="3235325" algn="l"/>
                <a:tab pos="3555365" algn="l"/>
                <a:tab pos="3908425" algn="l"/>
                <a:tab pos="4220210" algn="l"/>
              </a:tabLst>
            </a:pPr>
            <a:r>
              <a:rPr dirty="0" baseline="3703" sz="1125" i="1">
                <a:latin typeface="ISOCPEUR"/>
                <a:cs typeface="ISOCPEUR"/>
              </a:rPr>
              <a:t>0,201</a:t>
            </a:r>
            <a:r>
              <a:rPr dirty="0" baseline="3703" sz="1125" spc="690" i="1">
                <a:latin typeface="ISOCPEUR"/>
                <a:cs typeface="ISOCPEUR"/>
              </a:rPr>
              <a:t> </a:t>
            </a:r>
            <a:r>
              <a:rPr dirty="0" baseline="3703" sz="1125" spc="-15" i="1">
                <a:latin typeface="ISOCPEUR"/>
                <a:cs typeface="ISOCPEUR"/>
              </a:rPr>
              <a:t>0,107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00" spc="-25" i="1">
                <a:latin typeface="Arial"/>
                <a:cs typeface="Arial"/>
              </a:rPr>
              <a:t>&lt;</a:t>
            </a:r>
            <a:r>
              <a:rPr dirty="0" sz="750" spc="-25" i="1">
                <a:latin typeface="ISOCPEUR"/>
                <a:cs typeface="ISOCPEUR"/>
              </a:rPr>
              <a:t>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1,90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1,58</a:t>
            </a:r>
            <a:r>
              <a:rPr dirty="0" baseline="3703" sz="1125" i="1">
                <a:latin typeface="ISOCPEUR"/>
                <a:cs typeface="ISOCPEUR"/>
              </a:rPr>
              <a:t>	0,73</a:t>
            </a:r>
            <a:r>
              <a:rPr dirty="0" baseline="3703" sz="1125" spc="705" i="1">
                <a:latin typeface="ISOCPEUR"/>
                <a:cs typeface="ISOCPEUR"/>
              </a:rPr>
              <a:t> </a:t>
            </a:r>
            <a:r>
              <a:rPr dirty="0" baseline="3703" sz="1125" spc="-30" i="1">
                <a:latin typeface="ISOCPEUR"/>
                <a:cs typeface="ISOCPEUR"/>
              </a:rPr>
              <a:t>0,75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26,0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75" i="1">
                <a:latin typeface="ISOCPEUR"/>
                <a:cs typeface="ISOCPEUR"/>
              </a:rPr>
              <a:t>1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15" i="1">
                <a:latin typeface="ISOCPEUR"/>
                <a:cs typeface="ISOCPEUR"/>
              </a:rPr>
              <a:t>0,266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0,36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21,0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30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24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4450" name="object 4450" descr=""/>
          <p:cNvSpPr txBox="1"/>
          <p:nvPr/>
        </p:nvSpPr>
        <p:spPr>
          <a:xfrm>
            <a:off x="15252856" y="7045877"/>
            <a:ext cx="2128520" cy="13017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994"/>
              </a:lnSpc>
            </a:pPr>
            <a:r>
              <a:rPr dirty="0" sz="1050" spc="-45" i="1">
                <a:latin typeface="ISOCPEUR"/>
                <a:cs typeface="ISOCPEUR"/>
              </a:rPr>
              <a:t>Зведена</a:t>
            </a:r>
            <a:r>
              <a:rPr dirty="0" sz="1050" spc="-215" i="1">
                <a:latin typeface="ISOCPEUR"/>
                <a:cs typeface="ISOCPEUR"/>
              </a:rPr>
              <a:t> </a:t>
            </a:r>
            <a:r>
              <a:rPr dirty="0" sz="1050" spc="-80" i="1">
                <a:latin typeface="ISOCPEUR"/>
                <a:cs typeface="ISOCPEUR"/>
              </a:rPr>
              <a:t>інженерно-</a:t>
            </a:r>
            <a:r>
              <a:rPr dirty="0" sz="1050" spc="-45" i="1">
                <a:latin typeface="ISOCPEUR"/>
                <a:cs typeface="ISOCPEUR"/>
              </a:rPr>
              <a:t>геологічна</a:t>
            </a:r>
            <a:r>
              <a:rPr dirty="0" sz="1050" spc="-200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колонка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451" name="object 4451" descr=""/>
          <p:cNvSpPr txBox="1"/>
          <p:nvPr/>
        </p:nvSpPr>
        <p:spPr>
          <a:xfrm>
            <a:off x="13964133" y="7138307"/>
            <a:ext cx="4701540" cy="1866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1050" spc="-40" i="1">
                <a:latin typeface="ISOCPEUR"/>
                <a:cs typeface="ISOCPEUR"/>
              </a:rPr>
              <a:t>з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50" i="1">
                <a:latin typeface="ISOCPEUR"/>
                <a:cs typeface="ISOCPEUR"/>
              </a:rPr>
              <a:t>таблицею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50" i="1">
                <a:latin typeface="ISOCPEUR"/>
                <a:cs typeface="ISOCPEUR"/>
              </a:rPr>
              <a:t>нормативних</a:t>
            </a:r>
            <a:r>
              <a:rPr dirty="0" sz="1050" spc="-235" i="1">
                <a:latin typeface="ISOCPEUR"/>
                <a:cs typeface="ISOCPEUR"/>
              </a:rPr>
              <a:t> </a:t>
            </a:r>
            <a:r>
              <a:rPr dirty="0" sz="1050" spc="-50" i="1">
                <a:latin typeface="ISOCPEUR"/>
                <a:cs typeface="ISOCPEUR"/>
              </a:rPr>
              <a:t>та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розрахункових</a:t>
            </a:r>
            <a:r>
              <a:rPr dirty="0" sz="1050" spc="-235" i="1">
                <a:latin typeface="ISOCPEUR"/>
                <a:cs typeface="ISOCPEUR"/>
              </a:rPr>
              <a:t> </a:t>
            </a:r>
            <a:r>
              <a:rPr dirty="0" sz="1050" spc="-40" i="1">
                <a:latin typeface="ISOCPEUR"/>
                <a:cs typeface="ISOCPEUR"/>
              </a:rPr>
              <a:t>значень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45" i="1">
                <a:latin typeface="ISOCPEUR"/>
                <a:cs typeface="ISOCPEUR"/>
              </a:rPr>
              <a:t>показників</a:t>
            </a:r>
            <a:r>
              <a:rPr dirty="0" sz="1050" spc="-240" i="1">
                <a:latin typeface="ISOCPEUR"/>
                <a:cs typeface="ISOCPEUR"/>
              </a:rPr>
              <a:t> </a:t>
            </a:r>
            <a:r>
              <a:rPr dirty="0" sz="1050" spc="-50" i="1">
                <a:latin typeface="ISOCPEUR"/>
                <a:cs typeface="ISOCPEUR"/>
              </a:rPr>
              <a:t>властивостей</a:t>
            </a:r>
            <a:r>
              <a:rPr dirty="0" sz="1050" spc="-235" i="1">
                <a:latin typeface="ISOCPEUR"/>
                <a:cs typeface="ISOCPEUR"/>
              </a:rPr>
              <a:t> </a:t>
            </a:r>
            <a:r>
              <a:rPr dirty="0" sz="1050" spc="-10" i="1">
                <a:latin typeface="ISOCPEUR"/>
                <a:cs typeface="ISOCPEUR"/>
              </a:rPr>
              <a:t>грунтів</a:t>
            </a:r>
            <a:endParaRPr sz="1050">
              <a:latin typeface="ISOCPEUR"/>
              <a:cs typeface="ISOCPEUR"/>
            </a:endParaRPr>
          </a:p>
        </p:txBody>
      </p:sp>
      <p:sp>
        <p:nvSpPr>
          <p:cNvPr id="4452" name="object 4452" descr=""/>
          <p:cNvSpPr txBox="1"/>
          <p:nvPr/>
        </p:nvSpPr>
        <p:spPr>
          <a:xfrm>
            <a:off x="13481113" y="11409691"/>
            <a:ext cx="5621655" cy="3403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91770" indent="-179705">
              <a:lnSpc>
                <a:spcPts val="840"/>
              </a:lnSpc>
              <a:spcBef>
                <a:spcPts val="105"/>
              </a:spcBef>
              <a:buAutoNum type="arabicPeriod"/>
              <a:tabLst>
                <a:tab pos="192405" algn="l"/>
              </a:tabLst>
            </a:pPr>
            <a:r>
              <a:rPr dirty="0" sz="750" spc="-40" i="1">
                <a:latin typeface="ISOCPEUR"/>
                <a:cs typeface="ISOCPEUR"/>
              </a:rPr>
              <a:t>Майданчик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відноситься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ІІ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категорії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склданості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інженерно-</a:t>
            </a:r>
            <a:r>
              <a:rPr dirty="0" sz="750" spc="-35" i="1">
                <a:latin typeface="ISOCPEUR"/>
                <a:cs typeface="ISOCPEUR"/>
              </a:rPr>
              <a:t>геологічних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умов.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785"/>
              </a:lnSpc>
              <a:buAutoNum type="arabicPeriod"/>
              <a:tabLst>
                <a:tab pos="192405" algn="l"/>
              </a:tabLst>
            </a:pPr>
            <a:r>
              <a:rPr dirty="0" sz="750" spc="-35" i="1">
                <a:latin typeface="ISOCPEUR"/>
                <a:cs typeface="ISOCPEUR"/>
              </a:rPr>
              <a:t>Грунти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ІГЕ-</a:t>
            </a:r>
            <a:r>
              <a:rPr dirty="0" sz="750" spc="-30" i="1">
                <a:latin typeface="ISOCPEUR"/>
                <a:cs typeface="ISOCPEUR"/>
              </a:rPr>
              <a:t>1,2</a:t>
            </a:r>
            <a:r>
              <a:rPr dirty="0" sz="750" spc="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рекомендується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використовувати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якості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основи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зв'язку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низькою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несучою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спроможністю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неоднорідністю.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844"/>
              </a:lnSpc>
              <a:buAutoNum type="arabicPeriod"/>
              <a:tabLst>
                <a:tab pos="192405" algn="l"/>
              </a:tabLst>
            </a:pPr>
            <a:r>
              <a:rPr dirty="0" sz="750" spc="-40" i="1">
                <a:latin typeface="ISOCPEUR"/>
                <a:cs typeface="ISOCPEUR"/>
              </a:rPr>
              <a:t>Грунтами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стрічкових,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стовбчастих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плитних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фундаментів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можуть</a:t>
            </a:r>
            <a:r>
              <a:rPr dirty="0" sz="750" spc="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служити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5" i="1">
                <a:latin typeface="ISOCPEUR"/>
                <a:cs typeface="ISOCPEUR"/>
              </a:rPr>
              <a:t>ІГЕ-</a:t>
            </a:r>
            <a:r>
              <a:rPr dirty="0" sz="750" spc="-10" i="1">
                <a:latin typeface="ISOCPEUR"/>
                <a:cs typeface="ISOCPEUR"/>
              </a:rPr>
              <a:t>3,4,5,6,7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3" name="object 4453" descr=""/>
          <p:cNvSpPr txBox="1"/>
          <p:nvPr/>
        </p:nvSpPr>
        <p:spPr>
          <a:xfrm>
            <a:off x="13481214" y="11708217"/>
            <a:ext cx="55924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4.</a:t>
            </a:r>
            <a:r>
              <a:rPr dirty="0" sz="750" spc="165" i="1">
                <a:latin typeface="ISOCPEUR"/>
                <a:cs typeface="ISOCPEUR"/>
              </a:rPr>
              <a:t>  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прийняті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варіанту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пальових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фундаментів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для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опирання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занурення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нижнього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кінця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паль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несучим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шаром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рекомендуються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ІГЕ-</a:t>
            </a:r>
            <a:r>
              <a:rPr dirty="0" sz="750" spc="-25" i="1">
                <a:latin typeface="ISOCPEUR"/>
                <a:cs typeface="ISOCPEUR"/>
              </a:rPr>
              <a:t>7.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4" name="object 4454" descr=""/>
          <p:cNvSpPr txBox="1"/>
          <p:nvPr/>
        </p:nvSpPr>
        <p:spPr>
          <a:xfrm>
            <a:off x="13481248" y="11807388"/>
            <a:ext cx="6463030" cy="744855"/>
          </a:xfrm>
          <a:prstGeom prst="rect">
            <a:avLst/>
          </a:prstGeom>
        </p:spPr>
        <p:txBody>
          <a:bodyPr wrap="square" lIns="0" tIns="22860" rIns="0" bIns="0" rtlCol="0" vert="horz">
            <a:spAutoFit/>
          </a:bodyPr>
          <a:lstStyle/>
          <a:p>
            <a:pPr marL="191770" marR="5080" indent="-179705">
              <a:lnSpc>
                <a:spcPts val="840"/>
              </a:lnSpc>
              <a:spcBef>
                <a:spcPts val="180"/>
              </a:spcBef>
              <a:buAutoNum type="arabicPeriod" startAt="5"/>
              <a:tabLst>
                <a:tab pos="192405" algn="l"/>
              </a:tabLst>
            </a:pPr>
            <a:r>
              <a:rPr dirty="0" sz="750" spc="-40" i="1">
                <a:latin typeface="ISOCPEUR"/>
                <a:cs typeface="ISOCPEUR"/>
              </a:rPr>
              <a:t>Майданчик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характеризується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наявністю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одного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водоносного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безнапірного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горизонту,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який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зафіксований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всіх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пройедних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свердловинах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глибині</a:t>
            </a:r>
            <a:r>
              <a:rPr dirty="0" sz="750" spc="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3,2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3,5м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від</a:t>
            </a:r>
            <a:r>
              <a:rPr dirty="0" sz="750" spc="500" i="1">
                <a:latin typeface="ISOCPEUR"/>
                <a:cs typeface="ISOCPEUR"/>
              </a:rPr>
              <a:t>    </a:t>
            </a:r>
            <a:r>
              <a:rPr dirty="0" sz="750" spc="-35" i="1">
                <a:latin typeface="ISOCPEUR"/>
                <a:cs typeface="ISOCPEUR"/>
              </a:rPr>
              <a:t>поверхні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землі</a:t>
            </a:r>
            <a:r>
              <a:rPr dirty="0" sz="750" spc="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(абсолютні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відмітки</a:t>
            </a:r>
            <a:r>
              <a:rPr dirty="0" sz="750" spc="2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216.30-</a:t>
            </a:r>
            <a:r>
              <a:rPr dirty="0" sz="750" spc="-10" i="1">
                <a:latin typeface="ISOCPEUR"/>
                <a:cs typeface="ISOCPEUR"/>
              </a:rPr>
              <a:t>216.70).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705"/>
              </a:lnSpc>
              <a:buAutoNum type="arabicPeriod" startAt="5"/>
              <a:tabLst>
                <a:tab pos="192405" algn="l"/>
              </a:tabLst>
            </a:pPr>
            <a:r>
              <a:rPr dirty="0" sz="750" spc="-30" i="1">
                <a:latin typeface="ISOCPEUR"/>
                <a:cs typeface="ISOCPEUR"/>
              </a:rPr>
              <a:t>Рівень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грунтових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вод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підлягає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сезонним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коливанням,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амплітуда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який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досягає</a:t>
            </a:r>
            <a:r>
              <a:rPr dirty="0" sz="7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2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785"/>
              </a:lnSpc>
              <a:buAutoNum type="arabicPeriod" startAt="5"/>
              <a:tabLst>
                <a:tab pos="192405" algn="l"/>
              </a:tabLst>
            </a:pPr>
            <a:r>
              <a:rPr dirty="0" sz="750" spc="-40" i="1">
                <a:latin typeface="ISOCPEUR"/>
                <a:cs typeface="ISOCPEUR"/>
              </a:rPr>
              <a:t>Майданчик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є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природно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підтопленим.</a:t>
            </a:r>
            <a:endParaRPr sz="750">
              <a:latin typeface="ISOCPEUR"/>
              <a:cs typeface="ISOCPEUR"/>
            </a:endParaRPr>
          </a:p>
          <a:p>
            <a:pPr marL="191770" marR="10160" indent="-179705">
              <a:lnSpc>
                <a:spcPts val="780"/>
              </a:lnSpc>
              <a:spcBef>
                <a:spcPts val="70"/>
              </a:spcBef>
              <a:buAutoNum type="arabicPeriod" startAt="5"/>
              <a:tabLst>
                <a:tab pos="192405" algn="l"/>
              </a:tabLst>
            </a:pPr>
            <a:r>
              <a:rPr dirty="0" sz="750" spc="-35" i="1">
                <a:latin typeface="ISOCPEUR"/>
                <a:cs typeface="ISOCPEUR"/>
              </a:rPr>
              <a:t>Грунти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зоні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аераці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характеризуються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неагресивними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властивостями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відношенню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бетонів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марки</a:t>
            </a:r>
            <a:r>
              <a:rPr dirty="0" sz="750" spc="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W4.</a:t>
            </a:r>
            <a:r>
              <a:rPr dirty="0" sz="750" spc="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Грунтові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води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неагресивні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відношенню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бетонів</a:t>
            </a:r>
            <a:r>
              <a:rPr dirty="0" sz="750" spc="500" i="1">
                <a:latin typeface="ISOCPEUR"/>
                <a:cs typeface="ISOCPEUR"/>
              </a:rPr>
              <a:t>   </a:t>
            </a:r>
            <a:r>
              <a:rPr dirty="0" sz="750" spc="-35" i="1">
                <a:latin typeface="ISOCPEUR"/>
                <a:cs typeface="ISOCPEUR"/>
              </a:rPr>
              <a:t>нормальної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водопроникливості</a:t>
            </a:r>
            <a:r>
              <a:rPr dirty="0" sz="750" spc="3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W4.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785"/>
              </a:lnSpc>
              <a:buAutoNum type="arabicPeriod" startAt="5"/>
              <a:tabLst>
                <a:tab pos="192405" algn="l"/>
              </a:tabLst>
            </a:pPr>
            <a:r>
              <a:rPr dirty="0" sz="750" spc="-30" i="1">
                <a:latin typeface="ISOCPEUR"/>
                <a:cs typeface="ISOCPEUR"/>
              </a:rPr>
              <a:t>Коефіцієнт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фільттрації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для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45" i="1">
                <a:latin typeface="ISOCPEUR"/>
                <a:cs typeface="ISOCPEUR"/>
              </a:rPr>
              <a:t>ІГЕ-</a:t>
            </a:r>
            <a:r>
              <a:rPr dirty="0" sz="750" spc="-30" i="1">
                <a:latin typeface="ISOCPEUR"/>
                <a:cs typeface="ISOCPEUR"/>
              </a:rPr>
              <a:t>2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0,5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70" i="1">
                <a:latin typeface="ISOCPEUR"/>
                <a:cs typeface="ISOCPEUR"/>
              </a:rPr>
              <a:t>м/добу,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ІГЕ-</a:t>
            </a:r>
            <a:r>
              <a:rPr dirty="0" sz="750" spc="-30" i="1">
                <a:latin typeface="ISOCPEUR"/>
                <a:cs typeface="ISOCPEUR"/>
              </a:rPr>
              <a:t>3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2,0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70" i="1">
                <a:latin typeface="ISOCPEUR"/>
                <a:cs typeface="ISOCPEUR"/>
              </a:rPr>
              <a:t>м/добу,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ІГЕ-</a:t>
            </a: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0,4 </a:t>
            </a:r>
            <a:r>
              <a:rPr dirty="0" sz="750" spc="-70" i="1">
                <a:latin typeface="ISOCPEUR"/>
                <a:cs typeface="ISOCPEUR"/>
              </a:rPr>
              <a:t>м/добу,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ІГЕ-</a:t>
            </a:r>
            <a:r>
              <a:rPr dirty="0" sz="750" spc="-30" i="1">
                <a:latin typeface="ISOCPEUR"/>
                <a:cs typeface="ISOCPEUR"/>
              </a:rPr>
              <a:t>5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0,05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м/добу.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5" name="object 4455" descr=""/>
          <p:cNvSpPr txBox="1"/>
          <p:nvPr/>
        </p:nvSpPr>
        <p:spPr>
          <a:xfrm>
            <a:off x="13481485" y="12510694"/>
            <a:ext cx="3864610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91770" indent="-179705">
              <a:lnSpc>
                <a:spcPts val="844"/>
              </a:lnSpc>
              <a:spcBef>
                <a:spcPts val="105"/>
              </a:spcBef>
              <a:buAutoNum type="arabicPeriod" startAt="10"/>
              <a:tabLst>
                <a:tab pos="192405" algn="l"/>
              </a:tabLst>
            </a:pPr>
            <a:r>
              <a:rPr dirty="0" sz="750" spc="-35" i="1">
                <a:latin typeface="ISOCPEUR"/>
                <a:cs typeface="ISOCPEUR"/>
              </a:rPr>
              <a:t>Глибина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промерзання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відповідності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зі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схемою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агрокліматичного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районування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1,08</a:t>
            </a:r>
            <a:r>
              <a:rPr dirty="0" sz="750" spc="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м.</a:t>
            </a:r>
            <a:endParaRPr sz="750">
              <a:latin typeface="ISOCPEUR"/>
              <a:cs typeface="ISOCPEUR"/>
            </a:endParaRPr>
          </a:p>
          <a:p>
            <a:pPr marL="191770" indent="-179705">
              <a:lnSpc>
                <a:spcPts val="844"/>
              </a:lnSpc>
              <a:buAutoNum type="arabicPeriod" startAt="10"/>
              <a:tabLst>
                <a:tab pos="192405" algn="l"/>
              </a:tabLst>
            </a:pPr>
            <a:r>
              <a:rPr dirty="0" sz="750" spc="-30" i="1">
                <a:latin typeface="ISOCPEUR"/>
                <a:cs typeface="ISOCPEUR"/>
              </a:rPr>
              <a:t>Категорія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грунтів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сеймічними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властивостями</a:t>
            </a:r>
            <a:r>
              <a:rPr dirty="0" sz="750" spc="3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ІІІ.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6" name="object 4456" descr=""/>
          <p:cNvSpPr txBox="1"/>
          <p:nvPr/>
        </p:nvSpPr>
        <p:spPr>
          <a:xfrm rot="600000">
            <a:off x="8495474" y="10452897"/>
            <a:ext cx="259888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0"/>
              </a:lnSpc>
            </a:pPr>
            <a:r>
              <a:rPr dirty="0" sz="750" spc="-10" i="1">
                <a:latin typeface="ISOCPEUR"/>
                <a:cs typeface="ISOCPEUR"/>
              </a:rPr>
              <a:t>208.61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7" name="object 4457" descr=""/>
          <p:cNvSpPr txBox="1"/>
          <p:nvPr/>
        </p:nvSpPr>
        <p:spPr>
          <a:xfrm rot="20280000">
            <a:off x="8461277" y="11688806"/>
            <a:ext cx="247556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0" i="1">
                <a:latin typeface="ISOCPEUR"/>
                <a:cs typeface="ISOCPEUR"/>
              </a:rPr>
              <a:t>203.11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8" name="object 4458" descr=""/>
          <p:cNvSpPr txBox="1"/>
          <p:nvPr/>
        </p:nvSpPr>
        <p:spPr>
          <a:xfrm>
            <a:off x="8497147" y="11392488"/>
            <a:ext cx="277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204.41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4459" name="object 4459" descr=""/>
          <p:cNvGrpSpPr/>
          <p:nvPr/>
        </p:nvGrpSpPr>
        <p:grpSpPr>
          <a:xfrm>
            <a:off x="11925846" y="1456535"/>
            <a:ext cx="8070850" cy="5704840"/>
            <a:chOff x="11925846" y="1456535"/>
            <a:chExt cx="8070850" cy="5704840"/>
          </a:xfrm>
        </p:grpSpPr>
        <p:pic>
          <p:nvPicPr>
            <p:cNvPr id="4460" name="object 4460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926858" y="1456535"/>
              <a:ext cx="8069300" cy="5703357"/>
            </a:xfrm>
            <a:prstGeom prst="rect">
              <a:avLst/>
            </a:prstGeom>
          </p:spPr>
        </p:pic>
        <p:sp>
          <p:nvSpPr>
            <p:cNvPr id="4461" name="object 4461" descr=""/>
            <p:cNvSpPr/>
            <p:nvPr/>
          </p:nvSpPr>
          <p:spPr>
            <a:xfrm>
              <a:off x="11926858" y="1457547"/>
              <a:ext cx="8068309" cy="5702935"/>
            </a:xfrm>
            <a:custGeom>
              <a:avLst/>
              <a:gdLst/>
              <a:ahLst/>
              <a:cxnLst/>
              <a:rect l="l" t="t" r="r" b="b"/>
              <a:pathLst>
                <a:path w="8068309" h="5702934">
                  <a:moveTo>
                    <a:pt x="0" y="0"/>
                  </a:moveTo>
                  <a:lnTo>
                    <a:pt x="8068288" y="0"/>
                  </a:lnTo>
                  <a:lnTo>
                    <a:pt x="8068288" y="5702345"/>
                  </a:lnTo>
                  <a:lnTo>
                    <a:pt x="0" y="5702345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 descr=""/>
            <p:cNvSpPr/>
            <p:nvPr/>
          </p:nvSpPr>
          <p:spPr>
            <a:xfrm>
              <a:off x="16158838" y="4284939"/>
              <a:ext cx="691515" cy="710565"/>
            </a:xfrm>
            <a:custGeom>
              <a:avLst/>
              <a:gdLst/>
              <a:ahLst/>
              <a:cxnLst/>
              <a:rect l="l" t="t" r="r" b="b"/>
              <a:pathLst>
                <a:path w="691515" h="710564">
                  <a:moveTo>
                    <a:pt x="165960" y="0"/>
                  </a:moveTo>
                  <a:lnTo>
                    <a:pt x="0" y="553537"/>
                  </a:lnTo>
                  <a:lnTo>
                    <a:pt x="528238" y="710389"/>
                  </a:lnTo>
                  <a:lnTo>
                    <a:pt x="691162" y="158876"/>
                  </a:lnTo>
                  <a:lnTo>
                    <a:pt x="16596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 descr=""/>
            <p:cNvSpPr/>
            <p:nvPr/>
          </p:nvSpPr>
          <p:spPr>
            <a:xfrm>
              <a:off x="16277237" y="4284939"/>
              <a:ext cx="572770" cy="159385"/>
            </a:xfrm>
            <a:custGeom>
              <a:avLst/>
              <a:gdLst/>
              <a:ahLst/>
              <a:cxnLst/>
              <a:rect l="l" t="t" r="r" b="b"/>
              <a:pathLst>
                <a:path w="572769" h="159385">
                  <a:moveTo>
                    <a:pt x="47561" y="0"/>
                  </a:moveTo>
                  <a:lnTo>
                    <a:pt x="0" y="158876"/>
                  </a:lnTo>
                  <a:lnTo>
                    <a:pt x="572764" y="158876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 descr=""/>
            <p:cNvSpPr/>
            <p:nvPr/>
          </p:nvSpPr>
          <p:spPr>
            <a:xfrm>
              <a:off x="16277237" y="4284939"/>
              <a:ext cx="572770" cy="159385"/>
            </a:xfrm>
            <a:custGeom>
              <a:avLst/>
              <a:gdLst/>
              <a:ahLst/>
              <a:cxnLst/>
              <a:rect l="l" t="t" r="r" b="b"/>
              <a:pathLst>
                <a:path w="572769" h="159385">
                  <a:moveTo>
                    <a:pt x="47561" y="0"/>
                  </a:moveTo>
                  <a:lnTo>
                    <a:pt x="572764" y="158876"/>
                  </a:lnTo>
                  <a:lnTo>
                    <a:pt x="0" y="158876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 descr=""/>
            <p:cNvSpPr/>
            <p:nvPr/>
          </p:nvSpPr>
          <p:spPr>
            <a:xfrm>
              <a:off x="16158838" y="4443815"/>
              <a:ext cx="574040" cy="551815"/>
            </a:xfrm>
            <a:custGeom>
              <a:avLst/>
              <a:gdLst/>
              <a:ahLst/>
              <a:cxnLst/>
              <a:rect l="l" t="t" r="r" b="b"/>
              <a:pathLst>
                <a:path w="574040" h="551814">
                  <a:moveTo>
                    <a:pt x="118398" y="0"/>
                  </a:moveTo>
                  <a:lnTo>
                    <a:pt x="0" y="394661"/>
                  </a:lnTo>
                  <a:lnTo>
                    <a:pt x="528238" y="551513"/>
                  </a:lnTo>
                  <a:lnTo>
                    <a:pt x="573776" y="394661"/>
                  </a:lnTo>
                  <a:lnTo>
                    <a:pt x="1183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 descr=""/>
            <p:cNvSpPr/>
            <p:nvPr/>
          </p:nvSpPr>
          <p:spPr>
            <a:xfrm>
              <a:off x="16158838" y="4443815"/>
              <a:ext cx="574040" cy="551815"/>
            </a:xfrm>
            <a:custGeom>
              <a:avLst/>
              <a:gdLst/>
              <a:ahLst/>
              <a:cxnLst/>
              <a:rect l="l" t="t" r="r" b="b"/>
              <a:pathLst>
                <a:path w="574040" h="551814">
                  <a:moveTo>
                    <a:pt x="118398" y="0"/>
                  </a:moveTo>
                  <a:lnTo>
                    <a:pt x="0" y="394661"/>
                  </a:lnTo>
                  <a:lnTo>
                    <a:pt x="573776" y="394661"/>
                  </a:lnTo>
                  <a:lnTo>
                    <a:pt x="118398" y="0"/>
                  </a:lnTo>
                  <a:close/>
                </a:path>
                <a:path w="574040" h="551814">
                  <a:moveTo>
                    <a:pt x="0" y="394661"/>
                  </a:moveTo>
                  <a:lnTo>
                    <a:pt x="573776" y="394661"/>
                  </a:lnTo>
                  <a:lnTo>
                    <a:pt x="528238" y="551513"/>
                  </a:lnTo>
                  <a:lnTo>
                    <a:pt x="0" y="3946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 descr=""/>
            <p:cNvSpPr/>
            <p:nvPr/>
          </p:nvSpPr>
          <p:spPr>
            <a:xfrm>
              <a:off x="16277237" y="4443815"/>
              <a:ext cx="572770" cy="394970"/>
            </a:xfrm>
            <a:custGeom>
              <a:avLst/>
              <a:gdLst/>
              <a:ahLst/>
              <a:cxnLst/>
              <a:rect l="l" t="t" r="r" b="b"/>
              <a:pathLst>
                <a:path w="572769" h="394970">
                  <a:moveTo>
                    <a:pt x="572764" y="0"/>
                  </a:moveTo>
                  <a:lnTo>
                    <a:pt x="0" y="0"/>
                  </a:lnTo>
                  <a:lnTo>
                    <a:pt x="455378" y="394661"/>
                  </a:lnTo>
                  <a:lnTo>
                    <a:pt x="57276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 descr=""/>
            <p:cNvSpPr/>
            <p:nvPr/>
          </p:nvSpPr>
          <p:spPr>
            <a:xfrm>
              <a:off x="16277237" y="4443815"/>
              <a:ext cx="572770" cy="394970"/>
            </a:xfrm>
            <a:custGeom>
              <a:avLst/>
              <a:gdLst/>
              <a:ahLst/>
              <a:cxnLst/>
              <a:rect l="l" t="t" r="r" b="b"/>
              <a:pathLst>
                <a:path w="572769" h="394970">
                  <a:moveTo>
                    <a:pt x="0" y="0"/>
                  </a:moveTo>
                  <a:lnTo>
                    <a:pt x="572764" y="0"/>
                  </a:lnTo>
                  <a:lnTo>
                    <a:pt x="455378" y="39466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469" name="object 4469" descr=""/>
          <p:cNvSpPr txBox="1"/>
          <p:nvPr/>
        </p:nvSpPr>
        <p:spPr>
          <a:xfrm>
            <a:off x="17193508" y="12724823"/>
            <a:ext cx="27628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4471" name="object 4471" descr=""/>
          <p:cNvSpPr txBox="1"/>
          <p:nvPr/>
        </p:nvSpPr>
        <p:spPr>
          <a:xfrm>
            <a:off x="17246196" y="13937025"/>
            <a:ext cx="134620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Фізико-механічні</a:t>
            </a:r>
            <a:r>
              <a:rPr dirty="0" sz="550" spc="19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характеристики</a:t>
            </a:r>
            <a:r>
              <a:rPr dirty="0" sz="550" spc="200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грунтів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72" name="object 4472" descr=""/>
          <p:cNvSpPr txBox="1"/>
          <p:nvPr/>
        </p:nvSpPr>
        <p:spPr>
          <a:xfrm>
            <a:off x="15574612" y="13974661"/>
            <a:ext cx="473075" cy="107314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2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4473" name="object 4473" descr=""/>
          <p:cNvSpPr txBox="1"/>
          <p:nvPr/>
        </p:nvSpPr>
        <p:spPr>
          <a:xfrm>
            <a:off x="16087445" y="13970393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474" name="object 4474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476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4470" name="object 4470" descr=""/>
          <p:cNvSpPr txBox="1"/>
          <p:nvPr/>
        </p:nvSpPr>
        <p:spPr>
          <a:xfrm>
            <a:off x="17228926" y="12998679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065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20221" y="10639993"/>
            <a:ext cx="195306" cy="195306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2272286" y="10625680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4" name="object 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220221" y="644949"/>
            <a:ext cx="195306" cy="195306"/>
          </a:xfrm>
          <a:prstGeom prst="rect">
            <a:avLst/>
          </a:prstGeom>
        </p:spPr>
      </p:pic>
      <p:sp>
        <p:nvSpPr>
          <p:cNvPr id="5" name="object 5" descr=""/>
          <p:cNvSpPr txBox="1"/>
          <p:nvPr/>
        </p:nvSpPr>
        <p:spPr>
          <a:xfrm>
            <a:off x="2272286" y="629624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" name="object 6" descr=""/>
          <p:cNvGrpSpPr/>
          <p:nvPr/>
        </p:nvGrpSpPr>
        <p:grpSpPr>
          <a:xfrm>
            <a:off x="2315146" y="832974"/>
            <a:ext cx="459105" cy="10002520"/>
            <a:chOff x="2315146" y="832974"/>
            <a:chExt cx="459105" cy="10002520"/>
          </a:xfrm>
        </p:grpSpPr>
        <p:sp>
          <p:nvSpPr>
            <p:cNvPr id="7" name="object 7" descr=""/>
            <p:cNvSpPr/>
            <p:nvPr/>
          </p:nvSpPr>
          <p:spPr>
            <a:xfrm>
              <a:off x="2317368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" name="object 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78452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9" name="object 9" descr=""/>
          <p:cNvSpPr txBox="1"/>
          <p:nvPr/>
        </p:nvSpPr>
        <p:spPr>
          <a:xfrm>
            <a:off x="2623433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" name="object 1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578452" y="644949"/>
            <a:ext cx="195306" cy="195306"/>
          </a:xfrm>
          <a:prstGeom prst="rect">
            <a:avLst/>
          </a:prstGeom>
        </p:spPr>
      </p:pic>
      <p:sp>
        <p:nvSpPr>
          <p:cNvPr id="11" name="object 11" descr=""/>
          <p:cNvSpPr txBox="1"/>
          <p:nvPr/>
        </p:nvSpPr>
        <p:spPr>
          <a:xfrm>
            <a:off x="2623433" y="6296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2" name="object 12" descr=""/>
          <p:cNvGrpSpPr/>
          <p:nvPr/>
        </p:nvGrpSpPr>
        <p:grpSpPr>
          <a:xfrm>
            <a:off x="2673376" y="832974"/>
            <a:ext cx="459740" cy="10002520"/>
            <a:chOff x="2673376" y="832974"/>
            <a:chExt cx="459740" cy="10002520"/>
          </a:xfrm>
        </p:grpSpPr>
        <p:sp>
          <p:nvSpPr>
            <p:cNvPr id="13" name="object 13" descr=""/>
            <p:cNvSpPr/>
            <p:nvPr/>
          </p:nvSpPr>
          <p:spPr>
            <a:xfrm>
              <a:off x="2675599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" name="object 1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937694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15" name="object 15" descr=""/>
          <p:cNvSpPr txBox="1"/>
          <p:nvPr/>
        </p:nvSpPr>
        <p:spPr>
          <a:xfrm>
            <a:off x="2981663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6" name="object 1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937694" y="644949"/>
            <a:ext cx="195306" cy="195306"/>
          </a:xfrm>
          <a:prstGeom prst="rect">
            <a:avLst/>
          </a:prstGeom>
        </p:spPr>
      </p:pic>
      <p:sp>
        <p:nvSpPr>
          <p:cNvPr id="17" name="object 17" descr=""/>
          <p:cNvSpPr txBox="1"/>
          <p:nvPr/>
        </p:nvSpPr>
        <p:spPr>
          <a:xfrm>
            <a:off x="2981663" y="6296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8" name="object 18" descr=""/>
          <p:cNvGrpSpPr/>
          <p:nvPr/>
        </p:nvGrpSpPr>
        <p:grpSpPr>
          <a:xfrm>
            <a:off x="3032619" y="644949"/>
            <a:ext cx="817244" cy="10190480"/>
            <a:chOff x="3032619" y="644949"/>
            <a:chExt cx="817244" cy="10190480"/>
          </a:xfrm>
        </p:grpSpPr>
        <p:sp>
          <p:nvSpPr>
            <p:cNvPr id="19" name="object 19" descr=""/>
            <p:cNvSpPr/>
            <p:nvPr/>
          </p:nvSpPr>
          <p:spPr>
            <a:xfrm>
              <a:off x="3034842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" name="object 2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54156" y="10639993"/>
              <a:ext cx="195306" cy="195306"/>
            </a:xfrm>
            <a:prstGeom prst="rect">
              <a:avLst/>
            </a:prstGeom>
          </p:spPr>
        </p:pic>
        <p:pic>
          <p:nvPicPr>
            <p:cNvPr id="21" name="object 2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654156" y="644949"/>
              <a:ext cx="195306" cy="195306"/>
            </a:xfrm>
            <a:prstGeom prst="rect">
              <a:avLst/>
            </a:prstGeom>
          </p:spPr>
        </p:pic>
      </p:grpSp>
      <p:sp>
        <p:nvSpPr>
          <p:cNvPr id="22" name="object 22" descr=""/>
          <p:cNvSpPr txBox="1"/>
          <p:nvPr/>
        </p:nvSpPr>
        <p:spPr>
          <a:xfrm>
            <a:off x="3699137" y="62962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3" name="object 23" descr=""/>
          <p:cNvGrpSpPr/>
          <p:nvPr/>
        </p:nvGrpSpPr>
        <p:grpSpPr>
          <a:xfrm>
            <a:off x="3749081" y="644949"/>
            <a:ext cx="817880" cy="10190480"/>
            <a:chOff x="3749081" y="644949"/>
            <a:chExt cx="817880" cy="10190480"/>
          </a:xfrm>
        </p:grpSpPr>
        <p:sp>
          <p:nvSpPr>
            <p:cNvPr id="24" name="object 24" descr=""/>
            <p:cNvSpPr/>
            <p:nvPr/>
          </p:nvSpPr>
          <p:spPr>
            <a:xfrm>
              <a:off x="3751303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" name="object 2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71629" y="10639993"/>
              <a:ext cx="195306" cy="195306"/>
            </a:xfrm>
            <a:prstGeom prst="rect">
              <a:avLst/>
            </a:prstGeom>
          </p:spPr>
        </p:pic>
        <p:pic>
          <p:nvPicPr>
            <p:cNvPr id="26" name="object 2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371629" y="644949"/>
              <a:ext cx="195306" cy="195306"/>
            </a:xfrm>
            <a:prstGeom prst="rect">
              <a:avLst/>
            </a:prstGeom>
          </p:spPr>
        </p:pic>
      </p:grpSp>
      <p:sp>
        <p:nvSpPr>
          <p:cNvPr id="27" name="object 27" descr=""/>
          <p:cNvSpPr txBox="1"/>
          <p:nvPr/>
        </p:nvSpPr>
        <p:spPr>
          <a:xfrm>
            <a:off x="4416611" y="6296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8" name="object 28" descr=""/>
          <p:cNvGrpSpPr/>
          <p:nvPr/>
        </p:nvGrpSpPr>
        <p:grpSpPr>
          <a:xfrm>
            <a:off x="4466554" y="644949"/>
            <a:ext cx="2252345" cy="10190480"/>
            <a:chOff x="4466554" y="644949"/>
            <a:chExt cx="2252345" cy="10190480"/>
          </a:xfrm>
        </p:grpSpPr>
        <p:sp>
          <p:nvSpPr>
            <p:cNvPr id="29" name="object 29" descr=""/>
            <p:cNvSpPr/>
            <p:nvPr/>
          </p:nvSpPr>
          <p:spPr>
            <a:xfrm>
              <a:off x="4468777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" name="object 3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29860" y="10639993"/>
              <a:ext cx="195306" cy="195306"/>
            </a:xfrm>
            <a:prstGeom prst="rect">
              <a:avLst/>
            </a:prstGeom>
          </p:spPr>
        </p:pic>
        <p:pic>
          <p:nvPicPr>
            <p:cNvPr id="31" name="object 3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729860" y="644949"/>
              <a:ext cx="195306" cy="195306"/>
            </a:xfrm>
            <a:prstGeom prst="rect">
              <a:avLst/>
            </a:prstGeom>
          </p:spPr>
        </p:pic>
        <p:sp>
          <p:nvSpPr>
            <p:cNvPr id="32" name="object 32" descr=""/>
            <p:cNvSpPr/>
            <p:nvPr/>
          </p:nvSpPr>
          <p:spPr>
            <a:xfrm>
              <a:off x="4827008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" name="object 3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47334" y="10639993"/>
              <a:ext cx="195306" cy="195306"/>
            </a:xfrm>
            <a:prstGeom prst="rect">
              <a:avLst/>
            </a:prstGeom>
          </p:spPr>
        </p:pic>
        <p:pic>
          <p:nvPicPr>
            <p:cNvPr id="34" name="object 3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447334" y="644949"/>
              <a:ext cx="195306" cy="195306"/>
            </a:xfrm>
            <a:prstGeom prst="rect">
              <a:avLst/>
            </a:prstGeom>
          </p:spPr>
        </p:pic>
        <p:sp>
          <p:nvSpPr>
            <p:cNvPr id="35" name="object 35" descr=""/>
            <p:cNvSpPr/>
            <p:nvPr/>
          </p:nvSpPr>
          <p:spPr>
            <a:xfrm>
              <a:off x="5544481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" name="object 3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163795" y="10639993"/>
              <a:ext cx="195306" cy="195306"/>
            </a:xfrm>
            <a:prstGeom prst="rect">
              <a:avLst/>
            </a:prstGeom>
          </p:spPr>
        </p:pic>
        <p:pic>
          <p:nvPicPr>
            <p:cNvPr id="37" name="object 37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163795" y="644949"/>
              <a:ext cx="195306" cy="195306"/>
            </a:xfrm>
            <a:prstGeom prst="rect">
              <a:avLst/>
            </a:prstGeom>
          </p:spPr>
        </p:pic>
        <p:sp>
          <p:nvSpPr>
            <p:cNvPr id="38" name="object 38" descr=""/>
            <p:cNvSpPr/>
            <p:nvPr/>
          </p:nvSpPr>
          <p:spPr>
            <a:xfrm>
              <a:off x="6260943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" name="object 3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523038" y="10639993"/>
              <a:ext cx="195306" cy="195306"/>
            </a:xfrm>
            <a:prstGeom prst="rect">
              <a:avLst/>
            </a:prstGeom>
          </p:spPr>
        </p:pic>
        <p:pic>
          <p:nvPicPr>
            <p:cNvPr id="40" name="object 4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523038" y="644949"/>
              <a:ext cx="195306" cy="195306"/>
            </a:xfrm>
            <a:prstGeom prst="rect">
              <a:avLst/>
            </a:prstGeom>
          </p:spPr>
        </p:pic>
      </p:grpSp>
      <p:sp>
        <p:nvSpPr>
          <p:cNvPr id="41" name="object 41" descr=""/>
          <p:cNvSpPr txBox="1"/>
          <p:nvPr/>
        </p:nvSpPr>
        <p:spPr>
          <a:xfrm>
            <a:off x="6568019" y="6296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2" name="object 42" descr=""/>
          <p:cNvGrpSpPr/>
          <p:nvPr/>
        </p:nvGrpSpPr>
        <p:grpSpPr>
          <a:xfrm>
            <a:off x="6617963" y="645961"/>
            <a:ext cx="842644" cy="10189845"/>
            <a:chOff x="6617963" y="645961"/>
            <a:chExt cx="842644" cy="10189845"/>
          </a:xfrm>
        </p:grpSpPr>
        <p:sp>
          <p:nvSpPr>
            <p:cNvPr id="43" name="object 43" descr=""/>
            <p:cNvSpPr/>
            <p:nvPr/>
          </p:nvSpPr>
          <p:spPr>
            <a:xfrm>
              <a:off x="6620185" y="835196"/>
              <a:ext cx="0" cy="9808210"/>
            </a:xfrm>
            <a:custGeom>
              <a:avLst/>
              <a:gdLst/>
              <a:ahLst/>
              <a:cxnLst/>
              <a:rect l="l" t="t" r="r" b="b"/>
              <a:pathLst>
                <a:path w="0" h="9808210">
                  <a:moveTo>
                    <a:pt x="0" y="0"/>
                  </a:moveTo>
                  <a:lnTo>
                    <a:pt x="0" y="9807832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" name="object 4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15213" y="10641005"/>
              <a:ext cx="244892" cy="194294"/>
            </a:xfrm>
            <a:prstGeom prst="rect">
              <a:avLst/>
            </a:prstGeom>
          </p:spPr>
        </p:pic>
        <p:pic>
          <p:nvPicPr>
            <p:cNvPr id="45" name="object 4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15213" y="645961"/>
              <a:ext cx="244892" cy="194294"/>
            </a:xfrm>
            <a:prstGeom prst="rect">
              <a:avLst/>
            </a:prstGeom>
          </p:spPr>
        </p:pic>
      </p:grpSp>
      <p:sp>
        <p:nvSpPr>
          <p:cNvPr id="46" name="object 46" descr=""/>
          <p:cNvSpPr txBox="1"/>
          <p:nvPr/>
        </p:nvSpPr>
        <p:spPr>
          <a:xfrm>
            <a:off x="7262217" y="629624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7" name="object 47" descr=""/>
          <p:cNvGrpSpPr/>
          <p:nvPr/>
        </p:nvGrpSpPr>
        <p:grpSpPr>
          <a:xfrm>
            <a:off x="7334425" y="645961"/>
            <a:ext cx="1560195" cy="10189845"/>
            <a:chOff x="7334425" y="645961"/>
            <a:chExt cx="1560195" cy="10189845"/>
          </a:xfrm>
        </p:grpSpPr>
        <p:sp>
          <p:nvSpPr>
            <p:cNvPr id="48" name="object 48" descr=""/>
            <p:cNvSpPr/>
            <p:nvPr/>
          </p:nvSpPr>
          <p:spPr>
            <a:xfrm>
              <a:off x="7336647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" name="object 4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932687" y="10641005"/>
              <a:ext cx="244892" cy="194294"/>
            </a:xfrm>
            <a:prstGeom prst="rect">
              <a:avLst/>
            </a:prstGeom>
          </p:spPr>
        </p:pic>
        <p:pic>
          <p:nvPicPr>
            <p:cNvPr id="50" name="object 5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932687" y="645961"/>
              <a:ext cx="244892" cy="194294"/>
            </a:xfrm>
            <a:prstGeom prst="rect">
              <a:avLst/>
            </a:prstGeom>
          </p:spPr>
        </p:pic>
        <p:sp>
          <p:nvSpPr>
            <p:cNvPr id="51" name="object 51" descr=""/>
            <p:cNvSpPr/>
            <p:nvPr/>
          </p:nvSpPr>
          <p:spPr>
            <a:xfrm>
              <a:off x="8054121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" name="object 5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0917" y="10641005"/>
              <a:ext cx="244892" cy="194294"/>
            </a:xfrm>
            <a:prstGeom prst="rect">
              <a:avLst/>
            </a:prstGeom>
          </p:spPr>
        </p:pic>
        <p:pic>
          <p:nvPicPr>
            <p:cNvPr id="53" name="object 5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0917" y="645961"/>
              <a:ext cx="244892" cy="194294"/>
            </a:xfrm>
            <a:prstGeom prst="rect">
              <a:avLst/>
            </a:prstGeom>
          </p:spPr>
        </p:pic>
        <p:sp>
          <p:nvSpPr>
            <p:cNvPr id="54" name="object 54" descr=""/>
            <p:cNvSpPr/>
            <p:nvPr/>
          </p:nvSpPr>
          <p:spPr>
            <a:xfrm>
              <a:off x="8412352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5" name="object 55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649148" y="10641005"/>
              <a:ext cx="244892" cy="194294"/>
            </a:xfrm>
            <a:prstGeom prst="rect">
              <a:avLst/>
            </a:prstGeom>
          </p:spPr>
        </p:pic>
      </p:grpSp>
      <p:sp>
        <p:nvSpPr>
          <p:cNvPr id="56" name="object 56" descr=""/>
          <p:cNvSpPr txBox="1"/>
          <p:nvPr/>
        </p:nvSpPr>
        <p:spPr>
          <a:xfrm>
            <a:off x="7984751" y="10625680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7" name="object 57" descr=""/>
          <p:cNvGrpSpPr/>
          <p:nvPr/>
        </p:nvGrpSpPr>
        <p:grpSpPr>
          <a:xfrm>
            <a:off x="1082787" y="645961"/>
            <a:ext cx="7811770" cy="9999345"/>
            <a:chOff x="1082787" y="645961"/>
            <a:chExt cx="7811770" cy="9999345"/>
          </a:xfrm>
        </p:grpSpPr>
        <p:pic>
          <p:nvPicPr>
            <p:cNvPr id="58" name="object 5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649148" y="645961"/>
              <a:ext cx="244892" cy="194294"/>
            </a:xfrm>
            <a:prstGeom prst="rect">
              <a:avLst/>
            </a:prstGeom>
          </p:spPr>
        </p:pic>
        <p:sp>
          <p:nvSpPr>
            <p:cNvPr id="59" name="object 59" descr=""/>
            <p:cNvSpPr/>
            <p:nvPr/>
          </p:nvSpPr>
          <p:spPr>
            <a:xfrm>
              <a:off x="8771594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0" name="object 6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9432735"/>
              <a:ext cx="195306" cy="195306"/>
            </a:xfrm>
            <a:prstGeom prst="rect">
              <a:avLst/>
            </a:prstGeom>
          </p:spPr>
        </p:pic>
      </p:grpSp>
      <p:sp>
        <p:nvSpPr>
          <p:cNvPr id="61" name="object 61" descr=""/>
          <p:cNvSpPr txBox="1"/>
          <p:nvPr/>
        </p:nvSpPr>
        <p:spPr>
          <a:xfrm>
            <a:off x="1122709" y="9417410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2" name="object 6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9432735"/>
            <a:ext cx="195306" cy="195306"/>
          </a:xfrm>
          <a:prstGeom prst="rect">
            <a:avLst/>
          </a:prstGeom>
        </p:spPr>
      </p:pic>
      <p:sp>
        <p:nvSpPr>
          <p:cNvPr id="63" name="object 63" descr=""/>
          <p:cNvSpPr txBox="1"/>
          <p:nvPr/>
        </p:nvSpPr>
        <p:spPr>
          <a:xfrm>
            <a:off x="9731379" y="9417410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4" name="object 64" descr=""/>
          <p:cNvGrpSpPr/>
          <p:nvPr/>
        </p:nvGrpSpPr>
        <p:grpSpPr>
          <a:xfrm>
            <a:off x="1082787" y="8715261"/>
            <a:ext cx="8613140" cy="817880"/>
            <a:chOff x="1082787" y="8715261"/>
            <a:chExt cx="8613140" cy="817880"/>
          </a:xfrm>
        </p:grpSpPr>
        <p:sp>
          <p:nvSpPr>
            <p:cNvPr id="65" name="object 65" descr=""/>
            <p:cNvSpPr/>
            <p:nvPr/>
          </p:nvSpPr>
          <p:spPr>
            <a:xfrm>
              <a:off x="1275058" y="9530894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" name="object 6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8715261"/>
              <a:ext cx="195306" cy="195306"/>
            </a:xfrm>
            <a:prstGeom prst="rect">
              <a:avLst/>
            </a:prstGeom>
          </p:spPr>
        </p:pic>
      </p:grpSp>
      <p:sp>
        <p:nvSpPr>
          <p:cNvPr id="67" name="object 67" descr=""/>
          <p:cNvSpPr txBox="1"/>
          <p:nvPr/>
        </p:nvSpPr>
        <p:spPr>
          <a:xfrm>
            <a:off x="1124733" y="87009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8" name="object 68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8715261"/>
            <a:ext cx="195306" cy="195306"/>
          </a:xfrm>
          <a:prstGeom prst="rect">
            <a:avLst/>
          </a:prstGeom>
        </p:spPr>
      </p:pic>
      <p:sp>
        <p:nvSpPr>
          <p:cNvPr id="69" name="object 69" descr=""/>
          <p:cNvSpPr txBox="1"/>
          <p:nvPr/>
        </p:nvSpPr>
        <p:spPr>
          <a:xfrm>
            <a:off x="9734415" y="87009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0" name="object 70" descr=""/>
          <p:cNvGrpSpPr/>
          <p:nvPr/>
        </p:nvGrpSpPr>
        <p:grpSpPr>
          <a:xfrm>
            <a:off x="1082787" y="7998800"/>
            <a:ext cx="8613140" cy="817244"/>
            <a:chOff x="1082787" y="7998800"/>
            <a:chExt cx="8613140" cy="817244"/>
          </a:xfrm>
        </p:grpSpPr>
        <p:sp>
          <p:nvSpPr>
            <p:cNvPr id="71" name="object 71" descr=""/>
            <p:cNvSpPr/>
            <p:nvPr/>
          </p:nvSpPr>
          <p:spPr>
            <a:xfrm>
              <a:off x="1275058" y="8813421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2" name="object 7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7998800"/>
              <a:ext cx="195306" cy="195306"/>
            </a:xfrm>
            <a:prstGeom prst="rect">
              <a:avLst/>
            </a:prstGeom>
          </p:spPr>
        </p:pic>
      </p:grpSp>
      <p:sp>
        <p:nvSpPr>
          <p:cNvPr id="73" name="object 73" descr=""/>
          <p:cNvSpPr txBox="1"/>
          <p:nvPr/>
        </p:nvSpPr>
        <p:spPr>
          <a:xfrm>
            <a:off x="1124733" y="798347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4" name="object 7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7998800"/>
            <a:ext cx="195306" cy="195306"/>
          </a:xfrm>
          <a:prstGeom prst="rect">
            <a:avLst/>
          </a:prstGeom>
        </p:spPr>
      </p:pic>
      <p:sp>
        <p:nvSpPr>
          <p:cNvPr id="75" name="object 75" descr=""/>
          <p:cNvSpPr txBox="1"/>
          <p:nvPr/>
        </p:nvSpPr>
        <p:spPr>
          <a:xfrm>
            <a:off x="9733403" y="798347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6" name="object 76" descr=""/>
          <p:cNvGrpSpPr/>
          <p:nvPr/>
        </p:nvGrpSpPr>
        <p:grpSpPr>
          <a:xfrm>
            <a:off x="1082787" y="7281326"/>
            <a:ext cx="8613140" cy="817880"/>
            <a:chOff x="1082787" y="7281326"/>
            <a:chExt cx="8613140" cy="817880"/>
          </a:xfrm>
        </p:grpSpPr>
        <p:sp>
          <p:nvSpPr>
            <p:cNvPr id="77" name="object 77" descr=""/>
            <p:cNvSpPr/>
            <p:nvPr/>
          </p:nvSpPr>
          <p:spPr>
            <a:xfrm>
              <a:off x="1275058" y="8096959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8" name="object 7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7281326"/>
              <a:ext cx="195306" cy="195306"/>
            </a:xfrm>
            <a:prstGeom prst="rect">
              <a:avLst/>
            </a:prstGeom>
          </p:spPr>
        </p:pic>
      </p:grpSp>
      <p:sp>
        <p:nvSpPr>
          <p:cNvPr id="79" name="object 79" descr=""/>
          <p:cNvSpPr txBox="1"/>
          <p:nvPr/>
        </p:nvSpPr>
        <p:spPr>
          <a:xfrm>
            <a:off x="1124733" y="7266002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80" name="object 8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7281326"/>
            <a:ext cx="195306" cy="195306"/>
          </a:xfrm>
          <a:prstGeom prst="rect">
            <a:avLst/>
          </a:prstGeom>
        </p:spPr>
      </p:pic>
      <p:sp>
        <p:nvSpPr>
          <p:cNvPr id="81" name="object 81" descr=""/>
          <p:cNvSpPr txBox="1"/>
          <p:nvPr/>
        </p:nvSpPr>
        <p:spPr>
          <a:xfrm>
            <a:off x="9734415" y="7266002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82" name="object 82" descr=""/>
          <p:cNvGrpSpPr/>
          <p:nvPr/>
        </p:nvGrpSpPr>
        <p:grpSpPr>
          <a:xfrm>
            <a:off x="1082787" y="5847391"/>
            <a:ext cx="8613140" cy="1534795"/>
            <a:chOff x="1082787" y="5847391"/>
            <a:chExt cx="8613140" cy="1534795"/>
          </a:xfrm>
        </p:grpSpPr>
        <p:sp>
          <p:nvSpPr>
            <p:cNvPr id="83" name="object 83" descr=""/>
            <p:cNvSpPr/>
            <p:nvPr/>
          </p:nvSpPr>
          <p:spPr>
            <a:xfrm>
              <a:off x="1275058" y="7379486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84" name="object 8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5847391"/>
              <a:ext cx="195306" cy="195306"/>
            </a:xfrm>
            <a:prstGeom prst="rect">
              <a:avLst/>
            </a:prstGeom>
          </p:spPr>
        </p:pic>
      </p:grpSp>
      <p:sp>
        <p:nvSpPr>
          <p:cNvPr id="85" name="object 85" descr=""/>
          <p:cNvSpPr txBox="1"/>
          <p:nvPr/>
        </p:nvSpPr>
        <p:spPr>
          <a:xfrm>
            <a:off x="1119673" y="5832067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86" name="object 8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5847391"/>
            <a:ext cx="195306" cy="195306"/>
          </a:xfrm>
          <a:prstGeom prst="rect">
            <a:avLst/>
          </a:prstGeom>
        </p:spPr>
      </p:pic>
      <p:sp>
        <p:nvSpPr>
          <p:cNvPr id="87" name="object 87" descr=""/>
          <p:cNvSpPr txBox="1"/>
          <p:nvPr/>
        </p:nvSpPr>
        <p:spPr>
          <a:xfrm>
            <a:off x="9729355" y="5832067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88" name="object 88" descr=""/>
          <p:cNvGrpSpPr/>
          <p:nvPr/>
        </p:nvGrpSpPr>
        <p:grpSpPr>
          <a:xfrm>
            <a:off x="1082787" y="5129918"/>
            <a:ext cx="8613140" cy="817880"/>
            <a:chOff x="1082787" y="5129918"/>
            <a:chExt cx="8613140" cy="817880"/>
          </a:xfrm>
        </p:grpSpPr>
        <p:sp>
          <p:nvSpPr>
            <p:cNvPr id="89" name="object 89" descr=""/>
            <p:cNvSpPr/>
            <p:nvPr/>
          </p:nvSpPr>
          <p:spPr>
            <a:xfrm>
              <a:off x="1275058" y="5945551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0" name="object 9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5129918"/>
              <a:ext cx="195306" cy="195306"/>
            </a:xfrm>
            <a:prstGeom prst="rect">
              <a:avLst/>
            </a:prstGeom>
          </p:spPr>
        </p:pic>
      </p:grpSp>
      <p:sp>
        <p:nvSpPr>
          <p:cNvPr id="91" name="object 91" descr=""/>
          <p:cNvSpPr txBox="1"/>
          <p:nvPr/>
        </p:nvSpPr>
        <p:spPr>
          <a:xfrm>
            <a:off x="1124733" y="511459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2" name="object 9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5129918"/>
            <a:ext cx="195306" cy="195306"/>
          </a:xfrm>
          <a:prstGeom prst="rect">
            <a:avLst/>
          </a:prstGeom>
        </p:spPr>
      </p:pic>
      <p:sp>
        <p:nvSpPr>
          <p:cNvPr id="93" name="object 93" descr=""/>
          <p:cNvSpPr txBox="1"/>
          <p:nvPr/>
        </p:nvSpPr>
        <p:spPr>
          <a:xfrm>
            <a:off x="9734415" y="511459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4" name="object 94" descr=""/>
          <p:cNvGrpSpPr/>
          <p:nvPr/>
        </p:nvGrpSpPr>
        <p:grpSpPr>
          <a:xfrm>
            <a:off x="1082787" y="4413456"/>
            <a:ext cx="8613140" cy="817244"/>
            <a:chOff x="1082787" y="4413456"/>
            <a:chExt cx="8613140" cy="817244"/>
          </a:xfrm>
        </p:grpSpPr>
        <p:sp>
          <p:nvSpPr>
            <p:cNvPr id="95" name="object 95" descr=""/>
            <p:cNvSpPr/>
            <p:nvPr/>
          </p:nvSpPr>
          <p:spPr>
            <a:xfrm>
              <a:off x="1275058" y="5228077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" name="object 9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4413456"/>
              <a:ext cx="195306" cy="195306"/>
            </a:xfrm>
            <a:prstGeom prst="rect">
              <a:avLst/>
            </a:prstGeom>
          </p:spPr>
        </p:pic>
      </p:grpSp>
      <p:sp>
        <p:nvSpPr>
          <p:cNvPr id="97" name="object 97" descr=""/>
          <p:cNvSpPr txBox="1"/>
          <p:nvPr/>
        </p:nvSpPr>
        <p:spPr>
          <a:xfrm>
            <a:off x="1110566" y="4398131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8" name="object 98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4413456"/>
            <a:ext cx="195306" cy="195306"/>
          </a:xfrm>
          <a:prstGeom prst="rect">
            <a:avLst/>
          </a:prstGeom>
        </p:spPr>
      </p:pic>
      <p:sp>
        <p:nvSpPr>
          <p:cNvPr id="99" name="object 99" descr=""/>
          <p:cNvSpPr txBox="1"/>
          <p:nvPr/>
        </p:nvSpPr>
        <p:spPr>
          <a:xfrm>
            <a:off x="9719236" y="4398131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0" name="object 100" descr=""/>
          <p:cNvGrpSpPr/>
          <p:nvPr/>
        </p:nvGrpSpPr>
        <p:grpSpPr>
          <a:xfrm>
            <a:off x="1082787" y="3695983"/>
            <a:ext cx="8613140" cy="817880"/>
            <a:chOff x="1082787" y="3695983"/>
            <a:chExt cx="8613140" cy="817880"/>
          </a:xfrm>
        </p:grpSpPr>
        <p:sp>
          <p:nvSpPr>
            <p:cNvPr id="101" name="object 101" descr=""/>
            <p:cNvSpPr/>
            <p:nvPr/>
          </p:nvSpPr>
          <p:spPr>
            <a:xfrm>
              <a:off x="1275058" y="4511616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2" name="object 102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3695983"/>
              <a:ext cx="195306" cy="195306"/>
            </a:xfrm>
            <a:prstGeom prst="rect">
              <a:avLst/>
            </a:prstGeom>
          </p:spPr>
        </p:pic>
      </p:grpSp>
      <p:sp>
        <p:nvSpPr>
          <p:cNvPr id="103" name="object 103" descr=""/>
          <p:cNvSpPr txBox="1"/>
          <p:nvPr/>
        </p:nvSpPr>
        <p:spPr>
          <a:xfrm>
            <a:off x="1119673" y="368065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4" name="object 104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3695983"/>
            <a:ext cx="195306" cy="195306"/>
          </a:xfrm>
          <a:prstGeom prst="rect">
            <a:avLst/>
          </a:prstGeom>
        </p:spPr>
      </p:pic>
      <p:sp>
        <p:nvSpPr>
          <p:cNvPr id="105" name="object 105" descr=""/>
          <p:cNvSpPr txBox="1"/>
          <p:nvPr/>
        </p:nvSpPr>
        <p:spPr>
          <a:xfrm>
            <a:off x="9729355" y="368065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6" name="object 106" descr=""/>
          <p:cNvGrpSpPr/>
          <p:nvPr/>
        </p:nvGrpSpPr>
        <p:grpSpPr>
          <a:xfrm>
            <a:off x="1082787" y="3265904"/>
            <a:ext cx="8613140" cy="530860"/>
            <a:chOff x="1082787" y="3265904"/>
            <a:chExt cx="8613140" cy="530860"/>
          </a:xfrm>
        </p:grpSpPr>
        <p:sp>
          <p:nvSpPr>
            <p:cNvPr id="107" name="object 107" descr=""/>
            <p:cNvSpPr/>
            <p:nvPr/>
          </p:nvSpPr>
          <p:spPr>
            <a:xfrm>
              <a:off x="1275058" y="3794142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" name="object 10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3265904"/>
              <a:ext cx="195306" cy="195306"/>
            </a:xfrm>
            <a:prstGeom prst="rect">
              <a:avLst/>
            </a:prstGeom>
          </p:spPr>
        </p:pic>
      </p:grpSp>
      <p:sp>
        <p:nvSpPr>
          <p:cNvPr id="109" name="object 109" descr=""/>
          <p:cNvSpPr txBox="1"/>
          <p:nvPr/>
        </p:nvSpPr>
        <p:spPr>
          <a:xfrm>
            <a:off x="1144972" y="3250579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10" name="object 110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3265904"/>
            <a:ext cx="195306" cy="195306"/>
          </a:xfrm>
          <a:prstGeom prst="rect">
            <a:avLst/>
          </a:prstGeom>
        </p:spPr>
      </p:pic>
      <p:sp>
        <p:nvSpPr>
          <p:cNvPr id="111" name="object 111" descr=""/>
          <p:cNvSpPr txBox="1"/>
          <p:nvPr/>
        </p:nvSpPr>
        <p:spPr>
          <a:xfrm>
            <a:off x="9753642" y="3250579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12" name="object 112" descr=""/>
          <p:cNvGrpSpPr/>
          <p:nvPr/>
        </p:nvGrpSpPr>
        <p:grpSpPr>
          <a:xfrm>
            <a:off x="1082787" y="2978509"/>
            <a:ext cx="8613140" cy="387985"/>
            <a:chOff x="1082787" y="2978509"/>
            <a:chExt cx="8613140" cy="387985"/>
          </a:xfrm>
        </p:grpSpPr>
        <p:sp>
          <p:nvSpPr>
            <p:cNvPr id="113" name="object 113" descr=""/>
            <p:cNvSpPr/>
            <p:nvPr/>
          </p:nvSpPr>
          <p:spPr>
            <a:xfrm>
              <a:off x="1275058" y="3364063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4" name="object 114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2978509"/>
              <a:ext cx="195306" cy="195306"/>
            </a:xfrm>
            <a:prstGeom prst="rect">
              <a:avLst/>
            </a:prstGeom>
          </p:spPr>
        </p:pic>
      </p:grpSp>
      <p:sp>
        <p:nvSpPr>
          <p:cNvPr id="115" name="object 115" descr=""/>
          <p:cNvSpPr txBox="1"/>
          <p:nvPr/>
        </p:nvSpPr>
        <p:spPr>
          <a:xfrm>
            <a:off x="1119673" y="296318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16" name="object 116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2978509"/>
            <a:ext cx="195306" cy="195306"/>
          </a:xfrm>
          <a:prstGeom prst="rect">
            <a:avLst/>
          </a:prstGeom>
        </p:spPr>
      </p:pic>
      <p:sp>
        <p:nvSpPr>
          <p:cNvPr id="117" name="object 117" descr=""/>
          <p:cNvSpPr txBox="1"/>
          <p:nvPr/>
        </p:nvSpPr>
        <p:spPr>
          <a:xfrm>
            <a:off x="9729355" y="296318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18" name="object 118" descr=""/>
          <p:cNvGrpSpPr/>
          <p:nvPr/>
        </p:nvGrpSpPr>
        <p:grpSpPr>
          <a:xfrm>
            <a:off x="1082787" y="1544574"/>
            <a:ext cx="8613140" cy="1534795"/>
            <a:chOff x="1082787" y="1544574"/>
            <a:chExt cx="8613140" cy="1534795"/>
          </a:xfrm>
        </p:grpSpPr>
        <p:sp>
          <p:nvSpPr>
            <p:cNvPr id="119" name="object 119" descr=""/>
            <p:cNvSpPr/>
            <p:nvPr/>
          </p:nvSpPr>
          <p:spPr>
            <a:xfrm>
              <a:off x="1275058" y="3076669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0" name="object 12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82787" y="1544574"/>
              <a:ext cx="195306" cy="195306"/>
            </a:xfrm>
            <a:prstGeom prst="rect">
              <a:avLst/>
            </a:prstGeom>
          </p:spPr>
        </p:pic>
      </p:grpSp>
      <p:sp>
        <p:nvSpPr>
          <p:cNvPr id="121" name="object 121" descr=""/>
          <p:cNvSpPr txBox="1"/>
          <p:nvPr/>
        </p:nvSpPr>
        <p:spPr>
          <a:xfrm>
            <a:off x="1119673" y="152925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22" name="object 12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691458" y="1544574"/>
            <a:ext cx="195306" cy="195306"/>
          </a:xfrm>
          <a:prstGeom prst="rect">
            <a:avLst/>
          </a:prstGeom>
        </p:spPr>
      </p:pic>
      <p:sp>
        <p:nvSpPr>
          <p:cNvPr id="123" name="object 123" descr=""/>
          <p:cNvSpPr txBox="1"/>
          <p:nvPr/>
        </p:nvSpPr>
        <p:spPr>
          <a:xfrm>
            <a:off x="9729355" y="152925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24" name="object 124" descr=""/>
          <p:cNvGrpSpPr/>
          <p:nvPr/>
        </p:nvGrpSpPr>
        <p:grpSpPr>
          <a:xfrm>
            <a:off x="8968" y="197"/>
            <a:ext cx="20085050" cy="14204315"/>
            <a:chOff x="8968" y="197"/>
            <a:chExt cx="20085050" cy="14204315"/>
          </a:xfrm>
        </p:grpSpPr>
        <p:sp>
          <p:nvSpPr>
            <p:cNvPr id="125" name="object 125" descr=""/>
            <p:cNvSpPr/>
            <p:nvPr/>
          </p:nvSpPr>
          <p:spPr>
            <a:xfrm>
              <a:off x="1275058" y="1642733"/>
              <a:ext cx="8418830" cy="0"/>
            </a:xfrm>
            <a:custGeom>
              <a:avLst/>
              <a:gdLst/>
              <a:ahLst/>
              <a:cxnLst/>
              <a:rect l="l" t="t" r="r" b="b"/>
              <a:pathLst>
                <a:path w="8418830" h="0">
                  <a:moveTo>
                    <a:pt x="0" y="0"/>
                  </a:moveTo>
                  <a:lnTo>
                    <a:pt x="8418423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6" name="object 12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3213788"/>
              <a:ext cx="202390" cy="202390"/>
            </a:xfrm>
            <a:prstGeom prst="rect">
              <a:avLst/>
            </a:prstGeom>
          </p:spPr>
        </p:pic>
        <p:pic>
          <p:nvPicPr>
            <p:cNvPr id="127" name="object 12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2736147"/>
              <a:ext cx="202390" cy="202390"/>
            </a:xfrm>
            <a:prstGeom prst="rect">
              <a:avLst/>
            </a:prstGeom>
          </p:spPr>
        </p:pic>
        <p:pic>
          <p:nvPicPr>
            <p:cNvPr id="128" name="object 12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97137" y="3213788"/>
              <a:ext cx="202390" cy="202390"/>
            </a:xfrm>
            <a:prstGeom prst="rect">
              <a:avLst/>
            </a:prstGeom>
          </p:spPr>
        </p:pic>
        <p:pic>
          <p:nvPicPr>
            <p:cNvPr id="129" name="object 12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89435" y="2018673"/>
              <a:ext cx="202390" cy="202390"/>
            </a:xfrm>
            <a:prstGeom prst="rect">
              <a:avLst/>
            </a:prstGeom>
          </p:spPr>
        </p:pic>
        <p:pic>
          <p:nvPicPr>
            <p:cNvPr id="130" name="object 13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11794" y="2018673"/>
              <a:ext cx="202390" cy="202390"/>
            </a:xfrm>
            <a:prstGeom prst="rect">
              <a:avLst/>
            </a:prstGeom>
          </p:spPr>
        </p:pic>
        <p:pic>
          <p:nvPicPr>
            <p:cNvPr id="131" name="object 13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82612" y="2497326"/>
              <a:ext cx="202390" cy="202390"/>
            </a:xfrm>
            <a:prstGeom prst="rect">
              <a:avLst/>
            </a:prstGeom>
          </p:spPr>
        </p:pic>
        <p:pic>
          <p:nvPicPr>
            <p:cNvPr id="132" name="object 13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82612" y="2018673"/>
              <a:ext cx="202390" cy="202390"/>
            </a:xfrm>
            <a:prstGeom prst="rect">
              <a:avLst/>
            </a:prstGeom>
          </p:spPr>
        </p:pic>
        <p:pic>
          <p:nvPicPr>
            <p:cNvPr id="133" name="object 13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04971" y="2497326"/>
              <a:ext cx="202390" cy="202390"/>
            </a:xfrm>
            <a:prstGeom prst="rect">
              <a:avLst/>
            </a:prstGeom>
          </p:spPr>
        </p:pic>
        <p:pic>
          <p:nvPicPr>
            <p:cNvPr id="134" name="object 13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04971" y="2018673"/>
              <a:ext cx="202390" cy="202390"/>
            </a:xfrm>
            <a:prstGeom prst="rect">
              <a:avLst/>
            </a:prstGeom>
          </p:spPr>
        </p:pic>
        <p:pic>
          <p:nvPicPr>
            <p:cNvPr id="135" name="object 13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5790" y="2018673"/>
              <a:ext cx="202390" cy="202390"/>
            </a:xfrm>
            <a:prstGeom prst="rect">
              <a:avLst/>
            </a:prstGeom>
          </p:spPr>
        </p:pic>
        <p:pic>
          <p:nvPicPr>
            <p:cNvPr id="136" name="object 13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997137" y="2018673"/>
              <a:ext cx="202390" cy="202390"/>
            </a:xfrm>
            <a:prstGeom prst="rect">
              <a:avLst/>
            </a:prstGeom>
          </p:spPr>
        </p:pic>
        <p:pic>
          <p:nvPicPr>
            <p:cNvPr id="137" name="object 13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89137" y="2736147"/>
              <a:ext cx="202390" cy="202390"/>
            </a:xfrm>
            <a:prstGeom prst="rect">
              <a:avLst/>
            </a:prstGeom>
          </p:spPr>
        </p:pic>
        <p:pic>
          <p:nvPicPr>
            <p:cNvPr id="138" name="object 13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11496" y="2736147"/>
              <a:ext cx="202390" cy="202390"/>
            </a:xfrm>
            <a:prstGeom prst="rect">
              <a:avLst/>
            </a:prstGeom>
          </p:spPr>
        </p:pic>
        <p:pic>
          <p:nvPicPr>
            <p:cNvPr id="139" name="object 13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53527" y="5126376"/>
              <a:ext cx="202390" cy="202390"/>
            </a:xfrm>
            <a:prstGeom prst="rect">
              <a:avLst/>
            </a:prstGeom>
          </p:spPr>
        </p:pic>
        <p:pic>
          <p:nvPicPr>
            <p:cNvPr id="140" name="object 14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18388" y="5126376"/>
              <a:ext cx="202390" cy="202390"/>
            </a:xfrm>
            <a:prstGeom prst="rect">
              <a:avLst/>
            </a:prstGeom>
          </p:spPr>
        </p:pic>
        <p:pic>
          <p:nvPicPr>
            <p:cNvPr id="141" name="object 14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5500" y="9668014"/>
              <a:ext cx="202390" cy="202390"/>
            </a:xfrm>
            <a:prstGeom prst="rect">
              <a:avLst/>
            </a:prstGeom>
          </p:spPr>
        </p:pic>
        <p:pic>
          <p:nvPicPr>
            <p:cNvPr id="142" name="object 14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9190373"/>
              <a:ext cx="202390" cy="202390"/>
            </a:xfrm>
            <a:prstGeom prst="rect">
              <a:avLst/>
            </a:prstGeom>
          </p:spPr>
        </p:pic>
        <p:pic>
          <p:nvPicPr>
            <p:cNvPr id="143" name="object 14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9668014"/>
              <a:ext cx="202390" cy="202390"/>
            </a:xfrm>
            <a:prstGeom prst="rect">
              <a:avLst/>
            </a:prstGeom>
          </p:spPr>
        </p:pic>
        <p:pic>
          <p:nvPicPr>
            <p:cNvPr id="144" name="object 14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9190373"/>
              <a:ext cx="202390" cy="202390"/>
            </a:xfrm>
            <a:prstGeom prst="rect">
              <a:avLst/>
            </a:prstGeom>
          </p:spPr>
        </p:pic>
        <p:pic>
          <p:nvPicPr>
            <p:cNvPr id="145" name="object 14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28246" y="9668014"/>
              <a:ext cx="202390" cy="202390"/>
            </a:xfrm>
            <a:prstGeom prst="rect">
              <a:avLst/>
            </a:prstGeom>
          </p:spPr>
        </p:pic>
        <p:sp>
          <p:nvSpPr>
            <p:cNvPr id="146" name="object 146" descr=""/>
            <p:cNvSpPr/>
            <p:nvPr/>
          </p:nvSpPr>
          <p:spPr>
            <a:xfrm>
              <a:off x="5231788" y="9193914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47" name="object 14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9190373"/>
              <a:ext cx="202390" cy="202390"/>
            </a:xfrm>
            <a:prstGeom prst="rect">
              <a:avLst/>
            </a:prstGeom>
          </p:spPr>
        </p:pic>
        <p:pic>
          <p:nvPicPr>
            <p:cNvPr id="148" name="object 14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32084" y="9668014"/>
              <a:ext cx="202390" cy="202390"/>
            </a:xfrm>
            <a:prstGeom prst="rect">
              <a:avLst/>
            </a:prstGeom>
          </p:spPr>
        </p:pic>
        <p:pic>
          <p:nvPicPr>
            <p:cNvPr id="149" name="object 14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9668014"/>
              <a:ext cx="202390" cy="202390"/>
            </a:xfrm>
            <a:prstGeom prst="rect">
              <a:avLst/>
            </a:prstGeom>
          </p:spPr>
        </p:pic>
        <p:pic>
          <p:nvPicPr>
            <p:cNvPr id="150" name="object 15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9190373"/>
              <a:ext cx="202390" cy="202390"/>
            </a:xfrm>
            <a:prstGeom prst="rect">
              <a:avLst/>
            </a:prstGeom>
          </p:spPr>
        </p:pic>
        <p:pic>
          <p:nvPicPr>
            <p:cNvPr id="151" name="object 15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34153" y="9668014"/>
              <a:ext cx="202390" cy="202390"/>
            </a:xfrm>
            <a:prstGeom prst="rect">
              <a:avLst/>
            </a:prstGeom>
          </p:spPr>
        </p:pic>
        <p:pic>
          <p:nvPicPr>
            <p:cNvPr id="152" name="object 15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4153" y="9190373"/>
              <a:ext cx="202390" cy="202390"/>
            </a:xfrm>
            <a:prstGeom prst="rect">
              <a:avLst/>
            </a:prstGeom>
          </p:spPr>
        </p:pic>
        <p:pic>
          <p:nvPicPr>
            <p:cNvPr id="153" name="object 15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11794" y="9668014"/>
              <a:ext cx="202390" cy="202390"/>
            </a:xfrm>
            <a:prstGeom prst="rect">
              <a:avLst/>
            </a:prstGeom>
          </p:spPr>
        </p:pic>
        <p:pic>
          <p:nvPicPr>
            <p:cNvPr id="154" name="object 15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11794" y="9190373"/>
              <a:ext cx="202390" cy="202390"/>
            </a:xfrm>
            <a:prstGeom prst="rect">
              <a:avLst/>
            </a:prstGeom>
          </p:spPr>
        </p:pic>
        <p:pic>
          <p:nvPicPr>
            <p:cNvPr id="155" name="object 15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89435" y="9668014"/>
              <a:ext cx="202390" cy="202390"/>
            </a:xfrm>
            <a:prstGeom prst="rect">
              <a:avLst/>
            </a:prstGeom>
          </p:spPr>
        </p:pic>
        <p:pic>
          <p:nvPicPr>
            <p:cNvPr id="156" name="object 15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89435" y="9190373"/>
              <a:ext cx="202390" cy="202390"/>
            </a:xfrm>
            <a:prstGeom prst="rect">
              <a:avLst/>
            </a:prstGeom>
          </p:spPr>
        </p:pic>
        <p:pic>
          <p:nvPicPr>
            <p:cNvPr id="157" name="object 15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68087" y="9668014"/>
              <a:ext cx="202390" cy="202390"/>
            </a:xfrm>
            <a:prstGeom prst="rect">
              <a:avLst/>
            </a:prstGeom>
          </p:spPr>
        </p:pic>
        <p:pic>
          <p:nvPicPr>
            <p:cNvPr id="158" name="object 15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368087" y="9190373"/>
              <a:ext cx="202390" cy="202390"/>
            </a:xfrm>
            <a:prstGeom prst="rect">
              <a:avLst/>
            </a:prstGeom>
          </p:spPr>
        </p:pic>
        <p:pic>
          <p:nvPicPr>
            <p:cNvPr id="159" name="object 15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98167" y="9668014"/>
              <a:ext cx="202390" cy="202390"/>
            </a:xfrm>
            <a:prstGeom prst="rect">
              <a:avLst/>
            </a:prstGeom>
          </p:spPr>
        </p:pic>
        <p:pic>
          <p:nvPicPr>
            <p:cNvPr id="160" name="object 16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98167" y="9190373"/>
              <a:ext cx="202390" cy="202390"/>
            </a:xfrm>
            <a:prstGeom prst="rect">
              <a:avLst/>
            </a:prstGeom>
          </p:spPr>
        </p:pic>
        <p:pic>
          <p:nvPicPr>
            <p:cNvPr id="161" name="object 16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58325" y="9668014"/>
              <a:ext cx="202390" cy="202390"/>
            </a:xfrm>
            <a:prstGeom prst="rect">
              <a:avLst/>
            </a:prstGeom>
          </p:spPr>
        </p:pic>
        <p:pic>
          <p:nvPicPr>
            <p:cNvPr id="162" name="object 16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58325" y="9190373"/>
              <a:ext cx="202390" cy="202390"/>
            </a:xfrm>
            <a:prstGeom prst="rect">
              <a:avLst/>
            </a:prstGeom>
          </p:spPr>
        </p:pic>
        <p:pic>
          <p:nvPicPr>
            <p:cNvPr id="163" name="object 16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53431" y="9668014"/>
              <a:ext cx="202390" cy="202390"/>
            </a:xfrm>
            <a:prstGeom prst="rect">
              <a:avLst/>
            </a:prstGeom>
          </p:spPr>
        </p:pic>
        <p:pic>
          <p:nvPicPr>
            <p:cNvPr id="164" name="object 16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53431" y="9190373"/>
              <a:ext cx="202390" cy="202390"/>
            </a:xfrm>
            <a:prstGeom prst="rect">
              <a:avLst/>
            </a:prstGeom>
          </p:spPr>
        </p:pic>
        <p:pic>
          <p:nvPicPr>
            <p:cNvPr id="165" name="object 16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5790" y="9668014"/>
              <a:ext cx="202390" cy="202390"/>
            </a:xfrm>
            <a:prstGeom prst="rect">
              <a:avLst/>
            </a:prstGeom>
          </p:spPr>
        </p:pic>
        <p:pic>
          <p:nvPicPr>
            <p:cNvPr id="166" name="object 16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75790" y="9190373"/>
              <a:ext cx="202390" cy="202390"/>
            </a:xfrm>
            <a:prstGeom prst="rect">
              <a:avLst/>
            </a:prstGeom>
          </p:spPr>
        </p:pic>
        <p:pic>
          <p:nvPicPr>
            <p:cNvPr id="167" name="object 16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997137" y="9668014"/>
              <a:ext cx="202390" cy="202390"/>
            </a:xfrm>
            <a:prstGeom prst="rect">
              <a:avLst/>
            </a:prstGeom>
          </p:spPr>
        </p:pic>
        <p:pic>
          <p:nvPicPr>
            <p:cNvPr id="168" name="object 16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97137" y="9190373"/>
              <a:ext cx="202390" cy="202390"/>
            </a:xfrm>
            <a:prstGeom prst="rect">
              <a:avLst/>
            </a:prstGeom>
          </p:spPr>
        </p:pic>
        <p:pic>
          <p:nvPicPr>
            <p:cNvPr id="169" name="object 16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19496" y="9668014"/>
              <a:ext cx="202390" cy="202390"/>
            </a:xfrm>
            <a:prstGeom prst="rect">
              <a:avLst/>
            </a:prstGeom>
          </p:spPr>
        </p:pic>
        <p:pic>
          <p:nvPicPr>
            <p:cNvPr id="170" name="object 17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19496" y="9190373"/>
              <a:ext cx="202390" cy="202390"/>
            </a:xfrm>
            <a:prstGeom prst="rect">
              <a:avLst/>
            </a:prstGeom>
          </p:spPr>
        </p:pic>
        <p:pic>
          <p:nvPicPr>
            <p:cNvPr id="171" name="object 17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89417" y="9668014"/>
              <a:ext cx="202390" cy="202390"/>
            </a:xfrm>
            <a:prstGeom prst="rect">
              <a:avLst/>
            </a:prstGeom>
          </p:spPr>
        </p:pic>
        <p:pic>
          <p:nvPicPr>
            <p:cNvPr id="172" name="object 17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89417" y="9190373"/>
              <a:ext cx="202390" cy="202390"/>
            </a:xfrm>
            <a:prstGeom prst="rect">
              <a:avLst/>
            </a:prstGeom>
          </p:spPr>
        </p:pic>
        <p:pic>
          <p:nvPicPr>
            <p:cNvPr id="173" name="object 17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3213788"/>
              <a:ext cx="202390" cy="202390"/>
            </a:xfrm>
            <a:prstGeom prst="rect">
              <a:avLst/>
            </a:prstGeom>
          </p:spPr>
        </p:pic>
        <p:pic>
          <p:nvPicPr>
            <p:cNvPr id="174" name="object 17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2736147"/>
              <a:ext cx="202390" cy="202390"/>
            </a:xfrm>
            <a:prstGeom prst="rect">
              <a:avLst/>
            </a:prstGeom>
          </p:spPr>
        </p:pic>
        <p:pic>
          <p:nvPicPr>
            <p:cNvPr id="175" name="object 17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32084" y="8711720"/>
              <a:ext cx="202390" cy="202390"/>
            </a:xfrm>
            <a:prstGeom prst="rect">
              <a:avLst/>
            </a:prstGeom>
          </p:spPr>
        </p:pic>
        <p:pic>
          <p:nvPicPr>
            <p:cNvPr id="176" name="object 17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8234078"/>
              <a:ext cx="202390" cy="202390"/>
            </a:xfrm>
            <a:prstGeom prst="rect">
              <a:avLst/>
            </a:prstGeom>
          </p:spPr>
        </p:pic>
        <p:pic>
          <p:nvPicPr>
            <p:cNvPr id="177" name="object 17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8711720"/>
              <a:ext cx="202390" cy="202390"/>
            </a:xfrm>
            <a:prstGeom prst="rect">
              <a:avLst/>
            </a:prstGeom>
          </p:spPr>
        </p:pic>
        <p:pic>
          <p:nvPicPr>
            <p:cNvPr id="178" name="object 17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32084" y="3692441"/>
              <a:ext cx="202390" cy="202390"/>
            </a:xfrm>
            <a:prstGeom prst="rect">
              <a:avLst/>
            </a:prstGeom>
          </p:spPr>
        </p:pic>
        <p:pic>
          <p:nvPicPr>
            <p:cNvPr id="179" name="object 17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3692441"/>
              <a:ext cx="202390" cy="202390"/>
            </a:xfrm>
            <a:prstGeom prst="rect">
              <a:avLst/>
            </a:prstGeom>
          </p:spPr>
        </p:pic>
        <p:pic>
          <p:nvPicPr>
            <p:cNvPr id="180" name="object 18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4170082"/>
              <a:ext cx="202390" cy="202390"/>
            </a:xfrm>
            <a:prstGeom prst="rect">
              <a:avLst/>
            </a:prstGeom>
          </p:spPr>
        </p:pic>
        <p:pic>
          <p:nvPicPr>
            <p:cNvPr id="181" name="object 18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4648735"/>
              <a:ext cx="202390" cy="202390"/>
            </a:xfrm>
            <a:prstGeom prst="rect">
              <a:avLst/>
            </a:prstGeom>
          </p:spPr>
        </p:pic>
        <p:pic>
          <p:nvPicPr>
            <p:cNvPr id="182" name="object 18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5126376"/>
              <a:ext cx="202390" cy="202390"/>
            </a:xfrm>
            <a:prstGeom prst="rect">
              <a:avLst/>
            </a:prstGeom>
          </p:spPr>
        </p:pic>
        <p:pic>
          <p:nvPicPr>
            <p:cNvPr id="183" name="object 18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5126376"/>
              <a:ext cx="202390" cy="202390"/>
            </a:xfrm>
            <a:prstGeom prst="rect">
              <a:avLst/>
            </a:prstGeom>
          </p:spPr>
        </p:pic>
        <p:pic>
          <p:nvPicPr>
            <p:cNvPr id="184" name="object 18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5605029"/>
              <a:ext cx="202390" cy="202390"/>
            </a:xfrm>
            <a:prstGeom prst="rect">
              <a:avLst/>
            </a:prstGeom>
          </p:spPr>
        </p:pic>
        <p:pic>
          <p:nvPicPr>
            <p:cNvPr id="185" name="object 18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6082670"/>
              <a:ext cx="202390" cy="202390"/>
            </a:xfrm>
            <a:prstGeom prst="rect">
              <a:avLst/>
            </a:prstGeom>
          </p:spPr>
        </p:pic>
        <p:pic>
          <p:nvPicPr>
            <p:cNvPr id="186" name="object 18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6560311"/>
              <a:ext cx="202390" cy="202390"/>
            </a:xfrm>
            <a:prstGeom prst="rect">
              <a:avLst/>
            </a:prstGeom>
          </p:spPr>
        </p:pic>
        <p:pic>
          <p:nvPicPr>
            <p:cNvPr id="187" name="object 18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6560311"/>
              <a:ext cx="202390" cy="202390"/>
            </a:xfrm>
            <a:prstGeom prst="rect">
              <a:avLst/>
            </a:prstGeom>
          </p:spPr>
        </p:pic>
        <p:pic>
          <p:nvPicPr>
            <p:cNvPr id="188" name="object 18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09725" y="7038965"/>
              <a:ext cx="202390" cy="202390"/>
            </a:xfrm>
            <a:prstGeom prst="rect">
              <a:avLst/>
            </a:prstGeom>
          </p:spPr>
        </p:pic>
        <p:pic>
          <p:nvPicPr>
            <p:cNvPr id="189" name="object 18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09725" y="7636016"/>
              <a:ext cx="202390" cy="202390"/>
            </a:xfrm>
            <a:prstGeom prst="rect">
              <a:avLst/>
            </a:prstGeom>
          </p:spPr>
        </p:pic>
        <p:pic>
          <p:nvPicPr>
            <p:cNvPr id="190" name="object 19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53431" y="3213788"/>
              <a:ext cx="202390" cy="202390"/>
            </a:xfrm>
            <a:prstGeom prst="rect">
              <a:avLst/>
            </a:prstGeom>
          </p:spPr>
        </p:pic>
        <p:pic>
          <p:nvPicPr>
            <p:cNvPr id="191" name="object 19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53431" y="2736147"/>
              <a:ext cx="202390" cy="202390"/>
            </a:xfrm>
            <a:prstGeom prst="rect">
              <a:avLst/>
            </a:prstGeom>
          </p:spPr>
        </p:pic>
        <p:pic>
          <p:nvPicPr>
            <p:cNvPr id="192" name="object 19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75790" y="3213788"/>
              <a:ext cx="202390" cy="202390"/>
            </a:xfrm>
            <a:prstGeom prst="rect">
              <a:avLst/>
            </a:prstGeom>
          </p:spPr>
        </p:pic>
        <p:pic>
          <p:nvPicPr>
            <p:cNvPr id="193" name="object 19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32084" y="4648735"/>
              <a:ext cx="202390" cy="202390"/>
            </a:xfrm>
            <a:prstGeom prst="rect">
              <a:avLst/>
            </a:prstGeom>
          </p:spPr>
        </p:pic>
        <p:pic>
          <p:nvPicPr>
            <p:cNvPr id="194" name="object 19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432084" y="4170082"/>
              <a:ext cx="202390" cy="202390"/>
            </a:xfrm>
            <a:prstGeom prst="rect">
              <a:avLst/>
            </a:prstGeom>
          </p:spPr>
        </p:pic>
        <p:pic>
          <p:nvPicPr>
            <p:cNvPr id="195" name="object 19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53431" y="4648735"/>
              <a:ext cx="202390" cy="202390"/>
            </a:xfrm>
            <a:prstGeom prst="rect">
              <a:avLst/>
            </a:prstGeom>
          </p:spPr>
        </p:pic>
        <p:pic>
          <p:nvPicPr>
            <p:cNvPr id="196" name="object 19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53431" y="4170082"/>
              <a:ext cx="202390" cy="202390"/>
            </a:xfrm>
            <a:prstGeom prst="rect">
              <a:avLst/>
            </a:prstGeom>
          </p:spPr>
        </p:pic>
        <p:pic>
          <p:nvPicPr>
            <p:cNvPr id="197" name="object 19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475790" y="4648735"/>
              <a:ext cx="202390" cy="202390"/>
            </a:xfrm>
            <a:prstGeom prst="rect">
              <a:avLst/>
            </a:prstGeom>
          </p:spPr>
        </p:pic>
        <p:pic>
          <p:nvPicPr>
            <p:cNvPr id="198" name="object 19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475790" y="4170082"/>
              <a:ext cx="202390" cy="202390"/>
            </a:xfrm>
            <a:prstGeom prst="rect">
              <a:avLst/>
            </a:prstGeom>
          </p:spPr>
        </p:pic>
        <p:pic>
          <p:nvPicPr>
            <p:cNvPr id="199" name="object 19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997137" y="4648735"/>
              <a:ext cx="202390" cy="202390"/>
            </a:xfrm>
            <a:prstGeom prst="rect">
              <a:avLst/>
            </a:prstGeom>
          </p:spPr>
        </p:pic>
        <p:pic>
          <p:nvPicPr>
            <p:cNvPr id="200" name="object 20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97137" y="4170082"/>
              <a:ext cx="202390" cy="202390"/>
            </a:xfrm>
            <a:prstGeom prst="rect">
              <a:avLst/>
            </a:prstGeom>
          </p:spPr>
        </p:pic>
        <p:sp>
          <p:nvSpPr>
            <p:cNvPr id="201" name="object 201" descr=""/>
            <p:cNvSpPr/>
            <p:nvPr/>
          </p:nvSpPr>
          <p:spPr>
            <a:xfrm>
              <a:off x="5231788" y="9193914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02" name="object 20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3213788"/>
              <a:ext cx="202390" cy="202390"/>
            </a:xfrm>
            <a:prstGeom prst="rect">
              <a:avLst/>
            </a:prstGeom>
          </p:spPr>
        </p:pic>
        <p:pic>
          <p:nvPicPr>
            <p:cNvPr id="203" name="object 20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2736147"/>
              <a:ext cx="202390" cy="202390"/>
            </a:xfrm>
            <a:prstGeom prst="rect">
              <a:avLst/>
            </a:prstGeom>
          </p:spPr>
        </p:pic>
        <p:pic>
          <p:nvPicPr>
            <p:cNvPr id="204" name="object 20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89435" y="3213788"/>
              <a:ext cx="202390" cy="202390"/>
            </a:xfrm>
            <a:prstGeom prst="rect">
              <a:avLst/>
            </a:prstGeom>
          </p:spPr>
        </p:pic>
        <p:pic>
          <p:nvPicPr>
            <p:cNvPr id="205" name="object 20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868184" y="5126376"/>
              <a:ext cx="202390" cy="202390"/>
            </a:xfrm>
            <a:prstGeom prst="rect">
              <a:avLst/>
            </a:prstGeom>
          </p:spPr>
        </p:pic>
        <p:pic>
          <p:nvPicPr>
            <p:cNvPr id="206" name="object 20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433045" y="5126376"/>
              <a:ext cx="202390" cy="202390"/>
            </a:xfrm>
            <a:prstGeom prst="rect">
              <a:avLst/>
            </a:prstGeom>
          </p:spPr>
        </p:pic>
        <p:pic>
          <p:nvPicPr>
            <p:cNvPr id="207" name="object 20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3213788"/>
              <a:ext cx="202390" cy="202390"/>
            </a:xfrm>
            <a:prstGeom prst="rect">
              <a:avLst/>
            </a:prstGeom>
          </p:spPr>
        </p:pic>
        <p:pic>
          <p:nvPicPr>
            <p:cNvPr id="208" name="object 20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2736147"/>
              <a:ext cx="202390" cy="202390"/>
            </a:xfrm>
            <a:prstGeom prst="rect">
              <a:avLst/>
            </a:prstGeom>
          </p:spPr>
        </p:pic>
        <p:pic>
          <p:nvPicPr>
            <p:cNvPr id="209" name="object 20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5500" y="8711720"/>
              <a:ext cx="202390" cy="202390"/>
            </a:xfrm>
            <a:prstGeom prst="rect">
              <a:avLst/>
            </a:prstGeom>
          </p:spPr>
        </p:pic>
        <p:pic>
          <p:nvPicPr>
            <p:cNvPr id="210" name="object 21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8711720"/>
              <a:ext cx="202390" cy="202390"/>
            </a:xfrm>
            <a:prstGeom prst="rect">
              <a:avLst/>
            </a:prstGeom>
          </p:spPr>
        </p:pic>
        <p:pic>
          <p:nvPicPr>
            <p:cNvPr id="211" name="object 21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8234078"/>
              <a:ext cx="202390" cy="202390"/>
            </a:xfrm>
            <a:prstGeom prst="rect">
              <a:avLst/>
            </a:prstGeom>
          </p:spPr>
        </p:pic>
        <p:pic>
          <p:nvPicPr>
            <p:cNvPr id="212" name="object 21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5500" y="3692441"/>
              <a:ext cx="202390" cy="202390"/>
            </a:xfrm>
            <a:prstGeom prst="rect">
              <a:avLst/>
            </a:prstGeom>
          </p:spPr>
        </p:pic>
        <p:pic>
          <p:nvPicPr>
            <p:cNvPr id="213" name="object 21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3692441"/>
              <a:ext cx="202390" cy="202390"/>
            </a:xfrm>
            <a:prstGeom prst="rect">
              <a:avLst/>
            </a:prstGeom>
          </p:spPr>
        </p:pic>
        <p:pic>
          <p:nvPicPr>
            <p:cNvPr id="214" name="object 21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4170082"/>
              <a:ext cx="202390" cy="202390"/>
            </a:xfrm>
            <a:prstGeom prst="rect">
              <a:avLst/>
            </a:prstGeom>
          </p:spPr>
        </p:pic>
        <p:pic>
          <p:nvPicPr>
            <p:cNvPr id="215" name="object 21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4648735"/>
              <a:ext cx="202390" cy="202390"/>
            </a:xfrm>
            <a:prstGeom prst="rect">
              <a:avLst/>
            </a:prstGeom>
          </p:spPr>
        </p:pic>
        <p:pic>
          <p:nvPicPr>
            <p:cNvPr id="216" name="object 21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5126376"/>
              <a:ext cx="202390" cy="202390"/>
            </a:xfrm>
            <a:prstGeom prst="rect">
              <a:avLst/>
            </a:prstGeom>
          </p:spPr>
        </p:pic>
        <p:pic>
          <p:nvPicPr>
            <p:cNvPr id="217" name="object 21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5126376"/>
              <a:ext cx="202390" cy="202390"/>
            </a:xfrm>
            <a:prstGeom prst="rect">
              <a:avLst/>
            </a:prstGeom>
          </p:spPr>
        </p:pic>
        <p:pic>
          <p:nvPicPr>
            <p:cNvPr id="218" name="object 2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5605029"/>
              <a:ext cx="202390" cy="202390"/>
            </a:xfrm>
            <a:prstGeom prst="rect">
              <a:avLst/>
            </a:prstGeom>
          </p:spPr>
        </p:pic>
        <p:pic>
          <p:nvPicPr>
            <p:cNvPr id="219" name="object 21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6082670"/>
              <a:ext cx="202390" cy="202390"/>
            </a:xfrm>
            <a:prstGeom prst="rect">
              <a:avLst/>
            </a:prstGeom>
          </p:spPr>
        </p:pic>
        <p:pic>
          <p:nvPicPr>
            <p:cNvPr id="220" name="object 22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6560311"/>
              <a:ext cx="202390" cy="202390"/>
            </a:xfrm>
            <a:prstGeom prst="rect">
              <a:avLst/>
            </a:prstGeom>
          </p:spPr>
        </p:pic>
        <p:pic>
          <p:nvPicPr>
            <p:cNvPr id="221" name="object 22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6560311"/>
              <a:ext cx="202390" cy="202390"/>
            </a:xfrm>
            <a:prstGeom prst="rect">
              <a:avLst/>
            </a:prstGeom>
          </p:spPr>
        </p:pic>
        <p:pic>
          <p:nvPicPr>
            <p:cNvPr id="222" name="object 22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77858" y="7038965"/>
              <a:ext cx="202390" cy="202390"/>
            </a:xfrm>
            <a:prstGeom prst="rect">
              <a:avLst/>
            </a:prstGeom>
          </p:spPr>
        </p:pic>
        <p:pic>
          <p:nvPicPr>
            <p:cNvPr id="223" name="object 22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977858" y="7636016"/>
              <a:ext cx="202390" cy="202390"/>
            </a:xfrm>
            <a:prstGeom prst="rect">
              <a:avLst/>
            </a:prstGeom>
          </p:spPr>
        </p:pic>
        <p:pic>
          <p:nvPicPr>
            <p:cNvPr id="224" name="object 224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4153" y="3213788"/>
              <a:ext cx="202390" cy="202390"/>
            </a:xfrm>
            <a:prstGeom prst="rect">
              <a:avLst/>
            </a:prstGeom>
          </p:spPr>
        </p:pic>
        <p:pic>
          <p:nvPicPr>
            <p:cNvPr id="225" name="object 22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4153" y="2736147"/>
              <a:ext cx="202390" cy="202390"/>
            </a:xfrm>
            <a:prstGeom prst="rect">
              <a:avLst/>
            </a:prstGeom>
          </p:spPr>
        </p:pic>
        <p:pic>
          <p:nvPicPr>
            <p:cNvPr id="226" name="object 22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11794" y="3213788"/>
              <a:ext cx="202390" cy="202390"/>
            </a:xfrm>
            <a:prstGeom prst="rect">
              <a:avLst/>
            </a:prstGeom>
          </p:spPr>
        </p:pic>
        <p:pic>
          <p:nvPicPr>
            <p:cNvPr id="227" name="object 22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5500" y="4648735"/>
              <a:ext cx="202390" cy="202390"/>
            </a:xfrm>
            <a:prstGeom prst="rect">
              <a:avLst/>
            </a:prstGeom>
          </p:spPr>
        </p:pic>
        <p:pic>
          <p:nvPicPr>
            <p:cNvPr id="228" name="object 22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55500" y="4170082"/>
              <a:ext cx="202390" cy="202390"/>
            </a:xfrm>
            <a:prstGeom prst="rect">
              <a:avLst/>
            </a:prstGeom>
          </p:spPr>
        </p:pic>
        <p:pic>
          <p:nvPicPr>
            <p:cNvPr id="229" name="object 22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34153" y="4648735"/>
              <a:ext cx="202390" cy="202390"/>
            </a:xfrm>
            <a:prstGeom prst="rect">
              <a:avLst/>
            </a:prstGeom>
          </p:spPr>
        </p:pic>
        <p:pic>
          <p:nvPicPr>
            <p:cNvPr id="230" name="object 23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4153" y="4170082"/>
              <a:ext cx="202390" cy="202390"/>
            </a:xfrm>
            <a:prstGeom prst="rect">
              <a:avLst/>
            </a:prstGeom>
          </p:spPr>
        </p:pic>
        <p:pic>
          <p:nvPicPr>
            <p:cNvPr id="231" name="object 23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11794" y="4648735"/>
              <a:ext cx="202390" cy="202390"/>
            </a:xfrm>
            <a:prstGeom prst="rect">
              <a:avLst/>
            </a:prstGeom>
          </p:spPr>
        </p:pic>
        <p:pic>
          <p:nvPicPr>
            <p:cNvPr id="232" name="object 23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11794" y="4170082"/>
              <a:ext cx="202390" cy="202390"/>
            </a:xfrm>
            <a:prstGeom prst="rect">
              <a:avLst/>
            </a:prstGeom>
          </p:spPr>
        </p:pic>
        <p:pic>
          <p:nvPicPr>
            <p:cNvPr id="233" name="object 23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889435" y="4648735"/>
              <a:ext cx="202390" cy="202390"/>
            </a:xfrm>
            <a:prstGeom prst="rect">
              <a:avLst/>
            </a:prstGeom>
          </p:spPr>
        </p:pic>
        <p:pic>
          <p:nvPicPr>
            <p:cNvPr id="234" name="object 23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55500" y="8234078"/>
              <a:ext cx="202390" cy="202390"/>
            </a:xfrm>
            <a:prstGeom prst="rect">
              <a:avLst/>
            </a:prstGeom>
          </p:spPr>
        </p:pic>
        <p:pic>
          <p:nvPicPr>
            <p:cNvPr id="235" name="object 23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89435" y="4170082"/>
              <a:ext cx="202390" cy="202390"/>
            </a:xfrm>
            <a:prstGeom prst="rect">
              <a:avLst/>
            </a:prstGeom>
          </p:spPr>
        </p:pic>
        <p:pic>
          <p:nvPicPr>
            <p:cNvPr id="236" name="object 23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8017" y="8234078"/>
              <a:ext cx="202390" cy="202390"/>
            </a:xfrm>
            <a:prstGeom prst="rect">
              <a:avLst/>
            </a:prstGeom>
          </p:spPr>
        </p:pic>
        <p:pic>
          <p:nvPicPr>
            <p:cNvPr id="237" name="object 23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32225" y="7038965"/>
              <a:ext cx="202390" cy="202390"/>
            </a:xfrm>
            <a:prstGeom prst="rect">
              <a:avLst/>
            </a:prstGeom>
          </p:spPr>
        </p:pic>
        <p:pic>
          <p:nvPicPr>
            <p:cNvPr id="238" name="object 23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8017" y="7038965"/>
              <a:ext cx="202390" cy="202390"/>
            </a:xfrm>
            <a:prstGeom prst="rect">
              <a:avLst/>
            </a:prstGeom>
          </p:spPr>
        </p:pic>
        <p:pic>
          <p:nvPicPr>
            <p:cNvPr id="239" name="object 23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838017" y="7636016"/>
              <a:ext cx="202390" cy="202390"/>
            </a:xfrm>
            <a:prstGeom prst="rect">
              <a:avLst/>
            </a:prstGeom>
          </p:spPr>
        </p:pic>
        <p:pic>
          <p:nvPicPr>
            <p:cNvPr id="240" name="object 24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32225" y="7636016"/>
              <a:ext cx="202390" cy="202390"/>
            </a:xfrm>
            <a:prstGeom prst="rect">
              <a:avLst/>
            </a:prstGeom>
          </p:spPr>
        </p:pic>
        <p:sp>
          <p:nvSpPr>
            <p:cNvPr id="241" name="object 241" descr=""/>
            <p:cNvSpPr/>
            <p:nvPr/>
          </p:nvSpPr>
          <p:spPr>
            <a:xfrm>
              <a:off x="2280938" y="1607315"/>
              <a:ext cx="72390" cy="71120"/>
            </a:xfrm>
            <a:custGeom>
              <a:avLst/>
              <a:gdLst/>
              <a:ahLst/>
              <a:cxnLst/>
              <a:rect l="l" t="t" r="r" b="b"/>
              <a:pathLst>
                <a:path w="72389" h="71119">
                  <a:moveTo>
                    <a:pt x="0" y="0"/>
                  </a:moveTo>
                  <a:lnTo>
                    <a:pt x="71848" y="708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2220221" y="1544574"/>
              <a:ext cx="6649720" cy="195580"/>
            </a:xfrm>
            <a:custGeom>
              <a:avLst/>
              <a:gdLst/>
              <a:ahLst/>
              <a:cxnLst/>
              <a:rect l="l" t="t" r="r" b="b"/>
              <a:pathLst>
                <a:path w="6649720" h="195580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1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1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  <a:path w="6649720" h="195580">
                  <a:moveTo>
                    <a:pt x="6649532" y="97653"/>
                  </a:moveTo>
                  <a:lnTo>
                    <a:pt x="6641858" y="59642"/>
                  </a:lnTo>
                  <a:lnTo>
                    <a:pt x="6620930" y="28601"/>
                  </a:lnTo>
                  <a:lnTo>
                    <a:pt x="6589890" y="7674"/>
                  </a:lnTo>
                  <a:lnTo>
                    <a:pt x="6551879" y="0"/>
                  </a:lnTo>
                  <a:lnTo>
                    <a:pt x="6513867" y="7674"/>
                  </a:lnTo>
                  <a:lnTo>
                    <a:pt x="6482827" y="28601"/>
                  </a:lnTo>
                  <a:lnTo>
                    <a:pt x="6461899" y="59642"/>
                  </a:lnTo>
                  <a:lnTo>
                    <a:pt x="6454225" y="97653"/>
                  </a:lnTo>
                  <a:lnTo>
                    <a:pt x="6461899" y="135664"/>
                  </a:lnTo>
                  <a:lnTo>
                    <a:pt x="6482827" y="166704"/>
                  </a:lnTo>
                  <a:lnTo>
                    <a:pt x="6513867" y="187632"/>
                  </a:lnTo>
                  <a:lnTo>
                    <a:pt x="6551879" y="195306"/>
                  </a:lnTo>
                  <a:lnTo>
                    <a:pt x="6589890" y="187632"/>
                  </a:lnTo>
                  <a:lnTo>
                    <a:pt x="6620930" y="166704"/>
                  </a:lnTo>
                  <a:lnTo>
                    <a:pt x="6641858" y="135664"/>
                  </a:lnTo>
                  <a:lnTo>
                    <a:pt x="6649532" y="976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43" name="object 24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43792" y="1541032"/>
              <a:ext cx="202390" cy="202390"/>
            </a:xfrm>
            <a:prstGeom prst="rect">
              <a:avLst/>
            </a:prstGeom>
          </p:spPr>
        </p:pic>
        <p:pic>
          <p:nvPicPr>
            <p:cNvPr id="244" name="object 24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216679" y="2139096"/>
              <a:ext cx="202390" cy="202390"/>
            </a:xfrm>
            <a:prstGeom prst="rect">
              <a:avLst/>
            </a:prstGeom>
          </p:spPr>
        </p:pic>
        <p:pic>
          <p:nvPicPr>
            <p:cNvPr id="245" name="object 24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70905" y="2139096"/>
              <a:ext cx="202390" cy="202390"/>
            </a:xfrm>
            <a:prstGeom prst="rect">
              <a:avLst/>
            </a:prstGeom>
          </p:spPr>
        </p:pic>
        <p:pic>
          <p:nvPicPr>
            <p:cNvPr id="246" name="object 24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411794" y="2616737"/>
              <a:ext cx="202390" cy="202390"/>
            </a:xfrm>
            <a:prstGeom prst="rect">
              <a:avLst/>
            </a:prstGeom>
          </p:spPr>
        </p:pic>
        <p:pic>
          <p:nvPicPr>
            <p:cNvPr id="247" name="object 247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889435" y="2616737"/>
              <a:ext cx="202390" cy="202390"/>
            </a:xfrm>
            <a:prstGeom prst="rect">
              <a:avLst/>
            </a:prstGeom>
          </p:spPr>
        </p:pic>
        <p:pic>
          <p:nvPicPr>
            <p:cNvPr id="248" name="object 248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997137" y="2616737"/>
              <a:ext cx="202390" cy="202390"/>
            </a:xfrm>
            <a:prstGeom prst="rect">
              <a:avLst/>
            </a:prstGeom>
          </p:spPr>
        </p:pic>
        <p:pic>
          <p:nvPicPr>
            <p:cNvPr id="249" name="object 249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475790" y="2616737"/>
              <a:ext cx="202390" cy="202390"/>
            </a:xfrm>
            <a:prstGeom prst="rect">
              <a:avLst/>
            </a:prstGeom>
          </p:spPr>
        </p:pic>
        <p:pic>
          <p:nvPicPr>
            <p:cNvPr id="250" name="object 25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011496" y="4648735"/>
              <a:ext cx="202390" cy="202390"/>
            </a:xfrm>
            <a:prstGeom prst="rect">
              <a:avLst/>
            </a:prstGeom>
          </p:spPr>
        </p:pic>
        <p:pic>
          <p:nvPicPr>
            <p:cNvPr id="251" name="object 25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89137" y="4648735"/>
              <a:ext cx="202390" cy="202390"/>
            </a:xfrm>
            <a:prstGeom prst="rect">
              <a:avLst/>
            </a:prstGeom>
          </p:spPr>
        </p:pic>
        <p:pic>
          <p:nvPicPr>
            <p:cNvPr id="252" name="object 252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11496" y="4170082"/>
              <a:ext cx="202390" cy="202390"/>
            </a:xfrm>
            <a:prstGeom prst="rect">
              <a:avLst/>
            </a:prstGeom>
          </p:spPr>
        </p:pic>
        <p:pic>
          <p:nvPicPr>
            <p:cNvPr id="253" name="object 25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011496" y="3692441"/>
              <a:ext cx="202390" cy="202390"/>
            </a:xfrm>
            <a:prstGeom prst="rect">
              <a:avLst/>
            </a:prstGeom>
          </p:spPr>
        </p:pic>
        <p:pic>
          <p:nvPicPr>
            <p:cNvPr id="254" name="object 25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89137" y="4170082"/>
              <a:ext cx="202390" cy="202390"/>
            </a:xfrm>
            <a:prstGeom prst="rect">
              <a:avLst/>
            </a:prstGeom>
          </p:spPr>
        </p:pic>
        <p:pic>
          <p:nvPicPr>
            <p:cNvPr id="255" name="object 25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89137" y="3692441"/>
              <a:ext cx="202390" cy="202390"/>
            </a:xfrm>
            <a:prstGeom prst="rect">
              <a:avLst/>
            </a:prstGeom>
          </p:spPr>
        </p:pic>
        <p:pic>
          <p:nvPicPr>
            <p:cNvPr id="256" name="object 256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89137" y="3213788"/>
              <a:ext cx="202390" cy="202390"/>
            </a:xfrm>
            <a:prstGeom prst="rect">
              <a:avLst/>
            </a:prstGeom>
          </p:spPr>
        </p:pic>
        <p:pic>
          <p:nvPicPr>
            <p:cNvPr id="257" name="object 25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50614" y="1541032"/>
              <a:ext cx="202390" cy="202390"/>
            </a:xfrm>
            <a:prstGeom prst="rect">
              <a:avLst/>
            </a:prstGeom>
          </p:spPr>
        </p:pic>
        <p:pic>
          <p:nvPicPr>
            <p:cNvPr id="258" name="object 25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340381" y="1541032"/>
              <a:ext cx="202390" cy="202390"/>
            </a:xfrm>
            <a:prstGeom prst="rect">
              <a:avLst/>
            </a:prstGeom>
          </p:spPr>
        </p:pic>
        <p:pic>
          <p:nvPicPr>
            <p:cNvPr id="259" name="object 25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35958" y="1541032"/>
              <a:ext cx="202390" cy="202390"/>
            </a:xfrm>
            <a:prstGeom prst="rect">
              <a:avLst/>
            </a:prstGeom>
          </p:spPr>
        </p:pic>
        <p:pic>
          <p:nvPicPr>
            <p:cNvPr id="260" name="object 26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53431" y="1541032"/>
              <a:ext cx="202390" cy="202390"/>
            </a:xfrm>
            <a:prstGeom prst="rect">
              <a:avLst/>
            </a:prstGeom>
          </p:spPr>
        </p:pic>
        <p:pic>
          <p:nvPicPr>
            <p:cNvPr id="261" name="object 26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34153" y="1541032"/>
              <a:ext cx="202390" cy="202390"/>
            </a:xfrm>
            <a:prstGeom prst="rect">
              <a:avLst/>
            </a:prstGeom>
          </p:spPr>
        </p:pic>
        <p:pic>
          <p:nvPicPr>
            <p:cNvPr id="262" name="object 26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34153" y="8711720"/>
              <a:ext cx="202390" cy="202390"/>
            </a:xfrm>
            <a:prstGeom prst="rect">
              <a:avLst/>
            </a:prstGeom>
          </p:spPr>
        </p:pic>
        <p:pic>
          <p:nvPicPr>
            <p:cNvPr id="263" name="object 26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53431" y="8711720"/>
              <a:ext cx="202390" cy="202390"/>
            </a:xfrm>
            <a:prstGeom prst="rect">
              <a:avLst/>
            </a:prstGeom>
          </p:spPr>
        </p:pic>
        <p:pic>
          <p:nvPicPr>
            <p:cNvPr id="264" name="object 26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44822" y="8234078"/>
              <a:ext cx="202390" cy="202390"/>
            </a:xfrm>
            <a:prstGeom prst="rect">
              <a:avLst/>
            </a:prstGeom>
          </p:spPr>
        </p:pic>
        <p:pic>
          <p:nvPicPr>
            <p:cNvPr id="265" name="object 26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44822" y="7038965"/>
              <a:ext cx="202390" cy="202390"/>
            </a:xfrm>
            <a:prstGeom prst="rect">
              <a:avLst/>
            </a:prstGeom>
          </p:spPr>
        </p:pic>
        <p:pic>
          <p:nvPicPr>
            <p:cNvPr id="266" name="object 26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44822" y="7636016"/>
              <a:ext cx="202390" cy="202390"/>
            </a:xfrm>
            <a:prstGeom prst="rect">
              <a:avLst/>
            </a:prstGeom>
          </p:spPr>
        </p:pic>
        <p:pic>
          <p:nvPicPr>
            <p:cNvPr id="267" name="object 26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50614" y="8234078"/>
              <a:ext cx="202390" cy="202390"/>
            </a:xfrm>
            <a:prstGeom prst="rect">
              <a:avLst/>
            </a:prstGeom>
          </p:spPr>
        </p:pic>
        <p:pic>
          <p:nvPicPr>
            <p:cNvPr id="268" name="object 26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50614" y="7038965"/>
              <a:ext cx="202390" cy="202390"/>
            </a:xfrm>
            <a:prstGeom prst="rect">
              <a:avLst/>
            </a:prstGeom>
          </p:spPr>
        </p:pic>
        <p:pic>
          <p:nvPicPr>
            <p:cNvPr id="269" name="object 26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50614" y="7636016"/>
              <a:ext cx="202390" cy="202390"/>
            </a:xfrm>
            <a:prstGeom prst="rect">
              <a:avLst/>
            </a:prstGeom>
          </p:spPr>
        </p:pic>
        <p:pic>
          <p:nvPicPr>
            <p:cNvPr id="270" name="object 27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7418" y="8234078"/>
              <a:ext cx="202390" cy="202390"/>
            </a:xfrm>
            <a:prstGeom prst="rect">
              <a:avLst/>
            </a:prstGeom>
          </p:spPr>
        </p:pic>
        <p:pic>
          <p:nvPicPr>
            <p:cNvPr id="271" name="object 27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7418" y="7038965"/>
              <a:ext cx="202390" cy="202390"/>
            </a:xfrm>
            <a:prstGeom prst="rect">
              <a:avLst/>
            </a:prstGeom>
          </p:spPr>
        </p:pic>
        <p:pic>
          <p:nvPicPr>
            <p:cNvPr id="272" name="object 27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57418" y="7636016"/>
              <a:ext cx="202390" cy="202390"/>
            </a:xfrm>
            <a:prstGeom prst="rect">
              <a:avLst/>
            </a:prstGeom>
          </p:spPr>
        </p:pic>
        <p:pic>
          <p:nvPicPr>
            <p:cNvPr id="273" name="object 27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63211" y="8234078"/>
              <a:ext cx="202390" cy="202390"/>
            </a:xfrm>
            <a:prstGeom prst="rect">
              <a:avLst/>
            </a:prstGeom>
          </p:spPr>
        </p:pic>
        <p:pic>
          <p:nvPicPr>
            <p:cNvPr id="274" name="object 27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63211" y="7038965"/>
              <a:ext cx="202390" cy="202390"/>
            </a:xfrm>
            <a:prstGeom prst="rect">
              <a:avLst/>
            </a:prstGeom>
          </p:spPr>
        </p:pic>
        <p:pic>
          <p:nvPicPr>
            <p:cNvPr id="275" name="object 27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63211" y="7636016"/>
              <a:ext cx="202390" cy="202390"/>
            </a:xfrm>
            <a:prstGeom prst="rect">
              <a:avLst/>
            </a:prstGeom>
          </p:spPr>
        </p:pic>
        <p:sp>
          <p:nvSpPr>
            <p:cNvPr id="276" name="object 276" descr=""/>
            <p:cNvSpPr/>
            <p:nvPr/>
          </p:nvSpPr>
          <p:spPr>
            <a:xfrm>
              <a:off x="5231788" y="8787111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7" name="object 27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58325" y="8783568"/>
              <a:ext cx="202390" cy="202390"/>
            </a:xfrm>
            <a:prstGeom prst="rect">
              <a:avLst/>
            </a:prstGeom>
          </p:spPr>
        </p:pic>
        <p:sp>
          <p:nvSpPr>
            <p:cNvPr id="278" name="object 278" descr=""/>
            <p:cNvSpPr/>
            <p:nvPr/>
          </p:nvSpPr>
          <p:spPr>
            <a:xfrm>
              <a:off x="5231788" y="8787111"/>
              <a:ext cx="195580" cy="195580"/>
            </a:xfrm>
            <a:custGeom>
              <a:avLst/>
              <a:gdLst/>
              <a:ahLst/>
              <a:cxnLst/>
              <a:rect l="l" t="t" r="r" b="b"/>
              <a:pathLst>
                <a:path w="195579" h="195579">
                  <a:moveTo>
                    <a:pt x="195306" y="97653"/>
                  </a:moveTo>
                  <a:lnTo>
                    <a:pt x="187632" y="59642"/>
                  </a:lnTo>
                  <a:lnTo>
                    <a:pt x="166704" y="28602"/>
                  </a:lnTo>
                  <a:lnTo>
                    <a:pt x="135664" y="7674"/>
                  </a:lnTo>
                  <a:lnTo>
                    <a:pt x="97653" y="0"/>
                  </a:lnTo>
                  <a:lnTo>
                    <a:pt x="59642" y="7674"/>
                  </a:lnTo>
                  <a:lnTo>
                    <a:pt x="28602" y="28602"/>
                  </a:lnTo>
                  <a:lnTo>
                    <a:pt x="7674" y="59642"/>
                  </a:lnTo>
                  <a:lnTo>
                    <a:pt x="0" y="97653"/>
                  </a:lnTo>
                  <a:lnTo>
                    <a:pt x="7674" y="135664"/>
                  </a:lnTo>
                  <a:lnTo>
                    <a:pt x="28602" y="166704"/>
                  </a:lnTo>
                  <a:lnTo>
                    <a:pt x="59642" y="187632"/>
                  </a:lnTo>
                  <a:lnTo>
                    <a:pt x="97653" y="195306"/>
                  </a:lnTo>
                  <a:lnTo>
                    <a:pt x="135664" y="187632"/>
                  </a:lnTo>
                  <a:lnTo>
                    <a:pt x="166704" y="166704"/>
                  </a:lnTo>
                  <a:lnTo>
                    <a:pt x="187632" y="135664"/>
                  </a:lnTo>
                  <a:lnTo>
                    <a:pt x="195306" y="97653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9" name="object 27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28246" y="8377776"/>
              <a:ext cx="202390" cy="202390"/>
            </a:xfrm>
            <a:prstGeom prst="rect">
              <a:avLst/>
            </a:prstGeom>
          </p:spPr>
        </p:pic>
        <p:pic>
          <p:nvPicPr>
            <p:cNvPr id="280" name="object 28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58325" y="8377776"/>
              <a:ext cx="202390" cy="202390"/>
            </a:xfrm>
            <a:prstGeom prst="rect">
              <a:avLst/>
            </a:prstGeom>
          </p:spPr>
        </p:pic>
        <p:pic>
          <p:nvPicPr>
            <p:cNvPr id="281" name="object 281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58325" y="7970971"/>
              <a:ext cx="202390" cy="202390"/>
            </a:xfrm>
            <a:prstGeom prst="rect">
              <a:avLst/>
            </a:prstGeom>
          </p:spPr>
        </p:pic>
        <p:pic>
          <p:nvPicPr>
            <p:cNvPr id="282" name="object 28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28246" y="7970971"/>
              <a:ext cx="202390" cy="202390"/>
            </a:xfrm>
            <a:prstGeom prst="rect">
              <a:avLst/>
            </a:prstGeom>
          </p:spPr>
        </p:pic>
        <p:pic>
          <p:nvPicPr>
            <p:cNvPr id="283" name="object 283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658325" y="7565179"/>
              <a:ext cx="202390" cy="202390"/>
            </a:xfrm>
            <a:prstGeom prst="rect">
              <a:avLst/>
            </a:prstGeom>
          </p:spPr>
        </p:pic>
        <p:pic>
          <p:nvPicPr>
            <p:cNvPr id="284" name="object 284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228246" y="7565179"/>
              <a:ext cx="202390" cy="202390"/>
            </a:xfrm>
            <a:prstGeom prst="rect">
              <a:avLst/>
            </a:prstGeom>
          </p:spPr>
        </p:pic>
        <p:pic>
          <p:nvPicPr>
            <p:cNvPr id="285" name="object 28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432084" y="8234078"/>
              <a:ext cx="202390" cy="202390"/>
            </a:xfrm>
            <a:prstGeom prst="rect">
              <a:avLst/>
            </a:prstGeom>
          </p:spPr>
        </p:pic>
        <p:pic>
          <p:nvPicPr>
            <p:cNvPr id="286" name="object 28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9567" y="8234078"/>
              <a:ext cx="202390" cy="202390"/>
            </a:xfrm>
            <a:prstGeom prst="rect">
              <a:avLst/>
            </a:prstGeom>
          </p:spPr>
        </p:pic>
        <p:pic>
          <p:nvPicPr>
            <p:cNvPr id="287" name="object 28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55359" y="7038965"/>
              <a:ext cx="202390" cy="202390"/>
            </a:xfrm>
            <a:prstGeom prst="rect">
              <a:avLst/>
            </a:prstGeom>
          </p:spPr>
        </p:pic>
        <p:pic>
          <p:nvPicPr>
            <p:cNvPr id="288" name="object 28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9567" y="7038965"/>
              <a:ext cx="202390" cy="202390"/>
            </a:xfrm>
            <a:prstGeom prst="rect">
              <a:avLst/>
            </a:prstGeom>
          </p:spPr>
        </p:pic>
        <p:pic>
          <p:nvPicPr>
            <p:cNvPr id="289" name="object 28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49567" y="7636016"/>
              <a:ext cx="202390" cy="202390"/>
            </a:xfrm>
            <a:prstGeom prst="rect">
              <a:avLst/>
            </a:prstGeom>
          </p:spPr>
        </p:pic>
        <p:pic>
          <p:nvPicPr>
            <p:cNvPr id="290" name="object 29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455359" y="7636016"/>
              <a:ext cx="202390" cy="202390"/>
            </a:xfrm>
            <a:prstGeom prst="rect">
              <a:avLst/>
            </a:prstGeom>
          </p:spPr>
        </p:pic>
        <p:pic>
          <p:nvPicPr>
            <p:cNvPr id="291" name="object 29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2762" y="8234078"/>
              <a:ext cx="202390" cy="202390"/>
            </a:xfrm>
            <a:prstGeom prst="rect">
              <a:avLst/>
            </a:prstGeom>
          </p:spPr>
        </p:pic>
        <p:pic>
          <p:nvPicPr>
            <p:cNvPr id="292" name="object 29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2762" y="7038965"/>
              <a:ext cx="202390" cy="202390"/>
            </a:xfrm>
            <a:prstGeom prst="rect">
              <a:avLst/>
            </a:prstGeom>
          </p:spPr>
        </p:pic>
        <p:pic>
          <p:nvPicPr>
            <p:cNvPr id="293" name="object 293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642762" y="7636016"/>
              <a:ext cx="202390" cy="202390"/>
            </a:xfrm>
            <a:prstGeom prst="rect">
              <a:avLst/>
            </a:prstGeom>
          </p:spPr>
        </p:pic>
        <p:pic>
          <p:nvPicPr>
            <p:cNvPr id="294" name="object 29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35958" y="8234078"/>
              <a:ext cx="202390" cy="202390"/>
            </a:xfrm>
            <a:prstGeom prst="rect">
              <a:avLst/>
            </a:prstGeom>
          </p:spPr>
        </p:pic>
        <p:pic>
          <p:nvPicPr>
            <p:cNvPr id="295" name="object 29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35958" y="7038965"/>
              <a:ext cx="202390" cy="202390"/>
            </a:xfrm>
            <a:prstGeom prst="rect">
              <a:avLst/>
            </a:prstGeom>
          </p:spPr>
        </p:pic>
        <p:pic>
          <p:nvPicPr>
            <p:cNvPr id="296" name="object 29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35958" y="7636016"/>
              <a:ext cx="202390" cy="202390"/>
            </a:xfrm>
            <a:prstGeom prst="rect">
              <a:avLst/>
            </a:prstGeom>
          </p:spPr>
        </p:pic>
        <p:pic>
          <p:nvPicPr>
            <p:cNvPr id="297" name="object 29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30166" y="8234078"/>
              <a:ext cx="202390" cy="202390"/>
            </a:xfrm>
            <a:prstGeom prst="rect">
              <a:avLst/>
            </a:prstGeom>
          </p:spPr>
        </p:pic>
        <p:pic>
          <p:nvPicPr>
            <p:cNvPr id="298" name="object 29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30166" y="7038965"/>
              <a:ext cx="202390" cy="202390"/>
            </a:xfrm>
            <a:prstGeom prst="rect">
              <a:avLst/>
            </a:prstGeom>
          </p:spPr>
        </p:pic>
        <p:pic>
          <p:nvPicPr>
            <p:cNvPr id="299" name="object 29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830166" y="7636016"/>
              <a:ext cx="202390" cy="202390"/>
            </a:xfrm>
            <a:prstGeom prst="rect">
              <a:avLst/>
            </a:prstGeom>
          </p:spPr>
        </p:pic>
        <p:pic>
          <p:nvPicPr>
            <p:cNvPr id="300" name="object 30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23361" y="8234078"/>
              <a:ext cx="202390" cy="202390"/>
            </a:xfrm>
            <a:prstGeom prst="rect">
              <a:avLst/>
            </a:prstGeom>
          </p:spPr>
        </p:pic>
        <p:pic>
          <p:nvPicPr>
            <p:cNvPr id="301" name="object 30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23361" y="7038965"/>
              <a:ext cx="202390" cy="202390"/>
            </a:xfrm>
            <a:prstGeom prst="rect">
              <a:avLst/>
            </a:prstGeom>
          </p:spPr>
        </p:pic>
        <p:pic>
          <p:nvPicPr>
            <p:cNvPr id="302" name="object 302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23361" y="7636016"/>
              <a:ext cx="202390" cy="202390"/>
            </a:xfrm>
            <a:prstGeom prst="rect">
              <a:avLst/>
            </a:prstGeom>
          </p:spPr>
        </p:pic>
        <p:pic>
          <p:nvPicPr>
            <p:cNvPr id="303" name="object 30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55359" y="5605029"/>
              <a:ext cx="202390" cy="202390"/>
            </a:xfrm>
            <a:prstGeom prst="rect">
              <a:avLst/>
            </a:prstGeom>
          </p:spPr>
        </p:pic>
        <p:pic>
          <p:nvPicPr>
            <p:cNvPr id="304" name="object 30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9567" y="5605029"/>
              <a:ext cx="202390" cy="202390"/>
            </a:xfrm>
            <a:prstGeom prst="rect">
              <a:avLst/>
            </a:prstGeom>
          </p:spPr>
        </p:pic>
        <p:pic>
          <p:nvPicPr>
            <p:cNvPr id="305" name="object 30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2762" y="5605029"/>
              <a:ext cx="202390" cy="202390"/>
            </a:xfrm>
            <a:prstGeom prst="rect">
              <a:avLst/>
            </a:prstGeom>
          </p:spPr>
        </p:pic>
        <p:pic>
          <p:nvPicPr>
            <p:cNvPr id="306" name="object 30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35958" y="5605029"/>
              <a:ext cx="202390" cy="202390"/>
            </a:xfrm>
            <a:prstGeom prst="rect">
              <a:avLst/>
            </a:prstGeom>
          </p:spPr>
        </p:pic>
        <p:pic>
          <p:nvPicPr>
            <p:cNvPr id="307" name="object 30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30166" y="5605029"/>
              <a:ext cx="202390" cy="202390"/>
            </a:xfrm>
            <a:prstGeom prst="rect">
              <a:avLst/>
            </a:prstGeom>
          </p:spPr>
        </p:pic>
        <p:pic>
          <p:nvPicPr>
            <p:cNvPr id="308" name="object 30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455359" y="6082670"/>
              <a:ext cx="202390" cy="202390"/>
            </a:xfrm>
            <a:prstGeom prst="rect">
              <a:avLst/>
            </a:prstGeom>
          </p:spPr>
        </p:pic>
        <p:pic>
          <p:nvPicPr>
            <p:cNvPr id="309" name="object 30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23361" y="5605029"/>
              <a:ext cx="202390" cy="202390"/>
            </a:xfrm>
            <a:prstGeom prst="rect">
              <a:avLst/>
            </a:prstGeom>
          </p:spPr>
        </p:pic>
        <p:pic>
          <p:nvPicPr>
            <p:cNvPr id="310" name="object 31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49567" y="6082670"/>
              <a:ext cx="202390" cy="202390"/>
            </a:xfrm>
            <a:prstGeom prst="rect">
              <a:avLst/>
            </a:prstGeom>
          </p:spPr>
        </p:pic>
        <p:pic>
          <p:nvPicPr>
            <p:cNvPr id="311" name="object 31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642762" y="6082670"/>
              <a:ext cx="202390" cy="202390"/>
            </a:xfrm>
            <a:prstGeom prst="rect">
              <a:avLst/>
            </a:prstGeom>
          </p:spPr>
        </p:pic>
        <p:pic>
          <p:nvPicPr>
            <p:cNvPr id="312" name="object 31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35958" y="6082670"/>
              <a:ext cx="202390" cy="202390"/>
            </a:xfrm>
            <a:prstGeom prst="rect">
              <a:avLst/>
            </a:prstGeom>
          </p:spPr>
        </p:pic>
        <p:pic>
          <p:nvPicPr>
            <p:cNvPr id="313" name="object 31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30166" y="6082670"/>
              <a:ext cx="202390" cy="202390"/>
            </a:xfrm>
            <a:prstGeom prst="rect">
              <a:avLst/>
            </a:prstGeom>
          </p:spPr>
        </p:pic>
        <p:pic>
          <p:nvPicPr>
            <p:cNvPr id="314" name="object 31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423361" y="6082670"/>
              <a:ext cx="202390" cy="202390"/>
            </a:xfrm>
            <a:prstGeom prst="rect">
              <a:avLst/>
            </a:prstGeom>
          </p:spPr>
        </p:pic>
        <p:pic>
          <p:nvPicPr>
            <p:cNvPr id="315" name="object 3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32225" y="5605029"/>
              <a:ext cx="202390" cy="202390"/>
            </a:xfrm>
            <a:prstGeom prst="rect">
              <a:avLst/>
            </a:prstGeom>
          </p:spPr>
        </p:pic>
        <p:pic>
          <p:nvPicPr>
            <p:cNvPr id="316" name="object 31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8017" y="5605029"/>
              <a:ext cx="202390" cy="202390"/>
            </a:xfrm>
            <a:prstGeom prst="rect">
              <a:avLst/>
            </a:prstGeom>
          </p:spPr>
        </p:pic>
        <p:pic>
          <p:nvPicPr>
            <p:cNvPr id="317" name="object 31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44822" y="5605029"/>
              <a:ext cx="202390" cy="202390"/>
            </a:xfrm>
            <a:prstGeom prst="rect">
              <a:avLst/>
            </a:prstGeom>
          </p:spPr>
        </p:pic>
        <p:pic>
          <p:nvPicPr>
            <p:cNvPr id="318" name="object 31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50614" y="5605029"/>
              <a:ext cx="202390" cy="202390"/>
            </a:xfrm>
            <a:prstGeom prst="rect">
              <a:avLst/>
            </a:prstGeom>
          </p:spPr>
        </p:pic>
        <p:pic>
          <p:nvPicPr>
            <p:cNvPr id="319" name="object 31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7418" y="5605029"/>
              <a:ext cx="202390" cy="202390"/>
            </a:xfrm>
            <a:prstGeom prst="rect">
              <a:avLst/>
            </a:prstGeom>
          </p:spPr>
        </p:pic>
        <p:pic>
          <p:nvPicPr>
            <p:cNvPr id="320" name="object 32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63211" y="5605029"/>
              <a:ext cx="202390" cy="202390"/>
            </a:xfrm>
            <a:prstGeom prst="rect">
              <a:avLst/>
            </a:prstGeom>
          </p:spPr>
        </p:pic>
        <p:pic>
          <p:nvPicPr>
            <p:cNvPr id="321" name="object 32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32225" y="6082670"/>
              <a:ext cx="202390" cy="202390"/>
            </a:xfrm>
            <a:prstGeom prst="rect">
              <a:avLst/>
            </a:prstGeom>
          </p:spPr>
        </p:pic>
        <p:pic>
          <p:nvPicPr>
            <p:cNvPr id="322" name="object 32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838017" y="6082670"/>
              <a:ext cx="202390" cy="202390"/>
            </a:xfrm>
            <a:prstGeom prst="rect">
              <a:avLst/>
            </a:prstGeom>
          </p:spPr>
        </p:pic>
        <p:pic>
          <p:nvPicPr>
            <p:cNvPr id="323" name="object 32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244822" y="6082670"/>
              <a:ext cx="202390" cy="202390"/>
            </a:xfrm>
            <a:prstGeom prst="rect">
              <a:avLst/>
            </a:prstGeom>
          </p:spPr>
        </p:pic>
        <p:pic>
          <p:nvPicPr>
            <p:cNvPr id="324" name="object 32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50614" y="6082670"/>
              <a:ext cx="202390" cy="202390"/>
            </a:xfrm>
            <a:prstGeom prst="rect">
              <a:avLst/>
            </a:prstGeom>
          </p:spPr>
        </p:pic>
        <p:pic>
          <p:nvPicPr>
            <p:cNvPr id="325" name="object 32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7418" y="6082670"/>
              <a:ext cx="202390" cy="202390"/>
            </a:xfrm>
            <a:prstGeom prst="rect">
              <a:avLst/>
            </a:prstGeom>
          </p:spPr>
        </p:pic>
        <p:pic>
          <p:nvPicPr>
            <p:cNvPr id="326" name="object 32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63211" y="6082670"/>
              <a:ext cx="202390" cy="202390"/>
            </a:xfrm>
            <a:prstGeom prst="rect">
              <a:avLst/>
            </a:prstGeom>
          </p:spPr>
        </p:pic>
        <p:pic>
          <p:nvPicPr>
            <p:cNvPr id="327" name="object 32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011496" y="3213788"/>
              <a:ext cx="202390" cy="202390"/>
            </a:xfrm>
            <a:prstGeom prst="rect">
              <a:avLst/>
            </a:prstGeom>
          </p:spPr>
        </p:pic>
        <p:pic>
          <p:nvPicPr>
            <p:cNvPr id="328" name="object 32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7282" y="7161411"/>
              <a:ext cx="202390" cy="202390"/>
            </a:xfrm>
            <a:prstGeom prst="rect">
              <a:avLst/>
            </a:prstGeom>
          </p:spPr>
        </p:pic>
        <p:pic>
          <p:nvPicPr>
            <p:cNvPr id="329" name="object 32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87952" y="7161411"/>
              <a:ext cx="202390" cy="202390"/>
            </a:xfrm>
            <a:prstGeom prst="rect">
              <a:avLst/>
            </a:prstGeom>
          </p:spPr>
        </p:pic>
        <p:pic>
          <p:nvPicPr>
            <p:cNvPr id="330" name="object 33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98621" y="7161411"/>
              <a:ext cx="202390" cy="202390"/>
            </a:xfrm>
            <a:prstGeom prst="rect">
              <a:avLst/>
            </a:prstGeom>
          </p:spPr>
        </p:pic>
        <p:pic>
          <p:nvPicPr>
            <p:cNvPr id="331" name="object 33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09290" y="7161411"/>
              <a:ext cx="202390" cy="202390"/>
            </a:xfrm>
            <a:prstGeom prst="rect">
              <a:avLst/>
            </a:prstGeom>
          </p:spPr>
        </p:pic>
        <p:pic>
          <p:nvPicPr>
            <p:cNvPr id="332" name="object 33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2454" y="6892231"/>
              <a:ext cx="202390" cy="202390"/>
            </a:xfrm>
            <a:prstGeom prst="rect">
              <a:avLst/>
            </a:prstGeom>
          </p:spPr>
        </p:pic>
        <p:pic>
          <p:nvPicPr>
            <p:cNvPr id="333" name="object 33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33123" y="6892231"/>
              <a:ext cx="202390" cy="202390"/>
            </a:xfrm>
            <a:prstGeom prst="rect">
              <a:avLst/>
            </a:prstGeom>
          </p:spPr>
        </p:pic>
        <p:pic>
          <p:nvPicPr>
            <p:cNvPr id="334" name="object 33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43792" y="6892231"/>
              <a:ext cx="202390" cy="202390"/>
            </a:xfrm>
            <a:prstGeom prst="rect">
              <a:avLst/>
            </a:prstGeom>
          </p:spPr>
        </p:pic>
        <p:pic>
          <p:nvPicPr>
            <p:cNvPr id="335" name="object 33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54461" y="6892231"/>
              <a:ext cx="202390" cy="202390"/>
            </a:xfrm>
            <a:prstGeom prst="rect">
              <a:avLst/>
            </a:prstGeom>
          </p:spPr>
        </p:pic>
        <p:pic>
          <p:nvPicPr>
            <p:cNvPr id="336" name="object 33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65130" y="6892231"/>
              <a:ext cx="202390" cy="202390"/>
            </a:xfrm>
            <a:prstGeom prst="rect">
              <a:avLst/>
            </a:prstGeom>
          </p:spPr>
        </p:pic>
        <p:pic>
          <p:nvPicPr>
            <p:cNvPr id="337" name="object 33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87952" y="6623052"/>
              <a:ext cx="202390" cy="202390"/>
            </a:xfrm>
            <a:prstGeom prst="rect">
              <a:avLst/>
            </a:prstGeom>
          </p:spPr>
        </p:pic>
        <p:pic>
          <p:nvPicPr>
            <p:cNvPr id="338" name="object 33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7282" y="6623052"/>
              <a:ext cx="202390" cy="202390"/>
            </a:xfrm>
            <a:prstGeom prst="rect">
              <a:avLst/>
            </a:prstGeom>
          </p:spPr>
        </p:pic>
        <p:pic>
          <p:nvPicPr>
            <p:cNvPr id="339" name="object 33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98621" y="6623052"/>
              <a:ext cx="202390" cy="202390"/>
            </a:xfrm>
            <a:prstGeom prst="rect">
              <a:avLst/>
            </a:prstGeom>
          </p:spPr>
        </p:pic>
        <p:pic>
          <p:nvPicPr>
            <p:cNvPr id="340" name="object 340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09290" y="6623052"/>
              <a:ext cx="202390" cy="202390"/>
            </a:xfrm>
            <a:prstGeom prst="rect">
              <a:avLst/>
            </a:prstGeom>
          </p:spPr>
        </p:pic>
        <p:pic>
          <p:nvPicPr>
            <p:cNvPr id="341" name="object 34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2454" y="6353873"/>
              <a:ext cx="202390" cy="202390"/>
            </a:xfrm>
            <a:prstGeom prst="rect">
              <a:avLst/>
            </a:prstGeom>
          </p:spPr>
        </p:pic>
        <p:pic>
          <p:nvPicPr>
            <p:cNvPr id="342" name="object 34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33123" y="6353873"/>
              <a:ext cx="202390" cy="202390"/>
            </a:xfrm>
            <a:prstGeom prst="rect">
              <a:avLst/>
            </a:prstGeom>
          </p:spPr>
        </p:pic>
        <p:pic>
          <p:nvPicPr>
            <p:cNvPr id="343" name="object 34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43792" y="6353873"/>
              <a:ext cx="202390" cy="202390"/>
            </a:xfrm>
            <a:prstGeom prst="rect">
              <a:avLst/>
            </a:prstGeom>
          </p:spPr>
        </p:pic>
        <p:pic>
          <p:nvPicPr>
            <p:cNvPr id="344" name="object 34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54461" y="6353873"/>
              <a:ext cx="202390" cy="202390"/>
            </a:xfrm>
            <a:prstGeom prst="rect">
              <a:avLst/>
            </a:prstGeom>
          </p:spPr>
        </p:pic>
        <p:pic>
          <p:nvPicPr>
            <p:cNvPr id="345" name="object 34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65130" y="6353873"/>
              <a:ext cx="202390" cy="202390"/>
            </a:xfrm>
            <a:prstGeom prst="rect">
              <a:avLst/>
            </a:prstGeom>
          </p:spPr>
        </p:pic>
        <p:pic>
          <p:nvPicPr>
            <p:cNvPr id="346" name="object 34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7282" y="6084694"/>
              <a:ext cx="202390" cy="202390"/>
            </a:xfrm>
            <a:prstGeom prst="rect">
              <a:avLst/>
            </a:prstGeom>
          </p:spPr>
        </p:pic>
        <p:pic>
          <p:nvPicPr>
            <p:cNvPr id="347" name="object 34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87952" y="6084694"/>
              <a:ext cx="202390" cy="202390"/>
            </a:xfrm>
            <a:prstGeom prst="rect">
              <a:avLst/>
            </a:prstGeom>
          </p:spPr>
        </p:pic>
        <p:pic>
          <p:nvPicPr>
            <p:cNvPr id="348" name="object 34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98621" y="6084694"/>
              <a:ext cx="202390" cy="202390"/>
            </a:xfrm>
            <a:prstGeom prst="rect">
              <a:avLst/>
            </a:prstGeom>
          </p:spPr>
        </p:pic>
        <p:pic>
          <p:nvPicPr>
            <p:cNvPr id="349" name="object 34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09290" y="6084694"/>
              <a:ext cx="202390" cy="202390"/>
            </a:xfrm>
            <a:prstGeom prst="rect">
              <a:avLst/>
            </a:prstGeom>
          </p:spPr>
        </p:pic>
        <p:pic>
          <p:nvPicPr>
            <p:cNvPr id="350" name="object 35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2454" y="5686997"/>
              <a:ext cx="202390" cy="202390"/>
            </a:xfrm>
            <a:prstGeom prst="rect">
              <a:avLst/>
            </a:prstGeom>
          </p:spPr>
        </p:pic>
        <p:pic>
          <p:nvPicPr>
            <p:cNvPr id="351" name="object 35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33123" y="5686997"/>
              <a:ext cx="202390" cy="202390"/>
            </a:xfrm>
            <a:prstGeom prst="rect">
              <a:avLst/>
            </a:prstGeom>
          </p:spPr>
        </p:pic>
        <p:pic>
          <p:nvPicPr>
            <p:cNvPr id="352" name="object 35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43792" y="5686997"/>
              <a:ext cx="202390" cy="202390"/>
            </a:xfrm>
            <a:prstGeom prst="rect">
              <a:avLst/>
            </a:prstGeom>
          </p:spPr>
        </p:pic>
        <p:pic>
          <p:nvPicPr>
            <p:cNvPr id="353" name="object 35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54461" y="5686997"/>
              <a:ext cx="202390" cy="202390"/>
            </a:xfrm>
            <a:prstGeom prst="rect">
              <a:avLst/>
            </a:prstGeom>
          </p:spPr>
        </p:pic>
        <p:pic>
          <p:nvPicPr>
            <p:cNvPr id="354" name="object 35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65130" y="5686997"/>
              <a:ext cx="202390" cy="202390"/>
            </a:xfrm>
            <a:prstGeom prst="rect">
              <a:avLst/>
            </a:prstGeom>
          </p:spPr>
        </p:pic>
        <p:pic>
          <p:nvPicPr>
            <p:cNvPr id="355" name="object 355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77282" y="5417818"/>
              <a:ext cx="202390" cy="202390"/>
            </a:xfrm>
            <a:prstGeom prst="rect">
              <a:avLst/>
            </a:prstGeom>
          </p:spPr>
        </p:pic>
        <p:pic>
          <p:nvPicPr>
            <p:cNvPr id="356" name="object 35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87952" y="5417818"/>
              <a:ext cx="202390" cy="202390"/>
            </a:xfrm>
            <a:prstGeom prst="rect">
              <a:avLst/>
            </a:prstGeom>
          </p:spPr>
        </p:pic>
        <p:pic>
          <p:nvPicPr>
            <p:cNvPr id="357" name="object 357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98621" y="5417818"/>
              <a:ext cx="202390" cy="202390"/>
            </a:xfrm>
            <a:prstGeom prst="rect">
              <a:avLst/>
            </a:prstGeom>
          </p:spPr>
        </p:pic>
        <p:pic>
          <p:nvPicPr>
            <p:cNvPr id="358" name="object 35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09290" y="5417818"/>
              <a:ext cx="202390" cy="202390"/>
            </a:xfrm>
            <a:prstGeom prst="rect">
              <a:avLst/>
            </a:prstGeom>
          </p:spPr>
        </p:pic>
        <p:pic>
          <p:nvPicPr>
            <p:cNvPr id="359" name="object 35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2454" y="5148639"/>
              <a:ext cx="202390" cy="202390"/>
            </a:xfrm>
            <a:prstGeom prst="rect">
              <a:avLst/>
            </a:prstGeom>
          </p:spPr>
        </p:pic>
        <p:pic>
          <p:nvPicPr>
            <p:cNvPr id="360" name="object 36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33123" y="5148639"/>
              <a:ext cx="202390" cy="202390"/>
            </a:xfrm>
            <a:prstGeom prst="rect">
              <a:avLst/>
            </a:prstGeom>
          </p:spPr>
        </p:pic>
        <p:pic>
          <p:nvPicPr>
            <p:cNvPr id="361" name="object 36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43792" y="5148639"/>
              <a:ext cx="202390" cy="202390"/>
            </a:xfrm>
            <a:prstGeom prst="rect">
              <a:avLst/>
            </a:prstGeom>
          </p:spPr>
        </p:pic>
        <p:pic>
          <p:nvPicPr>
            <p:cNvPr id="362" name="object 36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754461" y="5148639"/>
              <a:ext cx="202390" cy="202390"/>
            </a:xfrm>
            <a:prstGeom prst="rect">
              <a:avLst/>
            </a:prstGeom>
          </p:spPr>
        </p:pic>
        <p:pic>
          <p:nvPicPr>
            <p:cNvPr id="363" name="object 36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65130" y="5148639"/>
              <a:ext cx="202390" cy="202390"/>
            </a:xfrm>
            <a:prstGeom prst="rect">
              <a:avLst/>
            </a:prstGeom>
          </p:spPr>
        </p:pic>
        <p:pic>
          <p:nvPicPr>
            <p:cNvPr id="364" name="object 36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19052" y="4797492"/>
              <a:ext cx="202390" cy="202390"/>
            </a:xfrm>
            <a:prstGeom prst="rect">
              <a:avLst/>
            </a:prstGeom>
          </p:spPr>
        </p:pic>
        <p:pic>
          <p:nvPicPr>
            <p:cNvPr id="365" name="object 36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29721" y="4797492"/>
              <a:ext cx="202390" cy="202390"/>
            </a:xfrm>
            <a:prstGeom prst="rect">
              <a:avLst/>
            </a:prstGeom>
          </p:spPr>
        </p:pic>
        <p:pic>
          <p:nvPicPr>
            <p:cNvPr id="366" name="object 36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40390" y="4797492"/>
              <a:ext cx="202390" cy="202390"/>
            </a:xfrm>
            <a:prstGeom prst="rect">
              <a:avLst/>
            </a:prstGeom>
          </p:spPr>
        </p:pic>
        <p:pic>
          <p:nvPicPr>
            <p:cNvPr id="367" name="object 36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773880" y="4528313"/>
              <a:ext cx="202390" cy="202390"/>
            </a:xfrm>
            <a:prstGeom prst="rect">
              <a:avLst/>
            </a:prstGeom>
          </p:spPr>
        </p:pic>
        <p:pic>
          <p:nvPicPr>
            <p:cNvPr id="368" name="object 36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51059" y="4797492"/>
              <a:ext cx="202390" cy="202390"/>
            </a:xfrm>
            <a:prstGeom prst="rect">
              <a:avLst/>
            </a:prstGeom>
          </p:spPr>
        </p:pic>
        <p:pic>
          <p:nvPicPr>
            <p:cNvPr id="369" name="object 36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85561" y="4528313"/>
              <a:ext cx="202390" cy="202390"/>
            </a:xfrm>
            <a:prstGeom prst="rect">
              <a:avLst/>
            </a:prstGeom>
          </p:spPr>
        </p:pic>
        <p:pic>
          <p:nvPicPr>
            <p:cNvPr id="370" name="object 37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396230" y="4528313"/>
              <a:ext cx="202390" cy="202390"/>
            </a:xfrm>
            <a:prstGeom prst="rect">
              <a:avLst/>
            </a:prstGeom>
          </p:spPr>
        </p:pic>
        <p:pic>
          <p:nvPicPr>
            <p:cNvPr id="371" name="object 37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19052" y="4259134"/>
              <a:ext cx="202390" cy="202390"/>
            </a:xfrm>
            <a:prstGeom prst="rect">
              <a:avLst/>
            </a:prstGeom>
          </p:spPr>
        </p:pic>
        <p:pic>
          <p:nvPicPr>
            <p:cNvPr id="372" name="object 37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29721" y="4259134"/>
              <a:ext cx="202390" cy="202390"/>
            </a:xfrm>
            <a:prstGeom prst="rect">
              <a:avLst/>
            </a:prstGeom>
          </p:spPr>
        </p:pic>
        <p:pic>
          <p:nvPicPr>
            <p:cNvPr id="373" name="object 37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240390" y="4259134"/>
              <a:ext cx="202390" cy="202390"/>
            </a:xfrm>
            <a:prstGeom prst="rect">
              <a:avLst/>
            </a:prstGeom>
          </p:spPr>
        </p:pic>
        <p:pic>
          <p:nvPicPr>
            <p:cNvPr id="374" name="object 37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51059" y="4259134"/>
              <a:ext cx="202390" cy="202390"/>
            </a:xfrm>
            <a:prstGeom prst="rect">
              <a:avLst/>
            </a:prstGeom>
          </p:spPr>
        </p:pic>
        <p:pic>
          <p:nvPicPr>
            <p:cNvPr id="375" name="object 37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73880" y="3990966"/>
              <a:ext cx="202390" cy="202390"/>
            </a:xfrm>
            <a:prstGeom prst="rect">
              <a:avLst/>
            </a:prstGeom>
          </p:spPr>
        </p:pic>
        <p:pic>
          <p:nvPicPr>
            <p:cNvPr id="376" name="object 37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5561" y="3990966"/>
              <a:ext cx="202390" cy="202390"/>
            </a:xfrm>
            <a:prstGeom prst="rect">
              <a:avLst/>
            </a:prstGeom>
          </p:spPr>
        </p:pic>
        <p:pic>
          <p:nvPicPr>
            <p:cNvPr id="377" name="object 37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96230" y="3990966"/>
              <a:ext cx="202390" cy="202390"/>
            </a:xfrm>
            <a:prstGeom prst="rect">
              <a:avLst/>
            </a:prstGeom>
          </p:spPr>
        </p:pic>
        <p:pic>
          <p:nvPicPr>
            <p:cNvPr id="378" name="object 37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19052" y="3721788"/>
              <a:ext cx="202390" cy="202390"/>
            </a:xfrm>
            <a:prstGeom prst="rect">
              <a:avLst/>
            </a:prstGeom>
          </p:spPr>
        </p:pic>
        <p:pic>
          <p:nvPicPr>
            <p:cNvPr id="379" name="object 37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29721" y="3721788"/>
              <a:ext cx="202390" cy="202390"/>
            </a:xfrm>
            <a:prstGeom prst="rect">
              <a:avLst/>
            </a:prstGeom>
          </p:spPr>
        </p:pic>
        <p:pic>
          <p:nvPicPr>
            <p:cNvPr id="380" name="object 380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40390" y="3721788"/>
              <a:ext cx="202390" cy="202390"/>
            </a:xfrm>
            <a:prstGeom prst="rect">
              <a:avLst/>
            </a:prstGeom>
          </p:spPr>
        </p:pic>
        <p:pic>
          <p:nvPicPr>
            <p:cNvPr id="381" name="object 38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51059" y="3721788"/>
              <a:ext cx="202390" cy="202390"/>
            </a:xfrm>
            <a:prstGeom prst="rect">
              <a:avLst/>
            </a:prstGeom>
          </p:spPr>
        </p:pic>
        <p:pic>
          <p:nvPicPr>
            <p:cNvPr id="382" name="object 38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73880" y="3452609"/>
              <a:ext cx="202390" cy="202390"/>
            </a:xfrm>
            <a:prstGeom prst="rect">
              <a:avLst/>
            </a:prstGeom>
          </p:spPr>
        </p:pic>
        <p:pic>
          <p:nvPicPr>
            <p:cNvPr id="383" name="object 38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5561" y="3452609"/>
              <a:ext cx="202390" cy="202390"/>
            </a:xfrm>
            <a:prstGeom prst="rect">
              <a:avLst/>
            </a:prstGeom>
          </p:spPr>
        </p:pic>
        <p:pic>
          <p:nvPicPr>
            <p:cNvPr id="384" name="object 38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396230" y="3452609"/>
              <a:ext cx="202390" cy="202390"/>
            </a:xfrm>
            <a:prstGeom prst="rect">
              <a:avLst/>
            </a:prstGeom>
          </p:spPr>
        </p:pic>
        <p:pic>
          <p:nvPicPr>
            <p:cNvPr id="385" name="object 38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619052" y="3183430"/>
              <a:ext cx="202390" cy="202390"/>
            </a:xfrm>
            <a:prstGeom prst="rect">
              <a:avLst/>
            </a:prstGeom>
          </p:spPr>
        </p:pic>
        <p:pic>
          <p:nvPicPr>
            <p:cNvPr id="386" name="object 386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29721" y="3183430"/>
              <a:ext cx="202390" cy="202390"/>
            </a:xfrm>
            <a:prstGeom prst="rect">
              <a:avLst/>
            </a:prstGeom>
          </p:spPr>
        </p:pic>
        <p:pic>
          <p:nvPicPr>
            <p:cNvPr id="387" name="object 38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40390" y="3183430"/>
              <a:ext cx="202390" cy="202390"/>
            </a:xfrm>
            <a:prstGeom prst="rect">
              <a:avLst/>
            </a:prstGeom>
          </p:spPr>
        </p:pic>
        <p:pic>
          <p:nvPicPr>
            <p:cNvPr id="388" name="object 388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51059" y="3183430"/>
              <a:ext cx="202390" cy="202390"/>
            </a:xfrm>
            <a:prstGeom prst="rect">
              <a:avLst/>
            </a:prstGeom>
          </p:spPr>
        </p:pic>
        <p:pic>
          <p:nvPicPr>
            <p:cNvPr id="389" name="object 38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463211" y="2914250"/>
              <a:ext cx="202390" cy="202390"/>
            </a:xfrm>
            <a:prstGeom prst="rect">
              <a:avLst/>
            </a:prstGeom>
          </p:spPr>
        </p:pic>
        <p:pic>
          <p:nvPicPr>
            <p:cNvPr id="390" name="object 39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73880" y="2914250"/>
              <a:ext cx="202390" cy="202390"/>
            </a:xfrm>
            <a:prstGeom prst="rect">
              <a:avLst/>
            </a:prstGeom>
          </p:spPr>
        </p:pic>
        <p:pic>
          <p:nvPicPr>
            <p:cNvPr id="391" name="object 391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47203" y="1541032"/>
              <a:ext cx="202390" cy="202390"/>
            </a:xfrm>
            <a:prstGeom prst="rect">
              <a:avLst/>
            </a:prstGeom>
          </p:spPr>
        </p:pic>
        <p:pic>
          <p:nvPicPr>
            <p:cNvPr id="392" name="object 39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934153" y="2139096"/>
              <a:ext cx="202390" cy="202390"/>
            </a:xfrm>
            <a:prstGeom prst="rect">
              <a:avLst/>
            </a:prstGeom>
          </p:spPr>
        </p:pic>
        <p:pic>
          <p:nvPicPr>
            <p:cNvPr id="393" name="object 39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53431" y="2139096"/>
              <a:ext cx="202390" cy="202390"/>
            </a:xfrm>
            <a:prstGeom prst="rect">
              <a:avLst/>
            </a:prstGeom>
          </p:spPr>
        </p:pic>
        <p:pic>
          <p:nvPicPr>
            <p:cNvPr id="394" name="object 39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340381" y="2139096"/>
              <a:ext cx="202390" cy="202390"/>
            </a:xfrm>
            <a:prstGeom prst="rect">
              <a:avLst/>
            </a:prstGeom>
          </p:spPr>
        </p:pic>
        <p:pic>
          <p:nvPicPr>
            <p:cNvPr id="395" name="object 39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650614" y="3692441"/>
              <a:ext cx="202390" cy="202390"/>
            </a:xfrm>
            <a:prstGeom prst="rect">
              <a:avLst/>
            </a:prstGeom>
          </p:spPr>
        </p:pic>
        <p:pic>
          <p:nvPicPr>
            <p:cNvPr id="396" name="object 39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547203" y="2139096"/>
              <a:ext cx="202390" cy="202390"/>
            </a:xfrm>
            <a:prstGeom prst="rect">
              <a:avLst/>
            </a:prstGeom>
          </p:spPr>
        </p:pic>
        <p:pic>
          <p:nvPicPr>
            <p:cNvPr id="397" name="object 39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235958" y="3692441"/>
              <a:ext cx="202390" cy="202390"/>
            </a:xfrm>
            <a:prstGeom prst="rect">
              <a:avLst/>
            </a:prstGeom>
          </p:spPr>
        </p:pic>
        <p:pic>
          <p:nvPicPr>
            <p:cNvPr id="398" name="object 398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235958" y="6560311"/>
              <a:ext cx="202390" cy="202390"/>
            </a:xfrm>
            <a:prstGeom prst="rect">
              <a:avLst/>
            </a:prstGeom>
          </p:spPr>
        </p:pic>
        <p:pic>
          <p:nvPicPr>
            <p:cNvPr id="399" name="object 399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50614" y="6560311"/>
              <a:ext cx="202390" cy="202390"/>
            </a:xfrm>
            <a:prstGeom prst="rect">
              <a:avLst/>
            </a:prstGeom>
          </p:spPr>
        </p:pic>
        <p:pic>
          <p:nvPicPr>
            <p:cNvPr id="400" name="object 40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19496" y="8711720"/>
              <a:ext cx="202390" cy="202390"/>
            </a:xfrm>
            <a:prstGeom prst="rect">
              <a:avLst/>
            </a:prstGeom>
          </p:spPr>
        </p:pic>
        <p:pic>
          <p:nvPicPr>
            <p:cNvPr id="401" name="object 40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368087" y="8711720"/>
              <a:ext cx="202390" cy="202390"/>
            </a:xfrm>
            <a:prstGeom prst="rect">
              <a:avLst/>
            </a:prstGeom>
          </p:spPr>
        </p:pic>
        <p:sp>
          <p:nvSpPr>
            <p:cNvPr id="402" name="object 402" descr=""/>
            <p:cNvSpPr/>
            <p:nvPr/>
          </p:nvSpPr>
          <p:spPr>
            <a:xfrm>
              <a:off x="2317368" y="1521299"/>
              <a:ext cx="6576059" cy="121920"/>
            </a:xfrm>
            <a:custGeom>
              <a:avLst/>
              <a:gdLst/>
              <a:ahLst/>
              <a:cxnLst/>
              <a:rect l="l" t="t" r="r" b="b"/>
              <a:pathLst>
                <a:path w="6576059" h="121919">
                  <a:moveTo>
                    <a:pt x="6454225" y="23274"/>
                  </a:moveTo>
                  <a:lnTo>
                    <a:pt x="6454225" y="0"/>
                  </a:lnTo>
                </a:path>
                <a:path w="6576059" h="121919">
                  <a:moveTo>
                    <a:pt x="6552385" y="121434"/>
                  </a:moveTo>
                  <a:lnTo>
                    <a:pt x="6575660" y="121434"/>
                  </a:lnTo>
                </a:path>
                <a:path w="6576059" h="121919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3" name="object 403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4" name="object 404" descr=""/>
            <p:cNvSpPr/>
            <p:nvPr/>
          </p:nvSpPr>
          <p:spPr>
            <a:xfrm>
              <a:off x="12143" y="3372"/>
              <a:ext cx="20078700" cy="14197965"/>
            </a:xfrm>
            <a:custGeom>
              <a:avLst/>
              <a:gdLst/>
              <a:ahLst/>
              <a:cxnLst/>
              <a:rect l="l" t="t" r="r" b="b"/>
              <a:pathLst>
                <a:path w="20078700" h="14197965">
                  <a:moveTo>
                    <a:pt x="20078127" y="0"/>
                  </a:moveTo>
                  <a:lnTo>
                    <a:pt x="20078127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  <a:path w="20078700" h="14197965">
                  <a:moveTo>
                    <a:pt x="15560776" y="13122985"/>
                  </a:moveTo>
                  <a:lnTo>
                    <a:pt x="17114121" y="13122985"/>
                  </a:lnTo>
                </a:path>
                <a:path w="20078700" h="14197965">
                  <a:moveTo>
                    <a:pt x="15560776" y="13002563"/>
                  </a:moveTo>
                  <a:lnTo>
                    <a:pt x="17114121" y="13002563"/>
                  </a:lnTo>
                </a:path>
                <a:path w="20078700" h="14197965">
                  <a:moveTo>
                    <a:pt x="15560776" y="12883152"/>
                  </a:moveTo>
                  <a:lnTo>
                    <a:pt x="17114121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5" name="object 405" descr=""/>
            <p:cNvSpPr/>
            <p:nvPr/>
          </p:nvSpPr>
          <p:spPr>
            <a:xfrm>
              <a:off x="15572919" y="12767115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3345" y="478652"/>
                  </a:lnTo>
                </a:path>
                <a:path w="4422775" h="1315084">
                  <a:moveTo>
                    <a:pt x="1553345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3345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5343" y="598063"/>
                  </a:moveTo>
                  <a:lnTo>
                    <a:pt x="3585343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6" name="object 406" descr=""/>
            <p:cNvSpPr/>
            <p:nvPr/>
          </p:nvSpPr>
          <p:spPr>
            <a:xfrm>
              <a:off x="19949608" y="137234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7" name="object 407" descr=""/>
            <p:cNvSpPr/>
            <p:nvPr/>
          </p:nvSpPr>
          <p:spPr>
            <a:xfrm>
              <a:off x="1993442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8" name="object 408" descr=""/>
            <p:cNvSpPr/>
            <p:nvPr/>
          </p:nvSpPr>
          <p:spPr>
            <a:xfrm>
              <a:off x="1993442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9" name="object 409" descr=""/>
            <p:cNvSpPr/>
            <p:nvPr/>
          </p:nvSpPr>
          <p:spPr>
            <a:xfrm>
              <a:off x="19863593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0" name="object 410" descr=""/>
            <p:cNvSpPr/>
            <p:nvPr/>
          </p:nvSpPr>
          <p:spPr>
            <a:xfrm>
              <a:off x="1984841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1" name="object 411" descr=""/>
            <p:cNvSpPr/>
            <p:nvPr/>
          </p:nvSpPr>
          <p:spPr>
            <a:xfrm>
              <a:off x="1984841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2" name="object 412" descr=""/>
            <p:cNvSpPr/>
            <p:nvPr/>
          </p:nvSpPr>
          <p:spPr>
            <a:xfrm>
              <a:off x="19777577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3" name="object 413" descr=""/>
            <p:cNvSpPr/>
            <p:nvPr/>
          </p:nvSpPr>
          <p:spPr>
            <a:xfrm>
              <a:off x="1976239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4" name="object 414" descr=""/>
            <p:cNvSpPr/>
            <p:nvPr/>
          </p:nvSpPr>
          <p:spPr>
            <a:xfrm>
              <a:off x="1976239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5" name="object 415" descr=""/>
            <p:cNvSpPr/>
            <p:nvPr/>
          </p:nvSpPr>
          <p:spPr>
            <a:xfrm>
              <a:off x="19691562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6" name="object 416" descr=""/>
            <p:cNvSpPr/>
            <p:nvPr/>
          </p:nvSpPr>
          <p:spPr>
            <a:xfrm>
              <a:off x="1967638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7" name="object 417" descr=""/>
            <p:cNvSpPr/>
            <p:nvPr/>
          </p:nvSpPr>
          <p:spPr>
            <a:xfrm>
              <a:off x="1967638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8" name="object 418" descr=""/>
            <p:cNvSpPr/>
            <p:nvPr/>
          </p:nvSpPr>
          <p:spPr>
            <a:xfrm>
              <a:off x="19605545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195903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 descr=""/>
            <p:cNvSpPr/>
            <p:nvPr/>
          </p:nvSpPr>
          <p:spPr>
            <a:xfrm>
              <a:off x="1959036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 descr=""/>
            <p:cNvSpPr/>
            <p:nvPr/>
          </p:nvSpPr>
          <p:spPr>
            <a:xfrm>
              <a:off x="19519529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 descr=""/>
            <p:cNvSpPr/>
            <p:nvPr/>
          </p:nvSpPr>
          <p:spPr>
            <a:xfrm>
              <a:off x="1950435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1950435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1943351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 descr=""/>
            <p:cNvSpPr/>
            <p:nvPr/>
          </p:nvSpPr>
          <p:spPr>
            <a:xfrm>
              <a:off x="1941833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 descr=""/>
            <p:cNvSpPr/>
            <p:nvPr/>
          </p:nvSpPr>
          <p:spPr>
            <a:xfrm>
              <a:off x="1941833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 descr=""/>
            <p:cNvSpPr/>
            <p:nvPr/>
          </p:nvSpPr>
          <p:spPr>
            <a:xfrm>
              <a:off x="19347498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193323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1933231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 descr=""/>
            <p:cNvSpPr/>
            <p:nvPr/>
          </p:nvSpPr>
          <p:spPr>
            <a:xfrm>
              <a:off x="1926148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" name="object 431" descr=""/>
            <p:cNvSpPr/>
            <p:nvPr/>
          </p:nvSpPr>
          <p:spPr>
            <a:xfrm>
              <a:off x="1924630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" name="object 432" descr=""/>
            <p:cNvSpPr/>
            <p:nvPr/>
          </p:nvSpPr>
          <p:spPr>
            <a:xfrm>
              <a:off x="1924630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" name="object 433" descr=""/>
            <p:cNvSpPr/>
            <p:nvPr/>
          </p:nvSpPr>
          <p:spPr>
            <a:xfrm>
              <a:off x="19175466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" name="object 434" descr=""/>
            <p:cNvSpPr/>
            <p:nvPr/>
          </p:nvSpPr>
          <p:spPr>
            <a:xfrm>
              <a:off x="1916028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" name="object 435" descr=""/>
            <p:cNvSpPr/>
            <p:nvPr/>
          </p:nvSpPr>
          <p:spPr>
            <a:xfrm>
              <a:off x="1916028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" name="object 436" descr=""/>
            <p:cNvSpPr/>
            <p:nvPr/>
          </p:nvSpPr>
          <p:spPr>
            <a:xfrm>
              <a:off x="19089450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" name="object 437" descr=""/>
            <p:cNvSpPr/>
            <p:nvPr/>
          </p:nvSpPr>
          <p:spPr>
            <a:xfrm>
              <a:off x="1907427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" name="object 438" descr=""/>
            <p:cNvSpPr/>
            <p:nvPr/>
          </p:nvSpPr>
          <p:spPr>
            <a:xfrm>
              <a:off x="1907427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" name="object 439" descr=""/>
            <p:cNvSpPr/>
            <p:nvPr/>
          </p:nvSpPr>
          <p:spPr>
            <a:xfrm>
              <a:off x="19003435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" name="object 440" descr=""/>
            <p:cNvSpPr/>
            <p:nvPr/>
          </p:nvSpPr>
          <p:spPr>
            <a:xfrm>
              <a:off x="1898825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" name="object 441" descr=""/>
            <p:cNvSpPr/>
            <p:nvPr/>
          </p:nvSpPr>
          <p:spPr>
            <a:xfrm>
              <a:off x="1898825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" name="object 442" descr=""/>
            <p:cNvSpPr/>
            <p:nvPr/>
          </p:nvSpPr>
          <p:spPr>
            <a:xfrm>
              <a:off x="18917418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" name="object 443" descr=""/>
            <p:cNvSpPr/>
            <p:nvPr/>
          </p:nvSpPr>
          <p:spPr>
            <a:xfrm>
              <a:off x="1890223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" name="object 444" descr=""/>
            <p:cNvSpPr/>
            <p:nvPr/>
          </p:nvSpPr>
          <p:spPr>
            <a:xfrm>
              <a:off x="1890223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" name="object 445" descr=""/>
            <p:cNvSpPr/>
            <p:nvPr/>
          </p:nvSpPr>
          <p:spPr>
            <a:xfrm>
              <a:off x="18831402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" name="object 446" descr=""/>
            <p:cNvSpPr/>
            <p:nvPr/>
          </p:nvSpPr>
          <p:spPr>
            <a:xfrm>
              <a:off x="1881521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" name="object 447" descr=""/>
            <p:cNvSpPr/>
            <p:nvPr/>
          </p:nvSpPr>
          <p:spPr>
            <a:xfrm>
              <a:off x="1881521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" name="object 448" descr=""/>
            <p:cNvSpPr/>
            <p:nvPr/>
          </p:nvSpPr>
          <p:spPr>
            <a:xfrm>
              <a:off x="18745387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" name="object 449" descr=""/>
            <p:cNvSpPr/>
            <p:nvPr/>
          </p:nvSpPr>
          <p:spPr>
            <a:xfrm>
              <a:off x="1872919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" name="object 450" descr=""/>
            <p:cNvSpPr/>
            <p:nvPr/>
          </p:nvSpPr>
          <p:spPr>
            <a:xfrm>
              <a:off x="1872919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" name="object 451" descr=""/>
            <p:cNvSpPr/>
            <p:nvPr/>
          </p:nvSpPr>
          <p:spPr>
            <a:xfrm>
              <a:off x="18659371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" name="object 452" descr=""/>
            <p:cNvSpPr/>
            <p:nvPr/>
          </p:nvSpPr>
          <p:spPr>
            <a:xfrm>
              <a:off x="1864317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" name="object 453" descr=""/>
            <p:cNvSpPr/>
            <p:nvPr/>
          </p:nvSpPr>
          <p:spPr>
            <a:xfrm>
              <a:off x="1864317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" name="object 454" descr=""/>
            <p:cNvSpPr/>
            <p:nvPr/>
          </p:nvSpPr>
          <p:spPr>
            <a:xfrm>
              <a:off x="18573356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" name="object 455" descr=""/>
            <p:cNvSpPr/>
            <p:nvPr/>
          </p:nvSpPr>
          <p:spPr>
            <a:xfrm>
              <a:off x="1855716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" name="object 456" descr=""/>
            <p:cNvSpPr/>
            <p:nvPr/>
          </p:nvSpPr>
          <p:spPr>
            <a:xfrm>
              <a:off x="1855716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" name="object 457" descr=""/>
            <p:cNvSpPr/>
            <p:nvPr/>
          </p:nvSpPr>
          <p:spPr>
            <a:xfrm>
              <a:off x="18487339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" name="object 458" descr=""/>
            <p:cNvSpPr/>
            <p:nvPr/>
          </p:nvSpPr>
          <p:spPr>
            <a:xfrm>
              <a:off x="1847114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" name="object 459" descr=""/>
            <p:cNvSpPr/>
            <p:nvPr/>
          </p:nvSpPr>
          <p:spPr>
            <a:xfrm>
              <a:off x="1847114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" name="object 460" descr=""/>
            <p:cNvSpPr/>
            <p:nvPr/>
          </p:nvSpPr>
          <p:spPr>
            <a:xfrm>
              <a:off x="18400312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" name="object 461" descr=""/>
            <p:cNvSpPr/>
            <p:nvPr/>
          </p:nvSpPr>
          <p:spPr>
            <a:xfrm>
              <a:off x="1838513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" name="object 462" descr=""/>
            <p:cNvSpPr/>
            <p:nvPr/>
          </p:nvSpPr>
          <p:spPr>
            <a:xfrm>
              <a:off x="1838513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" name="object 463" descr=""/>
            <p:cNvSpPr/>
            <p:nvPr/>
          </p:nvSpPr>
          <p:spPr>
            <a:xfrm>
              <a:off x="18314296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" name="object 464" descr=""/>
            <p:cNvSpPr/>
            <p:nvPr/>
          </p:nvSpPr>
          <p:spPr>
            <a:xfrm>
              <a:off x="1829911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 descr=""/>
            <p:cNvSpPr/>
            <p:nvPr/>
          </p:nvSpPr>
          <p:spPr>
            <a:xfrm>
              <a:off x="1829911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" name="object 466" descr=""/>
            <p:cNvSpPr/>
            <p:nvPr/>
          </p:nvSpPr>
          <p:spPr>
            <a:xfrm>
              <a:off x="18228279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" name="object 467" descr=""/>
            <p:cNvSpPr/>
            <p:nvPr/>
          </p:nvSpPr>
          <p:spPr>
            <a:xfrm>
              <a:off x="1821310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" name="object 468" descr=""/>
            <p:cNvSpPr/>
            <p:nvPr/>
          </p:nvSpPr>
          <p:spPr>
            <a:xfrm>
              <a:off x="1821310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" name="object 469" descr=""/>
            <p:cNvSpPr/>
            <p:nvPr/>
          </p:nvSpPr>
          <p:spPr>
            <a:xfrm>
              <a:off x="1814226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" name="object 470" descr=""/>
            <p:cNvSpPr/>
            <p:nvPr/>
          </p:nvSpPr>
          <p:spPr>
            <a:xfrm>
              <a:off x="181270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" name="object 471" descr=""/>
            <p:cNvSpPr/>
            <p:nvPr/>
          </p:nvSpPr>
          <p:spPr>
            <a:xfrm>
              <a:off x="1812708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" name="object 472" descr=""/>
            <p:cNvSpPr/>
            <p:nvPr/>
          </p:nvSpPr>
          <p:spPr>
            <a:xfrm>
              <a:off x="18056248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" name="object 473" descr=""/>
            <p:cNvSpPr/>
            <p:nvPr/>
          </p:nvSpPr>
          <p:spPr>
            <a:xfrm>
              <a:off x="1804106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" name="object 474" descr=""/>
            <p:cNvSpPr/>
            <p:nvPr/>
          </p:nvSpPr>
          <p:spPr>
            <a:xfrm>
              <a:off x="1804106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" name="object 475" descr=""/>
            <p:cNvSpPr/>
            <p:nvPr/>
          </p:nvSpPr>
          <p:spPr>
            <a:xfrm>
              <a:off x="1797023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" name="object 476" descr=""/>
            <p:cNvSpPr/>
            <p:nvPr/>
          </p:nvSpPr>
          <p:spPr>
            <a:xfrm>
              <a:off x="1795505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" name="object 477" descr=""/>
            <p:cNvSpPr/>
            <p:nvPr/>
          </p:nvSpPr>
          <p:spPr>
            <a:xfrm>
              <a:off x="1795505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" name="object 478" descr=""/>
            <p:cNvSpPr/>
            <p:nvPr/>
          </p:nvSpPr>
          <p:spPr>
            <a:xfrm>
              <a:off x="17884216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" name="object 479" descr=""/>
            <p:cNvSpPr/>
            <p:nvPr/>
          </p:nvSpPr>
          <p:spPr>
            <a:xfrm>
              <a:off x="178690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" name="object 480" descr=""/>
            <p:cNvSpPr/>
            <p:nvPr/>
          </p:nvSpPr>
          <p:spPr>
            <a:xfrm>
              <a:off x="1786903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" name="object 481" descr=""/>
            <p:cNvSpPr/>
            <p:nvPr/>
          </p:nvSpPr>
          <p:spPr>
            <a:xfrm>
              <a:off x="17798200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" name="object 482" descr=""/>
            <p:cNvSpPr/>
            <p:nvPr/>
          </p:nvSpPr>
          <p:spPr>
            <a:xfrm>
              <a:off x="1778302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" name="object 483" descr=""/>
            <p:cNvSpPr/>
            <p:nvPr/>
          </p:nvSpPr>
          <p:spPr>
            <a:xfrm>
              <a:off x="1778302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" name="object 484" descr=""/>
            <p:cNvSpPr/>
            <p:nvPr/>
          </p:nvSpPr>
          <p:spPr>
            <a:xfrm>
              <a:off x="17712185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" name="object 485" descr=""/>
            <p:cNvSpPr/>
            <p:nvPr/>
          </p:nvSpPr>
          <p:spPr>
            <a:xfrm>
              <a:off x="176970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" name="object 486" descr=""/>
            <p:cNvSpPr/>
            <p:nvPr/>
          </p:nvSpPr>
          <p:spPr>
            <a:xfrm>
              <a:off x="1769700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" name="object 487" descr=""/>
            <p:cNvSpPr/>
            <p:nvPr/>
          </p:nvSpPr>
          <p:spPr>
            <a:xfrm>
              <a:off x="17626169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" name="object 488" descr=""/>
            <p:cNvSpPr/>
            <p:nvPr/>
          </p:nvSpPr>
          <p:spPr>
            <a:xfrm>
              <a:off x="1761099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" name="object 489" descr=""/>
            <p:cNvSpPr/>
            <p:nvPr/>
          </p:nvSpPr>
          <p:spPr>
            <a:xfrm>
              <a:off x="1761099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" name="object 490" descr=""/>
            <p:cNvSpPr/>
            <p:nvPr/>
          </p:nvSpPr>
          <p:spPr>
            <a:xfrm>
              <a:off x="17540152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" name="object 491" descr=""/>
            <p:cNvSpPr/>
            <p:nvPr/>
          </p:nvSpPr>
          <p:spPr>
            <a:xfrm>
              <a:off x="1752497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" name="object 492" descr=""/>
            <p:cNvSpPr/>
            <p:nvPr/>
          </p:nvSpPr>
          <p:spPr>
            <a:xfrm>
              <a:off x="1752497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" name="object 493" descr=""/>
            <p:cNvSpPr/>
            <p:nvPr/>
          </p:nvSpPr>
          <p:spPr>
            <a:xfrm>
              <a:off x="17454137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" name="object 494" descr=""/>
            <p:cNvSpPr/>
            <p:nvPr/>
          </p:nvSpPr>
          <p:spPr>
            <a:xfrm>
              <a:off x="1743895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" name="object 495" descr=""/>
            <p:cNvSpPr/>
            <p:nvPr/>
          </p:nvSpPr>
          <p:spPr>
            <a:xfrm>
              <a:off x="1743895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" name="object 496" descr=""/>
            <p:cNvSpPr/>
            <p:nvPr/>
          </p:nvSpPr>
          <p:spPr>
            <a:xfrm>
              <a:off x="1736812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" name="object 497" descr=""/>
            <p:cNvSpPr/>
            <p:nvPr/>
          </p:nvSpPr>
          <p:spPr>
            <a:xfrm>
              <a:off x="1735294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" name="object 498" descr=""/>
            <p:cNvSpPr/>
            <p:nvPr/>
          </p:nvSpPr>
          <p:spPr>
            <a:xfrm>
              <a:off x="1735294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" name="object 499" descr=""/>
            <p:cNvSpPr/>
            <p:nvPr/>
          </p:nvSpPr>
          <p:spPr>
            <a:xfrm>
              <a:off x="1728210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" name="object 500" descr=""/>
            <p:cNvSpPr/>
            <p:nvPr/>
          </p:nvSpPr>
          <p:spPr>
            <a:xfrm>
              <a:off x="1726692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" name="object 501" descr=""/>
            <p:cNvSpPr/>
            <p:nvPr/>
          </p:nvSpPr>
          <p:spPr>
            <a:xfrm>
              <a:off x="1726692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" name="object 502" descr=""/>
            <p:cNvSpPr/>
            <p:nvPr/>
          </p:nvSpPr>
          <p:spPr>
            <a:xfrm>
              <a:off x="18800032" y="13365178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w="0" h="42544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" name="object 503" descr=""/>
            <p:cNvSpPr/>
            <p:nvPr/>
          </p:nvSpPr>
          <p:spPr>
            <a:xfrm>
              <a:off x="18799019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" name="object 504" descr=""/>
            <p:cNvSpPr/>
            <p:nvPr/>
          </p:nvSpPr>
          <p:spPr>
            <a:xfrm>
              <a:off x="18799019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" name="object 505" descr=""/>
            <p:cNvSpPr/>
            <p:nvPr/>
          </p:nvSpPr>
          <p:spPr>
            <a:xfrm>
              <a:off x="18800032" y="1343702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" name="object 506" descr=""/>
            <p:cNvSpPr/>
            <p:nvPr/>
          </p:nvSpPr>
          <p:spPr>
            <a:xfrm>
              <a:off x="18799019" y="13506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" name="object 507" descr=""/>
            <p:cNvSpPr/>
            <p:nvPr/>
          </p:nvSpPr>
          <p:spPr>
            <a:xfrm>
              <a:off x="18799019" y="135068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" name="object 508" descr=""/>
            <p:cNvSpPr/>
            <p:nvPr/>
          </p:nvSpPr>
          <p:spPr>
            <a:xfrm>
              <a:off x="18800032" y="13523043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" name="object 509" descr=""/>
            <p:cNvSpPr/>
            <p:nvPr/>
          </p:nvSpPr>
          <p:spPr>
            <a:xfrm>
              <a:off x="18799019" y="13593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" name="object 510" descr=""/>
            <p:cNvSpPr/>
            <p:nvPr/>
          </p:nvSpPr>
          <p:spPr>
            <a:xfrm>
              <a:off x="18799019" y="13593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" name="object 511" descr=""/>
            <p:cNvSpPr/>
            <p:nvPr/>
          </p:nvSpPr>
          <p:spPr>
            <a:xfrm>
              <a:off x="18800032" y="1360905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" name="object 512" descr=""/>
            <p:cNvSpPr/>
            <p:nvPr/>
          </p:nvSpPr>
          <p:spPr>
            <a:xfrm>
              <a:off x="18799019" y="13679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" name="object 513" descr=""/>
            <p:cNvSpPr/>
            <p:nvPr/>
          </p:nvSpPr>
          <p:spPr>
            <a:xfrm>
              <a:off x="18799019" y="136798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" name="object 514" descr=""/>
            <p:cNvSpPr/>
            <p:nvPr/>
          </p:nvSpPr>
          <p:spPr>
            <a:xfrm>
              <a:off x="18800032" y="13695075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" name="object 515" descr=""/>
            <p:cNvSpPr/>
            <p:nvPr/>
          </p:nvSpPr>
          <p:spPr>
            <a:xfrm>
              <a:off x="18799019" y="137659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" name="object 516" descr=""/>
            <p:cNvSpPr/>
            <p:nvPr/>
          </p:nvSpPr>
          <p:spPr>
            <a:xfrm>
              <a:off x="18799019" y="137659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" name="object 517" descr=""/>
            <p:cNvSpPr/>
            <p:nvPr/>
          </p:nvSpPr>
          <p:spPr>
            <a:xfrm>
              <a:off x="18800032" y="13781089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" name="object 518" descr=""/>
            <p:cNvSpPr/>
            <p:nvPr/>
          </p:nvSpPr>
          <p:spPr>
            <a:xfrm>
              <a:off x="18799019" y="13851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" name="object 519" descr=""/>
            <p:cNvSpPr/>
            <p:nvPr/>
          </p:nvSpPr>
          <p:spPr>
            <a:xfrm>
              <a:off x="18799019" y="13851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" name="object 520" descr=""/>
            <p:cNvSpPr/>
            <p:nvPr/>
          </p:nvSpPr>
          <p:spPr>
            <a:xfrm>
              <a:off x="18800032" y="13867106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" name="object 521" descr=""/>
            <p:cNvSpPr/>
            <p:nvPr/>
          </p:nvSpPr>
          <p:spPr>
            <a:xfrm>
              <a:off x="18799019" y="13937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" name="object 522" descr=""/>
            <p:cNvSpPr/>
            <p:nvPr/>
          </p:nvSpPr>
          <p:spPr>
            <a:xfrm>
              <a:off x="18799019" y="139379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" name="object 523" descr=""/>
            <p:cNvSpPr/>
            <p:nvPr/>
          </p:nvSpPr>
          <p:spPr>
            <a:xfrm>
              <a:off x="18800032" y="139531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" name="object 524" descr=""/>
            <p:cNvSpPr/>
            <p:nvPr/>
          </p:nvSpPr>
          <p:spPr>
            <a:xfrm>
              <a:off x="18799019" y="14023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" name="object 525" descr=""/>
            <p:cNvSpPr/>
            <p:nvPr/>
          </p:nvSpPr>
          <p:spPr>
            <a:xfrm>
              <a:off x="18799019" y="14023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" name="object 526" descr=""/>
            <p:cNvSpPr/>
            <p:nvPr/>
          </p:nvSpPr>
          <p:spPr>
            <a:xfrm>
              <a:off x="18800032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673959"/>
                  </a:moveTo>
                  <a:lnTo>
                    <a:pt x="0" y="716461"/>
                  </a:lnTo>
                </a:path>
                <a:path w="1195705" h="716915">
                  <a:moveTo>
                    <a:pt x="1195114" y="0"/>
                  </a:moveTo>
                  <a:lnTo>
                    <a:pt x="1149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" name="object 527" descr=""/>
            <p:cNvSpPr/>
            <p:nvPr/>
          </p:nvSpPr>
          <p:spPr>
            <a:xfrm>
              <a:off x="1993442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" name="object 528" descr=""/>
            <p:cNvSpPr/>
            <p:nvPr/>
          </p:nvSpPr>
          <p:spPr>
            <a:xfrm>
              <a:off x="1993442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" name="object 529" descr=""/>
            <p:cNvSpPr/>
            <p:nvPr/>
          </p:nvSpPr>
          <p:spPr>
            <a:xfrm>
              <a:off x="19863593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" name="object 530" descr=""/>
            <p:cNvSpPr/>
            <p:nvPr/>
          </p:nvSpPr>
          <p:spPr>
            <a:xfrm>
              <a:off x="1984841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" name="object 531" descr=""/>
            <p:cNvSpPr/>
            <p:nvPr/>
          </p:nvSpPr>
          <p:spPr>
            <a:xfrm>
              <a:off x="1984841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" name="object 532" descr=""/>
            <p:cNvSpPr/>
            <p:nvPr/>
          </p:nvSpPr>
          <p:spPr>
            <a:xfrm>
              <a:off x="19777577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" name="object 533" descr=""/>
            <p:cNvSpPr/>
            <p:nvPr/>
          </p:nvSpPr>
          <p:spPr>
            <a:xfrm>
              <a:off x="1976239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" name="object 534" descr=""/>
            <p:cNvSpPr/>
            <p:nvPr/>
          </p:nvSpPr>
          <p:spPr>
            <a:xfrm>
              <a:off x="1976239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" name="object 535" descr=""/>
            <p:cNvSpPr/>
            <p:nvPr/>
          </p:nvSpPr>
          <p:spPr>
            <a:xfrm>
              <a:off x="19691562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" name="object 536" descr=""/>
            <p:cNvSpPr/>
            <p:nvPr/>
          </p:nvSpPr>
          <p:spPr>
            <a:xfrm>
              <a:off x="1967638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" name="object 537" descr=""/>
            <p:cNvSpPr/>
            <p:nvPr/>
          </p:nvSpPr>
          <p:spPr>
            <a:xfrm>
              <a:off x="1967638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" name="object 538" descr=""/>
            <p:cNvSpPr/>
            <p:nvPr/>
          </p:nvSpPr>
          <p:spPr>
            <a:xfrm>
              <a:off x="19605545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" name="object 539" descr=""/>
            <p:cNvSpPr/>
            <p:nvPr/>
          </p:nvSpPr>
          <p:spPr>
            <a:xfrm>
              <a:off x="195903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" name="object 540" descr=""/>
            <p:cNvSpPr/>
            <p:nvPr/>
          </p:nvSpPr>
          <p:spPr>
            <a:xfrm>
              <a:off x="1959036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" name="object 541" descr=""/>
            <p:cNvSpPr/>
            <p:nvPr/>
          </p:nvSpPr>
          <p:spPr>
            <a:xfrm>
              <a:off x="19519529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" name="object 542" descr=""/>
            <p:cNvSpPr/>
            <p:nvPr/>
          </p:nvSpPr>
          <p:spPr>
            <a:xfrm>
              <a:off x="1950435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" name="object 543" descr=""/>
            <p:cNvSpPr/>
            <p:nvPr/>
          </p:nvSpPr>
          <p:spPr>
            <a:xfrm>
              <a:off x="1950435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" name="object 544" descr=""/>
            <p:cNvSpPr/>
            <p:nvPr/>
          </p:nvSpPr>
          <p:spPr>
            <a:xfrm>
              <a:off x="19433514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" name="object 545" descr=""/>
            <p:cNvSpPr/>
            <p:nvPr/>
          </p:nvSpPr>
          <p:spPr>
            <a:xfrm>
              <a:off x="1941833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546" name="object 546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565835" y="12767115"/>
              <a:ext cx="1773950" cy="1314524"/>
            </a:xfrm>
            <a:prstGeom prst="rect">
              <a:avLst/>
            </a:prstGeom>
          </p:spPr>
        </p:pic>
        <p:sp>
          <p:nvSpPr>
            <p:cNvPr id="547" name="object 547" descr=""/>
            <p:cNvSpPr/>
            <p:nvPr/>
          </p:nvSpPr>
          <p:spPr>
            <a:xfrm>
              <a:off x="1941833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" name="object 548" descr=""/>
            <p:cNvSpPr/>
            <p:nvPr/>
          </p:nvSpPr>
          <p:spPr>
            <a:xfrm>
              <a:off x="19347498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" name="object 549" descr=""/>
            <p:cNvSpPr/>
            <p:nvPr/>
          </p:nvSpPr>
          <p:spPr>
            <a:xfrm>
              <a:off x="1933231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 descr=""/>
            <p:cNvSpPr/>
            <p:nvPr/>
          </p:nvSpPr>
          <p:spPr>
            <a:xfrm>
              <a:off x="1933231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 descr=""/>
            <p:cNvSpPr/>
            <p:nvPr/>
          </p:nvSpPr>
          <p:spPr>
            <a:xfrm>
              <a:off x="1926148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" name="object 552" descr=""/>
            <p:cNvSpPr/>
            <p:nvPr/>
          </p:nvSpPr>
          <p:spPr>
            <a:xfrm>
              <a:off x="1924630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" name="object 553" descr=""/>
            <p:cNvSpPr/>
            <p:nvPr/>
          </p:nvSpPr>
          <p:spPr>
            <a:xfrm>
              <a:off x="1924630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" name="object 554" descr=""/>
            <p:cNvSpPr/>
            <p:nvPr/>
          </p:nvSpPr>
          <p:spPr>
            <a:xfrm>
              <a:off x="19175466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" name="object 555" descr=""/>
            <p:cNvSpPr/>
            <p:nvPr/>
          </p:nvSpPr>
          <p:spPr>
            <a:xfrm>
              <a:off x="1916028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 descr=""/>
            <p:cNvSpPr/>
            <p:nvPr/>
          </p:nvSpPr>
          <p:spPr>
            <a:xfrm>
              <a:off x="1916028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 descr=""/>
            <p:cNvSpPr/>
            <p:nvPr/>
          </p:nvSpPr>
          <p:spPr>
            <a:xfrm>
              <a:off x="19089450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 descr=""/>
            <p:cNvSpPr/>
            <p:nvPr/>
          </p:nvSpPr>
          <p:spPr>
            <a:xfrm>
              <a:off x="1907427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1907427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19003435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" name="object 561" descr=""/>
            <p:cNvSpPr/>
            <p:nvPr/>
          </p:nvSpPr>
          <p:spPr>
            <a:xfrm>
              <a:off x="1898825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" name="object 562" descr=""/>
            <p:cNvSpPr/>
            <p:nvPr/>
          </p:nvSpPr>
          <p:spPr>
            <a:xfrm>
              <a:off x="1898825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" name="object 563" descr=""/>
            <p:cNvSpPr/>
            <p:nvPr/>
          </p:nvSpPr>
          <p:spPr>
            <a:xfrm>
              <a:off x="18917418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" name="object 564" descr=""/>
            <p:cNvSpPr/>
            <p:nvPr/>
          </p:nvSpPr>
          <p:spPr>
            <a:xfrm>
              <a:off x="1890223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1890223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18831402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1881521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 descr=""/>
            <p:cNvSpPr/>
            <p:nvPr/>
          </p:nvSpPr>
          <p:spPr>
            <a:xfrm>
              <a:off x="1881521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 descr=""/>
            <p:cNvSpPr/>
            <p:nvPr/>
          </p:nvSpPr>
          <p:spPr>
            <a:xfrm>
              <a:off x="18745387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" name="object 570" descr=""/>
            <p:cNvSpPr/>
            <p:nvPr/>
          </p:nvSpPr>
          <p:spPr>
            <a:xfrm>
              <a:off x="1872919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" name="object 571" descr=""/>
            <p:cNvSpPr/>
            <p:nvPr/>
          </p:nvSpPr>
          <p:spPr>
            <a:xfrm>
              <a:off x="1872919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" name="object 572" descr=""/>
            <p:cNvSpPr/>
            <p:nvPr/>
          </p:nvSpPr>
          <p:spPr>
            <a:xfrm>
              <a:off x="18659371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" name="object 573" descr=""/>
            <p:cNvSpPr/>
            <p:nvPr/>
          </p:nvSpPr>
          <p:spPr>
            <a:xfrm>
              <a:off x="1864317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" name="object 574" descr=""/>
            <p:cNvSpPr/>
            <p:nvPr/>
          </p:nvSpPr>
          <p:spPr>
            <a:xfrm>
              <a:off x="1864317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" name="object 575" descr=""/>
            <p:cNvSpPr/>
            <p:nvPr/>
          </p:nvSpPr>
          <p:spPr>
            <a:xfrm>
              <a:off x="18573356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" name="object 576" descr=""/>
            <p:cNvSpPr/>
            <p:nvPr/>
          </p:nvSpPr>
          <p:spPr>
            <a:xfrm>
              <a:off x="1855716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" name="object 577" descr=""/>
            <p:cNvSpPr/>
            <p:nvPr/>
          </p:nvSpPr>
          <p:spPr>
            <a:xfrm>
              <a:off x="1855716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" name="object 578" descr=""/>
            <p:cNvSpPr/>
            <p:nvPr/>
          </p:nvSpPr>
          <p:spPr>
            <a:xfrm>
              <a:off x="18487339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" name="object 579" descr=""/>
            <p:cNvSpPr/>
            <p:nvPr/>
          </p:nvSpPr>
          <p:spPr>
            <a:xfrm>
              <a:off x="1847114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" name="object 580" descr=""/>
            <p:cNvSpPr/>
            <p:nvPr/>
          </p:nvSpPr>
          <p:spPr>
            <a:xfrm>
              <a:off x="1847114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" name="object 581" descr=""/>
            <p:cNvSpPr/>
            <p:nvPr/>
          </p:nvSpPr>
          <p:spPr>
            <a:xfrm>
              <a:off x="18400312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" name="object 582" descr=""/>
            <p:cNvSpPr/>
            <p:nvPr/>
          </p:nvSpPr>
          <p:spPr>
            <a:xfrm>
              <a:off x="1838513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" name="object 583" descr=""/>
            <p:cNvSpPr/>
            <p:nvPr/>
          </p:nvSpPr>
          <p:spPr>
            <a:xfrm>
              <a:off x="1838513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" name="object 584" descr=""/>
            <p:cNvSpPr/>
            <p:nvPr/>
          </p:nvSpPr>
          <p:spPr>
            <a:xfrm>
              <a:off x="18314296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" name="object 585" descr=""/>
            <p:cNvSpPr/>
            <p:nvPr/>
          </p:nvSpPr>
          <p:spPr>
            <a:xfrm>
              <a:off x="1829911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 descr=""/>
            <p:cNvSpPr/>
            <p:nvPr/>
          </p:nvSpPr>
          <p:spPr>
            <a:xfrm>
              <a:off x="1829911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" name="object 587" descr=""/>
            <p:cNvSpPr/>
            <p:nvPr/>
          </p:nvSpPr>
          <p:spPr>
            <a:xfrm>
              <a:off x="18228279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" name="object 588" descr=""/>
            <p:cNvSpPr/>
            <p:nvPr/>
          </p:nvSpPr>
          <p:spPr>
            <a:xfrm>
              <a:off x="1821310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" name="object 589" descr=""/>
            <p:cNvSpPr/>
            <p:nvPr/>
          </p:nvSpPr>
          <p:spPr>
            <a:xfrm>
              <a:off x="1821310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" name="object 590" descr=""/>
            <p:cNvSpPr/>
            <p:nvPr/>
          </p:nvSpPr>
          <p:spPr>
            <a:xfrm>
              <a:off x="18142264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" name="object 591" descr=""/>
            <p:cNvSpPr/>
            <p:nvPr/>
          </p:nvSpPr>
          <p:spPr>
            <a:xfrm>
              <a:off x="181270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" name="object 592" descr=""/>
            <p:cNvSpPr/>
            <p:nvPr/>
          </p:nvSpPr>
          <p:spPr>
            <a:xfrm>
              <a:off x="1812708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" name="object 593" descr=""/>
            <p:cNvSpPr/>
            <p:nvPr/>
          </p:nvSpPr>
          <p:spPr>
            <a:xfrm>
              <a:off x="18056248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" name="object 594" descr=""/>
            <p:cNvSpPr/>
            <p:nvPr/>
          </p:nvSpPr>
          <p:spPr>
            <a:xfrm>
              <a:off x="1804106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" name="object 595" descr=""/>
            <p:cNvSpPr/>
            <p:nvPr/>
          </p:nvSpPr>
          <p:spPr>
            <a:xfrm>
              <a:off x="1804106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" name="object 596" descr=""/>
            <p:cNvSpPr/>
            <p:nvPr/>
          </p:nvSpPr>
          <p:spPr>
            <a:xfrm>
              <a:off x="1797023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" name="object 597" descr=""/>
            <p:cNvSpPr/>
            <p:nvPr/>
          </p:nvSpPr>
          <p:spPr>
            <a:xfrm>
              <a:off x="1795505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" name="object 598" descr=""/>
            <p:cNvSpPr/>
            <p:nvPr/>
          </p:nvSpPr>
          <p:spPr>
            <a:xfrm>
              <a:off x="1795505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 descr=""/>
            <p:cNvSpPr/>
            <p:nvPr/>
          </p:nvSpPr>
          <p:spPr>
            <a:xfrm>
              <a:off x="17884216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" name="object 600" descr=""/>
            <p:cNvSpPr/>
            <p:nvPr/>
          </p:nvSpPr>
          <p:spPr>
            <a:xfrm>
              <a:off x="178690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" name="object 601" descr=""/>
            <p:cNvSpPr/>
            <p:nvPr/>
          </p:nvSpPr>
          <p:spPr>
            <a:xfrm>
              <a:off x="1786903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" name="object 602" descr=""/>
            <p:cNvSpPr/>
            <p:nvPr/>
          </p:nvSpPr>
          <p:spPr>
            <a:xfrm>
              <a:off x="17798200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" name="object 603" descr=""/>
            <p:cNvSpPr/>
            <p:nvPr/>
          </p:nvSpPr>
          <p:spPr>
            <a:xfrm>
              <a:off x="1778302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" name="object 604" descr=""/>
            <p:cNvSpPr/>
            <p:nvPr/>
          </p:nvSpPr>
          <p:spPr>
            <a:xfrm>
              <a:off x="1778302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" name="object 605" descr=""/>
            <p:cNvSpPr/>
            <p:nvPr/>
          </p:nvSpPr>
          <p:spPr>
            <a:xfrm>
              <a:off x="17712185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 descr=""/>
            <p:cNvSpPr/>
            <p:nvPr/>
          </p:nvSpPr>
          <p:spPr>
            <a:xfrm>
              <a:off x="176970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 descr=""/>
            <p:cNvSpPr/>
            <p:nvPr/>
          </p:nvSpPr>
          <p:spPr>
            <a:xfrm>
              <a:off x="1769700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 descr=""/>
            <p:cNvSpPr/>
            <p:nvPr/>
          </p:nvSpPr>
          <p:spPr>
            <a:xfrm>
              <a:off x="17626169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 descr=""/>
            <p:cNvSpPr/>
            <p:nvPr/>
          </p:nvSpPr>
          <p:spPr>
            <a:xfrm>
              <a:off x="1761099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" name="object 610" descr=""/>
            <p:cNvSpPr/>
            <p:nvPr/>
          </p:nvSpPr>
          <p:spPr>
            <a:xfrm>
              <a:off x="1761099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" name="object 611" descr=""/>
            <p:cNvSpPr/>
            <p:nvPr/>
          </p:nvSpPr>
          <p:spPr>
            <a:xfrm>
              <a:off x="17540152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" name="object 612" descr=""/>
            <p:cNvSpPr/>
            <p:nvPr/>
          </p:nvSpPr>
          <p:spPr>
            <a:xfrm>
              <a:off x="1752497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 descr=""/>
            <p:cNvSpPr/>
            <p:nvPr/>
          </p:nvSpPr>
          <p:spPr>
            <a:xfrm>
              <a:off x="1752497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 descr=""/>
            <p:cNvSpPr/>
            <p:nvPr/>
          </p:nvSpPr>
          <p:spPr>
            <a:xfrm>
              <a:off x="17454137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 descr=""/>
            <p:cNvSpPr/>
            <p:nvPr/>
          </p:nvSpPr>
          <p:spPr>
            <a:xfrm>
              <a:off x="1743895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 descr=""/>
            <p:cNvSpPr/>
            <p:nvPr/>
          </p:nvSpPr>
          <p:spPr>
            <a:xfrm>
              <a:off x="1743895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" name="object 617" descr=""/>
            <p:cNvSpPr/>
            <p:nvPr/>
          </p:nvSpPr>
          <p:spPr>
            <a:xfrm>
              <a:off x="1736812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" name="object 618" descr=""/>
            <p:cNvSpPr/>
            <p:nvPr/>
          </p:nvSpPr>
          <p:spPr>
            <a:xfrm>
              <a:off x="1735294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" name="object 619" descr=""/>
            <p:cNvSpPr/>
            <p:nvPr/>
          </p:nvSpPr>
          <p:spPr>
            <a:xfrm>
              <a:off x="1735294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0" name="object 620" descr=""/>
          <p:cNvSpPr txBox="1"/>
          <p:nvPr/>
        </p:nvSpPr>
        <p:spPr>
          <a:xfrm>
            <a:off x="19246758" y="13741122"/>
            <a:ext cx="33020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21" name="object 621" descr=""/>
          <p:cNvSpPr txBox="1"/>
          <p:nvPr/>
        </p:nvSpPr>
        <p:spPr>
          <a:xfrm>
            <a:off x="16059111" y="13356711"/>
            <a:ext cx="461645" cy="23876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00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dirty="0" sz="550" i="1">
                <a:latin typeface="ISOCPEUR"/>
                <a:cs typeface="ISOCPEUR"/>
              </a:rPr>
              <a:t>Ращенко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А.М.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22" name="object 622" descr=""/>
          <p:cNvSpPr txBox="1"/>
          <p:nvPr/>
        </p:nvSpPr>
        <p:spPr>
          <a:xfrm>
            <a:off x="15578433" y="13345892"/>
            <a:ext cx="393700" cy="262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19500"/>
              </a:lnSpc>
              <a:spcBef>
                <a:spcPts val="9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r>
              <a:rPr dirty="0" sz="650" spc="-10" i="1">
                <a:latin typeface="ISOCPEUR"/>
                <a:cs typeface="ISOCPEUR"/>
              </a:rPr>
              <a:t> Керівник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623" name="object 623" descr=""/>
          <p:cNvGrpSpPr/>
          <p:nvPr/>
        </p:nvGrpSpPr>
        <p:grpSpPr>
          <a:xfrm>
            <a:off x="18797810" y="13363590"/>
            <a:ext cx="1200150" cy="361950"/>
            <a:chOff x="18797810" y="13363590"/>
            <a:chExt cx="1200150" cy="361950"/>
          </a:xfrm>
        </p:grpSpPr>
        <p:sp>
          <p:nvSpPr>
            <p:cNvPr id="624" name="object 624" descr=""/>
            <p:cNvSpPr/>
            <p:nvPr/>
          </p:nvSpPr>
          <p:spPr>
            <a:xfrm>
              <a:off x="18800033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" name="object 625" descr=""/>
            <p:cNvSpPr/>
            <p:nvPr/>
          </p:nvSpPr>
          <p:spPr>
            <a:xfrm>
              <a:off x="19158264" y="1336517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" name="object 626" descr=""/>
            <p:cNvSpPr/>
            <p:nvPr/>
          </p:nvSpPr>
          <p:spPr>
            <a:xfrm>
              <a:off x="19157252" y="134137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 descr=""/>
            <p:cNvSpPr/>
            <p:nvPr/>
          </p:nvSpPr>
          <p:spPr>
            <a:xfrm>
              <a:off x="19157252" y="134137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 descr=""/>
            <p:cNvSpPr/>
            <p:nvPr/>
          </p:nvSpPr>
          <p:spPr>
            <a:xfrm>
              <a:off x="19158264" y="1342994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 descr=""/>
            <p:cNvSpPr/>
            <p:nvPr/>
          </p:nvSpPr>
          <p:spPr>
            <a:xfrm>
              <a:off x="19157252" y="13499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 descr=""/>
            <p:cNvSpPr/>
            <p:nvPr/>
          </p:nvSpPr>
          <p:spPr>
            <a:xfrm>
              <a:off x="19157252" y="13499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1" name="object 631" descr=""/>
            <p:cNvSpPr/>
            <p:nvPr/>
          </p:nvSpPr>
          <p:spPr>
            <a:xfrm>
              <a:off x="19158264" y="1351595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2" name="object 632" descr=""/>
            <p:cNvSpPr/>
            <p:nvPr/>
          </p:nvSpPr>
          <p:spPr>
            <a:xfrm>
              <a:off x="19157252" y="13585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3" name="object 633" descr=""/>
            <p:cNvSpPr/>
            <p:nvPr/>
          </p:nvSpPr>
          <p:spPr>
            <a:xfrm>
              <a:off x="19157252" y="13585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 descr=""/>
            <p:cNvSpPr/>
            <p:nvPr/>
          </p:nvSpPr>
          <p:spPr>
            <a:xfrm>
              <a:off x="19158264" y="1360197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 descr=""/>
            <p:cNvSpPr/>
            <p:nvPr/>
          </p:nvSpPr>
          <p:spPr>
            <a:xfrm>
              <a:off x="19157252" y="136717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 descr=""/>
            <p:cNvSpPr/>
            <p:nvPr/>
          </p:nvSpPr>
          <p:spPr>
            <a:xfrm>
              <a:off x="19157252" y="136717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 descr=""/>
            <p:cNvSpPr/>
            <p:nvPr/>
          </p:nvSpPr>
          <p:spPr>
            <a:xfrm>
              <a:off x="19158264" y="136879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8" name="object 638" descr=""/>
          <p:cNvSpPr txBox="1"/>
          <p:nvPr/>
        </p:nvSpPr>
        <p:spPr>
          <a:xfrm>
            <a:off x="18808583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609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6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39" name="object 639" descr=""/>
          <p:cNvSpPr txBox="1"/>
          <p:nvPr/>
        </p:nvSpPr>
        <p:spPr>
          <a:xfrm>
            <a:off x="15628019" y="1322418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2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640" name="object 640" descr=""/>
          <p:cNvSpPr txBox="1"/>
          <p:nvPr/>
        </p:nvSpPr>
        <p:spPr>
          <a:xfrm>
            <a:off x="17317978" y="13428949"/>
            <a:ext cx="126111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i="1">
                <a:latin typeface="ISOCPEUR"/>
                <a:cs typeface="ISOCPEUR"/>
              </a:rPr>
              <a:t>Основи</a:t>
            </a:r>
            <a:r>
              <a:rPr dirty="0" sz="1100" spc="-25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і</a:t>
            </a:r>
            <a:r>
              <a:rPr dirty="0" sz="1100" spc="-2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фундаменти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641" name="object 641" descr=""/>
          <p:cNvSpPr txBox="1"/>
          <p:nvPr/>
        </p:nvSpPr>
        <p:spPr>
          <a:xfrm>
            <a:off x="15542914" y="13601966"/>
            <a:ext cx="983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grpSp>
        <p:nvGrpSpPr>
          <p:cNvPr id="642" name="object 642" descr=""/>
          <p:cNvGrpSpPr/>
          <p:nvPr/>
        </p:nvGrpSpPr>
        <p:grpSpPr>
          <a:xfrm>
            <a:off x="483116" y="116115"/>
            <a:ext cx="19519265" cy="13972540"/>
            <a:chOff x="483116" y="116115"/>
            <a:chExt cx="19519265" cy="13972540"/>
          </a:xfrm>
        </p:grpSpPr>
        <p:sp>
          <p:nvSpPr>
            <p:cNvPr id="643" name="object 643" descr=""/>
            <p:cNvSpPr/>
            <p:nvPr/>
          </p:nvSpPr>
          <p:spPr>
            <a:xfrm>
              <a:off x="489784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19505362" y="0"/>
                  </a:moveTo>
                  <a:lnTo>
                    <a:pt x="0" y="0"/>
                  </a:lnTo>
                  <a:lnTo>
                    <a:pt x="0" y="13958857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 descr=""/>
            <p:cNvSpPr/>
            <p:nvPr/>
          </p:nvSpPr>
          <p:spPr>
            <a:xfrm>
              <a:off x="12166691" y="3047322"/>
              <a:ext cx="5796915" cy="6514465"/>
            </a:xfrm>
            <a:custGeom>
              <a:avLst/>
              <a:gdLst/>
              <a:ahLst/>
              <a:cxnLst/>
              <a:rect l="l" t="t" r="r" b="b"/>
              <a:pathLst>
                <a:path w="5796915" h="6514465">
                  <a:moveTo>
                    <a:pt x="985640" y="5078983"/>
                  </a:moveTo>
                  <a:lnTo>
                    <a:pt x="1224461" y="5078983"/>
                  </a:lnTo>
                  <a:lnTo>
                    <a:pt x="1224461" y="5019278"/>
                  </a:lnTo>
                  <a:lnTo>
                    <a:pt x="985640" y="5019278"/>
                  </a:lnTo>
                  <a:lnTo>
                    <a:pt x="985640" y="5078983"/>
                  </a:lnTo>
                </a:path>
                <a:path w="5796915" h="6514465">
                  <a:moveTo>
                    <a:pt x="1703114" y="5078983"/>
                  </a:moveTo>
                  <a:lnTo>
                    <a:pt x="1941934" y="5078983"/>
                  </a:lnTo>
                  <a:lnTo>
                    <a:pt x="1941934" y="5019278"/>
                  </a:lnTo>
                  <a:lnTo>
                    <a:pt x="1703114" y="5019278"/>
                  </a:lnTo>
                  <a:lnTo>
                    <a:pt x="1703114" y="5078983"/>
                  </a:lnTo>
                </a:path>
                <a:path w="5796915" h="6514465">
                  <a:moveTo>
                    <a:pt x="3854522" y="5078983"/>
                  </a:moveTo>
                  <a:lnTo>
                    <a:pt x="4093343" y="5078983"/>
                  </a:lnTo>
                  <a:lnTo>
                    <a:pt x="4093343" y="5019278"/>
                  </a:lnTo>
                  <a:lnTo>
                    <a:pt x="3854522" y="5019278"/>
                  </a:lnTo>
                  <a:lnTo>
                    <a:pt x="3854522" y="5078983"/>
                  </a:lnTo>
                </a:path>
                <a:path w="5796915" h="6514465">
                  <a:moveTo>
                    <a:pt x="4570984" y="5078983"/>
                  </a:moveTo>
                  <a:lnTo>
                    <a:pt x="4810816" y="5078983"/>
                  </a:lnTo>
                  <a:lnTo>
                    <a:pt x="4810816" y="5019278"/>
                  </a:lnTo>
                  <a:lnTo>
                    <a:pt x="4570984" y="5019278"/>
                  </a:lnTo>
                  <a:lnTo>
                    <a:pt x="4570984" y="5078983"/>
                  </a:lnTo>
                </a:path>
                <a:path w="5796915" h="6514465">
                  <a:moveTo>
                    <a:pt x="4570984" y="4362522"/>
                  </a:moveTo>
                  <a:lnTo>
                    <a:pt x="4810816" y="4362522"/>
                  </a:lnTo>
                  <a:lnTo>
                    <a:pt x="4810816" y="4302817"/>
                  </a:lnTo>
                  <a:lnTo>
                    <a:pt x="4570984" y="4302817"/>
                  </a:lnTo>
                  <a:lnTo>
                    <a:pt x="4570984" y="4362522"/>
                  </a:lnTo>
                </a:path>
                <a:path w="5796915" h="6514465">
                  <a:moveTo>
                    <a:pt x="3854522" y="2927575"/>
                  </a:moveTo>
                  <a:lnTo>
                    <a:pt x="4093343" y="2927575"/>
                  </a:lnTo>
                  <a:lnTo>
                    <a:pt x="4093343" y="2867870"/>
                  </a:lnTo>
                  <a:lnTo>
                    <a:pt x="3854522" y="2867870"/>
                  </a:lnTo>
                  <a:lnTo>
                    <a:pt x="3854522" y="2927575"/>
                  </a:lnTo>
                </a:path>
                <a:path w="5796915" h="6514465">
                  <a:moveTo>
                    <a:pt x="985640" y="2927575"/>
                  </a:moveTo>
                  <a:lnTo>
                    <a:pt x="1224461" y="2927575"/>
                  </a:lnTo>
                  <a:lnTo>
                    <a:pt x="1224461" y="2867870"/>
                  </a:lnTo>
                  <a:lnTo>
                    <a:pt x="985640" y="2867870"/>
                  </a:lnTo>
                  <a:lnTo>
                    <a:pt x="985640" y="2927575"/>
                  </a:lnTo>
                </a:path>
                <a:path w="5796915" h="6514465">
                  <a:moveTo>
                    <a:pt x="1703114" y="2927575"/>
                  </a:moveTo>
                  <a:lnTo>
                    <a:pt x="1941934" y="2927575"/>
                  </a:lnTo>
                  <a:lnTo>
                    <a:pt x="1941934" y="2867870"/>
                  </a:lnTo>
                  <a:lnTo>
                    <a:pt x="1703114" y="2867870"/>
                  </a:lnTo>
                  <a:lnTo>
                    <a:pt x="1703114" y="2927575"/>
                  </a:lnTo>
                </a:path>
                <a:path w="5796915" h="6514465">
                  <a:moveTo>
                    <a:pt x="985640" y="1493640"/>
                  </a:moveTo>
                  <a:lnTo>
                    <a:pt x="1224461" y="1493640"/>
                  </a:lnTo>
                  <a:lnTo>
                    <a:pt x="1224461" y="1433935"/>
                  </a:lnTo>
                  <a:lnTo>
                    <a:pt x="985640" y="1433935"/>
                  </a:lnTo>
                  <a:lnTo>
                    <a:pt x="985640" y="1493640"/>
                  </a:lnTo>
                </a:path>
                <a:path w="5796915" h="6514465">
                  <a:moveTo>
                    <a:pt x="4570984" y="1493640"/>
                  </a:moveTo>
                  <a:lnTo>
                    <a:pt x="4810816" y="1493640"/>
                  </a:lnTo>
                  <a:lnTo>
                    <a:pt x="4810816" y="1433935"/>
                  </a:lnTo>
                  <a:lnTo>
                    <a:pt x="4570984" y="1433935"/>
                  </a:lnTo>
                  <a:lnTo>
                    <a:pt x="4570984" y="1493640"/>
                  </a:lnTo>
                </a:path>
                <a:path w="5796915" h="6514465">
                  <a:moveTo>
                    <a:pt x="5288457" y="1493640"/>
                  </a:moveTo>
                  <a:lnTo>
                    <a:pt x="5527278" y="1493640"/>
                  </a:lnTo>
                  <a:lnTo>
                    <a:pt x="5527278" y="1433935"/>
                  </a:lnTo>
                  <a:lnTo>
                    <a:pt x="5288457" y="1433935"/>
                  </a:lnTo>
                  <a:lnTo>
                    <a:pt x="5288457" y="1493640"/>
                  </a:lnTo>
                </a:path>
                <a:path w="5796915" h="6514465">
                  <a:moveTo>
                    <a:pt x="5288457" y="59705"/>
                  </a:moveTo>
                  <a:lnTo>
                    <a:pt x="5527278" y="59705"/>
                  </a:lnTo>
                  <a:lnTo>
                    <a:pt x="5527278" y="0"/>
                  </a:lnTo>
                  <a:lnTo>
                    <a:pt x="5288457" y="0"/>
                  </a:lnTo>
                  <a:lnTo>
                    <a:pt x="5288457" y="59705"/>
                  </a:lnTo>
                </a:path>
                <a:path w="5796915" h="6514465">
                  <a:moveTo>
                    <a:pt x="1703114" y="4362522"/>
                  </a:moveTo>
                  <a:lnTo>
                    <a:pt x="1941934" y="4362522"/>
                  </a:lnTo>
                  <a:lnTo>
                    <a:pt x="1941934" y="4302817"/>
                  </a:lnTo>
                  <a:lnTo>
                    <a:pt x="1703114" y="4302817"/>
                  </a:lnTo>
                  <a:lnTo>
                    <a:pt x="1703114" y="4362522"/>
                  </a:lnTo>
                </a:path>
                <a:path w="5796915" h="6514465">
                  <a:moveTo>
                    <a:pt x="985640" y="4362522"/>
                  </a:moveTo>
                  <a:lnTo>
                    <a:pt x="1224461" y="4362522"/>
                  </a:lnTo>
                  <a:lnTo>
                    <a:pt x="1224461" y="4302817"/>
                  </a:lnTo>
                  <a:lnTo>
                    <a:pt x="985640" y="4302817"/>
                  </a:lnTo>
                  <a:lnTo>
                    <a:pt x="985640" y="4362522"/>
                  </a:lnTo>
                </a:path>
                <a:path w="5796915" h="6514465">
                  <a:moveTo>
                    <a:pt x="269179" y="4362522"/>
                  </a:moveTo>
                  <a:lnTo>
                    <a:pt x="507999" y="4362522"/>
                  </a:lnTo>
                  <a:lnTo>
                    <a:pt x="507999" y="4302817"/>
                  </a:lnTo>
                  <a:lnTo>
                    <a:pt x="269179" y="4302817"/>
                  </a:lnTo>
                  <a:lnTo>
                    <a:pt x="269179" y="4362522"/>
                  </a:lnTo>
                </a:path>
                <a:path w="5796915" h="6514465">
                  <a:moveTo>
                    <a:pt x="4570984" y="2927575"/>
                  </a:moveTo>
                  <a:lnTo>
                    <a:pt x="4810816" y="2927575"/>
                  </a:lnTo>
                  <a:lnTo>
                    <a:pt x="4810816" y="2867870"/>
                  </a:lnTo>
                  <a:lnTo>
                    <a:pt x="4570984" y="2867870"/>
                  </a:lnTo>
                  <a:lnTo>
                    <a:pt x="4570984" y="2927575"/>
                  </a:lnTo>
                </a:path>
                <a:path w="5796915" h="6514465">
                  <a:moveTo>
                    <a:pt x="269179" y="1493640"/>
                  </a:moveTo>
                  <a:lnTo>
                    <a:pt x="507999" y="1493640"/>
                  </a:lnTo>
                  <a:lnTo>
                    <a:pt x="507999" y="1433935"/>
                  </a:lnTo>
                  <a:lnTo>
                    <a:pt x="269179" y="1433935"/>
                  </a:lnTo>
                  <a:lnTo>
                    <a:pt x="269179" y="1493640"/>
                  </a:lnTo>
                </a:path>
                <a:path w="5796915" h="6514465">
                  <a:moveTo>
                    <a:pt x="4570984" y="59705"/>
                  </a:moveTo>
                  <a:lnTo>
                    <a:pt x="4810816" y="59705"/>
                  </a:lnTo>
                  <a:lnTo>
                    <a:pt x="4810816" y="0"/>
                  </a:lnTo>
                  <a:lnTo>
                    <a:pt x="4570984" y="0"/>
                  </a:lnTo>
                  <a:lnTo>
                    <a:pt x="4570984" y="59705"/>
                  </a:lnTo>
                </a:path>
                <a:path w="5796915" h="6514465">
                  <a:moveTo>
                    <a:pt x="3854522" y="4362522"/>
                  </a:moveTo>
                  <a:lnTo>
                    <a:pt x="4093343" y="4362522"/>
                  </a:lnTo>
                  <a:lnTo>
                    <a:pt x="4093343" y="4302817"/>
                  </a:lnTo>
                  <a:lnTo>
                    <a:pt x="3854522" y="4302817"/>
                  </a:lnTo>
                  <a:lnTo>
                    <a:pt x="3854522" y="4362522"/>
                  </a:lnTo>
                </a:path>
                <a:path w="5796915" h="6514465">
                  <a:moveTo>
                    <a:pt x="269179" y="59705"/>
                  </a:moveTo>
                  <a:lnTo>
                    <a:pt x="507999" y="59705"/>
                  </a:lnTo>
                  <a:lnTo>
                    <a:pt x="507999" y="0"/>
                  </a:lnTo>
                  <a:lnTo>
                    <a:pt x="269179" y="0"/>
                  </a:lnTo>
                  <a:lnTo>
                    <a:pt x="269179" y="59705"/>
                  </a:lnTo>
                </a:path>
                <a:path w="5796915" h="6514465">
                  <a:moveTo>
                    <a:pt x="985640" y="59705"/>
                  </a:moveTo>
                  <a:lnTo>
                    <a:pt x="1224461" y="59705"/>
                  </a:lnTo>
                  <a:lnTo>
                    <a:pt x="1224461" y="0"/>
                  </a:lnTo>
                  <a:lnTo>
                    <a:pt x="985640" y="0"/>
                  </a:lnTo>
                  <a:lnTo>
                    <a:pt x="985640" y="59705"/>
                  </a:lnTo>
                </a:path>
                <a:path w="5796915" h="6514465">
                  <a:moveTo>
                    <a:pt x="3585343" y="59705"/>
                  </a:moveTo>
                  <a:lnTo>
                    <a:pt x="3824164" y="59705"/>
                  </a:lnTo>
                  <a:lnTo>
                    <a:pt x="3824164" y="0"/>
                  </a:lnTo>
                  <a:lnTo>
                    <a:pt x="3585343" y="0"/>
                  </a:lnTo>
                  <a:lnTo>
                    <a:pt x="3585343" y="59705"/>
                  </a:lnTo>
                </a:path>
                <a:path w="5796915" h="6514465">
                  <a:moveTo>
                    <a:pt x="1972293" y="59705"/>
                  </a:moveTo>
                  <a:lnTo>
                    <a:pt x="2211113" y="59705"/>
                  </a:lnTo>
                  <a:lnTo>
                    <a:pt x="2211113" y="0"/>
                  </a:lnTo>
                  <a:lnTo>
                    <a:pt x="1972293" y="0"/>
                  </a:lnTo>
                  <a:lnTo>
                    <a:pt x="1972293" y="59705"/>
                  </a:lnTo>
                </a:path>
                <a:path w="5796915" h="6514465">
                  <a:moveTo>
                    <a:pt x="3585343" y="866230"/>
                  </a:moveTo>
                  <a:lnTo>
                    <a:pt x="3645048" y="866230"/>
                  </a:lnTo>
                  <a:lnTo>
                    <a:pt x="3645048" y="627409"/>
                  </a:lnTo>
                  <a:lnTo>
                    <a:pt x="3585343" y="627409"/>
                  </a:lnTo>
                  <a:lnTo>
                    <a:pt x="3585343" y="866230"/>
                  </a:lnTo>
                </a:path>
                <a:path w="5796915" h="6514465">
                  <a:moveTo>
                    <a:pt x="4661048" y="2300165"/>
                  </a:moveTo>
                  <a:lnTo>
                    <a:pt x="4720753" y="2300165"/>
                  </a:lnTo>
                  <a:lnTo>
                    <a:pt x="4720753" y="2061344"/>
                  </a:lnTo>
                  <a:lnTo>
                    <a:pt x="4661048" y="2061344"/>
                  </a:lnTo>
                  <a:lnTo>
                    <a:pt x="4661048" y="2300165"/>
                  </a:lnTo>
                </a:path>
                <a:path w="5796915" h="6514465">
                  <a:moveTo>
                    <a:pt x="0" y="3106690"/>
                  </a:moveTo>
                  <a:lnTo>
                    <a:pt x="59705" y="3106690"/>
                  </a:lnTo>
                  <a:lnTo>
                    <a:pt x="59705" y="2867870"/>
                  </a:lnTo>
                  <a:lnTo>
                    <a:pt x="0" y="2867870"/>
                  </a:lnTo>
                  <a:lnTo>
                    <a:pt x="0" y="3106690"/>
                  </a:lnTo>
                </a:path>
                <a:path w="5796915" h="6514465">
                  <a:moveTo>
                    <a:pt x="3585343" y="1672755"/>
                  </a:moveTo>
                  <a:lnTo>
                    <a:pt x="3645048" y="1672755"/>
                  </a:lnTo>
                  <a:lnTo>
                    <a:pt x="3645048" y="1433935"/>
                  </a:lnTo>
                  <a:lnTo>
                    <a:pt x="3585343" y="1433935"/>
                  </a:lnTo>
                  <a:lnTo>
                    <a:pt x="3585343" y="1672755"/>
                  </a:lnTo>
                </a:path>
                <a:path w="5796915" h="6514465">
                  <a:moveTo>
                    <a:pt x="2867870" y="5975572"/>
                  </a:moveTo>
                  <a:lnTo>
                    <a:pt x="2927575" y="5975572"/>
                  </a:lnTo>
                  <a:lnTo>
                    <a:pt x="2927575" y="5736752"/>
                  </a:lnTo>
                  <a:lnTo>
                    <a:pt x="2867870" y="5736752"/>
                  </a:lnTo>
                  <a:lnTo>
                    <a:pt x="2867870" y="5975572"/>
                  </a:lnTo>
                </a:path>
                <a:path w="5796915" h="6514465">
                  <a:moveTo>
                    <a:pt x="1075704" y="2300165"/>
                  </a:moveTo>
                  <a:lnTo>
                    <a:pt x="1135409" y="2300165"/>
                  </a:lnTo>
                  <a:lnTo>
                    <a:pt x="1135409" y="2061344"/>
                  </a:lnTo>
                  <a:lnTo>
                    <a:pt x="1075704" y="2061344"/>
                  </a:lnTo>
                  <a:lnTo>
                    <a:pt x="1075704" y="2300165"/>
                  </a:lnTo>
                </a:path>
                <a:path w="5796915" h="6514465">
                  <a:moveTo>
                    <a:pt x="2867870" y="4451574"/>
                  </a:moveTo>
                  <a:lnTo>
                    <a:pt x="2927575" y="4451574"/>
                  </a:lnTo>
                  <a:lnTo>
                    <a:pt x="2927575" y="4212753"/>
                  </a:lnTo>
                  <a:lnTo>
                    <a:pt x="2867870" y="4212753"/>
                  </a:lnTo>
                  <a:lnTo>
                    <a:pt x="2867870" y="4451574"/>
                  </a:lnTo>
                </a:path>
                <a:path w="5796915" h="6514465">
                  <a:moveTo>
                    <a:pt x="2867870" y="5169047"/>
                  </a:moveTo>
                  <a:lnTo>
                    <a:pt x="2927575" y="5169047"/>
                  </a:lnTo>
                  <a:lnTo>
                    <a:pt x="2927575" y="4930227"/>
                  </a:lnTo>
                  <a:lnTo>
                    <a:pt x="2867870" y="4930227"/>
                  </a:lnTo>
                  <a:lnTo>
                    <a:pt x="2867870" y="5169047"/>
                  </a:lnTo>
                </a:path>
                <a:path w="5796915" h="6514465">
                  <a:moveTo>
                    <a:pt x="5736752" y="5078983"/>
                  </a:moveTo>
                  <a:lnTo>
                    <a:pt x="5796457" y="5078983"/>
                  </a:lnTo>
                  <a:lnTo>
                    <a:pt x="5796457" y="4840163"/>
                  </a:lnTo>
                  <a:lnTo>
                    <a:pt x="5736752" y="4840163"/>
                  </a:lnTo>
                  <a:lnTo>
                    <a:pt x="5736752" y="5078983"/>
                  </a:lnTo>
                </a:path>
                <a:path w="5796915" h="6514465">
                  <a:moveTo>
                    <a:pt x="2867870" y="6513930"/>
                  </a:moveTo>
                  <a:lnTo>
                    <a:pt x="2927575" y="6513930"/>
                  </a:lnTo>
                  <a:lnTo>
                    <a:pt x="2927575" y="6274098"/>
                  </a:lnTo>
                  <a:lnTo>
                    <a:pt x="2867870" y="6274098"/>
                  </a:lnTo>
                  <a:lnTo>
                    <a:pt x="2867870" y="6513930"/>
                  </a:lnTo>
                </a:path>
                <a:path w="5796915" h="6514465">
                  <a:moveTo>
                    <a:pt x="0" y="5078983"/>
                  </a:moveTo>
                  <a:lnTo>
                    <a:pt x="59705" y="5078983"/>
                  </a:lnTo>
                  <a:lnTo>
                    <a:pt x="59705" y="4840163"/>
                  </a:lnTo>
                  <a:lnTo>
                    <a:pt x="0" y="4840163"/>
                  </a:lnTo>
                  <a:lnTo>
                    <a:pt x="0" y="5078983"/>
                  </a:lnTo>
                </a:path>
                <a:path w="5796915" h="6514465">
                  <a:moveTo>
                    <a:pt x="0" y="4362522"/>
                  </a:moveTo>
                  <a:lnTo>
                    <a:pt x="59705" y="4362522"/>
                  </a:lnTo>
                  <a:lnTo>
                    <a:pt x="59705" y="4122689"/>
                  </a:lnTo>
                  <a:lnTo>
                    <a:pt x="0" y="4122689"/>
                  </a:lnTo>
                  <a:lnTo>
                    <a:pt x="0" y="4362522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5" name="object 645" descr=""/>
            <p:cNvSpPr/>
            <p:nvPr/>
          </p:nvSpPr>
          <p:spPr>
            <a:xfrm>
              <a:off x="11802388" y="1607315"/>
              <a:ext cx="6525259" cy="7959090"/>
            </a:xfrm>
            <a:custGeom>
              <a:avLst/>
              <a:gdLst/>
              <a:ahLst/>
              <a:cxnLst/>
              <a:rect l="l" t="t" r="r" b="b"/>
              <a:pathLst>
                <a:path w="6525259" h="7959090">
                  <a:moveTo>
                    <a:pt x="6525062" y="0"/>
                  </a:moveTo>
                  <a:lnTo>
                    <a:pt x="0" y="0"/>
                  </a:lnTo>
                  <a:lnTo>
                    <a:pt x="70836" y="70836"/>
                  </a:lnTo>
                  <a:lnTo>
                    <a:pt x="6453213" y="70836"/>
                  </a:lnTo>
                  <a:lnTo>
                    <a:pt x="6525062" y="0"/>
                  </a:lnTo>
                </a:path>
                <a:path w="6525259" h="7959090">
                  <a:moveTo>
                    <a:pt x="0" y="7958997"/>
                  </a:moveTo>
                  <a:lnTo>
                    <a:pt x="6453213" y="7958997"/>
                  </a:lnTo>
                  <a:lnTo>
                    <a:pt x="6453213" y="7888160"/>
                  </a:lnTo>
                  <a:lnTo>
                    <a:pt x="70836" y="7888160"/>
                  </a:lnTo>
                  <a:lnTo>
                    <a:pt x="0" y="7958997"/>
                  </a:lnTo>
                </a:path>
                <a:path w="6525259" h="7959090">
                  <a:moveTo>
                    <a:pt x="2515711" y="1654540"/>
                  </a:moveTo>
                  <a:lnTo>
                    <a:pt x="2515711" y="3315152"/>
                  </a:lnTo>
                  <a:lnTo>
                    <a:pt x="2575416" y="3255447"/>
                  </a:lnTo>
                  <a:lnTo>
                    <a:pt x="2575416" y="1654540"/>
                  </a:lnTo>
                  <a:lnTo>
                    <a:pt x="2515711" y="1654540"/>
                  </a:lnTo>
                </a:path>
                <a:path w="6525259" h="7959090">
                  <a:moveTo>
                    <a:pt x="3232172" y="1654540"/>
                  </a:moveTo>
                  <a:lnTo>
                    <a:pt x="3232172" y="3255447"/>
                  </a:lnTo>
                  <a:lnTo>
                    <a:pt x="3291877" y="3315152"/>
                  </a:lnTo>
                  <a:lnTo>
                    <a:pt x="3291877" y="1654540"/>
                  </a:lnTo>
                  <a:lnTo>
                    <a:pt x="3232172" y="1654540"/>
                  </a:lnTo>
                </a:path>
                <a:path w="6525259" h="7959090">
                  <a:moveTo>
                    <a:pt x="3232172" y="3255447"/>
                  </a:moveTo>
                  <a:lnTo>
                    <a:pt x="2575416" y="3255447"/>
                  </a:lnTo>
                  <a:lnTo>
                    <a:pt x="2515711" y="3315152"/>
                  </a:lnTo>
                  <a:lnTo>
                    <a:pt x="3291877" y="3315152"/>
                  </a:lnTo>
                  <a:lnTo>
                    <a:pt x="3232172" y="3255447"/>
                  </a:lnTo>
                </a:path>
                <a:path w="6525259" h="7959090">
                  <a:moveTo>
                    <a:pt x="3232172" y="1654540"/>
                  </a:moveTo>
                  <a:lnTo>
                    <a:pt x="2575416" y="1654540"/>
                  </a:lnTo>
                  <a:lnTo>
                    <a:pt x="2575416" y="1714245"/>
                  </a:lnTo>
                  <a:lnTo>
                    <a:pt x="3232172" y="1714245"/>
                  </a:lnTo>
                  <a:lnTo>
                    <a:pt x="3232172" y="1654540"/>
                  </a:lnTo>
                </a:path>
                <a:path w="6525259" h="7959090">
                  <a:moveTo>
                    <a:pt x="3291877" y="5417987"/>
                  </a:moveTo>
                  <a:lnTo>
                    <a:pt x="3291877" y="4815876"/>
                  </a:lnTo>
                  <a:lnTo>
                    <a:pt x="3232172" y="4815876"/>
                  </a:lnTo>
                  <a:lnTo>
                    <a:pt x="3232172" y="5417987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6" name="object 646" descr=""/>
            <p:cNvSpPr/>
            <p:nvPr/>
          </p:nvSpPr>
          <p:spPr>
            <a:xfrm>
              <a:off x="17455149" y="7170012"/>
              <a:ext cx="508000" cy="956310"/>
            </a:xfrm>
            <a:custGeom>
              <a:avLst/>
              <a:gdLst/>
              <a:ahLst/>
              <a:cxnLst/>
              <a:rect l="l" t="t" r="r" b="b"/>
              <a:pathLst>
                <a:path w="508000" h="956309">
                  <a:moveTo>
                    <a:pt x="0" y="239832"/>
                  </a:moveTo>
                  <a:lnTo>
                    <a:pt x="238820" y="239832"/>
                  </a:lnTo>
                  <a:lnTo>
                    <a:pt x="238820" y="180127"/>
                  </a:lnTo>
                  <a:lnTo>
                    <a:pt x="0" y="180127"/>
                  </a:lnTo>
                  <a:lnTo>
                    <a:pt x="0" y="239832"/>
                  </a:lnTo>
                </a:path>
                <a:path w="508000" h="956309">
                  <a:moveTo>
                    <a:pt x="0" y="956294"/>
                  </a:moveTo>
                  <a:lnTo>
                    <a:pt x="238820" y="956294"/>
                  </a:lnTo>
                  <a:lnTo>
                    <a:pt x="238820" y="896588"/>
                  </a:lnTo>
                  <a:lnTo>
                    <a:pt x="0" y="896588"/>
                  </a:lnTo>
                  <a:lnTo>
                    <a:pt x="0" y="956294"/>
                  </a:lnTo>
                </a:path>
                <a:path w="508000" h="956309">
                  <a:moveTo>
                    <a:pt x="448294" y="239832"/>
                  </a:moveTo>
                  <a:lnTo>
                    <a:pt x="507999" y="239832"/>
                  </a:lnTo>
                  <a:lnTo>
                    <a:pt x="507999" y="0"/>
                  </a:lnTo>
                  <a:lnTo>
                    <a:pt x="448294" y="0"/>
                  </a:lnTo>
                  <a:lnTo>
                    <a:pt x="448294" y="239832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7" name="object 647" descr=""/>
            <p:cNvSpPr/>
            <p:nvPr/>
          </p:nvSpPr>
          <p:spPr>
            <a:xfrm>
              <a:off x="11802388" y="1607315"/>
              <a:ext cx="6525259" cy="7959090"/>
            </a:xfrm>
            <a:custGeom>
              <a:avLst/>
              <a:gdLst/>
              <a:ahLst/>
              <a:cxnLst/>
              <a:rect l="l" t="t" r="r" b="b"/>
              <a:pathLst>
                <a:path w="6525259" h="7959090">
                  <a:moveTo>
                    <a:pt x="6525062" y="7958997"/>
                  </a:moveTo>
                  <a:lnTo>
                    <a:pt x="6525062" y="0"/>
                  </a:lnTo>
                  <a:lnTo>
                    <a:pt x="6453213" y="70836"/>
                  </a:lnTo>
                  <a:lnTo>
                    <a:pt x="6453213" y="7958997"/>
                  </a:lnTo>
                  <a:lnTo>
                    <a:pt x="6525062" y="7958997"/>
                  </a:lnTo>
                </a:path>
                <a:path w="6525259" h="7959090">
                  <a:moveTo>
                    <a:pt x="0" y="0"/>
                  </a:moveTo>
                  <a:lnTo>
                    <a:pt x="0" y="7958997"/>
                  </a:lnTo>
                  <a:lnTo>
                    <a:pt x="70836" y="7888160"/>
                  </a:lnTo>
                  <a:lnTo>
                    <a:pt x="70836" y="70836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48" name="object 64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40660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49" name="object 649" descr=""/>
          <p:cNvSpPr txBox="1"/>
          <p:nvPr/>
        </p:nvSpPr>
        <p:spPr>
          <a:xfrm>
            <a:off x="11793735" y="10625680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50" name="object 650" descr=""/>
          <p:cNvGrpSpPr/>
          <p:nvPr/>
        </p:nvGrpSpPr>
        <p:grpSpPr>
          <a:xfrm>
            <a:off x="11740660" y="644949"/>
            <a:ext cx="553720" cy="10190480"/>
            <a:chOff x="11740660" y="644949"/>
            <a:chExt cx="553720" cy="10190480"/>
          </a:xfrm>
        </p:grpSpPr>
        <p:pic>
          <p:nvPicPr>
            <p:cNvPr id="651" name="object 65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1740660" y="644949"/>
              <a:ext cx="195306" cy="195306"/>
            </a:xfrm>
            <a:prstGeom prst="rect">
              <a:avLst/>
            </a:prstGeom>
          </p:spPr>
        </p:pic>
        <p:sp>
          <p:nvSpPr>
            <p:cNvPr id="652" name="object 652" descr=""/>
            <p:cNvSpPr/>
            <p:nvPr/>
          </p:nvSpPr>
          <p:spPr>
            <a:xfrm>
              <a:off x="11837807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53" name="object 65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098890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54" name="object 654" descr=""/>
          <p:cNvSpPr txBox="1"/>
          <p:nvPr/>
        </p:nvSpPr>
        <p:spPr>
          <a:xfrm>
            <a:off x="12143871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55" name="object 655" descr=""/>
          <p:cNvGrpSpPr/>
          <p:nvPr/>
        </p:nvGrpSpPr>
        <p:grpSpPr>
          <a:xfrm>
            <a:off x="12098890" y="644949"/>
            <a:ext cx="554990" cy="10190480"/>
            <a:chOff x="12098890" y="644949"/>
            <a:chExt cx="554990" cy="10190480"/>
          </a:xfrm>
        </p:grpSpPr>
        <p:pic>
          <p:nvPicPr>
            <p:cNvPr id="656" name="object 656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098890" y="644949"/>
              <a:ext cx="195306" cy="195306"/>
            </a:xfrm>
            <a:prstGeom prst="rect">
              <a:avLst/>
            </a:prstGeom>
          </p:spPr>
        </p:pic>
        <p:sp>
          <p:nvSpPr>
            <p:cNvPr id="657" name="object 657" descr=""/>
            <p:cNvSpPr/>
            <p:nvPr/>
          </p:nvSpPr>
          <p:spPr>
            <a:xfrm>
              <a:off x="12196038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58" name="object 65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458133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59" name="object 659" descr=""/>
          <p:cNvSpPr txBox="1"/>
          <p:nvPr/>
        </p:nvSpPr>
        <p:spPr>
          <a:xfrm>
            <a:off x="12503114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60" name="object 660" descr=""/>
          <p:cNvGrpSpPr/>
          <p:nvPr/>
        </p:nvGrpSpPr>
        <p:grpSpPr>
          <a:xfrm>
            <a:off x="12458133" y="644949"/>
            <a:ext cx="911860" cy="10190480"/>
            <a:chOff x="12458133" y="644949"/>
            <a:chExt cx="911860" cy="10190480"/>
          </a:xfrm>
        </p:grpSpPr>
        <p:pic>
          <p:nvPicPr>
            <p:cNvPr id="661" name="object 66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458133" y="644949"/>
              <a:ext cx="195306" cy="195306"/>
            </a:xfrm>
            <a:prstGeom prst="rect">
              <a:avLst/>
            </a:prstGeom>
          </p:spPr>
        </p:pic>
        <p:sp>
          <p:nvSpPr>
            <p:cNvPr id="662" name="object 662" descr=""/>
            <p:cNvSpPr/>
            <p:nvPr/>
          </p:nvSpPr>
          <p:spPr>
            <a:xfrm>
              <a:off x="12555280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3" name="object 66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174594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64" name="object 664" descr=""/>
          <p:cNvSpPr txBox="1"/>
          <p:nvPr/>
        </p:nvSpPr>
        <p:spPr>
          <a:xfrm>
            <a:off x="13219576" y="1062568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65" name="object 66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174594" y="644949"/>
            <a:ext cx="195306" cy="195306"/>
          </a:xfrm>
          <a:prstGeom prst="rect">
            <a:avLst/>
          </a:prstGeom>
        </p:spPr>
      </p:pic>
      <p:sp>
        <p:nvSpPr>
          <p:cNvPr id="666" name="object 666" descr=""/>
          <p:cNvSpPr txBox="1"/>
          <p:nvPr/>
        </p:nvSpPr>
        <p:spPr>
          <a:xfrm>
            <a:off x="13219576" y="62962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67" name="object 667" descr=""/>
          <p:cNvGrpSpPr/>
          <p:nvPr/>
        </p:nvGrpSpPr>
        <p:grpSpPr>
          <a:xfrm>
            <a:off x="13269520" y="837022"/>
            <a:ext cx="817880" cy="9998710"/>
            <a:chOff x="13269520" y="837022"/>
            <a:chExt cx="817880" cy="9998710"/>
          </a:xfrm>
        </p:grpSpPr>
        <p:sp>
          <p:nvSpPr>
            <p:cNvPr id="668" name="object 668" descr=""/>
            <p:cNvSpPr/>
            <p:nvPr/>
          </p:nvSpPr>
          <p:spPr>
            <a:xfrm>
              <a:off x="13271742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69" name="object 66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892068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70" name="object 670" descr=""/>
          <p:cNvSpPr txBox="1"/>
          <p:nvPr/>
        </p:nvSpPr>
        <p:spPr>
          <a:xfrm>
            <a:off x="13937048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71" name="object 671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892068" y="644949"/>
            <a:ext cx="195306" cy="195306"/>
          </a:xfrm>
          <a:prstGeom prst="rect">
            <a:avLst/>
          </a:prstGeom>
        </p:spPr>
      </p:pic>
      <p:sp>
        <p:nvSpPr>
          <p:cNvPr id="672" name="object 672" descr=""/>
          <p:cNvSpPr txBox="1"/>
          <p:nvPr/>
        </p:nvSpPr>
        <p:spPr>
          <a:xfrm>
            <a:off x="13937048" y="6296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73" name="object 673" descr=""/>
          <p:cNvGrpSpPr/>
          <p:nvPr/>
        </p:nvGrpSpPr>
        <p:grpSpPr>
          <a:xfrm>
            <a:off x="13986992" y="837022"/>
            <a:ext cx="459105" cy="9998710"/>
            <a:chOff x="13986992" y="837022"/>
            <a:chExt cx="459105" cy="9998710"/>
          </a:xfrm>
        </p:grpSpPr>
        <p:sp>
          <p:nvSpPr>
            <p:cNvPr id="674" name="object 674" descr=""/>
            <p:cNvSpPr/>
            <p:nvPr/>
          </p:nvSpPr>
          <p:spPr>
            <a:xfrm>
              <a:off x="13989215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75" name="object 67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50298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76" name="object 676" descr=""/>
          <p:cNvSpPr txBox="1"/>
          <p:nvPr/>
        </p:nvSpPr>
        <p:spPr>
          <a:xfrm>
            <a:off x="14298316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77" name="object 677" descr=""/>
          <p:cNvGrpSpPr/>
          <p:nvPr/>
        </p:nvGrpSpPr>
        <p:grpSpPr>
          <a:xfrm>
            <a:off x="14250299" y="644949"/>
            <a:ext cx="913130" cy="10190480"/>
            <a:chOff x="14250299" y="644949"/>
            <a:chExt cx="913130" cy="10190480"/>
          </a:xfrm>
        </p:grpSpPr>
        <p:pic>
          <p:nvPicPr>
            <p:cNvPr id="678" name="object 67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250299" y="644949"/>
              <a:ext cx="195306" cy="195306"/>
            </a:xfrm>
            <a:prstGeom prst="rect">
              <a:avLst/>
            </a:prstGeom>
          </p:spPr>
        </p:pic>
        <p:sp>
          <p:nvSpPr>
            <p:cNvPr id="679" name="object 679" descr=""/>
            <p:cNvSpPr/>
            <p:nvPr/>
          </p:nvSpPr>
          <p:spPr>
            <a:xfrm>
              <a:off x="14347446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0" name="object 68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67772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81" name="object 681" descr=""/>
          <p:cNvSpPr txBox="1"/>
          <p:nvPr/>
        </p:nvSpPr>
        <p:spPr>
          <a:xfrm>
            <a:off x="15010730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82" name="object 682" descr=""/>
          <p:cNvGrpSpPr/>
          <p:nvPr/>
        </p:nvGrpSpPr>
        <p:grpSpPr>
          <a:xfrm>
            <a:off x="14967773" y="644949"/>
            <a:ext cx="913130" cy="10190480"/>
            <a:chOff x="14967773" y="644949"/>
            <a:chExt cx="913130" cy="10190480"/>
          </a:xfrm>
        </p:grpSpPr>
        <p:pic>
          <p:nvPicPr>
            <p:cNvPr id="683" name="object 68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967773" y="644949"/>
              <a:ext cx="195306" cy="195306"/>
            </a:xfrm>
            <a:prstGeom prst="rect">
              <a:avLst/>
            </a:prstGeom>
          </p:spPr>
        </p:pic>
        <p:sp>
          <p:nvSpPr>
            <p:cNvPr id="684" name="object 684" descr=""/>
            <p:cNvSpPr/>
            <p:nvPr/>
          </p:nvSpPr>
          <p:spPr>
            <a:xfrm>
              <a:off x="15064920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5" name="object 68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685246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86" name="object 686" descr=""/>
          <p:cNvSpPr txBox="1"/>
          <p:nvPr/>
        </p:nvSpPr>
        <p:spPr>
          <a:xfrm>
            <a:off x="15729215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87" name="object 687" descr=""/>
          <p:cNvGrpSpPr/>
          <p:nvPr/>
        </p:nvGrpSpPr>
        <p:grpSpPr>
          <a:xfrm>
            <a:off x="15685245" y="644949"/>
            <a:ext cx="553720" cy="10190480"/>
            <a:chOff x="15685245" y="644949"/>
            <a:chExt cx="553720" cy="10190480"/>
          </a:xfrm>
        </p:grpSpPr>
        <p:pic>
          <p:nvPicPr>
            <p:cNvPr id="688" name="object 688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685245" y="644949"/>
              <a:ext cx="195306" cy="195306"/>
            </a:xfrm>
            <a:prstGeom prst="rect">
              <a:avLst/>
            </a:prstGeom>
          </p:spPr>
        </p:pic>
        <p:sp>
          <p:nvSpPr>
            <p:cNvPr id="689" name="object 689" descr=""/>
            <p:cNvSpPr/>
            <p:nvPr/>
          </p:nvSpPr>
          <p:spPr>
            <a:xfrm>
              <a:off x="15782393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0" name="object 690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043476" y="10639993"/>
              <a:ext cx="195306" cy="195306"/>
            </a:xfrm>
            <a:prstGeom prst="rect">
              <a:avLst/>
            </a:prstGeom>
          </p:spPr>
        </p:pic>
      </p:grpSp>
      <p:sp>
        <p:nvSpPr>
          <p:cNvPr id="691" name="object 691" descr=""/>
          <p:cNvSpPr txBox="1"/>
          <p:nvPr/>
        </p:nvSpPr>
        <p:spPr>
          <a:xfrm>
            <a:off x="16088458" y="1062568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92" name="object 692" descr=""/>
          <p:cNvGrpSpPr/>
          <p:nvPr/>
        </p:nvGrpSpPr>
        <p:grpSpPr>
          <a:xfrm>
            <a:off x="16043476" y="644949"/>
            <a:ext cx="937260" cy="10190480"/>
            <a:chOff x="16043476" y="644949"/>
            <a:chExt cx="937260" cy="10190480"/>
          </a:xfrm>
        </p:grpSpPr>
        <p:pic>
          <p:nvPicPr>
            <p:cNvPr id="693" name="object 69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6043476" y="644949"/>
              <a:ext cx="195306" cy="195306"/>
            </a:xfrm>
            <a:prstGeom prst="rect">
              <a:avLst/>
            </a:prstGeom>
          </p:spPr>
        </p:pic>
        <p:sp>
          <p:nvSpPr>
            <p:cNvPr id="694" name="object 694" descr=""/>
            <p:cNvSpPr/>
            <p:nvPr/>
          </p:nvSpPr>
          <p:spPr>
            <a:xfrm>
              <a:off x="16140623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5" name="object 69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735651" y="10641005"/>
              <a:ext cx="244892" cy="194294"/>
            </a:xfrm>
            <a:prstGeom prst="rect">
              <a:avLst/>
            </a:prstGeom>
          </p:spPr>
        </p:pic>
      </p:grpSp>
      <p:sp>
        <p:nvSpPr>
          <p:cNvPr id="696" name="object 696" descr=""/>
          <p:cNvSpPr txBox="1"/>
          <p:nvPr/>
        </p:nvSpPr>
        <p:spPr>
          <a:xfrm>
            <a:off x="16782656" y="10625680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97" name="object 69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735651" y="645961"/>
            <a:ext cx="244892" cy="194294"/>
          </a:xfrm>
          <a:prstGeom prst="rect">
            <a:avLst/>
          </a:prstGeom>
        </p:spPr>
      </p:pic>
      <p:sp>
        <p:nvSpPr>
          <p:cNvPr id="698" name="object 698" descr=""/>
          <p:cNvSpPr txBox="1"/>
          <p:nvPr/>
        </p:nvSpPr>
        <p:spPr>
          <a:xfrm>
            <a:off x="16782656" y="629624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699" name="object 699" descr=""/>
          <p:cNvGrpSpPr/>
          <p:nvPr/>
        </p:nvGrpSpPr>
        <p:grpSpPr>
          <a:xfrm>
            <a:off x="16855875" y="645961"/>
            <a:ext cx="1558925" cy="10189845"/>
            <a:chOff x="16855875" y="645961"/>
            <a:chExt cx="1558925" cy="10189845"/>
          </a:xfrm>
        </p:grpSpPr>
        <p:sp>
          <p:nvSpPr>
            <p:cNvPr id="700" name="object 700" descr=""/>
            <p:cNvSpPr/>
            <p:nvPr/>
          </p:nvSpPr>
          <p:spPr>
            <a:xfrm>
              <a:off x="16858097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1" name="object 70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53124" y="10641005"/>
              <a:ext cx="244892" cy="194294"/>
            </a:xfrm>
            <a:prstGeom prst="rect">
              <a:avLst/>
            </a:prstGeom>
          </p:spPr>
        </p:pic>
        <p:pic>
          <p:nvPicPr>
            <p:cNvPr id="702" name="object 70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53124" y="645961"/>
              <a:ext cx="244892" cy="194294"/>
            </a:xfrm>
            <a:prstGeom prst="rect">
              <a:avLst/>
            </a:prstGeom>
          </p:spPr>
        </p:pic>
        <p:sp>
          <p:nvSpPr>
            <p:cNvPr id="703" name="object 703" descr=""/>
            <p:cNvSpPr/>
            <p:nvPr/>
          </p:nvSpPr>
          <p:spPr>
            <a:xfrm>
              <a:off x="17574559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4" name="object 70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811355" y="10641005"/>
              <a:ext cx="244892" cy="194294"/>
            </a:xfrm>
            <a:prstGeom prst="rect">
              <a:avLst/>
            </a:prstGeom>
          </p:spPr>
        </p:pic>
        <p:pic>
          <p:nvPicPr>
            <p:cNvPr id="705" name="object 70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811355" y="645961"/>
              <a:ext cx="244892" cy="194294"/>
            </a:xfrm>
            <a:prstGeom prst="rect">
              <a:avLst/>
            </a:prstGeom>
          </p:spPr>
        </p:pic>
        <p:sp>
          <p:nvSpPr>
            <p:cNvPr id="706" name="object 706" descr=""/>
            <p:cNvSpPr/>
            <p:nvPr/>
          </p:nvSpPr>
          <p:spPr>
            <a:xfrm>
              <a:off x="17933801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7" name="object 707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169586" y="10641005"/>
              <a:ext cx="244892" cy="194294"/>
            </a:xfrm>
            <a:prstGeom prst="rect">
              <a:avLst/>
            </a:prstGeom>
          </p:spPr>
        </p:pic>
      </p:grpSp>
      <p:sp>
        <p:nvSpPr>
          <p:cNvPr id="708" name="object 708" descr=""/>
          <p:cNvSpPr txBox="1"/>
          <p:nvPr/>
        </p:nvSpPr>
        <p:spPr>
          <a:xfrm>
            <a:off x="17505190" y="10625680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09" name="object 709" descr="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8169587" y="645961"/>
            <a:ext cx="244892" cy="194294"/>
          </a:xfrm>
          <a:prstGeom prst="rect">
            <a:avLst/>
          </a:prstGeom>
        </p:spPr>
      </p:pic>
      <p:sp>
        <p:nvSpPr>
          <p:cNvPr id="710" name="object 710" descr=""/>
          <p:cNvSpPr txBox="1"/>
          <p:nvPr/>
        </p:nvSpPr>
        <p:spPr>
          <a:xfrm>
            <a:off x="17505190" y="629624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11" name="object 711" descr=""/>
          <p:cNvGrpSpPr/>
          <p:nvPr/>
        </p:nvGrpSpPr>
        <p:grpSpPr>
          <a:xfrm>
            <a:off x="10603226" y="837022"/>
            <a:ext cx="7691120" cy="9808845"/>
            <a:chOff x="10603226" y="837022"/>
            <a:chExt cx="7691120" cy="9808845"/>
          </a:xfrm>
        </p:grpSpPr>
        <p:sp>
          <p:nvSpPr>
            <p:cNvPr id="712" name="object 712" descr=""/>
            <p:cNvSpPr/>
            <p:nvPr/>
          </p:nvSpPr>
          <p:spPr>
            <a:xfrm>
              <a:off x="18292033" y="839244"/>
              <a:ext cx="0" cy="9804400"/>
            </a:xfrm>
            <a:custGeom>
              <a:avLst/>
              <a:gdLst/>
              <a:ahLst/>
              <a:cxnLst/>
              <a:rect l="l" t="t" r="r" b="b"/>
              <a:pathLst>
                <a:path w="0" h="9804400">
                  <a:moveTo>
                    <a:pt x="0" y="0"/>
                  </a:moveTo>
                  <a:lnTo>
                    <a:pt x="0" y="9803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13" name="object 71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9432735"/>
              <a:ext cx="195306" cy="195306"/>
            </a:xfrm>
            <a:prstGeom prst="rect">
              <a:avLst/>
            </a:prstGeom>
          </p:spPr>
        </p:pic>
      </p:grpSp>
      <p:sp>
        <p:nvSpPr>
          <p:cNvPr id="714" name="object 714" descr=""/>
          <p:cNvSpPr txBox="1"/>
          <p:nvPr/>
        </p:nvSpPr>
        <p:spPr>
          <a:xfrm>
            <a:off x="10643147" y="9417410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15" name="object 71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9432735"/>
            <a:ext cx="195306" cy="195306"/>
          </a:xfrm>
          <a:prstGeom prst="rect">
            <a:avLst/>
          </a:prstGeom>
        </p:spPr>
      </p:pic>
      <p:sp>
        <p:nvSpPr>
          <p:cNvPr id="716" name="object 716" descr=""/>
          <p:cNvSpPr txBox="1"/>
          <p:nvPr/>
        </p:nvSpPr>
        <p:spPr>
          <a:xfrm>
            <a:off x="19458255" y="9417410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17" name="object 717" descr=""/>
          <p:cNvGrpSpPr/>
          <p:nvPr/>
        </p:nvGrpSpPr>
        <p:grpSpPr>
          <a:xfrm>
            <a:off x="10603226" y="8715261"/>
            <a:ext cx="8818880" cy="817880"/>
            <a:chOff x="10603226" y="8715261"/>
            <a:chExt cx="8818880" cy="817880"/>
          </a:xfrm>
        </p:grpSpPr>
        <p:sp>
          <p:nvSpPr>
            <p:cNvPr id="718" name="object 718" descr=""/>
            <p:cNvSpPr/>
            <p:nvPr/>
          </p:nvSpPr>
          <p:spPr>
            <a:xfrm>
              <a:off x="10795497" y="9530894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19" name="object 71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8715261"/>
              <a:ext cx="195306" cy="195306"/>
            </a:xfrm>
            <a:prstGeom prst="rect">
              <a:avLst/>
            </a:prstGeom>
          </p:spPr>
        </p:pic>
      </p:grpSp>
      <p:sp>
        <p:nvSpPr>
          <p:cNvPr id="720" name="object 720" descr=""/>
          <p:cNvSpPr txBox="1"/>
          <p:nvPr/>
        </p:nvSpPr>
        <p:spPr>
          <a:xfrm>
            <a:off x="10645171" y="87009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21" name="object 721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8715261"/>
            <a:ext cx="195306" cy="195306"/>
          </a:xfrm>
          <a:prstGeom prst="rect">
            <a:avLst/>
          </a:prstGeom>
        </p:spPr>
      </p:pic>
      <p:sp>
        <p:nvSpPr>
          <p:cNvPr id="722" name="object 722" descr=""/>
          <p:cNvSpPr txBox="1"/>
          <p:nvPr/>
        </p:nvSpPr>
        <p:spPr>
          <a:xfrm>
            <a:off x="19460280" y="87009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23" name="object 723" descr=""/>
          <p:cNvGrpSpPr/>
          <p:nvPr/>
        </p:nvGrpSpPr>
        <p:grpSpPr>
          <a:xfrm>
            <a:off x="10603226" y="7998800"/>
            <a:ext cx="8818880" cy="817244"/>
            <a:chOff x="10603226" y="7998800"/>
            <a:chExt cx="8818880" cy="817244"/>
          </a:xfrm>
        </p:grpSpPr>
        <p:sp>
          <p:nvSpPr>
            <p:cNvPr id="724" name="object 724" descr=""/>
            <p:cNvSpPr/>
            <p:nvPr/>
          </p:nvSpPr>
          <p:spPr>
            <a:xfrm>
              <a:off x="10795497" y="8813421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25" name="object 72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7998800"/>
              <a:ext cx="195306" cy="195306"/>
            </a:xfrm>
            <a:prstGeom prst="rect">
              <a:avLst/>
            </a:prstGeom>
          </p:spPr>
        </p:pic>
      </p:grpSp>
      <p:sp>
        <p:nvSpPr>
          <p:cNvPr id="726" name="object 726" descr=""/>
          <p:cNvSpPr txBox="1"/>
          <p:nvPr/>
        </p:nvSpPr>
        <p:spPr>
          <a:xfrm>
            <a:off x="10645171" y="798347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27" name="object 727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7998800"/>
            <a:ext cx="195306" cy="195306"/>
          </a:xfrm>
          <a:prstGeom prst="rect">
            <a:avLst/>
          </a:prstGeom>
        </p:spPr>
      </p:pic>
      <p:sp>
        <p:nvSpPr>
          <p:cNvPr id="728" name="object 728" descr=""/>
          <p:cNvSpPr txBox="1"/>
          <p:nvPr/>
        </p:nvSpPr>
        <p:spPr>
          <a:xfrm>
            <a:off x="19460280" y="798347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29" name="object 729" descr=""/>
          <p:cNvGrpSpPr/>
          <p:nvPr/>
        </p:nvGrpSpPr>
        <p:grpSpPr>
          <a:xfrm>
            <a:off x="10603226" y="7281326"/>
            <a:ext cx="8818880" cy="817880"/>
            <a:chOff x="10603226" y="7281326"/>
            <a:chExt cx="8818880" cy="817880"/>
          </a:xfrm>
        </p:grpSpPr>
        <p:sp>
          <p:nvSpPr>
            <p:cNvPr id="730" name="object 730" descr=""/>
            <p:cNvSpPr/>
            <p:nvPr/>
          </p:nvSpPr>
          <p:spPr>
            <a:xfrm>
              <a:off x="10795497" y="8096959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31" name="object 73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7281326"/>
              <a:ext cx="195306" cy="195306"/>
            </a:xfrm>
            <a:prstGeom prst="rect">
              <a:avLst/>
            </a:prstGeom>
          </p:spPr>
        </p:pic>
      </p:grpSp>
      <p:sp>
        <p:nvSpPr>
          <p:cNvPr id="732" name="object 732" descr=""/>
          <p:cNvSpPr txBox="1"/>
          <p:nvPr/>
        </p:nvSpPr>
        <p:spPr>
          <a:xfrm>
            <a:off x="10645171" y="7266002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33" name="object 73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7281326"/>
            <a:ext cx="195306" cy="195306"/>
          </a:xfrm>
          <a:prstGeom prst="rect">
            <a:avLst/>
          </a:prstGeom>
        </p:spPr>
      </p:pic>
      <p:sp>
        <p:nvSpPr>
          <p:cNvPr id="734" name="object 734" descr=""/>
          <p:cNvSpPr txBox="1"/>
          <p:nvPr/>
        </p:nvSpPr>
        <p:spPr>
          <a:xfrm>
            <a:off x="19460280" y="7266002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35" name="object 735" descr=""/>
          <p:cNvGrpSpPr/>
          <p:nvPr/>
        </p:nvGrpSpPr>
        <p:grpSpPr>
          <a:xfrm>
            <a:off x="10603226" y="5847391"/>
            <a:ext cx="8818880" cy="1534795"/>
            <a:chOff x="10603226" y="5847391"/>
            <a:chExt cx="8818880" cy="1534795"/>
          </a:xfrm>
        </p:grpSpPr>
        <p:sp>
          <p:nvSpPr>
            <p:cNvPr id="736" name="object 736" descr=""/>
            <p:cNvSpPr/>
            <p:nvPr/>
          </p:nvSpPr>
          <p:spPr>
            <a:xfrm>
              <a:off x="10795497" y="7379486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37" name="object 737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5847391"/>
              <a:ext cx="195306" cy="195306"/>
            </a:xfrm>
            <a:prstGeom prst="rect">
              <a:avLst/>
            </a:prstGeom>
          </p:spPr>
        </p:pic>
      </p:grpSp>
      <p:sp>
        <p:nvSpPr>
          <p:cNvPr id="738" name="object 738" descr=""/>
          <p:cNvSpPr txBox="1"/>
          <p:nvPr/>
        </p:nvSpPr>
        <p:spPr>
          <a:xfrm>
            <a:off x="10640111" y="5832067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39" name="object 739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5847391"/>
            <a:ext cx="195306" cy="195306"/>
          </a:xfrm>
          <a:prstGeom prst="rect">
            <a:avLst/>
          </a:prstGeom>
        </p:spPr>
      </p:pic>
      <p:sp>
        <p:nvSpPr>
          <p:cNvPr id="740" name="object 740" descr=""/>
          <p:cNvSpPr txBox="1"/>
          <p:nvPr/>
        </p:nvSpPr>
        <p:spPr>
          <a:xfrm>
            <a:off x="19455220" y="5832067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41" name="object 741" descr=""/>
          <p:cNvGrpSpPr/>
          <p:nvPr/>
        </p:nvGrpSpPr>
        <p:grpSpPr>
          <a:xfrm>
            <a:off x="10603226" y="5129918"/>
            <a:ext cx="8818880" cy="817880"/>
            <a:chOff x="10603226" y="5129918"/>
            <a:chExt cx="8818880" cy="817880"/>
          </a:xfrm>
        </p:grpSpPr>
        <p:sp>
          <p:nvSpPr>
            <p:cNvPr id="742" name="object 742" descr=""/>
            <p:cNvSpPr/>
            <p:nvPr/>
          </p:nvSpPr>
          <p:spPr>
            <a:xfrm>
              <a:off x="10795497" y="5945551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43" name="object 74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5129918"/>
              <a:ext cx="195306" cy="195306"/>
            </a:xfrm>
            <a:prstGeom prst="rect">
              <a:avLst/>
            </a:prstGeom>
          </p:spPr>
        </p:pic>
      </p:grpSp>
      <p:sp>
        <p:nvSpPr>
          <p:cNvPr id="744" name="object 744" descr=""/>
          <p:cNvSpPr txBox="1"/>
          <p:nvPr/>
        </p:nvSpPr>
        <p:spPr>
          <a:xfrm>
            <a:off x="10645171" y="511459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45" name="object 74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5129918"/>
            <a:ext cx="195306" cy="195306"/>
          </a:xfrm>
          <a:prstGeom prst="rect">
            <a:avLst/>
          </a:prstGeom>
        </p:spPr>
      </p:pic>
      <p:sp>
        <p:nvSpPr>
          <p:cNvPr id="746" name="object 746" descr=""/>
          <p:cNvSpPr txBox="1"/>
          <p:nvPr/>
        </p:nvSpPr>
        <p:spPr>
          <a:xfrm>
            <a:off x="19460280" y="511459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47" name="object 747" descr=""/>
          <p:cNvGrpSpPr/>
          <p:nvPr/>
        </p:nvGrpSpPr>
        <p:grpSpPr>
          <a:xfrm>
            <a:off x="10603226" y="4413456"/>
            <a:ext cx="8818880" cy="817244"/>
            <a:chOff x="10603226" y="4413456"/>
            <a:chExt cx="8818880" cy="817244"/>
          </a:xfrm>
        </p:grpSpPr>
        <p:sp>
          <p:nvSpPr>
            <p:cNvPr id="748" name="object 748" descr=""/>
            <p:cNvSpPr/>
            <p:nvPr/>
          </p:nvSpPr>
          <p:spPr>
            <a:xfrm>
              <a:off x="10795497" y="5228077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49" name="object 749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4413456"/>
              <a:ext cx="195306" cy="195306"/>
            </a:xfrm>
            <a:prstGeom prst="rect">
              <a:avLst/>
            </a:prstGeom>
          </p:spPr>
        </p:pic>
      </p:grpSp>
      <p:sp>
        <p:nvSpPr>
          <p:cNvPr id="750" name="object 750" descr=""/>
          <p:cNvSpPr txBox="1"/>
          <p:nvPr/>
        </p:nvSpPr>
        <p:spPr>
          <a:xfrm>
            <a:off x="10631004" y="4398131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51" name="object 751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4413456"/>
            <a:ext cx="195306" cy="195306"/>
          </a:xfrm>
          <a:prstGeom prst="rect">
            <a:avLst/>
          </a:prstGeom>
        </p:spPr>
      </p:pic>
      <p:sp>
        <p:nvSpPr>
          <p:cNvPr id="752" name="object 752" descr=""/>
          <p:cNvSpPr txBox="1"/>
          <p:nvPr/>
        </p:nvSpPr>
        <p:spPr>
          <a:xfrm>
            <a:off x="19446112" y="4398131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53" name="object 753" descr=""/>
          <p:cNvGrpSpPr/>
          <p:nvPr/>
        </p:nvGrpSpPr>
        <p:grpSpPr>
          <a:xfrm>
            <a:off x="10603226" y="3695983"/>
            <a:ext cx="8818880" cy="817880"/>
            <a:chOff x="10603226" y="3695983"/>
            <a:chExt cx="8818880" cy="817880"/>
          </a:xfrm>
        </p:grpSpPr>
        <p:sp>
          <p:nvSpPr>
            <p:cNvPr id="754" name="object 754" descr=""/>
            <p:cNvSpPr/>
            <p:nvPr/>
          </p:nvSpPr>
          <p:spPr>
            <a:xfrm>
              <a:off x="10795497" y="4511616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55" name="object 75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3695983"/>
              <a:ext cx="195306" cy="195306"/>
            </a:xfrm>
            <a:prstGeom prst="rect">
              <a:avLst/>
            </a:prstGeom>
          </p:spPr>
        </p:pic>
      </p:grpSp>
      <p:sp>
        <p:nvSpPr>
          <p:cNvPr id="756" name="object 756" descr=""/>
          <p:cNvSpPr txBox="1"/>
          <p:nvPr/>
        </p:nvSpPr>
        <p:spPr>
          <a:xfrm>
            <a:off x="10641123" y="368065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57" name="object 757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3695983"/>
            <a:ext cx="195306" cy="195306"/>
          </a:xfrm>
          <a:prstGeom prst="rect">
            <a:avLst/>
          </a:prstGeom>
        </p:spPr>
      </p:pic>
      <p:sp>
        <p:nvSpPr>
          <p:cNvPr id="758" name="object 758" descr=""/>
          <p:cNvSpPr txBox="1"/>
          <p:nvPr/>
        </p:nvSpPr>
        <p:spPr>
          <a:xfrm>
            <a:off x="19456232" y="368065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59" name="object 759" descr=""/>
          <p:cNvGrpSpPr/>
          <p:nvPr/>
        </p:nvGrpSpPr>
        <p:grpSpPr>
          <a:xfrm>
            <a:off x="10603226" y="3265904"/>
            <a:ext cx="8818880" cy="530860"/>
            <a:chOff x="10603226" y="3265904"/>
            <a:chExt cx="8818880" cy="530860"/>
          </a:xfrm>
        </p:grpSpPr>
        <p:sp>
          <p:nvSpPr>
            <p:cNvPr id="760" name="object 760" descr=""/>
            <p:cNvSpPr/>
            <p:nvPr/>
          </p:nvSpPr>
          <p:spPr>
            <a:xfrm>
              <a:off x="10795497" y="3794142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61" name="object 761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3265904"/>
              <a:ext cx="195306" cy="195306"/>
            </a:xfrm>
            <a:prstGeom prst="rect">
              <a:avLst/>
            </a:prstGeom>
          </p:spPr>
        </p:pic>
      </p:grpSp>
      <p:sp>
        <p:nvSpPr>
          <p:cNvPr id="762" name="object 762" descr=""/>
          <p:cNvSpPr txBox="1"/>
          <p:nvPr/>
        </p:nvSpPr>
        <p:spPr>
          <a:xfrm>
            <a:off x="10665410" y="3250579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63" name="object 763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3265904"/>
            <a:ext cx="195306" cy="195306"/>
          </a:xfrm>
          <a:prstGeom prst="rect">
            <a:avLst/>
          </a:prstGeom>
        </p:spPr>
      </p:pic>
      <p:sp>
        <p:nvSpPr>
          <p:cNvPr id="764" name="object 764" descr=""/>
          <p:cNvSpPr txBox="1"/>
          <p:nvPr/>
        </p:nvSpPr>
        <p:spPr>
          <a:xfrm>
            <a:off x="19480519" y="3250579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65" name="object 765" descr=""/>
          <p:cNvGrpSpPr/>
          <p:nvPr/>
        </p:nvGrpSpPr>
        <p:grpSpPr>
          <a:xfrm>
            <a:off x="10603226" y="2978509"/>
            <a:ext cx="8818880" cy="387985"/>
            <a:chOff x="10603226" y="2978509"/>
            <a:chExt cx="8818880" cy="387985"/>
          </a:xfrm>
        </p:grpSpPr>
        <p:sp>
          <p:nvSpPr>
            <p:cNvPr id="766" name="object 766" descr=""/>
            <p:cNvSpPr/>
            <p:nvPr/>
          </p:nvSpPr>
          <p:spPr>
            <a:xfrm>
              <a:off x="10795497" y="3364063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67" name="object 767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2978509"/>
              <a:ext cx="195306" cy="195306"/>
            </a:xfrm>
            <a:prstGeom prst="rect">
              <a:avLst/>
            </a:prstGeom>
          </p:spPr>
        </p:pic>
      </p:grpSp>
      <p:sp>
        <p:nvSpPr>
          <p:cNvPr id="768" name="object 768" descr=""/>
          <p:cNvSpPr txBox="1"/>
          <p:nvPr/>
        </p:nvSpPr>
        <p:spPr>
          <a:xfrm>
            <a:off x="10641123" y="296318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69" name="object 769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2978509"/>
            <a:ext cx="195306" cy="195306"/>
          </a:xfrm>
          <a:prstGeom prst="rect">
            <a:avLst/>
          </a:prstGeom>
        </p:spPr>
      </p:pic>
      <p:sp>
        <p:nvSpPr>
          <p:cNvPr id="770" name="object 770" descr=""/>
          <p:cNvSpPr txBox="1"/>
          <p:nvPr/>
        </p:nvSpPr>
        <p:spPr>
          <a:xfrm>
            <a:off x="19455220" y="296318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71" name="object 771" descr=""/>
          <p:cNvGrpSpPr/>
          <p:nvPr/>
        </p:nvGrpSpPr>
        <p:grpSpPr>
          <a:xfrm>
            <a:off x="10603226" y="1544574"/>
            <a:ext cx="8818880" cy="1534795"/>
            <a:chOff x="10603226" y="1544574"/>
            <a:chExt cx="8818880" cy="1534795"/>
          </a:xfrm>
        </p:grpSpPr>
        <p:sp>
          <p:nvSpPr>
            <p:cNvPr id="772" name="object 772" descr=""/>
            <p:cNvSpPr/>
            <p:nvPr/>
          </p:nvSpPr>
          <p:spPr>
            <a:xfrm>
              <a:off x="10795497" y="3076669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73" name="object 773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0603226" y="1544574"/>
              <a:ext cx="195306" cy="195306"/>
            </a:xfrm>
            <a:prstGeom prst="rect">
              <a:avLst/>
            </a:prstGeom>
          </p:spPr>
        </p:pic>
      </p:grpSp>
      <p:sp>
        <p:nvSpPr>
          <p:cNvPr id="774" name="object 774" descr=""/>
          <p:cNvSpPr txBox="1"/>
          <p:nvPr/>
        </p:nvSpPr>
        <p:spPr>
          <a:xfrm>
            <a:off x="10641123" y="152925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75" name="object 775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418334" y="1544574"/>
            <a:ext cx="195306" cy="195306"/>
          </a:xfrm>
          <a:prstGeom prst="rect">
            <a:avLst/>
          </a:prstGeom>
        </p:spPr>
      </p:pic>
      <p:sp>
        <p:nvSpPr>
          <p:cNvPr id="776" name="object 776" descr=""/>
          <p:cNvSpPr txBox="1"/>
          <p:nvPr/>
        </p:nvSpPr>
        <p:spPr>
          <a:xfrm>
            <a:off x="19455220" y="152925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77" name="object 777" descr=""/>
          <p:cNvGrpSpPr/>
          <p:nvPr/>
        </p:nvGrpSpPr>
        <p:grpSpPr>
          <a:xfrm>
            <a:off x="10793274" y="1517489"/>
            <a:ext cx="8628380" cy="8378825"/>
            <a:chOff x="10793274" y="1517489"/>
            <a:chExt cx="8628380" cy="8378825"/>
          </a:xfrm>
        </p:grpSpPr>
        <p:sp>
          <p:nvSpPr>
            <p:cNvPr id="778" name="object 778" descr=""/>
            <p:cNvSpPr/>
            <p:nvPr/>
          </p:nvSpPr>
          <p:spPr>
            <a:xfrm>
              <a:off x="10795497" y="1642733"/>
              <a:ext cx="8623935" cy="0"/>
            </a:xfrm>
            <a:custGeom>
              <a:avLst/>
              <a:gdLst/>
              <a:ahLst/>
              <a:cxnLst/>
              <a:rect l="l" t="t" r="r" b="b"/>
              <a:pathLst>
                <a:path w="8623935" h="0">
                  <a:moveTo>
                    <a:pt x="0" y="0"/>
                  </a:moveTo>
                  <a:lnTo>
                    <a:pt x="8623849" y="0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14628768" y="6423192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90" h="602615">
                  <a:moveTo>
                    <a:pt x="0" y="0"/>
                  </a:moveTo>
                  <a:lnTo>
                    <a:pt x="872302" y="0"/>
                  </a:lnTo>
                  <a:lnTo>
                    <a:pt x="872302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 descr=""/>
            <p:cNvSpPr/>
            <p:nvPr/>
          </p:nvSpPr>
          <p:spPr>
            <a:xfrm>
              <a:off x="14569063" y="6363487"/>
              <a:ext cx="991869" cy="722630"/>
            </a:xfrm>
            <a:custGeom>
              <a:avLst/>
              <a:gdLst/>
              <a:ahLst/>
              <a:cxnLst/>
              <a:rect l="l" t="t" r="r" b="b"/>
              <a:pathLst>
                <a:path w="991869" h="722629">
                  <a:moveTo>
                    <a:pt x="0" y="0"/>
                  </a:moveTo>
                  <a:lnTo>
                    <a:pt x="0" y="722533"/>
                  </a:lnTo>
                  <a:lnTo>
                    <a:pt x="59705" y="661816"/>
                  </a:lnTo>
                  <a:lnTo>
                    <a:pt x="59705" y="59705"/>
                  </a:lnTo>
                  <a:lnTo>
                    <a:pt x="0" y="0"/>
                  </a:lnTo>
                </a:path>
                <a:path w="991869" h="722629">
                  <a:moveTo>
                    <a:pt x="0" y="722533"/>
                  </a:moveTo>
                  <a:lnTo>
                    <a:pt x="991712" y="722533"/>
                  </a:lnTo>
                  <a:lnTo>
                    <a:pt x="932007" y="661816"/>
                  </a:lnTo>
                  <a:lnTo>
                    <a:pt x="59705" y="661816"/>
                  </a:lnTo>
                  <a:lnTo>
                    <a:pt x="0" y="722533"/>
                  </a:lnTo>
                </a:path>
                <a:path w="991869" h="722629">
                  <a:moveTo>
                    <a:pt x="991712" y="722533"/>
                  </a:moveTo>
                  <a:lnTo>
                    <a:pt x="991712" y="0"/>
                  </a:lnTo>
                  <a:lnTo>
                    <a:pt x="932007" y="59705"/>
                  </a:lnTo>
                  <a:lnTo>
                    <a:pt x="932007" y="661816"/>
                  </a:lnTo>
                  <a:lnTo>
                    <a:pt x="991712" y="722533"/>
                  </a:lnTo>
                </a:path>
                <a:path w="991869" h="722629">
                  <a:moveTo>
                    <a:pt x="991712" y="0"/>
                  </a:moveTo>
                  <a:lnTo>
                    <a:pt x="0" y="0"/>
                  </a:lnTo>
                  <a:lnTo>
                    <a:pt x="59705" y="59705"/>
                  </a:lnTo>
                  <a:lnTo>
                    <a:pt x="932007" y="59705"/>
                  </a:lnTo>
                  <a:lnTo>
                    <a:pt x="991712" y="0"/>
                  </a:lnTo>
                </a:path>
                <a:path w="991869" h="722629">
                  <a:moveTo>
                    <a:pt x="465497" y="59705"/>
                  </a:moveTo>
                  <a:lnTo>
                    <a:pt x="465497" y="661816"/>
                  </a:lnTo>
                  <a:lnTo>
                    <a:pt x="525202" y="661816"/>
                  </a:lnTo>
                  <a:lnTo>
                    <a:pt x="525202" y="59705"/>
                  </a:lnTo>
                  <a:lnTo>
                    <a:pt x="465497" y="59705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14748179" y="5317129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30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14688473" y="5257424"/>
              <a:ext cx="753110" cy="525780"/>
            </a:xfrm>
            <a:custGeom>
              <a:avLst/>
              <a:gdLst/>
              <a:ahLst/>
              <a:cxnLst/>
              <a:rect l="l" t="t" r="r" b="b"/>
              <a:pathLst>
                <a:path w="753109" h="525779">
                  <a:moveTo>
                    <a:pt x="0" y="0"/>
                  </a:moveTo>
                  <a:lnTo>
                    <a:pt x="0" y="525202"/>
                  </a:lnTo>
                  <a:lnTo>
                    <a:pt x="59705" y="465497"/>
                  </a:lnTo>
                  <a:lnTo>
                    <a:pt x="59705" y="59705"/>
                  </a:lnTo>
                  <a:lnTo>
                    <a:pt x="0" y="0"/>
                  </a:lnTo>
                </a:path>
                <a:path w="753109" h="525779">
                  <a:moveTo>
                    <a:pt x="0" y="525202"/>
                  </a:moveTo>
                  <a:lnTo>
                    <a:pt x="752891" y="525202"/>
                  </a:lnTo>
                  <a:lnTo>
                    <a:pt x="693186" y="465497"/>
                  </a:lnTo>
                  <a:lnTo>
                    <a:pt x="59705" y="465497"/>
                  </a:lnTo>
                  <a:lnTo>
                    <a:pt x="0" y="525202"/>
                  </a:lnTo>
                </a:path>
                <a:path w="753109" h="525779">
                  <a:moveTo>
                    <a:pt x="752891" y="525202"/>
                  </a:moveTo>
                  <a:lnTo>
                    <a:pt x="752891" y="0"/>
                  </a:lnTo>
                  <a:lnTo>
                    <a:pt x="693186" y="59705"/>
                  </a:lnTo>
                  <a:lnTo>
                    <a:pt x="693186" y="465497"/>
                  </a:lnTo>
                  <a:lnTo>
                    <a:pt x="752891" y="525202"/>
                  </a:lnTo>
                </a:path>
                <a:path w="753109" h="525779">
                  <a:moveTo>
                    <a:pt x="752891" y="0"/>
                  </a:moveTo>
                  <a:lnTo>
                    <a:pt x="0" y="0"/>
                  </a:lnTo>
                  <a:lnTo>
                    <a:pt x="59705" y="59705"/>
                  </a:lnTo>
                  <a:lnTo>
                    <a:pt x="693186" y="59705"/>
                  </a:lnTo>
                  <a:lnTo>
                    <a:pt x="752891" y="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13242395" y="2240797"/>
              <a:ext cx="4721225" cy="3913504"/>
            </a:xfrm>
            <a:custGeom>
              <a:avLst/>
              <a:gdLst/>
              <a:ahLst/>
              <a:cxnLst/>
              <a:rect l="l" t="t" r="r" b="b"/>
              <a:pathLst>
                <a:path w="4721225" h="3913504">
                  <a:moveTo>
                    <a:pt x="1792165" y="238820"/>
                  </a:moveTo>
                  <a:lnTo>
                    <a:pt x="1851871" y="238820"/>
                  </a:lnTo>
                  <a:lnTo>
                    <a:pt x="1851871" y="0"/>
                  </a:lnTo>
                  <a:lnTo>
                    <a:pt x="1792165" y="0"/>
                  </a:lnTo>
                  <a:lnTo>
                    <a:pt x="1792165" y="238820"/>
                  </a:lnTo>
                </a:path>
                <a:path w="4721225" h="3913504">
                  <a:moveTo>
                    <a:pt x="0" y="238820"/>
                  </a:moveTo>
                  <a:lnTo>
                    <a:pt x="59705" y="238820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238820"/>
                  </a:lnTo>
                </a:path>
                <a:path w="4721225" h="3913504">
                  <a:moveTo>
                    <a:pt x="3585343" y="238820"/>
                  </a:moveTo>
                  <a:lnTo>
                    <a:pt x="3645048" y="238820"/>
                  </a:lnTo>
                  <a:lnTo>
                    <a:pt x="3645048" y="0"/>
                  </a:lnTo>
                  <a:lnTo>
                    <a:pt x="3585343" y="0"/>
                  </a:lnTo>
                  <a:lnTo>
                    <a:pt x="3585343" y="238820"/>
                  </a:lnTo>
                </a:path>
                <a:path w="4721225" h="3913504">
                  <a:moveTo>
                    <a:pt x="4720753" y="3913215"/>
                  </a:moveTo>
                  <a:lnTo>
                    <a:pt x="4661048" y="3913215"/>
                  </a:lnTo>
                  <a:lnTo>
                    <a:pt x="4661048" y="3674395"/>
                  </a:lnTo>
                  <a:lnTo>
                    <a:pt x="4720753" y="3674395"/>
                  </a:lnTo>
                  <a:lnTo>
                    <a:pt x="4720753" y="3913215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11802388" y="1607315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0" y="0"/>
                  </a:moveTo>
                  <a:lnTo>
                    <a:pt x="70836" y="7083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12435870" y="8066600"/>
              <a:ext cx="239395" cy="60325"/>
            </a:xfrm>
            <a:custGeom>
              <a:avLst/>
              <a:gdLst/>
              <a:ahLst/>
              <a:cxnLst/>
              <a:rect l="l" t="t" r="r" b="b"/>
              <a:pathLst>
                <a:path w="239395" h="60325">
                  <a:moveTo>
                    <a:pt x="0" y="59705"/>
                  </a:moveTo>
                  <a:lnTo>
                    <a:pt x="238820" y="59705"/>
                  </a:lnTo>
                  <a:lnTo>
                    <a:pt x="238820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11476540" y="1521299"/>
              <a:ext cx="7176770" cy="8371205"/>
            </a:xfrm>
            <a:custGeom>
              <a:avLst/>
              <a:gdLst/>
              <a:ahLst/>
              <a:cxnLst/>
              <a:rect l="l" t="t" r="r" b="b"/>
              <a:pathLst>
                <a:path w="7176769" h="8371205">
                  <a:moveTo>
                    <a:pt x="0" y="0"/>
                  </a:moveTo>
                  <a:lnTo>
                    <a:pt x="0" y="8370861"/>
                  </a:lnTo>
                  <a:lnTo>
                    <a:pt x="7176759" y="8370861"/>
                  </a:lnTo>
                  <a:lnTo>
                    <a:pt x="717675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 descr=""/>
            <p:cNvSpPr/>
            <p:nvPr/>
          </p:nvSpPr>
          <p:spPr>
            <a:xfrm>
              <a:off x="18292033" y="152129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4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 descr=""/>
            <p:cNvSpPr/>
            <p:nvPr/>
          </p:nvSpPr>
          <p:spPr>
            <a:xfrm>
              <a:off x="11476540" y="1521299"/>
              <a:ext cx="7176770" cy="0"/>
            </a:xfrm>
            <a:custGeom>
              <a:avLst/>
              <a:gdLst/>
              <a:ahLst/>
              <a:cxnLst/>
              <a:rect l="l" t="t" r="r" b="b"/>
              <a:pathLst>
                <a:path w="7176769" h="0">
                  <a:moveTo>
                    <a:pt x="0" y="0"/>
                  </a:moveTo>
                  <a:lnTo>
                    <a:pt x="7176759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 descr=""/>
            <p:cNvSpPr/>
            <p:nvPr/>
          </p:nvSpPr>
          <p:spPr>
            <a:xfrm>
              <a:off x="11837806" y="152129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4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0" name="object 790" descr=""/>
          <p:cNvSpPr txBox="1"/>
          <p:nvPr/>
        </p:nvSpPr>
        <p:spPr>
          <a:xfrm>
            <a:off x="2032794" y="9681270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1" name="object 791" descr=""/>
          <p:cNvSpPr txBox="1"/>
          <p:nvPr/>
        </p:nvSpPr>
        <p:spPr>
          <a:xfrm>
            <a:off x="2510435" y="968936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2" name="object 792" descr=""/>
          <p:cNvSpPr txBox="1"/>
          <p:nvPr/>
        </p:nvSpPr>
        <p:spPr>
          <a:xfrm>
            <a:off x="2994148" y="969037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3" name="object 793" descr=""/>
          <p:cNvSpPr txBox="1"/>
          <p:nvPr/>
        </p:nvSpPr>
        <p:spPr>
          <a:xfrm>
            <a:off x="3466729" y="9686330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4" name="object 794" descr=""/>
          <p:cNvSpPr txBox="1"/>
          <p:nvPr/>
        </p:nvSpPr>
        <p:spPr>
          <a:xfrm>
            <a:off x="3947406" y="968430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5" name="object 795" descr=""/>
          <p:cNvSpPr txBox="1"/>
          <p:nvPr/>
        </p:nvSpPr>
        <p:spPr>
          <a:xfrm>
            <a:off x="4423023" y="9683294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6" name="object 796" descr=""/>
          <p:cNvSpPr txBox="1"/>
          <p:nvPr/>
        </p:nvSpPr>
        <p:spPr>
          <a:xfrm>
            <a:off x="4864234" y="969037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7" name="object 797" descr=""/>
          <p:cNvSpPr txBox="1"/>
          <p:nvPr/>
        </p:nvSpPr>
        <p:spPr>
          <a:xfrm>
            <a:off x="5285206" y="968734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8" name="object 798" descr=""/>
          <p:cNvSpPr txBox="1"/>
          <p:nvPr/>
        </p:nvSpPr>
        <p:spPr>
          <a:xfrm>
            <a:off x="5715285" y="969442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99" name="object 799" descr=""/>
          <p:cNvSpPr txBox="1"/>
          <p:nvPr/>
        </p:nvSpPr>
        <p:spPr>
          <a:xfrm>
            <a:off x="6135245" y="9686330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0" name="object 800" descr=""/>
          <p:cNvSpPr txBox="1"/>
          <p:nvPr/>
        </p:nvSpPr>
        <p:spPr>
          <a:xfrm>
            <a:off x="6562288" y="9686330"/>
            <a:ext cx="11048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1" name="object 801" descr=""/>
          <p:cNvSpPr txBox="1"/>
          <p:nvPr/>
        </p:nvSpPr>
        <p:spPr>
          <a:xfrm>
            <a:off x="7041953" y="9689365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2" name="object 802" descr=""/>
          <p:cNvSpPr txBox="1"/>
          <p:nvPr/>
        </p:nvSpPr>
        <p:spPr>
          <a:xfrm>
            <a:off x="7518582" y="968835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3" name="object 803" descr=""/>
          <p:cNvSpPr txBox="1"/>
          <p:nvPr/>
        </p:nvSpPr>
        <p:spPr>
          <a:xfrm>
            <a:off x="7991164" y="9691389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4" name="object 804" descr=""/>
          <p:cNvSpPr txBox="1"/>
          <p:nvPr/>
        </p:nvSpPr>
        <p:spPr>
          <a:xfrm>
            <a:off x="8468805" y="968329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5" name="object 805" descr=""/>
          <p:cNvSpPr txBox="1"/>
          <p:nvPr/>
        </p:nvSpPr>
        <p:spPr>
          <a:xfrm>
            <a:off x="8950493" y="9686330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6" name="object 806" descr=""/>
          <p:cNvSpPr txBox="1"/>
          <p:nvPr/>
        </p:nvSpPr>
        <p:spPr>
          <a:xfrm>
            <a:off x="2974921" y="9210712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7" name="object 807" descr=""/>
          <p:cNvSpPr txBox="1"/>
          <p:nvPr/>
        </p:nvSpPr>
        <p:spPr>
          <a:xfrm>
            <a:off x="3451550" y="921071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8" name="object 808" descr=""/>
          <p:cNvSpPr txBox="1"/>
          <p:nvPr/>
        </p:nvSpPr>
        <p:spPr>
          <a:xfrm>
            <a:off x="3930203" y="9207677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09" name="object 809" descr=""/>
          <p:cNvSpPr txBox="1"/>
          <p:nvPr/>
        </p:nvSpPr>
        <p:spPr>
          <a:xfrm>
            <a:off x="4401772" y="920565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0" name="object 810" descr=""/>
          <p:cNvSpPr txBox="1"/>
          <p:nvPr/>
        </p:nvSpPr>
        <p:spPr>
          <a:xfrm>
            <a:off x="4834887" y="921071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1" name="object 811" descr=""/>
          <p:cNvSpPr txBox="1"/>
          <p:nvPr/>
        </p:nvSpPr>
        <p:spPr>
          <a:xfrm>
            <a:off x="5272051" y="921071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2" name="object 812" descr=""/>
          <p:cNvSpPr txBox="1"/>
          <p:nvPr/>
        </p:nvSpPr>
        <p:spPr>
          <a:xfrm>
            <a:off x="5696058" y="920868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3" name="object 813" descr=""/>
          <p:cNvSpPr txBox="1"/>
          <p:nvPr/>
        </p:nvSpPr>
        <p:spPr>
          <a:xfrm>
            <a:off x="6135245" y="921172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4" name="object 814" descr=""/>
          <p:cNvSpPr txBox="1"/>
          <p:nvPr/>
        </p:nvSpPr>
        <p:spPr>
          <a:xfrm>
            <a:off x="6554192" y="921071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5" name="object 815" descr=""/>
          <p:cNvSpPr txBox="1"/>
          <p:nvPr/>
        </p:nvSpPr>
        <p:spPr>
          <a:xfrm>
            <a:off x="7032845" y="921273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6" name="object 816" descr=""/>
          <p:cNvSpPr txBox="1"/>
          <p:nvPr/>
        </p:nvSpPr>
        <p:spPr>
          <a:xfrm>
            <a:off x="7519594" y="920767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7" name="object 817" descr=""/>
          <p:cNvSpPr txBox="1"/>
          <p:nvPr/>
        </p:nvSpPr>
        <p:spPr>
          <a:xfrm>
            <a:off x="7995211" y="921273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8" name="object 818" descr=""/>
          <p:cNvSpPr txBox="1"/>
          <p:nvPr/>
        </p:nvSpPr>
        <p:spPr>
          <a:xfrm>
            <a:off x="2979981" y="872902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19" name="object 819" descr=""/>
          <p:cNvSpPr txBox="1"/>
          <p:nvPr/>
        </p:nvSpPr>
        <p:spPr>
          <a:xfrm>
            <a:off x="4402784" y="872194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0" name="object 820" descr=""/>
          <p:cNvSpPr txBox="1"/>
          <p:nvPr/>
        </p:nvSpPr>
        <p:spPr>
          <a:xfrm>
            <a:off x="5262943" y="879884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1" name="object 821" descr=""/>
          <p:cNvSpPr txBox="1"/>
          <p:nvPr/>
        </p:nvSpPr>
        <p:spPr>
          <a:xfrm>
            <a:off x="5709213" y="879682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2" name="object 822" descr=""/>
          <p:cNvSpPr txBox="1"/>
          <p:nvPr/>
        </p:nvSpPr>
        <p:spPr>
          <a:xfrm>
            <a:off x="6558240" y="873307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3" name="object 823" descr=""/>
          <p:cNvSpPr txBox="1"/>
          <p:nvPr/>
        </p:nvSpPr>
        <p:spPr>
          <a:xfrm>
            <a:off x="7984080" y="872801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4" name="object 824" descr=""/>
          <p:cNvSpPr txBox="1"/>
          <p:nvPr/>
        </p:nvSpPr>
        <p:spPr>
          <a:xfrm>
            <a:off x="2012555" y="8251383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5" name="object 825" descr=""/>
          <p:cNvSpPr txBox="1"/>
          <p:nvPr/>
        </p:nvSpPr>
        <p:spPr>
          <a:xfrm>
            <a:off x="2488172" y="8255430"/>
            <a:ext cx="1460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6" name="object 826" descr=""/>
          <p:cNvSpPr txBox="1"/>
          <p:nvPr/>
        </p:nvSpPr>
        <p:spPr>
          <a:xfrm>
            <a:off x="2875750" y="825340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7" name="object 827" descr=""/>
          <p:cNvSpPr txBox="1"/>
          <p:nvPr/>
        </p:nvSpPr>
        <p:spPr>
          <a:xfrm>
            <a:off x="3279518" y="825340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8" name="object 828" descr=""/>
          <p:cNvSpPr txBox="1"/>
          <p:nvPr/>
        </p:nvSpPr>
        <p:spPr>
          <a:xfrm>
            <a:off x="3689358" y="825340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9" name="object 829" descr=""/>
          <p:cNvSpPr txBox="1"/>
          <p:nvPr/>
        </p:nvSpPr>
        <p:spPr>
          <a:xfrm>
            <a:off x="4094139" y="824834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0" name="object 830" descr=""/>
          <p:cNvSpPr txBox="1"/>
          <p:nvPr/>
        </p:nvSpPr>
        <p:spPr>
          <a:xfrm>
            <a:off x="4498919" y="8251383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1" name="object 831" descr=""/>
          <p:cNvSpPr txBox="1"/>
          <p:nvPr/>
        </p:nvSpPr>
        <p:spPr>
          <a:xfrm>
            <a:off x="5271039" y="838900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2" name="object 832" descr=""/>
          <p:cNvSpPr txBox="1"/>
          <p:nvPr/>
        </p:nvSpPr>
        <p:spPr>
          <a:xfrm>
            <a:off x="5701118" y="839710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3" name="object 833" descr=""/>
          <p:cNvSpPr txBox="1"/>
          <p:nvPr/>
        </p:nvSpPr>
        <p:spPr>
          <a:xfrm>
            <a:off x="6457045" y="824834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4" name="object 834" descr=""/>
          <p:cNvSpPr txBox="1"/>
          <p:nvPr/>
        </p:nvSpPr>
        <p:spPr>
          <a:xfrm>
            <a:off x="6870934" y="824834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5" name="object 835" descr=""/>
          <p:cNvSpPr txBox="1"/>
          <p:nvPr/>
        </p:nvSpPr>
        <p:spPr>
          <a:xfrm>
            <a:off x="7272678" y="825340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6" name="object 836" descr=""/>
          <p:cNvSpPr txBox="1"/>
          <p:nvPr/>
        </p:nvSpPr>
        <p:spPr>
          <a:xfrm>
            <a:off x="7690614" y="825138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7" name="object 837" descr=""/>
          <p:cNvSpPr txBox="1"/>
          <p:nvPr/>
        </p:nvSpPr>
        <p:spPr>
          <a:xfrm>
            <a:off x="8087299" y="825340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8" name="object 838" descr=""/>
          <p:cNvSpPr txBox="1"/>
          <p:nvPr/>
        </p:nvSpPr>
        <p:spPr>
          <a:xfrm>
            <a:off x="8471841" y="825037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9" name="object 839" descr=""/>
          <p:cNvSpPr txBox="1"/>
          <p:nvPr/>
        </p:nvSpPr>
        <p:spPr>
          <a:xfrm>
            <a:off x="8944422" y="825340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0" name="object 840" descr=""/>
          <p:cNvSpPr txBox="1"/>
          <p:nvPr/>
        </p:nvSpPr>
        <p:spPr>
          <a:xfrm>
            <a:off x="2014579" y="765939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1" name="object 841" descr=""/>
          <p:cNvSpPr txBox="1"/>
          <p:nvPr/>
        </p:nvSpPr>
        <p:spPr>
          <a:xfrm>
            <a:off x="2466921" y="765028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2" name="object 842" descr=""/>
          <p:cNvSpPr txBox="1"/>
          <p:nvPr/>
        </p:nvSpPr>
        <p:spPr>
          <a:xfrm>
            <a:off x="2885869" y="765939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3" name="object 843" descr=""/>
          <p:cNvSpPr txBox="1"/>
          <p:nvPr/>
        </p:nvSpPr>
        <p:spPr>
          <a:xfrm>
            <a:off x="3284578" y="765230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4" name="object 844" descr=""/>
          <p:cNvSpPr txBox="1"/>
          <p:nvPr/>
        </p:nvSpPr>
        <p:spPr>
          <a:xfrm>
            <a:off x="3687335" y="765736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5" name="object 845" descr=""/>
          <p:cNvSpPr txBox="1"/>
          <p:nvPr/>
        </p:nvSpPr>
        <p:spPr>
          <a:xfrm>
            <a:off x="4086044" y="7646236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6" name="object 846" descr=""/>
          <p:cNvSpPr txBox="1"/>
          <p:nvPr/>
        </p:nvSpPr>
        <p:spPr>
          <a:xfrm>
            <a:off x="4501955" y="765028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7" name="object 847" descr=""/>
          <p:cNvSpPr txBox="1"/>
          <p:nvPr/>
        </p:nvSpPr>
        <p:spPr>
          <a:xfrm>
            <a:off x="5275086" y="799434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8" name="object 848" descr=""/>
          <p:cNvSpPr txBox="1"/>
          <p:nvPr/>
        </p:nvSpPr>
        <p:spPr>
          <a:xfrm>
            <a:off x="5703142" y="800041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9" name="object 849" descr=""/>
          <p:cNvSpPr txBox="1"/>
          <p:nvPr/>
        </p:nvSpPr>
        <p:spPr>
          <a:xfrm>
            <a:off x="5261931" y="758653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0" name="object 850" descr=""/>
          <p:cNvSpPr txBox="1"/>
          <p:nvPr/>
        </p:nvSpPr>
        <p:spPr>
          <a:xfrm>
            <a:off x="5713261" y="758653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1" name="object 851" descr=""/>
          <p:cNvSpPr txBox="1"/>
          <p:nvPr/>
        </p:nvSpPr>
        <p:spPr>
          <a:xfrm>
            <a:off x="6461093" y="765736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2" name="object 852" descr=""/>
          <p:cNvSpPr txBox="1"/>
          <p:nvPr/>
        </p:nvSpPr>
        <p:spPr>
          <a:xfrm>
            <a:off x="6878017" y="764927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3" name="object 853" descr=""/>
          <p:cNvSpPr txBox="1"/>
          <p:nvPr/>
        </p:nvSpPr>
        <p:spPr>
          <a:xfrm>
            <a:off x="7288869" y="764927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4" name="object 854" descr=""/>
          <p:cNvSpPr txBox="1"/>
          <p:nvPr/>
        </p:nvSpPr>
        <p:spPr>
          <a:xfrm>
            <a:off x="7683531" y="765433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5" name="object 855" descr=""/>
          <p:cNvSpPr txBox="1"/>
          <p:nvPr/>
        </p:nvSpPr>
        <p:spPr>
          <a:xfrm>
            <a:off x="8090335" y="7659391"/>
            <a:ext cx="5365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15290" algn="l"/>
              </a:tabLst>
            </a:pPr>
            <a:r>
              <a:rPr dirty="0" baseline="3703" sz="1125" spc="-37" i="1">
                <a:latin typeface="ISOCPEUR"/>
                <a:cs typeface="ISOCPEUR"/>
              </a:rPr>
              <a:t>74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6" name="object 856" descr=""/>
          <p:cNvSpPr txBox="1"/>
          <p:nvPr/>
        </p:nvSpPr>
        <p:spPr>
          <a:xfrm>
            <a:off x="8950493" y="765939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7" name="object 857" descr=""/>
          <p:cNvSpPr txBox="1"/>
          <p:nvPr/>
        </p:nvSpPr>
        <p:spPr>
          <a:xfrm>
            <a:off x="2013567" y="706436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8" name="object 858" descr=""/>
          <p:cNvSpPr txBox="1"/>
          <p:nvPr/>
        </p:nvSpPr>
        <p:spPr>
          <a:xfrm>
            <a:off x="3281542" y="706234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9" name="object 859" descr=""/>
          <p:cNvSpPr txBox="1"/>
          <p:nvPr/>
        </p:nvSpPr>
        <p:spPr>
          <a:xfrm>
            <a:off x="3697454" y="7056268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0" name="object 860" descr=""/>
          <p:cNvSpPr txBox="1"/>
          <p:nvPr/>
        </p:nvSpPr>
        <p:spPr>
          <a:xfrm>
            <a:off x="4088067" y="705930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1" name="object 861" descr=""/>
          <p:cNvSpPr txBox="1"/>
          <p:nvPr/>
        </p:nvSpPr>
        <p:spPr>
          <a:xfrm>
            <a:off x="4478680" y="706234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2" name="object 862" descr=""/>
          <p:cNvSpPr txBox="1"/>
          <p:nvPr/>
        </p:nvSpPr>
        <p:spPr>
          <a:xfrm>
            <a:off x="5011979" y="7176690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3" name="object 863" descr=""/>
          <p:cNvSpPr txBox="1"/>
          <p:nvPr/>
        </p:nvSpPr>
        <p:spPr>
          <a:xfrm>
            <a:off x="5329732" y="717871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4" name="object 864" descr=""/>
          <p:cNvSpPr txBox="1"/>
          <p:nvPr/>
        </p:nvSpPr>
        <p:spPr>
          <a:xfrm>
            <a:off x="5642424" y="717567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5" name="object 865" descr=""/>
          <p:cNvSpPr txBox="1"/>
          <p:nvPr/>
        </p:nvSpPr>
        <p:spPr>
          <a:xfrm>
            <a:off x="5946010" y="717669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6" name="object 866" descr=""/>
          <p:cNvSpPr txBox="1"/>
          <p:nvPr/>
        </p:nvSpPr>
        <p:spPr>
          <a:xfrm>
            <a:off x="4851079" y="691560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7" name="object 867" descr=""/>
          <p:cNvSpPr txBox="1"/>
          <p:nvPr/>
        </p:nvSpPr>
        <p:spPr>
          <a:xfrm>
            <a:off x="5166807" y="692066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8" name="object 868" descr=""/>
          <p:cNvSpPr txBox="1"/>
          <p:nvPr/>
        </p:nvSpPr>
        <p:spPr>
          <a:xfrm>
            <a:off x="5484560" y="691358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9" name="object 869" descr=""/>
          <p:cNvSpPr txBox="1"/>
          <p:nvPr/>
        </p:nvSpPr>
        <p:spPr>
          <a:xfrm>
            <a:off x="5793205" y="6915607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0" name="object 870" descr=""/>
          <p:cNvSpPr txBox="1"/>
          <p:nvPr/>
        </p:nvSpPr>
        <p:spPr>
          <a:xfrm>
            <a:off x="6099827" y="691560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1" name="object 871" descr=""/>
          <p:cNvSpPr txBox="1"/>
          <p:nvPr/>
        </p:nvSpPr>
        <p:spPr>
          <a:xfrm>
            <a:off x="6462105" y="707043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2" name="object 872" descr=""/>
          <p:cNvSpPr txBox="1"/>
          <p:nvPr/>
        </p:nvSpPr>
        <p:spPr>
          <a:xfrm>
            <a:off x="6865873" y="705829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3" name="object 873" descr=""/>
          <p:cNvSpPr txBox="1"/>
          <p:nvPr/>
        </p:nvSpPr>
        <p:spPr>
          <a:xfrm>
            <a:off x="7271666" y="705829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4" name="object 874" descr=""/>
          <p:cNvSpPr txBox="1"/>
          <p:nvPr/>
        </p:nvSpPr>
        <p:spPr>
          <a:xfrm>
            <a:off x="7684542" y="706132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5" name="object 875" descr=""/>
          <p:cNvSpPr txBox="1"/>
          <p:nvPr/>
        </p:nvSpPr>
        <p:spPr>
          <a:xfrm>
            <a:off x="8086287" y="705829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6" name="object 876" descr=""/>
          <p:cNvSpPr txBox="1"/>
          <p:nvPr/>
        </p:nvSpPr>
        <p:spPr>
          <a:xfrm>
            <a:off x="8494104" y="705930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7" name="object 877" descr=""/>
          <p:cNvSpPr txBox="1"/>
          <p:nvPr/>
        </p:nvSpPr>
        <p:spPr>
          <a:xfrm>
            <a:off x="8954541" y="706132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8" name="object 878" descr=""/>
          <p:cNvSpPr txBox="1"/>
          <p:nvPr/>
        </p:nvSpPr>
        <p:spPr>
          <a:xfrm>
            <a:off x="1998388" y="658267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9" name="object 879" descr=""/>
          <p:cNvSpPr txBox="1"/>
          <p:nvPr/>
        </p:nvSpPr>
        <p:spPr>
          <a:xfrm>
            <a:off x="2477041" y="6579639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0" name="object 880" descr=""/>
          <p:cNvSpPr txBox="1"/>
          <p:nvPr/>
        </p:nvSpPr>
        <p:spPr>
          <a:xfrm>
            <a:off x="3671143" y="657356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1" name="object 881" descr=""/>
          <p:cNvSpPr txBox="1"/>
          <p:nvPr/>
        </p:nvSpPr>
        <p:spPr>
          <a:xfrm>
            <a:off x="4999835" y="664642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2" name="object 882" descr=""/>
          <p:cNvSpPr txBox="1"/>
          <p:nvPr/>
        </p:nvSpPr>
        <p:spPr>
          <a:xfrm>
            <a:off x="5313540" y="6646428"/>
            <a:ext cx="4622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1150" algn="l"/>
              </a:tabLst>
            </a:pPr>
            <a:r>
              <a:rPr dirty="0" sz="750" spc="-25" i="1">
                <a:latin typeface="ISOCPEUR"/>
                <a:cs typeface="ISOCPEUR"/>
              </a:rPr>
              <a:t>104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3" name="object 883" descr=""/>
          <p:cNvSpPr txBox="1"/>
          <p:nvPr/>
        </p:nvSpPr>
        <p:spPr>
          <a:xfrm>
            <a:off x="5929819" y="663732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4" name="object 884" descr=""/>
          <p:cNvSpPr txBox="1"/>
          <p:nvPr/>
        </p:nvSpPr>
        <p:spPr>
          <a:xfrm>
            <a:off x="4839947" y="637016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5" name="object 885" descr=""/>
          <p:cNvSpPr txBox="1"/>
          <p:nvPr/>
        </p:nvSpPr>
        <p:spPr>
          <a:xfrm>
            <a:off x="5143532" y="637320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6" name="object 886" descr=""/>
          <p:cNvSpPr txBox="1"/>
          <p:nvPr/>
        </p:nvSpPr>
        <p:spPr>
          <a:xfrm>
            <a:off x="5470393" y="636713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7" name="object 887" descr=""/>
          <p:cNvSpPr txBox="1"/>
          <p:nvPr/>
        </p:nvSpPr>
        <p:spPr>
          <a:xfrm>
            <a:off x="5777014" y="6365106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8" name="object 888" descr=""/>
          <p:cNvSpPr txBox="1"/>
          <p:nvPr/>
        </p:nvSpPr>
        <p:spPr>
          <a:xfrm>
            <a:off x="6084647" y="6367130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9" name="object 889" descr=""/>
          <p:cNvSpPr txBox="1"/>
          <p:nvPr/>
        </p:nvSpPr>
        <p:spPr>
          <a:xfrm>
            <a:off x="7259523" y="6575591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0" name="object 890" descr=""/>
          <p:cNvSpPr txBox="1"/>
          <p:nvPr/>
        </p:nvSpPr>
        <p:spPr>
          <a:xfrm>
            <a:off x="8453625" y="657862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1" name="object 891" descr=""/>
          <p:cNvSpPr txBox="1"/>
          <p:nvPr/>
        </p:nvSpPr>
        <p:spPr>
          <a:xfrm>
            <a:off x="8937338" y="6578627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2" name="object 892" descr=""/>
          <p:cNvSpPr txBox="1"/>
          <p:nvPr/>
        </p:nvSpPr>
        <p:spPr>
          <a:xfrm>
            <a:off x="2009519" y="610199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3" name="object 893" descr=""/>
          <p:cNvSpPr txBox="1"/>
          <p:nvPr/>
        </p:nvSpPr>
        <p:spPr>
          <a:xfrm>
            <a:off x="2469957" y="6105034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4" name="object 894" descr=""/>
          <p:cNvSpPr txBox="1"/>
          <p:nvPr/>
        </p:nvSpPr>
        <p:spPr>
          <a:xfrm>
            <a:off x="2864618" y="6098962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5" name="object 895" descr=""/>
          <p:cNvSpPr txBox="1"/>
          <p:nvPr/>
        </p:nvSpPr>
        <p:spPr>
          <a:xfrm>
            <a:off x="3271423" y="610199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6" name="object 896" descr=""/>
          <p:cNvSpPr txBox="1"/>
          <p:nvPr/>
        </p:nvSpPr>
        <p:spPr>
          <a:xfrm>
            <a:off x="3673167" y="610199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7" name="object 897" descr=""/>
          <p:cNvSpPr txBox="1"/>
          <p:nvPr/>
        </p:nvSpPr>
        <p:spPr>
          <a:xfrm>
            <a:off x="4093127" y="609896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8" name="object 898" descr=""/>
          <p:cNvSpPr txBox="1"/>
          <p:nvPr/>
        </p:nvSpPr>
        <p:spPr>
          <a:xfrm>
            <a:off x="4488800" y="6096939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9" name="object 899" descr=""/>
          <p:cNvSpPr txBox="1"/>
          <p:nvPr/>
        </p:nvSpPr>
        <p:spPr>
          <a:xfrm>
            <a:off x="4989716" y="60979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0" name="object 900" descr=""/>
          <p:cNvSpPr txBox="1"/>
          <p:nvPr/>
        </p:nvSpPr>
        <p:spPr>
          <a:xfrm>
            <a:off x="5308481" y="6100986"/>
            <a:ext cx="7874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0675" algn="l"/>
                <a:tab pos="635635" algn="l"/>
              </a:tabLst>
            </a:pPr>
            <a:r>
              <a:rPr dirty="0" sz="750" spc="-25" i="1">
                <a:latin typeface="ISOCPEUR"/>
                <a:cs typeface="ISOCPEUR"/>
              </a:rPr>
              <a:t>123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124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125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901" name="object 901" descr=""/>
          <p:cNvSpPr txBox="1"/>
          <p:nvPr/>
        </p:nvSpPr>
        <p:spPr>
          <a:xfrm>
            <a:off x="6445914" y="610402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2" name="object 902" descr=""/>
          <p:cNvSpPr txBox="1"/>
          <p:nvPr/>
        </p:nvSpPr>
        <p:spPr>
          <a:xfrm>
            <a:off x="6856766" y="610503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3" name="object 903" descr=""/>
          <p:cNvSpPr txBox="1"/>
          <p:nvPr/>
        </p:nvSpPr>
        <p:spPr>
          <a:xfrm>
            <a:off x="7251427" y="610199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4" name="object 904" descr=""/>
          <p:cNvSpPr txBox="1"/>
          <p:nvPr/>
        </p:nvSpPr>
        <p:spPr>
          <a:xfrm>
            <a:off x="7659244" y="610199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5" name="object 905" descr=""/>
          <p:cNvSpPr txBox="1"/>
          <p:nvPr/>
        </p:nvSpPr>
        <p:spPr>
          <a:xfrm>
            <a:off x="8070096" y="610199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6" name="object 906" descr=""/>
          <p:cNvSpPr txBox="1"/>
          <p:nvPr/>
        </p:nvSpPr>
        <p:spPr>
          <a:xfrm>
            <a:off x="8484996" y="6105034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7" name="object 907" descr=""/>
          <p:cNvSpPr txBox="1"/>
          <p:nvPr/>
        </p:nvSpPr>
        <p:spPr>
          <a:xfrm>
            <a:off x="8933291" y="610807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8" name="object 908" descr=""/>
          <p:cNvSpPr txBox="1"/>
          <p:nvPr/>
        </p:nvSpPr>
        <p:spPr>
          <a:xfrm>
            <a:off x="1993328" y="562435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9" name="object 909" descr=""/>
          <p:cNvSpPr txBox="1"/>
          <p:nvPr/>
        </p:nvSpPr>
        <p:spPr>
          <a:xfrm>
            <a:off x="2452754" y="5624357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0" name="object 910" descr=""/>
          <p:cNvSpPr txBox="1"/>
          <p:nvPr/>
        </p:nvSpPr>
        <p:spPr>
          <a:xfrm>
            <a:off x="2860570" y="562132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1" name="object 911" descr=""/>
          <p:cNvSpPr txBox="1"/>
          <p:nvPr/>
        </p:nvSpPr>
        <p:spPr>
          <a:xfrm>
            <a:off x="3263327" y="562132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2" name="object 912" descr=""/>
          <p:cNvSpPr txBox="1"/>
          <p:nvPr/>
        </p:nvSpPr>
        <p:spPr>
          <a:xfrm>
            <a:off x="3666083" y="562435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3" name="object 913" descr=""/>
          <p:cNvSpPr txBox="1"/>
          <p:nvPr/>
        </p:nvSpPr>
        <p:spPr>
          <a:xfrm>
            <a:off x="4070864" y="561828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4" name="object 914" descr=""/>
          <p:cNvSpPr txBox="1"/>
          <p:nvPr/>
        </p:nvSpPr>
        <p:spPr>
          <a:xfrm>
            <a:off x="4487788" y="562435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5" name="object 915" descr=""/>
          <p:cNvSpPr txBox="1"/>
          <p:nvPr/>
        </p:nvSpPr>
        <p:spPr>
          <a:xfrm>
            <a:off x="4979596" y="5447266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6" name="object 916" descr=""/>
          <p:cNvSpPr txBox="1"/>
          <p:nvPr/>
        </p:nvSpPr>
        <p:spPr>
          <a:xfrm>
            <a:off x="5304433" y="5433098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7" name="object 917" descr=""/>
          <p:cNvSpPr txBox="1"/>
          <p:nvPr/>
        </p:nvSpPr>
        <p:spPr>
          <a:xfrm>
            <a:off x="4845007" y="5430062"/>
            <a:ext cx="1395095" cy="4140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783590">
              <a:lnSpc>
                <a:spcPct val="100000"/>
              </a:lnSpc>
              <a:spcBef>
                <a:spcPts val="105"/>
              </a:spcBef>
              <a:tabLst>
                <a:tab pos="1089025" algn="l"/>
              </a:tabLst>
            </a:pPr>
            <a:r>
              <a:rPr dirty="0" sz="750" spc="-25" i="1">
                <a:latin typeface="ISOCPEUR"/>
                <a:cs typeface="ISOCPEUR"/>
              </a:rPr>
              <a:t>147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148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327025" algn="l"/>
                <a:tab pos="623570" algn="l"/>
                <a:tab pos="937260" algn="l"/>
                <a:tab pos="1231900" algn="l"/>
              </a:tabLst>
            </a:pPr>
            <a:r>
              <a:rPr dirty="0" sz="750" spc="-25" i="1">
                <a:latin typeface="ISOCPEUR"/>
                <a:cs typeface="ISOCPEUR"/>
              </a:rPr>
              <a:t>140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141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142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143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144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918" name="object 918" descr=""/>
          <p:cNvSpPr txBox="1"/>
          <p:nvPr/>
        </p:nvSpPr>
        <p:spPr>
          <a:xfrm>
            <a:off x="6438830" y="5624357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9" name="object 919" descr=""/>
          <p:cNvSpPr txBox="1"/>
          <p:nvPr/>
        </p:nvSpPr>
        <p:spPr>
          <a:xfrm>
            <a:off x="6858790" y="562435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0" name="object 920" descr=""/>
          <p:cNvSpPr txBox="1"/>
          <p:nvPr/>
        </p:nvSpPr>
        <p:spPr>
          <a:xfrm>
            <a:off x="7258511" y="562435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1" name="object 921" descr=""/>
          <p:cNvSpPr txBox="1"/>
          <p:nvPr/>
        </p:nvSpPr>
        <p:spPr>
          <a:xfrm>
            <a:off x="7661268" y="562638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2" name="object 922" descr=""/>
          <p:cNvSpPr txBox="1"/>
          <p:nvPr/>
        </p:nvSpPr>
        <p:spPr>
          <a:xfrm>
            <a:off x="8064024" y="562435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3" name="object 923" descr=""/>
          <p:cNvSpPr txBox="1"/>
          <p:nvPr/>
        </p:nvSpPr>
        <p:spPr>
          <a:xfrm>
            <a:off x="8478925" y="5629417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4" name="object 924" descr=""/>
          <p:cNvSpPr txBox="1"/>
          <p:nvPr/>
        </p:nvSpPr>
        <p:spPr>
          <a:xfrm>
            <a:off x="8927219" y="562132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5" name="object 925" descr=""/>
          <p:cNvSpPr txBox="1"/>
          <p:nvPr/>
        </p:nvSpPr>
        <p:spPr>
          <a:xfrm>
            <a:off x="2001424" y="514570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6" name="object 926" descr=""/>
          <p:cNvSpPr txBox="1"/>
          <p:nvPr/>
        </p:nvSpPr>
        <p:spPr>
          <a:xfrm>
            <a:off x="2469957" y="514772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7" name="object 927" descr=""/>
          <p:cNvSpPr txBox="1"/>
          <p:nvPr/>
        </p:nvSpPr>
        <p:spPr>
          <a:xfrm>
            <a:off x="3456610" y="514772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8" name="object 928" descr=""/>
          <p:cNvSpPr txBox="1"/>
          <p:nvPr/>
        </p:nvSpPr>
        <p:spPr>
          <a:xfrm>
            <a:off x="3894785" y="514975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9" name="object 929" descr=""/>
          <p:cNvSpPr txBox="1"/>
          <p:nvPr/>
        </p:nvSpPr>
        <p:spPr>
          <a:xfrm>
            <a:off x="4840959" y="516796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0" name="object 930" descr=""/>
          <p:cNvSpPr txBox="1"/>
          <p:nvPr/>
        </p:nvSpPr>
        <p:spPr>
          <a:xfrm>
            <a:off x="5160736" y="5169991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1" name="object 931" descr=""/>
          <p:cNvSpPr txBox="1"/>
          <p:nvPr/>
        </p:nvSpPr>
        <p:spPr>
          <a:xfrm>
            <a:off x="5472417" y="5172015"/>
            <a:ext cx="46418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3055" algn="l"/>
              </a:tabLst>
            </a:pPr>
            <a:r>
              <a:rPr dirty="0" sz="750" spc="-25" i="1">
                <a:latin typeface="ISOCPEUR"/>
                <a:cs typeface="ISOCPEUR"/>
              </a:rPr>
              <a:t>162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163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932" name="object 932" descr=""/>
          <p:cNvSpPr txBox="1"/>
          <p:nvPr/>
        </p:nvSpPr>
        <p:spPr>
          <a:xfrm>
            <a:off x="6083636" y="5160883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3" name="object 933" descr=""/>
          <p:cNvSpPr txBox="1"/>
          <p:nvPr/>
        </p:nvSpPr>
        <p:spPr>
          <a:xfrm>
            <a:off x="7037906" y="514064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4" name="object 934" descr=""/>
          <p:cNvSpPr txBox="1"/>
          <p:nvPr/>
        </p:nvSpPr>
        <p:spPr>
          <a:xfrm>
            <a:off x="7464949" y="514064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5" name="object 935" descr=""/>
          <p:cNvSpPr txBox="1"/>
          <p:nvPr/>
        </p:nvSpPr>
        <p:spPr>
          <a:xfrm>
            <a:off x="8459697" y="514975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6" name="object 936" descr=""/>
          <p:cNvSpPr txBox="1"/>
          <p:nvPr/>
        </p:nvSpPr>
        <p:spPr>
          <a:xfrm>
            <a:off x="8931267" y="514772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7" name="object 937" descr=""/>
          <p:cNvSpPr txBox="1"/>
          <p:nvPr/>
        </p:nvSpPr>
        <p:spPr>
          <a:xfrm>
            <a:off x="1995352" y="467211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8" name="object 938" descr=""/>
          <p:cNvSpPr txBox="1"/>
          <p:nvPr/>
        </p:nvSpPr>
        <p:spPr>
          <a:xfrm>
            <a:off x="2474005" y="466603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9" name="object 939" descr=""/>
          <p:cNvSpPr txBox="1"/>
          <p:nvPr/>
        </p:nvSpPr>
        <p:spPr>
          <a:xfrm>
            <a:off x="2957718" y="4664015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0" name="object 940" descr=""/>
          <p:cNvSpPr txBox="1"/>
          <p:nvPr/>
        </p:nvSpPr>
        <p:spPr>
          <a:xfrm>
            <a:off x="3431311" y="466401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1" name="object 941" descr=""/>
          <p:cNvSpPr txBox="1"/>
          <p:nvPr/>
        </p:nvSpPr>
        <p:spPr>
          <a:xfrm>
            <a:off x="3908952" y="466300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2" name="object 942" descr=""/>
          <p:cNvSpPr txBox="1"/>
          <p:nvPr/>
        </p:nvSpPr>
        <p:spPr>
          <a:xfrm>
            <a:off x="4783278" y="454662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3" name="object 943" descr=""/>
          <p:cNvSpPr txBox="1"/>
          <p:nvPr/>
        </p:nvSpPr>
        <p:spPr>
          <a:xfrm>
            <a:off x="5109126" y="454662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4" name="object 944" descr=""/>
          <p:cNvSpPr txBox="1"/>
          <p:nvPr/>
        </p:nvSpPr>
        <p:spPr>
          <a:xfrm>
            <a:off x="5420807" y="454662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5" name="object 945" descr=""/>
          <p:cNvSpPr txBox="1"/>
          <p:nvPr/>
        </p:nvSpPr>
        <p:spPr>
          <a:xfrm>
            <a:off x="6039110" y="4667051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6" name="object 946" descr=""/>
          <p:cNvSpPr txBox="1"/>
          <p:nvPr/>
        </p:nvSpPr>
        <p:spPr>
          <a:xfrm>
            <a:off x="6513715" y="466705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7" name="object 947" descr=""/>
          <p:cNvSpPr txBox="1"/>
          <p:nvPr/>
        </p:nvSpPr>
        <p:spPr>
          <a:xfrm>
            <a:off x="7017666" y="466705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8" name="object 948" descr=""/>
          <p:cNvSpPr txBox="1"/>
          <p:nvPr/>
        </p:nvSpPr>
        <p:spPr>
          <a:xfrm>
            <a:off x="7495308" y="4660980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9" name="object 949" descr=""/>
          <p:cNvSpPr txBox="1"/>
          <p:nvPr/>
        </p:nvSpPr>
        <p:spPr>
          <a:xfrm>
            <a:off x="7972948" y="466401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0" name="object 950" descr=""/>
          <p:cNvSpPr txBox="1"/>
          <p:nvPr/>
        </p:nvSpPr>
        <p:spPr>
          <a:xfrm>
            <a:off x="8456662" y="466098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1" name="object 951" descr=""/>
          <p:cNvSpPr txBox="1"/>
          <p:nvPr/>
        </p:nvSpPr>
        <p:spPr>
          <a:xfrm>
            <a:off x="8934302" y="466705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2" name="object 952" descr=""/>
          <p:cNvSpPr txBox="1"/>
          <p:nvPr/>
        </p:nvSpPr>
        <p:spPr>
          <a:xfrm>
            <a:off x="1994340" y="418839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3" name="object 953" descr=""/>
          <p:cNvSpPr txBox="1"/>
          <p:nvPr/>
        </p:nvSpPr>
        <p:spPr>
          <a:xfrm>
            <a:off x="2482101" y="418637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4" name="object 954" descr=""/>
          <p:cNvSpPr txBox="1"/>
          <p:nvPr/>
        </p:nvSpPr>
        <p:spPr>
          <a:xfrm>
            <a:off x="2946586" y="418839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5" name="object 955" descr=""/>
          <p:cNvSpPr txBox="1"/>
          <p:nvPr/>
        </p:nvSpPr>
        <p:spPr>
          <a:xfrm>
            <a:off x="3434347" y="4191434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6" name="object 956" descr=""/>
          <p:cNvSpPr txBox="1"/>
          <p:nvPr/>
        </p:nvSpPr>
        <p:spPr>
          <a:xfrm>
            <a:off x="3916036" y="419244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7" name="object 957" descr=""/>
          <p:cNvSpPr txBox="1"/>
          <p:nvPr/>
        </p:nvSpPr>
        <p:spPr>
          <a:xfrm>
            <a:off x="4640593" y="4279474"/>
            <a:ext cx="47053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3055" algn="l"/>
              </a:tabLst>
            </a:pPr>
            <a:r>
              <a:rPr dirty="0" sz="750" spc="-25" i="1">
                <a:latin typeface="ISOCPEUR"/>
                <a:cs typeface="ISOCPEUR"/>
              </a:rPr>
              <a:t>193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8" name="object 958" descr=""/>
          <p:cNvSpPr txBox="1"/>
          <p:nvPr/>
        </p:nvSpPr>
        <p:spPr>
          <a:xfrm>
            <a:off x="5256871" y="428251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9" name="object 959" descr=""/>
          <p:cNvSpPr txBox="1"/>
          <p:nvPr/>
        </p:nvSpPr>
        <p:spPr>
          <a:xfrm>
            <a:off x="5566528" y="428251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0" name="object 960" descr=""/>
          <p:cNvSpPr txBox="1"/>
          <p:nvPr/>
        </p:nvSpPr>
        <p:spPr>
          <a:xfrm>
            <a:off x="4792386" y="401434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1" name="object 961" descr=""/>
          <p:cNvSpPr txBox="1"/>
          <p:nvPr/>
        </p:nvSpPr>
        <p:spPr>
          <a:xfrm>
            <a:off x="5105079" y="401737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2" name="object 962" descr=""/>
          <p:cNvSpPr txBox="1"/>
          <p:nvPr/>
        </p:nvSpPr>
        <p:spPr>
          <a:xfrm>
            <a:off x="5414736" y="401434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3" name="object 963" descr=""/>
          <p:cNvSpPr txBox="1"/>
          <p:nvPr/>
        </p:nvSpPr>
        <p:spPr>
          <a:xfrm>
            <a:off x="6034050" y="4192446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4" name="object 964" descr=""/>
          <p:cNvSpPr txBox="1"/>
          <p:nvPr/>
        </p:nvSpPr>
        <p:spPr>
          <a:xfrm>
            <a:off x="6517762" y="418637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5" name="object 965" descr=""/>
          <p:cNvSpPr txBox="1"/>
          <p:nvPr/>
        </p:nvSpPr>
        <p:spPr>
          <a:xfrm>
            <a:off x="7011595" y="418333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6" name="object 966" descr=""/>
          <p:cNvSpPr txBox="1"/>
          <p:nvPr/>
        </p:nvSpPr>
        <p:spPr>
          <a:xfrm>
            <a:off x="7494296" y="418637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7" name="object 967" descr=""/>
          <p:cNvSpPr txBox="1"/>
          <p:nvPr/>
        </p:nvSpPr>
        <p:spPr>
          <a:xfrm>
            <a:off x="7970925" y="4189410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8" name="object 968" descr=""/>
          <p:cNvSpPr txBox="1"/>
          <p:nvPr/>
        </p:nvSpPr>
        <p:spPr>
          <a:xfrm>
            <a:off x="8446542" y="418941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9" name="object 969" descr=""/>
          <p:cNvSpPr txBox="1"/>
          <p:nvPr/>
        </p:nvSpPr>
        <p:spPr>
          <a:xfrm>
            <a:off x="8927219" y="418637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0" name="object 970" descr=""/>
          <p:cNvSpPr txBox="1"/>
          <p:nvPr/>
        </p:nvSpPr>
        <p:spPr>
          <a:xfrm>
            <a:off x="1992316" y="3715817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1" name="object 971" descr=""/>
          <p:cNvSpPr txBox="1"/>
          <p:nvPr/>
        </p:nvSpPr>
        <p:spPr>
          <a:xfrm>
            <a:off x="2472993" y="370670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2" name="object 972" descr=""/>
          <p:cNvSpPr txBox="1"/>
          <p:nvPr/>
        </p:nvSpPr>
        <p:spPr>
          <a:xfrm>
            <a:off x="3672155" y="3715817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3" name="object 973" descr=""/>
          <p:cNvSpPr txBox="1"/>
          <p:nvPr/>
        </p:nvSpPr>
        <p:spPr>
          <a:xfrm>
            <a:off x="4634521" y="374212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4" name="object 974" descr=""/>
          <p:cNvSpPr txBox="1"/>
          <p:nvPr/>
        </p:nvSpPr>
        <p:spPr>
          <a:xfrm>
            <a:off x="4954298" y="374212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5" name="object 975" descr=""/>
          <p:cNvSpPr txBox="1"/>
          <p:nvPr/>
        </p:nvSpPr>
        <p:spPr>
          <a:xfrm>
            <a:off x="5262943" y="3739092"/>
            <a:ext cx="4622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1150" algn="l"/>
              </a:tabLst>
            </a:pPr>
            <a:r>
              <a:rPr dirty="0" sz="750" spc="-25" i="1">
                <a:latin typeface="ISOCPEUR"/>
                <a:cs typeface="ISOCPEUR"/>
              </a:rPr>
              <a:t>212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6" name="object 976" descr=""/>
          <p:cNvSpPr txBox="1"/>
          <p:nvPr/>
        </p:nvSpPr>
        <p:spPr>
          <a:xfrm>
            <a:off x="6025954" y="3712781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7" name="object 977" descr=""/>
          <p:cNvSpPr txBox="1"/>
          <p:nvPr/>
        </p:nvSpPr>
        <p:spPr>
          <a:xfrm>
            <a:off x="6509667" y="371581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8" name="object 978" descr=""/>
          <p:cNvSpPr txBox="1"/>
          <p:nvPr/>
        </p:nvSpPr>
        <p:spPr>
          <a:xfrm>
            <a:off x="7258511" y="370974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9" name="object 979" descr=""/>
          <p:cNvSpPr txBox="1"/>
          <p:nvPr/>
        </p:nvSpPr>
        <p:spPr>
          <a:xfrm>
            <a:off x="8462733" y="370670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0" name="object 980" descr=""/>
          <p:cNvSpPr txBox="1"/>
          <p:nvPr/>
        </p:nvSpPr>
        <p:spPr>
          <a:xfrm>
            <a:off x="8935315" y="370367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1" name="object 981" descr=""/>
          <p:cNvSpPr txBox="1"/>
          <p:nvPr/>
        </p:nvSpPr>
        <p:spPr>
          <a:xfrm>
            <a:off x="2001424" y="32391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2" name="object 982" descr=""/>
          <p:cNvSpPr txBox="1"/>
          <p:nvPr/>
        </p:nvSpPr>
        <p:spPr>
          <a:xfrm>
            <a:off x="2481089" y="323412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3" name="object 983" descr=""/>
          <p:cNvSpPr txBox="1"/>
          <p:nvPr/>
        </p:nvSpPr>
        <p:spPr>
          <a:xfrm>
            <a:off x="2963789" y="322603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4" name="object 984" descr=""/>
          <p:cNvSpPr txBox="1"/>
          <p:nvPr/>
        </p:nvSpPr>
        <p:spPr>
          <a:xfrm>
            <a:off x="3438395" y="3232104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5" name="object 985" descr=""/>
          <p:cNvSpPr txBox="1"/>
          <p:nvPr/>
        </p:nvSpPr>
        <p:spPr>
          <a:xfrm>
            <a:off x="3910976" y="323412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6" name="object 986" descr=""/>
          <p:cNvSpPr txBox="1"/>
          <p:nvPr/>
        </p:nvSpPr>
        <p:spPr>
          <a:xfrm>
            <a:off x="4786314" y="3471937"/>
            <a:ext cx="8083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30835" algn="l"/>
                <a:tab pos="644525" algn="l"/>
              </a:tabLst>
            </a:pPr>
            <a:r>
              <a:rPr dirty="0" sz="750" spc="-25" i="1">
                <a:latin typeface="ISOCPEUR"/>
                <a:cs typeface="ISOCPEUR"/>
              </a:rPr>
              <a:t>224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225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7" name="object 987" descr=""/>
          <p:cNvSpPr txBox="1"/>
          <p:nvPr/>
        </p:nvSpPr>
        <p:spPr>
          <a:xfrm>
            <a:off x="4639581" y="320275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8" name="object 988" descr=""/>
          <p:cNvSpPr txBox="1"/>
          <p:nvPr/>
        </p:nvSpPr>
        <p:spPr>
          <a:xfrm>
            <a:off x="4957334" y="320984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9" name="object 989" descr=""/>
          <p:cNvSpPr txBox="1"/>
          <p:nvPr/>
        </p:nvSpPr>
        <p:spPr>
          <a:xfrm>
            <a:off x="5261931" y="3205793"/>
            <a:ext cx="4876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23850" algn="l"/>
              </a:tabLst>
            </a:pPr>
            <a:r>
              <a:rPr dirty="0" sz="750" spc="-25" i="1">
                <a:latin typeface="ISOCPEUR"/>
                <a:cs typeface="ISOCPEUR"/>
              </a:rPr>
              <a:t>229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0" name="object 990" descr=""/>
          <p:cNvSpPr txBox="1"/>
          <p:nvPr/>
        </p:nvSpPr>
        <p:spPr>
          <a:xfrm>
            <a:off x="4486776" y="2936614"/>
            <a:ext cx="4813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8135" algn="l"/>
              </a:tabLst>
            </a:pPr>
            <a:r>
              <a:rPr dirty="0" sz="750" spc="-25" i="1">
                <a:latin typeface="ISOCPEUR"/>
                <a:cs typeface="ISOCPEUR"/>
              </a:rPr>
              <a:t>231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1" name="object 991" descr=""/>
          <p:cNvSpPr txBox="1"/>
          <p:nvPr/>
        </p:nvSpPr>
        <p:spPr>
          <a:xfrm>
            <a:off x="6027978" y="3231092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2" name="object 992" descr=""/>
          <p:cNvSpPr txBox="1"/>
          <p:nvPr/>
        </p:nvSpPr>
        <p:spPr>
          <a:xfrm>
            <a:off x="6502583" y="3233116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3" name="object 993" descr=""/>
          <p:cNvSpPr txBox="1"/>
          <p:nvPr/>
        </p:nvSpPr>
        <p:spPr>
          <a:xfrm>
            <a:off x="7017666" y="323412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4" name="object 994" descr=""/>
          <p:cNvSpPr txBox="1"/>
          <p:nvPr/>
        </p:nvSpPr>
        <p:spPr>
          <a:xfrm>
            <a:off x="7496319" y="3241212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5" name="object 995" descr=""/>
          <p:cNvSpPr txBox="1"/>
          <p:nvPr/>
        </p:nvSpPr>
        <p:spPr>
          <a:xfrm>
            <a:off x="7983068" y="324222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6" name="object 996" descr=""/>
          <p:cNvSpPr txBox="1"/>
          <p:nvPr/>
        </p:nvSpPr>
        <p:spPr>
          <a:xfrm>
            <a:off x="8450590" y="323412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7" name="object 997" descr=""/>
          <p:cNvSpPr txBox="1"/>
          <p:nvPr/>
        </p:nvSpPr>
        <p:spPr>
          <a:xfrm>
            <a:off x="8929243" y="323412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8" name="object 998" descr=""/>
          <p:cNvSpPr txBox="1"/>
          <p:nvPr/>
        </p:nvSpPr>
        <p:spPr>
          <a:xfrm>
            <a:off x="1995352" y="2749403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9" name="object 999" descr=""/>
          <p:cNvSpPr txBox="1"/>
          <p:nvPr/>
        </p:nvSpPr>
        <p:spPr>
          <a:xfrm>
            <a:off x="2474005" y="2751427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0" name="object 1000" descr=""/>
          <p:cNvSpPr txBox="1"/>
          <p:nvPr/>
        </p:nvSpPr>
        <p:spPr>
          <a:xfrm>
            <a:off x="2941527" y="275243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1" name="object 1001" descr=""/>
          <p:cNvSpPr txBox="1"/>
          <p:nvPr/>
        </p:nvSpPr>
        <p:spPr>
          <a:xfrm>
            <a:off x="3420179" y="2637077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2" name="object 1002" descr=""/>
          <p:cNvSpPr txBox="1"/>
          <p:nvPr/>
        </p:nvSpPr>
        <p:spPr>
          <a:xfrm>
            <a:off x="3896809" y="2635053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3" name="object 1003" descr=""/>
          <p:cNvSpPr txBox="1"/>
          <p:nvPr/>
        </p:nvSpPr>
        <p:spPr>
          <a:xfrm>
            <a:off x="5215381" y="251867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4" name="object 1004" descr=""/>
          <p:cNvSpPr txBox="1"/>
          <p:nvPr/>
        </p:nvSpPr>
        <p:spPr>
          <a:xfrm>
            <a:off x="6032026" y="2761547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5" name="object 1005" descr=""/>
          <p:cNvSpPr txBox="1"/>
          <p:nvPr/>
        </p:nvSpPr>
        <p:spPr>
          <a:xfrm>
            <a:off x="6507643" y="2763571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6" name="object 1006" descr=""/>
          <p:cNvSpPr txBox="1"/>
          <p:nvPr/>
        </p:nvSpPr>
        <p:spPr>
          <a:xfrm>
            <a:off x="7008559" y="2635053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7" name="object 1007" descr=""/>
          <p:cNvSpPr txBox="1"/>
          <p:nvPr/>
        </p:nvSpPr>
        <p:spPr>
          <a:xfrm>
            <a:off x="7487212" y="262898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8" name="object 1008" descr=""/>
          <p:cNvSpPr txBox="1"/>
          <p:nvPr/>
        </p:nvSpPr>
        <p:spPr>
          <a:xfrm>
            <a:off x="7974972" y="2749403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9" name="object 1009" descr=""/>
          <p:cNvSpPr txBox="1"/>
          <p:nvPr/>
        </p:nvSpPr>
        <p:spPr>
          <a:xfrm>
            <a:off x="8451601" y="2758511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0" name="object 1010" descr=""/>
          <p:cNvSpPr txBox="1"/>
          <p:nvPr/>
        </p:nvSpPr>
        <p:spPr>
          <a:xfrm>
            <a:off x="8927219" y="275243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1" name="object 1011" descr=""/>
          <p:cNvSpPr txBox="1"/>
          <p:nvPr/>
        </p:nvSpPr>
        <p:spPr>
          <a:xfrm>
            <a:off x="2231137" y="2154376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2" name="object 1012" descr=""/>
          <p:cNvSpPr txBox="1"/>
          <p:nvPr/>
        </p:nvSpPr>
        <p:spPr>
          <a:xfrm>
            <a:off x="2950634" y="216044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3" name="object 1013" descr=""/>
          <p:cNvSpPr txBox="1"/>
          <p:nvPr/>
        </p:nvSpPr>
        <p:spPr>
          <a:xfrm>
            <a:off x="3427263" y="203496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4" name="object 1014" descr=""/>
          <p:cNvSpPr txBox="1"/>
          <p:nvPr/>
        </p:nvSpPr>
        <p:spPr>
          <a:xfrm>
            <a:off x="3913000" y="203496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5" name="object 1015" descr=""/>
          <p:cNvSpPr txBox="1"/>
          <p:nvPr/>
        </p:nvSpPr>
        <p:spPr>
          <a:xfrm>
            <a:off x="4560649" y="214223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6" name="object 1016" descr=""/>
          <p:cNvSpPr txBox="1"/>
          <p:nvPr/>
        </p:nvSpPr>
        <p:spPr>
          <a:xfrm>
            <a:off x="5225501" y="2034965"/>
            <a:ext cx="6502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87045" algn="l"/>
              </a:tabLst>
            </a:pPr>
            <a:r>
              <a:rPr dirty="0" sz="750" spc="-25" i="1">
                <a:latin typeface="ISOCPEUR"/>
                <a:cs typeface="ISOCPEUR"/>
              </a:rPr>
              <a:t>259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7" name="object 1017" descr=""/>
          <p:cNvSpPr txBox="1"/>
          <p:nvPr/>
        </p:nvSpPr>
        <p:spPr>
          <a:xfrm>
            <a:off x="6367994" y="215437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8" name="object 1018" descr=""/>
          <p:cNvSpPr txBox="1"/>
          <p:nvPr/>
        </p:nvSpPr>
        <p:spPr>
          <a:xfrm>
            <a:off x="7016654" y="2041037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9" name="object 1019" descr=""/>
          <p:cNvSpPr txBox="1"/>
          <p:nvPr/>
        </p:nvSpPr>
        <p:spPr>
          <a:xfrm>
            <a:off x="7481141" y="2038002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0" name="object 1020" descr=""/>
          <p:cNvSpPr txBox="1"/>
          <p:nvPr/>
        </p:nvSpPr>
        <p:spPr>
          <a:xfrm>
            <a:off x="7969913" y="2148304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1" name="object 1021" descr=""/>
          <p:cNvSpPr txBox="1"/>
          <p:nvPr/>
        </p:nvSpPr>
        <p:spPr>
          <a:xfrm>
            <a:off x="8692446" y="215134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2" name="object 1022" descr=""/>
          <p:cNvSpPr txBox="1"/>
          <p:nvPr/>
        </p:nvSpPr>
        <p:spPr>
          <a:xfrm>
            <a:off x="2232149" y="1561373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3" name="object 1023" descr=""/>
          <p:cNvSpPr txBox="1"/>
          <p:nvPr/>
        </p:nvSpPr>
        <p:spPr>
          <a:xfrm>
            <a:off x="2951646" y="1563397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4" name="object 1024" descr=""/>
          <p:cNvSpPr txBox="1"/>
          <p:nvPr/>
        </p:nvSpPr>
        <p:spPr>
          <a:xfrm>
            <a:off x="3672155" y="1557325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5" name="object 1025" descr=""/>
          <p:cNvSpPr txBox="1"/>
          <p:nvPr/>
        </p:nvSpPr>
        <p:spPr>
          <a:xfrm>
            <a:off x="6359898" y="1561373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6" name="object 1026" descr=""/>
          <p:cNvSpPr txBox="1"/>
          <p:nvPr/>
        </p:nvSpPr>
        <p:spPr>
          <a:xfrm>
            <a:off x="7246367" y="1554289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7" name="object 1027" descr=""/>
          <p:cNvSpPr txBox="1"/>
          <p:nvPr/>
        </p:nvSpPr>
        <p:spPr>
          <a:xfrm>
            <a:off x="7970925" y="1558336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8" name="object 1028" descr=""/>
          <p:cNvSpPr txBox="1"/>
          <p:nvPr/>
        </p:nvSpPr>
        <p:spPr>
          <a:xfrm>
            <a:off x="8695482" y="1563397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274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29" name="object 1029" descr=""/>
          <p:cNvGrpSpPr/>
          <p:nvPr/>
        </p:nvGrpSpPr>
        <p:grpSpPr>
          <a:xfrm>
            <a:off x="2277763" y="9948691"/>
            <a:ext cx="437515" cy="405130"/>
            <a:chOff x="2277763" y="9948691"/>
            <a:chExt cx="437515" cy="405130"/>
          </a:xfrm>
        </p:grpSpPr>
        <p:sp>
          <p:nvSpPr>
            <p:cNvPr id="1030" name="object 1030" descr=""/>
            <p:cNvSpPr/>
            <p:nvPr/>
          </p:nvSpPr>
          <p:spPr>
            <a:xfrm>
              <a:off x="2280938" y="9951866"/>
              <a:ext cx="431165" cy="398780"/>
            </a:xfrm>
            <a:custGeom>
              <a:avLst/>
              <a:gdLst/>
              <a:ahLst/>
              <a:cxnLst/>
              <a:rect l="l" t="t" r="r" b="b"/>
              <a:pathLst>
                <a:path w="431164" h="398779">
                  <a:moveTo>
                    <a:pt x="36430" y="0"/>
                  </a:moveTo>
                  <a:lnTo>
                    <a:pt x="36430" y="398708"/>
                  </a:lnTo>
                </a:path>
                <a:path w="431164" h="398779">
                  <a:moveTo>
                    <a:pt x="394661" y="0"/>
                  </a:moveTo>
                  <a:lnTo>
                    <a:pt x="394661" y="398708"/>
                  </a:lnTo>
                </a:path>
                <a:path w="431164" h="398779">
                  <a:moveTo>
                    <a:pt x="0" y="363290"/>
                  </a:moveTo>
                  <a:lnTo>
                    <a:pt x="431091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1" name="object 1031" descr=""/>
            <p:cNvSpPr/>
            <p:nvPr/>
          </p:nvSpPr>
          <p:spPr>
            <a:xfrm>
              <a:off x="229105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2" name="object 1032" descr=""/>
            <p:cNvSpPr/>
            <p:nvPr/>
          </p:nvSpPr>
          <p:spPr>
            <a:xfrm>
              <a:off x="229105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3" name="object 1033" descr=""/>
            <p:cNvSpPr/>
            <p:nvPr/>
          </p:nvSpPr>
          <p:spPr>
            <a:xfrm>
              <a:off x="264928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4" name="object 1034" descr=""/>
            <p:cNvSpPr/>
            <p:nvPr/>
          </p:nvSpPr>
          <p:spPr>
            <a:xfrm>
              <a:off x="264928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35" name="object 1035" descr=""/>
          <p:cNvSpPr txBox="1"/>
          <p:nvPr/>
        </p:nvSpPr>
        <p:spPr>
          <a:xfrm>
            <a:off x="2392037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36" name="object 1036" descr=""/>
          <p:cNvGrpSpPr/>
          <p:nvPr/>
        </p:nvGrpSpPr>
        <p:grpSpPr>
          <a:xfrm>
            <a:off x="2637006" y="9922381"/>
            <a:ext cx="436880" cy="431800"/>
            <a:chOff x="2637006" y="9922381"/>
            <a:chExt cx="436880" cy="431800"/>
          </a:xfrm>
        </p:grpSpPr>
        <p:sp>
          <p:nvSpPr>
            <p:cNvPr id="1037" name="object 1037" descr=""/>
            <p:cNvSpPr/>
            <p:nvPr/>
          </p:nvSpPr>
          <p:spPr>
            <a:xfrm>
              <a:off x="2640181" y="9925556"/>
              <a:ext cx="430530" cy="425450"/>
            </a:xfrm>
            <a:custGeom>
              <a:avLst/>
              <a:gdLst/>
              <a:ahLst/>
              <a:cxnLst/>
              <a:rect l="l" t="t" r="r" b="b"/>
              <a:pathLst>
                <a:path w="430530" h="425450">
                  <a:moveTo>
                    <a:pt x="35418" y="0"/>
                  </a:moveTo>
                  <a:lnTo>
                    <a:pt x="35418" y="425019"/>
                  </a:lnTo>
                </a:path>
                <a:path w="430530" h="425450">
                  <a:moveTo>
                    <a:pt x="394661" y="26310"/>
                  </a:moveTo>
                  <a:lnTo>
                    <a:pt x="394661" y="425019"/>
                  </a:lnTo>
                </a:path>
                <a:path w="430530" h="425450">
                  <a:moveTo>
                    <a:pt x="0" y="389601"/>
                  </a:moveTo>
                  <a:lnTo>
                    <a:pt x="430079" y="3896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8" name="object 1038" descr=""/>
            <p:cNvSpPr/>
            <p:nvPr/>
          </p:nvSpPr>
          <p:spPr>
            <a:xfrm>
              <a:off x="264928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39" name="object 1039" descr=""/>
            <p:cNvSpPr/>
            <p:nvPr/>
          </p:nvSpPr>
          <p:spPr>
            <a:xfrm>
              <a:off x="264928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0" name="object 1040" descr=""/>
            <p:cNvSpPr/>
            <p:nvPr/>
          </p:nvSpPr>
          <p:spPr>
            <a:xfrm>
              <a:off x="300751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 descr=""/>
            <p:cNvSpPr/>
            <p:nvPr/>
          </p:nvSpPr>
          <p:spPr>
            <a:xfrm>
              <a:off x="300751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2" name="object 1042" descr=""/>
          <p:cNvSpPr txBox="1"/>
          <p:nvPr/>
        </p:nvSpPr>
        <p:spPr>
          <a:xfrm>
            <a:off x="2751280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43" name="object 1043" descr=""/>
          <p:cNvGrpSpPr/>
          <p:nvPr/>
        </p:nvGrpSpPr>
        <p:grpSpPr>
          <a:xfrm>
            <a:off x="2995236" y="9948691"/>
            <a:ext cx="796290" cy="405130"/>
            <a:chOff x="2995236" y="9948691"/>
            <a:chExt cx="796290" cy="405130"/>
          </a:xfrm>
        </p:grpSpPr>
        <p:sp>
          <p:nvSpPr>
            <p:cNvPr id="1044" name="object 1044" descr=""/>
            <p:cNvSpPr/>
            <p:nvPr/>
          </p:nvSpPr>
          <p:spPr>
            <a:xfrm>
              <a:off x="2998411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39" h="398779">
                  <a:moveTo>
                    <a:pt x="36430" y="0"/>
                  </a:moveTo>
                  <a:lnTo>
                    <a:pt x="36430" y="398708"/>
                  </a:lnTo>
                </a:path>
                <a:path w="789939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39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 descr=""/>
            <p:cNvSpPr/>
            <p:nvPr/>
          </p:nvSpPr>
          <p:spPr>
            <a:xfrm>
              <a:off x="300751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6" name="object 1046" descr=""/>
            <p:cNvSpPr/>
            <p:nvPr/>
          </p:nvSpPr>
          <p:spPr>
            <a:xfrm>
              <a:off x="300751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7" name="object 1047" descr=""/>
            <p:cNvSpPr/>
            <p:nvPr/>
          </p:nvSpPr>
          <p:spPr>
            <a:xfrm>
              <a:off x="3724992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8" name="object 1048" descr=""/>
            <p:cNvSpPr/>
            <p:nvPr/>
          </p:nvSpPr>
          <p:spPr>
            <a:xfrm>
              <a:off x="372499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9" name="object 1049" descr=""/>
          <p:cNvSpPr txBox="1"/>
          <p:nvPr/>
        </p:nvSpPr>
        <p:spPr>
          <a:xfrm>
            <a:off x="3282554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50" name="object 1050" descr=""/>
          <p:cNvGrpSpPr/>
          <p:nvPr/>
        </p:nvGrpSpPr>
        <p:grpSpPr>
          <a:xfrm>
            <a:off x="3712710" y="9948691"/>
            <a:ext cx="795020" cy="405130"/>
            <a:chOff x="3712710" y="9948691"/>
            <a:chExt cx="795020" cy="405130"/>
          </a:xfrm>
        </p:grpSpPr>
        <p:sp>
          <p:nvSpPr>
            <p:cNvPr id="1051" name="object 1051" descr=""/>
            <p:cNvSpPr/>
            <p:nvPr/>
          </p:nvSpPr>
          <p:spPr>
            <a:xfrm>
              <a:off x="3715885" y="9951866"/>
              <a:ext cx="788670" cy="398780"/>
            </a:xfrm>
            <a:custGeom>
              <a:avLst/>
              <a:gdLst/>
              <a:ahLst/>
              <a:cxnLst/>
              <a:rect l="l" t="t" r="r" b="b"/>
              <a:pathLst>
                <a:path w="788670" h="398779">
                  <a:moveTo>
                    <a:pt x="35418" y="0"/>
                  </a:moveTo>
                  <a:lnTo>
                    <a:pt x="35418" y="398708"/>
                  </a:lnTo>
                </a:path>
                <a:path w="788670" h="398779">
                  <a:moveTo>
                    <a:pt x="752891" y="0"/>
                  </a:moveTo>
                  <a:lnTo>
                    <a:pt x="752891" y="398708"/>
                  </a:lnTo>
                </a:path>
                <a:path w="788670" h="398779">
                  <a:moveTo>
                    <a:pt x="0" y="363290"/>
                  </a:moveTo>
                  <a:lnTo>
                    <a:pt x="78831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 descr=""/>
            <p:cNvSpPr/>
            <p:nvPr/>
          </p:nvSpPr>
          <p:spPr>
            <a:xfrm>
              <a:off x="372499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3" name="object 1053" descr=""/>
            <p:cNvSpPr/>
            <p:nvPr/>
          </p:nvSpPr>
          <p:spPr>
            <a:xfrm>
              <a:off x="372499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4" name="object 1054" descr=""/>
            <p:cNvSpPr/>
            <p:nvPr/>
          </p:nvSpPr>
          <p:spPr>
            <a:xfrm>
              <a:off x="444246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5" name="object 1055" descr=""/>
            <p:cNvSpPr/>
            <p:nvPr/>
          </p:nvSpPr>
          <p:spPr>
            <a:xfrm>
              <a:off x="444246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56" name="object 1056" descr=""/>
          <p:cNvSpPr txBox="1"/>
          <p:nvPr/>
        </p:nvSpPr>
        <p:spPr>
          <a:xfrm>
            <a:off x="4000027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57" name="object 1057" descr=""/>
          <p:cNvGrpSpPr/>
          <p:nvPr/>
        </p:nvGrpSpPr>
        <p:grpSpPr>
          <a:xfrm>
            <a:off x="4429171" y="9948691"/>
            <a:ext cx="437515" cy="405130"/>
            <a:chOff x="4429171" y="9948691"/>
            <a:chExt cx="437515" cy="405130"/>
          </a:xfrm>
        </p:grpSpPr>
        <p:sp>
          <p:nvSpPr>
            <p:cNvPr id="1058" name="object 1058" descr=""/>
            <p:cNvSpPr/>
            <p:nvPr/>
          </p:nvSpPr>
          <p:spPr>
            <a:xfrm>
              <a:off x="4432346" y="9951866"/>
              <a:ext cx="431165" cy="398780"/>
            </a:xfrm>
            <a:custGeom>
              <a:avLst/>
              <a:gdLst/>
              <a:ahLst/>
              <a:cxnLst/>
              <a:rect l="l" t="t" r="r" b="b"/>
              <a:pathLst>
                <a:path w="431164" h="398779">
                  <a:moveTo>
                    <a:pt x="36430" y="0"/>
                  </a:moveTo>
                  <a:lnTo>
                    <a:pt x="36430" y="398708"/>
                  </a:lnTo>
                </a:path>
                <a:path w="431164" h="398779">
                  <a:moveTo>
                    <a:pt x="394661" y="0"/>
                  </a:moveTo>
                  <a:lnTo>
                    <a:pt x="394661" y="398708"/>
                  </a:lnTo>
                </a:path>
                <a:path w="431164" h="398779">
                  <a:moveTo>
                    <a:pt x="0" y="363290"/>
                  </a:moveTo>
                  <a:lnTo>
                    <a:pt x="431091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 descr=""/>
            <p:cNvSpPr/>
            <p:nvPr/>
          </p:nvSpPr>
          <p:spPr>
            <a:xfrm>
              <a:off x="444246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0" name="object 1060" descr=""/>
            <p:cNvSpPr/>
            <p:nvPr/>
          </p:nvSpPr>
          <p:spPr>
            <a:xfrm>
              <a:off x="444246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1" name="object 1061" descr=""/>
            <p:cNvSpPr/>
            <p:nvPr/>
          </p:nvSpPr>
          <p:spPr>
            <a:xfrm>
              <a:off x="480069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2" name="object 1062" descr=""/>
            <p:cNvSpPr/>
            <p:nvPr/>
          </p:nvSpPr>
          <p:spPr>
            <a:xfrm>
              <a:off x="480069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3" name="object 1063" descr=""/>
          <p:cNvSpPr txBox="1"/>
          <p:nvPr/>
        </p:nvSpPr>
        <p:spPr>
          <a:xfrm>
            <a:off x="4543445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64" name="object 1064" descr=""/>
          <p:cNvGrpSpPr/>
          <p:nvPr/>
        </p:nvGrpSpPr>
        <p:grpSpPr>
          <a:xfrm>
            <a:off x="4788414" y="9948691"/>
            <a:ext cx="795020" cy="405130"/>
            <a:chOff x="4788414" y="9948691"/>
            <a:chExt cx="795020" cy="405130"/>
          </a:xfrm>
        </p:grpSpPr>
        <p:sp>
          <p:nvSpPr>
            <p:cNvPr id="1065" name="object 1065" descr=""/>
            <p:cNvSpPr/>
            <p:nvPr/>
          </p:nvSpPr>
          <p:spPr>
            <a:xfrm>
              <a:off x="4791589" y="9951866"/>
              <a:ext cx="788670" cy="398780"/>
            </a:xfrm>
            <a:custGeom>
              <a:avLst/>
              <a:gdLst/>
              <a:ahLst/>
              <a:cxnLst/>
              <a:rect l="l" t="t" r="r" b="b"/>
              <a:pathLst>
                <a:path w="788670" h="398779">
                  <a:moveTo>
                    <a:pt x="35418" y="0"/>
                  </a:moveTo>
                  <a:lnTo>
                    <a:pt x="35418" y="398708"/>
                  </a:lnTo>
                </a:path>
                <a:path w="788670" h="398779">
                  <a:moveTo>
                    <a:pt x="752891" y="0"/>
                  </a:moveTo>
                  <a:lnTo>
                    <a:pt x="752891" y="398708"/>
                  </a:lnTo>
                </a:path>
                <a:path w="788670" h="398779">
                  <a:moveTo>
                    <a:pt x="0" y="363290"/>
                  </a:moveTo>
                  <a:lnTo>
                    <a:pt x="78831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 descr=""/>
            <p:cNvSpPr/>
            <p:nvPr/>
          </p:nvSpPr>
          <p:spPr>
            <a:xfrm>
              <a:off x="480069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7" name="object 1067" descr=""/>
            <p:cNvSpPr/>
            <p:nvPr/>
          </p:nvSpPr>
          <p:spPr>
            <a:xfrm>
              <a:off x="4800697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8" name="object 1068" descr=""/>
            <p:cNvSpPr/>
            <p:nvPr/>
          </p:nvSpPr>
          <p:spPr>
            <a:xfrm>
              <a:off x="55181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9" name="object 1069" descr=""/>
            <p:cNvSpPr/>
            <p:nvPr/>
          </p:nvSpPr>
          <p:spPr>
            <a:xfrm>
              <a:off x="55181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0" name="object 1070" descr=""/>
          <p:cNvSpPr txBox="1"/>
          <p:nvPr/>
        </p:nvSpPr>
        <p:spPr>
          <a:xfrm>
            <a:off x="5075732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71" name="object 1071" descr=""/>
          <p:cNvGrpSpPr/>
          <p:nvPr/>
        </p:nvGrpSpPr>
        <p:grpSpPr>
          <a:xfrm>
            <a:off x="5504876" y="9948691"/>
            <a:ext cx="796290" cy="405130"/>
            <a:chOff x="5504876" y="9948691"/>
            <a:chExt cx="796290" cy="405130"/>
          </a:xfrm>
        </p:grpSpPr>
        <p:sp>
          <p:nvSpPr>
            <p:cNvPr id="1072" name="object 1072" descr=""/>
            <p:cNvSpPr/>
            <p:nvPr/>
          </p:nvSpPr>
          <p:spPr>
            <a:xfrm>
              <a:off x="5508051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39" h="398779">
                  <a:moveTo>
                    <a:pt x="36430" y="0"/>
                  </a:moveTo>
                  <a:lnTo>
                    <a:pt x="36430" y="398708"/>
                  </a:lnTo>
                </a:path>
                <a:path w="789939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39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 descr=""/>
            <p:cNvSpPr/>
            <p:nvPr/>
          </p:nvSpPr>
          <p:spPr>
            <a:xfrm>
              <a:off x="55181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4" name="object 1074" descr=""/>
            <p:cNvSpPr/>
            <p:nvPr/>
          </p:nvSpPr>
          <p:spPr>
            <a:xfrm>
              <a:off x="55181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5" name="object 1075" descr=""/>
            <p:cNvSpPr/>
            <p:nvPr/>
          </p:nvSpPr>
          <p:spPr>
            <a:xfrm>
              <a:off x="6234632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6" name="object 1076" descr=""/>
            <p:cNvSpPr/>
            <p:nvPr/>
          </p:nvSpPr>
          <p:spPr>
            <a:xfrm>
              <a:off x="6234632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7" name="object 1077" descr=""/>
          <p:cNvSpPr txBox="1"/>
          <p:nvPr/>
        </p:nvSpPr>
        <p:spPr>
          <a:xfrm>
            <a:off x="5793205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78" name="object 1078" descr=""/>
          <p:cNvGrpSpPr/>
          <p:nvPr/>
        </p:nvGrpSpPr>
        <p:grpSpPr>
          <a:xfrm>
            <a:off x="6222349" y="9948691"/>
            <a:ext cx="436880" cy="405130"/>
            <a:chOff x="6222349" y="9948691"/>
            <a:chExt cx="436880" cy="405130"/>
          </a:xfrm>
        </p:grpSpPr>
        <p:sp>
          <p:nvSpPr>
            <p:cNvPr id="1079" name="object 1079" descr=""/>
            <p:cNvSpPr/>
            <p:nvPr/>
          </p:nvSpPr>
          <p:spPr>
            <a:xfrm>
              <a:off x="6225524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29" h="398779">
                  <a:moveTo>
                    <a:pt x="35418" y="0"/>
                  </a:moveTo>
                  <a:lnTo>
                    <a:pt x="35418" y="398708"/>
                  </a:lnTo>
                </a:path>
                <a:path w="430529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29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 descr=""/>
            <p:cNvSpPr/>
            <p:nvPr/>
          </p:nvSpPr>
          <p:spPr>
            <a:xfrm>
              <a:off x="6234631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1" name="object 1081" descr=""/>
            <p:cNvSpPr/>
            <p:nvPr/>
          </p:nvSpPr>
          <p:spPr>
            <a:xfrm>
              <a:off x="6234632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2" name="object 1082" descr=""/>
            <p:cNvSpPr/>
            <p:nvPr/>
          </p:nvSpPr>
          <p:spPr>
            <a:xfrm>
              <a:off x="659387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3" name="object 1083" descr=""/>
            <p:cNvSpPr/>
            <p:nvPr/>
          </p:nvSpPr>
          <p:spPr>
            <a:xfrm>
              <a:off x="659387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4" name="object 1084" descr=""/>
          <p:cNvSpPr txBox="1"/>
          <p:nvPr/>
        </p:nvSpPr>
        <p:spPr>
          <a:xfrm>
            <a:off x="6336623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85" name="object 1085" descr=""/>
          <p:cNvGrpSpPr/>
          <p:nvPr/>
        </p:nvGrpSpPr>
        <p:grpSpPr>
          <a:xfrm>
            <a:off x="6580580" y="9948691"/>
            <a:ext cx="796290" cy="405130"/>
            <a:chOff x="6580580" y="9948691"/>
            <a:chExt cx="796290" cy="405130"/>
          </a:xfrm>
        </p:grpSpPr>
        <p:sp>
          <p:nvSpPr>
            <p:cNvPr id="1086" name="object 1086" descr=""/>
            <p:cNvSpPr/>
            <p:nvPr/>
          </p:nvSpPr>
          <p:spPr>
            <a:xfrm>
              <a:off x="6583755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40" h="398779">
                  <a:moveTo>
                    <a:pt x="36430" y="0"/>
                  </a:moveTo>
                  <a:lnTo>
                    <a:pt x="36430" y="398708"/>
                  </a:lnTo>
                </a:path>
                <a:path w="789940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40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659387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8" name="object 1088" descr=""/>
            <p:cNvSpPr/>
            <p:nvPr/>
          </p:nvSpPr>
          <p:spPr>
            <a:xfrm>
              <a:off x="659387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9" name="object 1089" descr=""/>
            <p:cNvSpPr/>
            <p:nvPr/>
          </p:nvSpPr>
          <p:spPr>
            <a:xfrm>
              <a:off x="731033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0" name="object 1090" descr=""/>
            <p:cNvSpPr/>
            <p:nvPr/>
          </p:nvSpPr>
          <p:spPr>
            <a:xfrm>
              <a:off x="731033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1" name="object 1091" descr=""/>
          <p:cNvSpPr txBox="1"/>
          <p:nvPr/>
        </p:nvSpPr>
        <p:spPr>
          <a:xfrm>
            <a:off x="6868910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92" name="object 1092" descr=""/>
          <p:cNvGrpSpPr/>
          <p:nvPr/>
        </p:nvGrpSpPr>
        <p:grpSpPr>
          <a:xfrm>
            <a:off x="7298053" y="9948691"/>
            <a:ext cx="796290" cy="405130"/>
            <a:chOff x="7298053" y="9948691"/>
            <a:chExt cx="796290" cy="405130"/>
          </a:xfrm>
        </p:grpSpPr>
        <p:sp>
          <p:nvSpPr>
            <p:cNvPr id="1093" name="object 1093" descr=""/>
            <p:cNvSpPr/>
            <p:nvPr/>
          </p:nvSpPr>
          <p:spPr>
            <a:xfrm>
              <a:off x="7301228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40" h="398779">
                  <a:moveTo>
                    <a:pt x="35418" y="0"/>
                  </a:moveTo>
                  <a:lnTo>
                    <a:pt x="35418" y="398708"/>
                  </a:lnTo>
                </a:path>
                <a:path w="789940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40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731033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5" name="object 1095" descr=""/>
            <p:cNvSpPr/>
            <p:nvPr/>
          </p:nvSpPr>
          <p:spPr>
            <a:xfrm>
              <a:off x="731033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6" name="object 1096" descr=""/>
            <p:cNvSpPr/>
            <p:nvPr/>
          </p:nvSpPr>
          <p:spPr>
            <a:xfrm>
              <a:off x="802780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802780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8" name="object 1098" descr=""/>
          <p:cNvSpPr txBox="1"/>
          <p:nvPr/>
        </p:nvSpPr>
        <p:spPr>
          <a:xfrm>
            <a:off x="7585371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99" name="object 1099" descr=""/>
          <p:cNvGrpSpPr/>
          <p:nvPr/>
        </p:nvGrpSpPr>
        <p:grpSpPr>
          <a:xfrm>
            <a:off x="8015527" y="9948691"/>
            <a:ext cx="436880" cy="405130"/>
            <a:chOff x="8015527" y="9948691"/>
            <a:chExt cx="436880" cy="405130"/>
          </a:xfrm>
        </p:grpSpPr>
        <p:sp>
          <p:nvSpPr>
            <p:cNvPr id="1100" name="object 1100" descr=""/>
            <p:cNvSpPr/>
            <p:nvPr/>
          </p:nvSpPr>
          <p:spPr>
            <a:xfrm>
              <a:off x="8018702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29" h="398779">
                  <a:moveTo>
                    <a:pt x="35418" y="0"/>
                  </a:moveTo>
                  <a:lnTo>
                    <a:pt x="35418" y="398708"/>
                  </a:lnTo>
                </a:path>
                <a:path w="430529" h="398779">
                  <a:moveTo>
                    <a:pt x="393649" y="0"/>
                  </a:moveTo>
                  <a:lnTo>
                    <a:pt x="393649" y="398708"/>
                  </a:lnTo>
                </a:path>
                <a:path w="430529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802781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2" name="object 1102" descr=""/>
            <p:cNvSpPr/>
            <p:nvPr/>
          </p:nvSpPr>
          <p:spPr>
            <a:xfrm>
              <a:off x="802781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 descr=""/>
            <p:cNvSpPr/>
            <p:nvPr/>
          </p:nvSpPr>
          <p:spPr>
            <a:xfrm>
              <a:off x="838604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 descr=""/>
            <p:cNvSpPr/>
            <p:nvPr/>
          </p:nvSpPr>
          <p:spPr>
            <a:xfrm>
              <a:off x="8386041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5" name="object 1105" descr=""/>
          <p:cNvSpPr txBox="1"/>
          <p:nvPr/>
        </p:nvSpPr>
        <p:spPr>
          <a:xfrm>
            <a:off x="8129801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06" name="object 1106" descr=""/>
          <p:cNvGrpSpPr/>
          <p:nvPr/>
        </p:nvGrpSpPr>
        <p:grpSpPr>
          <a:xfrm>
            <a:off x="8373758" y="9948691"/>
            <a:ext cx="436880" cy="405130"/>
            <a:chOff x="8373758" y="9948691"/>
            <a:chExt cx="436880" cy="405130"/>
          </a:xfrm>
        </p:grpSpPr>
        <p:sp>
          <p:nvSpPr>
            <p:cNvPr id="1107" name="object 1107" descr=""/>
            <p:cNvSpPr/>
            <p:nvPr/>
          </p:nvSpPr>
          <p:spPr>
            <a:xfrm>
              <a:off x="8376933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29" h="398779">
                  <a:moveTo>
                    <a:pt x="35418" y="0"/>
                  </a:moveTo>
                  <a:lnTo>
                    <a:pt x="35418" y="398708"/>
                  </a:lnTo>
                </a:path>
                <a:path w="430529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29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838604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9" name="object 1109" descr=""/>
            <p:cNvSpPr/>
            <p:nvPr/>
          </p:nvSpPr>
          <p:spPr>
            <a:xfrm>
              <a:off x="8386041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0" name="object 1110" descr=""/>
            <p:cNvSpPr/>
            <p:nvPr/>
          </p:nvSpPr>
          <p:spPr>
            <a:xfrm>
              <a:off x="874528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874528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2" name="object 1112" descr=""/>
          <p:cNvSpPr txBox="1"/>
          <p:nvPr/>
        </p:nvSpPr>
        <p:spPr>
          <a:xfrm>
            <a:off x="8488032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13" name="object 1113" descr=""/>
          <p:cNvGrpSpPr/>
          <p:nvPr/>
        </p:nvGrpSpPr>
        <p:grpSpPr>
          <a:xfrm>
            <a:off x="1598743" y="8774827"/>
            <a:ext cx="300990" cy="795020"/>
            <a:chOff x="1598743" y="8774827"/>
            <a:chExt cx="300990" cy="795020"/>
          </a:xfrm>
        </p:grpSpPr>
        <p:sp>
          <p:nvSpPr>
            <p:cNvPr id="1114" name="object 1114" descr=""/>
            <p:cNvSpPr/>
            <p:nvPr/>
          </p:nvSpPr>
          <p:spPr>
            <a:xfrm>
              <a:off x="1601918" y="8778002"/>
              <a:ext cx="294640" cy="788670"/>
            </a:xfrm>
            <a:custGeom>
              <a:avLst/>
              <a:gdLst/>
              <a:ahLst/>
              <a:cxnLst/>
              <a:rect l="l" t="t" r="r" b="b"/>
              <a:pathLst>
                <a:path w="294639" h="788670">
                  <a:moveTo>
                    <a:pt x="294477" y="752891"/>
                  </a:moveTo>
                  <a:lnTo>
                    <a:pt x="0" y="752891"/>
                  </a:lnTo>
                </a:path>
                <a:path w="294639" h="788670">
                  <a:moveTo>
                    <a:pt x="294477" y="35418"/>
                  </a:moveTo>
                  <a:lnTo>
                    <a:pt x="0" y="35418"/>
                  </a:lnTo>
                </a:path>
                <a:path w="29463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1611026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1611026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161102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8" name="object 1118" descr=""/>
            <p:cNvSpPr/>
            <p:nvPr/>
          </p:nvSpPr>
          <p:spPr>
            <a:xfrm>
              <a:off x="161102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9" name="object 1119" descr=""/>
          <p:cNvSpPr txBox="1"/>
          <p:nvPr/>
        </p:nvSpPr>
        <p:spPr>
          <a:xfrm>
            <a:off x="1537126" y="906484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20" name="object 1120" descr=""/>
          <p:cNvGrpSpPr/>
          <p:nvPr/>
        </p:nvGrpSpPr>
        <p:grpSpPr>
          <a:xfrm>
            <a:off x="1598743" y="8057354"/>
            <a:ext cx="339725" cy="796290"/>
            <a:chOff x="1598743" y="8057354"/>
            <a:chExt cx="339725" cy="796290"/>
          </a:xfrm>
        </p:grpSpPr>
        <p:sp>
          <p:nvSpPr>
            <p:cNvPr id="1121" name="object 1121" descr=""/>
            <p:cNvSpPr/>
            <p:nvPr/>
          </p:nvSpPr>
          <p:spPr>
            <a:xfrm>
              <a:off x="1601918" y="8060529"/>
              <a:ext cx="333375" cy="789940"/>
            </a:xfrm>
            <a:custGeom>
              <a:avLst/>
              <a:gdLst/>
              <a:ahLst/>
              <a:cxnLst/>
              <a:rect l="l" t="t" r="r" b="b"/>
              <a:pathLst>
                <a:path w="333375" h="789940">
                  <a:moveTo>
                    <a:pt x="332932" y="752891"/>
                  </a:moveTo>
                  <a:lnTo>
                    <a:pt x="0" y="752891"/>
                  </a:lnTo>
                </a:path>
                <a:path w="333375" h="789940">
                  <a:moveTo>
                    <a:pt x="294477" y="36430"/>
                  </a:moveTo>
                  <a:lnTo>
                    <a:pt x="0" y="36430"/>
                  </a:lnTo>
                </a:path>
                <a:path w="333375" h="789940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161102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 descr=""/>
            <p:cNvSpPr/>
            <p:nvPr/>
          </p:nvSpPr>
          <p:spPr>
            <a:xfrm>
              <a:off x="161102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4" name="object 1124" descr=""/>
            <p:cNvSpPr/>
            <p:nvPr/>
          </p:nvSpPr>
          <p:spPr>
            <a:xfrm>
              <a:off x="1611026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5" name="object 1125" descr=""/>
            <p:cNvSpPr/>
            <p:nvPr/>
          </p:nvSpPr>
          <p:spPr>
            <a:xfrm>
              <a:off x="1611026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6" name="object 1126" descr=""/>
          <p:cNvSpPr txBox="1"/>
          <p:nvPr/>
        </p:nvSpPr>
        <p:spPr>
          <a:xfrm>
            <a:off x="1537126" y="834837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27" name="object 1127" descr=""/>
          <p:cNvGrpSpPr/>
          <p:nvPr/>
        </p:nvGrpSpPr>
        <p:grpSpPr>
          <a:xfrm>
            <a:off x="1598743" y="7340893"/>
            <a:ext cx="300990" cy="795020"/>
            <a:chOff x="1598743" y="7340893"/>
            <a:chExt cx="300990" cy="795020"/>
          </a:xfrm>
        </p:grpSpPr>
        <p:sp>
          <p:nvSpPr>
            <p:cNvPr id="1128" name="object 1128" descr=""/>
            <p:cNvSpPr/>
            <p:nvPr/>
          </p:nvSpPr>
          <p:spPr>
            <a:xfrm>
              <a:off x="1601918" y="7344068"/>
              <a:ext cx="294640" cy="788670"/>
            </a:xfrm>
            <a:custGeom>
              <a:avLst/>
              <a:gdLst/>
              <a:ahLst/>
              <a:cxnLst/>
              <a:rect l="l" t="t" r="r" b="b"/>
              <a:pathLst>
                <a:path w="294639" h="788670">
                  <a:moveTo>
                    <a:pt x="294477" y="752891"/>
                  </a:moveTo>
                  <a:lnTo>
                    <a:pt x="0" y="752891"/>
                  </a:lnTo>
                </a:path>
                <a:path w="294639" h="788670">
                  <a:moveTo>
                    <a:pt x="294477" y="35418"/>
                  </a:moveTo>
                  <a:lnTo>
                    <a:pt x="0" y="35418"/>
                  </a:lnTo>
                </a:path>
                <a:path w="29463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1611026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0" name="object 1130" descr=""/>
            <p:cNvSpPr/>
            <p:nvPr/>
          </p:nvSpPr>
          <p:spPr>
            <a:xfrm>
              <a:off x="1611026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1" name="object 1131" descr=""/>
            <p:cNvSpPr/>
            <p:nvPr/>
          </p:nvSpPr>
          <p:spPr>
            <a:xfrm>
              <a:off x="1611026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2" name="object 1132" descr=""/>
            <p:cNvSpPr/>
            <p:nvPr/>
          </p:nvSpPr>
          <p:spPr>
            <a:xfrm>
              <a:off x="1611026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3" name="object 1133" descr=""/>
          <p:cNvSpPr txBox="1"/>
          <p:nvPr/>
        </p:nvSpPr>
        <p:spPr>
          <a:xfrm>
            <a:off x="1537126" y="763090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34" name="object 1134" descr=""/>
          <p:cNvGrpSpPr/>
          <p:nvPr/>
        </p:nvGrpSpPr>
        <p:grpSpPr>
          <a:xfrm>
            <a:off x="1598743" y="5905946"/>
            <a:ext cx="300990" cy="1513205"/>
            <a:chOff x="1598743" y="5905946"/>
            <a:chExt cx="300990" cy="1513205"/>
          </a:xfrm>
        </p:grpSpPr>
        <p:sp>
          <p:nvSpPr>
            <p:cNvPr id="1135" name="object 1135" descr=""/>
            <p:cNvSpPr/>
            <p:nvPr/>
          </p:nvSpPr>
          <p:spPr>
            <a:xfrm>
              <a:off x="1601918" y="5909121"/>
              <a:ext cx="294640" cy="1506855"/>
            </a:xfrm>
            <a:custGeom>
              <a:avLst/>
              <a:gdLst/>
              <a:ahLst/>
              <a:cxnLst/>
              <a:rect l="l" t="t" r="r" b="b"/>
              <a:pathLst>
                <a:path w="294639" h="1506854">
                  <a:moveTo>
                    <a:pt x="294477" y="1470365"/>
                  </a:moveTo>
                  <a:lnTo>
                    <a:pt x="0" y="1470365"/>
                  </a:lnTo>
                </a:path>
                <a:path w="294639" h="1506854">
                  <a:moveTo>
                    <a:pt x="294477" y="36430"/>
                  </a:moveTo>
                  <a:lnTo>
                    <a:pt x="0" y="36430"/>
                  </a:lnTo>
                </a:path>
                <a:path w="294639" h="1506854">
                  <a:moveTo>
                    <a:pt x="35418" y="1506795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 descr=""/>
            <p:cNvSpPr/>
            <p:nvPr/>
          </p:nvSpPr>
          <p:spPr>
            <a:xfrm>
              <a:off x="1611026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7" name="object 1137" descr=""/>
            <p:cNvSpPr/>
            <p:nvPr/>
          </p:nvSpPr>
          <p:spPr>
            <a:xfrm>
              <a:off x="1611026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 descr=""/>
            <p:cNvSpPr/>
            <p:nvPr/>
          </p:nvSpPr>
          <p:spPr>
            <a:xfrm>
              <a:off x="1611026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 descr=""/>
            <p:cNvSpPr/>
            <p:nvPr/>
          </p:nvSpPr>
          <p:spPr>
            <a:xfrm>
              <a:off x="1611026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0" name="object 1140" descr=""/>
          <p:cNvSpPr txBox="1"/>
          <p:nvPr/>
        </p:nvSpPr>
        <p:spPr>
          <a:xfrm>
            <a:off x="1537126" y="65552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41" name="object 1141" descr=""/>
          <p:cNvGrpSpPr/>
          <p:nvPr/>
        </p:nvGrpSpPr>
        <p:grpSpPr>
          <a:xfrm>
            <a:off x="1598743" y="5189484"/>
            <a:ext cx="300990" cy="795020"/>
            <a:chOff x="1598743" y="5189484"/>
            <a:chExt cx="300990" cy="795020"/>
          </a:xfrm>
        </p:grpSpPr>
        <p:sp>
          <p:nvSpPr>
            <p:cNvPr id="1142" name="object 1142" descr=""/>
            <p:cNvSpPr/>
            <p:nvPr/>
          </p:nvSpPr>
          <p:spPr>
            <a:xfrm>
              <a:off x="1601918" y="5192659"/>
              <a:ext cx="294640" cy="788670"/>
            </a:xfrm>
            <a:custGeom>
              <a:avLst/>
              <a:gdLst/>
              <a:ahLst/>
              <a:cxnLst/>
              <a:rect l="l" t="t" r="r" b="b"/>
              <a:pathLst>
                <a:path w="294639" h="788670">
                  <a:moveTo>
                    <a:pt x="294477" y="752891"/>
                  </a:moveTo>
                  <a:lnTo>
                    <a:pt x="0" y="752891"/>
                  </a:lnTo>
                </a:path>
                <a:path w="294639" h="788670">
                  <a:moveTo>
                    <a:pt x="294477" y="35418"/>
                  </a:moveTo>
                  <a:lnTo>
                    <a:pt x="0" y="35418"/>
                  </a:lnTo>
                </a:path>
                <a:path w="29463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 descr=""/>
            <p:cNvSpPr/>
            <p:nvPr/>
          </p:nvSpPr>
          <p:spPr>
            <a:xfrm>
              <a:off x="1611026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4" name="object 1144" descr=""/>
            <p:cNvSpPr/>
            <p:nvPr/>
          </p:nvSpPr>
          <p:spPr>
            <a:xfrm>
              <a:off x="1611026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5" name="object 1145" descr=""/>
            <p:cNvSpPr/>
            <p:nvPr/>
          </p:nvSpPr>
          <p:spPr>
            <a:xfrm>
              <a:off x="1611026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6" name="object 1146" descr=""/>
            <p:cNvSpPr/>
            <p:nvPr/>
          </p:nvSpPr>
          <p:spPr>
            <a:xfrm>
              <a:off x="1611026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7" name="object 1147" descr=""/>
          <p:cNvSpPr txBox="1"/>
          <p:nvPr/>
        </p:nvSpPr>
        <p:spPr>
          <a:xfrm>
            <a:off x="1537126" y="547949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48" name="object 1148" descr=""/>
          <p:cNvGrpSpPr/>
          <p:nvPr/>
        </p:nvGrpSpPr>
        <p:grpSpPr>
          <a:xfrm>
            <a:off x="1598743" y="4472010"/>
            <a:ext cx="300990" cy="796290"/>
            <a:chOff x="1598743" y="4472010"/>
            <a:chExt cx="300990" cy="796290"/>
          </a:xfrm>
        </p:grpSpPr>
        <p:sp>
          <p:nvSpPr>
            <p:cNvPr id="1149" name="object 1149" descr=""/>
            <p:cNvSpPr/>
            <p:nvPr/>
          </p:nvSpPr>
          <p:spPr>
            <a:xfrm>
              <a:off x="1601918" y="4475185"/>
              <a:ext cx="294640" cy="789940"/>
            </a:xfrm>
            <a:custGeom>
              <a:avLst/>
              <a:gdLst/>
              <a:ahLst/>
              <a:cxnLst/>
              <a:rect l="l" t="t" r="r" b="b"/>
              <a:pathLst>
                <a:path w="294639" h="789939">
                  <a:moveTo>
                    <a:pt x="294477" y="752891"/>
                  </a:moveTo>
                  <a:lnTo>
                    <a:pt x="0" y="752891"/>
                  </a:lnTo>
                </a:path>
                <a:path w="294639" h="789939">
                  <a:moveTo>
                    <a:pt x="294477" y="36430"/>
                  </a:moveTo>
                  <a:lnTo>
                    <a:pt x="0" y="36430"/>
                  </a:lnTo>
                </a:path>
                <a:path w="294639" h="789939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 descr=""/>
            <p:cNvSpPr/>
            <p:nvPr/>
          </p:nvSpPr>
          <p:spPr>
            <a:xfrm>
              <a:off x="1611026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1" name="object 1151" descr=""/>
            <p:cNvSpPr/>
            <p:nvPr/>
          </p:nvSpPr>
          <p:spPr>
            <a:xfrm>
              <a:off x="1611026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2" name="object 1152" descr=""/>
            <p:cNvSpPr/>
            <p:nvPr/>
          </p:nvSpPr>
          <p:spPr>
            <a:xfrm>
              <a:off x="1611026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3" name="object 1153" descr=""/>
            <p:cNvSpPr/>
            <p:nvPr/>
          </p:nvSpPr>
          <p:spPr>
            <a:xfrm>
              <a:off x="1611026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4" name="object 1154" descr=""/>
          <p:cNvSpPr txBox="1"/>
          <p:nvPr/>
        </p:nvSpPr>
        <p:spPr>
          <a:xfrm>
            <a:off x="1537126" y="47620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55" name="object 1155" descr=""/>
          <p:cNvGrpSpPr/>
          <p:nvPr/>
        </p:nvGrpSpPr>
        <p:grpSpPr>
          <a:xfrm>
            <a:off x="1598743" y="3754537"/>
            <a:ext cx="300990" cy="796290"/>
            <a:chOff x="1598743" y="3754537"/>
            <a:chExt cx="300990" cy="796290"/>
          </a:xfrm>
        </p:grpSpPr>
        <p:sp>
          <p:nvSpPr>
            <p:cNvPr id="1156" name="object 1156" descr=""/>
            <p:cNvSpPr/>
            <p:nvPr/>
          </p:nvSpPr>
          <p:spPr>
            <a:xfrm>
              <a:off x="1601918" y="3757712"/>
              <a:ext cx="294640" cy="789940"/>
            </a:xfrm>
            <a:custGeom>
              <a:avLst/>
              <a:gdLst/>
              <a:ahLst/>
              <a:cxnLst/>
              <a:rect l="l" t="t" r="r" b="b"/>
              <a:pathLst>
                <a:path w="294639" h="789939">
                  <a:moveTo>
                    <a:pt x="294477" y="753903"/>
                  </a:moveTo>
                  <a:lnTo>
                    <a:pt x="0" y="753903"/>
                  </a:lnTo>
                </a:path>
                <a:path w="294639" h="789939">
                  <a:moveTo>
                    <a:pt x="294477" y="36430"/>
                  </a:moveTo>
                  <a:lnTo>
                    <a:pt x="0" y="36430"/>
                  </a:lnTo>
                </a:path>
                <a:path w="294639" h="789939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 descr=""/>
            <p:cNvSpPr/>
            <p:nvPr/>
          </p:nvSpPr>
          <p:spPr>
            <a:xfrm>
              <a:off x="1611026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8" name="object 1158" descr=""/>
            <p:cNvSpPr/>
            <p:nvPr/>
          </p:nvSpPr>
          <p:spPr>
            <a:xfrm>
              <a:off x="1611026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 descr=""/>
            <p:cNvSpPr/>
            <p:nvPr/>
          </p:nvSpPr>
          <p:spPr>
            <a:xfrm>
              <a:off x="161102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0" name="object 1160" descr=""/>
            <p:cNvSpPr/>
            <p:nvPr/>
          </p:nvSpPr>
          <p:spPr>
            <a:xfrm>
              <a:off x="161102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1" name="object 1161" descr=""/>
          <p:cNvSpPr txBox="1"/>
          <p:nvPr/>
        </p:nvSpPr>
        <p:spPr>
          <a:xfrm>
            <a:off x="1537126" y="404556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62" name="object 1162" descr=""/>
          <p:cNvGrpSpPr/>
          <p:nvPr/>
        </p:nvGrpSpPr>
        <p:grpSpPr>
          <a:xfrm>
            <a:off x="1598743" y="3038075"/>
            <a:ext cx="300990" cy="795020"/>
            <a:chOff x="1598743" y="3038075"/>
            <a:chExt cx="300990" cy="795020"/>
          </a:xfrm>
        </p:grpSpPr>
        <p:sp>
          <p:nvSpPr>
            <p:cNvPr id="1163" name="object 1163" descr=""/>
            <p:cNvSpPr/>
            <p:nvPr/>
          </p:nvSpPr>
          <p:spPr>
            <a:xfrm>
              <a:off x="1601918" y="3327633"/>
              <a:ext cx="294640" cy="502284"/>
            </a:xfrm>
            <a:custGeom>
              <a:avLst/>
              <a:gdLst/>
              <a:ahLst/>
              <a:cxnLst/>
              <a:rect l="l" t="t" r="r" b="b"/>
              <a:pathLst>
                <a:path w="294639" h="502285">
                  <a:moveTo>
                    <a:pt x="294477" y="466509"/>
                  </a:moveTo>
                  <a:lnTo>
                    <a:pt x="0" y="466509"/>
                  </a:lnTo>
                </a:path>
                <a:path w="294639" h="502285">
                  <a:moveTo>
                    <a:pt x="294477" y="36430"/>
                  </a:moveTo>
                  <a:lnTo>
                    <a:pt x="0" y="36430"/>
                  </a:lnTo>
                </a:path>
                <a:path w="294639" h="502285">
                  <a:moveTo>
                    <a:pt x="35418" y="501927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 descr=""/>
            <p:cNvSpPr/>
            <p:nvPr/>
          </p:nvSpPr>
          <p:spPr>
            <a:xfrm>
              <a:off x="161102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5" name="object 1165" descr=""/>
            <p:cNvSpPr/>
            <p:nvPr/>
          </p:nvSpPr>
          <p:spPr>
            <a:xfrm>
              <a:off x="1611026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6" name="object 1166" descr=""/>
            <p:cNvSpPr/>
            <p:nvPr/>
          </p:nvSpPr>
          <p:spPr>
            <a:xfrm>
              <a:off x="1611026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7" name="object 1167" descr=""/>
            <p:cNvSpPr/>
            <p:nvPr/>
          </p:nvSpPr>
          <p:spPr>
            <a:xfrm>
              <a:off x="1611026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 descr=""/>
            <p:cNvSpPr/>
            <p:nvPr/>
          </p:nvSpPr>
          <p:spPr>
            <a:xfrm>
              <a:off x="1601918" y="3041250"/>
              <a:ext cx="294640" cy="358775"/>
            </a:xfrm>
            <a:custGeom>
              <a:avLst/>
              <a:gdLst/>
              <a:ahLst/>
              <a:cxnLst/>
              <a:rect l="l" t="t" r="r" b="b"/>
              <a:pathLst>
                <a:path w="294639" h="358775">
                  <a:moveTo>
                    <a:pt x="294477" y="322812"/>
                  </a:moveTo>
                  <a:lnTo>
                    <a:pt x="0" y="322812"/>
                  </a:lnTo>
                </a:path>
                <a:path w="294639" h="358775">
                  <a:moveTo>
                    <a:pt x="294477" y="35418"/>
                  </a:moveTo>
                  <a:lnTo>
                    <a:pt x="0" y="35418"/>
                  </a:lnTo>
                </a:path>
                <a:path w="294639" h="358775">
                  <a:moveTo>
                    <a:pt x="35418" y="35823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 descr=""/>
            <p:cNvSpPr/>
            <p:nvPr/>
          </p:nvSpPr>
          <p:spPr>
            <a:xfrm>
              <a:off x="1611026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 descr=""/>
            <p:cNvSpPr/>
            <p:nvPr/>
          </p:nvSpPr>
          <p:spPr>
            <a:xfrm>
              <a:off x="1611026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 descr=""/>
            <p:cNvSpPr/>
            <p:nvPr/>
          </p:nvSpPr>
          <p:spPr>
            <a:xfrm>
              <a:off x="1611026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2" name="object 1172" descr=""/>
            <p:cNvSpPr/>
            <p:nvPr/>
          </p:nvSpPr>
          <p:spPr>
            <a:xfrm>
              <a:off x="1611026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3" name="object 1173" descr=""/>
          <p:cNvSpPr txBox="1"/>
          <p:nvPr/>
        </p:nvSpPr>
        <p:spPr>
          <a:xfrm>
            <a:off x="1537126" y="3119458"/>
            <a:ext cx="118110" cy="5638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370840" algn="l"/>
              </a:tabLst>
            </a:pPr>
            <a:r>
              <a:rPr dirty="0" sz="750" spc="-20" i="1">
                <a:latin typeface="ISOCPEUR"/>
                <a:cs typeface="ISOCPEUR"/>
              </a:rPr>
              <a:t>1800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74" name="object 1174" descr=""/>
          <p:cNvGrpSpPr/>
          <p:nvPr/>
        </p:nvGrpSpPr>
        <p:grpSpPr>
          <a:xfrm>
            <a:off x="1598743" y="1604140"/>
            <a:ext cx="300990" cy="1512570"/>
            <a:chOff x="1598743" y="1604140"/>
            <a:chExt cx="300990" cy="1512570"/>
          </a:xfrm>
        </p:grpSpPr>
        <p:sp>
          <p:nvSpPr>
            <p:cNvPr id="1175" name="object 1175" descr=""/>
            <p:cNvSpPr/>
            <p:nvPr/>
          </p:nvSpPr>
          <p:spPr>
            <a:xfrm>
              <a:off x="1601918" y="1607315"/>
              <a:ext cx="294640" cy="1506220"/>
            </a:xfrm>
            <a:custGeom>
              <a:avLst/>
              <a:gdLst/>
              <a:ahLst/>
              <a:cxnLst/>
              <a:rect l="l" t="t" r="r" b="b"/>
              <a:pathLst>
                <a:path w="294639" h="1506220">
                  <a:moveTo>
                    <a:pt x="294477" y="1469353"/>
                  </a:moveTo>
                  <a:lnTo>
                    <a:pt x="0" y="1469353"/>
                  </a:lnTo>
                </a:path>
                <a:path w="294639" h="1506220">
                  <a:moveTo>
                    <a:pt x="294477" y="35418"/>
                  </a:moveTo>
                  <a:lnTo>
                    <a:pt x="0" y="35418"/>
                  </a:lnTo>
                </a:path>
                <a:path w="294639" h="1506220">
                  <a:moveTo>
                    <a:pt x="35418" y="1505783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 descr=""/>
            <p:cNvSpPr/>
            <p:nvPr/>
          </p:nvSpPr>
          <p:spPr>
            <a:xfrm>
              <a:off x="1611026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 descr=""/>
            <p:cNvSpPr/>
            <p:nvPr/>
          </p:nvSpPr>
          <p:spPr>
            <a:xfrm>
              <a:off x="1611026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 descr=""/>
            <p:cNvSpPr/>
            <p:nvPr/>
          </p:nvSpPr>
          <p:spPr>
            <a:xfrm>
              <a:off x="1611026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9" name="object 1179" descr=""/>
            <p:cNvSpPr/>
            <p:nvPr/>
          </p:nvSpPr>
          <p:spPr>
            <a:xfrm>
              <a:off x="1611026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0" name="object 1180" descr=""/>
          <p:cNvSpPr txBox="1"/>
          <p:nvPr/>
        </p:nvSpPr>
        <p:spPr>
          <a:xfrm>
            <a:off x="1537126" y="225238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81" name="object 1181" descr=""/>
          <p:cNvGrpSpPr/>
          <p:nvPr/>
        </p:nvGrpSpPr>
        <p:grpSpPr>
          <a:xfrm>
            <a:off x="1398377" y="1604140"/>
            <a:ext cx="7412355" cy="8924290"/>
            <a:chOff x="1398377" y="1604140"/>
            <a:chExt cx="7412355" cy="8924290"/>
          </a:xfrm>
        </p:grpSpPr>
        <p:sp>
          <p:nvSpPr>
            <p:cNvPr id="1182" name="object 1182" descr=""/>
            <p:cNvSpPr/>
            <p:nvPr/>
          </p:nvSpPr>
          <p:spPr>
            <a:xfrm>
              <a:off x="2280938" y="10374862"/>
              <a:ext cx="6526530" cy="149860"/>
            </a:xfrm>
            <a:custGeom>
              <a:avLst/>
              <a:gdLst/>
              <a:ahLst/>
              <a:cxnLst/>
              <a:rect l="l" t="t" r="r" b="b"/>
              <a:pathLst>
                <a:path w="6526530" h="149859">
                  <a:moveTo>
                    <a:pt x="36430" y="0"/>
                  </a:moveTo>
                  <a:lnTo>
                    <a:pt x="36430" y="149768"/>
                  </a:lnTo>
                </a:path>
                <a:path w="6526530" h="149859">
                  <a:moveTo>
                    <a:pt x="6490656" y="0"/>
                  </a:moveTo>
                  <a:lnTo>
                    <a:pt x="6490656" y="149768"/>
                  </a:lnTo>
                </a:path>
                <a:path w="6526530" h="149859">
                  <a:moveTo>
                    <a:pt x="0" y="113338"/>
                  </a:moveTo>
                  <a:lnTo>
                    <a:pt x="6526074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 descr=""/>
            <p:cNvSpPr/>
            <p:nvPr/>
          </p:nvSpPr>
          <p:spPr>
            <a:xfrm>
              <a:off x="2291057" y="104618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 descr=""/>
            <p:cNvSpPr/>
            <p:nvPr/>
          </p:nvSpPr>
          <p:spPr>
            <a:xfrm>
              <a:off x="2291057" y="104618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 descr=""/>
            <p:cNvSpPr/>
            <p:nvPr/>
          </p:nvSpPr>
          <p:spPr>
            <a:xfrm>
              <a:off x="8745283" y="104618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6" name="object 1186" descr=""/>
            <p:cNvSpPr/>
            <p:nvPr/>
          </p:nvSpPr>
          <p:spPr>
            <a:xfrm>
              <a:off x="8745283" y="1046189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7" name="object 1187" descr=""/>
            <p:cNvSpPr/>
            <p:nvPr/>
          </p:nvSpPr>
          <p:spPr>
            <a:xfrm>
              <a:off x="1401552" y="1607315"/>
              <a:ext cx="196850" cy="7959090"/>
            </a:xfrm>
            <a:custGeom>
              <a:avLst/>
              <a:gdLst/>
              <a:ahLst/>
              <a:cxnLst/>
              <a:rect l="l" t="t" r="r" b="b"/>
              <a:pathLst>
                <a:path w="196850" h="7959090">
                  <a:moveTo>
                    <a:pt x="176079" y="35418"/>
                  </a:moveTo>
                  <a:lnTo>
                    <a:pt x="0" y="35418"/>
                  </a:lnTo>
                </a:path>
                <a:path w="196850" h="7959090">
                  <a:moveTo>
                    <a:pt x="196318" y="7923579"/>
                  </a:moveTo>
                  <a:lnTo>
                    <a:pt x="0" y="7923579"/>
                  </a:lnTo>
                </a:path>
                <a:path w="196850" h="7959090">
                  <a:moveTo>
                    <a:pt x="36430" y="0"/>
                  </a:moveTo>
                  <a:lnTo>
                    <a:pt x="36430" y="79589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8" name="object 1188" descr=""/>
            <p:cNvSpPr/>
            <p:nvPr/>
          </p:nvSpPr>
          <p:spPr>
            <a:xfrm>
              <a:off x="1411672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 descr=""/>
            <p:cNvSpPr/>
            <p:nvPr/>
          </p:nvSpPr>
          <p:spPr>
            <a:xfrm>
              <a:off x="1411672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 descr=""/>
            <p:cNvSpPr/>
            <p:nvPr/>
          </p:nvSpPr>
          <p:spPr>
            <a:xfrm>
              <a:off x="1411672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 descr=""/>
            <p:cNvSpPr/>
            <p:nvPr/>
          </p:nvSpPr>
          <p:spPr>
            <a:xfrm>
              <a:off x="1411672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2" name="object 1192" descr=""/>
          <p:cNvSpPr txBox="1"/>
          <p:nvPr/>
        </p:nvSpPr>
        <p:spPr>
          <a:xfrm>
            <a:off x="1336759" y="5458974"/>
            <a:ext cx="118110" cy="259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93" name="object 1193" descr=""/>
          <p:cNvGrpSpPr/>
          <p:nvPr/>
        </p:nvGrpSpPr>
        <p:grpSpPr>
          <a:xfrm>
            <a:off x="2038942" y="9924405"/>
            <a:ext cx="556895" cy="153670"/>
            <a:chOff x="2038942" y="9924405"/>
            <a:chExt cx="556895" cy="153670"/>
          </a:xfrm>
        </p:grpSpPr>
        <p:sp>
          <p:nvSpPr>
            <p:cNvPr id="1194" name="object 1194" descr=""/>
            <p:cNvSpPr/>
            <p:nvPr/>
          </p:nvSpPr>
          <p:spPr>
            <a:xfrm>
              <a:off x="2042117" y="9927580"/>
              <a:ext cx="550545" cy="147320"/>
            </a:xfrm>
            <a:custGeom>
              <a:avLst/>
              <a:gdLst/>
              <a:ahLst/>
              <a:cxnLst/>
              <a:rect l="l" t="t" r="r" b="b"/>
              <a:pathLst>
                <a:path w="550544" h="147320">
                  <a:moveTo>
                    <a:pt x="36430" y="0"/>
                  </a:moveTo>
                  <a:lnTo>
                    <a:pt x="36430" y="146732"/>
                  </a:lnTo>
                </a:path>
                <a:path w="550544" h="147320">
                  <a:moveTo>
                    <a:pt x="514071" y="0"/>
                  </a:moveTo>
                  <a:lnTo>
                    <a:pt x="514071" y="146732"/>
                  </a:lnTo>
                </a:path>
                <a:path w="550544" h="147320">
                  <a:moveTo>
                    <a:pt x="0" y="111314"/>
                  </a:moveTo>
                  <a:lnTo>
                    <a:pt x="55050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5" name="object 1195" descr=""/>
            <p:cNvSpPr/>
            <p:nvPr/>
          </p:nvSpPr>
          <p:spPr>
            <a:xfrm>
              <a:off x="2052237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 descr=""/>
            <p:cNvSpPr/>
            <p:nvPr/>
          </p:nvSpPr>
          <p:spPr>
            <a:xfrm>
              <a:off x="2052237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 descr=""/>
            <p:cNvSpPr/>
            <p:nvPr/>
          </p:nvSpPr>
          <p:spPr>
            <a:xfrm>
              <a:off x="2529878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 descr=""/>
            <p:cNvSpPr/>
            <p:nvPr/>
          </p:nvSpPr>
          <p:spPr>
            <a:xfrm>
              <a:off x="2529878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9" name="object 1199" descr=""/>
          <p:cNvSpPr txBox="1"/>
          <p:nvPr/>
        </p:nvSpPr>
        <p:spPr>
          <a:xfrm>
            <a:off x="2206850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00" name="object 1200" descr=""/>
          <p:cNvGrpSpPr/>
          <p:nvPr/>
        </p:nvGrpSpPr>
        <p:grpSpPr>
          <a:xfrm>
            <a:off x="2517595" y="9924405"/>
            <a:ext cx="556260" cy="153670"/>
            <a:chOff x="2517595" y="9924405"/>
            <a:chExt cx="556260" cy="153670"/>
          </a:xfrm>
        </p:grpSpPr>
        <p:sp>
          <p:nvSpPr>
            <p:cNvPr id="1201" name="object 1201" descr=""/>
            <p:cNvSpPr/>
            <p:nvPr/>
          </p:nvSpPr>
          <p:spPr>
            <a:xfrm>
              <a:off x="2520770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10" h="147320">
                  <a:moveTo>
                    <a:pt x="35418" y="0"/>
                  </a:moveTo>
                  <a:lnTo>
                    <a:pt x="35418" y="146732"/>
                  </a:lnTo>
                </a:path>
                <a:path w="549910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10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2" name="object 1202" descr=""/>
            <p:cNvSpPr/>
            <p:nvPr/>
          </p:nvSpPr>
          <p:spPr>
            <a:xfrm>
              <a:off x="2529878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 descr=""/>
            <p:cNvSpPr/>
            <p:nvPr/>
          </p:nvSpPr>
          <p:spPr>
            <a:xfrm>
              <a:off x="2529878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 descr=""/>
            <p:cNvSpPr/>
            <p:nvPr/>
          </p:nvSpPr>
          <p:spPr>
            <a:xfrm>
              <a:off x="3007519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 descr=""/>
            <p:cNvSpPr/>
            <p:nvPr/>
          </p:nvSpPr>
          <p:spPr>
            <a:xfrm>
              <a:off x="3007519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06" name="object 1206" descr=""/>
          <p:cNvSpPr txBox="1"/>
          <p:nvPr/>
        </p:nvSpPr>
        <p:spPr>
          <a:xfrm>
            <a:off x="2685503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07" name="object 1207" descr=""/>
          <p:cNvGrpSpPr/>
          <p:nvPr/>
        </p:nvGrpSpPr>
        <p:grpSpPr>
          <a:xfrm>
            <a:off x="2995236" y="9924405"/>
            <a:ext cx="556260" cy="153670"/>
            <a:chOff x="2995236" y="9924405"/>
            <a:chExt cx="556260" cy="153670"/>
          </a:xfrm>
        </p:grpSpPr>
        <p:sp>
          <p:nvSpPr>
            <p:cNvPr id="1208" name="object 1208" descr=""/>
            <p:cNvSpPr/>
            <p:nvPr/>
          </p:nvSpPr>
          <p:spPr>
            <a:xfrm>
              <a:off x="2998411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10" h="147320">
                  <a:moveTo>
                    <a:pt x="36430" y="0"/>
                  </a:moveTo>
                  <a:lnTo>
                    <a:pt x="36430" y="146732"/>
                  </a:lnTo>
                </a:path>
                <a:path w="549910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10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9" name="object 1209" descr=""/>
            <p:cNvSpPr/>
            <p:nvPr/>
          </p:nvSpPr>
          <p:spPr>
            <a:xfrm>
              <a:off x="3007519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 descr=""/>
            <p:cNvSpPr/>
            <p:nvPr/>
          </p:nvSpPr>
          <p:spPr>
            <a:xfrm>
              <a:off x="3007519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 descr=""/>
            <p:cNvSpPr/>
            <p:nvPr/>
          </p:nvSpPr>
          <p:spPr>
            <a:xfrm>
              <a:off x="3486172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 descr=""/>
            <p:cNvSpPr/>
            <p:nvPr/>
          </p:nvSpPr>
          <p:spPr>
            <a:xfrm>
              <a:off x="3486172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3" name="object 1213" descr=""/>
          <p:cNvSpPr txBox="1"/>
          <p:nvPr/>
        </p:nvSpPr>
        <p:spPr>
          <a:xfrm>
            <a:off x="3163144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14" name="object 1214" descr=""/>
          <p:cNvGrpSpPr/>
          <p:nvPr/>
        </p:nvGrpSpPr>
        <p:grpSpPr>
          <a:xfrm>
            <a:off x="3473889" y="9924405"/>
            <a:ext cx="556260" cy="153670"/>
            <a:chOff x="3473889" y="9924405"/>
            <a:chExt cx="556260" cy="153670"/>
          </a:xfrm>
        </p:grpSpPr>
        <p:sp>
          <p:nvSpPr>
            <p:cNvPr id="1215" name="object 1215" descr=""/>
            <p:cNvSpPr/>
            <p:nvPr/>
          </p:nvSpPr>
          <p:spPr>
            <a:xfrm>
              <a:off x="3477064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10" h="147320">
                  <a:moveTo>
                    <a:pt x="35418" y="0"/>
                  </a:moveTo>
                  <a:lnTo>
                    <a:pt x="35418" y="146732"/>
                  </a:lnTo>
                </a:path>
                <a:path w="549910" h="147320">
                  <a:moveTo>
                    <a:pt x="513059" y="0"/>
                  </a:moveTo>
                  <a:lnTo>
                    <a:pt x="513059" y="146732"/>
                  </a:lnTo>
                </a:path>
                <a:path w="549910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6" name="object 1216" descr=""/>
            <p:cNvSpPr/>
            <p:nvPr/>
          </p:nvSpPr>
          <p:spPr>
            <a:xfrm>
              <a:off x="3486172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 descr=""/>
            <p:cNvSpPr/>
            <p:nvPr/>
          </p:nvSpPr>
          <p:spPr>
            <a:xfrm>
              <a:off x="3486172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 descr=""/>
            <p:cNvSpPr/>
            <p:nvPr/>
          </p:nvSpPr>
          <p:spPr>
            <a:xfrm>
              <a:off x="3963813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 descr=""/>
            <p:cNvSpPr/>
            <p:nvPr/>
          </p:nvSpPr>
          <p:spPr>
            <a:xfrm>
              <a:off x="3963813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0" name="object 1220" descr=""/>
          <p:cNvSpPr txBox="1"/>
          <p:nvPr/>
        </p:nvSpPr>
        <p:spPr>
          <a:xfrm>
            <a:off x="3641797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21" name="object 1221" descr=""/>
          <p:cNvGrpSpPr/>
          <p:nvPr/>
        </p:nvGrpSpPr>
        <p:grpSpPr>
          <a:xfrm>
            <a:off x="3951530" y="9924405"/>
            <a:ext cx="556260" cy="153670"/>
            <a:chOff x="3951530" y="9924405"/>
            <a:chExt cx="556260" cy="153670"/>
          </a:xfrm>
        </p:grpSpPr>
        <p:sp>
          <p:nvSpPr>
            <p:cNvPr id="1222" name="object 1222" descr=""/>
            <p:cNvSpPr/>
            <p:nvPr/>
          </p:nvSpPr>
          <p:spPr>
            <a:xfrm>
              <a:off x="3954705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10" h="147320">
                  <a:moveTo>
                    <a:pt x="35418" y="0"/>
                  </a:moveTo>
                  <a:lnTo>
                    <a:pt x="35418" y="146732"/>
                  </a:lnTo>
                </a:path>
                <a:path w="549910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10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3" name="object 1223" descr=""/>
            <p:cNvSpPr/>
            <p:nvPr/>
          </p:nvSpPr>
          <p:spPr>
            <a:xfrm>
              <a:off x="3963813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 descr=""/>
            <p:cNvSpPr/>
            <p:nvPr/>
          </p:nvSpPr>
          <p:spPr>
            <a:xfrm>
              <a:off x="3963813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 descr=""/>
            <p:cNvSpPr/>
            <p:nvPr/>
          </p:nvSpPr>
          <p:spPr>
            <a:xfrm>
              <a:off x="4442466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4442466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7" name="object 1227" descr=""/>
          <p:cNvSpPr txBox="1"/>
          <p:nvPr/>
        </p:nvSpPr>
        <p:spPr>
          <a:xfrm>
            <a:off x="4119438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28" name="object 1228" descr=""/>
          <p:cNvGrpSpPr/>
          <p:nvPr/>
        </p:nvGrpSpPr>
        <p:grpSpPr>
          <a:xfrm>
            <a:off x="4429171" y="9924405"/>
            <a:ext cx="508634" cy="153670"/>
            <a:chOff x="4429171" y="9924405"/>
            <a:chExt cx="508634" cy="153670"/>
          </a:xfrm>
        </p:grpSpPr>
        <p:sp>
          <p:nvSpPr>
            <p:cNvPr id="1229" name="object 1229" descr=""/>
            <p:cNvSpPr/>
            <p:nvPr/>
          </p:nvSpPr>
          <p:spPr>
            <a:xfrm>
              <a:off x="4432346" y="9927580"/>
              <a:ext cx="502284" cy="147320"/>
            </a:xfrm>
            <a:custGeom>
              <a:avLst/>
              <a:gdLst/>
              <a:ahLst/>
              <a:cxnLst/>
              <a:rect l="l" t="t" r="r" b="b"/>
              <a:pathLst>
                <a:path w="502285" h="147320">
                  <a:moveTo>
                    <a:pt x="36430" y="0"/>
                  </a:moveTo>
                  <a:lnTo>
                    <a:pt x="36430" y="146732"/>
                  </a:lnTo>
                </a:path>
                <a:path w="502285" h="147320">
                  <a:moveTo>
                    <a:pt x="466509" y="0"/>
                  </a:moveTo>
                  <a:lnTo>
                    <a:pt x="466509" y="146732"/>
                  </a:lnTo>
                </a:path>
                <a:path w="502285" h="147320">
                  <a:moveTo>
                    <a:pt x="0" y="111314"/>
                  </a:moveTo>
                  <a:lnTo>
                    <a:pt x="501927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0" name="object 1230" descr=""/>
            <p:cNvSpPr/>
            <p:nvPr/>
          </p:nvSpPr>
          <p:spPr>
            <a:xfrm>
              <a:off x="4442466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4442466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4872545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487254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34" name="object 1234" descr=""/>
          <p:cNvSpPr txBox="1"/>
          <p:nvPr/>
        </p:nvSpPr>
        <p:spPr>
          <a:xfrm>
            <a:off x="4579876" y="991300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35" name="object 1235" descr=""/>
          <p:cNvGrpSpPr/>
          <p:nvPr/>
        </p:nvGrpSpPr>
        <p:grpSpPr>
          <a:xfrm>
            <a:off x="4860263" y="9924405"/>
            <a:ext cx="508634" cy="153670"/>
            <a:chOff x="4860263" y="9924405"/>
            <a:chExt cx="508634" cy="153670"/>
          </a:xfrm>
        </p:grpSpPr>
        <p:sp>
          <p:nvSpPr>
            <p:cNvPr id="1236" name="object 1236" descr=""/>
            <p:cNvSpPr/>
            <p:nvPr/>
          </p:nvSpPr>
          <p:spPr>
            <a:xfrm>
              <a:off x="4863438" y="9927580"/>
              <a:ext cx="502284" cy="147320"/>
            </a:xfrm>
            <a:custGeom>
              <a:avLst/>
              <a:gdLst/>
              <a:ahLst/>
              <a:cxnLst/>
              <a:rect l="l" t="t" r="r" b="b"/>
              <a:pathLst>
                <a:path w="502285" h="147320">
                  <a:moveTo>
                    <a:pt x="35418" y="0"/>
                  </a:moveTo>
                  <a:lnTo>
                    <a:pt x="35418" y="146732"/>
                  </a:lnTo>
                </a:path>
                <a:path w="502285" h="147320">
                  <a:moveTo>
                    <a:pt x="465497" y="0"/>
                  </a:moveTo>
                  <a:lnTo>
                    <a:pt x="465497" y="146732"/>
                  </a:lnTo>
                </a:path>
                <a:path w="502285" h="147320">
                  <a:moveTo>
                    <a:pt x="0" y="111314"/>
                  </a:moveTo>
                  <a:lnTo>
                    <a:pt x="501927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7" name="object 1237" descr=""/>
            <p:cNvSpPr/>
            <p:nvPr/>
          </p:nvSpPr>
          <p:spPr>
            <a:xfrm>
              <a:off x="4872545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487254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5302625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530262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1" name="object 1241" descr=""/>
          <p:cNvSpPr txBox="1"/>
          <p:nvPr/>
        </p:nvSpPr>
        <p:spPr>
          <a:xfrm>
            <a:off x="5009955" y="991300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42" name="object 1242" descr=""/>
          <p:cNvGrpSpPr/>
          <p:nvPr/>
        </p:nvGrpSpPr>
        <p:grpSpPr>
          <a:xfrm>
            <a:off x="5290342" y="9924405"/>
            <a:ext cx="508634" cy="153670"/>
            <a:chOff x="5290342" y="9924405"/>
            <a:chExt cx="508634" cy="153670"/>
          </a:xfrm>
        </p:grpSpPr>
        <p:sp>
          <p:nvSpPr>
            <p:cNvPr id="1243" name="object 1243" descr=""/>
            <p:cNvSpPr/>
            <p:nvPr/>
          </p:nvSpPr>
          <p:spPr>
            <a:xfrm>
              <a:off x="5293517" y="9927580"/>
              <a:ext cx="502284" cy="147320"/>
            </a:xfrm>
            <a:custGeom>
              <a:avLst/>
              <a:gdLst/>
              <a:ahLst/>
              <a:cxnLst/>
              <a:rect l="l" t="t" r="r" b="b"/>
              <a:pathLst>
                <a:path w="502285" h="147320">
                  <a:moveTo>
                    <a:pt x="35418" y="0"/>
                  </a:moveTo>
                  <a:lnTo>
                    <a:pt x="35418" y="146732"/>
                  </a:lnTo>
                </a:path>
                <a:path w="502285" h="147320">
                  <a:moveTo>
                    <a:pt x="465497" y="0"/>
                  </a:moveTo>
                  <a:lnTo>
                    <a:pt x="465497" y="146732"/>
                  </a:lnTo>
                </a:path>
                <a:path w="502285" h="147320">
                  <a:moveTo>
                    <a:pt x="0" y="111314"/>
                  </a:moveTo>
                  <a:lnTo>
                    <a:pt x="501927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4" name="object 1244" descr=""/>
            <p:cNvSpPr/>
            <p:nvPr/>
          </p:nvSpPr>
          <p:spPr>
            <a:xfrm>
              <a:off x="5302624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530262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5732704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 descr=""/>
            <p:cNvSpPr/>
            <p:nvPr/>
          </p:nvSpPr>
          <p:spPr>
            <a:xfrm>
              <a:off x="5732704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8" name="object 1248" descr=""/>
          <p:cNvSpPr txBox="1"/>
          <p:nvPr/>
        </p:nvSpPr>
        <p:spPr>
          <a:xfrm>
            <a:off x="5440035" y="991300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49" name="object 1249" descr=""/>
          <p:cNvGrpSpPr/>
          <p:nvPr/>
        </p:nvGrpSpPr>
        <p:grpSpPr>
          <a:xfrm>
            <a:off x="5720421" y="9924405"/>
            <a:ext cx="508634" cy="153670"/>
            <a:chOff x="5720421" y="9924405"/>
            <a:chExt cx="508634" cy="153670"/>
          </a:xfrm>
        </p:grpSpPr>
        <p:sp>
          <p:nvSpPr>
            <p:cNvPr id="1250" name="object 1250" descr=""/>
            <p:cNvSpPr/>
            <p:nvPr/>
          </p:nvSpPr>
          <p:spPr>
            <a:xfrm>
              <a:off x="5723596" y="9927580"/>
              <a:ext cx="502284" cy="147320"/>
            </a:xfrm>
            <a:custGeom>
              <a:avLst/>
              <a:gdLst/>
              <a:ahLst/>
              <a:cxnLst/>
              <a:rect l="l" t="t" r="r" b="b"/>
              <a:pathLst>
                <a:path w="502285" h="147320">
                  <a:moveTo>
                    <a:pt x="35418" y="0"/>
                  </a:moveTo>
                  <a:lnTo>
                    <a:pt x="35418" y="146732"/>
                  </a:lnTo>
                </a:path>
                <a:path w="502285" h="147320">
                  <a:moveTo>
                    <a:pt x="466509" y="0"/>
                  </a:moveTo>
                  <a:lnTo>
                    <a:pt x="466509" y="146732"/>
                  </a:lnTo>
                </a:path>
                <a:path w="502285" h="147320">
                  <a:moveTo>
                    <a:pt x="0" y="111314"/>
                  </a:moveTo>
                  <a:lnTo>
                    <a:pt x="501927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1" name="object 1251" descr=""/>
            <p:cNvSpPr/>
            <p:nvPr/>
          </p:nvSpPr>
          <p:spPr>
            <a:xfrm>
              <a:off x="5732704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 descr=""/>
            <p:cNvSpPr/>
            <p:nvPr/>
          </p:nvSpPr>
          <p:spPr>
            <a:xfrm>
              <a:off x="5732704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 descr=""/>
            <p:cNvSpPr/>
            <p:nvPr/>
          </p:nvSpPr>
          <p:spPr>
            <a:xfrm>
              <a:off x="6162783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 descr=""/>
            <p:cNvSpPr/>
            <p:nvPr/>
          </p:nvSpPr>
          <p:spPr>
            <a:xfrm>
              <a:off x="6162783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5" name="object 1255" descr=""/>
          <p:cNvSpPr txBox="1"/>
          <p:nvPr/>
        </p:nvSpPr>
        <p:spPr>
          <a:xfrm>
            <a:off x="5870114" y="991300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56" name="object 1256" descr=""/>
          <p:cNvGrpSpPr/>
          <p:nvPr/>
        </p:nvGrpSpPr>
        <p:grpSpPr>
          <a:xfrm>
            <a:off x="6150501" y="9924405"/>
            <a:ext cx="508634" cy="153670"/>
            <a:chOff x="6150501" y="9924405"/>
            <a:chExt cx="508634" cy="153670"/>
          </a:xfrm>
        </p:grpSpPr>
        <p:sp>
          <p:nvSpPr>
            <p:cNvPr id="1257" name="object 1257" descr=""/>
            <p:cNvSpPr/>
            <p:nvPr/>
          </p:nvSpPr>
          <p:spPr>
            <a:xfrm>
              <a:off x="6153676" y="9927580"/>
              <a:ext cx="502284" cy="147320"/>
            </a:xfrm>
            <a:custGeom>
              <a:avLst/>
              <a:gdLst/>
              <a:ahLst/>
              <a:cxnLst/>
              <a:rect l="l" t="t" r="r" b="b"/>
              <a:pathLst>
                <a:path w="502284" h="147320">
                  <a:moveTo>
                    <a:pt x="36430" y="0"/>
                  </a:moveTo>
                  <a:lnTo>
                    <a:pt x="36430" y="146732"/>
                  </a:lnTo>
                </a:path>
                <a:path w="502284" h="147320">
                  <a:moveTo>
                    <a:pt x="466509" y="0"/>
                  </a:moveTo>
                  <a:lnTo>
                    <a:pt x="466509" y="146732"/>
                  </a:lnTo>
                </a:path>
                <a:path w="502284" h="147320">
                  <a:moveTo>
                    <a:pt x="0" y="111314"/>
                  </a:moveTo>
                  <a:lnTo>
                    <a:pt x="501927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8" name="object 1258" descr=""/>
            <p:cNvSpPr/>
            <p:nvPr/>
          </p:nvSpPr>
          <p:spPr>
            <a:xfrm>
              <a:off x="6162783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6162783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6593874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659387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2" name="object 1262" descr=""/>
          <p:cNvSpPr txBox="1"/>
          <p:nvPr/>
        </p:nvSpPr>
        <p:spPr>
          <a:xfrm>
            <a:off x="6301205" y="991300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63" name="object 1263" descr=""/>
          <p:cNvGrpSpPr/>
          <p:nvPr/>
        </p:nvGrpSpPr>
        <p:grpSpPr>
          <a:xfrm>
            <a:off x="6580580" y="9924405"/>
            <a:ext cx="556895" cy="153670"/>
            <a:chOff x="6580580" y="9924405"/>
            <a:chExt cx="556895" cy="153670"/>
          </a:xfrm>
        </p:grpSpPr>
        <p:sp>
          <p:nvSpPr>
            <p:cNvPr id="1264" name="object 1264" descr=""/>
            <p:cNvSpPr/>
            <p:nvPr/>
          </p:nvSpPr>
          <p:spPr>
            <a:xfrm>
              <a:off x="6583755" y="9927580"/>
              <a:ext cx="550545" cy="147320"/>
            </a:xfrm>
            <a:custGeom>
              <a:avLst/>
              <a:gdLst/>
              <a:ahLst/>
              <a:cxnLst/>
              <a:rect l="l" t="t" r="r" b="b"/>
              <a:pathLst>
                <a:path w="550545" h="147320">
                  <a:moveTo>
                    <a:pt x="36430" y="0"/>
                  </a:moveTo>
                  <a:lnTo>
                    <a:pt x="36430" y="146732"/>
                  </a:lnTo>
                </a:path>
                <a:path w="550545" h="147320">
                  <a:moveTo>
                    <a:pt x="514071" y="0"/>
                  </a:moveTo>
                  <a:lnTo>
                    <a:pt x="514071" y="146732"/>
                  </a:lnTo>
                </a:path>
                <a:path w="550545" h="147320">
                  <a:moveTo>
                    <a:pt x="0" y="111314"/>
                  </a:moveTo>
                  <a:lnTo>
                    <a:pt x="55050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5" name="object 1265" descr=""/>
            <p:cNvSpPr/>
            <p:nvPr/>
          </p:nvSpPr>
          <p:spPr>
            <a:xfrm>
              <a:off x="6593874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6593875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7071515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7071516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9" name="object 1269" descr=""/>
          <p:cNvSpPr txBox="1"/>
          <p:nvPr/>
        </p:nvSpPr>
        <p:spPr>
          <a:xfrm>
            <a:off x="6748488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70" name="object 1270" descr=""/>
          <p:cNvGrpSpPr/>
          <p:nvPr/>
        </p:nvGrpSpPr>
        <p:grpSpPr>
          <a:xfrm>
            <a:off x="7059233" y="9924405"/>
            <a:ext cx="556260" cy="153670"/>
            <a:chOff x="7059233" y="9924405"/>
            <a:chExt cx="556260" cy="153670"/>
          </a:xfrm>
        </p:grpSpPr>
        <p:sp>
          <p:nvSpPr>
            <p:cNvPr id="1271" name="object 1271" descr=""/>
            <p:cNvSpPr/>
            <p:nvPr/>
          </p:nvSpPr>
          <p:spPr>
            <a:xfrm>
              <a:off x="7062408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09" h="147320">
                  <a:moveTo>
                    <a:pt x="35418" y="0"/>
                  </a:moveTo>
                  <a:lnTo>
                    <a:pt x="35418" y="146732"/>
                  </a:lnTo>
                </a:path>
                <a:path w="549909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09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2" name="object 1272" descr=""/>
            <p:cNvSpPr/>
            <p:nvPr/>
          </p:nvSpPr>
          <p:spPr>
            <a:xfrm>
              <a:off x="7071515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7071516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7550168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7550168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6" name="object 1276" descr=""/>
          <p:cNvSpPr txBox="1"/>
          <p:nvPr/>
        </p:nvSpPr>
        <p:spPr>
          <a:xfrm>
            <a:off x="7227141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77" name="object 1277" descr=""/>
          <p:cNvGrpSpPr/>
          <p:nvPr/>
        </p:nvGrpSpPr>
        <p:grpSpPr>
          <a:xfrm>
            <a:off x="7536874" y="9924405"/>
            <a:ext cx="556895" cy="153670"/>
            <a:chOff x="7536874" y="9924405"/>
            <a:chExt cx="556895" cy="153670"/>
          </a:xfrm>
        </p:grpSpPr>
        <p:sp>
          <p:nvSpPr>
            <p:cNvPr id="1278" name="object 1278" descr=""/>
            <p:cNvSpPr/>
            <p:nvPr/>
          </p:nvSpPr>
          <p:spPr>
            <a:xfrm>
              <a:off x="7540049" y="9927580"/>
              <a:ext cx="550545" cy="147320"/>
            </a:xfrm>
            <a:custGeom>
              <a:avLst/>
              <a:gdLst/>
              <a:ahLst/>
              <a:cxnLst/>
              <a:rect l="l" t="t" r="r" b="b"/>
              <a:pathLst>
                <a:path w="550545" h="147320">
                  <a:moveTo>
                    <a:pt x="36430" y="0"/>
                  </a:moveTo>
                  <a:lnTo>
                    <a:pt x="36430" y="146732"/>
                  </a:lnTo>
                </a:path>
                <a:path w="550545" h="147320">
                  <a:moveTo>
                    <a:pt x="514071" y="0"/>
                  </a:moveTo>
                  <a:lnTo>
                    <a:pt x="514071" y="146732"/>
                  </a:lnTo>
                </a:path>
                <a:path w="550545" h="147320">
                  <a:moveTo>
                    <a:pt x="0" y="111314"/>
                  </a:moveTo>
                  <a:lnTo>
                    <a:pt x="55050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9" name="object 1279" descr=""/>
            <p:cNvSpPr/>
            <p:nvPr/>
          </p:nvSpPr>
          <p:spPr>
            <a:xfrm>
              <a:off x="7550169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7550169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8027810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8027810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3" name="object 1283" descr=""/>
          <p:cNvSpPr txBox="1"/>
          <p:nvPr/>
        </p:nvSpPr>
        <p:spPr>
          <a:xfrm>
            <a:off x="7704781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84" name="object 1284" descr=""/>
          <p:cNvGrpSpPr/>
          <p:nvPr/>
        </p:nvGrpSpPr>
        <p:grpSpPr>
          <a:xfrm>
            <a:off x="8015527" y="9924405"/>
            <a:ext cx="556260" cy="153670"/>
            <a:chOff x="8015527" y="9924405"/>
            <a:chExt cx="556260" cy="153670"/>
          </a:xfrm>
        </p:grpSpPr>
        <p:sp>
          <p:nvSpPr>
            <p:cNvPr id="1285" name="object 1285" descr=""/>
            <p:cNvSpPr/>
            <p:nvPr/>
          </p:nvSpPr>
          <p:spPr>
            <a:xfrm>
              <a:off x="8018702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09" h="147320">
                  <a:moveTo>
                    <a:pt x="35418" y="0"/>
                  </a:moveTo>
                  <a:lnTo>
                    <a:pt x="35418" y="146732"/>
                  </a:lnTo>
                </a:path>
                <a:path w="549909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09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6" name="object 1286" descr=""/>
            <p:cNvSpPr/>
            <p:nvPr/>
          </p:nvSpPr>
          <p:spPr>
            <a:xfrm>
              <a:off x="8027810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8027810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 descr=""/>
            <p:cNvSpPr/>
            <p:nvPr/>
          </p:nvSpPr>
          <p:spPr>
            <a:xfrm>
              <a:off x="8505451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 descr=""/>
            <p:cNvSpPr/>
            <p:nvPr/>
          </p:nvSpPr>
          <p:spPr>
            <a:xfrm>
              <a:off x="8505451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0" name="object 1290" descr=""/>
          <p:cNvSpPr txBox="1"/>
          <p:nvPr/>
        </p:nvSpPr>
        <p:spPr>
          <a:xfrm>
            <a:off x="8183434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91" name="object 1291" descr=""/>
          <p:cNvGrpSpPr/>
          <p:nvPr/>
        </p:nvGrpSpPr>
        <p:grpSpPr>
          <a:xfrm>
            <a:off x="8493168" y="9924405"/>
            <a:ext cx="556260" cy="153670"/>
            <a:chOff x="8493168" y="9924405"/>
            <a:chExt cx="556260" cy="153670"/>
          </a:xfrm>
        </p:grpSpPr>
        <p:sp>
          <p:nvSpPr>
            <p:cNvPr id="1292" name="object 1292" descr=""/>
            <p:cNvSpPr/>
            <p:nvPr/>
          </p:nvSpPr>
          <p:spPr>
            <a:xfrm>
              <a:off x="8496343" y="9927580"/>
              <a:ext cx="549910" cy="147320"/>
            </a:xfrm>
            <a:custGeom>
              <a:avLst/>
              <a:gdLst/>
              <a:ahLst/>
              <a:cxnLst/>
              <a:rect l="l" t="t" r="r" b="b"/>
              <a:pathLst>
                <a:path w="549909" h="147320">
                  <a:moveTo>
                    <a:pt x="36430" y="0"/>
                  </a:moveTo>
                  <a:lnTo>
                    <a:pt x="36430" y="146732"/>
                  </a:lnTo>
                </a:path>
                <a:path w="549909" h="147320">
                  <a:moveTo>
                    <a:pt x="514071" y="0"/>
                  </a:moveTo>
                  <a:lnTo>
                    <a:pt x="514071" y="146732"/>
                  </a:lnTo>
                </a:path>
                <a:path w="549909" h="147320">
                  <a:moveTo>
                    <a:pt x="0" y="111314"/>
                  </a:moveTo>
                  <a:lnTo>
                    <a:pt x="549489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3" name="object 1293" descr=""/>
            <p:cNvSpPr/>
            <p:nvPr/>
          </p:nvSpPr>
          <p:spPr>
            <a:xfrm>
              <a:off x="8505450" y="100125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 descr=""/>
            <p:cNvSpPr/>
            <p:nvPr/>
          </p:nvSpPr>
          <p:spPr>
            <a:xfrm>
              <a:off x="8505450" y="1001258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 descr=""/>
            <p:cNvSpPr/>
            <p:nvPr/>
          </p:nvSpPr>
          <p:spPr>
            <a:xfrm>
              <a:off x="8984103" y="10012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 descr=""/>
            <p:cNvSpPr/>
            <p:nvPr/>
          </p:nvSpPr>
          <p:spPr>
            <a:xfrm>
              <a:off x="8984103" y="10012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7" name="object 1297" descr=""/>
          <p:cNvSpPr txBox="1"/>
          <p:nvPr/>
        </p:nvSpPr>
        <p:spPr>
          <a:xfrm>
            <a:off x="8661075" y="991300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98" name="object 1298" descr=""/>
          <p:cNvGrpSpPr/>
          <p:nvPr/>
        </p:nvGrpSpPr>
        <p:grpSpPr>
          <a:xfrm>
            <a:off x="1805182" y="8774827"/>
            <a:ext cx="118745" cy="556260"/>
            <a:chOff x="1805182" y="8774827"/>
            <a:chExt cx="118745" cy="556260"/>
          </a:xfrm>
        </p:grpSpPr>
        <p:sp>
          <p:nvSpPr>
            <p:cNvPr id="1299" name="object 1299" descr=""/>
            <p:cNvSpPr/>
            <p:nvPr/>
          </p:nvSpPr>
          <p:spPr>
            <a:xfrm>
              <a:off x="1808357" y="8778002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09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09">
                  <a:moveTo>
                    <a:pt x="112326" y="35418"/>
                  </a:moveTo>
                  <a:lnTo>
                    <a:pt x="0" y="35418"/>
                  </a:lnTo>
                </a:path>
                <a:path w="112394" h="549909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0" name="object 1300" descr=""/>
            <p:cNvSpPr/>
            <p:nvPr/>
          </p:nvSpPr>
          <p:spPr>
            <a:xfrm>
              <a:off x="1818476" y="926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1818476" y="926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181847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181847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04" name="object 1304" descr=""/>
          <p:cNvSpPr txBox="1"/>
          <p:nvPr/>
        </p:nvSpPr>
        <p:spPr>
          <a:xfrm>
            <a:off x="1743564" y="894543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05" name="object 1305" descr=""/>
          <p:cNvGrpSpPr/>
          <p:nvPr/>
        </p:nvGrpSpPr>
        <p:grpSpPr>
          <a:xfrm>
            <a:off x="1805182" y="8296175"/>
            <a:ext cx="158750" cy="556895"/>
            <a:chOff x="1805182" y="8296175"/>
            <a:chExt cx="158750" cy="556895"/>
          </a:xfrm>
        </p:grpSpPr>
        <p:sp>
          <p:nvSpPr>
            <p:cNvPr id="1306" name="object 1306" descr=""/>
            <p:cNvSpPr/>
            <p:nvPr/>
          </p:nvSpPr>
          <p:spPr>
            <a:xfrm>
              <a:off x="1808357" y="8299350"/>
              <a:ext cx="152400" cy="550545"/>
            </a:xfrm>
            <a:custGeom>
              <a:avLst/>
              <a:gdLst/>
              <a:ahLst/>
              <a:cxnLst/>
              <a:rect l="l" t="t" r="r" b="b"/>
              <a:pathLst>
                <a:path w="152400" h="550545">
                  <a:moveTo>
                    <a:pt x="151792" y="514071"/>
                  </a:moveTo>
                  <a:lnTo>
                    <a:pt x="0" y="514071"/>
                  </a:lnTo>
                </a:path>
                <a:path w="152400" h="550545">
                  <a:moveTo>
                    <a:pt x="112326" y="36430"/>
                  </a:moveTo>
                  <a:lnTo>
                    <a:pt x="0" y="36430"/>
                  </a:lnTo>
                </a:path>
                <a:path w="152400" h="550545">
                  <a:moveTo>
                    <a:pt x="36430" y="550501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7" name="object 1307" descr=""/>
            <p:cNvSpPr/>
            <p:nvPr/>
          </p:nvSpPr>
          <p:spPr>
            <a:xfrm>
              <a:off x="181847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 descr=""/>
            <p:cNvSpPr/>
            <p:nvPr/>
          </p:nvSpPr>
          <p:spPr>
            <a:xfrm>
              <a:off x="1818476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 descr=""/>
            <p:cNvSpPr/>
            <p:nvPr/>
          </p:nvSpPr>
          <p:spPr>
            <a:xfrm>
              <a:off x="1818476" y="8309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 descr=""/>
            <p:cNvSpPr/>
            <p:nvPr/>
          </p:nvSpPr>
          <p:spPr>
            <a:xfrm>
              <a:off x="1818476" y="8309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1" name="object 1311" descr=""/>
          <p:cNvSpPr txBox="1"/>
          <p:nvPr/>
        </p:nvSpPr>
        <p:spPr>
          <a:xfrm>
            <a:off x="1743564" y="846779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12" name="object 1312" descr=""/>
          <p:cNvGrpSpPr/>
          <p:nvPr/>
        </p:nvGrpSpPr>
        <p:grpSpPr>
          <a:xfrm>
            <a:off x="1805182" y="7699123"/>
            <a:ext cx="118745" cy="675640"/>
            <a:chOff x="1805182" y="7699123"/>
            <a:chExt cx="118745" cy="675640"/>
          </a:xfrm>
        </p:grpSpPr>
        <p:sp>
          <p:nvSpPr>
            <p:cNvPr id="1313" name="object 1313" descr=""/>
            <p:cNvSpPr/>
            <p:nvPr/>
          </p:nvSpPr>
          <p:spPr>
            <a:xfrm>
              <a:off x="1808357" y="7702298"/>
              <a:ext cx="112395" cy="669290"/>
            </a:xfrm>
            <a:custGeom>
              <a:avLst/>
              <a:gdLst/>
              <a:ahLst/>
              <a:cxnLst/>
              <a:rect l="l" t="t" r="r" b="b"/>
              <a:pathLst>
                <a:path w="112394" h="669290">
                  <a:moveTo>
                    <a:pt x="112326" y="633481"/>
                  </a:moveTo>
                  <a:lnTo>
                    <a:pt x="0" y="633481"/>
                  </a:lnTo>
                </a:path>
                <a:path w="112394" h="669290">
                  <a:moveTo>
                    <a:pt x="112326" y="35418"/>
                  </a:moveTo>
                  <a:lnTo>
                    <a:pt x="0" y="35418"/>
                  </a:lnTo>
                </a:path>
                <a:path w="112394" h="669290">
                  <a:moveTo>
                    <a:pt x="36430" y="66889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4" name="object 1314" descr=""/>
            <p:cNvSpPr/>
            <p:nvPr/>
          </p:nvSpPr>
          <p:spPr>
            <a:xfrm>
              <a:off x="1818476" y="8309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1818476" y="8309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1818476" y="771140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1818476" y="771140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8" name="object 1318" descr=""/>
          <p:cNvSpPr txBox="1"/>
          <p:nvPr/>
        </p:nvSpPr>
        <p:spPr>
          <a:xfrm>
            <a:off x="1743564" y="792943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19" name="object 1319" descr=""/>
          <p:cNvGrpSpPr/>
          <p:nvPr/>
        </p:nvGrpSpPr>
        <p:grpSpPr>
          <a:xfrm>
            <a:off x="1805182" y="7101060"/>
            <a:ext cx="118745" cy="676275"/>
            <a:chOff x="1805182" y="7101060"/>
            <a:chExt cx="118745" cy="676275"/>
          </a:xfrm>
        </p:grpSpPr>
        <p:sp>
          <p:nvSpPr>
            <p:cNvPr id="1320" name="object 1320" descr=""/>
            <p:cNvSpPr/>
            <p:nvPr/>
          </p:nvSpPr>
          <p:spPr>
            <a:xfrm>
              <a:off x="1808357" y="7104235"/>
              <a:ext cx="112395" cy="669925"/>
            </a:xfrm>
            <a:custGeom>
              <a:avLst/>
              <a:gdLst/>
              <a:ahLst/>
              <a:cxnLst/>
              <a:rect l="l" t="t" r="r" b="b"/>
              <a:pathLst>
                <a:path w="112394" h="669925">
                  <a:moveTo>
                    <a:pt x="112326" y="633481"/>
                  </a:moveTo>
                  <a:lnTo>
                    <a:pt x="0" y="633481"/>
                  </a:lnTo>
                </a:path>
                <a:path w="112394" h="669925">
                  <a:moveTo>
                    <a:pt x="112326" y="36430"/>
                  </a:moveTo>
                  <a:lnTo>
                    <a:pt x="0" y="36430"/>
                  </a:lnTo>
                </a:path>
                <a:path w="112394" h="669925">
                  <a:moveTo>
                    <a:pt x="36430" y="669911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1" name="object 1321" descr=""/>
            <p:cNvSpPr/>
            <p:nvPr/>
          </p:nvSpPr>
          <p:spPr>
            <a:xfrm>
              <a:off x="1818476" y="771140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1818476" y="7711406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1818476" y="711435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1818476" y="71143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5" name="object 1325" descr=""/>
          <p:cNvSpPr txBox="1"/>
          <p:nvPr/>
        </p:nvSpPr>
        <p:spPr>
          <a:xfrm>
            <a:off x="1743564" y="733238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26" name="object 1326" descr=""/>
          <p:cNvGrpSpPr/>
          <p:nvPr/>
        </p:nvGrpSpPr>
        <p:grpSpPr>
          <a:xfrm>
            <a:off x="1805182" y="6623419"/>
            <a:ext cx="118745" cy="556260"/>
            <a:chOff x="1805182" y="6623419"/>
            <a:chExt cx="118745" cy="556260"/>
          </a:xfrm>
        </p:grpSpPr>
        <p:sp>
          <p:nvSpPr>
            <p:cNvPr id="1327" name="object 1327" descr=""/>
            <p:cNvSpPr/>
            <p:nvPr/>
          </p:nvSpPr>
          <p:spPr>
            <a:xfrm>
              <a:off x="1808357" y="6626594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09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09">
                  <a:moveTo>
                    <a:pt x="112326" y="35418"/>
                  </a:moveTo>
                  <a:lnTo>
                    <a:pt x="0" y="35418"/>
                  </a:lnTo>
                </a:path>
                <a:path w="112394" h="549909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8" name="object 1328" descr=""/>
            <p:cNvSpPr/>
            <p:nvPr/>
          </p:nvSpPr>
          <p:spPr>
            <a:xfrm>
              <a:off x="1818476" y="711435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1818476" y="711435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1818476" y="663570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1818476" y="663570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2" name="object 1332" descr=""/>
          <p:cNvSpPr txBox="1"/>
          <p:nvPr/>
        </p:nvSpPr>
        <p:spPr>
          <a:xfrm>
            <a:off x="1743564" y="679402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33" name="object 1333" descr=""/>
          <p:cNvGrpSpPr/>
          <p:nvPr/>
        </p:nvGrpSpPr>
        <p:grpSpPr>
          <a:xfrm>
            <a:off x="1805182" y="6145778"/>
            <a:ext cx="118745" cy="556260"/>
            <a:chOff x="1805182" y="6145778"/>
            <a:chExt cx="118745" cy="556260"/>
          </a:xfrm>
        </p:grpSpPr>
        <p:sp>
          <p:nvSpPr>
            <p:cNvPr id="1334" name="object 1334" descr=""/>
            <p:cNvSpPr/>
            <p:nvPr/>
          </p:nvSpPr>
          <p:spPr>
            <a:xfrm>
              <a:off x="1808357" y="6148953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09">
                  <a:moveTo>
                    <a:pt x="112326" y="513059"/>
                  </a:moveTo>
                  <a:lnTo>
                    <a:pt x="0" y="513059"/>
                  </a:lnTo>
                </a:path>
                <a:path w="112394" h="549909">
                  <a:moveTo>
                    <a:pt x="112326" y="35418"/>
                  </a:moveTo>
                  <a:lnTo>
                    <a:pt x="0" y="35418"/>
                  </a:lnTo>
                </a:path>
                <a:path w="112394" h="549909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5" name="object 1335" descr=""/>
            <p:cNvSpPr/>
            <p:nvPr/>
          </p:nvSpPr>
          <p:spPr>
            <a:xfrm>
              <a:off x="1818476" y="663570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 descr=""/>
            <p:cNvSpPr/>
            <p:nvPr/>
          </p:nvSpPr>
          <p:spPr>
            <a:xfrm>
              <a:off x="1818476" y="663570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1818476" y="615806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1818476" y="61580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9" name="object 1339" descr=""/>
          <p:cNvSpPr txBox="1"/>
          <p:nvPr/>
        </p:nvSpPr>
        <p:spPr>
          <a:xfrm>
            <a:off x="1743564" y="631638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40" name="object 1340" descr=""/>
          <p:cNvGrpSpPr/>
          <p:nvPr/>
        </p:nvGrpSpPr>
        <p:grpSpPr>
          <a:xfrm>
            <a:off x="1805182" y="5667125"/>
            <a:ext cx="118745" cy="556260"/>
            <a:chOff x="1805182" y="5667125"/>
            <a:chExt cx="118745" cy="556260"/>
          </a:xfrm>
        </p:grpSpPr>
        <p:sp>
          <p:nvSpPr>
            <p:cNvPr id="1341" name="object 1341" descr=""/>
            <p:cNvSpPr/>
            <p:nvPr/>
          </p:nvSpPr>
          <p:spPr>
            <a:xfrm>
              <a:off x="1808357" y="5670300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10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10">
                  <a:moveTo>
                    <a:pt x="112326" y="36430"/>
                  </a:moveTo>
                  <a:lnTo>
                    <a:pt x="0" y="36430"/>
                  </a:lnTo>
                </a:path>
                <a:path w="112394" h="549910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2" name="object 1342" descr=""/>
            <p:cNvSpPr/>
            <p:nvPr/>
          </p:nvSpPr>
          <p:spPr>
            <a:xfrm>
              <a:off x="1818476" y="615806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 descr=""/>
            <p:cNvSpPr/>
            <p:nvPr/>
          </p:nvSpPr>
          <p:spPr>
            <a:xfrm>
              <a:off x="1818476" y="61580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1818476" y="56794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1818476" y="567940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6" name="object 1346" descr=""/>
          <p:cNvSpPr txBox="1"/>
          <p:nvPr/>
        </p:nvSpPr>
        <p:spPr>
          <a:xfrm>
            <a:off x="1743564" y="583772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47" name="object 1347" descr=""/>
          <p:cNvGrpSpPr/>
          <p:nvPr/>
        </p:nvGrpSpPr>
        <p:grpSpPr>
          <a:xfrm>
            <a:off x="1805182" y="5189484"/>
            <a:ext cx="118745" cy="556260"/>
            <a:chOff x="1805182" y="5189484"/>
            <a:chExt cx="118745" cy="556260"/>
          </a:xfrm>
        </p:grpSpPr>
        <p:sp>
          <p:nvSpPr>
            <p:cNvPr id="1348" name="object 1348" descr=""/>
            <p:cNvSpPr/>
            <p:nvPr/>
          </p:nvSpPr>
          <p:spPr>
            <a:xfrm>
              <a:off x="1808357" y="5192659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10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10">
                  <a:moveTo>
                    <a:pt x="112326" y="35418"/>
                  </a:moveTo>
                  <a:lnTo>
                    <a:pt x="0" y="35418"/>
                  </a:lnTo>
                </a:path>
                <a:path w="112394" h="549910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9" name="object 1349" descr=""/>
            <p:cNvSpPr/>
            <p:nvPr/>
          </p:nvSpPr>
          <p:spPr>
            <a:xfrm>
              <a:off x="1818476" y="56794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 descr=""/>
            <p:cNvSpPr/>
            <p:nvPr/>
          </p:nvSpPr>
          <p:spPr>
            <a:xfrm>
              <a:off x="1818476" y="567940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1818476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1818476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3" name="object 1353" descr=""/>
          <p:cNvSpPr txBox="1"/>
          <p:nvPr/>
        </p:nvSpPr>
        <p:spPr>
          <a:xfrm>
            <a:off x="1743564" y="536008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54" name="object 1354" descr=""/>
          <p:cNvGrpSpPr/>
          <p:nvPr/>
        </p:nvGrpSpPr>
        <p:grpSpPr>
          <a:xfrm>
            <a:off x="1805182" y="4710831"/>
            <a:ext cx="118745" cy="556895"/>
            <a:chOff x="1805182" y="4710831"/>
            <a:chExt cx="118745" cy="556895"/>
          </a:xfrm>
        </p:grpSpPr>
        <p:sp>
          <p:nvSpPr>
            <p:cNvPr id="1355" name="object 1355" descr=""/>
            <p:cNvSpPr/>
            <p:nvPr/>
          </p:nvSpPr>
          <p:spPr>
            <a:xfrm>
              <a:off x="1808357" y="4714006"/>
              <a:ext cx="112395" cy="550545"/>
            </a:xfrm>
            <a:custGeom>
              <a:avLst/>
              <a:gdLst/>
              <a:ahLst/>
              <a:cxnLst/>
              <a:rect l="l" t="t" r="r" b="b"/>
              <a:pathLst>
                <a:path w="112394" h="550545">
                  <a:moveTo>
                    <a:pt x="112326" y="514071"/>
                  </a:moveTo>
                  <a:lnTo>
                    <a:pt x="0" y="514071"/>
                  </a:lnTo>
                </a:path>
                <a:path w="112394" h="550545">
                  <a:moveTo>
                    <a:pt x="112326" y="36430"/>
                  </a:moveTo>
                  <a:lnTo>
                    <a:pt x="0" y="36430"/>
                  </a:lnTo>
                </a:path>
                <a:path w="112394" h="550545">
                  <a:moveTo>
                    <a:pt x="36430" y="550501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6" name="object 1356" descr=""/>
            <p:cNvSpPr/>
            <p:nvPr/>
          </p:nvSpPr>
          <p:spPr>
            <a:xfrm>
              <a:off x="1818476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 descr=""/>
            <p:cNvSpPr/>
            <p:nvPr/>
          </p:nvSpPr>
          <p:spPr>
            <a:xfrm>
              <a:off x="1818476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1818476" y="47241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1818476" y="47241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0" name="object 1360" descr=""/>
          <p:cNvSpPr txBox="1"/>
          <p:nvPr/>
        </p:nvSpPr>
        <p:spPr>
          <a:xfrm>
            <a:off x="1743564" y="488244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61" name="object 1361" descr=""/>
          <p:cNvGrpSpPr/>
          <p:nvPr/>
        </p:nvGrpSpPr>
        <p:grpSpPr>
          <a:xfrm>
            <a:off x="1805182" y="4233190"/>
            <a:ext cx="118745" cy="556260"/>
            <a:chOff x="1805182" y="4233190"/>
            <a:chExt cx="118745" cy="556260"/>
          </a:xfrm>
        </p:grpSpPr>
        <p:sp>
          <p:nvSpPr>
            <p:cNvPr id="1362" name="object 1362" descr=""/>
            <p:cNvSpPr/>
            <p:nvPr/>
          </p:nvSpPr>
          <p:spPr>
            <a:xfrm>
              <a:off x="1808357" y="4236365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10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10">
                  <a:moveTo>
                    <a:pt x="112326" y="35418"/>
                  </a:moveTo>
                  <a:lnTo>
                    <a:pt x="0" y="35418"/>
                  </a:lnTo>
                </a:path>
                <a:path w="112394" h="549910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 descr=""/>
            <p:cNvSpPr/>
            <p:nvPr/>
          </p:nvSpPr>
          <p:spPr>
            <a:xfrm>
              <a:off x="1818476" y="47241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 descr=""/>
            <p:cNvSpPr/>
            <p:nvPr/>
          </p:nvSpPr>
          <p:spPr>
            <a:xfrm>
              <a:off x="1818476" y="47241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 descr=""/>
            <p:cNvSpPr/>
            <p:nvPr/>
          </p:nvSpPr>
          <p:spPr>
            <a:xfrm>
              <a:off x="1818476" y="424547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 descr=""/>
            <p:cNvSpPr/>
            <p:nvPr/>
          </p:nvSpPr>
          <p:spPr>
            <a:xfrm>
              <a:off x="1818476" y="424547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7" name="object 1367" descr=""/>
          <p:cNvSpPr txBox="1"/>
          <p:nvPr/>
        </p:nvSpPr>
        <p:spPr>
          <a:xfrm>
            <a:off x="1743564" y="4403793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68" name="object 1368" descr=""/>
          <p:cNvGrpSpPr/>
          <p:nvPr/>
        </p:nvGrpSpPr>
        <p:grpSpPr>
          <a:xfrm>
            <a:off x="1805182" y="3754537"/>
            <a:ext cx="118745" cy="556895"/>
            <a:chOff x="1805182" y="3754537"/>
            <a:chExt cx="118745" cy="556895"/>
          </a:xfrm>
        </p:grpSpPr>
        <p:sp>
          <p:nvSpPr>
            <p:cNvPr id="1369" name="object 1369" descr=""/>
            <p:cNvSpPr/>
            <p:nvPr/>
          </p:nvSpPr>
          <p:spPr>
            <a:xfrm>
              <a:off x="1808357" y="3757712"/>
              <a:ext cx="112395" cy="550545"/>
            </a:xfrm>
            <a:custGeom>
              <a:avLst/>
              <a:gdLst/>
              <a:ahLst/>
              <a:cxnLst/>
              <a:rect l="l" t="t" r="r" b="b"/>
              <a:pathLst>
                <a:path w="112394" h="550545">
                  <a:moveTo>
                    <a:pt x="112326" y="514071"/>
                  </a:moveTo>
                  <a:lnTo>
                    <a:pt x="0" y="514071"/>
                  </a:lnTo>
                </a:path>
                <a:path w="112394" h="550545">
                  <a:moveTo>
                    <a:pt x="112326" y="36430"/>
                  </a:moveTo>
                  <a:lnTo>
                    <a:pt x="0" y="36430"/>
                  </a:lnTo>
                </a:path>
                <a:path w="112394" h="550545">
                  <a:moveTo>
                    <a:pt x="36430" y="550501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 descr=""/>
            <p:cNvSpPr/>
            <p:nvPr/>
          </p:nvSpPr>
          <p:spPr>
            <a:xfrm>
              <a:off x="1818476" y="424547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 descr=""/>
            <p:cNvSpPr/>
            <p:nvPr/>
          </p:nvSpPr>
          <p:spPr>
            <a:xfrm>
              <a:off x="1818476" y="424547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 descr=""/>
            <p:cNvSpPr/>
            <p:nvPr/>
          </p:nvSpPr>
          <p:spPr>
            <a:xfrm>
              <a:off x="181847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 descr=""/>
            <p:cNvSpPr/>
            <p:nvPr/>
          </p:nvSpPr>
          <p:spPr>
            <a:xfrm>
              <a:off x="181847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74" name="object 1374" descr=""/>
          <p:cNvSpPr txBox="1"/>
          <p:nvPr/>
        </p:nvSpPr>
        <p:spPr>
          <a:xfrm>
            <a:off x="1743564" y="392615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75" name="object 1375" descr=""/>
          <p:cNvGrpSpPr/>
          <p:nvPr/>
        </p:nvGrpSpPr>
        <p:grpSpPr>
          <a:xfrm>
            <a:off x="1805182" y="2799255"/>
            <a:ext cx="118745" cy="1033780"/>
            <a:chOff x="1805182" y="2799255"/>
            <a:chExt cx="118745" cy="1033780"/>
          </a:xfrm>
        </p:grpSpPr>
        <p:sp>
          <p:nvSpPr>
            <p:cNvPr id="1376" name="object 1376" descr=""/>
            <p:cNvSpPr/>
            <p:nvPr/>
          </p:nvSpPr>
          <p:spPr>
            <a:xfrm>
              <a:off x="1808357" y="3280071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10">
                  <a:moveTo>
                    <a:pt x="112326" y="514071"/>
                  </a:moveTo>
                  <a:lnTo>
                    <a:pt x="0" y="514071"/>
                  </a:lnTo>
                </a:path>
                <a:path w="112394" h="549910">
                  <a:moveTo>
                    <a:pt x="112326" y="35418"/>
                  </a:moveTo>
                  <a:lnTo>
                    <a:pt x="0" y="35418"/>
                  </a:lnTo>
                </a:path>
                <a:path w="112394" h="549910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7" name="object 1377" descr=""/>
            <p:cNvSpPr/>
            <p:nvPr/>
          </p:nvSpPr>
          <p:spPr>
            <a:xfrm>
              <a:off x="1818476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1818476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 descr=""/>
            <p:cNvSpPr/>
            <p:nvPr/>
          </p:nvSpPr>
          <p:spPr>
            <a:xfrm>
              <a:off x="1818476" y="328917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 descr=""/>
            <p:cNvSpPr/>
            <p:nvPr/>
          </p:nvSpPr>
          <p:spPr>
            <a:xfrm>
              <a:off x="1818476" y="32891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1808357" y="2802430"/>
              <a:ext cx="112395" cy="549910"/>
            </a:xfrm>
            <a:custGeom>
              <a:avLst/>
              <a:gdLst/>
              <a:ahLst/>
              <a:cxnLst/>
              <a:rect l="l" t="t" r="r" b="b"/>
              <a:pathLst>
                <a:path w="112394" h="549910">
                  <a:moveTo>
                    <a:pt x="112326" y="513059"/>
                  </a:moveTo>
                  <a:lnTo>
                    <a:pt x="0" y="513059"/>
                  </a:lnTo>
                </a:path>
                <a:path w="112394" h="549910">
                  <a:moveTo>
                    <a:pt x="112326" y="35418"/>
                  </a:moveTo>
                  <a:lnTo>
                    <a:pt x="0" y="35418"/>
                  </a:lnTo>
                </a:path>
                <a:path w="112394" h="549910">
                  <a:moveTo>
                    <a:pt x="36430" y="54948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1818476" y="328917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3" name="object 1383" descr=""/>
            <p:cNvSpPr/>
            <p:nvPr/>
          </p:nvSpPr>
          <p:spPr>
            <a:xfrm>
              <a:off x="1818476" y="3289178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4" name="object 1384" descr=""/>
            <p:cNvSpPr/>
            <p:nvPr/>
          </p:nvSpPr>
          <p:spPr>
            <a:xfrm>
              <a:off x="1818476" y="281153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1818476" y="28115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6" name="object 1386" descr=""/>
          <p:cNvSpPr txBox="1"/>
          <p:nvPr/>
        </p:nvSpPr>
        <p:spPr>
          <a:xfrm>
            <a:off x="1743564" y="2969858"/>
            <a:ext cx="118110" cy="6953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490220" algn="l"/>
              </a:tabLst>
            </a:pPr>
            <a:r>
              <a:rPr dirty="0" sz="750" spc="-20" i="1">
                <a:latin typeface="ISOCPEUR"/>
                <a:cs typeface="ISOCPEUR"/>
              </a:rPr>
              <a:t>2000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87" name="object 1387" descr=""/>
          <p:cNvGrpSpPr/>
          <p:nvPr/>
        </p:nvGrpSpPr>
        <p:grpSpPr>
          <a:xfrm>
            <a:off x="1805182" y="2201191"/>
            <a:ext cx="357505" cy="675640"/>
            <a:chOff x="1805182" y="2201191"/>
            <a:chExt cx="357505" cy="675640"/>
          </a:xfrm>
        </p:grpSpPr>
        <p:sp>
          <p:nvSpPr>
            <p:cNvPr id="1388" name="object 1388" descr=""/>
            <p:cNvSpPr/>
            <p:nvPr/>
          </p:nvSpPr>
          <p:spPr>
            <a:xfrm>
              <a:off x="1808357" y="2204366"/>
              <a:ext cx="351155" cy="669290"/>
            </a:xfrm>
            <a:custGeom>
              <a:avLst/>
              <a:gdLst/>
              <a:ahLst/>
              <a:cxnLst/>
              <a:rect l="l" t="t" r="r" b="b"/>
              <a:pathLst>
                <a:path w="351155" h="669289">
                  <a:moveTo>
                    <a:pt x="112326" y="633481"/>
                  </a:moveTo>
                  <a:lnTo>
                    <a:pt x="0" y="633481"/>
                  </a:lnTo>
                </a:path>
                <a:path w="351155" h="669289">
                  <a:moveTo>
                    <a:pt x="351147" y="36430"/>
                  </a:moveTo>
                  <a:lnTo>
                    <a:pt x="0" y="36430"/>
                  </a:lnTo>
                </a:path>
                <a:path w="351155" h="669289">
                  <a:moveTo>
                    <a:pt x="36430" y="66889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9" name="object 1389" descr=""/>
            <p:cNvSpPr/>
            <p:nvPr/>
          </p:nvSpPr>
          <p:spPr>
            <a:xfrm>
              <a:off x="1818476" y="281153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0" name="object 1390" descr=""/>
            <p:cNvSpPr/>
            <p:nvPr/>
          </p:nvSpPr>
          <p:spPr>
            <a:xfrm>
              <a:off x="1818476" y="28115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1" name="object 1391" descr=""/>
            <p:cNvSpPr/>
            <p:nvPr/>
          </p:nvSpPr>
          <p:spPr>
            <a:xfrm>
              <a:off x="1818476" y="221347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1818476" y="221347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93" name="object 1393" descr=""/>
          <p:cNvSpPr txBox="1"/>
          <p:nvPr/>
        </p:nvSpPr>
        <p:spPr>
          <a:xfrm>
            <a:off x="1743564" y="243150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94" name="object 1394" descr=""/>
          <p:cNvGrpSpPr/>
          <p:nvPr/>
        </p:nvGrpSpPr>
        <p:grpSpPr>
          <a:xfrm>
            <a:off x="1805182" y="1604140"/>
            <a:ext cx="357505" cy="675640"/>
            <a:chOff x="1805182" y="1604140"/>
            <a:chExt cx="357505" cy="675640"/>
          </a:xfrm>
        </p:grpSpPr>
        <p:sp>
          <p:nvSpPr>
            <p:cNvPr id="1395" name="object 1395" descr=""/>
            <p:cNvSpPr/>
            <p:nvPr/>
          </p:nvSpPr>
          <p:spPr>
            <a:xfrm>
              <a:off x="1808357" y="1607315"/>
              <a:ext cx="351155" cy="669290"/>
            </a:xfrm>
            <a:custGeom>
              <a:avLst/>
              <a:gdLst/>
              <a:ahLst/>
              <a:cxnLst/>
              <a:rect l="l" t="t" r="r" b="b"/>
              <a:pathLst>
                <a:path w="351155" h="669289">
                  <a:moveTo>
                    <a:pt x="351147" y="633481"/>
                  </a:moveTo>
                  <a:lnTo>
                    <a:pt x="0" y="633481"/>
                  </a:lnTo>
                </a:path>
                <a:path w="351155" h="669289">
                  <a:moveTo>
                    <a:pt x="351147" y="35418"/>
                  </a:moveTo>
                  <a:lnTo>
                    <a:pt x="0" y="35418"/>
                  </a:lnTo>
                </a:path>
                <a:path w="351155" h="669289">
                  <a:moveTo>
                    <a:pt x="36430" y="668899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6" name="object 1396" descr=""/>
            <p:cNvSpPr/>
            <p:nvPr/>
          </p:nvSpPr>
          <p:spPr>
            <a:xfrm>
              <a:off x="1818476" y="221347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7" name="object 1397" descr=""/>
            <p:cNvSpPr/>
            <p:nvPr/>
          </p:nvSpPr>
          <p:spPr>
            <a:xfrm>
              <a:off x="1818476" y="221347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8" name="object 1398" descr=""/>
            <p:cNvSpPr/>
            <p:nvPr/>
          </p:nvSpPr>
          <p:spPr>
            <a:xfrm>
              <a:off x="1818476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 descr=""/>
            <p:cNvSpPr/>
            <p:nvPr/>
          </p:nvSpPr>
          <p:spPr>
            <a:xfrm>
              <a:off x="1818476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00" name="object 1400" descr=""/>
          <p:cNvSpPr txBox="1"/>
          <p:nvPr/>
        </p:nvSpPr>
        <p:spPr>
          <a:xfrm>
            <a:off x="1743564" y="183444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01" name="object 1401" descr=""/>
          <p:cNvGrpSpPr/>
          <p:nvPr/>
        </p:nvGrpSpPr>
        <p:grpSpPr>
          <a:xfrm>
            <a:off x="2277763" y="1138643"/>
            <a:ext cx="437515" cy="349885"/>
            <a:chOff x="2277763" y="1138643"/>
            <a:chExt cx="437515" cy="349885"/>
          </a:xfrm>
        </p:grpSpPr>
        <p:sp>
          <p:nvSpPr>
            <p:cNvPr id="1402" name="object 1402" descr=""/>
            <p:cNvSpPr/>
            <p:nvPr/>
          </p:nvSpPr>
          <p:spPr>
            <a:xfrm>
              <a:off x="2280938" y="1141818"/>
              <a:ext cx="431165" cy="343535"/>
            </a:xfrm>
            <a:custGeom>
              <a:avLst/>
              <a:gdLst/>
              <a:ahLst/>
              <a:cxnLst/>
              <a:rect l="l" t="t" r="r" b="b"/>
              <a:pathLst>
                <a:path w="431164" h="343534">
                  <a:moveTo>
                    <a:pt x="36430" y="343051"/>
                  </a:moveTo>
                  <a:lnTo>
                    <a:pt x="36430" y="0"/>
                  </a:lnTo>
                </a:path>
                <a:path w="431164" h="343534">
                  <a:moveTo>
                    <a:pt x="394661" y="343051"/>
                  </a:moveTo>
                  <a:lnTo>
                    <a:pt x="394661" y="0"/>
                  </a:lnTo>
                </a:path>
                <a:path w="431164" h="343534">
                  <a:moveTo>
                    <a:pt x="0" y="35418"/>
                  </a:moveTo>
                  <a:lnTo>
                    <a:pt x="431091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3" name="object 1403" descr=""/>
            <p:cNvSpPr/>
            <p:nvPr/>
          </p:nvSpPr>
          <p:spPr>
            <a:xfrm>
              <a:off x="2291057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4" name="object 1404" descr=""/>
            <p:cNvSpPr/>
            <p:nvPr/>
          </p:nvSpPr>
          <p:spPr>
            <a:xfrm>
              <a:off x="2291057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5" name="object 1405" descr=""/>
            <p:cNvSpPr/>
            <p:nvPr/>
          </p:nvSpPr>
          <p:spPr>
            <a:xfrm>
              <a:off x="2649288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2649288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07" name="object 1407" descr=""/>
          <p:cNvSpPr txBox="1"/>
          <p:nvPr/>
        </p:nvSpPr>
        <p:spPr>
          <a:xfrm>
            <a:off x="2392037" y="105236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08" name="object 1408" descr=""/>
          <p:cNvGrpSpPr/>
          <p:nvPr/>
        </p:nvGrpSpPr>
        <p:grpSpPr>
          <a:xfrm>
            <a:off x="2637006" y="1138643"/>
            <a:ext cx="436880" cy="349885"/>
            <a:chOff x="2637006" y="1138643"/>
            <a:chExt cx="436880" cy="349885"/>
          </a:xfrm>
        </p:grpSpPr>
        <p:sp>
          <p:nvSpPr>
            <p:cNvPr id="1409" name="object 1409" descr=""/>
            <p:cNvSpPr/>
            <p:nvPr/>
          </p:nvSpPr>
          <p:spPr>
            <a:xfrm>
              <a:off x="2640181" y="1141818"/>
              <a:ext cx="430530" cy="343535"/>
            </a:xfrm>
            <a:custGeom>
              <a:avLst/>
              <a:gdLst/>
              <a:ahLst/>
              <a:cxnLst/>
              <a:rect l="l" t="t" r="r" b="b"/>
              <a:pathLst>
                <a:path w="430530" h="343534">
                  <a:moveTo>
                    <a:pt x="35418" y="343051"/>
                  </a:moveTo>
                  <a:lnTo>
                    <a:pt x="35418" y="0"/>
                  </a:lnTo>
                </a:path>
                <a:path w="430530" h="343534">
                  <a:moveTo>
                    <a:pt x="394661" y="343051"/>
                  </a:moveTo>
                  <a:lnTo>
                    <a:pt x="394661" y="0"/>
                  </a:lnTo>
                </a:path>
                <a:path w="430530" h="343534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0" name="object 1410" descr=""/>
            <p:cNvSpPr/>
            <p:nvPr/>
          </p:nvSpPr>
          <p:spPr>
            <a:xfrm>
              <a:off x="2649288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2649288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 descr=""/>
            <p:cNvSpPr/>
            <p:nvPr/>
          </p:nvSpPr>
          <p:spPr>
            <a:xfrm>
              <a:off x="3007519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 descr=""/>
            <p:cNvSpPr/>
            <p:nvPr/>
          </p:nvSpPr>
          <p:spPr>
            <a:xfrm>
              <a:off x="3007519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4" name="object 1414" descr=""/>
          <p:cNvSpPr txBox="1"/>
          <p:nvPr/>
        </p:nvSpPr>
        <p:spPr>
          <a:xfrm>
            <a:off x="2751280" y="105236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15" name="object 1415" descr=""/>
          <p:cNvGrpSpPr/>
          <p:nvPr/>
        </p:nvGrpSpPr>
        <p:grpSpPr>
          <a:xfrm>
            <a:off x="2995236" y="1138643"/>
            <a:ext cx="796290" cy="349885"/>
            <a:chOff x="2995236" y="1138643"/>
            <a:chExt cx="796290" cy="349885"/>
          </a:xfrm>
        </p:grpSpPr>
        <p:sp>
          <p:nvSpPr>
            <p:cNvPr id="1416" name="object 1416" descr=""/>
            <p:cNvSpPr/>
            <p:nvPr/>
          </p:nvSpPr>
          <p:spPr>
            <a:xfrm>
              <a:off x="2998411" y="1141818"/>
              <a:ext cx="789940" cy="343535"/>
            </a:xfrm>
            <a:custGeom>
              <a:avLst/>
              <a:gdLst/>
              <a:ahLst/>
              <a:cxnLst/>
              <a:rect l="l" t="t" r="r" b="b"/>
              <a:pathLst>
                <a:path w="789939" h="343534">
                  <a:moveTo>
                    <a:pt x="36430" y="343051"/>
                  </a:moveTo>
                  <a:lnTo>
                    <a:pt x="36430" y="0"/>
                  </a:lnTo>
                </a:path>
                <a:path w="789939" h="343534">
                  <a:moveTo>
                    <a:pt x="752891" y="343051"/>
                  </a:moveTo>
                  <a:lnTo>
                    <a:pt x="752891" y="0"/>
                  </a:lnTo>
                </a:path>
                <a:path w="789939" h="343534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3007519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8" name="object 1418" descr=""/>
            <p:cNvSpPr/>
            <p:nvPr/>
          </p:nvSpPr>
          <p:spPr>
            <a:xfrm>
              <a:off x="3007519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9" name="object 1419" descr=""/>
            <p:cNvSpPr/>
            <p:nvPr/>
          </p:nvSpPr>
          <p:spPr>
            <a:xfrm>
              <a:off x="3724992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3724993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21" name="object 1421" descr=""/>
          <p:cNvSpPr txBox="1"/>
          <p:nvPr/>
        </p:nvSpPr>
        <p:spPr>
          <a:xfrm>
            <a:off x="3282554" y="105236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22" name="object 1422" descr=""/>
          <p:cNvGrpSpPr/>
          <p:nvPr/>
        </p:nvGrpSpPr>
        <p:grpSpPr>
          <a:xfrm>
            <a:off x="3712710" y="1138643"/>
            <a:ext cx="795020" cy="447675"/>
            <a:chOff x="3712710" y="1138643"/>
            <a:chExt cx="795020" cy="447675"/>
          </a:xfrm>
        </p:grpSpPr>
        <p:sp>
          <p:nvSpPr>
            <p:cNvPr id="1423" name="object 1423" descr=""/>
            <p:cNvSpPr/>
            <p:nvPr/>
          </p:nvSpPr>
          <p:spPr>
            <a:xfrm>
              <a:off x="3715885" y="1141818"/>
              <a:ext cx="788670" cy="441325"/>
            </a:xfrm>
            <a:custGeom>
              <a:avLst/>
              <a:gdLst/>
              <a:ahLst/>
              <a:cxnLst/>
              <a:rect l="l" t="t" r="r" b="b"/>
              <a:pathLst>
                <a:path w="788670" h="441325">
                  <a:moveTo>
                    <a:pt x="35418" y="343051"/>
                  </a:moveTo>
                  <a:lnTo>
                    <a:pt x="35418" y="0"/>
                  </a:lnTo>
                </a:path>
                <a:path w="788670" h="441325">
                  <a:moveTo>
                    <a:pt x="752891" y="441210"/>
                  </a:moveTo>
                  <a:lnTo>
                    <a:pt x="752891" y="0"/>
                  </a:lnTo>
                </a:path>
                <a:path w="788670" h="441325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4" name="object 1424" descr=""/>
            <p:cNvSpPr/>
            <p:nvPr/>
          </p:nvSpPr>
          <p:spPr>
            <a:xfrm>
              <a:off x="3724993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5" name="object 1425" descr=""/>
            <p:cNvSpPr/>
            <p:nvPr/>
          </p:nvSpPr>
          <p:spPr>
            <a:xfrm>
              <a:off x="3724993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6" name="object 1426" descr=""/>
            <p:cNvSpPr/>
            <p:nvPr/>
          </p:nvSpPr>
          <p:spPr>
            <a:xfrm>
              <a:off x="4442466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4442466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28" name="object 1428" descr=""/>
          <p:cNvSpPr txBox="1"/>
          <p:nvPr/>
        </p:nvSpPr>
        <p:spPr>
          <a:xfrm>
            <a:off x="4000027" y="105236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29" name="object 1429" descr=""/>
          <p:cNvGrpSpPr/>
          <p:nvPr/>
        </p:nvGrpSpPr>
        <p:grpSpPr>
          <a:xfrm>
            <a:off x="4429171" y="1138643"/>
            <a:ext cx="2230120" cy="447675"/>
            <a:chOff x="4429171" y="1138643"/>
            <a:chExt cx="2230120" cy="447675"/>
          </a:xfrm>
        </p:grpSpPr>
        <p:sp>
          <p:nvSpPr>
            <p:cNvPr id="1430" name="object 1430" descr=""/>
            <p:cNvSpPr/>
            <p:nvPr/>
          </p:nvSpPr>
          <p:spPr>
            <a:xfrm>
              <a:off x="4432346" y="1141818"/>
              <a:ext cx="431165" cy="441325"/>
            </a:xfrm>
            <a:custGeom>
              <a:avLst/>
              <a:gdLst/>
              <a:ahLst/>
              <a:cxnLst/>
              <a:rect l="l" t="t" r="r" b="b"/>
              <a:pathLst>
                <a:path w="431164" h="441325">
                  <a:moveTo>
                    <a:pt x="36430" y="441210"/>
                  </a:moveTo>
                  <a:lnTo>
                    <a:pt x="36430" y="0"/>
                  </a:lnTo>
                </a:path>
                <a:path w="431164" h="441325">
                  <a:moveTo>
                    <a:pt x="394661" y="441210"/>
                  </a:moveTo>
                  <a:lnTo>
                    <a:pt x="394661" y="0"/>
                  </a:lnTo>
                </a:path>
                <a:path w="431164" h="441325">
                  <a:moveTo>
                    <a:pt x="0" y="35418"/>
                  </a:moveTo>
                  <a:lnTo>
                    <a:pt x="431091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1" name="object 1431" descr=""/>
            <p:cNvSpPr/>
            <p:nvPr/>
          </p:nvSpPr>
          <p:spPr>
            <a:xfrm>
              <a:off x="4442466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2" name="object 1432" descr=""/>
            <p:cNvSpPr/>
            <p:nvPr/>
          </p:nvSpPr>
          <p:spPr>
            <a:xfrm>
              <a:off x="4442466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3" name="object 1433" descr=""/>
            <p:cNvSpPr/>
            <p:nvPr/>
          </p:nvSpPr>
          <p:spPr>
            <a:xfrm>
              <a:off x="4800697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4800697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4791589" y="1141818"/>
              <a:ext cx="788670" cy="441325"/>
            </a:xfrm>
            <a:custGeom>
              <a:avLst/>
              <a:gdLst/>
              <a:ahLst/>
              <a:cxnLst/>
              <a:rect l="l" t="t" r="r" b="b"/>
              <a:pathLst>
                <a:path w="788670" h="441325">
                  <a:moveTo>
                    <a:pt x="35418" y="441210"/>
                  </a:moveTo>
                  <a:lnTo>
                    <a:pt x="35418" y="0"/>
                  </a:lnTo>
                </a:path>
                <a:path w="788670" h="441325">
                  <a:moveTo>
                    <a:pt x="752891" y="343051"/>
                  </a:moveTo>
                  <a:lnTo>
                    <a:pt x="752891" y="0"/>
                  </a:lnTo>
                </a:path>
                <a:path w="788670" h="441325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 descr=""/>
            <p:cNvSpPr/>
            <p:nvPr/>
          </p:nvSpPr>
          <p:spPr>
            <a:xfrm>
              <a:off x="4800697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 descr=""/>
            <p:cNvSpPr/>
            <p:nvPr/>
          </p:nvSpPr>
          <p:spPr>
            <a:xfrm>
              <a:off x="4800697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 descr=""/>
            <p:cNvSpPr/>
            <p:nvPr/>
          </p:nvSpPr>
          <p:spPr>
            <a:xfrm>
              <a:off x="5518170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9" name="object 1439" descr=""/>
            <p:cNvSpPr/>
            <p:nvPr/>
          </p:nvSpPr>
          <p:spPr>
            <a:xfrm>
              <a:off x="5518170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0" name="object 1440" descr=""/>
            <p:cNvSpPr/>
            <p:nvPr/>
          </p:nvSpPr>
          <p:spPr>
            <a:xfrm>
              <a:off x="5508051" y="1141818"/>
              <a:ext cx="789940" cy="441325"/>
            </a:xfrm>
            <a:custGeom>
              <a:avLst/>
              <a:gdLst/>
              <a:ahLst/>
              <a:cxnLst/>
              <a:rect l="l" t="t" r="r" b="b"/>
              <a:pathLst>
                <a:path w="789939" h="441325">
                  <a:moveTo>
                    <a:pt x="36430" y="343051"/>
                  </a:moveTo>
                  <a:lnTo>
                    <a:pt x="36430" y="0"/>
                  </a:lnTo>
                </a:path>
                <a:path w="789939" h="441325">
                  <a:moveTo>
                    <a:pt x="752891" y="441210"/>
                  </a:moveTo>
                  <a:lnTo>
                    <a:pt x="752891" y="0"/>
                  </a:lnTo>
                </a:path>
                <a:path w="789939" h="441325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 descr=""/>
            <p:cNvSpPr/>
            <p:nvPr/>
          </p:nvSpPr>
          <p:spPr>
            <a:xfrm>
              <a:off x="5518170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5518170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6234632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6234632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5" name="object 1445" descr=""/>
            <p:cNvSpPr/>
            <p:nvPr/>
          </p:nvSpPr>
          <p:spPr>
            <a:xfrm>
              <a:off x="6225524" y="1141818"/>
              <a:ext cx="430530" cy="441325"/>
            </a:xfrm>
            <a:custGeom>
              <a:avLst/>
              <a:gdLst/>
              <a:ahLst/>
              <a:cxnLst/>
              <a:rect l="l" t="t" r="r" b="b"/>
              <a:pathLst>
                <a:path w="430529" h="441325">
                  <a:moveTo>
                    <a:pt x="35418" y="441210"/>
                  </a:moveTo>
                  <a:lnTo>
                    <a:pt x="35418" y="0"/>
                  </a:lnTo>
                </a:path>
                <a:path w="430529" h="441325">
                  <a:moveTo>
                    <a:pt x="394661" y="441210"/>
                  </a:moveTo>
                  <a:lnTo>
                    <a:pt x="394661" y="0"/>
                  </a:lnTo>
                </a:path>
                <a:path w="430529" h="441325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6" name="object 1446" descr=""/>
            <p:cNvSpPr/>
            <p:nvPr/>
          </p:nvSpPr>
          <p:spPr>
            <a:xfrm>
              <a:off x="6234632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7" name="object 1447" descr=""/>
            <p:cNvSpPr/>
            <p:nvPr/>
          </p:nvSpPr>
          <p:spPr>
            <a:xfrm>
              <a:off x="6234632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6593874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6593875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0" name="object 1450" descr=""/>
          <p:cNvSpPr txBox="1"/>
          <p:nvPr/>
        </p:nvSpPr>
        <p:spPr>
          <a:xfrm>
            <a:off x="6336623" y="105236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51" name="object 1451" descr=""/>
          <p:cNvGrpSpPr/>
          <p:nvPr/>
        </p:nvGrpSpPr>
        <p:grpSpPr>
          <a:xfrm>
            <a:off x="6580580" y="1138643"/>
            <a:ext cx="796290" cy="447675"/>
            <a:chOff x="6580580" y="1138643"/>
            <a:chExt cx="796290" cy="447675"/>
          </a:xfrm>
        </p:grpSpPr>
        <p:sp>
          <p:nvSpPr>
            <p:cNvPr id="1452" name="object 1452" descr=""/>
            <p:cNvSpPr/>
            <p:nvPr/>
          </p:nvSpPr>
          <p:spPr>
            <a:xfrm>
              <a:off x="6583755" y="1141818"/>
              <a:ext cx="789940" cy="441325"/>
            </a:xfrm>
            <a:custGeom>
              <a:avLst/>
              <a:gdLst/>
              <a:ahLst/>
              <a:cxnLst/>
              <a:rect l="l" t="t" r="r" b="b"/>
              <a:pathLst>
                <a:path w="789940" h="441325">
                  <a:moveTo>
                    <a:pt x="36430" y="441210"/>
                  </a:moveTo>
                  <a:lnTo>
                    <a:pt x="36430" y="0"/>
                  </a:lnTo>
                </a:path>
                <a:path w="789940" h="441325">
                  <a:moveTo>
                    <a:pt x="752891" y="343051"/>
                  </a:moveTo>
                  <a:lnTo>
                    <a:pt x="752891" y="0"/>
                  </a:lnTo>
                </a:path>
                <a:path w="789940" h="441325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3" name="object 1453" descr=""/>
            <p:cNvSpPr/>
            <p:nvPr/>
          </p:nvSpPr>
          <p:spPr>
            <a:xfrm>
              <a:off x="6593874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6593875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7310336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7310336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7" name="object 1457" descr=""/>
          <p:cNvSpPr txBox="1"/>
          <p:nvPr/>
        </p:nvSpPr>
        <p:spPr>
          <a:xfrm>
            <a:off x="6868910" y="105236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58" name="object 1458" descr=""/>
          <p:cNvGrpSpPr/>
          <p:nvPr/>
        </p:nvGrpSpPr>
        <p:grpSpPr>
          <a:xfrm>
            <a:off x="7298053" y="1138643"/>
            <a:ext cx="796290" cy="349885"/>
            <a:chOff x="7298053" y="1138643"/>
            <a:chExt cx="796290" cy="349885"/>
          </a:xfrm>
        </p:grpSpPr>
        <p:sp>
          <p:nvSpPr>
            <p:cNvPr id="1459" name="object 1459" descr=""/>
            <p:cNvSpPr/>
            <p:nvPr/>
          </p:nvSpPr>
          <p:spPr>
            <a:xfrm>
              <a:off x="7301228" y="1141818"/>
              <a:ext cx="789940" cy="343535"/>
            </a:xfrm>
            <a:custGeom>
              <a:avLst/>
              <a:gdLst/>
              <a:ahLst/>
              <a:cxnLst/>
              <a:rect l="l" t="t" r="r" b="b"/>
              <a:pathLst>
                <a:path w="789940" h="343534">
                  <a:moveTo>
                    <a:pt x="35418" y="343051"/>
                  </a:moveTo>
                  <a:lnTo>
                    <a:pt x="35418" y="0"/>
                  </a:lnTo>
                </a:path>
                <a:path w="789940" h="343534">
                  <a:moveTo>
                    <a:pt x="752891" y="343051"/>
                  </a:moveTo>
                  <a:lnTo>
                    <a:pt x="752891" y="0"/>
                  </a:lnTo>
                </a:path>
                <a:path w="789940" h="343534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7310336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7310336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8027809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8027809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4" name="object 1464" descr=""/>
          <p:cNvSpPr txBox="1"/>
          <p:nvPr/>
        </p:nvSpPr>
        <p:spPr>
          <a:xfrm>
            <a:off x="7585371" y="105236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65" name="object 1465" descr=""/>
          <p:cNvGrpSpPr/>
          <p:nvPr/>
        </p:nvGrpSpPr>
        <p:grpSpPr>
          <a:xfrm>
            <a:off x="8015527" y="1138643"/>
            <a:ext cx="436880" cy="447675"/>
            <a:chOff x="8015527" y="1138643"/>
            <a:chExt cx="436880" cy="447675"/>
          </a:xfrm>
        </p:grpSpPr>
        <p:sp>
          <p:nvSpPr>
            <p:cNvPr id="1466" name="object 1466" descr=""/>
            <p:cNvSpPr/>
            <p:nvPr/>
          </p:nvSpPr>
          <p:spPr>
            <a:xfrm>
              <a:off x="8018702" y="1141818"/>
              <a:ext cx="430530" cy="441325"/>
            </a:xfrm>
            <a:custGeom>
              <a:avLst/>
              <a:gdLst/>
              <a:ahLst/>
              <a:cxnLst/>
              <a:rect l="l" t="t" r="r" b="b"/>
              <a:pathLst>
                <a:path w="430529" h="441325">
                  <a:moveTo>
                    <a:pt x="35418" y="343051"/>
                  </a:moveTo>
                  <a:lnTo>
                    <a:pt x="35418" y="0"/>
                  </a:lnTo>
                </a:path>
                <a:path w="430529" h="441325">
                  <a:moveTo>
                    <a:pt x="393649" y="441210"/>
                  </a:moveTo>
                  <a:lnTo>
                    <a:pt x="393649" y="0"/>
                  </a:lnTo>
                </a:path>
                <a:path w="430529" h="441325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7" name="object 1467" descr=""/>
            <p:cNvSpPr/>
            <p:nvPr/>
          </p:nvSpPr>
          <p:spPr>
            <a:xfrm>
              <a:off x="8027810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8" name="object 1468" descr=""/>
            <p:cNvSpPr/>
            <p:nvPr/>
          </p:nvSpPr>
          <p:spPr>
            <a:xfrm>
              <a:off x="8027810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8386040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8386041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1" name="object 1471" descr=""/>
          <p:cNvSpPr txBox="1"/>
          <p:nvPr/>
        </p:nvSpPr>
        <p:spPr>
          <a:xfrm>
            <a:off x="8129801" y="105236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72" name="object 1472" descr=""/>
          <p:cNvGrpSpPr/>
          <p:nvPr/>
        </p:nvGrpSpPr>
        <p:grpSpPr>
          <a:xfrm>
            <a:off x="8373758" y="1138643"/>
            <a:ext cx="436880" cy="447675"/>
            <a:chOff x="8373758" y="1138643"/>
            <a:chExt cx="436880" cy="447675"/>
          </a:xfrm>
        </p:grpSpPr>
        <p:sp>
          <p:nvSpPr>
            <p:cNvPr id="1473" name="object 1473" descr=""/>
            <p:cNvSpPr/>
            <p:nvPr/>
          </p:nvSpPr>
          <p:spPr>
            <a:xfrm>
              <a:off x="8376933" y="1141818"/>
              <a:ext cx="430530" cy="441325"/>
            </a:xfrm>
            <a:custGeom>
              <a:avLst/>
              <a:gdLst/>
              <a:ahLst/>
              <a:cxnLst/>
              <a:rect l="l" t="t" r="r" b="b"/>
              <a:pathLst>
                <a:path w="430529" h="441325">
                  <a:moveTo>
                    <a:pt x="35418" y="441210"/>
                  </a:moveTo>
                  <a:lnTo>
                    <a:pt x="35418" y="0"/>
                  </a:lnTo>
                </a:path>
                <a:path w="430529" h="441325">
                  <a:moveTo>
                    <a:pt x="394661" y="343051"/>
                  </a:moveTo>
                  <a:lnTo>
                    <a:pt x="394661" y="0"/>
                  </a:lnTo>
                </a:path>
                <a:path w="430529" h="441325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4" name="object 1474" descr=""/>
            <p:cNvSpPr/>
            <p:nvPr/>
          </p:nvSpPr>
          <p:spPr>
            <a:xfrm>
              <a:off x="8386040" y="115092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5" name="object 1475" descr=""/>
            <p:cNvSpPr/>
            <p:nvPr/>
          </p:nvSpPr>
          <p:spPr>
            <a:xfrm>
              <a:off x="8386041" y="115092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8745283" y="115092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8745283" y="115092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8" name="object 1478" descr=""/>
          <p:cNvSpPr txBox="1"/>
          <p:nvPr/>
        </p:nvSpPr>
        <p:spPr>
          <a:xfrm>
            <a:off x="8488032" y="105236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79" name="object 1479" descr=""/>
          <p:cNvGrpSpPr/>
          <p:nvPr/>
        </p:nvGrpSpPr>
        <p:grpSpPr>
          <a:xfrm>
            <a:off x="2277763" y="1407822"/>
            <a:ext cx="796290" cy="80645"/>
            <a:chOff x="2277763" y="1407822"/>
            <a:chExt cx="796290" cy="80645"/>
          </a:xfrm>
        </p:grpSpPr>
        <p:sp>
          <p:nvSpPr>
            <p:cNvPr id="1480" name="object 1480" descr=""/>
            <p:cNvSpPr/>
            <p:nvPr/>
          </p:nvSpPr>
          <p:spPr>
            <a:xfrm>
              <a:off x="2280938" y="1410997"/>
              <a:ext cx="789940" cy="74295"/>
            </a:xfrm>
            <a:custGeom>
              <a:avLst/>
              <a:gdLst/>
              <a:ahLst/>
              <a:cxnLst/>
              <a:rect l="l" t="t" r="r" b="b"/>
              <a:pathLst>
                <a:path w="789939" h="74294">
                  <a:moveTo>
                    <a:pt x="36430" y="73872"/>
                  </a:moveTo>
                  <a:lnTo>
                    <a:pt x="36430" y="0"/>
                  </a:lnTo>
                </a:path>
                <a:path w="789939" h="74294">
                  <a:moveTo>
                    <a:pt x="753903" y="73872"/>
                  </a:moveTo>
                  <a:lnTo>
                    <a:pt x="753903" y="0"/>
                  </a:lnTo>
                </a:path>
                <a:path w="789939" h="74294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 descr=""/>
            <p:cNvSpPr/>
            <p:nvPr/>
          </p:nvSpPr>
          <p:spPr>
            <a:xfrm>
              <a:off x="2291057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 descr=""/>
            <p:cNvSpPr/>
            <p:nvPr/>
          </p:nvSpPr>
          <p:spPr>
            <a:xfrm>
              <a:off x="2291057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 descr=""/>
            <p:cNvSpPr/>
            <p:nvPr/>
          </p:nvSpPr>
          <p:spPr>
            <a:xfrm>
              <a:off x="3007519" y="142010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 descr=""/>
            <p:cNvSpPr/>
            <p:nvPr/>
          </p:nvSpPr>
          <p:spPr>
            <a:xfrm>
              <a:off x="3007519" y="142010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85" name="object 1485" descr=""/>
          <p:cNvSpPr txBox="1"/>
          <p:nvPr/>
        </p:nvSpPr>
        <p:spPr>
          <a:xfrm>
            <a:off x="2566092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86" name="object 1486" descr=""/>
          <p:cNvGrpSpPr/>
          <p:nvPr/>
        </p:nvGrpSpPr>
        <p:grpSpPr>
          <a:xfrm>
            <a:off x="2995236" y="1407822"/>
            <a:ext cx="796290" cy="80645"/>
            <a:chOff x="2995236" y="1407822"/>
            <a:chExt cx="796290" cy="80645"/>
          </a:xfrm>
        </p:grpSpPr>
        <p:sp>
          <p:nvSpPr>
            <p:cNvPr id="1487" name="object 1487" descr=""/>
            <p:cNvSpPr/>
            <p:nvPr/>
          </p:nvSpPr>
          <p:spPr>
            <a:xfrm>
              <a:off x="2998411" y="1410997"/>
              <a:ext cx="789940" cy="74295"/>
            </a:xfrm>
            <a:custGeom>
              <a:avLst/>
              <a:gdLst/>
              <a:ahLst/>
              <a:cxnLst/>
              <a:rect l="l" t="t" r="r" b="b"/>
              <a:pathLst>
                <a:path w="789939" h="74294">
                  <a:moveTo>
                    <a:pt x="36430" y="73872"/>
                  </a:moveTo>
                  <a:lnTo>
                    <a:pt x="36430" y="0"/>
                  </a:lnTo>
                </a:path>
                <a:path w="789939" h="74294">
                  <a:moveTo>
                    <a:pt x="752891" y="73872"/>
                  </a:moveTo>
                  <a:lnTo>
                    <a:pt x="752891" y="0"/>
                  </a:lnTo>
                </a:path>
                <a:path w="789939" h="74294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 descr=""/>
            <p:cNvSpPr/>
            <p:nvPr/>
          </p:nvSpPr>
          <p:spPr>
            <a:xfrm>
              <a:off x="3007519" y="142010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 descr=""/>
            <p:cNvSpPr/>
            <p:nvPr/>
          </p:nvSpPr>
          <p:spPr>
            <a:xfrm>
              <a:off x="3007519" y="142010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3724992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 descr=""/>
            <p:cNvSpPr/>
            <p:nvPr/>
          </p:nvSpPr>
          <p:spPr>
            <a:xfrm>
              <a:off x="3724993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2" name="object 1492" descr=""/>
          <p:cNvSpPr txBox="1"/>
          <p:nvPr/>
        </p:nvSpPr>
        <p:spPr>
          <a:xfrm>
            <a:off x="3282554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93" name="object 1493" descr=""/>
          <p:cNvGrpSpPr/>
          <p:nvPr/>
        </p:nvGrpSpPr>
        <p:grpSpPr>
          <a:xfrm>
            <a:off x="3712710" y="1407822"/>
            <a:ext cx="974090" cy="80645"/>
            <a:chOff x="3712710" y="1407822"/>
            <a:chExt cx="974090" cy="80645"/>
          </a:xfrm>
        </p:grpSpPr>
        <p:sp>
          <p:nvSpPr>
            <p:cNvPr id="1494" name="object 1494" descr=""/>
            <p:cNvSpPr/>
            <p:nvPr/>
          </p:nvSpPr>
          <p:spPr>
            <a:xfrm>
              <a:off x="3715885" y="1410997"/>
              <a:ext cx="967740" cy="74295"/>
            </a:xfrm>
            <a:custGeom>
              <a:avLst/>
              <a:gdLst/>
              <a:ahLst/>
              <a:cxnLst/>
              <a:rect l="l" t="t" r="r" b="b"/>
              <a:pathLst>
                <a:path w="967739" h="74294">
                  <a:moveTo>
                    <a:pt x="35418" y="73872"/>
                  </a:moveTo>
                  <a:lnTo>
                    <a:pt x="35418" y="0"/>
                  </a:lnTo>
                </a:path>
                <a:path w="967739" h="74294">
                  <a:moveTo>
                    <a:pt x="932007" y="73872"/>
                  </a:moveTo>
                  <a:lnTo>
                    <a:pt x="932007" y="0"/>
                  </a:lnTo>
                </a:path>
                <a:path w="967739" h="74294">
                  <a:moveTo>
                    <a:pt x="0" y="35418"/>
                  </a:moveTo>
                  <a:lnTo>
                    <a:pt x="967425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 descr=""/>
            <p:cNvSpPr/>
            <p:nvPr/>
          </p:nvSpPr>
          <p:spPr>
            <a:xfrm>
              <a:off x="3724993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 descr=""/>
            <p:cNvSpPr/>
            <p:nvPr/>
          </p:nvSpPr>
          <p:spPr>
            <a:xfrm>
              <a:off x="3724993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 descr=""/>
            <p:cNvSpPr/>
            <p:nvPr/>
          </p:nvSpPr>
          <p:spPr>
            <a:xfrm>
              <a:off x="4621581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 descr=""/>
            <p:cNvSpPr/>
            <p:nvPr/>
          </p:nvSpPr>
          <p:spPr>
            <a:xfrm>
              <a:off x="4621582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9" name="object 1499" descr=""/>
          <p:cNvSpPr txBox="1"/>
          <p:nvPr/>
        </p:nvSpPr>
        <p:spPr>
          <a:xfrm>
            <a:off x="4090091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3750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00" name="object 1500" descr=""/>
          <p:cNvGrpSpPr/>
          <p:nvPr/>
        </p:nvGrpSpPr>
        <p:grpSpPr>
          <a:xfrm>
            <a:off x="4609299" y="1407822"/>
            <a:ext cx="2767330" cy="80645"/>
            <a:chOff x="4609299" y="1407822"/>
            <a:chExt cx="2767330" cy="80645"/>
          </a:xfrm>
        </p:grpSpPr>
        <p:sp>
          <p:nvSpPr>
            <p:cNvPr id="1501" name="object 1501" descr=""/>
            <p:cNvSpPr/>
            <p:nvPr/>
          </p:nvSpPr>
          <p:spPr>
            <a:xfrm>
              <a:off x="4612474" y="1410997"/>
              <a:ext cx="967740" cy="74295"/>
            </a:xfrm>
            <a:custGeom>
              <a:avLst/>
              <a:gdLst/>
              <a:ahLst/>
              <a:cxnLst/>
              <a:rect l="l" t="t" r="r" b="b"/>
              <a:pathLst>
                <a:path w="967739" h="74294">
                  <a:moveTo>
                    <a:pt x="35418" y="73872"/>
                  </a:moveTo>
                  <a:lnTo>
                    <a:pt x="35418" y="0"/>
                  </a:lnTo>
                </a:path>
                <a:path w="967739" h="74294">
                  <a:moveTo>
                    <a:pt x="932007" y="73872"/>
                  </a:moveTo>
                  <a:lnTo>
                    <a:pt x="932007" y="0"/>
                  </a:lnTo>
                </a:path>
                <a:path w="967739" h="74294">
                  <a:moveTo>
                    <a:pt x="0" y="35418"/>
                  </a:moveTo>
                  <a:lnTo>
                    <a:pt x="967425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 descr=""/>
            <p:cNvSpPr/>
            <p:nvPr/>
          </p:nvSpPr>
          <p:spPr>
            <a:xfrm>
              <a:off x="4621581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 descr=""/>
            <p:cNvSpPr/>
            <p:nvPr/>
          </p:nvSpPr>
          <p:spPr>
            <a:xfrm>
              <a:off x="4621581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 descr=""/>
            <p:cNvSpPr/>
            <p:nvPr/>
          </p:nvSpPr>
          <p:spPr>
            <a:xfrm>
              <a:off x="5518170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 descr=""/>
            <p:cNvSpPr/>
            <p:nvPr/>
          </p:nvSpPr>
          <p:spPr>
            <a:xfrm>
              <a:off x="5518170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6" name="object 1506" descr=""/>
            <p:cNvSpPr/>
            <p:nvPr/>
          </p:nvSpPr>
          <p:spPr>
            <a:xfrm>
              <a:off x="5508051" y="1410997"/>
              <a:ext cx="969010" cy="74295"/>
            </a:xfrm>
            <a:custGeom>
              <a:avLst/>
              <a:gdLst/>
              <a:ahLst/>
              <a:cxnLst/>
              <a:rect l="l" t="t" r="r" b="b"/>
              <a:pathLst>
                <a:path w="969010" h="74294">
                  <a:moveTo>
                    <a:pt x="36430" y="73872"/>
                  </a:moveTo>
                  <a:lnTo>
                    <a:pt x="36430" y="0"/>
                  </a:lnTo>
                </a:path>
                <a:path w="969010" h="74294">
                  <a:moveTo>
                    <a:pt x="933019" y="73872"/>
                  </a:moveTo>
                  <a:lnTo>
                    <a:pt x="933019" y="0"/>
                  </a:lnTo>
                </a:path>
                <a:path w="969010" h="74294">
                  <a:moveTo>
                    <a:pt x="0" y="35418"/>
                  </a:moveTo>
                  <a:lnTo>
                    <a:pt x="968437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7" name="object 1507" descr=""/>
            <p:cNvSpPr/>
            <p:nvPr/>
          </p:nvSpPr>
          <p:spPr>
            <a:xfrm>
              <a:off x="5518170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8" name="object 1508" descr=""/>
            <p:cNvSpPr/>
            <p:nvPr/>
          </p:nvSpPr>
          <p:spPr>
            <a:xfrm>
              <a:off x="5518170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 descr=""/>
            <p:cNvSpPr/>
            <p:nvPr/>
          </p:nvSpPr>
          <p:spPr>
            <a:xfrm>
              <a:off x="6414759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 descr=""/>
            <p:cNvSpPr/>
            <p:nvPr/>
          </p:nvSpPr>
          <p:spPr>
            <a:xfrm>
              <a:off x="6414759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 descr=""/>
            <p:cNvSpPr/>
            <p:nvPr/>
          </p:nvSpPr>
          <p:spPr>
            <a:xfrm>
              <a:off x="6404640" y="1410997"/>
              <a:ext cx="969010" cy="74295"/>
            </a:xfrm>
            <a:custGeom>
              <a:avLst/>
              <a:gdLst/>
              <a:ahLst/>
              <a:cxnLst/>
              <a:rect l="l" t="t" r="r" b="b"/>
              <a:pathLst>
                <a:path w="969009" h="74294">
                  <a:moveTo>
                    <a:pt x="36430" y="73872"/>
                  </a:moveTo>
                  <a:lnTo>
                    <a:pt x="36430" y="0"/>
                  </a:lnTo>
                </a:path>
                <a:path w="969009" h="74294">
                  <a:moveTo>
                    <a:pt x="932007" y="73872"/>
                  </a:moveTo>
                  <a:lnTo>
                    <a:pt x="932007" y="0"/>
                  </a:lnTo>
                </a:path>
                <a:path w="969009" h="74294">
                  <a:moveTo>
                    <a:pt x="0" y="35418"/>
                  </a:moveTo>
                  <a:lnTo>
                    <a:pt x="968437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 descr=""/>
            <p:cNvSpPr/>
            <p:nvPr/>
          </p:nvSpPr>
          <p:spPr>
            <a:xfrm>
              <a:off x="6414759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3" name="object 1513" descr=""/>
            <p:cNvSpPr/>
            <p:nvPr/>
          </p:nvSpPr>
          <p:spPr>
            <a:xfrm>
              <a:off x="6414759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4" name="object 1514" descr=""/>
            <p:cNvSpPr/>
            <p:nvPr/>
          </p:nvSpPr>
          <p:spPr>
            <a:xfrm>
              <a:off x="7310336" y="142010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5" name="object 1515" descr=""/>
            <p:cNvSpPr/>
            <p:nvPr/>
          </p:nvSpPr>
          <p:spPr>
            <a:xfrm>
              <a:off x="7310336" y="142010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6" name="object 1516" descr=""/>
          <p:cNvSpPr txBox="1"/>
          <p:nvPr/>
        </p:nvSpPr>
        <p:spPr>
          <a:xfrm>
            <a:off x="6778846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3750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17" name="object 1517" descr=""/>
          <p:cNvGrpSpPr/>
          <p:nvPr/>
        </p:nvGrpSpPr>
        <p:grpSpPr>
          <a:xfrm>
            <a:off x="7298053" y="1407822"/>
            <a:ext cx="796290" cy="80645"/>
            <a:chOff x="7298053" y="1407822"/>
            <a:chExt cx="796290" cy="80645"/>
          </a:xfrm>
        </p:grpSpPr>
        <p:sp>
          <p:nvSpPr>
            <p:cNvPr id="1518" name="object 1518" descr=""/>
            <p:cNvSpPr/>
            <p:nvPr/>
          </p:nvSpPr>
          <p:spPr>
            <a:xfrm>
              <a:off x="7301228" y="1410997"/>
              <a:ext cx="789940" cy="74295"/>
            </a:xfrm>
            <a:custGeom>
              <a:avLst/>
              <a:gdLst/>
              <a:ahLst/>
              <a:cxnLst/>
              <a:rect l="l" t="t" r="r" b="b"/>
              <a:pathLst>
                <a:path w="789940" h="74294">
                  <a:moveTo>
                    <a:pt x="35418" y="73872"/>
                  </a:moveTo>
                  <a:lnTo>
                    <a:pt x="35418" y="0"/>
                  </a:lnTo>
                </a:path>
                <a:path w="789940" h="74294">
                  <a:moveTo>
                    <a:pt x="752891" y="73872"/>
                  </a:moveTo>
                  <a:lnTo>
                    <a:pt x="752891" y="0"/>
                  </a:lnTo>
                </a:path>
                <a:path w="789940" h="74294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 descr=""/>
            <p:cNvSpPr/>
            <p:nvPr/>
          </p:nvSpPr>
          <p:spPr>
            <a:xfrm>
              <a:off x="7310336" y="1420105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0" name="object 1520" descr=""/>
            <p:cNvSpPr/>
            <p:nvPr/>
          </p:nvSpPr>
          <p:spPr>
            <a:xfrm>
              <a:off x="7310336" y="142010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8573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1" name="object 1521" descr=""/>
            <p:cNvSpPr/>
            <p:nvPr/>
          </p:nvSpPr>
          <p:spPr>
            <a:xfrm>
              <a:off x="8027809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2" name="object 1522" descr=""/>
            <p:cNvSpPr/>
            <p:nvPr/>
          </p:nvSpPr>
          <p:spPr>
            <a:xfrm>
              <a:off x="8027809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3" name="object 1523" descr=""/>
          <p:cNvSpPr txBox="1"/>
          <p:nvPr/>
        </p:nvSpPr>
        <p:spPr>
          <a:xfrm>
            <a:off x="7585371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24" name="object 1524" descr=""/>
          <p:cNvGrpSpPr/>
          <p:nvPr/>
        </p:nvGrpSpPr>
        <p:grpSpPr>
          <a:xfrm>
            <a:off x="8015527" y="1407822"/>
            <a:ext cx="795020" cy="80645"/>
            <a:chOff x="8015527" y="1407822"/>
            <a:chExt cx="795020" cy="80645"/>
          </a:xfrm>
        </p:grpSpPr>
        <p:sp>
          <p:nvSpPr>
            <p:cNvPr id="1525" name="object 1525" descr=""/>
            <p:cNvSpPr/>
            <p:nvPr/>
          </p:nvSpPr>
          <p:spPr>
            <a:xfrm>
              <a:off x="8018702" y="1410997"/>
              <a:ext cx="788670" cy="74295"/>
            </a:xfrm>
            <a:custGeom>
              <a:avLst/>
              <a:gdLst/>
              <a:ahLst/>
              <a:cxnLst/>
              <a:rect l="l" t="t" r="r" b="b"/>
              <a:pathLst>
                <a:path w="788670" h="74294">
                  <a:moveTo>
                    <a:pt x="35418" y="73872"/>
                  </a:moveTo>
                  <a:lnTo>
                    <a:pt x="35418" y="0"/>
                  </a:lnTo>
                </a:path>
                <a:path w="788670" h="74294">
                  <a:moveTo>
                    <a:pt x="752891" y="73872"/>
                  </a:moveTo>
                  <a:lnTo>
                    <a:pt x="752891" y="0"/>
                  </a:lnTo>
                </a:path>
                <a:path w="788670" h="74294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 descr=""/>
            <p:cNvSpPr/>
            <p:nvPr/>
          </p:nvSpPr>
          <p:spPr>
            <a:xfrm>
              <a:off x="8027810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7" name="object 1527" descr=""/>
            <p:cNvSpPr/>
            <p:nvPr/>
          </p:nvSpPr>
          <p:spPr>
            <a:xfrm>
              <a:off x="8027810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8745283" y="1420105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9" name="object 1529" descr=""/>
            <p:cNvSpPr/>
            <p:nvPr/>
          </p:nvSpPr>
          <p:spPr>
            <a:xfrm>
              <a:off x="8745283" y="142010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30" name="object 1530" descr=""/>
          <p:cNvSpPr txBox="1"/>
          <p:nvPr/>
        </p:nvSpPr>
        <p:spPr>
          <a:xfrm>
            <a:off x="8302845" y="132154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31" name="object 1531" descr=""/>
          <p:cNvGrpSpPr/>
          <p:nvPr/>
        </p:nvGrpSpPr>
        <p:grpSpPr>
          <a:xfrm>
            <a:off x="2277763" y="948396"/>
            <a:ext cx="7212965" cy="8621395"/>
            <a:chOff x="2277763" y="948396"/>
            <a:chExt cx="7212965" cy="8621395"/>
          </a:xfrm>
        </p:grpSpPr>
        <p:sp>
          <p:nvSpPr>
            <p:cNvPr id="1532" name="object 1532" descr=""/>
            <p:cNvSpPr/>
            <p:nvPr/>
          </p:nvSpPr>
          <p:spPr>
            <a:xfrm>
              <a:off x="2280938" y="951571"/>
              <a:ext cx="6526530" cy="166370"/>
            </a:xfrm>
            <a:custGeom>
              <a:avLst/>
              <a:gdLst/>
              <a:ahLst/>
              <a:cxnLst/>
              <a:rect l="l" t="t" r="r" b="b"/>
              <a:pathLst>
                <a:path w="6526530" h="166369">
                  <a:moveTo>
                    <a:pt x="36430" y="165960"/>
                  </a:moveTo>
                  <a:lnTo>
                    <a:pt x="36430" y="0"/>
                  </a:lnTo>
                </a:path>
                <a:path w="6526530" h="166369">
                  <a:moveTo>
                    <a:pt x="6490656" y="165960"/>
                  </a:moveTo>
                  <a:lnTo>
                    <a:pt x="6490656" y="0"/>
                  </a:lnTo>
                </a:path>
                <a:path w="6526530" h="166369">
                  <a:moveTo>
                    <a:pt x="0" y="35418"/>
                  </a:moveTo>
                  <a:lnTo>
                    <a:pt x="6526074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2291057" y="9606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4" name="object 1534" descr=""/>
            <p:cNvSpPr/>
            <p:nvPr/>
          </p:nvSpPr>
          <p:spPr>
            <a:xfrm>
              <a:off x="2291057" y="96067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5" name="object 1535" descr=""/>
            <p:cNvSpPr/>
            <p:nvPr/>
          </p:nvSpPr>
          <p:spPr>
            <a:xfrm>
              <a:off x="8745283" y="96067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6" name="object 1536" descr=""/>
            <p:cNvSpPr/>
            <p:nvPr/>
          </p:nvSpPr>
          <p:spPr>
            <a:xfrm>
              <a:off x="8745283" y="96067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 descr=""/>
            <p:cNvSpPr/>
            <p:nvPr/>
          </p:nvSpPr>
          <p:spPr>
            <a:xfrm>
              <a:off x="9191554" y="8778002"/>
              <a:ext cx="295910" cy="788670"/>
            </a:xfrm>
            <a:custGeom>
              <a:avLst/>
              <a:gdLst/>
              <a:ahLst/>
              <a:cxnLst/>
              <a:rect l="l" t="t" r="r" b="b"/>
              <a:pathLst>
                <a:path w="295909" h="788670">
                  <a:moveTo>
                    <a:pt x="0" y="752891"/>
                  </a:moveTo>
                  <a:lnTo>
                    <a:pt x="295489" y="752891"/>
                  </a:lnTo>
                </a:path>
                <a:path w="295909" h="788670">
                  <a:moveTo>
                    <a:pt x="0" y="35418"/>
                  </a:moveTo>
                  <a:lnTo>
                    <a:pt x="295489" y="35418"/>
                  </a:lnTo>
                </a:path>
                <a:path w="295909" h="788670">
                  <a:moveTo>
                    <a:pt x="259059" y="788310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 descr=""/>
            <p:cNvSpPr/>
            <p:nvPr/>
          </p:nvSpPr>
          <p:spPr>
            <a:xfrm>
              <a:off x="9424303" y="9504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 descr=""/>
            <p:cNvSpPr/>
            <p:nvPr/>
          </p:nvSpPr>
          <p:spPr>
            <a:xfrm>
              <a:off x="9424303" y="950458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 descr=""/>
            <p:cNvSpPr/>
            <p:nvPr/>
          </p:nvSpPr>
          <p:spPr>
            <a:xfrm>
              <a:off x="9424303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1" name="object 1541" descr=""/>
            <p:cNvSpPr/>
            <p:nvPr/>
          </p:nvSpPr>
          <p:spPr>
            <a:xfrm>
              <a:off x="9424303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2" name="object 1542" descr=""/>
            <p:cNvSpPr/>
            <p:nvPr/>
          </p:nvSpPr>
          <p:spPr>
            <a:xfrm>
              <a:off x="9191554" y="8060529"/>
              <a:ext cx="295910" cy="789940"/>
            </a:xfrm>
            <a:custGeom>
              <a:avLst/>
              <a:gdLst/>
              <a:ahLst/>
              <a:cxnLst/>
              <a:rect l="l" t="t" r="r" b="b"/>
              <a:pathLst>
                <a:path w="295909" h="789940">
                  <a:moveTo>
                    <a:pt x="0" y="752891"/>
                  </a:moveTo>
                  <a:lnTo>
                    <a:pt x="295489" y="752891"/>
                  </a:lnTo>
                </a:path>
                <a:path w="295909" h="789940">
                  <a:moveTo>
                    <a:pt x="0" y="36430"/>
                  </a:moveTo>
                  <a:lnTo>
                    <a:pt x="295489" y="36430"/>
                  </a:lnTo>
                </a:path>
                <a:path w="295909" h="789940">
                  <a:moveTo>
                    <a:pt x="259059" y="789322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3" name="object 1543" descr=""/>
            <p:cNvSpPr/>
            <p:nvPr/>
          </p:nvSpPr>
          <p:spPr>
            <a:xfrm>
              <a:off x="9424303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 descr=""/>
            <p:cNvSpPr/>
            <p:nvPr/>
          </p:nvSpPr>
          <p:spPr>
            <a:xfrm>
              <a:off x="9424303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 descr=""/>
            <p:cNvSpPr/>
            <p:nvPr/>
          </p:nvSpPr>
          <p:spPr>
            <a:xfrm>
              <a:off x="9424303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9424303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 descr=""/>
            <p:cNvSpPr/>
            <p:nvPr/>
          </p:nvSpPr>
          <p:spPr>
            <a:xfrm>
              <a:off x="9191554" y="7344067"/>
              <a:ext cx="295910" cy="788670"/>
            </a:xfrm>
            <a:custGeom>
              <a:avLst/>
              <a:gdLst/>
              <a:ahLst/>
              <a:cxnLst/>
              <a:rect l="l" t="t" r="r" b="b"/>
              <a:pathLst>
                <a:path w="295909" h="788670">
                  <a:moveTo>
                    <a:pt x="0" y="752891"/>
                  </a:moveTo>
                  <a:lnTo>
                    <a:pt x="295489" y="752891"/>
                  </a:lnTo>
                </a:path>
                <a:path w="295909" h="788670">
                  <a:moveTo>
                    <a:pt x="0" y="35418"/>
                  </a:moveTo>
                  <a:lnTo>
                    <a:pt x="295489" y="35418"/>
                  </a:lnTo>
                </a:path>
                <a:path w="295909" h="788670">
                  <a:moveTo>
                    <a:pt x="259059" y="788310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8" name="object 1548" descr=""/>
            <p:cNvSpPr/>
            <p:nvPr/>
          </p:nvSpPr>
          <p:spPr>
            <a:xfrm>
              <a:off x="9424303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9" name="object 1549" descr=""/>
            <p:cNvSpPr/>
            <p:nvPr/>
          </p:nvSpPr>
          <p:spPr>
            <a:xfrm>
              <a:off x="9424303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0" name="object 1550" descr=""/>
            <p:cNvSpPr/>
            <p:nvPr/>
          </p:nvSpPr>
          <p:spPr>
            <a:xfrm>
              <a:off x="9424303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 descr=""/>
            <p:cNvSpPr/>
            <p:nvPr/>
          </p:nvSpPr>
          <p:spPr>
            <a:xfrm>
              <a:off x="9424303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2" name="object 1552" descr=""/>
          <p:cNvSpPr txBox="1"/>
          <p:nvPr/>
        </p:nvSpPr>
        <p:spPr>
          <a:xfrm>
            <a:off x="9350402" y="763090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53" name="object 1553" descr=""/>
          <p:cNvGrpSpPr/>
          <p:nvPr/>
        </p:nvGrpSpPr>
        <p:grpSpPr>
          <a:xfrm>
            <a:off x="9188379" y="5905946"/>
            <a:ext cx="302260" cy="1513205"/>
            <a:chOff x="9188379" y="5905946"/>
            <a:chExt cx="302260" cy="1513205"/>
          </a:xfrm>
        </p:grpSpPr>
        <p:sp>
          <p:nvSpPr>
            <p:cNvPr id="1554" name="object 1554" descr=""/>
            <p:cNvSpPr/>
            <p:nvPr/>
          </p:nvSpPr>
          <p:spPr>
            <a:xfrm>
              <a:off x="9191554" y="5909121"/>
              <a:ext cx="295910" cy="1506855"/>
            </a:xfrm>
            <a:custGeom>
              <a:avLst/>
              <a:gdLst/>
              <a:ahLst/>
              <a:cxnLst/>
              <a:rect l="l" t="t" r="r" b="b"/>
              <a:pathLst>
                <a:path w="295909" h="1506854">
                  <a:moveTo>
                    <a:pt x="0" y="1470365"/>
                  </a:moveTo>
                  <a:lnTo>
                    <a:pt x="295489" y="1470365"/>
                  </a:lnTo>
                </a:path>
                <a:path w="295909" h="1506854">
                  <a:moveTo>
                    <a:pt x="0" y="36430"/>
                  </a:moveTo>
                  <a:lnTo>
                    <a:pt x="295489" y="36430"/>
                  </a:lnTo>
                </a:path>
                <a:path w="295909" h="1506854">
                  <a:moveTo>
                    <a:pt x="259059" y="1506795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5" name="object 1555" descr=""/>
            <p:cNvSpPr/>
            <p:nvPr/>
          </p:nvSpPr>
          <p:spPr>
            <a:xfrm>
              <a:off x="9424302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 descr=""/>
            <p:cNvSpPr/>
            <p:nvPr/>
          </p:nvSpPr>
          <p:spPr>
            <a:xfrm>
              <a:off x="9424303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7" name="object 1557" descr=""/>
            <p:cNvSpPr/>
            <p:nvPr/>
          </p:nvSpPr>
          <p:spPr>
            <a:xfrm>
              <a:off x="9424302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9424303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9" name="object 1559" descr=""/>
          <p:cNvSpPr txBox="1"/>
          <p:nvPr/>
        </p:nvSpPr>
        <p:spPr>
          <a:xfrm>
            <a:off x="9350402" y="65552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60" name="object 1560" descr=""/>
          <p:cNvGrpSpPr/>
          <p:nvPr/>
        </p:nvGrpSpPr>
        <p:grpSpPr>
          <a:xfrm>
            <a:off x="2042117" y="1604140"/>
            <a:ext cx="7617459" cy="8202295"/>
            <a:chOff x="2042117" y="1604140"/>
            <a:chExt cx="7617459" cy="8202295"/>
          </a:xfrm>
        </p:grpSpPr>
        <p:sp>
          <p:nvSpPr>
            <p:cNvPr id="1561" name="object 1561" descr=""/>
            <p:cNvSpPr/>
            <p:nvPr/>
          </p:nvSpPr>
          <p:spPr>
            <a:xfrm>
              <a:off x="9191554" y="5192659"/>
              <a:ext cx="295910" cy="788670"/>
            </a:xfrm>
            <a:custGeom>
              <a:avLst/>
              <a:gdLst/>
              <a:ahLst/>
              <a:cxnLst/>
              <a:rect l="l" t="t" r="r" b="b"/>
              <a:pathLst>
                <a:path w="295909" h="788670">
                  <a:moveTo>
                    <a:pt x="0" y="752891"/>
                  </a:moveTo>
                  <a:lnTo>
                    <a:pt x="295489" y="752891"/>
                  </a:lnTo>
                </a:path>
                <a:path w="295909" h="788670">
                  <a:moveTo>
                    <a:pt x="0" y="35418"/>
                  </a:moveTo>
                  <a:lnTo>
                    <a:pt x="295489" y="35418"/>
                  </a:lnTo>
                </a:path>
                <a:path w="295909" h="788670">
                  <a:moveTo>
                    <a:pt x="259059" y="788310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2" name="object 1562" descr=""/>
            <p:cNvSpPr/>
            <p:nvPr/>
          </p:nvSpPr>
          <p:spPr>
            <a:xfrm>
              <a:off x="9424302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3" name="object 1563" descr=""/>
            <p:cNvSpPr/>
            <p:nvPr/>
          </p:nvSpPr>
          <p:spPr>
            <a:xfrm>
              <a:off x="9424302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4" name="object 1564" descr=""/>
            <p:cNvSpPr/>
            <p:nvPr/>
          </p:nvSpPr>
          <p:spPr>
            <a:xfrm>
              <a:off x="9424302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 descr=""/>
            <p:cNvSpPr/>
            <p:nvPr/>
          </p:nvSpPr>
          <p:spPr>
            <a:xfrm>
              <a:off x="9424302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 descr=""/>
            <p:cNvSpPr/>
            <p:nvPr/>
          </p:nvSpPr>
          <p:spPr>
            <a:xfrm>
              <a:off x="9191554" y="4475185"/>
              <a:ext cx="295910" cy="789940"/>
            </a:xfrm>
            <a:custGeom>
              <a:avLst/>
              <a:gdLst/>
              <a:ahLst/>
              <a:cxnLst/>
              <a:rect l="l" t="t" r="r" b="b"/>
              <a:pathLst>
                <a:path w="295909" h="789939">
                  <a:moveTo>
                    <a:pt x="0" y="752891"/>
                  </a:moveTo>
                  <a:lnTo>
                    <a:pt x="295489" y="752891"/>
                  </a:lnTo>
                </a:path>
                <a:path w="295909" h="789939">
                  <a:moveTo>
                    <a:pt x="0" y="36430"/>
                  </a:moveTo>
                  <a:lnTo>
                    <a:pt x="295489" y="36430"/>
                  </a:lnTo>
                </a:path>
                <a:path w="295909" h="789939">
                  <a:moveTo>
                    <a:pt x="259059" y="789322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 descr=""/>
            <p:cNvSpPr/>
            <p:nvPr/>
          </p:nvSpPr>
          <p:spPr>
            <a:xfrm>
              <a:off x="9424302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 descr=""/>
            <p:cNvSpPr/>
            <p:nvPr/>
          </p:nvSpPr>
          <p:spPr>
            <a:xfrm>
              <a:off x="9424302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9" name="object 1569" descr=""/>
            <p:cNvSpPr/>
            <p:nvPr/>
          </p:nvSpPr>
          <p:spPr>
            <a:xfrm>
              <a:off x="9424302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0" name="object 1570" descr=""/>
            <p:cNvSpPr/>
            <p:nvPr/>
          </p:nvSpPr>
          <p:spPr>
            <a:xfrm>
              <a:off x="9424302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1" name="object 1571" descr=""/>
            <p:cNvSpPr/>
            <p:nvPr/>
          </p:nvSpPr>
          <p:spPr>
            <a:xfrm>
              <a:off x="9191554" y="3757712"/>
              <a:ext cx="295910" cy="789940"/>
            </a:xfrm>
            <a:custGeom>
              <a:avLst/>
              <a:gdLst/>
              <a:ahLst/>
              <a:cxnLst/>
              <a:rect l="l" t="t" r="r" b="b"/>
              <a:pathLst>
                <a:path w="295909" h="789939">
                  <a:moveTo>
                    <a:pt x="0" y="753903"/>
                  </a:moveTo>
                  <a:lnTo>
                    <a:pt x="295489" y="753903"/>
                  </a:lnTo>
                </a:path>
                <a:path w="295909" h="789939">
                  <a:moveTo>
                    <a:pt x="0" y="36430"/>
                  </a:moveTo>
                  <a:lnTo>
                    <a:pt x="295489" y="36430"/>
                  </a:lnTo>
                </a:path>
                <a:path w="295909" h="789939">
                  <a:moveTo>
                    <a:pt x="259059" y="789322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 descr=""/>
            <p:cNvSpPr/>
            <p:nvPr/>
          </p:nvSpPr>
          <p:spPr>
            <a:xfrm>
              <a:off x="9424302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 descr=""/>
            <p:cNvSpPr/>
            <p:nvPr/>
          </p:nvSpPr>
          <p:spPr>
            <a:xfrm>
              <a:off x="9424302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 descr=""/>
            <p:cNvSpPr/>
            <p:nvPr/>
          </p:nvSpPr>
          <p:spPr>
            <a:xfrm>
              <a:off x="9424302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 descr=""/>
            <p:cNvSpPr/>
            <p:nvPr/>
          </p:nvSpPr>
          <p:spPr>
            <a:xfrm>
              <a:off x="9424302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 descr=""/>
            <p:cNvSpPr/>
            <p:nvPr/>
          </p:nvSpPr>
          <p:spPr>
            <a:xfrm>
              <a:off x="9191554" y="3327633"/>
              <a:ext cx="295910" cy="502284"/>
            </a:xfrm>
            <a:custGeom>
              <a:avLst/>
              <a:gdLst/>
              <a:ahLst/>
              <a:cxnLst/>
              <a:rect l="l" t="t" r="r" b="b"/>
              <a:pathLst>
                <a:path w="295909" h="502285">
                  <a:moveTo>
                    <a:pt x="0" y="466509"/>
                  </a:moveTo>
                  <a:lnTo>
                    <a:pt x="295489" y="466509"/>
                  </a:lnTo>
                </a:path>
                <a:path w="295909" h="502285">
                  <a:moveTo>
                    <a:pt x="0" y="36430"/>
                  </a:moveTo>
                  <a:lnTo>
                    <a:pt x="295489" y="36430"/>
                  </a:lnTo>
                </a:path>
                <a:path w="295909" h="502285">
                  <a:moveTo>
                    <a:pt x="259059" y="501927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7" name="object 1577" descr=""/>
            <p:cNvSpPr/>
            <p:nvPr/>
          </p:nvSpPr>
          <p:spPr>
            <a:xfrm>
              <a:off x="9424302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8" name="object 1578" descr=""/>
            <p:cNvSpPr/>
            <p:nvPr/>
          </p:nvSpPr>
          <p:spPr>
            <a:xfrm>
              <a:off x="9424302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 descr=""/>
            <p:cNvSpPr/>
            <p:nvPr/>
          </p:nvSpPr>
          <p:spPr>
            <a:xfrm>
              <a:off x="9424302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 descr=""/>
            <p:cNvSpPr/>
            <p:nvPr/>
          </p:nvSpPr>
          <p:spPr>
            <a:xfrm>
              <a:off x="9424302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 descr=""/>
            <p:cNvSpPr/>
            <p:nvPr/>
          </p:nvSpPr>
          <p:spPr>
            <a:xfrm>
              <a:off x="9191554" y="3041250"/>
              <a:ext cx="295910" cy="358775"/>
            </a:xfrm>
            <a:custGeom>
              <a:avLst/>
              <a:gdLst/>
              <a:ahLst/>
              <a:cxnLst/>
              <a:rect l="l" t="t" r="r" b="b"/>
              <a:pathLst>
                <a:path w="295909" h="358775">
                  <a:moveTo>
                    <a:pt x="0" y="322812"/>
                  </a:moveTo>
                  <a:lnTo>
                    <a:pt x="295489" y="322812"/>
                  </a:lnTo>
                </a:path>
                <a:path w="295909" h="358775">
                  <a:moveTo>
                    <a:pt x="0" y="35418"/>
                  </a:moveTo>
                  <a:lnTo>
                    <a:pt x="295489" y="35418"/>
                  </a:lnTo>
                </a:path>
                <a:path w="295909" h="358775">
                  <a:moveTo>
                    <a:pt x="259059" y="358230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 descr=""/>
            <p:cNvSpPr/>
            <p:nvPr/>
          </p:nvSpPr>
          <p:spPr>
            <a:xfrm>
              <a:off x="9424302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3" name="object 1583" descr=""/>
            <p:cNvSpPr/>
            <p:nvPr/>
          </p:nvSpPr>
          <p:spPr>
            <a:xfrm>
              <a:off x="9424302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4" name="object 1584" descr=""/>
            <p:cNvSpPr/>
            <p:nvPr/>
          </p:nvSpPr>
          <p:spPr>
            <a:xfrm>
              <a:off x="9424302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5" name="object 1585" descr=""/>
            <p:cNvSpPr/>
            <p:nvPr/>
          </p:nvSpPr>
          <p:spPr>
            <a:xfrm>
              <a:off x="9424302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 descr=""/>
            <p:cNvSpPr/>
            <p:nvPr/>
          </p:nvSpPr>
          <p:spPr>
            <a:xfrm>
              <a:off x="9191554" y="1607315"/>
              <a:ext cx="295910" cy="1506220"/>
            </a:xfrm>
            <a:custGeom>
              <a:avLst/>
              <a:gdLst/>
              <a:ahLst/>
              <a:cxnLst/>
              <a:rect l="l" t="t" r="r" b="b"/>
              <a:pathLst>
                <a:path w="295909" h="1506220">
                  <a:moveTo>
                    <a:pt x="0" y="1469353"/>
                  </a:moveTo>
                  <a:lnTo>
                    <a:pt x="295489" y="1469353"/>
                  </a:lnTo>
                </a:path>
                <a:path w="295909" h="1506220">
                  <a:moveTo>
                    <a:pt x="0" y="35418"/>
                  </a:moveTo>
                  <a:lnTo>
                    <a:pt x="295489" y="35418"/>
                  </a:lnTo>
                </a:path>
                <a:path w="295909" h="1506220">
                  <a:moveTo>
                    <a:pt x="259059" y="1505783"/>
                  </a:moveTo>
                  <a:lnTo>
                    <a:pt x="25905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 descr=""/>
            <p:cNvSpPr/>
            <p:nvPr/>
          </p:nvSpPr>
          <p:spPr>
            <a:xfrm>
              <a:off x="9424302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 descr=""/>
            <p:cNvSpPr/>
            <p:nvPr/>
          </p:nvSpPr>
          <p:spPr>
            <a:xfrm>
              <a:off x="9424302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 descr=""/>
            <p:cNvSpPr/>
            <p:nvPr/>
          </p:nvSpPr>
          <p:spPr>
            <a:xfrm>
              <a:off x="9424302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0" name="object 1590" descr=""/>
            <p:cNvSpPr/>
            <p:nvPr/>
          </p:nvSpPr>
          <p:spPr>
            <a:xfrm>
              <a:off x="9424302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1" name="object 1591" descr=""/>
            <p:cNvSpPr/>
            <p:nvPr/>
          </p:nvSpPr>
          <p:spPr>
            <a:xfrm>
              <a:off x="9510318" y="1607315"/>
              <a:ext cx="146050" cy="7959090"/>
            </a:xfrm>
            <a:custGeom>
              <a:avLst/>
              <a:gdLst/>
              <a:ahLst/>
              <a:cxnLst/>
              <a:rect l="l" t="t" r="r" b="b"/>
              <a:pathLst>
                <a:path w="146050" h="7959090">
                  <a:moveTo>
                    <a:pt x="0" y="35418"/>
                  </a:moveTo>
                  <a:lnTo>
                    <a:pt x="145720" y="35418"/>
                  </a:lnTo>
                </a:path>
                <a:path w="146050" h="7959090">
                  <a:moveTo>
                    <a:pt x="0" y="7923579"/>
                  </a:moveTo>
                  <a:lnTo>
                    <a:pt x="145720" y="7923579"/>
                  </a:lnTo>
                </a:path>
                <a:path w="146050" h="7959090">
                  <a:moveTo>
                    <a:pt x="109290" y="0"/>
                  </a:moveTo>
                  <a:lnTo>
                    <a:pt x="109290" y="79589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2" name="object 1592" descr=""/>
            <p:cNvSpPr/>
            <p:nvPr/>
          </p:nvSpPr>
          <p:spPr>
            <a:xfrm>
              <a:off x="9593298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3" name="object 1593" descr=""/>
            <p:cNvSpPr/>
            <p:nvPr/>
          </p:nvSpPr>
          <p:spPr>
            <a:xfrm>
              <a:off x="9593298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94" name="object 1594" descr=""/>
            <p:cNvSpPr/>
            <p:nvPr/>
          </p:nvSpPr>
          <p:spPr>
            <a:xfrm>
              <a:off x="9593298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5" name="object 1595" descr=""/>
            <p:cNvSpPr/>
            <p:nvPr/>
          </p:nvSpPr>
          <p:spPr>
            <a:xfrm>
              <a:off x="9593298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596" name="object 1596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042117" y="1607315"/>
              <a:ext cx="7278966" cy="8198829"/>
            </a:xfrm>
            <a:prstGeom prst="rect">
              <a:avLst/>
            </a:prstGeom>
          </p:spPr>
        </p:pic>
      </p:grpSp>
      <p:sp>
        <p:nvSpPr>
          <p:cNvPr id="1597" name="object 1597" descr=""/>
          <p:cNvSpPr txBox="1"/>
          <p:nvPr/>
        </p:nvSpPr>
        <p:spPr>
          <a:xfrm>
            <a:off x="9184442" y="9424083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8" name="object 1598" descr=""/>
          <p:cNvSpPr txBox="1"/>
          <p:nvPr/>
        </p:nvSpPr>
        <p:spPr>
          <a:xfrm>
            <a:off x="9184442" y="8945430"/>
            <a:ext cx="284480" cy="3371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3208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9" name="object 1599" descr=""/>
          <p:cNvSpPr txBox="1"/>
          <p:nvPr/>
        </p:nvSpPr>
        <p:spPr>
          <a:xfrm>
            <a:off x="9184442" y="8348379"/>
            <a:ext cx="284480" cy="3371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3208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0" name="object 1600" descr=""/>
          <p:cNvSpPr txBox="1"/>
          <p:nvPr/>
        </p:nvSpPr>
        <p:spPr>
          <a:xfrm>
            <a:off x="9184442" y="792943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1" name="object 1601" descr=""/>
          <p:cNvSpPr txBox="1"/>
          <p:nvPr/>
        </p:nvSpPr>
        <p:spPr>
          <a:xfrm>
            <a:off x="9184442" y="733238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2" name="object 1602" descr=""/>
          <p:cNvSpPr txBox="1"/>
          <p:nvPr/>
        </p:nvSpPr>
        <p:spPr>
          <a:xfrm>
            <a:off x="9184442" y="679402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3" name="object 1603" descr=""/>
          <p:cNvSpPr txBox="1"/>
          <p:nvPr/>
        </p:nvSpPr>
        <p:spPr>
          <a:xfrm>
            <a:off x="9184442" y="631638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4" name="object 1604" descr=""/>
          <p:cNvSpPr txBox="1"/>
          <p:nvPr/>
        </p:nvSpPr>
        <p:spPr>
          <a:xfrm>
            <a:off x="9184442" y="583772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5" name="object 1605" descr=""/>
          <p:cNvSpPr txBox="1"/>
          <p:nvPr/>
        </p:nvSpPr>
        <p:spPr>
          <a:xfrm>
            <a:off x="9184442" y="5360087"/>
            <a:ext cx="453390" cy="3581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5303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33655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30"/>
              </a:spcBef>
            </a:pPr>
            <a:r>
              <a:rPr dirty="0" sz="750" spc="-10" i="1">
                <a:latin typeface="ISOCPEUR"/>
                <a:cs typeface="ISOCPEUR"/>
              </a:rPr>
              <a:t>33000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6" name="object 1606" descr=""/>
          <p:cNvSpPr txBox="1"/>
          <p:nvPr/>
        </p:nvSpPr>
        <p:spPr>
          <a:xfrm>
            <a:off x="9184442" y="4762024"/>
            <a:ext cx="284480" cy="3378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32715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7" name="object 1607" descr=""/>
          <p:cNvSpPr txBox="1"/>
          <p:nvPr/>
        </p:nvSpPr>
        <p:spPr>
          <a:xfrm>
            <a:off x="9184442" y="4403793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8" name="object 1608" descr=""/>
          <p:cNvSpPr txBox="1"/>
          <p:nvPr/>
        </p:nvSpPr>
        <p:spPr>
          <a:xfrm>
            <a:off x="9184442" y="3926152"/>
            <a:ext cx="284480" cy="3371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3208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9" name="object 1609" descr=""/>
          <p:cNvSpPr txBox="1"/>
          <p:nvPr/>
        </p:nvSpPr>
        <p:spPr>
          <a:xfrm>
            <a:off x="9184442" y="3447499"/>
            <a:ext cx="284480" cy="2355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3048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0" name="object 1610" descr=""/>
          <p:cNvSpPr txBox="1"/>
          <p:nvPr/>
        </p:nvSpPr>
        <p:spPr>
          <a:xfrm>
            <a:off x="9184442" y="2969858"/>
            <a:ext cx="284480" cy="3549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4986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1" name="object 1611" descr=""/>
          <p:cNvSpPr txBox="1"/>
          <p:nvPr/>
        </p:nvSpPr>
        <p:spPr>
          <a:xfrm>
            <a:off x="9184442" y="2252384"/>
            <a:ext cx="284480" cy="396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  <a:p>
            <a:pPr marL="191770">
              <a:lnSpc>
                <a:spcPct val="100000"/>
              </a:lnSpc>
              <a:spcBef>
                <a:spcPts val="4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2" name="object 1612" descr=""/>
          <p:cNvSpPr txBox="1"/>
          <p:nvPr/>
        </p:nvSpPr>
        <p:spPr>
          <a:xfrm>
            <a:off x="9184442" y="183444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3" name="object 1613" descr=""/>
          <p:cNvSpPr txBox="1"/>
          <p:nvPr/>
        </p:nvSpPr>
        <p:spPr>
          <a:xfrm>
            <a:off x="2566092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4" name="object 1614" descr=""/>
          <p:cNvSpPr txBox="1"/>
          <p:nvPr/>
        </p:nvSpPr>
        <p:spPr>
          <a:xfrm>
            <a:off x="3456610" y="170304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5" name="object 1615" descr=""/>
          <p:cNvSpPr txBox="1"/>
          <p:nvPr/>
        </p:nvSpPr>
        <p:spPr>
          <a:xfrm>
            <a:off x="3641797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6" name="object 1616" descr=""/>
          <p:cNvSpPr txBox="1"/>
          <p:nvPr/>
        </p:nvSpPr>
        <p:spPr>
          <a:xfrm>
            <a:off x="4070864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7" name="object 1617" descr=""/>
          <p:cNvSpPr txBox="1"/>
          <p:nvPr/>
        </p:nvSpPr>
        <p:spPr>
          <a:xfrm>
            <a:off x="4543445" y="1052360"/>
            <a:ext cx="1675764" cy="88963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544830" algn="l"/>
                <a:tab pos="1262380" algn="l"/>
              </a:tabLst>
            </a:pPr>
            <a:r>
              <a:rPr dirty="0" sz="750" spc="-20" i="1">
                <a:latin typeface="ISOCPEUR"/>
                <a:cs typeface="ISOCPEUR"/>
              </a:rPr>
              <a:t>1500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ISOCPEUR"/>
              <a:cs typeface="ISOCPEUR"/>
            </a:endParaRPr>
          </a:p>
          <a:p>
            <a:pPr algn="ctr" marL="322580">
              <a:lnSpc>
                <a:spcPct val="100000"/>
              </a:lnSpc>
              <a:tabLst>
                <a:tab pos="1219200" algn="l"/>
              </a:tabLst>
            </a:pPr>
            <a:r>
              <a:rPr dirty="0" sz="750" spc="-20" i="1">
                <a:latin typeface="ISOCPEUR"/>
                <a:cs typeface="ISOCPEUR"/>
              </a:rPr>
              <a:t>3750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3750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800">
              <a:latin typeface="ISOCPEUR"/>
              <a:cs typeface="ISOCPEUR"/>
            </a:endParaRPr>
          </a:p>
          <a:p>
            <a:pPr marL="35560">
              <a:lnSpc>
                <a:spcPct val="100000"/>
              </a:lnSpc>
              <a:tabLst>
                <a:tab pos="934085" algn="l"/>
              </a:tabLst>
            </a:pPr>
            <a:r>
              <a:rPr dirty="0" sz="750" spc="-25" i="1">
                <a:latin typeface="ISOCPEUR"/>
                <a:cs typeface="ISOCPEUR"/>
              </a:rPr>
              <a:t>269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270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750">
              <a:latin typeface="ISOCPEUR"/>
              <a:cs typeface="ISOCPEUR"/>
            </a:endParaRPr>
          </a:p>
          <a:p>
            <a:pPr algn="ctr" marL="322580">
              <a:lnSpc>
                <a:spcPct val="100000"/>
              </a:lnSpc>
              <a:tabLst>
                <a:tab pos="890269" algn="l"/>
                <a:tab pos="1457960" algn="l"/>
              </a:tabLst>
            </a:pPr>
            <a:r>
              <a:rPr dirty="0" sz="750" spc="-20" i="1">
                <a:latin typeface="ISOCPEUR"/>
                <a:cs typeface="ISOCPEUR"/>
              </a:rPr>
              <a:t>2750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8" name="object 1618" descr=""/>
          <p:cNvSpPr txBox="1"/>
          <p:nvPr/>
        </p:nvSpPr>
        <p:spPr>
          <a:xfrm>
            <a:off x="6659436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9" name="object 1619" descr=""/>
          <p:cNvSpPr txBox="1"/>
          <p:nvPr/>
        </p:nvSpPr>
        <p:spPr>
          <a:xfrm>
            <a:off x="7227141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0" name="object 1620" descr=""/>
          <p:cNvSpPr txBox="1"/>
          <p:nvPr/>
        </p:nvSpPr>
        <p:spPr>
          <a:xfrm>
            <a:off x="7704781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1" name="object 1621" descr=""/>
          <p:cNvSpPr txBox="1"/>
          <p:nvPr/>
        </p:nvSpPr>
        <p:spPr>
          <a:xfrm>
            <a:off x="8302845" y="1801204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22" name="object 1622" descr=""/>
          <p:cNvGrpSpPr/>
          <p:nvPr/>
        </p:nvGrpSpPr>
        <p:grpSpPr>
          <a:xfrm>
            <a:off x="1805182" y="9252469"/>
            <a:ext cx="118745" cy="556895"/>
            <a:chOff x="1805182" y="9252469"/>
            <a:chExt cx="118745" cy="556895"/>
          </a:xfrm>
        </p:grpSpPr>
        <p:sp>
          <p:nvSpPr>
            <p:cNvPr id="1623" name="object 1623" descr=""/>
            <p:cNvSpPr/>
            <p:nvPr/>
          </p:nvSpPr>
          <p:spPr>
            <a:xfrm>
              <a:off x="1808357" y="9255644"/>
              <a:ext cx="112395" cy="550545"/>
            </a:xfrm>
            <a:custGeom>
              <a:avLst/>
              <a:gdLst/>
              <a:ahLst/>
              <a:cxnLst/>
              <a:rect l="l" t="t" r="r" b="b"/>
              <a:pathLst>
                <a:path w="112394" h="550545">
                  <a:moveTo>
                    <a:pt x="112326" y="36430"/>
                  </a:moveTo>
                  <a:lnTo>
                    <a:pt x="0" y="36430"/>
                  </a:lnTo>
                </a:path>
                <a:path w="112394" h="550545">
                  <a:moveTo>
                    <a:pt x="112326" y="514071"/>
                  </a:moveTo>
                  <a:lnTo>
                    <a:pt x="0" y="514071"/>
                  </a:lnTo>
                </a:path>
                <a:path w="112394" h="550545">
                  <a:moveTo>
                    <a:pt x="36430" y="0"/>
                  </a:moveTo>
                  <a:lnTo>
                    <a:pt x="36430" y="55050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 descr=""/>
            <p:cNvSpPr/>
            <p:nvPr/>
          </p:nvSpPr>
          <p:spPr>
            <a:xfrm>
              <a:off x="1818476" y="926576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 descr=""/>
            <p:cNvSpPr/>
            <p:nvPr/>
          </p:nvSpPr>
          <p:spPr>
            <a:xfrm>
              <a:off x="1818476" y="92657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 descr=""/>
            <p:cNvSpPr/>
            <p:nvPr/>
          </p:nvSpPr>
          <p:spPr>
            <a:xfrm>
              <a:off x="1818476" y="974340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 descr=""/>
            <p:cNvSpPr/>
            <p:nvPr/>
          </p:nvSpPr>
          <p:spPr>
            <a:xfrm>
              <a:off x="1818476" y="97434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28" name="object 1628" descr=""/>
          <p:cNvSpPr txBox="1"/>
          <p:nvPr/>
        </p:nvSpPr>
        <p:spPr>
          <a:xfrm>
            <a:off x="1743564" y="9424083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29" name="object 1629" descr=""/>
          <p:cNvSpPr txBox="1"/>
          <p:nvPr/>
        </p:nvSpPr>
        <p:spPr>
          <a:xfrm>
            <a:off x="2015591" y="8729024"/>
            <a:ext cx="941069" cy="62738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490855" algn="l"/>
              </a:tabLst>
            </a:pPr>
            <a:r>
              <a:rPr dirty="0" sz="750" spc="-25" i="1">
                <a:latin typeface="ISOCPEUR"/>
                <a:cs typeface="ISOCPEUR"/>
              </a:rPr>
              <a:t>33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34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600">
              <a:latin typeface="ISOCPEUR"/>
              <a:cs typeface="ISOCPEUR"/>
            </a:endParaRPr>
          </a:p>
          <a:p>
            <a:pPr marL="90170">
              <a:lnSpc>
                <a:spcPct val="100000"/>
              </a:lnSpc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1000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500</a:t>
            </a:r>
            <a:r>
              <a:rPr dirty="0" sz="750" spc="204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434"/>
              </a:spcBef>
              <a:tabLst>
                <a:tab pos="495300" algn="l"/>
              </a:tabLst>
            </a:pPr>
            <a:r>
              <a:rPr dirty="0" baseline="3703" sz="1125" spc="-37" i="1">
                <a:latin typeface="ISOCPEUR"/>
                <a:cs typeface="ISOCPEUR"/>
              </a:rPr>
              <a:t>17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0" name="object 1630" descr=""/>
          <p:cNvSpPr txBox="1"/>
          <p:nvPr/>
        </p:nvSpPr>
        <p:spPr>
          <a:xfrm>
            <a:off x="3385773" y="883932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1" name="object 1631" descr=""/>
          <p:cNvSpPr txBox="1"/>
          <p:nvPr/>
        </p:nvSpPr>
        <p:spPr>
          <a:xfrm>
            <a:off x="3527446" y="8937486"/>
            <a:ext cx="4457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2" name="object 1632" descr=""/>
          <p:cNvSpPr txBox="1"/>
          <p:nvPr/>
        </p:nvSpPr>
        <p:spPr>
          <a:xfrm>
            <a:off x="4119438" y="893748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3" name="object 1633" descr=""/>
          <p:cNvSpPr txBox="1"/>
          <p:nvPr/>
        </p:nvSpPr>
        <p:spPr>
          <a:xfrm>
            <a:off x="4543445" y="893748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4" name="object 1634" descr=""/>
          <p:cNvSpPr txBox="1"/>
          <p:nvPr/>
        </p:nvSpPr>
        <p:spPr>
          <a:xfrm>
            <a:off x="4875264" y="8753129"/>
            <a:ext cx="1331595" cy="32512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375"/>
              </a:spcBef>
              <a:tabLst>
                <a:tab pos="1143000" algn="l"/>
              </a:tabLst>
            </a:pPr>
            <a:r>
              <a:rPr dirty="0" sz="750" spc="-25" i="1">
                <a:latin typeface="ISOCPEUR"/>
                <a:cs typeface="ISOCPEUR"/>
              </a:rPr>
              <a:t>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-29629" sz="1125" spc="-37" i="1">
                <a:latin typeface="ISOCPEUR"/>
                <a:cs typeface="ISOCPEUR"/>
              </a:rPr>
              <a:t>300</a:t>
            </a:r>
            <a:endParaRPr baseline="-29629" sz="1125">
              <a:latin typeface="ISOCPEUR"/>
              <a:cs typeface="ISOCPEUR"/>
            </a:endParaRPr>
          </a:p>
          <a:p>
            <a:pPr marL="147320">
              <a:lnSpc>
                <a:spcPct val="100000"/>
              </a:lnSpc>
              <a:spcBef>
                <a:spcPts val="280"/>
              </a:spcBef>
              <a:tabLst>
                <a:tab pos="485140" algn="l"/>
                <a:tab pos="1007110" algn="l"/>
              </a:tabLst>
            </a:pPr>
            <a:r>
              <a:rPr dirty="0" sz="750" spc="-20" i="1">
                <a:latin typeface="ISOCPEUR"/>
                <a:cs typeface="ISOCPEUR"/>
              </a:rPr>
              <a:t>1800</a:t>
            </a:r>
            <a:r>
              <a:rPr dirty="0" sz="750" i="1">
                <a:latin typeface="ISOCPEUR"/>
                <a:cs typeface="ISOCPEUR"/>
              </a:rPr>
              <a:t>	900</a:t>
            </a:r>
            <a:r>
              <a:rPr dirty="0" sz="750" spc="12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900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5" name="object 1635" descr=""/>
          <p:cNvSpPr txBox="1"/>
          <p:nvPr/>
        </p:nvSpPr>
        <p:spPr>
          <a:xfrm>
            <a:off x="6336623" y="893748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6" name="object 1636" descr=""/>
          <p:cNvSpPr txBox="1"/>
          <p:nvPr/>
        </p:nvSpPr>
        <p:spPr>
          <a:xfrm>
            <a:off x="6748488" y="893748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7" name="object 1637" descr=""/>
          <p:cNvSpPr txBox="1"/>
          <p:nvPr/>
        </p:nvSpPr>
        <p:spPr>
          <a:xfrm>
            <a:off x="7113802" y="8937486"/>
            <a:ext cx="444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8" name="object 1638" descr=""/>
          <p:cNvSpPr txBox="1"/>
          <p:nvPr/>
        </p:nvSpPr>
        <p:spPr>
          <a:xfrm>
            <a:off x="7704781" y="893748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39" name="object 1639" descr=""/>
          <p:cNvSpPr txBox="1"/>
          <p:nvPr/>
        </p:nvSpPr>
        <p:spPr>
          <a:xfrm>
            <a:off x="8129801" y="8730036"/>
            <a:ext cx="951865" cy="6153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58775">
              <a:lnSpc>
                <a:spcPct val="100000"/>
              </a:lnSpc>
              <a:spcBef>
                <a:spcPts val="105"/>
              </a:spcBef>
              <a:tabLst>
                <a:tab pos="823594" algn="l"/>
              </a:tabLst>
            </a:pPr>
            <a:r>
              <a:rPr dirty="0" sz="750" spc="-25" i="1">
                <a:latin typeface="ISOCPEUR"/>
                <a:cs typeface="ISOCPEUR"/>
              </a:rPr>
              <a:t>41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42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</a:pPr>
            <a:r>
              <a:rPr dirty="0" sz="750" i="1">
                <a:latin typeface="ISOCPEUR"/>
                <a:cs typeface="ISOCPEUR"/>
              </a:rPr>
              <a:t>1500</a:t>
            </a:r>
            <a:r>
              <a:rPr dirty="0" sz="750" spc="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500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8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ISOCPEUR"/>
              <a:cs typeface="ISOCPEUR"/>
            </a:endParaRPr>
          </a:p>
          <a:p>
            <a:pPr marL="353695">
              <a:lnSpc>
                <a:spcPct val="100000"/>
              </a:lnSpc>
              <a:tabLst>
                <a:tab pos="822960" algn="l"/>
              </a:tabLst>
            </a:pPr>
            <a:r>
              <a:rPr dirty="0" sz="750" spc="-25" i="1">
                <a:latin typeface="ISOCPEUR"/>
                <a:cs typeface="ISOCPEUR"/>
              </a:rPr>
              <a:t>31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0" name="object 1640" descr=""/>
          <p:cNvSpPr txBox="1"/>
          <p:nvPr/>
        </p:nvSpPr>
        <p:spPr>
          <a:xfrm>
            <a:off x="2093511" y="7408427"/>
            <a:ext cx="417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7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900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1" name="object 1641" descr=""/>
          <p:cNvSpPr txBox="1"/>
          <p:nvPr/>
        </p:nvSpPr>
        <p:spPr>
          <a:xfrm>
            <a:off x="2343463" y="7052039"/>
            <a:ext cx="249554" cy="27686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marL="127635">
              <a:lnSpc>
                <a:spcPct val="100000"/>
              </a:lnSpc>
              <a:spcBef>
                <a:spcPts val="185"/>
              </a:spcBef>
            </a:pPr>
            <a:r>
              <a:rPr dirty="0" sz="750" spc="-25" i="1">
                <a:latin typeface="ISOCPEUR"/>
                <a:cs typeface="ISOCPEUR"/>
              </a:rPr>
              <a:t>78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750" spc="-25" i="1">
                <a:latin typeface="ISOCPEUR"/>
                <a:cs typeface="ISOCPEUR"/>
              </a:rPr>
              <a:t>600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2" name="object 1642" descr=""/>
          <p:cNvSpPr txBox="1"/>
          <p:nvPr/>
        </p:nvSpPr>
        <p:spPr>
          <a:xfrm>
            <a:off x="2708778" y="7408427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3" name="object 1643" descr=""/>
          <p:cNvSpPr txBox="1"/>
          <p:nvPr/>
        </p:nvSpPr>
        <p:spPr>
          <a:xfrm>
            <a:off x="2747232" y="7018644"/>
            <a:ext cx="250190" cy="337185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128905">
              <a:lnSpc>
                <a:spcPct val="100000"/>
              </a:lnSpc>
              <a:spcBef>
                <a:spcPts val="425"/>
              </a:spcBef>
            </a:pPr>
            <a:r>
              <a:rPr dirty="0" sz="750" spc="-25" i="1">
                <a:latin typeface="ISOCPEUR"/>
                <a:cs typeface="ISOCPEUR"/>
              </a:rPr>
              <a:t>79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4" name="object 1644" descr=""/>
          <p:cNvSpPr txBox="1"/>
          <p:nvPr/>
        </p:nvSpPr>
        <p:spPr>
          <a:xfrm>
            <a:off x="3403988" y="7228299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5" name="object 1645" descr=""/>
          <p:cNvSpPr txBox="1"/>
          <p:nvPr/>
        </p:nvSpPr>
        <p:spPr>
          <a:xfrm>
            <a:off x="3444466" y="740842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6" name="object 1646" descr=""/>
          <p:cNvSpPr txBox="1"/>
          <p:nvPr/>
        </p:nvSpPr>
        <p:spPr>
          <a:xfrm>
            <a:off x="3813828" y="7408427"/>
            <a:ext cx="241935" cy="26162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48895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7" name="object 1647" descr=""/>
          <p:cNvSpPr txBox="1"/>
          <p:nvPr/>
        </p:nvSpPr>
        <p:spPr>
          <a:xfrm>
            <a:off x="4212537" y="7199965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8" name="object 1648" descr=""/>
          <p:cNvSpPr txBox="1"/>
          <p:nvPr/>
        </p:nvSpPr>
        <p:spPr>
          <a:xfrm>
            <a:off x="4597079" y="7408427"/>
            <a:ext cx="189166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855344" algn="l"/>
                <a:tab pos="1165860" algn="l"/>
              </a:tabLst>
            </a:pPr>
            <a:r>
              <a:rPr dirty="0" sz="750" i="1">
                <a:latin typeface="ISOCPEUR"/>
                <a:cs typeface="ISOCPEUR"/>
              </a:rPr>
              <a:t>1100</a:t>
            </a:r>
            <a:r>
              <a:rPr dirty="0" sz="750" spc="26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1050</a:t>
            </a:r>
            <a:r>
              <a:rPr dirty="0" sz="750" spc="37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1300</a:t>
            </a:r>
            <a:r>
              <a:rPr dirty="0" sz="750" spc="37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1050</a:t>
            </a:r>
            <a:r>
              <a:rPr dirty="0" sz="750" spc="254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49" name="object 1649" descr=""/>
          <p:cNvSpPr txBox="1"/>
          <p:nvPr/>
        </p:nvSpPr>
        <p:spPr>
          <a:xfrm>
            <a:off x="6301205" y="7196929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0" name="object 1650" descr=""/>
          <p:cNvSpPr txBox="1"/>
          <p:nvPr/>
        </p:nvSpPr>
        <p:spPr>
          <a:xfrm>
            <a:off x="6671579" y="740842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1" name="object 1651" descr=""/>
          <p:cNvSpPr txBox="1"/>
          <p:nvPr/>
        </p:nvSpPr>
        <p:spPr>
          <a:xfrm>
            <a:off x="7029810" y="740842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2" name="object 1652" descr=""/>
          <p:cNvSpPr txBox="1"/>
          <p:nvPr/>
        </p:nvSpPr>
        <p:spPr>
          <a:xfrm>
            <a:off x="7436615" y="740842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3" name="object 1653" descr=""/>
          <p:cNvSpPr txBox="1"/>
          <p:nvPr/>
        </p:nvSpPr>
        <p:spPr>
          <a:xfrm>
            <a:off x="7794845" y="7408427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4" name="object 1654" descr=""/>
          <p:cNvSpPr txBox="1"/>
          <p:nvPr/>
        </p:nvSpPr>
        <p:spPr>
          <a:xfrm>
            <a:off x="7830263" y="7213120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5" name="object 1655" descr=""/>
          <p:cNvSpPr txBox="1"/>
          <p:nvPr/>
        </p:nvSpPr>
        <p:spPr>
          <a:xfrm>
            <a:off x="8183434" y="7408427"/>
            <a:ext cx="8089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1100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600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900</a:t>
            </a:r>
            <a:r>
              <a:rPr dirty="0" sz="750" spc="1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6" name="object 1656" descr=""/>
          <p:cNvSpPr txBox="1"/>
          <p:nvPr/>
        </p:nvSpPr>
        <p:spPr>
          <a:xfrm>
            <a:off x="4272430" y="183444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7" name="object 1657" descr=""/>
          <p:cNvSpPr txBox="1"/>
          <p:nvPr/>
        </p:nvSpPr>
        <p:spPr>
          <a:xfrm>
            <a:off x="4272430" y="2317993"/>
            <a:ext cx="118110" cy="146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8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9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41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1244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500</a:t>
            </a:r>
            <a:r>
              <a:rPr dirty="0" sz="750" spc="2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8" name="object 1658" descr=""/>
          <p:cNvSpPr txBox="1"/>
          <p:nvPr/>
        </p:nvSpPr>
        <p:spPr>
          <a:xfrm>
            <a:off x="4272430" y="3862027"/>
            <a:ext cx="118110" cy="4629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9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59" name="object 1659" descr=""/>
          <p:cNvSpPr txBox="1"/>
          <p:nvPr/>
        </p:nvSpPr>
        <p:spPr>
          <a:xfrm>
            <a:off x="4272430" y="4400385"/>
            <a:ext cx="118110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0" name="object 1660" descr=""/>
          <p:cNvSpPr txBox="1"/>
          <p:nvPr/>
        </p:nvSpPr>
        <p:spPr>
          <a:xfrm>
            <a:off x="4272430" y="4669564"/>
            <a:ext cx="118110" cy="513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  <a:tabLst>
                <a:tab pos="332105" algn="l"/>
              </a:tabLst>
            </a:pPr>
            <a:r>
              <a:rPr dirty="0" sz="750" spc="-20" i="1">
                <a:latin typeface="ISOCPEUR"/>
                <a:cs typeface="ISOCPEUR"/>
              </a:rPr>
              <a:t>1469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1" name="object 1661" descr=""/>
          <p:cNvSpPr txBox="1"/>
          <p:nvPr/>
        </p:nvSpPr>
        <p:spPr>
          <a:xfrm>
            <a:off x="4272430" y="5289890"/>
            <a:ext cx="118110" cy="4629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9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2" name="object 1662" descr=""/>
          <p:cNvSpPr txBox="1"/>
          <p:nvPr/>
        </p:nvSpPr>
        <p:spPr>
          <a:xfrm>
            <a:off x="4272430" y="5886133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1663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3" name="object 1663" descr=""/>
          <p:cNvSpPr txBox="1"/>
          <p:nvPr/>
        </p:nvSpPr>
        <p:spPr>
          <a:xfrm>
            <a:off x="4272430" y="6225945"/>
            <a:ext cx="118110" cy="4629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9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4" name="object 1664" descr=""/>
          <p:cNvSpPr txBox="1"/>
          <p:nvPr/>
        </p:nvSpPr>
        <p:spPr>
          <a:xfrm>
            <a:off x="4272430" y="6764303"/>
            <a:ext cx="118110" cy="4629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1126</a:t>
            </a:r>
            <a:r>
              <a:rPr dirty="0" sz="750" spc="39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5" name="object 1665" descr=""/>
          <p:cNvSpPr txBox="1"/>
          <p:nvPr/>
        </p:nvSpPr>
        <p:spPr>
          <a:xfrm>
            <a:off x="4272430" y="7399000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1988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6" name="object 1666" descr=""/>
          <p:cNvSpPr txBox="1"/>
          <p:nvPr/>
        </p:nvSpPr>
        <p:spPr>
          <a:xfrm>
            <a:off x="4272430" y="792943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7" name="object 1667" descr=""/>
          <p:cNvSpPr txBox="1"/>
          <p:nvPr/>
        </p:nvSpPr>
        <p:spPr>
          <a:xfrm>
            <a:off x="4272430" y="846779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8" name="object 1668" descr=""/>
          <p:cNvSpPr txBox="1"/>
          <p:nvPr/>
        </p:nvSpPr>
        <p:spPr>
          <a:xfrm>
            <a:off x="4909114" y="4812590"/>
            <a:ext cx="1228725" cy="27686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marL="50800">
              <a:lnSpc>
                <a:spcPct val="100000"/>
              </a:lnSpc>
              <a:spcBef>
                <a:spcPts val="185"/>
              </a:spcBef>
              <a:tabLst>
                <a:tab pos="356235" algn="l"/>
                <a:tab pos="675005" algn="l"/>
              </a:tabLst>
            </a:pPr>
            <a:r>
              <a:rPr dirty="0" sz="750" spc="-25" i="1">
                <a:latin typeface="ISOCPEUR"/>
                <a:cs typeface="ISOCPEUR"/>
              </a:rPr>
              <a:t>175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176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7407" sz="1125" spc="-37" i="1">
                <a:latin typeface="ISOCPEUR"/>
                <a:cs typeface="ISOCPEUR"/>
              </a:rPr>
              <a:t>177</a:t>
            </a:r>
            <a:endParaRPr baseline="7407" sz="1125">
              <a:latin typeface="ISOCPEUR"/>
              <a:cs typeface="ISOCPEUR"/>
            </a:endParaRPr>
          </a:p>
          <a:p>
            <a:pPr marL="78105">
              <a:lnSpc>
                <a:spcPct val="100000"/>
              </a:lnSpc>
              <a:spcBef>
                <a:spcPts val="90"/>
              </a:spcBef>
              <a:tabLst>
                <a:tab pos="388620" algn="l"/>
                <a:tab pos="699135" algn="l"/>
                <a:tab pos="1009650" algn="l"/>
              </a:tabLst>
            </a:pP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69" name="object 1669" descr=""/>
          <p:cNvSpPr txBox="1"/>
          <p:nvPr/>
        </p:nvSpPr>
        <p:spPr>
          <a:xfrm rot="18060000">
            <a:off x="6185369" y="5812468"/>
            <a:ext cx="202867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5"/>
              </a:lnSpc>
            </a:pPr>
            <a:r>
              <a:rPr dirty="0" sz="750" spc="-155" i="1">
                <a:latin typeface="ISOCPEUR"/>
                <a:cs typeface="ISOCPEUR"/>
              </a:rPr>
              <a:t>1300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0" name="object 1670" descr=""/>
          <p:cNvSpPr txBox="1"/>
          <p:nvPr/>
        </p:nvSpPr>
        <p:spPr>
          <a:xfrm>
            <a:off x="4849055" y="5891512"/>
            <a:ext cx="13887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03250" algn="l"/>
                <a:tab pos="913765" algn="l"/>
              </a:tabLst>
            </a:pPr>
            <a:r>
              <a:rPr dirty="0" sz="750" i="1">
                <a:latin typeface="ISOCPEUR"/>
                <a:cs typeface="ISOCPEUR"/>
              </a:rPr>
              <a:t>1050</a:t>
            </a:r>
            <a:r>
              <a:rPr dirty="0" sz="750" spc="3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1300</a:t>
            </a:r>
            <a:r>
              <a:rPr dirty="0" sz="750" i="1">
                <a:latin typeface="ISOCPEUR"/>
                <a:cs typeface="ISOCPEUR"/>
              </a:rPr>
              <a:t>	1300</a:t>
            </a:r>
            <a:r>
              <a:rPr dirty="0" sz="750" spc="38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1" name="object 1671" descr=""/>
          <p:cNvSpPr txBox="1"/>
          <p:nvPr/>
        </p:nvSpPr>
        <p:spPr>
          <a:xfrm>
            <a:off x="4600115" y="4790328"/>
            <a:ext cx="212090" cy="299085"/>
          </a:xfrm>
          <a:prstGeom prst="rect">
            <a:avLst/>
          </a:prstGeom>
        </p:spPr>
        <p:txBody>
          <a:bodyPr wrap="square" lIns="0" tIns="34925" rIns="0" bIns="0" rtlCol="0" vert="horz">
            <a:spAutoFit/>
          </a:bodyPr>
          <a:lstStyle/>
          <a:p>
            <a:pPr marL="54610">
              <a:lnSpc>
                <a:spcPct val="100000"/>
              </a:lnSpc>
              <a:spcBef>
                <a:spcPts val="275"/>
              </a:spcBef>
            </a:pPr>
            <a:r>
              <a:rPr dirty="0" sz="750" spc="-25" i="1">
                <a:latin typeface="ISOCPEUR"/>
                <a:cs typeface="ISOCPEUR"/>
              </a:rPr>
              <a:t>174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17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2" name="object 1672" descr=""/>
          <p:cNvSpPr txBox="1"/>
          <p:nvPr/>
        </p:nvSpPr>
        <p:spPr>
          <a:xfrm>
            <a:off x="6327516" y="4948374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3" name="object 1673" descr=""/>
          <p:cNvSpPr txBox="1"/>
          <p:nvPr/>
        </p:nvSpPr>
        <p:spPr>
          <a:xfrm>
            <a:off x="5618138" y="2453732"/>
            <a:ext cx="266700" cy="374015"/>
          </a:xfrm>
          <a:prstGeom prst="rect">
            <a:avLst/>
          </a:prstGeom>
        </p:spPr>
        <p:txBody>
          <a:bodyPr wrap="square" lIns="0" tIns="72390" rIns="0" bIns="0" rtlCol="0" vert="horz">
            <a:spAutoFit/>
          </a:bodyPr>
          <a:lstStyle/>
          <a:p>
            <a:pPr marL="97155">
              <a:lnSpc>
                <a:spcPct val="100000"/>
              </a:lnSpc>
              <a:spcBef>
                <a:spcPts val="570"/>
              </a:spcBef>
            </a:pPr>
            <a:r>
              <a:rPr dirty="0" sz="750" spc="-25" i="1">
                <a:latin typeface="ISOCPEUR"/>
                <a:cs typeface="ISOCPEUR"/>
              </a:rPr>
              <a:t>246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70"/>
              </a:spcBef>
            </a:pPr>
            <a:r>
              <a:rPr dirty="0" sz="750" spc="-25" i="1">
                <a:latin typeface="ISOCPEUR"/>
                <a:cs typeface="ISOCPEUR"/>
              </a:rPr>
              <a:t>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4" name="object 1674" descr=""/>
          <p:cNvSpPr txBox="1"/>
          <p:nvPr/>
        </p:nvSpPr>
        <p:spPr>
          <a:xfrm>
            <a:off x="4552553" y="2777738"/>
            <a:ext cx="9772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650650650</a:t>
            </a:r>
            <a:r>
              <a:rPr dirty="0" sz="750" spc="114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1300</a:t>
            </a:r>
            <a:r>
              <a:rPr dirty="0" sz="750" spc="2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850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5" name="object 1675" descr=""/>
          <p:cNvSpPr txBox="1"/>
          <p:nvPr/>
        </p:nvSpPr>
        <p:spPr>
          <a:xfrm>
            <a:off x="4536362" y="2686662"/>
            <a:ext cx="182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6" name="object 1676" descr=""/>
          <p:cNvSpPr txBox="1"/>
          <p:nvPr/>
        </p:nvSpPr>
        <p:spPr>
          <a:xfrm>
            <a:off x="3143092" y="183444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7" name="object 1677" descr=""/>
          <p:cNvSpPr txBox="1"/>
          <p:nvPr/>
        </p:nvSpPr>
        <p:spPr>
          <a:xfrm>
            <a:off x="3143092" y="243150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8" name="object 1678" descr=""/>
          <p:cNvSpPr txBox="1"/>
          <p:nvPr/>
        </p:nvSpPr>
        <p:spPr>
          <a:xfrm>
            <a:off x="3052017" y="2856351"/>
            <a:ext cx="209550" cy="82676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algn="ctr" marL="73025">
              <a:lnSpc>
                <a:spcPts val="720"/>
              </a:lnSpc>
            </a:pPr>
            <a:r>
              <a:rPr dirty="0" sz="750" spc="-25" i="1">
                <a:latin typeface="ISOCPEUR"/>
                <a:cs typeface="ISOCPEUR"/>
              </a:rPr>
              <a:t>200</a:t>
            </a:r>
            <a:endParaRPr sz="750">
              <a:latin typeface="ISOCPEUR"/>
              <a:cs typeface="ISOCPEUR"/>
            </a:endParaRPr>
          </a:p>
          <a:p>
            <a:pPr algn="ctr">
              <a:lnSpc>
                <a:spcPts val="810"/>
              </a:lnSpc>
              <a:tabLst>
                <a:tab pos="382270" algn="l"/>
              </a:tabLst>
            </a:pPr>
            <a:r>
              <a:rPr dirty="0" sz="750" spc="-20" i="1">
                <a:latin typeface="ISOCPEUR"/>
                <a:cs typeface="ISOCPEUR"/>
              </a:rPr>
              <a:t>1800</a:t>
            </a:r>
            <a:r>
              <a:rPr dirty="0" sz="750" i="1">
                <a:latin typeface="ISOCPEUR"/>
                <a:cs typeface="ISOCPEUR"/>
              </a:rPr>
              <a:t>	1000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79" name="object 1679" descr=""/>
          <p:cNvSpPr txBox="1"/>
          <p:nvPr/>
        </p:nvSpPr>
        <p:spPr>
          <a:xfrm>
            <a:off x="3143092" y="392615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0" name="object 1680" descr=""/>
          <p:cNvSpPr txBox="1"/>
          <p:nvPr/>
        </p:nvSpPr>
        <p:spPr>
          <a:xfrm>
            <a:off x="3143092" y="4290286"/>
            <a:ext cx="118110" cy="4445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1" name="object 1681" descr=""/>
          <p:cNvSpPr txBox="1"/>
          <p:nvPr/>
        </p:nvSpPr>
        <p:spPr>
          <a:xfrm>
            <a:off x="3143092" y="488244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2" name="object 1682" descr=""/>
          <p:cNvSpPr txBox="1"/>
          <p:nvPr/>
        </p:nvSpPr>
        <p:spPr>
          <a:xfrm>
            <a:off x="3143092" y="536008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3" name="object 1683" descr=""/>
          <p:cNvSpPr txBox="1"/>
          <p:nvPr/>
        </p:nvSpPr>
        <p:spPr>
          <a:xfrm>
            <a:off x="3143092" y="5724221"/>
            <a:ext cx="118110" cy="4457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4" name="object 1684" descr=""/>
          <p:cNvSpPr txBox="1"/>
          <p:nvPr/>
        </p:nvSpPr>
        <p:spPr>
          <a:xfrm>
            <a:off x="3143092" y="631638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5" name="object 1685" descr=""/>
          <p:cNvSpPr txBox="1"/>
          <p:nvPr/>
        </p:nvSpPr>
        <p:spPr>
          <a:xfrm>
            <a:off x="3143092" y="679402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6" name="object 1686" descr=""/>
          <p:cNvSpPr txBox="1"/>
          <p:nvPr/>
        </p:nvSpPr>
        <p:spPr>
          <a:xfrm>
            <a:off x="3143092" y="7159168"/>
            <a:ext cx="118110" cy="5041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1500</a:t>
            </a:r>
            <a:r>
              <a:rPr dirty="0" sz="750" spc="110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7" name="object 1687" descr=""/>
          <p:cNvSpPr txBox="1"/>
          <p:nvPr/>
        </p:nvSpPr>
        <p:spPr>
          <a:xfrm>
            <a:off x="3143092" y="7815924"/>
            <a:ext cx="118110" cy="5041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110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8" name="object 1688" descr=""/>
          <p:cNvSpPr txBox="1"/>
          <p:nvPr/>
        </p:nvSpPr>
        <p:spPr>
          <a:xfrm>
            <a:off x="3143092" y="846779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89" name="object 1689" descr=""/>
          <p:cNvSpPr txBox="1"/>
          <p:nvPr/>
        </p:nvSpPr>
        <p:spPr>
          <a:xfrm>
            <a:off x="3143092" y="894543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90" name="object 1690" descr=""/>
          <p:cNvSpPr txBox="1"/>
          <p:nvPr/>
        </p:nvSpPr>
        <p:spPr>
          <a:xfrm>
            <a:off x="3143092" y="9310576"/>
            <a:ext cx="118110" cy="4445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91" name="object 1691" descr=""/>
          <p:cNvGrpSpPr/>
          <p:nvPr/>
        </p:nvGrpSpPr>
        <p:grpSpPr>
          <a:xfrm>
            <a:off x="11799213" y="9948691"/>
            <a:ext cx="436880" cy="405130"/>
            <a:chOff x="11799213" y="9948691"/>
            <a:chExt cx="436880" cy="405130"/>
          </a:xfrm>
        </p:grpSpPr>
        <p:sp>
          <p:nvSpPr>
            <p:cNvPr id="1692" name="object 1692" descr=""/>
            <p:cNvSpPr/>
            <p:nvPr/>
          </p:nvSpPr>
          <p:spPr>
            <a:xfrm>
              <a:off x="11802388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29" h="398779">
                  <a:moveTo>
                    <a:pt x="35418" y="0"/>
                  </a:moveTo>
                  <a:lnTo>
                    <a:pt x="35418" y="398708"/>
                  </a:lnTo>
                </a:path>
                <a:path w="430529" h="398779">
                  <a:moveTo>
                    <a:pt x="393649" y="0"/>
                  </a:moveTo>
                  <a:lnTo>
                    <a:pt x="393649" y="398708"/>
                  </a:lnTo>
                </a:path>
                <a:path w="430529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 descr=""/>
            <p:cNvSpPr/>
            <p:nvPr/>
          </p:nvSpPr>
          <p:spPr>
            <a:xfrm>
              <a:off x="1181149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 descr=""/>
            <p:cNvSpPr/>
            <p:nvPr/>
          </p:nvSpPr>
          <p:spPr>
            <a:xfrm>
              <a:off x="1181149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 descr=""/>
            <p:cNvSpPr/>
            <p:nvPr/>
          </p:nvSpPr>
          <p:spPr>
            <a:xfrm>
              <a:off x="1216972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 descr=""/>
            <p:cNvSpPr/>
            <p:nvPr/>
          </p:nvSpPr>
          <p:spPr>
            <a:xfrm>
              <a:off x="12169727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7561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97" name="object 1697" descr=""/>
          <p:cNvSpPr txBox="1"/>
          <p:nvPr/>
        </p:nvSpPr>
        <p:spPr>
          <a:xfrm>
            <a:off x="11913487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98" name="object 1698" descr=""/>
          <p:cNvGrpSpPr/>
          <p:nvPr/>
        </p:nvGrpSpPr>
        <p:grpSpPr>
          <a:xfrm>
            <a:off x="12157444" y="9948691"/>
            <a:ext cx="436880" cy="405130"/>
            <a:chOff x="12157444" y="9948691"/>
            <a:chExt cx="436880" cy="405130"/>
          </a:xfrm>
        </p:grpSpPr>
        <p:sp>
          <p:nvSpPr>
            <p:cNvPr id="1699" name="object 1699" descr=""/>
            <p:cNvSpPr/>
            <p:nvPr/>
          </p:nvSpPr>
          <p:spPr>
            <a:xfrm>
              <a:off x="12160619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29" h="398779">
                  <a:moveTo>
                    <a:pt x="35418" y="0"/>
                  </a:moveTo>
                  <a:lnTo>
                    <a:pt x="35418" y="398708"/>
                  </a:lnTo>
                </a:path>
                <a:path w="430529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29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0" name="object 1700" descr=""/>
            <p:cNvSpPr/>
            <p:nvPr/>
          </p:nvSpPr>
          <p:spPr>
            <a:xfrm>
              <a:off x="1216972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1" name="object 1701" descr=""/>
            <p:cNvSpPr/>
            <p:nvPr/>
          </p:nvSpPr>
          <p:spPr>
            <a:xfrm>
              <a:off x="12169727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 descr=""/>
            <p:cNvSpPr/>
            <p:nvPr/>
          </p:nvSpPr>
          <p:spPr>
            <a:xfrm>
              <a:off x="1252896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 descr=""/>
            <p:cNvSpPr/>
            <p:nvPr/>
          </p:nvSpPr>
          <p:spPr>
            <a:xfrm>
              <a:off x="125289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04" name="object 1704" descr=""/>
          <p:cNvSpPr txBox="1"/>
          <p:nvPr/>
        </p:nvSpPr>
        <p:spPr>
          <a:xfrm>
            <a:off x="12271718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05" name="object 1705" descr=""/>
          <p:cNvGrpSpPr/>
          <p:nvPr/>
        </p:nvGrpSpPr>
        <p:grpSpPr>
          <a:xfrm>
            <a:off x="12515675" y="9948691"/>
            <a:ext cx="796290" cy="405130"/>
            <a:chOff x="12515675" y="9948691"/>
            <a:chExt cx="796290" cy="405130"/>
          </a:xfrm>
        </p:grpSpPr>
        <p:sp>
          <p:nvSpPr>
            <p:cNvPr id="1706" name="object 1706" descr=""/>
            <p:cNvSpPr/>
            <p:nvPr/>
          </p:nvSpPr>
          <p:spPr>
            <a:xfrm>
              <a:off x="12518850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40" h="398779">
                  <a:moveTo>
                    <a:pt x="36430" y="0"/>
                  </a:moveTo>
                  <a:lnTo>
                    <a:pt x="36430" y="398708"/>
                  </a:lnTo>
                </a:path>
                <a:path w="789940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40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7" name="object 1707" descr=""/>
            <p:cNvSpPr/>
            <p:nvPr/>
          </p:nvSpPr>
          <p:spPr>
            <a:xfrm>
              <a:off x="1252896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8" name="object 1708" descr=""/>
            <p:cNvSpPr/>
            <p:nvPr/>
          </p:nvSpPr>
          <p:spPr>
            <a:xfrm>
              <a:off x="1252897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 descr=""/>
            <p:cNvSpPr/>
            <p:nvPr/>
          </p:nvSpPr>
          <p:spPr>
            <a:xfrm>
              <a:off x="13245431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 descr=""/>
            <p:cNvSpPr/>
            <p:nvPr/>
          </p:nvSpPr>
          <p:spPr>
            <a:xfrm>
              <a:off x="13245431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1" name="object 1711" descr=""/>
          <p:cNvSpPr txBox="1"/>
          <p:nvPr/>
        </p:nvSpPr>
        <p:spPr>
          <a:xfrm>
            <a:off x="12802992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12" name="object 1712" descr=""/>
          <p:cNvGrpSpPr/>
          <p:nvPr/>
        </p:nvGrpSpPr>
        <p:grpSpPr>
          <a:xfrm>
            <a:off x="13233148" y="9948691"/>
            <a:ext cx="795020" cy="405130"/>
            <a:chOff x="13233148" y="9948691"/>
            <a:chExt cx="795020" cy="405130"/>
          </a:xfrm>
        </p:grpSpPr>
        <p:sp>
          <p:nvSpPr>
            <p:cNvPr id="1713" name="object 1713" descr=""/>
            <p:cNvSpPr/>
            <p:nvPr/>
          </p:nvSpPr>
          <p:spPr>
            <a:xfrm>
              <a:off x="13236323" y="9951866"/>
              <a:ext cx="788670" cy="398780"/>
            </a:xfrm>
            <a:custGeom>
              <a:avLst/>
              <a:gdLst/>
              <a:ahLst/>
              <a:cxnLst/>
              <a:rect l="l" t="t" r="r" b="b"/>
              <a:pathLst>
                <a:path w="788669" h="398779">
                  <a:moveTo>
                    <a:pt x="35418" y="0"/>
                  </a:moveTo>
                  <a:lnTo>
                    <a:pt x="35418" y="398708"/>
                  </a:lnTo>
                </a:path>
                <a:path w="788669" h="398779">
                  <a:moveTo>
                    <a:pt x="752891" y="0"/>
                  </a:moveTo>
                  <a:lnTo>
                    <a:pt x="752891" y="398708"/>
                  </a:lnTo>
                </a:path>
                <a:path w="788669" h="398779">
                  <a:moveTo>
                    <a:pt x="0" y="363290"/>
                  </a:moveTo>
                  <a:lnTo>
                    <a:pt x="78831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1324543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13245431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 descr=""/>
            <p:cNvSpPr/>
            <p:nvPr/>
          </p:nvSpPr>
          <p:spPr>
            <a:xfrm>
              <a:off x="1396290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 descr=""/>
            <p:cNvSpPr/>
            <p:nvPr/>
          </p:nvSpPr>
          <p:spPr>
            <a:xfrm>
              <a:off x="1396290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18" name="object 1718" descr=""/>
          <p:cNvSpPr txBox="1"/>
          <p:nvPr/>
        </p:nvSpPr>
        <p:spPr>
          <a:xfrm>
            <a:off x="13520466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19" name="object 1719" descr=""/>
          <p:cNvGrpSpPr/>
          <p:nvPr/>
        </p:nvGrpSpPr>
        <p:grpSpPr>
          <a:xfrm>
            <a:off x="13950622" y="9948691"/>
            <a:ext cx="436880" cy="405130"/>
            <a:chOff x="13950622" y="9948691"/>
            <a:chExt cx="436880" cy="405130"/>
          </a:xfrm>
        </p:grpSpPr>
        <p:sp>
          <p:nvSpPr>
            <p:cNvPr id="1720" name="object 1720" descr=""/>
            <p:cNvSpPr/>
            <p:nvPr/>
          </p:nvSpPr>
          <p:spPr>
            <a:xfrm>
              <a:off x="13953797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30" h="398779">
                  <a:moveTo>
                    <a:pt x="35418" y="0"/>
                  </a:moveTo>
                  <a:lnTo>
                    <a:pt x="35418" y="398708"/>
                  </a:lnTo>
                </a:path>
                <a:path w="430530" h="398779">
                  <a:moveTo>
                    <a:pt x="393649" y="0"/>
                  </a:moveTo>
                  <a:lnTo>
                    <a:pt x="393649" y="398708"/>
                  </a:lnTo>
                </a:path>
                <a:path w="430530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 descr=""/>
            <p:cNvSpPr/>
            <p:nvPr/>
          </p:nvSpPr>
          <p:spPr>
            <a:xfrm>
              <a:off x="13962904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1396290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3" name="object 1723" descr=""/>
            <p:cNvSpPr/>
            <p:nvPr/>
          </p:nvSpPr>
          <p:spPr>
            <a:xfrm>
              <a:off x="1432113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4" name="object 1724" descr=""/>
            <p:cNvSpPr/>
            <p:nvPr/>
          </p:nvSpPr>
          <p:spPr>
            <a:xfrm>
              <a:off x="1432113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5" name="object 1725" descr=""/>
          <p:cNvSpPr txBox="1"/>
          <p:nvPr/>
        </p:nvSpPr>
        <p:spPr>
          <a:xfrm>
            <a:off x="14063884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26" name="object 1726" descr=""/>
          <p:cNvGrpSpPr/>
          <p:nvPr/>
        </p:nvGrpSpPr>
        <p:grpSpPr>
          <a:xfrm>
            <a:off x="14308853" y="9948691"/>
            <a:ext cx="795020" cy="405130"/>
            <a:chOff x="14308853" y="9948691"/>
            <a:chExt cx="795020" cy="405130"/>
          </a:xfrm>
        </p:grpSpPr>
        <p:sp>
          <p:nvSpPr>
            <p:cNvPr id="1727" name="object 1727" descr=""/>
            <p:cNvSpPr/>
            <p:nvPr/>
          </p:nvSpPr>
          <p:spPr>
            <a:xfrm>
              <a:off x="14312028" y="9951866"/>
              <a:ext cx="788670" cy="398780"/>
            </a:xfrm>
            <a:custGeom>
              <a:avLst/>
              <a:gdLst/>
              <a:ahLst/>
              <a:cxnLst/>
              <a:rect l="l" t="t" r="r" b="b"/>
              <a:pathLst>
                <a:path w="788669" h="398779">
                  <a:moveTo>
                    <a:pt x="35418" y="0"/>
                  </a:moveTo>
                  <a:lnTo>
                    <a:pt x="35418" y="398708"/>
                  </a:lnTo>
                </a:path>
                <a:path w="788669" h="398779">
                  <a:moveTo>
                    <a:pt x="752891" y="0"/>
                  </a:moveTo>
                  <a:lnTo>
                    <a:pt x="752891" y="398708"/>
                  </a:lnTo>
                </a:path>
                <a:path w="788669" h="398779">
                  <a:moveTo>
                    <a:pt x="0" y="363290"/>
                  </a:moveTo>
                  <a:lnTo>
                    <a:pt x="78831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 descr=""/>
            <p:cNvSpPr/>
            <p:nvPr/>
          </p:nvSpPr>
          <p:spPr>
            <a:xfrm>
              <a:off x="1432113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 descr=""/>
            <p:cNvSpPr/>
            <p:nvPr/>
          </p:nvSpPr>
          <p:spPr>
            <a:xfrm>
              <a:off x="14321136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1503860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 descr=""/>
            <p:cNvSpPr/>
            <p:nvPr/>
          </p:nvSpPr>
          <p:spPr>
            <a:xfrm>
              <a:off x="1503860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2" name="object 1732" descr=""/>
          <p:cNvSpPr txBox="1"/>
          <p:nvPr/>
        </p:nvSpPr>
        <p:spPr>
          <a:xfrm>
            <a:off x="14596171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33" name="object 1733" descr=""/>
          <p:cNvGrpSpPr/>
          <p:nvPr/>
        </p:nvGrpSpPr>
        <p:grpSpPr>
          <a:xfrm>
            <a:off x="15026326" y="9948691"/>
            <a:ext cx="795020" cy="405130"/>
            <a:chOff x="15026326" y="9948691"/>
            <a:chExt cx="795020" cy="405130"/>
          </a:xfrm>
        </p:grpSpPr>
        <p:sp>
          <p:nvSpPr>
            <p:cNvPr id="1734" name="object 1734" descr=""/>
            <p:cNvSpPr/>
            <p:nvPr/>
          </p:nvSpPr>
          <p:spPr>
            <a:xfrm>
              <a:off x="15029501" y="9951866"/>
              <a:ext cx="788670" cy="398780"/>
            </a:xfrm>
            <a:custGeom>
              <a:avLst/>
              <a:gdLst/>
              <a:ahLst/>
              <a:cxnLst/>
              <a:rect l="l" t="t" r="r" b="b"/>
              <a:pathLst>
                <a:path w="788669" h="398779">
                  <a:moveTo>
                    <a:pt x="35418" y="0"/>
                  </a:moveTo>
                  <a:lnTo>
                    <a:pt x="35418" y="398708"/>
                  </a:lnTo>
                </a:path>
                <a:path w="788669" h="398779">
                  <a:moveTo>
                    <a:pt x="752891" y="0"/>
                  </a:moveTo>
                  <a:lnTo>
                    <a:pt x="752891" y="398708"/>
                  </a:lnTo>
                </a:path>
                <a:path w="788669" h="398779">
                  <a:moveTo>
                    <a:pt x="0" y="363290"/>
                  </a:moveTo>
                  <a:lnTo>
                    <a:pt x="78831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5" name="object 1735" descr=""/>
            <p:cNvSpPr/>
            <p:nvPr/>
          </p:nvSpPr>
          <p:spPr>
            <a:xfrm>
              <a:off x="1503860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6" name="object 1736" descr=""/>
            <p:cNvSpPr/>
            <p:nvPr/>
          </p:nvSpPr>
          <p:spPr>
            <a:xfrm>
              <a:off x="1503860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7" name="object 1737" descr=""/>
            <p:cNvSpPr/>
            <p:nvPr/>
          </p:nvSpPr>
          <p:spPr>
            <a:xfrm>
              <a:off x="1575506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 descr=""/>
            <p:cNvSpPr/>
            <p:nvPr/>
          </p:nvSpPr>
          <p:spPr>
            <a:xfrm>
              <a:off x="1575507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9" name="object 1739" descr=""/>
          <p:cNvSpPr txBox="1"/>
          <p:nvPr/>
        </p:nvSpPr>
        <p:spPr>
          <a:xfrm>
            <a:off x="15313643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40" name="object 1740" descr=""/>
          <p:cNvGrpSpPr/>
          <p:nvPr/>
        </p:nvGrpSpPr>
        <p:grpSpPr>
          <a:xfrm>
            <a:off x="15742787" y="9948691"/>
            <a:ext cx="436880" cy="405130"/>
            <a:chOff x="15742787" y="9948691"/>
            <a:chExt cx="436880" cy="405130"/>
          </a:xfrm>
        </p:grpSpPr>
        <p:sp>
          <p:nvSpPr>
            <p:cNvPr id="1741" name="object 1741" descr=""/>
            <p:cNvSpPr/>
            <p:nvPr/>
          </p:nvSpPr>
          <p:spPr>
            <a:xfrm>
              <a:off x="15745962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30" h="398779">
                  <a:moveTo>
                    <a:pt x="36430" y="0"/>
                  </a:moveTo>
                  <a:lnTo>
                    <a:pt x="36430" y="398708"/>
                  </a:lnTo>
                </a:path>
                <a:path w="430530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30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2" name="object 1742" descr=""/>
            <p:cNvSpPr/>
            <p:nvPr/>
          </p:nvSpPr>
          <p:spPr>
            <a:xfrm>
              <a:off x="1575506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3" name="object 1743" descr=""/>
            <p:cNvSpPr/>
            <p:nvPr/>
          </p:nvSpPr>
          <p:spPr>
            <a:xfrm>
              <a:off x="1575507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 descr=""/>
            <p:cNvSpPr/>
            <p:nvPr/>
          </p:nvSpPr>
          <p:spPr>
            <a:xfrm>
              <a:off x="16114312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 descr=""/>
            <p:cNvSpPr/>
            <p:nvPr/>
          </p:nvSpPr>
          <p:spPr>
            <a:xfrm>
              <a:off x="1611431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6" name="object 1746" descr=""/>
          <p:cNvSpPr txBox="1"/>
          <p:nvPr/>
        </p:nvSpPr>
        <p:spPr>
          <a:xfrm>
            <a:off x="15857061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47" name="object 1747" descr=""/>
          <p:cNvGrpSpPr/>
          <p:nvPr/>
        </p:nvGrpSpPr>
        <p:grpSpPr>
          <a:xfrm>
            <a:off x="16101018" y="9948691"/>
            <a:ext cx="796290" cy="405130"/>
            <a:chOff x="16101018" y="9948691"/>
            <a:chExt cx="796290" cy="405130"/>
          </a:xfrm>
        </p:grpSpPr>
        <p:sp>
          <p:nvSpPr>
            <p:cNvPr id="1748" name="object 1748" descr=""/>
            <p:cNvSpPr/>
            <p:nvPr/>
          </p:nvSpPr>
          <p:spPr>
            <a:xfrm>
              <a:off x="16104193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40" h="398779">
                  <a:moveTo>
                    <a:pt x="36430" y="0"/>
                  </a:moveTo>
                  <a:lnTo>
                    <a:pt x="36430" y="398708"/>
                  </a:lnTo>
                </a:path>
                <a:path w="789940" h="398779">
                  <a:moveTo>
                    <a:pt x="753903" y="0"/>
                  </a:moveTo>
                  <a:lnTo>
                    <a:pt x="753903" y="398708"/>
                  </a:lnTo>
                </a:path>
                <a:path w="789940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 descr=""/>
            <p:cNvSpPr/>
            <p:nvPr/>
          </p:nvSpPr>
          <p:spPr>
            <a:xfrm>
              <a:off x="16114312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 descr=""/>
            <p:cNvSpPr/>
            <p:nvPr/>
          </p:nvSpPr>
          <p:spPr>
            <a:xfrm>
              <a:off x="16114313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 descr=""/>
            <p:cNvSpPr/>
            <p:nvPr/>
          </p:nvSpPr>
          <p:spPr>
            <a:xfrm>
              <a:off x="16830774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 descr=""/>
            <p:cNvSpPr/>
            <p:nvPr/>
          </p:nvSpPr>
          <p:spPr>
            <a:xfrm>
              <a:off x="16830774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3" name="object 1753" descr=""/>
          <p:cNvSpPr txBox="1"/>
          <p:nvPr/>
        </p:nvSpPr>
        <p:spPr>
          <a:xfrm>
            <a:off x="16389348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54" name="object 1754" descr=""/>
          <p:cNvGrpSpPr/>
          <p:nvPr/>
        </p:nvGrpSpPr>
        <p:grpSpPr>
          <a:xfrm>
            <a:off x="16818492" y="9948691"/>
            <a:ext cx="796290" cy="405130"/>
            <a:chOff x="16818492" y="9948691"/>
            <a:chExt cx="796290" cy="405130"/>
          </a:xfrm>
        </p:grpSpPr>
        <p:sp>
          <p:nvSpPr>
            <p:cNvPr id="1755" name="object 1755" descr=""/>
            <p:cNvSpPr/>
            <p:nvPr/>
          </p:nvSpPr>
          <p:spPr>
            <a:xfrm>
              <a:off x="16821667" y="9951866"/>
              <a:ext cx="789940" cy="398780"/>
            </a:xfrm>
            <a:custGeom>
              <a:avLst/>
              <a:gdLst/>
              <a:ahLst/>
              <a:cxnLst/>
              <a:rect l="l" t="t" r="r" b="b"/>
              <a:pathLst>
                <a:path w="789940" h="398779">
                  <a:moveTo>
                    <a:pt x="36430" y="0"/>
                  </a:moveTo>
                  <a:lnTo>
                    <a:pt x="36430" y="398708"/>
                  </a:lnTo>
                </a:path>
                <a:path w="789940" h="398779">
                  <a:moveTo>
                    <a:pt x="752891" y="0"/>
                  </a:moveTo>
                  <a:lnTo>
                    <a:pt x="752891" y="398708"/>
                  </a:lnTo>
                </a:path>
                <a:path w="789940" h="398779">
                  <a:moveTo>
                    <a:pt x="0" y="363290"/>
                  </a:moveTo>
                  <a:lnTo>
                    <a:pt x="789322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 descr=""/>
            <p:cNvSpPr/>
            <p:nvPr/>
          </p:nvSpPr>
          <p:spPr>
            <a:xfrm>
              <a:off x="16830774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 descr=""/>
            <p:cNvSpPr/>
            <p:nvPr/>
          </p:nvSpPr>
          <p:spPr>
            <a:xfrm>
              <a:off x="16830775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 descr=""/>
            <p:cNvSpPr/>
            <p:nvPr/>
          </p:nvSpPr>
          <p:spPr>
            <a:xfrm>
              <a:off x="1754824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 descr=""/>
            <p:cNvSpPr/>
            <p:nvPr/>
          </p:nvSpPr>
          <p:spPr>
            <a:xfrm>
              <a:off x="1754824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0" name="object 1760" descr=""/>
          <p:cNvSpPr txBox="1"/>
          <p:nvPr/>
        </p:nvSpPr>
        <p:spPr>
          <a:xfrm>
            <a:off x="17105810" y="1018927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61" name="object 1761" descr=""/>
          <p:cNvGrpSpPr/>
          <p:nvPr/>
        </p:nvGrpSpPr>
        <p:grpSpPr>
          <a:xfrm>
            <a:off x="17535966" y="9948691"/>
            <a:ext cx="436880" cy="405130"/>
            <a:chOff x="17535966" y="9948691"/>
            <a:chExt cx="436880" cy="405130"/>
          </a:xfrm>
        </p:grpSpPr>
        <p:sp>
          <p:nvSpPr>
            <p:cNvPr id="1762" name="object 1762" descr=""/>
            <p:cNvSpPr/>
            <p:nvPr/>
          </p:nvSpPr>
          <p:spPr>
            <a:xfrm>
              <a:off x="17539141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30" h="398779">
                  <a:moveTo>
                    <a:pt x="35418" y="0"/>
                  </a:moveTo>
                  <a:lnTo>
                    <a:pt x="35418" y="398708"/>
                  </a:lnTo>
                </a:path>
                <a:path w="430530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30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 descr=""/>
            <p:cNvSpPr/>
            <p:nvPr/>
          </p:nvSpPr>
          <p:spPr>
            <a:xfrm>
              <a:off x="17548248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 descr=""/>
            <p:cNvSpPr/>
            <p:nvPr/>
          </p:nvSpPr>
          <p:spPr>
            <a:xfrm>
              <a:off x="17548249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 descr=""/>
            <p:cNvSpPr/>
            <p:nvPr/>
          </p:nvSpPr>
          <p:spPr>
            <a:xfrm>
              <a:off x="1790647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 descr=""/>
            <p:cNvSpPr/>
            <p:nvPr/>
          </p:nvSpPr>
          <p:spPr>
            <a:xfrm>
              <a:off x="1790648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7" name="object 1767" descr=""/>
          <p:cNvSpPr txBox="1"/>
          <p:nvPr/>
        </p:nvSpPr>
        <p:spPr>
          <a:xfrm>
            <a:off x="17650240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68" name="object 1768" descr=""/>
          <p:cNvGrpSpPr/>
          <p:nvPr/>
        </p:nvGrpSpPr>
        <p:grpSpPr>
          <a:xfrm>
            <a:off x="17894197" y="9948691"/>
            <a:ext cx="436880" cy="405130"/>
            <a:chOff x="17894197" y="9948691"/>
            <a:chExt cx="436880" cy="405130"/>
          </a:xfrm>
        </p:grpSpPr>
        <p:sp>
          <p:nvSpPr>
            <p:cNvPr id="1769" name="object 1769" descr=""/>
            <p:cNvSpPr/>
            <p:nvPr/>
          </p:nvSpPr>
          <p:spPr>
            <a:xfrm>
              <a:off x="17897372" y="9951866"/>
              <a:ext cx="430530" cy="398780"/>
            </a:xfrm>
            <a:custGeom>
              <a:avLst/>
              <a:gdLst/>
              <a:ahLst/>
              <a:cxnLst/>
              <a:rect l="l" t="t" r="r" b="b"/>
              <a:pathLst>
                <a:path w="430530" h="398779">
                  <a:moveTo>
                    <a:pt x="36430" y="0"/>
                  </a:moveTo>
                  <a:lnTo>
                    <a:pt x="36430" y="398708"/>
                  </a:lnTo>
                </a:path>
                <a:path w="430530" h="398779">
                  <a:moveTo>
                    <a:pt x="394661" y="0"/>
                  </a:moveTo>
                  <a:lnTo>
                    <a:pt x="394661" y="398708"/>
                  </a:lnTo>
                </a:path>
                <a:path w="430530" h="398779">
                  <a:moveTo>
                    <a:pt x="0" y="363290"/>
                  </a:moveTo>
                  <a:lnTo>
                    <a:pt x="430079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0" name="object 1770" descr=""/>
            <p:cNvSpPr/>
            <p:nvPr/>
          </p:nvSpPr>
          <p:spPr>
            <a:xfrm>
              <a:off x="1790647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1" name="object 1771" descr=""/>
            <p:cNvSpPr/>
            <p:nvPr/>
          </p:nvSpPr>
          <p:spPr>
            <a:xfrm>
              <a:off x="17906480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2" name="object 1772" descr=""/>
            <p:cNvSpPr/>
            <p:nvPr/>
          </p:nvSpPr>
          <p:spPr>
            <a:xfrm>
              <a:off x="18265722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3" name="object 1773" descr=""/>
            <p:cNvSpPr/>
            <p:nvPr/>
          </p:nvSpPr>
          <p:spPr>
            <a:xfrm>
              <a:off x="18265722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74" name="object 1774" descr=""/>
          <p:cNvSpPr txBox="1"/>
          <p:nvPr/>
        </p:nvSpPr>
        <p:spPr>
          <a:xfrm>
            <a:off x="18008469" y="10189270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75" name="object 1775" descr=""/>
          <p:cNvGrpSpPr/>
          <p:nvPr/>
        </p:nvGrpSpPr>
        <p:grpSpPr>
          <a:xfrm>
            <a:off x="11437946" y="10371687"/>
            <a:ext cx="7254240" cy="156210"/>
            <a:chOff x="11437946" y="10371687"/>
            <a:chExt cx="7254240" cy="156210"/>
          </a:xfrm>
        </p:grpSpPr>
        <p:sp>
          <p:nvSpPr>
            <p:cNvPr id="1776" name="object 1776" descr=""/>
            <p:cNvSpPr/>
            <p:nvPr/>
          </p:nvSpPr>
          <p:spPr>
            <a:xfrm>
              <a:off x="11441121" y="10374862"/>
              <a:ext cx="7247890" cy="149860"/>
            </a:xfrm>
            <a:custGeom>
              <a:avLst/>
              <a:gdLst/>
              <a:ahLst/>
              <a:cxnLst/>
              <a:rect l="l" t="t" r="r" b="b"/>
              <a:pathLst>
                <a:path w="7247890" h="149859">
                  <a:moveTo>
                    <a:pt x="35418" y="0"/>
                  </a:moveTo>
                  <a:lnTo>
                    <a:pt x="35418" y="149768"/>
                  </a:lnTo>
                </a:path>
                <a:path w="7247890" h="149859">
                  <a:moveTo>
                    <a:pt x="7212177" y="0"/>
                  </a:moveTo>
                  <a:lnTo>
                    <a:pt x="7212177" y="149768"/>
                  </a:lnTo>
                </a:path>
                <a:path w="7247890" h="149859">
                  <a:moveTo>
                    <a:pt x="0" y="113338"/>
                  </a:moveTo>
                  <a:lnTo>
                    <a:pt x="7247595" y="11333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7" name="object 1777" descr=""/>
            <p:cNvSpPr/>
            <p:nvPr/>
          </p:nvSpPr>
          <p:spPr>
            <a:xfrm>
              <a:off x="11450228" y="1046189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8" name="object 1778" descr=""/>
            <p:cNvSpPr/>
            <p:nvPr/>
          </p:nvSpPr>
          <p:spPr>
            <a:xfrm>
              <a:off x="11450229" y="1046188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79" name="object 1779" descr=""/>
            <p:cNvSpPr/>
            <p:nvPr/>
          </p:nvSpPr>
          <p:spPr>
            <a:xfrm>
              <a:off x="18625975" y="1046189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0" name="object 1780" descr=""/>
            <p:cNvSpPr/>
            <p:nvPr/>
          </p:nvSpPr>
          <p:spPr>
            <a:xfrm>
              <a:off x="18625976" y="1046188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1" name="object 1781" descr=""/>
          <p:cNvSpPr txBox="1"/>
          <p:nvPr/>
        </p:nvSpPr>
        <p:spPr>
          <a:xfrm>
            <a:off x="14934162" y="10363325"/>
            <a:ext cx="2597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30020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82" name="object 1782" descr=""/>
          <p:cNvGrpSpPr/>
          <p:nvPr/>
        </p:nvGrpSpPr>
        <p:grpSpPr>
          <a:xfrm>
            <a:off x="11437946" y="9948691"/>
            <a:ext cx="438784" cy="405130"/>
            <a:chOff x="11437946" y="9948691"/>
            <a:chExt cx="438784" cy="405130"/>
          </a:xfrm>
        </p:grpSpPr>
        <p:sp>
          <p:nvSpPr>
            <p:cNvPr id="1783" name="object 1783" descr=""/>
            <p:cNvSpPr/>
            <p:nvPr/>
          </p:nvSpPr>
          <p:spPr>
            <a:xfrm>
              <a:off x="11441121" y="9951866"/>
              <a:ext cx="432434" cy="398780"/>
            </a:xfrm>
            <a:custGeom>
              <a:avLst/>
              <a:gdLst/>
              <a:ahLst/>
              <a:cxnLst/>
              <a:rect l="l" t="t" r="r" b="b"/>
              <a:pathLst>
                <a:path w="432434" h="398779">
                  <a:moveTo>
                    <a:pt x="396684" y="303585"/>
                  </a:moveTo>
                  <a:lnTo>
                    <a:pt x="396684" y="327872"/>
                  </a:lnTo>
                </a:path>
                <a:path w="432434" h="398779">
                  <a:moveTo>
                    <a:pt x="35418" y="0"/>
                  </a:moveTo>
                  <a:lnTo>
                    <a:pt x="35418" y="398708"/>
                  </a:lnTo>
                </a:path>
                <a:path w="432434" h="398779">
                  <a:moveTo>
                    <a:pt x="432103" y="363290"/>
                  </a:moveTo>
                  <a:lnTo>
                    <a:pt x="0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4" name="object 1784" descr=""/>
            <p:cNvSpPr/>
            <p:nvPr/>
          </p:nvSpPr>
          <p:spPr>
            <a:xfrm>
              <a:off x="1181149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5" name="object 1785" descr=""/>
            <p:cNvSpPr/>
            <p:nvPr/>
          </p:nvSpPr>
          <p:spPr>
            <a:xfrm>
              <a:off x="11811495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6" name="object 1786" descr=""/>
            <p:cNvSpPr/>
            <p:nvPr/>
          </p:nvSpPr>
          <p:spPr>
            <a:xfrm>
              <a:off x="11450228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87" name="object 1787" descr=""/>
            <p:cNvSpPr/>
            <p:nvPr/>
          </p:nvSpPr>
          <p:spPr>
            <a:xfrm>
              <a:off x="11450229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88" name="object 1788" descr=""/>
          <p:cNvSpPr txBox="1"/>
          <p:nvPr/>
        </p:nvSpPr>
        <p:spPr>
          <a:xfrm>
            <a:off x="11559304" y="10189270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89" name="object 1789" descr=""/>
          <p:cNvGrpSpPr/>
          <p:nvPr/>
        </p:nvGrpSpPr>
        <p:grpSpPr>
          <a:xfrm>
            <a:off x="18252426" y="9948691"/>
            <a:ext cx="440055" cy="405130"/>
            <a:chOff x="18252426" y="9948691"/>
            <a:chExt cx="440055" cy="405130"/>
          </a:xfrm>
        </p:grpSpPr>
        <p:sp>
          <p:nvSpPr>
            <p:cNvPr id="1790" name="object 1790" descr=""/>
            <p:cNvSpPr/>
            <p:nvPr/>
          </p:nvSpPr>
          <p:spPr>
            <a:xfrm>
              <a:off x="18255601" y="9951866"/>
              <a:ext cx="433705" cy="398780"/>
            </a:xfrm>
            <a:custGeom>
              <a:avLst/>
              <a:gdLst/>
              <a:ahLst/>
              <a:cxnLst/>
              <a:rect l="l" t="t" r="r" b="b"/>
              <a:pathLst>
                <a:path w="433705" h="398779">
                  <a:moveTo>
                    <a:pt x="36430" y="303585"/>
                  </a:moveTo>
                  <a:lnTo>
                    <a:pt x="36430" y="327872"/>
                  </a:lnTo>
                </a:path>
                <a:path w="433705" h="398779">
                  <a:moveTo>
                    <a:pt x="397696" y="0"/>
                  </a:moveTo>
                  <a:lnTo>
                    <a:pt x="397696" y="398708"/>
                  </a:lnTo>
                </a:path>
                <a:path w="433705" h="398779">
                  <a:moveTo>
                    <a:pt x="0" y="363290"/>
                  </a:moveTo>
                  <a:lnTo>
                    <a:pt x="433115" y="3632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1" name="object 1791" descr=""/>
            <p:cNvSpPr/>
            <p:nvPr/>
          </p:nvSpPr>
          <p:spPr>
            <a:xfrm>
              <a:off x="18265720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2" name="object 1792" descr=""/>
            <p:cNvSpPr/>
            <p:nvPr/>
          </p:nvSpPr>
          <p:spPr>
            <a:xfrm>
              <a:off x="18265721" y="102888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3" name="object 1793" descr=""/>
            <p:cNvSpPr/>
            <p:nvPr/>
          </p:nvSpPr>
          <p:spPr>
            <a:xfrm>
              <a:off x="18625975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4" name="object 1794" descr=""/>
            <p:cNvSpPr/>
            <p:nvPr/>
          </p:nvSpPr>
          <p:spPr>
            <a:xfrm>
              <a:off x="18625976" y="1028884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95" name="object 1795" descr=""/>
          <p:cNvSpPr txBox="1"/>
          <p:nvPr/>
        </p:nvSpPr>
        <p:spPr>
          <a:xfrm>
            <a:off x="18373785" y="10189270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96" name="object 1796" descr=""/>
          <p:cNvGrpSpPr/>
          <p:nvPr/>
        </p:nvGrpSpPr>
        <p:grpSpPr>
          <a:xfrm>
            <a:off x="11214306" y="9492301"/>
            <a:ext cx="205740" cy="438784"/>
            <a:chOff x="11214306" y="9492301"/>
            <a:chExt cx="205740" cy="438784"/>
          </a:xfrm>
        </p:grpSpPr>
        <p:sp>
          <p:nvSpPr>
            <p:cNvPr id="1797" name="object 1797" descr=""/>
            <p:cNvSpPr/>
            <p:nvPr/>
          </p:nvSpPr>
          <p:spPr>
            <a:xfrm>
              <a:off x="11217481" y="9495476"/>
              <a:ext cx="199390" cy="432434"/>
            </a:xfrm>
            <a:custGeom>
              <a:avLst/>
              <a:gdLst/>
              <a:ahLst/>
              <a:cxnLst/>
              <a:rect l="l" t="t" r="r" b="b"/>
              <a:pathLst>
                <a:path w="199390" h="432434">
                  <a:moveTo>
                    <a:pt x="199354" y="396684"/>
                  </a:moveTo>
                  <a:lnTo>
                    <a:pt x="0" y="396684"/>
                  </a:lnTo>
                </a:path>
                <a:path w="199390" h="432434">
                  <a:moveTo>
                    <a:pt x="199354" y="35418"/>
                  </a:moveTo>
                  <a:lnTo>
                    <a:pt x="0" y="35418"/>
                  </a:lnTo>
                </a:path>
                <a:path w="199390" h="432434">
                  <a:moveTo>
                    <a:pt x="36430" y="43210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8" name="object 1798" descr=""/>
            <p:cNvSpPr/>
            <p:nvPr/>
          </p:nvSpPr>
          <p:spPr>
            <a:xfrm>
              <a:off x="11227600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99" name="object 1799" descr=""/>
            <p:cNvSpPr/>
            <p:nvPr/>
          </p:nvSpPr>
          <p:spPr>
            <a:xfrm>
              <a:off x="11227600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0" name="object 1800" descr=""/>
            <p:cNvSpPr/>
            <p:nvPr/>
          </p:nvSpPr>
          <p:spPr>
            <a:xfrm>
              <a:off x="11227600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11227600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2" name="object 1802" descr=""/>
          <p:cNvSpPr txBox="1"/>
          <p:nvPr/>
        </p:nvSpPr>
        <p:spPr>
          <a:xfrm>
            <a:off x="11152687" y="9615982"/>
            <a:ext cx="118110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03" name="object 1803" descr=""/>
          <p:cNvGrpSpPr/>
          <p:nvPr/>
        </p:nvGrpSpPr>
        <p:grpSpPr>
          <a:xfrm>
            <a:off x="11214306" y="8774827"/>
            <a:ext cx="205740" cy="795020"/>
            <a:chOff x="11214306" y="8774827"/>
            <a:chExt cx="205740" cy="795020"/>
          </a:xfrm>
        </p:grpSpPr>
        <p:sp>
          <p:nvSpPr>
            <p:cNvPr id="1804" name="object 1804" descr=""/>
            <p:cNvSpPr/>
            <p:nvPr/>
          </p:nvSpPr>
          <p:spPr>
            <a:xfrm>
              <a:off x="11217481" y="8778002"/>
              <a:ext cx="199390" cy="788670"/>
            </a:xfrm>
            <a:custGeom>
              <a:avLst/>
              <a:gdLst/>
              <a:ahLst/>
              <a:cxnLst/>
              <a:rect l="l" t="t" r="r" b="b"/>
              <a:pathLst>
                <a:path w="199390" h="788670">
                  <a:moveTo>
                    <a:pt x="199354" y="752891"/>
                  </a:moveTo>
                  <a:lnTo>
                    <a:pt x="0" y="752891"/>
                  </a:lnTo>
                </a:path>
                <a:path w="199390" h="788670">
                  <a:moveTo>
                    <a:pt x="199354" y="35418"/>
                  </a:moveTo>
                  <a:lnTo>
                    <a:pt x="0" y="35418"/>
                  </a:lnTo>
                </a:path>
                <a:path w="19939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 descr=""/>
            <p:cNvSpPr/>
            <p:nvPr/>
          </p:nvSpPr>
          <p:spPr>
            <a:xfrm>
              <a:off x="11227600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 descr=""/>
            <p:cNvSpPr/>
            <p:nvPr/>
          </p:nvSpPr>
          <p:spPr>
            <a:xfrm>
              <a:off x="11227600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11227600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11227600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09" name="object 1809" descr=""/>
          <p:cNvSpPr txBox="1"/>
          <p:nvPr/>
        </p:nvSpPr>
        <p:spPr>
          <a:xfrm>
            <a:off x="11152687" y="906484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10" name="object 1810" descr=""/>
          <p:cNvGrpSpPr/>
          <p:nvPr/>
        </p:nvGrpSpPr>
        <p:grpSpPr>
          <a:xfrm>
            <a:off x="11214306" y="8057354"/>
            <a:ext cx="205740" cy="796290"/>
            <a:chOff x="11214306" y="8057354"/>
            <a:chExt cx="205740" cy="796290"/>
          </a:xfrm>
        </p:grpSpPr>
        <p:sp>
          <p:nvSpPr>
            <p:cNvPr id="1811" name="object 1811" descr=""/>
            <p:cNvSpPr/>
            <p:nvPr/>
          </p:nvSpPr>
          <p:spPr>
            <a:xfrm>
              <a:off x="11217481" y="8060529"/>
              <a:ext cx="199390" cy="789940"/>
            </a:xfrm>
            <a:custGeom>
              <a:avLst/>
              <a:gdLst/>
              <a:ahLst/>
              <a:cxnLst/>
              <a:rect l="l" t="t" r="r" b="b"/>
              <a:pathLst>
                <a:path w="199390" h="789940">
                  <a:moveTo>
                    <a:pt x="199354" y="752891"/>
                  </a:moveTo>
                  <a:lnTo>
                    <a:pt x="0" y="752891"/>
                  </a:lnTo>
                </a:path>
                <a:path w="199390" h="789940">
                  <a:moveTo>
                    <a:pt x="199354" y="36430"/>
                  </a:moveTo>
                  <a:lnTo>
                    <a:pt x="0" y="36430"/>
                  </a:lnTo>
                </a:path>
                <a:path w="199390" h="789940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 descr=""/>
            <p:cNvSpPr/>
            <p:nvPr/>
          </p:nvSpPr>
          <p:spPr>
            <a:xfrm>
              <a:off x="11227600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 descr=""/>
            <p:cNvSpPr/>
            <p:nvPr/>
          </p:nvSpPr>
          <p:spPr>
            <a:xfrm>
              <a:off x="11227600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 descr=""/>
            <p:cNvSpPr/>
            <p:nvPr/>
          </p:nvSpPr>
          <p:spPr>
            <a:xfrm>
              <a:off x="11227600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11227600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6" name="object 1816" descr=""/>
          <p:cNvSpPr txBox="1"/>
          <p:nvPr/>
        </p:nvSpPr>
        <p:spPr>
          <a:xfrm>
            <a:off x="11152687" y="834837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17" name="object 1817" descr=""/>
          <p:cNvGrpSpPr/>
          <p:nvPr/>
        </p:nvGrpSpPr>
        <p:grpSpPr>
          <a:xfrm>
            <a:off x="11214306" y="7340893"/>
            <a:ext cx="205740" cy="795020"/>
            <a:chOff x="11214306" y="7340893"/>
            <a:chExt cx="205740" cy="795020"/>
          </a:xfrm>
        </p:grpSpPr>
        <p:sp>
          <p:nvSpPr>
            <p:cNvPr id="1818" name="object 1818" descr=""/>
            <p:cNvSpPr/>
            <p:nvPr/>
          </p:nvSpPr>
          <p:spPr>
            <a:xfrm>
              <a:off x="11217481" y="7344068"/>
              <a:ext cx="199390" cy="788670"/>
            </a:xfrm>
            <a:custGeom>
              <a:avLst/>
              <a:gdLst/>
              <a:ahLst/>
              <a:cxnLst/>
              <a:rect l="l" t="t" r="r" b="b"/>
              <a:pathLst>
                <a:path w="199390" h="788670">
                  <a:moveTo>
                    <a:pt x="199354" y="752891"/>
                  </a:moveTo>
                  <a:lnTo>
                    <a:pt x="0" y="752891"/>
                  </a:lnTo>
                </a:path>
                <a:path w="199390" h="788670">
                  <a:moveTo>
                    <a:pt x="199354" y="35418"/>
                  </a:moveTo>
                  <a:lnTo>
                    <a:pt x="0" y="35418"/>
                  </a:lnTo>
                </a:path>
                <a:path w="19939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 descr=""/>
            <p:cNvSpPr/>
            <p:nvPr/>
          </p:nvSpPr>
          <p:spPr>
            <a:xfrm>
              <a:off x="11227600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 descr=""/>
            <p:cNvSpPr/>
            <p:nvPr/>
          </p:nvSpPr>
          <p:spPr>
            <a:xfrm>
              <a:off x="11227600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11227600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11227600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23" name="object 1823" descr=""/>
          <p:cNvSpPr txBox="1"/>
          <p:nvPr/>
        </p:nvSpPr>
        <p:spPr>
          <a:xfrm>
            <a:off x="11152687" y="763090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24" name="object 1824" descr=""/>
          <p:cNvGrpSpPr/>
          <p:nvPr/>
        </p:nvGrpSpPr>
        <p:grpSpPr>
          <a:xfrm>
            <a:off x="11214306" y="5905946"/>
            <a:ext cx="205740" cy="1513205"/>
            <a:chOff x="11214306" y="5905946"/>
            <a:chExt cx="205740" cy="1513205"/>
          </a:xfrm>
        </p:grpSpPr>
        <p:sp>
          <p:nvSpPr>
            <p:cNvPr id="1825" name="object 1825" descr=""/>
            <p:cNvSpPr/>
            <p:nvPr/>
          </p:nvSpPr>
          <p:spPr>
            <a:xfrm>
              <a:off x="11217481" y="5909121"/>
              <a:ext cx="199390" cy="1506855"/>
            </a:xfrm>
            <a:custGeom>
              <a:avLst/>
              <a:gdLst/>
              <a:ahLst/>
              <a:cxnLst/>
              <a:rect l="l" t="t" r="r" b="b"/>
              <a:pathLst>
                <a:path w="199390" h="1506854">
                  <a:moveTo>
                    <a:pt x="199354" y="1470365"/>
                  </a:moveTo>
                  <a:lnTo>
                    <a:pt x="0" y="1470365"/>
                  </a:lnTo>
                </a:path>
                <a:path w="199390" h="1506854">
                  <a:moveTo>
                    <a:pt x="199354" y="36430"/>
                  </a:moveTo>
                  <a:lnTo>
                    <a:pt x="0" y="36430"/>
                  </a:lnTo>
                </a:path>
                <a:path w="199390" h="1506854">
                  <a:moveTo>
                    <a:pt x="36430" y="150679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 descr=""/>
            <p:cNvSpPr/>
            <p:nvPr/>
          </p:nvSpPr>
          <p:spPr>
            <a:xfrm>
              <a:off x="11227600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11227600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11227600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11227600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0" name="object 1830" descr=""/>
          <p:cNvSpPr txBox="1"/>
          <p:nvPr/>
        </p:nvSpPr>
        <p:spPr>
          <a:xfrm>
            <a:off x="11152687" y="65552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31" name="object 1831" descr=""/>
          <p:cNvGrpSpPr/>
          <p:nvPr/>
        </p:nvGrpSpPr>
        <p:grpSpPr>
          <a:xfrm>
            <a:off x="11214306" y="5189484"/>
            <a:ext cx="205740" cy="795020"/>
            <a:chOff x="11214306" y="5189484"/>
            <a:chExt cx="205740" cy="795020"/>
          </a:xfrm>
        </p:grpSpPr>
        <p:sp>
          <p:nvSpPr>
            <p:cNvPr id="1832" name="object 1832" descr=""/>
            <p:cNvSpPr/>
            <p:nvPr/>
          </p:nvSpPr>
          <p:spPr>
            <a:xfrm>
              <a:off x="11217481" y="5192659"/>
              <a:ext cx="199390" cy="788670"/>
            </a:xfrm>
            <a:custGeom>
              <a:avLst/>
              <a:gdLst/>
              <a:ahLst/>
              <a:cxnLst/>
              <a:rect l="l" t="t" r="r" b="b"/>
              <a:pathLst>
                <a:path w="199390" h="788670">
                  <a:moveTo>
                    <a:pt x="199354" y="752891"/>
                  </a:moveTo>
                  <a:lnTo>
                    <a:pt x="0" y="752891"/>
                  </a:lnTo>
                </a:path>
                <a:path w="199390" h="788670">
                  <a:moveTo>
                    <a:pt x="199354" y="35418"/>
                  </a:moveTo>
                  <a:lnTo>
                    <a:pt x="0" y="35418"/>
                  </a:lnTo>
                </a:path>
                <a:path w="19939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11227600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11227600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 descr=""/>
            <p:cNvSpPr/>
            <p:nvPr/>
          </p:nvSpPr>
          <p:spPr>
            <a:xfrm>
              <a:off x="11227600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 descr=""/>
            <p:cNvSpPr/>
            <p:nvPr/>
          </p:nvSpPr>
          <p:spPr>
            <a:xfrm>
              <a:off x="11227600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7" name="object 1837" descr=""/>
          <p:cNvSpPr txBox="1"/>
          <p:nvPr/>
        </p:nvSpPr>
        <p:spPr>
          <a:xfrm>
            <a:off x="11152687" y="547949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38" name="object 1838" descr=""/>
          <p:cNvGrpSpPr/>
          <p:nvPr/>
        </p:nvGrpSpPr>
        <p:grpSpPr>
          <a:xfrm>
            <a:off x="11214306" y="4472010"/>
            <a:ext cx="205740" cy="796290"/>
            <a:chOff x="11214306" y="4472010"/>
            <a:chExt cx="205740" cy="796290"/>
          </a:xfrm>
        </p:grpSpPr>
        <p:sp>
          <p:nvSpPr>
            <p:cNvPr id="1839" name="object 1839" descr=""/>
            <p:cNvSpPr/>
            <p:nvPr/>
          </p:nvSpPr>
          <p:spPr>
            <a:xfrm>
              <a:off x="11217481" y="4475185"/>
              <a:ext cx="199390" cy="789940"/>
            </a:xfrm>
            <a:custGeom>
              <a:avLst/>
              <a:gdLst/>
              <a:ahLst/>
              <a:cxnLst/>
              <a:rect l="l" t="t" r="r" b="b"/>
              <a:pathLst>
                <a:path w="199390" h="789939">
                  <a:moveTo>
                    <a:pt x="199354" y="752891"/>
                  </a:moveTo>
                  <a:lnTo>
                    <a:pt x="0" y="752891"/>
                  </a:lnTo>
                </a:path>
                <a:path w="199390" h="789939">
                  <a:moveTo>
                    <a:pt x="199354" y="36430"/>
                  </a:moveTo>
                  <a:lnTo>
                    <a:pt x="0" y="36430"/>
                  </a:lnTo>
                </a:path>
                <a:path w="199390" h="789939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 descr=""/>
            <p:cNvSpPr/>
            <p:nvPr/>
          </p:nvSpPr>
          <p:spPr>
            <a:xfrm>
              <a:off x="11227600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11227600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11227600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 descr=""/>
            <p:cNvSpPr/>
            <p:nvPr/>
          </p:nvSpPr>
          <p:spPr>
            <a:xfrm>
              <a:off x="11227600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44" name="object 1844" descr=""/>
          <p:cNvSpPr txBox="1"/>
          <p:nvPr/>
        </p:nvSpPr>
        <p:spPr>
          <a:xfrm>
            <a:off x="11152687" y="47620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45" name="object 1845" descr=""/>
          <p:cNvGrpSpPr/>
          <p:nvPr/>
        </p:nvGrpSpPr>
        <p:grpSpPr>
          <a:xfrm>
            <a:off x="11214306" y="3754537"/>
            <a:ext cx="205740" cy="796290"/>
            <a:chOff x="11214306" y="3754537"/>
            <a:chExt cx="205740" cy="796290"/>
          </a:xfrm>
        </p:grpSpPr>
        <p:sp>
          <p:nvSpPr>
            <p:cNvPr id="1846" name="object 1846" descr=""/>
            <p:cNvSpPr/>
            <p:nvPr/>
          </p:nvSpPr>
          <p:spPr>
            <a:xfrm>
              <a:off x="11217481" y="3757712"/>
              <a:ext cx="199390" cy="789940"/>
            </a:xfrm>
            <a:custGeom>
              <a:avLst/>
              <a:gdLst/>
              <a:ahLst/>
              <a:cxnLst/>
              <a:rect l="l" t="t" r="r" b="b"/>
              <a:pathLst>
                <a:path w="199390" h="789939">
                  <a:moveTo>
                    <a:pt x="199354" y="753903"/>
                  </a:moveTo>
                  <a:lnTo>
                    <a:pt x="0" y="753903"/>
                  </a:lnTo>
                </a:path>
                <a:path w="199390" h="789939">
                  <a:moveTo>
                    <a:pt x="199354" y="36430"/>
                  </a:moveTo>
                  <a:lnTo>
                    <a:pt x="0" y="36430"/>
                  </a:lnTo>
                </a:path>
                <a:path w="199390" h="789939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 descr=""/>
            <p:cNvSpPr/>
            <p:nvPr/>
          </p:nvSpPr>
          <p:spPr>
            <a:xfrm>
              <a:off x="11227600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 descr=""/>
            <p:cNvSpPr/>
            <p:nvPr/>
          </p:nvSpPr>
          <p:spPr>
            <a:xfrm>
              <a:off x="11227600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 descr=""/>
            <p:cNvSpPr/>
            <p:nvPr/>
          </p:nvSpPr>
          <p:spPr>
            <a:xfrm>
              <a:off x="11227600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 descr=""/>
            <p:cNvSpPr/>
            <p:nvPr/>
          </p:nvSpPr>
          <p:spPr>
            <a:xfrm>
              <a:off x="11227600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51" name="object 1851" descr=""/>
          <p:cNvSpPr txBox="1"/>
          <p:nvPr/>
        </p:nvSpPr>
        <p:spPr>
          <a:xfrm>
            <a:off x="11152687" y="404556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52" name="object 1852" descr=""/>
          <p:cNvGrpSpPr/>
          <p:nvPr/>
        </p:nvGrpSpPr>
        <p:grpSpPr>
          <a:xfrm>
            <a:off x="11214306" y="3324457"/>
            <a:ext cx="205740" cy="508634"/>
            <a:chOff x="11214306" y="3324457"/>
            <a:chExt cx="205740" cy="508634"/>
          </a:xfrm>
        </p:grpSpPr>
        <p:sp>
          <p:nvSpPr>
            <p:cNvPr id="1853" name="object 1853" descr=""/>
            <p:cNvSpPr/>
            <p:nvPr/>
          </p:nvSpPr>
          <p:spPr>
            <a:xfrm>
              <a:off x="11217481" y="3327632"/>
              <a:ext cx="199390" cy="502284"/>
            </a:xfrm>
            <a:custGeom>
              <a:avLst/>
              <a:gdLst/>
              <a:ahLst/>
              <a:cxnLst/>
              <a:rect l="l" t="t" r="r" b="b"/>
              <a:pathLst>
                <a:path w="199390" h="502285">
                  <a:moveTo>
                    <a:pt x="199354" y="466509"/>
                  </a:moveTo>
                  <a:lnTo>
                    <a:pt x="0" y="466509"/>
                  </a:lnTo>
                </a:path>
                <a:path w="199390" h="502285">
                  <a:moveTo>
                    <a:pt x="199354" y="36430"/>
                  </a:moveTo>
                  <a:lnTo>
                    <a:pt x="0" y="36430"/>
                  </a:lnTo>
                </a:path>
                <a:path w="199390" h="502285">
                  <a:moveTo>
                    <a:pt x="36430" y="501927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 descr=""/>
            <p:cNvSpPr/>
            <p:nvPr/>
          </p:nvSpPr>
          <p:spPr>
            <a:xfrm>
              <a:off x="11227600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 descr=""/>
            <p:cNvSpPr/>
            <p:nvPr/>
          </p:nvSpPr>
          <p:spPr>
            <a:xfrm>
              <a:off x="11227600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11227600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11227600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58" name="object 1858" descr=""/>
          <p:cNvSpPr txBox="1"/>
          <p:nvPr/>
        </p:nvSpPr>
        <p:spPr>
          <a:xfrm>
            <a:off x="11152687" y="3477689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59" name="object 1859" descr=""/>
          <p:cNvGrpSpPr/>
          <p:nvPr/>
        </p:nvGrpSpPr>
        <p:grpSpPr>
          <a:xfrm>
            <a:off x="11214306" y="3038075"/>
            <a:ext cx="205740" cy="365125"/>
            <a:chOff x="11214306" y="3038075"/>
            <a:chExt cx="205740" cy="365125"/>
          </a:xfrm>
        </p:grpSpPr>
        <p:sp>
          <p:nvSpPr>
            <p:cNvPr id="1860" name="object 1860" descr=""/>
            <p:cNvSpPr/>
            <p:nvPr/>
          </p:nvSpPr>
          <p:spPr>
            <a:xfrm>
              <a:off x="11217481" y="3041250"/>
              <a:ext cx="199390" cy="358775"/>
            </a:xfrm>
            <a:custGeom>
              <a:avLst/>
              <a:gdLst/>
              <a:ahLst/>
              <a:cxnLst/>
              <a:rect l="l" t="t" r="r" b="b"/>
              <a:pathLst>
                <a:path w="199390" h="358775">
                  <a:moveTo>
                    <a:pt x="199354" y="322812"/>
                  </a:moveTo>
                  <a:lnTo>
                    <a:pt x="0" y="322812"/>
                  </a:lnTo>
                </a:path>
                <a:path w="199390" h="358775">
                  <a:moveTo>
                    <a:pt x="199354" y="35418"/>
                  </a:moveTo>
                  <a:lnTo>
                    <a:pt x="0" y="35418"/>
                  </a:lnTo>
                </a:path>
                <a:path w="199390" h="358775">
                  <a:moveTo>
                    <a:pt x="36430" y="35823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 descr=""/>
            <p:cNvSpPr/>
            <p:nvPr/>
          </p:nvSpPr>
          <p:spPr>
            <a:xfrm>
              <a:off x="11227600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 descr=""/>
            <p:cNvSpPr/>
            <p:nvPr/>
          </p:nvSpPr>
          <p:spPr>
            <a:xfrm>
              <a:off x="11227600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3" name="object 1863" descr=""/>
            <p:cNvSpPr/>
            <p:nvPr/>
          </p:nvSpPr>
          <p:spPr>
            <a:xfrm>
              <a:off x="11227600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4" name="object 1864" descr=""/>
            <p:cNvSpPr/>
            <p:nvPr/>
          </p:nvSpPr>
          <p:spPr>
            <a:xfrm>
              <a:off x="11227600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65" name="object 1865" descr=""/>
          <p:cNvSpPr txBox="1"/>
          <p:nvPr/>
        </p:nvSpPr>
        <p:spPr>
          <a:xfrm>
            <a:off x="11152687" y="3119458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66" name="object 1866" descr=""/>
          <p:cNvGrpSpPr/>
          <p:nvPr/>
        </p:nvGrpSpPr>
        <p:grpSpPr>
          <a:xfrm>
            <a:off x="11214306" y="1604140"/>
            <a:ext cx="205740" cy="1512570"/>
            <a:chOff x="11214306" y="1604140"/>
            <a:chExt cx="205740" cy="1512570"/>
          </a:xfrm>
        </p:grpSpPr>
        <p:sp>
          <p:nvSpPr>
            <p:cNvPr id="1867" name="object 1867" descr=""/>
            <p:cNvSpPr/>
            <p:nvPr/>
          </p:nvSpPr>
          <p:spPr>
            <a:xfrm>
              <a:off x="11217481" y="1607315"/>
              <a:ext cx="199390" cy="1506220"/>
            </a:xfrm>
            <a:custGeom>
              <a:avLst/>
              <a:gdLst/>
              <a:ahLst/>
              <a:cxnLst/>
              <a:rect l="l" t="t" r="r" b="b"/>
              <a:pathLst>
                <a:path w="199390" h="1506220">
                  <a:moveTo>
                    <a:pt x="199354" y="1469353"/>
                  </a:moveTo>
                  <a:lnTo>
                    <a:pt x="0" y="1469353"/>
                  </a:lnTo>
                </a:path>
                <a:path w="199390" h="1506220">
                  <a:moveTo>
                    <a:pt x="199354" y="35418"/>
                  </a:moveTo>
                  <a:lnTo>
                    <a:pt x="0" y="35418"/>
                  </a:lnTo>
                </a:path>
                <a:path w="199390" h="1506220">
                  <a:moveTo>
                    <a:pt x="36430" y="150578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8" name="object 1868" descr=""/>
            <p:cNvSpPr/>
            <p:nvPr/>
          </p:nvSpPr>
          <p:spPr>
            <a:xfrm>
              <a:off x="11227600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9" name="object 1869" descr=""/>
            <p:cNvSpPr/>
            <p:nvPr/>
          </p:nvSpPr>
          <p:spPr>
            <a:xfrm>
              <a:off x="11227600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0" name="object 1870" descr=""/>
            <p:cNvSpPr/>
            <p:nvPr/>
          </p:nvSpPr>
          <p:spPr>
            <a:xfrm>
              <a:off x="11227600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11227600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72" name="object 1872" descr=""/>
          <p:cNvSpPr txBox="1"/>
          <p:nvPr/>
        </p:nvSpPr>
        <p:spPr>
          <a:xfrm>
            <a:off x="11152687" y="225238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73" name="object 1873" descr=""/>
          <p:cNvSpPr/>
          <p:nvPr/>
        </p:nvSpPr>
        <p:spPr>
          <a:xfrm>
            <a:off x="11217481" y="1192415"/>
            <a:ext cx="199390" cy="485775"/>
          </a:xfrm>
          <a:custGeom>
            <a:avLst/>
            <a:gdLst/>
            <a:ahLst/>
            <a:cxnLst/>
            <a:rect l="l" t="t" r="r" b="b"/>
            <a:pathLst>
              <a:path w="199390" h="485775">
                <a:moveTo>
                  <a:pt x="199354" y="450318"/>
                </a:moveTo>
                <a:lnTo>
                  <a:pt x="0" y="450318"/>
                </a:lnTo>
              </a:path>
              <a:path w="199390" h="485775">
                <a:moveTo>
                  <a:pt x="199354" y="328884"/>
                </a:moveTo>
                <a:lnTo>
                  <a:pt x="0" y="328884"/>
                </a:lnTo>
              </a:path>
              <a:path w="199390" h="485775">
                <a:moveTo>
                  <a:pt x="36430" y="485736"/>
                </a:moveTo>
                <a:lnTo>
                  <a:pt x="36430" y="292453"/>
                </a:lnTo>
              </a:path>
              <a:path w="199390" h="485775">
                <a:moveTo>
                  <a:pt x="36430" y="0"/>
                </a:moveTo>
                <a:lnTo>
                  <a:pt x="36430" y="328884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74" name="object 1874" descr=""/>
          <p:cNvSpPr txBox="1"/>
          <p:nvPr/>
        </p:nvSpPr>
        <p:spPr>
          <a:xfrm>
            <a:off x="11152687" y="1187892"/>
            <a:ext cx="118110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75" name="object 1875" descr=""/>
          <p:cNvGrpSpPr/>
          <p:nvPr/>
        </p:nvGrpSpPr>
        <p:grpSpPr>
          <a:xfrm>
            <a:off x="10959293" y="1481694"/>
            <a:ext cx="461009" cy="8449310"/>
            <a:chOff x="10959293" y="1481694"/>
            <a:chExt cx="461009" cy="8449310"/>
          </a:xfrm>
        </p:grpSpPr>
        <p:sp>
          <p:nvSpPr>
            <p:cNvPr id="1876" name="object 1876" descr=""/>
            <p:cNvSpPr/>
            <p:nvPr/>
          </p:nvSpPr>
          <p:spPr>
            <a:xfrm>
              <a:off x="11227599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11227600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 descr=""/>
            <p:cNvSpPr/>
            <p:nvPr/>
          </p:nvSpPr>
          <p:spPr>
            <a:xfrm>
              <a:off x="11227599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 descr=""/>
            <p:cNvSpPr/>
            <p:nvPr/>
          </p:nvSpPr>
          <p:spPr>
            <a:xfrm>
              <a:off x="11227600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 descr=""/>
            <p:cNvSpPr/>
            <p:nvPr/>
          </p:nvSpPr>
          <p:spPr>
            <a:xfrm>
              <a:off x="10962468" y="1484869"/>
              <a:ext cx="454659" cy="8442960"/>
            </a:xfrm>
            <a:custGeom>
              <a:avLst/>
              <a:gdLst/>
              <a:ahLst/>
              <a:cxnLst/>
              <a:rect l="l" t="t" r="r" b="b"/>
              <a:pathLst>
                <a:path w="454659" h="8442960">
                  <a:moveTo>
                    <a:pt x="454366" y="36430"/>
                  </a:moveTo>
                  <a:lnTo>
                    <a:pt x="0" y="36430"/>
                  </a:lnTo>
                </a:path>
                <a:path w="454659" h="8442960">
                  <a:moveTo>
                    <a:pt x="454366" y="8407291"/>
                  </a:moveTo>
                  <a:lnTo>
                    <a:pt x="0" y="8407291"/>
                  </a:lnTo>
                </a:path>
                <a:path w="454659" h="8442960">
                  <a:moveTo>
                    <a:pt x="35418" y="0"/>
                  </a:moveTo>
                  <a:lnTo>
                    <a:pt x="35418" y="84427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 descr=""/>
            <p:cNvSpPr/>
            <p:nvPr/>
          </p:nvSpPr>
          <p:spPr>
            <a:xfrm>
              <a:off x="10971576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10971576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10971576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 descr=""/>
            <p:cNvSpPr/>
            <p:nvPr/>
          </p:nvSpPr>
          <p:spPr>
            <a:xfrm>
              <a:off x="10971576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85" name="object 1885" descr=""/>
          <p:cNvSpPr txBox="1"/>
          <p:nvPr/>
        </p:nvSpPr>
        <p:spPr>
          <a:xfrm>
            <a:off x="10897675" y="5578384"/>
            <a:ext cx="118110" cy="259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35020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86" name="object 1886" descr=""/>
          <p:cNvGrpSpPr/>
          <p:nvPr/>
        </p:nvGrpSpPr>
        <p:grpSpPr>
          <a:xfrm>
            <a:off x="11437946" y="1325854"/>
            <a:ext cx="438784" cy="138430"/>
            <a:chOff x="11437946" y="1325854"/>
            <a:chExt cx="438784" cy="138430"/>
          </a:xfrm>
        </p:grpSpPr>
        <p:sp>
          <p:nvSpPr>
            <p:cNvPr id="1887" name="object 1887" descr=""/>
            <p:cNvSpPr/>
            <p:nvPr/>
          </p:nvSpPr>
          <p:spPr>
            <a:xfrm>
              <a:off x="11441121" y="1329029"/>
              <a:ext cx="432434" cy="132080"/>
            </a:xfrm>
            <a:custGeom>
              <a:avLst/>
              <a:gdLst/>
              <a:ahLst/>
              <a:cxnLst/>
              <a:rect l="l" t="t" r="r" b="b"/>
              <a:pathLst>
                <a:path w="432434" h="132080">
                  <a:moveTo>
                    <a:pt x="35418" y="131553"/>
                  </a:moveTo>
                  <a:lnTo>
                    <a:pt x="35418" y="0"/>
                  </a:lnTo>
                </a:path>
                <a:path w="432434" h="132080">
                  <a:moveTo>
                    <a:pt x="396684" y="131553"/>
                  </a:moveTo>
                  <a:lnTo>
                    <a:pt x="396684" y="0"/>
                  </a:lnTo>
                </a:path>
                <a:path w="432434" h="132080">
                  <a:moveTo>
                    <a:pt x="0" y="35418"/>
                  </a:moveTo>
                  <a:lnTo>
                    <a:pt x="432103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 descr=""/>
            <p:cNvSpPr/>
            <p:nvPr/>
          </p:nvSpPr>
          <p:spPr>
            <a:xfrm>
              <a:off x="11450228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5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11450229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11811495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11811495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92" name="object 1892" descr=""/>
          <p:cNvSpPr txBox="1"/>
          <p:nvPr/>
        </p:nvSpPr>
        <p:spPr>
          <a:xfrm>
            <a:off x="11559304" y="1239572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893" name="object 1893" descr=""/>
          <p:cNvGrpSpPr/>
          <p:nvPr/>
        </p:nvGrpSpPr>
        <p:grpSpPr>
          <a:xfrm>
            <a:off x="11799213" y="1325854"/>
            <a:ext cx="436880" cy="138430"/>
            <a:chOff x="11799213" y="1325854"/>
            <a:chExt cx="436880" cy="138430"/>
          </a:xfrm>
        </p:grpSpPr>
        <p:sp>
          <p:nvSpPr>
            <p:cNvPr id="1894" name="object 1894" descr=""/>
            <p:cNvSpPr/>
            <p:nvPr/>
          </p:nvSpPr>
          <p:spPr>
            <a:xfrm>
              <a:off x="11802388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29" h="132080">
                  <a:moveTo>
                    <a:pt x="35418" y="131553"/>
                  </a:moveTo>
                  <a:lnTo>
                    <a:pt x="35418" y="0"/>
                  </a:lnTo>
                </a:path>
                <a:path w="430529" h="132080">
                  <a:moveTo>
                    <a:pt x="393649" y="131553"/>
                  </a:moveTo>
                  <a:lnTo>
                    <a:pt x="393649" y="0"/>
                  </a:lnTo>
                </a:path>
                <a:path w="430529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 descr=""/>
            <p:cNvSpPr/>
            <p:nvPr/>
          </p:nvSpPr>
          <p:spPr>
            <a:xfrm>
              <a:off x="11811496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11811496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12169726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5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12169727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7561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99" name="object 1899" descr=""/>
          <p:cNvSpPr txBox="1"/>
          <p:nvPr/>
        </p:nvSpPr>
        <p:spPr>
          <a:xfrm>
            <a:off x="11913487" y="123957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00" name="object 1900" descr=""/>
          <p:cNvGrpSpPr/>
          <p:nvPr/>
        </p:nvGrpSpPr>
        <p:grpSpPr>
          <a:xfrm>
            <a:off x="12157444" y="1325854"/>
            <a:ext cx="436880" cy="138430"/>
            <a:chOff x="12157444" y="1325854"/>
            <a:chExt cx="436880" cy="138430"/>
          </a:xfrm>
        </p:grpSpPr>
        <p:sp>
          <p:nvSpPr>
            <p:cNvPr id="1901" name="object 1901" descr=""/>
            <p:cNvSpPr/>
            <p:nvPr/>
          </p:nvSpPr>
          <p:spPr>
            <a:xfrm>
              <a:off x="12160619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29" h="132080">
                  <a:moveTo>
                    <a:pt x="35418" y="131553"/>
                  </a:moveTo>
                  <a:lnTo>
                    <a:pt x="35418" y="0"/>
                  </a:lnTo>
                </a:path>
                <a:path w="430529" h="132080">
                  <a:moveTo>
                    <a:pt x="394661" y="131553"/>
                  </a:moveTo>
                  <a:lnTo>
                    <a:pt x="394661" y="0"/>
                  </a:lnTo>
                </a:path>
                <a:path w="430529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12169726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3975" h="52705">
                  <a:moveTo>
                    <a:pt x="47561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12169727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12528969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12528970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06" name="object 1906" descr=""/>
          <p:cNvSpPr txBox="1"/>
          <p:nvPr/>
        </p:nvSpPr>
        <p:spPr>
          <a:xfrm>
            <a:off x="12271718" y="123957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07" name="object 1907" descr=""/>
          <p:cNvGrpSpPr/>
          <p:nvPr/>
        </p:nvGrpSpPr>
        <p:grpSpPr>
          <a:xfrm>
            <a:off x="12515675" y="1325854"/>
            <a:ext cx="796290" cy="138430"/>
            <a:chOff x="12515675" y="1325854"/>
            <a:chExt cx="796290" cy="138430"/>
          </a:xfrm>
        </p:grpSpPr>
        <p:sp>
          <p:nvSpPr>
            <p:cNvPr id="1908" name="object 1908" descr=""/>
            <p:cNvSpPr/>
            <p:nvPr/>
          </p:nvSpPr>
          <p:spPr>
            <a:xfrm>
              <a:off x="12518850" y="1329029"/>
              <a:ext cx="789940" cy="132080"/>
            </a:xfrm>
            <a:custGeom>
              <a:avLst/>
              <a:gdLst/>
              <a:ahLst/>
              <a:cxnLst/>
              <a:rect l="l" t="t" r="r" b="b"/>
              <a:pathLst>
                <a:path w="789940" h="132080">
                  <a:moveTo>
                    <a:pt x="36430" y="131553"/>
                  </a:moveTo>
                  <a:lnTo>
                    <a:pt x="36430" y="0"/>
                  </a:lnTo>
                </a:path>
                <a:path w="789940" h="132080">
                  <a:moveTo>
                    <a:pt x="752891" y="131553"/>
                  </a:moveTo>
                  <a:lnTo>
                    <a:pt x="752891" y="0"/>
                  </a:lnTo>
                </a:path>
                <a:path w="789940" h="132080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12528969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12528970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13245431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13245431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13" name="object 1913" descr=""/>
          <p:cNvSpPr txBox="1"/>
          <p:nvPr/>
        </p:nvSpPr>
        <p:spPr>
          <a:xfrm>
            <a:off x="12802992" y="123957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14" name="object 1914" descr=""/>
          <p:cNvGrpSpPr/>
          <p:nvPr/>
        </p:nvGrpSpPr>
        <p:grpSpPr>
          <a:xfrm>
            <a:off x="13233148" y="1325854"/>
            <a:ext cx="795020" cy="138430"/>
            <a:chOff x="13233148" y="1325854"/>
            <a:chExt cx="795020" cy="138430"/>
          </a:xfrm>
        </p:grpSpPr>
        <p:sp>
          <p:nvSpPr>
            <p:cNvPr id="1915" name="object 1915" descr=""/>
            <p:cNvSpPr/>
            <p:nvPr/>
          </p:nvSpPr>
          <p:spPr>
            <a:xfrm>
              <a:off x="13236323" y="1329029"/>
              <a:ext cx="788670" cy="132080"/>
            </a:xfrm>
            <a:custGeom>
              <a:avLst/>
              <a:gdLst/>
              <a:ahLst/>
              <a:cxnLst/>
              <a:rect l="l" t="t" r="r" b="b"/>
              <a:pathLst>
                <a:path w="788669" h="132080">
                  <a:moveTo>
                    <a:pt x="35418" y="131553"/>
                  </a:moveTo>
                  <a:lnTo>
                    <a:pt x="35418" y="0"/>
                  </a:lnTo>
                </a:path>
                <a:path w="788669" h="132080">
                  <a:moveTo>
                    <a:pt x="752891" y="131553"/>
                  </a:moveTo>
                  <a:lnTo>
                    <a:pt x="752891" y="0"/>
                  </a:lnTo>
                </a:path>
                <a:path w="788669" h="132080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13245430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13245431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13962904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13962904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20" name="object 1920" descr=""/>
          <p:cNvSpPr txBox="1"/>
          <p:nvPr/>
        </p:nvSpPr>
        <p:spPr>
          <a:xfrm>
            <a:off x="13520466" y="123957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21" name="object 1921" descr=""/>
          <p:cNvGrpSpPr/>
          <p:nvPr/>
        </p:nvGrpSpPr>
        <p:grpSpPr>
          <a:xfrm>
            <a:off x="13950622" y="1325854"/>
            <a:ext cx="436880" cy="138430"/>
            <a:chOff x="13950622" y="1325854"/>
            <a:chExt cx="436880" cy="138430"/>
          </a:xfrm>
        </p:grpSpPr>
        <p:sp>
          <p:nvSpPr>
            <p:cNvPr id="1922" name="object 1922" descr=""/>
            <p:cNvSpPr/>
            <p:nvPr/>
          </p:nvSpPr>
          <p:spPr>
            <a:xfrm>
              <a:off x="13953797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30" h="132080">
                  <a:moveTo>
                    <a:pt x="35418" y="131553"/>
                  </a:moveTo>
                  <a:lnTo>
                    <a:pt x="35418" y="0"/>
                  </a:lnTo>
                </a:path>
                <a:path w="430530" h="132080">
                  <a:moveTo>
                    <a:pt x="393649" y="131553"/>
                  </a:moveTo>
                  <a:lnTo>
                    <a:pt x="393649" y="0"/>
                  </a:lnTo>
                </a:path>
                <a:path w="430530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13962904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13962905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 descr=""/>
            <p:cNvSpPr/>
            <p:nvPr/>
          </p:nvSpPr>
          <p:spPr>
            <a:xfrm>
              <a:off x="14321135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 descr=""/>
            <p:cNvSpPr/>
            <p:nvPr/>
          </p:nvSpPr>
          <p:spPr>
            <a:xfrm>
              <a:off x="14321136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27" name="object 1927" descr=""/>
          <p:cNvSpPr txBox="1"/>
          <p:nvPr/>
        </p:nvSpPr>
        <p:spPr>
          <a:xfrm>
            <a:off x="14063884" y="123957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28" name="object 1928" descr=""/>
          <p:cNvGrpSpPr/>
          <p:nvPr/>
        </p:nvGrpSpPr>
        <p:grpSpPr>
          <a:xfrm>
            <a:off x="14308853" y="1325854"/>
            <a:ext cx="3305810" cy="138430"/>
            <a:chOff x="14308853" y="1325854"/>
            <a:chExt cx="3305810" cy="138430"/>
          </a:xfrm>
        </p:grpSpPr>
        <p:sp>
          <p:nvSpPr>
            <p:cNvPr id="1929" name="object 1929" descr=""/>
            <p:cNvSpPr/>
            <p:nvPr/>
          </p:nvSpPr>
          <p:spPr>
            <a:xfrm>
              <a:off x="14312028" y="1329029"/>
              <a:ext cx="788670" cy="132080"/>
            </a:xfrm>
            <a:custGeom>
              <a:avLst/>
              <a:gdLst/>
              <a:ahLst/>
              <a:cxnLst/>
              <a:rect l="l" t="t" r="r" b="b"/>
              <a:pathLst>
                <a:path w="788669" h="132080">
                  <a:moveTo>
                    <a:pt x="35418" y="131553"/>
                  </a:moveTo>
                  <a:lnTo>
                    <a:pt x="35418" y="0"/>
                  </a:lnTo>
                </a:path>
                <a:path w="788669" h="132080">
                  <a:moveTo>
                    <a:pt x="752891" y="131553"/>
                  </a:moveTo>
                  <a:lnTo>
                    <a:pt x="752891" y="0"/>
                  </a:lnTo>
                </a:path>
                <a:path w="788669" h="132080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 descr=""/>
            <p:cNvSpPr/>
            <p:nvPr/>
          </p:nvSpPr>
          <p:spPr>
            <a:xfrm>
              <a:off x="14321135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14321136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15038609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15038609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15029502" y="1329029"/>
              <a:ext cx="788670" cy="132080"/>
            </a:xfrm>
            <a:custGeom>
              <a:avLst/>
              <a:gdLst/>
              <a:ahLst/>
              <a:cxnLst/>
              <a:rect l="l" t="t" r="r" b="b"/>
              <a:pathLst>
                <a:path w="788669" h="132080">
                  <a:moveTo>
                    <a:pt x="35418" y="131553"/>
                  </a:moveTo>
                  <a:lnTo>
                    <a:pt x="35418" y="0"/>
                  </a:lnTo>
                </a:path>
                <a:path w="788669" h="132080">
                  <a:moveTo>
                    <a:pt x="752891" y="131553"/>
                  </a:moveTo>
                  <a:lnTo>
                    <a:pt x="752891" y="0"/>
                  </a:lnTo>
                </a:path>
                <a:path w="788669" h="132080">
                  <a:moveTo>
                    <a:pt x="0" y="35418"/>
                  </a:moveTo>
                  <a:lnTo>
                    <a:pt x="788310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15038609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15038609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 descr=""/>
            <p:cNvSpPr/>
            <p:nvPr/>
          </p:nvSpPr>
          <p:spPr>
            <a:xfrm>
              <a:off x="15755070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 descr=""/>
            <p:cNvSpPr/>
            <p:nvPr/>
          </p:nvSpPr>
          <p:spPr>
            <a:xfrm>
              <a:off x="15755071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 descr=""/>
            <p:cNvSpPr/>
            <p:nvPr/>
          </p:nvSpPr>
          <p:spPr>
            <a:xfrm>
              <a:off x="15745963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30" h="132080">
                  <a:moveTo>
                    <a:pt x="36430" y="131553"/>
                  </a:moveTo>
                  <a:lnTo>
                    <a:pt x="36430" y="0"/>
                  </a:lnTo>
                </a:path>
                <a:path w="430530" h="132080">
                  <a:moveTo>
                    <a:pt x="394661" y="131553"/>
                  </a:moveTo>
                  <a:lnTo>
                    <a:pt x="394661" y="0"/>
                  </a:lnTo>
                </a:path>
                <a:path w="430530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15755070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15755071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16114313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 descr=""/>
            <p:cNvSpPr/>
            <p:nvPr/>
          </p:nvSpPr>
          <p:spPr>
            <a:xfrm>
              <a:off x="16114314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 descr=""/>
            <p:cNvSpPr/>
            <p:nvPr/>
          </p:nvSpPr>
          <p:spPr>
            <a:xfrm>
              <a:off x="16104194" y="1329029"/>
              <a:ext cx="789940" cy="132080"/>
            </a:xfrm>
            <a:custGeom>
              <a:avLst/>
              <a:gdLst/>
              <a:ahLst/>
              <a:cxnLst/>
              <a:rect l="l" t="t" r="r" b="b"/>
              <a:pathLst>
                <a:path w="789940" h="132080">
                  <a:moveTo>
                    <a:pt x="36430" y="131553"/>
                  </a:moveTo>
                  <a:lnTo>
                    <a:pt x="36430" y="0"/>
                  </a:lnTo>
                </a:path>
                <a:path w="789940" h="132080">
                  <a:moveTo>
                    <a:pt x="753903" y="131553"/>
                  </a:moveTo>
                  <a:lnTo>
                    <a:pt x="753903" y="0"/>
                  </a:lnTo>
                </a:path>
                <a:path w="789940" h="132080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 descr=""/>
            <p:cNvSpPr/>
            <p:nvPr/>
          </p:nvSpPr>
          <p:spPr>
            <a:xfrm>
              <a:off x="16114313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 descr=""/>
            <p:cNvSpPr/>
            <p:nvPr/>
          </p:nvSpPr>
          <p:spPr>
            <a:xfrm>
              <a:off x="16114314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 descr=""/>
            <p:cNvSpPr/>
            <p:nvPr/>
          </p:nvSpPr>
          <p:spPr>
            <a:xfrm>
              <a:off x="16830774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 descr=""/>
            <p:cNvSpPr/>
            <p:nvPr/>
          </p:nvSpPr>
          <p:spPr>
            <a:xfrm>
              <a:off x="16830775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 descr=""/>
            <p:cNvSpPr/>
            <p:nvPr/>
          </p:nvSpPr>
          <p:spPr>
            <a:xfrm>
              <a:off x="16821668" y="1329029"/>
              <a:ext cx="789940" cy="132080"/>
            </a:xfrm>
            <a:custGeom>
              <a:avLst/>
              <a:gdLst/>
              <a:ahLst/>
              <a:cxnLst/>
              <a:rect l="l" t="t" r="r" b="b"/>
              <a:pathLst>
                <a:path w="789940" h="132080">
                  <a:moveTo>
                    <a:pt x="36430" y="131553"/>
                  </a:moveTo>
                  <a:lnTo>
                    <a:pt x="36430" y="0"/>
                  </a:lnTo>
                </a:path>
                <a:path w="789940" h="132080">
                  <a:moveTo>
                    <a:pt x="752891" y="131553"/>
                  </a:moveTo>
                  <a:lnTo>
                    <a:pt x="752891" y="0"/>
                  </a:lnTo>
                </a:path>
                <a:path w="789940" h="132080">
                  <a:moveTo>
                    <a:pt x="0" y="35418"/>
                  </a:moveTo>
                  <a:lnTo>
                    <a:pt x="789322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 descr=""/>
            <p:cNvSpPr/>
            <p:nvPr/>
          </p:nvSpPr>
          <p:spPr>
            <a:xfrm>
              <a:off x="16830774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16830775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17548248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17548249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54" name="object 1954" descr=""/>
          <p:cNvSpPr txBox="1"/>
          <p:nvPr/>
        </p:nvSpPr>
        <p:spPr>
          <a:xfrm>
            <a:off x="17105810" y="123957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55" name="object 1955" descr=""/>
          <p:cNvGrpSpPr/>
          <p:nvPr/>
        </p:nvGrpSpPr>
        <p:grpSpPr>
          <a:xfrm>
            <a:off x="17535966" y="1325854"/>
            <a:ext cx="436880" cy="138430"/>
            <a:chOff x="17535966" y="1325854"/>
            <a:chExt cx="436880" cy="138430"/>
          </a:xfrm>
        </p:grpSpPr>
        <p:sp>
          <p:nvSpPr>
            <p:cNvPr id="1956" name="object 1956" descr=""/>
            <p:cNvSpPr/>
            <p:nvPr/>
          </p:nvSpPr>
          <p:spPr>
            <a:xfrm>
              <a:off x="17539141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30" h="132080">
                  <a:moveTo>
                    <a:pt x="35418" y="131553"/>
                  </a:moveTo>
                  <a:lnTo>
                    <a:pt x="35418" y="0"/>
                  </a:lnTo>
                </a:path>
                <a:path w="430530" h="132080">
                  <a:moveTo>
                    <a:pt x="394661" y="131553"/>
                  </a:moveTo>
                  <a:lnTo>
                    <a:pt x="394661" y="0"/>
                  </a:lnTo>
                </a:path>
                <a:path w="430530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 descr=""/>
            <p:cNvSpPr/>
            <p:nvPr/>
          </p:nvSpPr>
          <p:spPr>
            <a:xfrm>
              <a:off x="17548248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 descr=""/>
            <p:cNvSpPr/>
            <p:nvPr/>
          </p:nvSpPr>
          <p:spPr>
            <a:xfrm>
              <a:off x="17548249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 descr=""/>
            <p:cNvSpPr/>
            <p:nvPr/>
          </p:nvSpPr>
          <p:spPr>
            <a:xfrm>
              <a:off x="17906479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 descr=""/>
            <p:cNvSpPr/>
            <p:nvPr/>
          </p:nvSpPr>
          <p:spPr>
            <a:xfrm>
              <a:off x="17906480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61" name="object 1961" descr=""/>
          <p:cNvSpPr txBox="1"/>
          <p:nvPr/>
        </p:nvSpPr>
        <p:spPr>
          <a:xfrm>
            <a:off x="17650240" y="123957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62" name="object 1962" descr=""/>
          <p:cNvGrpSpPr/>
          <p:nvPr/>
        </p:nvGrpSpPr>
        <p:grpSpPr>
          <a:xfrm>
            <a:off x="17894197" y="1325854"/>
            <a:ext cx="436880" cy="138430"/>
            <a:chOff x="17894197" y="1325854"/>
            <a:chExt cx="436880" cy="138430"/>
          </a:xfrm>
        </p:grpSpPr>
        <p:sp>
          <p:nvSpPr>
            <p:cNvPr id="1963" name="object 1963" descr=""/>
            <p:cNvSpPr/>
            <p:nvPr/>
          </p:nvSpPr>
          <p:spPr>
            <a:xfrm>
              <a:off x="17897372" y="1329029"/>
              <a:ext cx="430530" cy="132080"/>
            </a:xfrm>
            <a:custGeom>
              <a:avLst/>
              <a:gdLst/>
              <a:ahLst/>
              <a:cxnLst/>
              <a:rect l="l" t="t" r="r" b="b"/>
              <a:pathLst>
                <a:path w="430530" h="132080">
                  <a:moveTo>
                    <a:pt x="36430" y="131553"/>
                  </a:moveTo>
                  <a:lnTo>
                    <a:pt x="36430" y="0"/>
                  </a:lnTo>
                </a:path>
                <a:path w="430530" h="132080">
                  <a:moveTo>
                    <a:pt x="394661" y="131553"/>
                  </a:moveTo>
                  <a:lnTo>
                    <a:pt x="394661" y="0"/>
                  </a:lnTo>
                </a:path>
                <a:path w="430530" h="132080">
                  <a:moveTo>
                    <a:pt x="0" y="35418"/>
                  </a:moveTo>
                  <a:lnTo>
                    <a:pt x="430079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 descr=""/>
            <p:cNvSpPr/>
            <p:nvPr/>
          </p:nvSpPr>
          <p:spPr>
            <a:xfrm>
              <a:off x="17906479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 descr=""/>
            <p:cNvSpPr/>
            <p:nvPr/>
          </p:nvSpPr>
          <p:spPr>
            <a:xfrm>
              <a:off x="17906480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 descr=""/>
            <p:cNvSpPr/>
            <p:nvPr/>
          </p:nvSpPr>
          <p:spPr>
            <a:xfrm>
              <a:off x="18265722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 descr=""/>
            <p:cNvSpPr/>
            <p:nvPr/>
          </p:nvSpPr>
          <p:spPr>
            <a:xfrm>
              <a:off x="18265722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68" name="object 1968" descr=""/>
          <p:cNvSpPr txBox="1"/>
          <p:nvPr/>
        </p:nvSpPr>
        <p:spPr>
          <a:xfrm>
            <a:off x="18008469" y="123957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69" name="object 1969" descr=""/>
          <p:cNvGrpSpPr/>
          <p:nvPr/>
        </p:nvGrpSpPr>
        <p:grpSpPr>
          <a:xfrm>
            <a:off x="18252426" y="1325854"/>
            <a:ext cx="440055" cy="138430"/>
            <a:chOff x="18252426" y="1325854"/>
            <a:chExt cx="440055" cy="138430"/>
          </a:xfrm>
        </p:grpSpPr>
        <p:sp>
          <p:nvSpPr>
            <p:cNvPr id="1970" name="object 1970" descr=""/>
            <p:cNvSpPr/>
            <p:nvPr/>
          </p:nvSpPr>
          <p:spPr>
            <a:xfrm>
              <a:off x="18255601" y="1329029"/>
              <a:ext cx="433705" cy="132080"/>
            </a:xfrm>
            <a:custGeom>
              <a:avLst/>
              <a:gdLst/>
              <a:ahLst/>
              <a:cxnLst/>
              <a:rect l="l" t="t" r="r" b="b"/>
              <a:pathLst>
                <a:path w="433705" h="132080">
                  <a:moveTo>
                    <a:pt x="36430" y="131553"/>
                  </a:moveTo>
                  <a:lnTo>
                    <a:pt x="36430" y="0"/>
                  </a:lnTo>
                </a:path>
                <a:path w="433705" h="132080">
                  <a:moveTo>
                    <a:pt x="397696" y="131553"/>
                  </a:moveTo>
                  <a:lnTo>
                    <a:pt x="397696" y="0"/>
                  </a:lnTo>
                </a:path>
                <a:path w="433705" h="132080">
                  <a:moveTo>
                    <a:pt x="0" y="35418"/>
                  </a:moveTo>
                  <a:lnTo>
                    <a:pt x="433115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 descr=""/>
            <p:cNvSpPr/>
            <p:nvPr/>
          </p:nvSpPr>
          <p:spPr>
            <a:xfrm>
              <a:off x="18265720" y="13381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 descr=""/>
            <p:cNvSpPr/>
            <p:nvPr/>
          </p:nvSpPr>
          <p:spPr>
            <a:xfrm>
              <a:off x="18265721" y="13381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 descr=""/>
            <p:cNvSpPr/>
            <p:nvPr/>
          </p:nvSpPr>
          <p:spPr>
            <a:xfrm>
              <a:off x="18625975" y="13381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 descr=""/>
            <p:cNvSpPr/>
            <p:nvPr/>
          </p:nvSpPr>
          <p:spPr>
            <a:xfrm>
              <a:off x="18625976" y="13381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75" name="object 1975" descr=""/>
          <p:cNvSpPr txBox="1"/>
          <p:nvPr/>
        </p:nvSpPr>
        <p:spPr>
          <a:xfrm>
            <a:off x="18373785" y="1239572"/>
            <a:ext cx="193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76" name="object 1976" descr=""/>
          <p:cNvGrpSpPr/>
          <p:nvPr/>
        </p:nvGrpSpPr>
        <p:grpSpPr>
          <a:xfrm>
            <a:off x="11437946" y="1058698"/>
            <a:ext cx="7591425" cy="8872220"/>
            <a:chOff x="11437946" y="1058698"/>
            <a:chExt cx="7591425" cy="8872220"/>
          </a:xfrm>
        </p:grpSpPr>
        <p:sp>
          <p:nvSpPr>
            <p:cNvPr id="1977" name="object 1977" descr=""/>
            <p:cNvSpPr/>
            <p:nvPr/>
          </p:nvSpPr>
          <p:spPr>
            <a:xfrm>
              <a:off x="11441121" y="1061873"/>
              <a:ext cx="7247890" cy="398780"/>
            </a:xfrm>
            <a:custGeom>
              <a:avLst/>
              <a:gdLst/>
              <a:ahLst/>
              <a:cxnLst/>
              <a:rect l="l" t="t" r="r" b="b"/>
              <a:pathLst>
                <a:path w="7247890" h="398780">
                  <a:moveTo>
                    <a:pt x="35418" y="398708"/>
                  </a:moveTo>
                  <a:lnTo>
                    <a:pt x="35418" y="0"/>
                  </a:lnTo>
                </a:path>
                <a:path w="7247890" h="398780">
                  <a:moveTo>
                    <a:pt x="7212177" y="398708"/>
                  </a:moveTo>
                  <a:lnTo>
                    <a:pt x="7212177" y="0"/>
                  </a:lnTo>
                </a:path>
                <a:path w="7247890" h="398780">
                  <a:moveTo>
                    <a:pt x="0" y="35418"/>
                  </a:moveTo>
                  <a:lnTo>
                    <a:pt x="7247595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11450228" y="107098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3975" h="53975">
                  <a:moveTo>
                    <a:pt x="47561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11450229" y="107098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3633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3633" y="5059"/>
                  </a:lnTo>
                  <a:close/>
                </a:path>
                <a:path w="5397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18625975" y="107098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8573" y="0"/>
                  </a:lnTo>
                  <a:close/>
                </a:path>
                <a:path w="53975" h="53975">
                  <a:moveTo>
                    <a:pt x="48573" y="0"/>
                  </a:moveTo>
                  <a:lnTo>
                    <a:pt x="5059" y="53633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18625976" y="1070981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48573"/>
                  </a:moveTo>
                  <a:lnTo>
                    <a:pt x="5059" y="53633"/>
                  </a:lnTo>
                  <a:lnTo>
                    <a:pt x="48573" y="0"/>
                  </a:lnTo>
                  <a:lnTo>
                    <a:pt x="0" y="48573"/>
                  </a:lnTo>
                  <a:close/>
                </a:path>
                <a:path w="53975" h="53975">
                  <a:moveTo>
                    <a:pt x="5059" y="53633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18713004" y="9495476"/>
              <a:ext cx="313055" cy="432434"/>
            </a:xfrm>
            <a:custGeom>
              <a:avLst/>
              <a:gdLst/>
              <a:ahLst/>
              <a:cxnLst/>
              <a:rect l="l" t="t" r="r" b="b"/>
              <a:pathLst>
                <a:path w="313055" h="432434">
                  <a:moveTo>
                    <a:pt x="0" y="396684"/>
                  </a:moveTo>
                  <a:lnTo>
                    <a:pt x="312692" y="396684"/>
                  </a:lnTo>
                </a:path>
                <a:path w="313055" h="432434">
                  <a:moveTo>
                    <a:pt x="0" y="35418"/>
                  </a:moveTo>
                  <a:lnTo>
                    <a:pt x="312692" y="35418"/>
                  </a:lnTo>
                </a:path>
                <a:path w="313055" h="432434">
                  <a:moveTo>
                    <a:pt x="277274" y="432103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18963967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 descr=""/>
            <p:cNvSpPr/>
            <p:nvPr/>
          </p:nvSpPr>
          <p:spPr>
            <a:xfrm>
              <a:off x="18963968" y="98658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 descr=""/>
            <p:cNvSpPr/>
            <p:nvPr/>
          </p:nvSpPr>
          <p:spPr>
            <a:xfrm>
              <a:off x="18963967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 descr=""/>
            <p:cNvSpPr/>
            <p:nvPr/>
          </p:nvSpPr>
          <p:spPr>
            <a:xfrm>
              <a:off x="18963968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87" name="object 1987" descr=""/>
          <p:cNvSpPr txBox="1"/>
          <p:nvPr/>
        </p:nvSpPr>
        <p:spPr>
          <a:xfrm>
            <a:off x="18889056" y="9615982"/>
            <a:ext cx="118110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88" name="object 1988" descr=""/>
          <p:cNvGrpSpPr/>
          <p:nvPr/>
        </p:nvGrpSpPr>
        <p:grpSpPr>
          <a:xfrm>
            <a:off x="18709830" y="8774827"/>
            <a:ext cx="319405" cy="795020"/>
            <a:chOff x="18709830" y="8774827"/>
            <a:chExt cx="319405" cy="795020"/>
          </a:xfrm>
        </p:grpSpPr>
        <p:sp>
          <p:nvSpPr>
            <p:cNvPr id="1989" name="object 1989" descr=""/>
            <p:cNvSpPr/>
            <p:nvPr/>
          </p:nvSpPr>
          <p:spPr>
            <a:xfrm>
              <a:off x="18713005" y="8778002"/>
              <a:ext cx="313055" cy="788670"/>
            </a:xfrm>
            <a:custGeom>
              <a:avLst/>
              <a:gdLst/>
              <a:ahLst/>
              <a:cxnLst/>
              <a:rect l="l" t="t" r="r" b="b"/>
              <a:pathLst>
                <a:path w="313055" h="788670">
                  <a:moveTo>
                    <a:pt x="0" y="752891"/>
                  </a:moveTo>
                  <a:lnTo>
                    <a:pt x="312692" y="752891"/>
                  </a:lnTo>
                </a:path>
                <a:path w="313055" h="788670">
                  <a:moveTo>
                    <a:pt x="0" y="35418"/>
                  </a:moveTo>
                  <a:lnTo>
                    <a:pt x="312692" y="35418"/>
                  </a:lnTo>
                </a:path>
                <a:path w="313055" h="788670">
                  <a:moveTo>
                    <a:pt x="277274" y="788310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 descr=""/>
            <p:cNvSpPr/>
            <p:nvPr/>
          </p:nvSpPr>
          <p:spPr>
            <a:xfrm>
              <a:off x="18963968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18963969" y="95045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18963968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18963969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94" name="object 1994" descr=""/>
          <p:cNvSpPr txBox="1"/>
          <p:nvPr/>
        </p:nvSpPr>
        <p:spPr>
          <a:xfrm>
            <a:off x="18889056" y="906484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995" name="object 1995" descr=""/>
          <p:cNvGrpSpPr/>
          <p:nvPr/>
        </p:nvGrpSpPr>
        <p:grpSpPr>
          <a:xfrm>
            <a:off x="18709830" y="8057354"/>
            <a:ext cx="319405" cy="796290"/>
            <a:chOff x="18709830" y="8057354"/>
            <a:chExt cx="319405" cy="796290"/>
          </a:xfrm>
        </p:grpSpPr>
        <p:sp>
          <p:nvSpPr>
            <p:cNvPr id="1996" name="object 1996" descr=""/>
            <p:cNvSpPr/>
            <p:nvPr/>
          </p:nvSpPr>
          <p:spPr>
            <a:xfrm>
              <a:off x="18713005" y="8060529"/>
              <a:ext cx="313055" cy="789940"/>
            </a:xfrm>
            <a:custGeom>
              <a:avLst/>
              <a:gdLst/>
              <a:ahLst/>
              <a:cxnLst/>
              <a:rect l="l" t="t" r="r" b="b"/>
              <a:pathLst>
                <a:path w="313055" h="789940">
                  <a:moveTo>
                    <a:pt x="0" y="752891"/>
                  </a:moveTo>
                  <a:lnTo>
                    <a:pt x="312692" y="752891"/>
                  </a:lnTo>
                </a:path>
                <a:path w="313055" h="789940">
                  <a:moveTo>
                    <a:pt x="0" y="36430"/>
                  </a:moveTo>
                  <a:lnTo>
                    <a:pt x="312692" y="36430"/>
                  </a:lnTo>
                </a:path>
                <a:path w="313055" h="789940">
                  <a:moveTo>
                    <a:pt x="277274" y="789322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18963968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18963969" y="878711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 descr=""/>
            <p:cNvSpPr/>
            <p:nvPr/>
          </p:nvSpPr>
          <p:spPr>
            <a:xfrm>
              <a:off x="18963968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 descr=""/>
            <p:cNvSpPr/>
            <p:nvPr/>
          </p:nvSpPr>
          <p:spPr>
            <a:xfrm>
              <a:off x="18963969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01" name="object 2001" descr=""/>
          <p:cNvSpPr txBox="1"/>
          <p:nvPr/>
        </p:nvSpPr>
        <p:spPr>
          <a:xfrm>
            <a:off x="18889056" y="834837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02" name="object 2002" descr=""/>
          <p:cNvGrpSpPr/>
          <p:nvPr/>
        </p:nvGrpSpPr>
        <p:grpSpPr>
          <a:xfrm>
            <a:off x="18709830" y="7340893"/>
            <a:ext cx="319405" cy="795020"/>
            <a:chOff x="18709830" y="7340893"/>
            <a:chExt cx="319405" cy="795020"/>
          </a:xfrm>
        </p:grpSpPr>
        <p:sp>
          <p:nvSpPr>
            <p:cNvPr id="2003" name="object 2003" descr=""/>
            <p:cNvSpPr/>
            <p:nvPr/>
          </p:nvSpPr>
          <p:spPr>
            <a:xfrm>
              <a:off x="18713005" y="7344068"/>
              <a:ext cx="313055" cy="788670"/>
            </a:xfrm>
            <a:custGeom>
              <a:avLst/>
              <a:gdLst/>
              <a:ahLst/>
              <a:cxnLst/>
              <a:rect l="l" t="t" r="r" b="b"/>
              <a:pathLst>
                <a:path w="313055" h="788670">
                  <a:moveTo>
                    <a:pt x="0" y="752891"/>
                  </a:moveTo>
                  <a:lnTo>
                    <a:pt x="312692" y="752891"/>
                  </a:lnTo>
                </a:path>
                <a:path w="313055" h="788670">
                  <a:moveTo>
                    <a:pt x="0" y="35418"/>
                  </a:moveTo>
                  <a:lnTo>
                    <a:pt x="312692" y="35418"/>
                  </a:lnTo>
                </a:path>
                <a:path w="313055" h="788670">
                  <a:moveTo>
                    <a:pt x="277274" y="788310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18963968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18963969" y="80706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18963968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18963969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08" name="object 2008" descr=""/>
          <p:cNvSpPr txBox="1"/>
          <p:nvPr/>
        </p:nvSpPr>
        <p:spPr>
          <a:xfrm>
            <a:off x="18889056" y="763090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09" name="object 2009" descr=""/>
          <p:cNvGrpSpPr/>
          <p:nvPr/>
        </p:nvGrpSpPr>
        <p:grpSpPr>
          <a:xfrm>
            <a:off x="18709830" y="5905946"/>
            <a:ext cx="319405" cy="1513205"/>
            <a:chOff x="18709830" y="5905946"/>
            <a:chExt cx="319405" cy="1513205"/>
          </a:xfrm>
        </p:grpSpPr>
        <p:sp>
          <p:nvSpPr>
            <p:cNvPr id="2010" name="object 2010" descr=""/>
            <p:cNvSpPr/>
            <p:nvPr/>
          </p:nvSpPr>
          <p:spPr>
            <a:xfrm>
              <a:off x="18713005" y="5909121"/>
              <a:ext cx="313055" cy="1506855"/>
            </a:xfrm>
            <a:custGeom>
              <a:avLst/>
              <a:gdLst/>
              <a:ahLst/>
              <a:cxnLst/>
              <a:rect l="l" t="t" r="r" b="b"/>
              <a:pathLst>
                <a:path w="313055" h="1506854">
                  <a:moveTo>
                    <a:pt x="0" y="1470365"/>
                  </a:moveTo>
                  <a:lnTo>
                    <a:pt x="312692" y="1470365"/>
                  </a:lnTo>
                </a:path>
                <a:path w="313055" h="1506854">
                  <a:moveTo>
                    <a:pt x="0" y="36430"/>
                  </a:moveTo>
                  <a:lnTo>
                    <a:pt x="312692" y="36430"/>
                  </a:lnTo>
                </a:path>
                <a:path w="313055" h="1506854">
                  <a:moveTo>
                    <a:pt x="277274" y="1506795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18963968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18963969" y="73531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18963968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18963969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15" name="object 2015" descr=""/>
          <p:cNvSpPr txBox="1"/>
          <p:nvPr/>
        </p:nvSpPr>
        <p:spPr>
          <a:xfrm>
            <a:off x="18889056" y="65552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16" name="object 2016" descr=""/>
          <p:cNvGrpSpPr/>
          <p:nvPr/>
        </p:nvGrpSpPr>
        <p:grpSpPr>
          <a:xfrm>
            <a:off x="18709830" y="5189484"/>
            <a:ext cx="319405" cy="795020"/>
            <a:chOff x="18709830" y="5189484"/>
            <a:chExt cx="319405" cy="795020"/>
          </a:xfrm>
        </p:grpSpPr>
        <p:sp>
          <p:nvSpPr>
            <p:cNvPr id="2017" name="object 2017" descr=""/>
            <p:cNvSpPr/>
            <p:nvPr/>
          </p:nvSpPr>
          <p:spPr>
            <a:xfrm>
              <a:off x="18713005" y="5192659"/>
              <a:ext cx="313055" cy="788670"/>
            </a:xfrm>
            <a:custGeom>
              <a:avLst/>
              <a:gdLst/>
              <a:ahLst/>
              <a:cxnLst/>
              <a:rect l="l" t="t" r="r" b="b"/>
              <a:pathLst>
                <a:path w="313055" h="788670">
                  <a:moveTo>
                    <a:pt x="0" y="752891"/>
                  </a:moveTo>
                  <a:lnTo>
                    <a:pt x="312692" y="752891"/>
                  </a:lnTo>
                </a:path>
                <a:path w="313055" h="788670">
                  <a:moveTo>
                    <a:pt x="0" y="35418"/>
                  </a:moveTo>
                  <a:lnTo>
                    <a:pt x="312692" y="35418"/>
                  </a:lnTo>
                </a:path>
                <a:path w="313055" h="788670">
                  <a:moveTo>
                    <a:pt x="277274" y="788310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18963968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18963969" y="59192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18963968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18963969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22" name="object 2022" descr=""/>
          <p:cNvSpPr txBox="1"/>
          <p:nvPr/>
        </p:nvSpPr>
        <p:spPr>
          <a:xfrm>
            <a:off x="18889056" y="547949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23" name="object 2023" descr=""/>
          <p:cNvGrpSpPr/>
          <p:nvPr/>
        </p:nvGrpSpPr>
        <p:grpSpPr>
          <a:xfrm>
            <a:off x="18709830" y="4472010"/>
            <a:ext cx="319405" cy="796290"/>
            <a:chOff x="18709830" y="4472010"/>
            <a:chExt cx="319405" cy="796290"/>
          </a:xfrm>
        </p:grpSpPr>
        <p:sp>
          <p:nvSpPr>
            <p:cNvPr id="2024" name="object 2024" descr=""/>
            <p:cNvSpPr/>
            <p:nvPr/>
          </p:nvSpPr>
          <p:spPr>
            <a:xfrm>
              <a:off x="18713005" y="4475185"/>
              <a:ext cx="313055" cy="789940"/>
            </a:xfrm>
            <a:custGeom>
              <a:avLst/>
              <a:gdLst/>
              <a:ahLst/>
              <a:cxnLst/>
              <a:rect l="l" t="t" r="r" b="b"/>
              <a:pathLst>
                <a:path w="313055" h="789939">
                  <a:moveTo>
                    <a:pt x="0" y="752891"/>
                  </a:moveTo>
                  <a:lnTo>
                    <a:pt x="312692" y="752891"/>
                  </a:lnTo>
                </a:path>
                <a:path w="313055" h="789939">
                  <a:moveTo>
                    <a:pt x="0" y="36430"/>
                  </a:moveTo>
                  <a:lnTo>
                    <a:pt x="312692" y="36430"/>
                  </a:lnTo>
                </a:path>
                <a:path w="313055" h="789939">
                  <a:moveTo>
                    <a:pt x="277274" y="789322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 descr=""/>
            <p:cNvSpPr/>
            <p:nvPr/>
          </p:nvSpPr>
          <p:spPr>
            <a:xfrm>
              <a:off x="18963968" y="520176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 descr=""/>
            <p:cNvSpPr/>
            <p:nvPr/>
          </p:nvSpPr>
          <p:spPr>
            <a:xfrm>
              <a:off x="18963969" y="520176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18963968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18963969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29" name="object 2029" descr=""/>
          <p:cNvSpPr txBox="1"/>
          <p:nvPr/>
        </p:nvSpPr>
        <p:spPr>
          <a:xfrm>
            <a:off x="18889056" y="47620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30" name="object 2030" descr=""/>
          <p:cNvGrpSpPr/>
          <p:nvPr/>
        </p:nvGrpSpPr>
        <p:grpSpPr>
          <a:xfrm>
            <a:off x="18709830" y="3754537"/>
            <a:ext cx="319405" cy="796290"/>
            <a:chOff x="18709830" y="3754537"/>
            <a:chExt cx="319405" cy="796290"/>
          </a:xfrm>
        </p:grpSpPr>
        <p:sp>
          <p:nvSpPr>
            <p:cNvPr id="2031" name="object 2031" descr=""/>
            <p:cNvSpPr/>
            <p:nvPr/>
          </p:nvSpPr>
          <p:spPr>
            <a:xfrm>
              <a:off x="18713005" y="3757712"/>
              <a:ext cx="313055" cy="789940"/>
            </a:xfrm>
            <a:custGeom>
              <a:avLst/>
              <a:gdLst/>
              <a:ahLst/>
              <a:cxnLst/>
              <a:rect l="l" t="t" r="r" b="b"/>
              <a:pathLst>
                <a:path w="313055" h="789939">
                  <a:moveTo>
                    <a:pt x="0" y="753903"/>
                  </a:moveTo>
                  <a:lnTo>
                    <a:pt x="312692" y="753903"/>
                  </a:lnTo>
                </a:path>
                <a:path w="313055" h="789939">
                  <a:moveTo>
                    <a:pt x="0" y="36430"/>
                  </a:moveTo>
                  <a:lnTo>
                    <a:pt x="312692" y="36430"/>
                  </a:lnTo>
                </a:path>
                <a:path w="313055" h="789939">
                  <a:moveTo>
                    <a:pt x="277274" y="789322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 descr=""/>
            <p:cNvSpPr/>
            <p:nvPr/>
          </p:nvSpPr>
          <p:spPr>
            <a:xfrm>
              <a:off x="18963968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18963969" y="4484293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18963968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18963969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36" name="object 2036" descr=""/>
          <p:cNvSpPr txBox="1"/>
          <p:nvPr/>
        </p:nvSpPr>
        <p:spPr>
          <a:xfrm>
            <a:off x="18889056" y="404556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37" name="object 2037" descr=""/>
          <p:cNvGrpSpPr/>
          <p:nvPr/>
        </p:nvGrpSpPr>
        <p:grpSpPr>
          <a:xfrm>
            <a:off x="18709830" y="3324457"/>
            <a:ext cx="319405" cy="508634"/>
            <a:chOff x="18709830" y="3324457"/>
            <a:chExt cx="319405" cy="508634"/>
          </a:xfrm>
        </p:grpSpPr>
        <p:sp>
          <p:nvSpPr>
            <p:cNvPr id="2038" name="object 2038" descr=""/>
            <p:cNvSpPr/>
            <p:nvPr/>
          </p:nvSpPr>
          <p:spPr>
            <a:xfrm>
              <a:off x="18713005" y="3327632"/>
              <a:ext cx="313055" cy="502284"/>
            </a:xfrm>
            <a:custGeom>
              <a:avLst/>
              <a:gdLst/>
              <a:ahLst/>
              <a:cxnLst/>
              <a:rect l="l" t="t" r="r" b="b"/>
              <a:pathLst>
                <a:path w="313055" h="502285">
                  <a:moveTo>
                    <a:pt x="0" y="466509"/>
                  </a:moveTo>
                  <a:lnTo>
                    <a:pt x="312692" y="466509"/>
                  </a:lnTo>
                </a:path>
                <a:path w="313055" h="502285">
                  <a:moveTo>
                    <a:pt x="0" y="36430"/>
                  </a:moveTo>
                  <a:lnTo>
                    <a:pt x="312692" y="36430"/>
                  </a:lnTo>
                </a:path>
                <a:path w="313055" h="502285">
                  <a:moveTo>
                    <a:pt x="277274" y="501927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 descr=""/>
            <p:cNvSpPr/>
            <p:nvPr/>
          </p:nvSpPr>
          <p:spPr>
            <a:xfrm>
              <a:off x="18963968" y="376783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18963969" y="376783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18963968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18963969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43" name="object 2043" descr=""/>
          <p:cNvSpPr txBox="1"/>
          <p:nvPr/>
        </p:nvSpPr>
        <p:spPr>
          <a:xfrm>
            <a:off x="18889056" y="3477689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44" name="object 2044" descr=""/>
          <p:cNvGrpSpPr/>
          <p:nvPr/>
        </p:nvGrpSpPr>
        <p:grpSpPr>
          <a:xfrm>
            <a:off x="18709830" y="3038075"/>
            <a:ext cx="319405" cy="365125"/>
            <a:chOff x="18709830" y="3038075"/>
            <a:chExt cx="319405" cy="365125"/>
          </a:xfrm>
        </p:grpSpPr>
        <p:sp>
          <p:nvSpPr>
            <p:cNvPr id="2045" name="object 2045" descr=""/>
            <p:cNvSpPr/>
            <p:nvPr/>
          </p:nvSpPr>
          <p:spPr>
            <a:xfrm>
              <a:off x="18713005" y="3041250"/>
              <a:ext cx="313055" cy="358775"/>
            </a:xfrm>
            <a:custGeom>
              <a:avLst/>
              <a:gdLst/>
              <a:ahLst/>
              <a:cxnLst/>
              <a:rect l="l" t="t" r="r" b="b"/>
              <a:pathLst>
                <a:path w="313055" h="358775">
                  <a:moveTo>
                    <a:pt x="0" y="322812"/>
                  </a:moveTo>
                  <a:lnTo>
                    <a:pt x="312692" y="322812"/>
                  </a:lnTo>
                </a:path>
                <a:path w="313055" h="358775">
                  <a:moveTo>
                    <a:pt x="0" y="35418"/>
                  </a:moveTo>
                  <a:lnTo>
                    <a:pt x="312692" y="35418"/>
                  </a:lnTo>
                </a:path>
                <a:path w="313055" h="358775">
                  <a:moveTo>
                    <a:pt x="277274" y="358230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18963968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18963969" y="333775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 descr=""/>
            <p:cNvSpPr/>
            <p:nvPr/>
          </p:nvSpPr>
          <p:spPr>
            <a:xfrm>
              <a:off x="18963968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 descr=""/>
            <p:cNvSpPr/>
            <p:nvPr/>
          </p:nvSpPr>
          <p:spPr>
            <a:xfrm>
              <a:off x="18963969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50" name="object 2050" descr=""/>
          <p:cNvSpPr txBox="1"/>
          <p:nvPr/>
        </p:nvSpPr>
        <p:spPr>
          <a:xfrm>
            <a:off x="18889056" y="3119458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51" name="object 2051" descr=""/>
          <p:cNvGrpSpPr/>
          <p:nvPr/>
        </p:nvGrpSpPr>
        <p:grpSpPr>
          <a:xfrm>
            <a:off x="18709830" y="1604140"/>
            <a:ext cx="319405" cy="1512570"/>
            <a:chOff x="18709830" y="1604140"/>
            <a:chExt cx="319405" cy="1512570"/>
          </a:xfrm>
        </p:grpSpPr>
        <p:sp>
          <p:nvSpPr>
            <p:cNvPr id="2052" name="object 2052" descr=""/>
            <p:cNvSpPr/>
            <p:nvPr/>
          </p:nvSpPr>
          <p:spPr>
            <a:xfrm>
              <a:off x="18713005" y="1607315"/>
              <a:ext cx="313055" cy="1506220"/>
            </a:xfrm>
            <a:custGeom>
              <a:avLst/>
              <a:gdLst/>
              <a:ahLst/>
              <a:cxnLst/>
              <a:rect l="l" t="t" r="r" b="b"/>
              <a:pathLst>
                <a:path w="313055" h="1506220">
                  <a:moveTo>
                    <a:pt x="0" y="1469353"/>
                  </a:moveTo>
                  <a:lnTo>
                    <a:pt x="312692" y="1469353"/>
                  </a:lnTo>
                </a:path>
                <a:path w="313055" h="1506220">
                  <a:moveTo>
                    <a:pt x="0" y="35418"/>
                  </a:moveTo>
                  <a:lnTo>
                    <a:pt x="312692" y="35418"/>
                  </a:lnTo>
                </a:path>
                <a:path w="313055" h="1506220">
                  <a:moveTo>
                    <a:pt x="277274" y="1505783"/>
                  </a:moveTo>
                  <a:lnTo>
                    <a:pt x="277274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18963968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18963969" y="30503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 descr=""/>
            <p:cNvSpPr/>
            <p:nvPr/>
          </p:nvSpPr>
          <p:spPr>
            <a:xfrm>
              <a:off x="18963968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 descr=""/>
            <p:cNvSpPr/>
            <p:nvPr/>
          </p:nvSpPr>
          <p:spPr>
            <a:xfrm>
              <a:off x="18963969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57" name="object 2057" descr=""/>
          <p:cNvSpPr txBox="1"/>
          <p:nvPr/>
        </p:nvSpPr>
        <p:spPr>
          <a:xfrm>
            <a:off x="18889056" y="225238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58" name="object 2058" descr=""/>
          <p:cNvSpPr/>
          <p:nvPr/>
        </p:nvSpPr>
        <p:spPr>
          <a:xfrm>
            <a:off x="18713005" y="1279443"/>
            <a:ext cx="313055" cy="398780"/>
          </a:xfrm>
          <a:custGeom>
            <a:avLst/>
            <a:gdLst/>
            <a:ahLst/>
            <a:cxnLst/>
            <a:rect l="l" t="t" r="r" b="b"/>
            <a:pathLst>
              <a:path w="313055" h="398780">
                <a:moveTo>
                  <a:pt x="0" y="363290"/>
                </a:moveTo>
                <a:lnTo>
                  <a:pt x="312692" y="363290"/>
                </a:lnTo>
              </a:path>
              <a:path w="313055" h="398780">
                <a:moveTo>
                  <a:pt x="0" y="241856"/>
                </a:moveTo>
                <a:lnTo>
                  <a:pt x="312692" y="241856"/>
                </a:lnTo>
              </a:path>
              <a:path w="313055" h="398780">
                <a:moveTo>
                  <a:pt x="277274" y="398708"/>
                </a:moveTo>
                <a:lnTo>
                  <a:pt x="277274" y="205426"/>
                </a:lnTo>
              </a:path>
              <a:path w="313055" h="398780">
                <a:moveTo>
                  <a:pt x="277274" y="0"/>
                </a:moveTo>
                <a:lnTo>
                  <a:pt x="277274" y="241856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59" name="object 2059" descr=""/>
          <p:cNvSpPr txBox="1"/>
          <p:nvPr/>
        </p:nvSpPr>
        <p:spPr>
          <a:xfrm>
            <a:off x="18889056" y="1274920"/>
            <a:ext cx="118110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510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060" name="object 2060" descr=""/>
          <p:cNvGrpSpPr/>
          <p:nvPr/>
        </p:nvGrpSpPr>
        <p:grpSpPr>
          <a:xfrm>
            <a:off x="18709830" y="1481694"/>
            <a:ext cx="582295" cy="8449310"/>
            <a:chOff x="18709830" y="1481694"/>
            <a:chExt cx="582295" cy="8449310"/>
          </a:xfrm>
        </p:grpSpPr>
        <p:sp>
          <p:nvSpPr>
            <p:cNvPr id="2061" name="object 2061" descr=""/>
            <p:cNvSpPr/>
            <p:nvPr/>
          </p:nvSpPr>
          <p:spPr>
            <a:xfrm>
              <a:off x="18963968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18963969" y="161642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18963968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18963969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18713005" y="1484869"/>
              <a:ext cx="575945" cy="8442960"/>
            </a:xfrm>
            <a:custGeom>
              <a:avLst/>
              <a:gdLst/>
              <a:ahLst/>
              <a:cxnLst/>
              <a:rect l="l" t="t" r="r" b="b"/>
              <a:pathLst>
                <a:path w="575944" h="8442960">
                  <a:moveTo>
                    <a:pt x="0" y="36430"/>
                  </a:moveTo>
                  <a:lnTo>
                    <a:pt x="575800" y="36430"/>
                  </a:lnTo>
                </a:path>
                <a:path w="575944" h="8442960">
                  <a:moveTo>
                    <a:pt x="0" y="8407291"/>
                  </a:moveTo>
                  <a:lnTo>
                    <a:pt x="575800" y="8407291"/>
                  </a:lnTo>
                </a:path>
                <a:path w="575944" h="8442960">
                  <a:moveTo>
                    <a:pt x="539370" y="0"/>
                  </a:moveTo>
                  <a:lnTo>
                    <a:pt x="539370" y="844271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19226063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19226064" y="149397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 descr=""/>
            <p:cNvSpPr/>
            <p:nvPr/>
          </p:nvSpPr>
          <p:spPr>
            <a:xfrm>
              <a:off x="19226063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 descr=""/>
            <p:cNvSpPr/>
            <p:nvPr/>
          </p:nvSpPr>
          <p:spPr>
            <a:xfrm>
              <a:off x="19226064" y="986585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70" name="object 2070" descr=""/>
          <p:cNvSpPr txBox="1"/>
          <p:nvPr/>
        </p:nvSpPr>
        <p:spPr>
          <a:xfrm>
            <a:off x="19152162" y="5578384"/>
            <a:ext cx="118110" cy="259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35020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71" name="object 2071" descr=""/>
          <p:cNvSpPr txBox="1"/>
          <p:nvPr/>
        </p:nvSpPr>
        <p:spPr>
          <a:xfrm>
            <a:off x="4698539" y="236331"/>
            <a:ext cx="1718945" cy="7664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План</a:t>
            </a:r>
            <a:r>
              <a:rPr dirty="0" sz="1450" spc="-265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пальового</a:t>
            </a:r>
            <a:r>
              <a:rPr dirty="0" sz="1450" spc="-265" i="1">
                <a:latin typeface="ISOCPEUR"/>
                <a:cs typeface="ISOCPEUR"/>
              </a:rPr>
              <a:t> </a:t>
            </a:r>
            <a:r>
              <a:rPr dirty="0" sz="1450" spc="-20" i="1">
                <a:latin typeface="ISOCPEUR"/>
                <a:cs typeface="ISOCPEUR"/>
              </a:rPr>
              <a:t>поля</a:t>
            </a:r>
            <a:endParaRPr sz="14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ISOCPEUR"/>
              <a:cs typeface="ISOCPEUR"/>
            </a:endParaRPr>
          </a:p>
          <a:p>
            <a:pPr marL="91440">
              <a:lnSpc>
                <a:spcPct val="100000"/>
              </a:lnSpc>
              <a:tabLst>
                <a:tab pos="803910" algn="l"/>
                <a:tab pos="1522730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  <a:p>
            <a:pPr algn="ctr" marR="20955">
              <a:lnSpc>
                <a:spcPct val="100000"/>
              </a:lnSpc>
              <a:spcBef>
                <a:spcPts val="440"/>
              </a:spcBef>
            </a:pPr>
            <a:r>
              <a:rPr dirty="0" sz="750" spc="-10" i="1">
                <a:latin typeface="ISOCPEUR"/>
                <a:cs typeface="ISOCPEUR"/>
              </a:rPr>
              <a:t>27000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72" name="object 2072" descr=""/>
          <p:cNvSpPr txBox="1"/>
          <p:nvPr/>
        </p:nvSpPr>
        <p:spPr>
          <a:xfrm>
            <a:off x="14298316" y="245439"/>
            <a:ext cx="2311400" cy="113474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29845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ростверків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(</a:t>
            </a:r>
            <a:r>
              <a:rPr dirty="0" sz="1450" spc="-415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опалубки)</a:t>
            </a:r>
            <a:endParaRPr sz="14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724535" algn="l"/>
                <a:tab pos="1443355" algn="l"/>
                <a:tab pos="1802764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ISOCPEUR"/>
              <a:cs typeface="ISOCPEUR"/>
            </a:endParaRPr>
          </a:p>
          <a:p>
            <a:pPr marL="648335">
              <a:lnSpc>
                <a:spcPct val="100000"/>
              </a:lnSpc>
            </a:pPr>
            <a:r>
              <a:rPr dirty="0" sz="750" spc="-10" i="1">
                <a:latin typeface="ISOCPEUR"/>
                <a:cs typeface="ISOCPEUR"/>
              </a:rPr>
              <a:t>30020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ISOCPEUR"/>
              <a:cs typeface="ISOCPEUR"/>
            </a:endParaRPr>
          </a:p>
          <a:p>
            <a:pPr marL="310515">
              <a:lnSpc>
                <a:spcPct val="100000"/>
              </a:lnSpc>
              <a:tabLst>
                <a:tab pos="1027430" algn="l"/>
                <a:tab pos="1570990" algn="l"/>
                <a:tab pos="2103120" algn="l"/>
              </a:tabLst>
            </a:pP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1500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73" name="object 2073" descr=""/>
          <p:cNvSpPr txBox="1"/>
          <p:nvPr/>
        </p:nvSpPr>
        <p:spPr>
          <a:xfrm>
            <a:off x="17448521" y="13743147"/>
            <a:ext cx="10490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План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пальового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20" i="1">
                <a:latin typeface="ISOCPEUR"/>
                <a:cs typeface="ISOCPEUR"/>
              </a:rPr>
              <a:t>поля.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074" name="object 2074" descr=""/>
          <p:cNvSpPr txBox="1"/>
          <p:nvPr/>
        </p:nvSpPr>
        <p:spPr>
          <a:xfrm>
            <a:off x="17218477" y="11448288"/>
            <a:ext cx="11868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Відомість</a:t>
            </a:r>
            <a:r>
              <a:rPr dirty="0" sz="1500" spc="-34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паль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75" name="object 2075" descr=""/>
          <p:cNvSpPr/>
          <p:nvPr/>
        </p:nvSpPr>
        <p:spPr>
          <a:xfrm>
            <a:off x="15219748" y="11816893"/>
            <a:ext cx="4775835" cy="608330"/>
          </a:xfrm>
          <a:custGeom>
            <a:avLst/>
            <a:gdLst/>
            <a:ahLst/>
            <a:cxnLst/>
            <a:rect l="l" t="t" r="r" b="b"/>
            <a:pathLst>
              <a:path w="4775834" h="608329">
                <a:moveTo>
                  <a:pt x="0" y="0"/>
                </a:moveTo>
                <a:lnTo>
                  <a:pt x="4775398" y="0"/>
                </a:lnTo>
                <a:lnTo>
                  <a:pt x="4775398" y="608182"/>
                </a:lnTo>
                <a:lnTo>
                  <a:pt x="0" y="608182"/>
                </a:lnTo>
                <a:lnTo>
                  <a:pt x="0" y="0"/>
                </a:lnTo>
              </a:path>
              <a:path w="4775834" h="608329">
                <a:moveTo>
                  <a:pt x="497880" y="0"/>
                </a:moveTo>
                <a:lnTo>
                  <a:pt x="497880" y="608182"/>
                </a:lnTo>
              </a:path>
              <a:path w="4775834" h="608329">
                <a:moveTo>
                  <a:pt x="1884253" y="0"/>
                </a:moveTo>
                <a:lnTo>
                  <a:pt x="1884253" y="608182"/>
                </a:lnTo>
              </a:path>
              <a:path w="4775834" h="608329">
                <a:moveTo>
                  <a:pt x="2642205" y="0"/>
                </a:moveTo>
                <a:lnTo>
                  <a:pt x="2642205" y="608182"/>
                </a:lnTo>
              </a:path>
              <a:path w="4775834" h="608329">
                <a:moveTo>
                  <a:pt x="0" y="391625"/>
                </a:moveTo>
                <a:lnTo>
                  <a:pt x="4775398" y="391625"/>
                </a:lnTo>
              </a:path>
              <a:path w="4775834" h="608329">
                <a:moveTo>
                  <a:pt x="4460681" y="0"/>
                </a:moveTo>
                <a:lnTo>
                  <a:pt x="4460681" y="608182"/>
                </a:lnTo>
              </a:path>
              <a:path w="4775834" h="608329">
                <a:moveTo>
                  <a:pt x="3955717" y="0"/>
                </a:moveTo>
                <a:lnTo>
                  <a:pt x="3955717" y="608182"/>
                </a:lnTo>
              </a:path>
              <a:path w="4775834" h="608329">
                <a:moveTo>
                  <a:pt x="3642012" y="0"/>
                </a:moveTo>
                <a:lnTo>
                  <a:pt x="3642012" y="608182"/>
                </a:lnTo>
              </a:path>
              <a:path w="4775834" h="608329">
                <a:moveTo>
                  <a:pt x="3642012" y="190246"/>
                </a:moveTo>
                <a:lnTo>
                  <a:pt x="2642205" y="190246"/>
                </a:lnTo>
              </a:path>
              <a:path w="4775834" h="608329">
                <a:moveTo>
                  <a:pt x="3142109" y="190246"/>
                </a:moveTo>
                <a:lnTo>
                  <a:pt x="3142109" y="608182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76" name="object 2076" descr=""/>
          <p:cNvSpPr txBox="1"/>
          <p:nvPr/>
        </p:nvSpPr>
        <p:spPr>
          <a:xfrm>
            <a:off x="16093724" y="11914676"/>
            <a:ext cx="50736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Нумерація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77" name="object 2077" descr=""/>
          <p:cNvSpPr txBox="1"/>
          <p:nvPr/>
        </p:nvSpPr>
        <p:spPr>
          <a:xfrm>
            <a:off x="17154249" y="11911640"/>
            <a:ext cx="68643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Найменування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78" name="object 2078" descr=""/>
          <p:cNvSpPr txBox="1"/>
          <p:nvPr/>
        </p:nvSpPr>
        <p:spPr>
          <a:xfrm>
            <a:off x="15296880" y="11859510"/>
            <a:ext cx="342265" cy="1524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-10" i="1">
                <a:latin typeface="ISOCPEUR"/>
                <a:cs typeface="ISOCPEUR"/>
              </a:rPr>
              <a:t>Умовне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079" name="object 2079" descr=""/>
          <p:cNvSpPr txBox="1"/>
          <p:nvPr/>
        </p:nvSpPr>
        <p:spPr>
          <a:xfrm>
            <a:off x="15212888" y="11968801"/>
            <a:ext cx="515620" cy="1524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-10" i="1">
                <a:latin typeface="ISOCPEUR"/>
                <a:cs typeface="ISOCPEUR"/>
              </a:rPr>
              <a:t>позначення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080" name="object 2080" descr=""/>
          <p:cNvSpPr txBox="1"/>
          <p:nvPr/>
        </p:nvSpPr>
        <p:spPr>
          <a:xfrm>
            <a:off x="19356255" y="11988548"/>
            <a:ext cx="17018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latin typeface="ISOCPEUR"/>
                <a:cs typeface="ISOCPEUR"/>
              </a:rPr>
              <a:t>мм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81" name="object 2081" descr=""/>
          <p:cNvSpPr txBox="1"/>
          <p:nvPr/>
        </p:nvSpPr>
        <p:spPr>
          <a:xfrm>
            <a:off x="18878512" y="11869139"/>
            <a:ext cx="111125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baseline="-18518" sz="1350" spc="-52" i="1">
                <a:latin typeface="ISOCPEUR"/>
                <a:cs typeface="ISOCPEUR"/>
              </a:rPr>
              <a:t>∅,мм</a:t>
            </a:r>
            <a:r>
              <a:rPr dirty="0" baseline="-18518" sz="1350" spc="-89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Довжина,</a:t>
            </a:r>
            <a:r>
              <a:rPr dirty="0" sz="900" spc="90" i="1">
                <a:latin typeface="ISOCPEUR"/>
                <a:cs typeface="ISOCPEUR"/>
              </a:rPr>
              <a:t> </a:t>
            </a:r>
            <a:r>
              <a:rPr dirty="0" baseline="-21604" sz="1350" spc="-30" i="1">
                <a:latin typeface="ISOCPEUR"/>
                <a:cs typeface="ISOCPEUR"/>
              </a:rPr>
              <a:t>Кіл.</a:t>
            </a:r>
            <a:endParaRPr baseline="-21604" sz="1350">
              <a:latin typeface="ISOCPEUR"/>
              <a:cs typeface="ISOCPEUR"/>
            </a:endParaRPr>
          </a:p>
        </p:txBody>
      </p:sp>
      <p:grpSp>
        <p:nvGrpSpPr>
          <p:cNvPr id="2082" name="object 2082" descr=""/>
          <p:cNvGrpSpPr/>
          <p:nvPr/>
        </p:nvGrpSpPr>
        <p:grpSpPr>
          <a:xfrm>
            <a:off x="2277763" y="2394474"/>
            <a:ext cx="13292455" cy="10029190"/>
            <a:chOff x="2277763" y="2394474"/>
            <a:chExt cx="13292455" cy="10029190"/>
          </a:xfrm>
        </p:grpSpPr>
        <p:pic>
          <p:nvPicPr>
            <p:cNvPr id="2083" name="object 2083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5361422" y="12213577"/>
              <a:ext cx="208461" cy="209473"/>
            </a:xfrm>
            <a:prstGeom prst="rect">
              <a:avLst/>
            </a:prstGeom>
          </p:spPr>
        </p:pic>
        <p:sp>
          <p:nvSpPr>
            <p:cNvPr id="2084" name="object 2084" descr=""/>
            <p:cNvSpPr/>
            <p:nvPr/>
          </p:nvSpPr>
          <p:spPr>
            <a:xfrm>
              <a:off x="2280938" y="2397649"/>
              <a:ext cx="431165" cy="108585"/>
            </a:xfrm>
            <a:custGeom>
              <a:avLst/>
              <a:gdLst/>
              <a:ahLst/>
              <a:cxnLst/>
              <a:rect l="l" t="t" r="r" b="b"/>
              <a:pathLst>
                <a:path w="431164" h="108585">
                  <a:moveTo>
                    <a:pt x="36430" y="0"/>
                  </a:moveTo>
                  <a:lnTo>
                    <a:pt x="36430" y="108278"/>
                  </a:lnTo>
                </a:path>
                <a:path w="431164" h="108585">
                  <a:moveTo>
                    <a:pt x="394661" y="0"/>
                  </a:moveTo>
                  <a:lnTo>
                    <a:pt x="394661" y="108278"/>
                  </a:lnTo>
                </a:path>
                <a:path w="431164" h="108585">
                  <a:moveTo>
                    <a:pt x="0" y="72860"/>
                  </a:moveTo>
                  <a:lnTo>
                    <a:pt x="431091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229105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229105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264928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 descr=""/>
            <p:cNvSpPr/>
            <p:nvPr/>
          </p:nvSpPr>
          <p:spPr>
            <a:xfrm>
              <a:off x="264928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89" name="object 2089" descr=""/>
          <p:cNvSpPr txBox="1"/>
          <p:nvPr/>
        </p:nvSpPr>
        <p:spPr>
          <a:xfrm>
            <a:off x="16169620" y="12212190"/>
            <a:ext cx="31305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1...274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0" name="object 2090" descr=""/>
          <p:cNvSpPr txBox="1"/>
          <p:nvPr/>
        </p:nvSpPr>
        <p:spPr>
          <a:xfrm>
            <a:off x="17194727" y="12218261"/>
            <a:ext cx="61976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ПБн</a:t>
            </a:r>
            <a:r>
              <a:rPr dirty="0" sz="900" spc="-9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82</a:t>
            </a:r>
            <a:r>
              <a:rPr dirty="0" sz="900" spc="-25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5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20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1" name="object 2091" descr=""/>
          <p:cNvSpPr txBox="1"/>
          <p:nvPr/>
        </p:nvSpPr>
        <p:spPr>
          <a:xfrm>
            <a:off x="17952679" y="11764488"/>
            <a:ext cx="813435" cy="619760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251460">
              <a:lnSpc>
                <a:spcPct val="100000"/>
              </a:lnSpc>
              <a:spcBef>
                <a:spcPts val="500"/>
              </a:spcBef>
            </a:pPr>
            <a:r>
              <a:rPr dirty="0" sz="900" spc="-10" i="1">
                <a:latin typeface="ISOCPEUR"/>
                <a:cs typeface="ISOCPEUR"/>
              </a:rPr>
              <a:t>Відмітка</a:t>
            </a:r>
            <a:endParaRPr sz="9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400"/>
              </a:spcBef>
              <a:tabLst>
                <a:tab pos="502284" algn="l"/>
              </a:tabLst>
            </a:pPr>
            <a:r>
              <a:rPr dirty="0" sz="900" spc="-10" i="1">
                <a:latin typeface="ISOCPEUR"/>
                <a:cs typeface="ISOCPEUR"/>
              </a:rPr>
              <a:t>Верху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20" i="1">
                <a:latin typeface="ISOCPEUR"/>
                <a:cs typeface="ISOCPEUR"/>
              </a:rPr>
              <a:t>Низу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  <a:tabLst>
                <a:tab pos="523240" algn="l"/>
              </a:tabLst>
            </a:pPr>
            <a:r>
              <a:rPr dirty="0" sz="900" spc="-10" i="1">
                <a:latin typeface="ISOCPEUR"/>
                <a:cs typeface="ISOCPEUR"/>
              </a:rPr>
              <a:t>217,21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baseline="3086" sz="1350" spc="-15" i="1">
                <a:latin typeface="ISOCPEUR"/>
                <a:cs typeface="ISOCPEUR"/>
              </a:rPr>
              <a:t>197,21</a:t>
            </a:r>
            <a:endParaRPr baseline="3086" sz="1350">
              <a:latin typeface="ISOCPEUR"/>
              <a:cs typeface="ISOCPEUR"/>
            </a:endParaRPr>
          </a:p>
        </p:txBody>
      </p:sp>
      <p:sp>
        <p:nvSpPr>
          <p:cNvPr id="2092" name="object 2092" descr=""/>
          <p:cNvSpPr txBox="1"/>
          <p:nvPr/>
        </p:nvSpPr>
        <p:spPr>
          <a:xfrm>
            <a:off x="18900776" y="12225346"/>
            <a:ext cx="106743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52425" algn="l"/>
                <a:tab pos="841375" algn="l"/>
              </a:tabLst>
            </a:pPr>
            <a:r>
              <a:rPr dirty="0" baseline="3086" sz="1350" spc="-37" i="1">
                <a:latin typeface="ISOCPEUR"/>
                <a:cs typeface="ISOCPEUR"/>
              </a:rPr>
              <a:t>820</a:t>
            </a:r>
            <a:r>
              <a:rPr dirty="0" baseline="3086" sz="1350" i="1">
                <a:latin typeface="ISOCPEUR"/>
                <a:cs typeface="ISOCPEUR"/>
              </a:rPr>
              <a:t>	</a:t>
            </a:r>
            <a:r>
              <a:rPr dirty="0" baseline="6172" sz="1350" spc="-15" i="1">
                <a:latin typeface="ISOCPEUR"/>
                <a:cs typeface="ISOCPEUR"/>
              </a:rPr>
              <a:t>l=20000</a:t>
            </a:r>
            <a:r>
              <a:rPr dirty="0" baseline="6172" sz="1350" i="1">
                <a:latin typeface="ISOCPEUR"/>
                <a:cs typeface="ISOCPEUR"/>
              </a:rPr>
              <a:t>	</a:t>
            </a:r>
            <a:r>
              <a:rPr dirty="0" sz="900" spc="-25" i="1">
                <a:latin typeface="ISOCPEUR"/>
                <a:cs typeface="ISOCPEUR"/>
              </a:rPr>
              <a:t>274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3" name="object 2093" descr=""/>
          <p:cNvSpPr txBox="1"/>
          <p:nvPr/>
        </p:nvSpPr>
        <p:spPr>
          <a:xfrm>
            <a:off x="10445487" y="11314710"/>
            <a:ext cx="39433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Рекомендації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до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влаштування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буронабивних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паль: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94" name="object 2094" descr=""/>
          <p:cNvSpPr txBox="1"/>
          <p:nvPr/>
        </p:nvSpPr>
        <p:spPr>
          <a:xfrm>
            <a:off x="10190000" y="11819552"/>
            <a:ext cx="4935855" cy="40259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085" indent="-286385">
              <a:lnSpc>
                <a:spcPts val="1010"/>
              </a:lnSpc>
              <a:spcBef>
                <a:spcPts val="105"/>
              </a:spcBef>
              <a:buAutoNum type="arabicPeriod"/>
              <a:tabLst>
                <a:tab pos="298450" algn="l"/>
                <a:tab pos="299085" algn="l"/>
              </a:tabLst>
            </a:pPr>
            <a:r>
              <a:rPr dirty="0" sz="900" spc="-35" i="1">
                <a:latin typeface="ISOCPEUR"/>
                <a:cs typeface="ISOCPEUR"/>
              </a:rPr>
              <a:t>Відносна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позначка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виконання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складає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-2,800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відповідає</a:t>
            </a:r>
            <a:r>
              <a:rPr dirty="0" sz="900" spc="16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абсолютній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позн.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217,1</a:t>
            </a:r>
            <a:endParaRPr sz="900">
              <a:latin typeface="ISOCPEUR"/>
              <a:cs typeface="ISOCPEUR"/>
            </a:endParaRPr>
          </a:p>
          <a:p>
            <a:pPr marL="299085" indent="-286385">
              <a:lnSpc>
                <a:spcPts val="940"/>
              </a:lnSpc>
              <a:buAutoNum type="arabicPeriod"/>
              <a:tabLst>
                <a:tab pos="298450" algn="l"/>
                <a:tab pos="299085" algn="l"/>
              </a:tabLst>
            </a:pPr>
            <a:r>
              <a:rPr dirty="0" sz="900" spc="-35" i="1">
                <a:latin typeface="ISOCPEUR"/>
                <a:cs typeface="ISOCPEUR"/>
              </a:rPr>
              <a:t>Робочі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палі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бурнабивні,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діаметром</a:t>
            </a:r>
            <a:r>
              <a:rPr dirty="0" sz="900" spc="-35" i="1">
                <a:latin typeface="ISOCPEUR"/>
                <a:cs typeface="ISOCPEUR"/>
              </a:rPr>
              <a:t> 820,</a:t>
            </a:r>
            <a:r>
              <a:rPr dirty="0" sz="900" spc="-4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дна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котловану</a:t>
            </a:r>
            <a:endParaRPr sz="900">
              <a:latin typeface="ISOCPEUR"/>
              <a:cs typeface="ISOCPEUR"/>
            </a:endParaRPr>
          </a:p>
          <a:p>
            <a:pPr marL="299085" indent="-286385">
              <a:lnSpc>
                <a:spcPts val="1010"/>
              </a:lnSpc>
              <a:buAutoNum type="arabicPeriod"/>
              <a:tabLst>
                <a:tab pos="298450" algn="l"/>
                <a:tab pos="299085" algn="l"/>
              </a:tabLst>
            </a:pPr>
            <a:r>
              <a:rPr dirty="0" sz="900" spc="-40" i="1">
                <a:latin typeface="ISOCPEUR"/>
                <a:cs typeface="ISOCPEUR"/>
              </a:rPr>
              <a:t>Роботи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влаштуванню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паль,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контролю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якості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прийомці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виконати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відповідно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вимог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ПВР,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5" name="object 2095" descr=""/>
          <p:cNvSpPr txBox="1"/>
          <p:nvPr/>
        </p:nvSpPr>
        <p:spPr>
          <a:xfrm>
            <a:off x="10190000" y="12184867"/>
            <a:ext cx="4793615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 indent="1905">
              <a:lnSpc>
                <a:spcPts val="940"/>
              </a:lnSpc>
              <a:spcBef>
                <a:spcPts val="254"/>
              </a:spcBef>
            </a:pPr>
            <a:r>
              <a:rPr dirty="0" sz="900" spc="-105" i="1">
                <a:latin typeface="ISOCPEUR"/>
                <a:cs typeface="ISOCPEUR"/>
              </a:rPr>
              <a:t>ДСТУ-</a:t>
            </a:r>
            <a:r>
              <a:rPr dirty="0" sz="900" spc="-75" i="1">
                <a:latin typeface="ISOCPEUR"/>
                <a:cs typeface="ISOCPEUR"/>
              </a:rPr>
              <a:t>Н.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75" i="1">
                <a:latin typeface="ISOCPEUR"/>
                <a:cs typeface="ISOCPEUR"/>
              </a:rPr>
              <a:t>Б.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В.2.1-</a:t>
            </a:r>
            <a:r>
              <a:rPr dirty="0" sz="900" spc="-40" i="1">
                <a:latin typeface="ISOCPEUR"/>
                <a:cs typeface="ISOCPEUR"/>
              </a:rPr>
              <a:t>28:2013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(СНиП</a:t>
            </a:r>
            <a:r>
              <a:rPr dirty="0" sz="90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3.02.01-87,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MOD),</a:t>
            </a:r>
            <a:r>
              <a:rPr dirty="0" sz="900" spc="3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ДБН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В.2.1-</a:t>
            </a:r>
            <a:r>
              <a:rPr dirty="0" sz="900" spc="-35" i="1">
                <a:latin typeface="ISOCPEUR"/>
                <a:cs typeface="ISOCPEUR"/>
              </a:rPr>
              <a:t>10:2018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"Основи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фундаменти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будівель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та</a:t>
            </a:r>
            <a:r>
              <a:rPr dirty="0" sz="900" spc="500" i="1">
                <a:latin typeface="ISOCPEUR"/>
                <a:cs typeface="ISOCPEUR"/>
              </a:rPr>
              <a:t>     </a:t>
            </a:r>
            <a:r>
              <a:rPr dirty="0" sz="900" spc="-45" i="1">
                <a:latin typeface="ISOCPEUR"/>
                <a:cs typeface="ISOCPEUR"/>
              </a:rPr>
              <a:t>споруд.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Основні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положення".</a:t>
            </a:r>
            <a:r>
              <a:rPr dirty="0" sz="900" spc="-16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Відхилення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від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проектного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положення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плані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повинно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до</a:t>
            </a:r>
            <a:r>
              <a:rPr dirty="0" sz="900" spc="1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5см.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6" name="object 2096" descr=""/>
          <p:cNvSpPr txBox="1"/>
          <p:nvPr/>
        </p:nvSpPr>
        <p:spPr>
          <a:xfrm>
            <a:off x="10190000" y="12424699"/>
            <a:ext cx="4770120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>
              <a:lnSpc>
                <a:spcPts val="940"/>
              </a:lnSpc>
              <a:spcBef>
                <a:spcPts val="254"/>
              </a:spcBef>
            </a:pPr>
            <a:r>
              <a:rPr dirty="0" sz="900" spc="-40" i="1">
                <a:latin typeface="ISOCPEUR"/>
                <a:cs typeface="ISOCPEUR"/>
              </a:rPr>
              <a:t>Об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єм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бетону,вложеного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свердловину,повинен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об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єму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свердловини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більше</a:t>
            </a:r>
            <a:r>
              <a:rPr dirty="0" sz="900" spc="5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105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%</a:t>
            </a:r>
            <a:r>
              <a:rPr dirty="0" sz="900" spc="500" i="1">
                <a:latin typeface="ISOCPEUR"/>
                <a:cs typeface="ISOCPEUR"/>
              </a:rPr>
              <a:t>      </a:t>
            </a:r>
            <a:r>
              <a:rPr dirty="0" sz="900" spc="-35" i="1">
                <a:latin typeface="ISOCPEUR"/>
                <a:cs typeface="ISOCPEUR"/>
              </a:rPr>
              <a:t>її</a:t>
            </a:r>
            <a:r>
              <a:rPr dirty="0" sz="900" spc="-24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об'єму.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7" name="object 2097" descr=""/>
          <p:cNvSpPr txBox="1"/>
          <p:nvPr/>
        </p:nvSpPr>
        <p:spPr>
          <a:xfrm>
            <a:off x="10190000" y="12663520"/>
            <a:ext cx="470344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98450" algn="l"/>
              </a:tabLst>
            </a:pPr>
            <a:r>
              <a:rPr dirty="0" sz="900" spc="-25" i="1">
                <a:latin typeface="ISOCPEUR"/>
                <a:cs typeface="ISOCPEUR"/>
              </a:rPr>
              <a:t>4.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Бетонування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проводити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бетонною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сумішшю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гідротехнічного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бетону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С20/25</a:t>
            </a:r>
            <a:r>
              <a:rPr dirty="0" sz="900" spc="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осіданням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8" name="object 2098" descr=""/>
          <p:cNvSpPr txBox="1"/>
          <p:nvPr/>
        </p:nvSpPr>
        <p:spPr>
          <a:xfrm>
            <a:off x="10190000" y="12782930"/>
            <a:ext cx="325755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конусу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10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18...22 </a:t>
            </a:r>
            <a:r>
              <a:rPr dirty="0" sz="900" spc="-75" i="1">
                <a:latin typeface="ISOCPEUR"/>
                <a:cs typeface="ISOCPEUR"/>
              </a:rPr>
              <a:t>см.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Крупність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щебню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40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5...10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мм.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099" name="object 2099" descr=""/>
          <p:cNvSpPr txBox="1"/>
          <p:nvPr/>
        </p:nvSpPr>
        <p:spPr>
          <a:xfrm>
            <a:off x="10160653" y="12917520"/>
            <a:ext cx="4812030" cy="521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01625" indent="-289560">
              <a:lnSpc>
                <a:spcPts val="1010"/>
              </a:lnSpc>
              <a:spcBef>
                <a:spcPts val="105"/>
              </a:spcBef>
              <a:buAutoNum type="arabicPeriod" startAt="5"/>
              <a:tabLst>
                <a:tab pos="301625" algn="l"/>
                <a:tab pos="302260" algn="l"/>
              </a:tabLst>
            </a:pPr>
            <a:r>
              <a:rPr dirty="0" sz="900" spc="-45" i="1">
                <a:latin typeface="ISOCPEUR"/>
                <a:cs typeface="ISOCPEUR"/>
              </a:rPr>
              <a:t>Добавка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води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міксер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чи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бетононасос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допускається.</a:t>
            </a:r>
            <a:endParaRPr sz="900">
              <a:latin typeface="ISOCPEUR"/>
              <a:cs typeface="ISOCPEUR"/>
            </a:endParaRPr>
          </a:p>
          <a:p>
            <a:pPr marL="301625" indent="-289560">
              <a:lnSpc>
                <a:spcPts val="940"/>
              </a:lnSpc>
              <a:buAutoNum type="arabicPeriod" startAt="5"/>
              <a:tabLst>
                <a:tab pos="301625" algn="l"/>
                <a:tab pos="302260" algn="l"/>
              </a:tabLst>
            </a:pPr>
            <a:r>
              <a:rPr dirty="0" sz="900" spc="-40" i="1">
                <a:latin typeface="ISOCPEUR"/>
                <a:cs typeface="ISOCPEUR"/>
              </a:rPr>
              <a:t>Діаметр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каркасу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200мм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діаметру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палі.</a:t>
            </a:r>
            <a:endParaRPr sz="900">
              <a:latin typeface="ISOCPEUR"/>
              <a:cs typeface="ISOCPEUR"/>
            </a:endParaRPr>
          </a:p>
          <a:p>
            <a:pPr marL="275590" indent="-263525">
              <a:lnSpc>
                <a:spcPts val="940"/>
              </a:lnSpc>
              <a:buAutoNum type="arabicPeriod" startAt="5"/>
              <a:tabLst>
                <a:tab pos="276225" algn="l"/>
              </a:tabLst>
            </a:pPr>
            <a:r>
              <a:rPr dirty="0" sz="900" spc="-40" i="1">
                <a:latin typeface="ISOCPEUR"/>
                <a:cs typeface="ISOCPEUR"/>
              </a:rPr>
              <a:t>Перерив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бетонуванні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повинен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перевищувати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величини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початку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схвачування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бетону.</a:t>
            </a:r>
            <a:endParaRPr sz="900">
              <a:latin typeface="ISOCPEUR"/>
              <a:cs typeface="ISOCPEUR"/>
            </a:endParaRPr>
          </a:p>
          <a:p>
            <a:pPr marL="277495" indent="-263525">
              <a:lnSpc>
                <a:spcPts val="1010"/>
              </a:lnSpc>
              <a:buAutoNum type="arabicPeriod" startAt="5"/>
              <a:tabLst>
                <a:tab pos="277495" algn="l"/>
                <a:tab pos="278130" algn="l"/>
              </a:tabLst>
            </a:pPr>
            <a:r>
              <a:rPr dirty="0" sz="900" spc="-40" i="1">
                <a:latin typeface="ISOCPEUR"/>
                <a:cs typeface="ISOCPEUR"/>
              </a:rPr>
              <a:t>Каркаси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виготовляти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вимог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ДСТУ</a:t>
            </a:r>
            <a:r>
              <a:rPr dirty="0" sz="900" spc="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3760:2019</a:t>
            </a:r>
            <a:r>
              <a:rPr dirty="0" sz="900" spc="-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ДБН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В.2.6-</a:t>
            </a:r>
            <a:r>
              <a:rPr dirty="0" sz="900" spc="-35" i="1">
                <a:latin typeface="ISOCPEUR"/>
                <a:cs typeface="ISOCPEUR"/>
              </a:rPr>
              <a:t>163:2010,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зварювання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100" name="object 2100" descr=""/>
          <p:cNvSpPr txBox="1"/>
          <p:nvPr/>
        </p:nvSpPr>
        <p:spPr>
          <a:xfrm>
            <a:off x="10162677" y="13395160"/>
            <a:ext cx="23653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5" i="1">
                <a:latin typeface="ISOCPEUR"/>
                <a:cs typeface="ISOCPEUR"/>
              </a:rPr>
              <a:t>стержнів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ДСТУ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80" i="1">
                <a:latin typeface="ISOCPEUR"/>
                <a:cs typeface="ISOCPEUR"/>
              </a:rPr>
              <a:t>Б.В.2.6-</a:t>
            </a:r>
            <a:r>
              <a:rPr dirty="0" sz="900" spc="-10" i="1">
                <a:latin typeface="ISOCPEUR"/>
                <a:cs typeface="ISOCPEUR"/>
              </a:rPr>
              <a:t>169:2011.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101" name="object 2101" descr=""/>
          <p:cNvSpPr txBox="1"/>
          <p:nvPr/>
        </p:nvSpPr>
        <p:spPr>
          <a:xfrm>
            <a:off x="10162677" y="13514571"/>
            <a:ext cx="440753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75590" algn="l"/>
              </a:tabLst>
            </a:pPr>
            <a:r>
              <a:rPr dirty="0" sz="900" spc="-25" i="1">
                <a:latin typeface="ISOCPEUR"/>
                <a:cs typeface="ISOCPEUR"/>
              </a:rPr>
              <a:t>9.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Основа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пальового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фундаменту:</a:t>
            </a:r>
            <a:r>
              <a:rPr dirty="0" sz="900" spc="-1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ІГЕ</a:t>
            </a:r>
            <a:r>
              <a:rPr dirty="0" sz="900" spc="-3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7-</a:t>
            </a:r>
            <a:r>
              <a:rPr dirty="0" sz="900" spc="-3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Суглинок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легкий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твердий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жорствою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скельних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102" name="object 2102" descr=""/>
          <p:cNvSpPr txBox="1"/>
          <p:nvPr/>
        </p:nvSpPr>
        <p:spPr>
          <a:xfrm>
            <a:off x="10162677" y="13642077"/>
            <a:ext cx="16929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грунтів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3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25%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(коалін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первинний)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103" name="object 2103" descr=""/>
          <p:cNvSpPr txBox="1"/>
          <p:nvPr/>
        </p:nvSpPr>
        <p:spPr>
          <a:xfrm>
            <a:off x="2392037" y="23446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04" name="object 2104" descr=""/>
          <p:cNvGrpSpPr/>
          <p:nvPr/>
        </p:nvGrpSpPr>
        <p:grpSpPr>
          <a:xfrm>
            <a:off x="2637006" y="2394474"/>
            <a:ext cx="436880" cy="114935"/>
            <a:chOff x="2637006" y="2394474"/>
            <a:chExt cx="436880" cy="114935"/>
          </a:xfrm>
        </p:grpSpPr>
        <p:sp>
          <p:nvSpPr>
            <p:cNvPr id="2105" name="object 2105" descr=""/>
            <p:cNvSpPr/>
            <p:nvPr/>
          </p:nvSpPr>
          <p:spPr>
            <a:xfrm>
              <a:off x="2640181" y="2397649"/>
              <a:ext cx="430530" cy="108585"/>
            </a:xfrm>
            <a:custGeom>
              <a:avLst/>
              <a:gdLst/>
              <a:ahLst/>
              <a:cxnLst/>
              <a:rect l="l" t="t" r="r" b="b"/>
              <a:pathLst>
                <a:path w="430530" h="108585">
                  <a:moveTo>
                    <a:pt x="35418" y="0"/>
                  </a:moveTo>
                  <a:lnTo>
                    <a:pt x="35418" y="108278"/>
                  </a:lnTo>
                </a:path>
                <a:path w="430530" h="108585">
                  <a:moveTo>
                    <a:pt x="394661" y="0"/>
                  </a:moveTo>
                  <a:lnTo>
                    <a:pt x="394661" y="108278"/>
                  </a:lnTo>
                </a:path>
                <a:path w="430530" h="108585">
                  <a:moveTo>
                    <a:pt x="0" y="72860"/>
                  </a:moveTo>
                  <a:lnTo>
                    <a:pt x="430079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 descr=""/>
            <p:cNvSpPr/>
            <p:nvPr/>
          </p:nvSpPr>
          <p:spPr>
            <a:xfrm>
              <a:off x="264928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 descr=""/>
            <p:cNvSpPr/>
            <p:nvPr/>
          </p:nvSpPr>
          <p:spPr>
            <a:xfrm>
              <a:off x="264928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3007519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3007519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10" name="object 2110" descr=""/>
          <p:cNvSpPr txBox="1"/>
          <p:nvPr/>
        </p:nvSpPr>
        <p:spPr>
          <a:xfrm>
            <a:off x="2751280" y="23446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11" name="object 2111" descr=""/>
          <p:cNvGrpSpPr/>
          <p:nvPr/>
        </p:nvGrpSpPr>
        <p:grpSpPr>
          <a:xfrm>
            <a:off x="2995236" y="2275064"/>
            <a:ext cx="556260" cy="234315"/>
            <a:chOff x="2995236" y="2275064"/>
            <a:chExt cx="556260" cy="234315"/>
          </a:xfrm>
        </p:grpSpPr>
        <p:sp>
          <p:nvSpPr>
            <p:cNvPr id="2112" name="object 2112" descr=""/>
            <p:cNvSpPr/>
            <p:nvPr/>
          </p:nvSpPr>
          <p:spPr>
            <a:xfrm>
              <a:off x="2998411" y="2278239"/>
              <a:ext cx="549910" cy="227965"/>
            </a:xfrm>
            <a:custGeom>
              <a:avLst/>
              <a:gdLst/>
              <a:ahLst/>
              <a:cxnLst/>
              <a:rect l="l" t="t" r="r" b="b"/>
              <a:pathLst>
                <a:path w="549910" h="227964">
                  <a:moveTo>
                    <a:pt x="36430" y="119410"/>
                  </a:moveTo>
                  <a:lnTo>
                    <a:pt x="36430" y="227689"/>
                  </a:lnTo>
                </a:path>
                <a:path w="549910" h="227964">
                  <a:moveTo>
                    <a:pt x="514071" y="0"/>
                  </a:moveTo>
                  <a:lnTo>
                    <a:pt x="514071" y="227689"/>
                  </a:lnTo>
                </a:path>
                <a:path w="549910" h="227964">
                  <a:moveTo>
                    <a:pt x="0" y="192270"/>
                  </a:moveTo>
                  <a:lnTo>
                    <a:pt x="54948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 descr=""/>
            <p:cNvSpPr/>
            <p:nvPr/>
          </p:nvSpPr>
          <p:spPr>
            <a:xfrm>
              <a:off x="3007519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3007519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348617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348617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17" name="object 2117" descr=""/>
          <p:cNvSpPr txBox="1"/>
          <p:nvPr/>
        </p:nvSpPr>
        <p:spPr>
          <a:xfrm>
            <a:off x="3163144" y="234462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18" name="object 2118" descr=""/>
          <p:cNvGrpSpPr/>
          <p:nvPr/>
        </p:nvGrpSpPr>
        <p:grpSpPr>
          <a:xfrm>
            <a:off x="3473889" y="2275064"/>
            <a:ext cx="556260" cy="234315"/>
            <a:chOff x="3473889" y="2275064"/>
            <a:chExt cx="556260" cy="234315"/>
          </a:xfrm>
        </p:grpSpPr>
        <p:sp>
          <p:nvSpPr>
            <p:cNvPr id="2119" name="object 2119" descr=""/>
            <p:cNvSpPr/>
            <p:nvPr/>
          </p:nvSpPr>
          <p:spPr>
            <a:xfrm>
              <a:off x="3477064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5418" y="0"/>
                  </a:moveTo>
                  <a:lnTo>
                    <a:pt x="35418" y="227689"/>
                  </a:lnTo>
                </a:path>
                <a:path w="311150" h="227964">
                  <a:moveTo>
                    <a:pt x="274238" y="168995"/>
                  </a:moveTo>
                  <a:lnTo>
                    <a:pt x="274238" y="155840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348617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348617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372499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 descr=""/>
            <p:cNvSpPr/>
            <p:nvPr/>
          </p:nvSpPr>
          <p:spPr>
            <a:xfrm>
              <a:off x="372499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 descr=""/>
            <p:cNvSpPr/>
            <p:nvPr/>
          </p:nvSpPr>
          <p:spPr>
            <a:xfrm>
              <a:off x="3715885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5418" y="168995"/>
                  </a:moveTo>
                  <a:lnTo>
                    <a:pt x="35418" y="155840"/>
                  </a:lnTo>
                </a:path>
                <a:path w="311150" h="227964">
                  <a:moveTo>
                    <a:pt x="274238" y="0"/>
                  </a:moveTo>
                  <a:lnTo>
                    <a:pt x="274238" y="227689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372499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3724992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3963813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3963813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29" name="object 2129" descr=""/>
          <p:cNvSpPr txBox="1"/>
          <p:nvPr/>
        </p:nvSpPr>
        <p:spPr>
          <a:xfrm>
            <a:off x="3527446" y="2344622"/>
            <a:ext cx="4457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30" name="object 2130" descr=""/>
          <p:cNvGrpSpPr/>
          <p:nvPr/>
        </p:nvGrpSpPr>
        <p:grpSpPr>
          <a:xfrm>
            <a:off x="3951530" y="2275064"/>
            <a:ext cx="1393190" cy="234315"/>
            <a:chOff x="3951530" y="2275064"/>
            <a:chExt cx="1393190" cy="234315"/>
          </a:xfrm>
        </p:grpSpPr>
        <p:sp>
          <p:nvSpPr>
            <p:cNvPr id="2131" name="object 2131" descr=""/>
            <p:cNvSpPr/>
            <p:nvPr/>
          </p:nvSpPr>
          <p:spPr>
            <a:xfrm>
              <a:off x="3954705" y="2278239"/>
              <a:ext cx="549910" cy="227965"/>
            </a:xfrm>
            <a:custGeom>
              <a:avLst/>
              <a:gdLst/>
              <a:ahLst/>
              <a:cxnLst/>
              <a:rect l="l" t="t" r="r" b="b"/>
              <a:pathLst>
                <a:path w="549910" h="227964">
                  <a:moveTo>
                    <a:pt x="35418" y="0"/>
                  </a:moveTo>
                  <a:lnTo>
                    <a:pt x="35418" y="227689"/>
                  </a:lnTo>
                </a:path>
                <a:path w="549910" h="227964">
                  <a:moveTo>
                    <a:pt x="514071" y="168995"/>
                  </a:moveTo>
                  <a:lnTo>
                    <a:pt x="514071" y="155840"/>
                  </a:lnTo>
                </a:path>
                <a:path w="549910" h="227964">
                  <a:moveTo>
                    <a:pt x="0" y="192270"/>
                  </a:moveTo>
                  <a:lnTo>
                    <a:pt x="54948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 descr=""/>
            <p:cNvSpPr/>
            <p:nvPr/>
          </p:nvSpPr>
          <p:spPr>
            <a:xfrm>
              <a:off x="3963813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 descr=""/>
            <p:cNvSpPr/>
            <p:nvPr/>
          </p:nvSpPr>
          <p:spPr>
            <a:xfrm>
              <a:off x="3963813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 descr=""/>
            <p:cNvSpPr/>
            <p:nvPr/>
          </p:nvSpPr>
          <p:spPr>
            <a:xfrm>
              <a:off x="444246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444246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4432346" y="2397649"/>
              <a:ext cx="251460" cy="108585"/>
            </a:xfrm>
            <a:custGeom>
              <a:avLst/>
              <a:gdLst/>
              <a:ahLst/>
              <a:cxnLst/>
              <a:rect l="l" t="t" r="r" b="b"/>
              <a:pathLst>
                <a:path w="251460" h="108585">
                  <a:moveTo>
                    <a:pt x="36430" y="49585"/>
                  </a:moveTo>
                  <a:lnTo>
                    <a:pt x="36430" y="36430"/>
                  </a:lnTo>
                </a:path>
                <a:path w="251460" h="108585">
                  <a:moveTo>
                    <a:pt x="215545" y="0"/>
                  </a:moveTo>
                  <a:lnTo>
                    <a:pt x="215545" y="108278"/>
                  </a:lnTo>
                </a:path>
                <a:path w="251460" h="108585">
                  <a:moveTo>
                    <a:pt x="0" y="72860"/>
                  </a:moveTo>
                  <a:lnTo>
                    <a:pt x="250963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444246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444246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 descr=""/>
            <p:cNvSpPr/>
            <p:nvPr/>
          </p:nvSpPr>
          <p:spPr>
            <a:xfrm>
              <a:off x="462158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 descr=""/>
            <p:cNvSpPr/>
            <p:nvPr/>
          </p:nvSpPr>
          <p:spPr>
            <a:xfrm>
              <a:off x="462158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4612474" y="2397649"/>
              <a:ext cx="251460" cy="108585"/>
            </a:xfrm>
            <a:custGeom>
              <a:avLst/>
              <a:gdLst/>
              <a:ahLst/>
              <a:cxnLst/>
              <a:rect l="l" t="t" r="r" b="b"/>
              <a:pathLst>
                <a:path w="251460" h="108585">
                  <a:moveTo>
                    <a:pt x="35418" y="0"/>
                  </a:moveTo>
                  <a:lnTo>
                    <a:pt x="35418" y="108278"/>
                  </a:lnTo>
                </a:path>
                <a:path w="251460" h="108585">
                  <a:moveTo>
                    <a:pt x="214533" y="49585"/>
                  </a:moveTo>
                  <a:lnTo>
                    <a:pt x="214533" y="36430"/>
                  </a:lnTo>
                </a:path>
                <a:path w="251460" h="108585">
                  <a:moveTo>
                    <a:pt x="0" y="72860"/>
                  </a:moveTo>
                  <a:lnTo>
                    <a:pt x="250963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462158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462158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480069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480069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4791589" y="2278239"/>
              <a:ext cx="549910" cy="227965"/>
            </a:xfrm>
            <a:custGeom>
              <a:avLst/>
              <a:gdLst/>
              <a:ahLst/>
              <a:cxnLst/>
              <a:rect l="l" t="t" r="r" b="b"/>
              <a:pathLst>
                <a:path w="549910" h="227964">
                  <a:moveTo>
                    <a:pt x="35418" y="168995"/>
                  </a:moveTo>
                  <a:lnTo>
                    <a:pt x="35418" y="155840"/>
                  </a:lnTo>
                </a:path>
                <a:path w="549910" h="227964">
                  <a:moveTo>
                    <a:pt x="514071" y="0"/>
                  </a:moveTo>
                  <a:lnTo>
                    <a:pt x="514071" y="227689"/>
                  </a:lnTo>
                </a:path>
                <a:path w="549910" h="227964">
                  <a:moveTo>
                    <a:pt x="0" y="192270"/>
                  </a:moveTo>
                  <a:lnTo>
                    <a:pt x="54948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480069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4800697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5278338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5278338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51" name="object 2151" descr=""/>
          <p:cNvSpPr txBox="1"/>
          <p:nvPr/>
        </p:nvSpPr>
        <p:spPr>
          <a:xfrm>
            <a:off x="4119438" y="2344622"/>
            <a:ext cx="10547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62585" algn="l"/>
                <a:tab pos="848994" algn="l"/>
              </a:tabLst>
            </a:pPr>
            <a:r>
              <a:rPr dirty="0" sz="750" spc="-20" i="1">
                <a:latin typeface="ISOCPEUR"/>
                <a:cs typeface="ISOCPEUR"/>
              </a:rPr>
              <a:t>2000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750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750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52" name="object 2152" descr=""/>
          <p:cNvGrpSpPr/>
          <p:nvPr/>
        </p:nvGrpSpPr>
        <p:grpSpPr>
          <a:xfrm>
            <a:off x="5266055" y="2275064"/>
            <a:ext cx="1363980" cy="408305"/>
            <a:chOff x="5266055" y="2275064"/>
            <a:chExt cx="1363980" cy="408305"/>
          </a:xfrm>
        </p:grpSpPr>
        <p:sp>
          <p:nvSpPr>
            <p:cNvPr id="2153" name="object 2153" descr=""/>
            <p:cNvSpPr/>
            <p:nvPr/>
          </p:nvSpPr>
          <p:spPr>
            <a:xfrm>
              <a:off x="5269230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6430" y="0"/>
                  </a:moveTo>
                  <a:lnTo>
                    <a:pt x="36430" y="227689"/>
                  </a:lnTo>
                </a:path>
                <a:path w="311150" h="227964">
                  <a:moveTo>
                    <a:pt x="275250" y="168995"/>
                  </a:moveTo>
                  <a:lnTo>
                    <a:pt x="275250" y="155840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5278338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5278338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551817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551817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5508051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6430" y="168995"/>
                  </a:moveTo>
                  <a:lnTo>
                    <a:pt x="36430" y="155840"/>
                  </a:lnTo>
                </a:path>
                <a:path w="311150" h="227964">
                  <a:moveTo>
                    <a:pt x="275250" y="0"/>
                  </a:moveTo>
                  <a:lnTo>
                    <a:pt x="275250" y="227689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551817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551817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575699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575699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5747883" y="2278239"/>
              <a:ext cx="400050" cy="401955"/>
            </a:xfrm>
            <a:custGeom>
              <a:avLst/>
              <a:gdLst/>
              <a:ahLst/>
              <a:cxnLst/>
              <a:rect l="l" t="t" r="r" b="b"/>
              <a:pathLst>
                <a:path w="400050" h="401955">
                  <a:moveTo>
                    <a:pt x="35418" y="0"/>
                  </a:moveTo>
                  <a:lnTo>
                    <a:pt x="35418" y="227689"/>
                  </a:lnTo>
                </a:path>
                <a:path w="400050" h="401955">
                  <a:moveTo>
                    <a:pt x="364302" y="401744"/>
                  </a:moveTo>
                  <a:lnTo>
                    <a:pt x="364302" y="155840"/>
                  </a:lnTo>
                </a:path>
                <a:path w="400050" h="401955">
                  <a:moveTo>
                    <a:pt x="0" y="192270"/>
                  </a:moveTo>
                  <a:lnTo>
                    <a:pt x="399720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575699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5756991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6085875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6085875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6075755" y="2434079"/>
              <a:ext cx="221615" cy="246379"/>
            </a:xfrm>
            <a:custGeom>
              <a:avLst/>
              <a:gdLst/>
              <a:ahLst/>
              <a:cxnLst/>
              <a:rect l="l" t="t" r="r" b="b"/>
              <a:pathLst>
                <a:path w="221614" h="246380">
                  <a:moveTo>
                    <a:pt x="36430" y="245904"/>
                  </a:moveTo>
                  <a:lnTo>
                    <a:pt x="36430" y="0"/>
                  </a:lnTo>
                </a:path>
                <a:path w="221614" h="246380">
                  <a:moveTo>
                    <a:pt x="185187" y="13155"/>
                  </a:moveTo>
                  <a:lnTo>
                    <a:pt x="185187" y="0"/>
                  </a:lnTo>
                </a:path>
                <a:path w="221614" h="246380">
                  <a:moveTo>
                    <a:pt x="0" y="36430"/>
                  </a:moveTo>
                  <a:lnTo>
                    <a:pt x="221617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 descr=""/>
            <p:cNvSpPr/>
            <p:nvPr/>
          </p:nvSpPr>
          <p:spPr>
            <a:xfrm>
              <a:off x="6085875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 descr=""/>
            <p:cNvSpPr/>
            <p:nvPr/>
          </p:nvSpPr>
          <p:spPr>
            <a:xfrm>
              <a:off x="6085875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 descr=""/>
            <p:cNvSpPr/>
            <p:nvPr/>
          </p:nvSpPr>
          <p:spPr>
            <a:xfrm>
              <a:off x="6234632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6234632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6225524" y="2397649"/>
              <a:ext cx="251460" cy="108585"/>
            </a:xfrm>
            <a:custGeom>
              <a:avLst/>
              <a:gdLst/>
              <a:ahLst/>
              <a:cxnLst/>
              <a:rect l="l" t="t" r="r" b="b"/>
              <a:pathLst>
                <a:path w="251460" h="108585">
                  <a:moveTo>
                    <a:pt x="35418" y="49585"/>
                  </a:moveTo>
                  <a:lnTo>
                    <a:pt x="35418" y="36430"/>
                  </a:lnTo>
                </a:path>
                <a:path w="251460" h="108585">
                  <a:moveTo>
                    <a:pt x="215545" y="0"/>
                  </a:moveTo>
                  <a:lnTo>
                    <a:pt x="215545" y="108278"/>
                  </a:lnTo>
                </a:path>
                <a:path w="251460" h="108585">
                  <a:moveTo>
                    <a:pt x="0" y="72860"/>
                  </a:moveTo>
                  <a:lnTo>
                    <a:pt x="250963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6234632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6234632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641475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641475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 descr=""/>
            <p:cNvSpPr/>
            <p:nvPr/>
          </p:nvSpPr>
          <p:spPr>
            <a:xfrm>
              <a:off x="6404640" y="2397649"/>
              <a:ext cx="221615" cy="282575"/>
            </a:xfrm>
            <a:custGeom>
              <a:avLst/>
              <a:gdLst/>
              <a:ahLst/>
              <a:cxnLst/>
              <a:rect l="l" t="t" r="r" b="b"/>
              <a:pathLst>
                <a:path w="221615" h="282575">
                  <a:moveTo>
                    <a:pt x="36430" y="0"/>
                  </a:moveTo>
                  <a:lnTo>
                    <a:pt x="36430" y="108278"/>
                  </a:lnTo>
                </a:path>
                <a:path w="221615" h="282575">
                  <a:moveTo>
                    <a:pt x="185187" y="282334"/>
                  </a:moveTo>
                  <a:lnTo>
                    <a:pt x="185187" y="36430"/>
                  </a:lnTo>
                </a:path>
                <a:path w="221615" h="282575">
                  <a:moveTo>
                    <a:pt x="0" y="72860"/>
                  </a:moveTo>
                  <a:lnTo>
                    <a:pt x="221617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79" name="object 2179" descr=""/>
          <p:cNvSpPr txBox="1"/>
          <p:nvPr/>
        </p:nvSpPr>
        <p:spPr>
          <a:xfrm>
            <a:off x="5320624" y="2344622"/>
            <a:ext cx="12820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6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41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1375</a:t>
            </a:r>
            <a:r>
              <a:rPr dirty="0" sz="750" spc="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625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750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625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80" name="object 2180" descr=""/>
          <p:cNvGrpSpPr/>
          <p:nvPr/>
        </p:nvGrpSpPr>
        <p:grpSpPr>
          <a:xfrm>
            <a:off x="6414759" y="2275064"/>
            <a:ext cx="723265" cy="408305"/>
            <a:chOff x="6414759" y="2275064"/>
            <a:chExt cx="723265" cy="408305"/>
          </a:xfrm>
        </p:grpSpPr>
        <p:sp>
          <p:nvSpPr>
            <p:cNvPr id="2181" name="object 2181" descr=""/>
            <p:cNvSpPr/>
            <p:nvPr/>
          </p:nvSpPr>
          <p:spPr>
            <a:xfrm>
              <a:off x="641475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641475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6563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6563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6542265" y="2434079"/>
              <a:ext cx="238125" cy="246379"/>
            </a:xfrm>
            <a:custGeom>
              <a:avLst/>
              <a:gdLst/>
              <a:ahLst/>
              <a:cxnLst/>
              <a:rect l="l" t="t" r="r" b="b"/>
              <a:pathLst>
                <a:path w="238125" h="246380">
                  <a:moveTo>
                    <a:pt x="47561" y="245904"/>
                  </a:moveTo>
                  <a:lnTo>
                    <a:pt x="47561" y="0"/>
                  </a:lnTo>
                </a:path>
                <a:path w="238125" h="246380">
                  <a:moveTo>
                    <a:pt x="47561" y="36430"/>
                  </a:moveTo>
                  <a:lnTo>
                    <a:pt x="0" y="36430"/>
                  </a:lnTo>
                </a:path>
                <a:path w="238125" h="246380">
                  <a:moveTo>
                    <a:pt x="71848" y="36430"/>
                  </a:moveTo>
                  <a:lnTo>
                    <a:pt x="119410" y="36430"/>
                  </a:lnTo>
                </a:path>
                <a:path w="238125" h="246380">
                  <a:moveTo>
                    <a:pt x="59705" y="36430"/>
                  </a:moveTo>
                  <a:lnTo>
                    <a:pt x="87027" y="126493"/>
                  </a:lnTo>
                  <a:lnTo>
                    <a:pt x="237808" y="126493"/>
                  </a:lnTo>
                </a:path>
                <a:path w="238125" h="246380">
                  <a:moveTo>
                    <a:pt x="47561" y="36430"/>
                  </a:moveTo>
                  <a:lnTo>
                    <a:pt x="71848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6563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6563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 descr=""/>
            <p:cNvSpPr/>
            <p:nvPr/>
          </p:nvSpPr>
          <p:spPr>
            <a:xfrm>
              <a:off x="658780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658780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6577684" y="2278239"/>
              <a:ext cx="556895" cy="227965"/>
            </a:xfrm>
            <a:custGeom>
              <a:avLst/>
              <a:gdLst/>
              <a:ahLst/>
              <a:cxnLst/>
              <a:rect l="l" t="t" r="r" b="b"/>
              <a:pathLst>
                <a:path w="556895" h="227964">
                  <a:moveTo>
                    <a:pt x="520143" y="0"/>
                  </a:moveTo>
                  <a:lnTo>
                    <a:pt x="520143" y="227689"/>
                  </a:lnTo>
                </a:path>
                <a:path w="556895" h="227964">
                  <a:moveTo>
                    <a:pt x="0" y="192270"/>
                  </a:moveTo>
                  <a:lnTo>
                    <a:pt x="556573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658780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658780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7071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7071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195" name="object 2195" descr=""/>
          <p:cNvSpPr txBox="1"/>
          <p:nvPr/>
        </p:nvSpPr>
        <p:spPr>
          <a:xfrm>
            <a:off x="6621994" y="2344622"/>
            <a:ext cx="340995" cy="23177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35890">
              <a:lnSpc>
                <a:spcPts val="81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2025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196" name="object 2196" descr=""/>
          <p:cNvGrpSpPr/>
          <p:nvPr/>
        </p:nvGrpSpPr>
        <p:grpSpPr>
          <a:xfrm>
            <a:off x="7059233" y="2275064"/>
            <a:ext cx="556260" cy="234315"/>
            <a:chOff x="7059233" y="2275064"/>
            <a:chExt cx="556260" cy="234315"/>
          </a:xfrm>
        </p:grpSpPr>
        <p:sp>
          <p:nvSpPr>
            <p:cNvPr id="2197" name="object 2197" descr=""/>
            <p:cNvSpPr/>
            <p:nvPr/>
          </p:nvSpPr>
          <p:spPr>
            <a:xfrm>
              <a:off x="7062408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5418" y="0"/>
                  </a:moveTo>
                  <a:lnTo>
                    <a:pt x="35418" y="227689"/>
                  </a:lnTo>
                </a:path>
                <a:path w="311150" h="227964">
                  <a:moveTo>
                    <a:pt x="274238" y="168995"/>
                  </a:moveTo>
                  <a:lnTo>
                    <a:pt x="274238" y="155840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7071515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7071516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7310336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7310336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 descr=""/>
            <p:cNvSpPr/>
            <p:nvPr/>
          </p:nvSpPr>
          <p:spPr>
            <a:xfrm>
              <a:off x="7301228" y="2278239"/>
              <a:ext cx="311150" cy="227965"/>
            </a:xfrm>
            <a:custGeom>
              <a:avLst/>
              <a:gdLst/>
              <a:ahLst/>
              <a:cxnLst/>
              <a:rect l="l" t="t" r="r" b="b"/>
              <a:pathLst>
                <a:path w="311150" h="227964">
                  <a:moveTo>
                    <a:pt x="35418" y="168995"/>
                  </a:moveTo>
                  <a:lnTo>
                    <a:pt x="35418" y="155840"/>
                  </a:lnTo>
                </a:path>
                <a:path w="311150" h="227964">
                  <a:moveTo>
                    <a:pt x="275250" y="0"/>
                  </a:moveTo>
                  <a:lnTo>
                    <a:pt x="275250" y="227689"/>
                  </a:lnTo>
                </a:path>
                <a:path w="311150" h="227964">
                  <a:moveTo>
                    <a:pt x="0" y="192270"/>
                  </a:moveTo>
                  <a:lnTo>
                    <a:pt x="310669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 descr=""/>
            <p:cNvSpPr/>
            <p:nvPr/>
          </p:nvSpPr>
          <p:spPr>
            <a:xfrm>
              <a:off x="7310336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7310336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755016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7550168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07" name="object 2207" descr=""/>
          <p:cNvSpPr txBox="1"/>
          <p:nvPr/>
        </p:nvSpPr>
        <p:spPr>
          <a:xfrm>
            <a:off x="7113802" y="2344622"/>
            <a:ext cx="4445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1000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208" name="object 2208" descr=""/>
          <p:cNvGrpSpPr/>
          <p:nvPr/>
        </p:nvGrpSpPr>
        <p:grpSpPr>
          <a:xfrm>
            <a:off x="7536874" y="2275064"/>
            <a:ext cx="556895" cy="234315"/>
            <a:chOff x="7536874" y="2275064"/>
            <a:chExt cx="556895" cy="234315"/>
          </a:xfrm>
        </p:grpSpPr>
        <p:sp>
          <p:nvSpPr>
            <p:cNvPr id="2209" name="object 2209" descr=""/>
            <p:cNvSpPr/>
            <p:nvPr/>
          </p:nvSpPr>
          <p:spPr>
            <a:xfrm>
              <a:off x="7540049" y="2278239"/>
              <a:ext cx="550545" cy="227965"/>
            </a:xfrm>
            <a:custGeom>
              <a:avLst/>
              <a:gdLst/>
              <a:ahLst/>
              <a:cxnLst/>
              <a:rect l="l" t="t" r="r" b="b"/>
              <a:pathLst>
                <a:path w="550545" h="227964">
                  <a:moveTo>
                    <a:pt x="36430" y="0"/>
                  </a:moveTo>
                  <a:lnTo>
                    <a:pt x="36430" y="227689"/>
                  </a:lnTo>
                </a:path>
                <a:path w="550545" h="227964">
                  <a:moveTo>
                    <a:pt x="514071" y="119410"/>
                  </a:moveTo>
                  <a:lnTo>
                    <a:pt x="514071" y="227689"/>
                  </a:lnTo>
                </a:path>
                <a:path w="550545" h="227964">
                  <a:moveTo>
                    <a:pt x="0" y="192270"/>
                  </a:moveTo>
                  <a:lnTo>
                    <a:pt x="550501" y="19227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 descr=""/>
            <p:cNvSpPr/>
            <p:nvPr/>
          </p:nvSpPr>
          <p:spPr>
            <a:xfrm>
              <a:off x="755016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 descr=""/>
            <p:cNvSpPr/>
            <p:nvPr/>
          </p:nvSpPr>
          <p:spPr>
            <a:xfrm>
              <a:off x="7550169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802781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802781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14" name="object 2214" descr=""/>
          <p:cNvSpPr txBox="1"/>
          <p:nvPr/>
        </p:nvSpPr>
        <p:spPr>
          <a:xfrm>
            <a:off x="7704781" y="2344622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215" name="object 2215" descr=""/>
          <p:cNvGrpSpPr/>
          <p:nvPr/>
        </p:nvGrpSpPr>
        <p:grpSpPr>
          <a:xfrm>
            <a:off x="8015527" y="2394474"/>
            <a:ext cx="436880" cy="114935"/>
            <a:chOff x="8015527" y="2394474"/>
            <a:chExt cx="436880" cy="114935"/>
          </a:xfrm>
        </p:grpSpPr>
        <p:sp>
          <p:nvSpPr>
            <p:cNvPr id="2216" name="object 2216" descr=""/>
            <p:cNvSpPr/>
            <p:nvPr/>
          </p:nvSpPr>
          <p:spPr>
            <a:xfrm>
              <a:off x="8018702" y="2397649"/>
              <a:ext cx="430530" cy="108585"/>
            </a:xfrm>
            <a:custGeom>
              <a:avLst/>
              <a:gdLst/>
              <a:ahLst/>
              <a:cxnLst/>
              <a:rect l="l" t="t" r="r" b="b"/>
              <a:pathLst>
                <a:path w="430529" h="108585">
                  <a:moveTo>
                    <a:pt x="35418" y="0"/>
                  </a:moveTo>
                  <a:lnTo>
                    <a:pt x="35418" y="108278"/>
                  </a:lnTo>
                </a:path>
                <a:path w="430529" h="108585">
                  <a:moveTo>
                    <a:pt x="393649" y="49585"/>
                  </a:moveTo>
                  <a:lnTo>
                    <a:pt x="393649" y="36430"/>
                  </a:lnTo>
                </a:path>
                <a:path w="430529" h="108585">
                  <a:moveTo>
                    <a:pt x="0" y="72860"/>
                  </a:moveTo>
                  <a:lnTo>
                    <a:pt x="430079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802781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8027810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8386040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8386041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21" name="object 2221" descr=""/>
          <p:cNvSpPr txBox="1"/>
          <p:nvPr/>
        </p:nvSpPr>
        <p:spPr>
          <a:xfrm>
            <a:off x="8129801" y="23446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222" name="object 2222" descr=""/>
          <p:cNvGrpSpPr/>
          <p:nvPr/>
        </p:nvGrpSpPr>
        <p:grpSpPr>
          <a:xfrm>
            <a:off x="8373758" y="2394474"/>
            <a:ext cx="436880" cy="114935"/>
            <a:chOff x="8373758" y="2394474"/>
            <a:chExt cx="436880" cy="114935"/>
          </a:xfrm>
        </p:grpSpPr>
        <p:sp>
          <p:nvSpPr>
            <p:cNvPr id="2223" name="object 2223" descr=""/>
            <p:cNvSpPr/>
            <p:nvPr/>
          </p:nvSpPr>
          <p:spPr>
            <a:xfrm>
              <a:off x="8376933" y="2397649"/>
              <a:ext cx="430530" cy="108585"/>
            </a:xfrm>
            <a:custGeom>
              <a:avLst/>
              <a:gdLst/>
              <a:ahLst/>
              <a:cxnLst/>
              <a:rect l="l" t="t" r="r" b="b"/>
              <a:pathLst>
                <a:path w="430529" h="108585">
                  <a:moveTo>
                    <a:pt x="35418" y="49585"/>
                  </a:moveTo>
                  <a:lnTo>
                    <a:pt x="35418" y="36430"/>
                  </a:lnTo>
                </a:path>
                <a:path w="430529" h="108585">
                  <a:moveTo>
                    <a:pt x="394661" y="0"/>
                  </a:moveTo>
                  <a:lnTo>
                    <a:pt x="394661" y="108278"/>
                  </a:lnTo>
                </a:path>
                <a:path w="430529" h="108585">
                  <a:moveTo>
                    <a:pt x="0" y="72860"/>
                  </a:moveTo>
                  <a:lnTo>
                    <a:pt x="430079" y="7286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8386040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8386041" y="244419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874528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8745283" y="244419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28" name="object 2228" descr=""/>
          <p:cNvSpPr txBox="1"/>
          <p:nvPr/>
        </p:nvSpPr>
        <p:spPr>
          <a:xfrm>
            <a:off x="8488032" y="23446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2229" name="object 2229" descr=""/>
          <p:cNvGrpSpPr/>
          <p:nvPr/>
        </p:nvGrpSpPr>
        <p:grpSpPr>
          <a:xfrm>
            <a:off x="8968" y="197"/>
            <a:ext cx="20085050" cy="14083030"/>
            <a:chOff x="8968" y="197"/>
            <a:chExt cx="20085050" cy="14083030"/>
          </a:xfrm>
        </p:grpSpPr>
        <p:sp>
          <p:nvSpPr>
            <p:cNvPr id="2230" name="object 2230" descr=""/>
            <p:cNvSpPr/>
            <p:nvPr/>
          </p:nvSpPr>
          <p:spPr>
            <a:xfrm>
              <a:off x="12143" y="3372"/>
              <a:ext cx="20078700" cy="0"/>
            </a:xfrm>
            <a:custGeom>
              <a:avLst/>
              <a:gdLst/>
              <a:ahLst/>
              <a:cxnLst/>
              <a:rect l="l" t="t" r="r" b="b"/>
              <a:pathLst>
                <a:path w="20078700" h="0">
                  <a:moveTo>
                    <a:pt x="20078127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5514123" y="6423192"/>
              <a:ext cx="60325" cy="602615"/>
            </a:xfrm>
            <a:custGeom>
              <a:avLst/>
              <a:gdLst/>
              <a:ahLst/>
              <a:cxnLst/>
              <a:rect l="l" t="t" r="r" b="b"/>
              <a:pathLst>
                <a:path w="60325" h="602615">
                  <a:moveTo>
                    <a:pt x="59705" y="602111"/>
                  </a:moveTo>
                  <a:lnTo>
                    <a:pt x="59705" y="0"/>
                  </a:lnTo>
                  <a:lnTo>
                    <a:pt x="0" y="0"/>
                  </a:lnTo>
                  <a:lnTo>
                    <a:pt x="0" y="602111"/>
                  </a:lnTo>
                </a:path>
                <a:path w="60325" h="602615">
                  <a:moveTo>
                    <a:pt x="0" y="0"/>
                  </a:moveTo>
                  <a:lnTo>
                    <a:pt x="0" y="602111"/>
                  </a:lnTo>
                  <a:lnTo>
                    <a:pt x="59705" y="602111"/>
                  </a:lnTo>
                  <a:lnTo>
                    <a:pt x="59705" y="0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1190054" y="10855539"/>
              <a:ext cx="60325" cy="2868295"/>
            </a:xfrm>
            <a:custGeom>
              <a:avLst/>
              <a:gdLst/>
              <a:ahLst/>
              <a:cxnLst/>
              <a:rect l="l" t="t" r="r" b="b"/>
              <a:pathLst>
                <a:path w="60325" h="2868294">
                  <a:moveTo>
                    <a:pt x="0" y="0"/>
                  </a:moveTo>
                  <a:lnTo>
                    <a:pt x="0" y="2867870"/>
                  </a:lnTo>
                  <a:lnTo>
                    <a:pt x="59705" y="28678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1220413" y="1085553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1220413" y="1085553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1190054" y="10855539"/>
              <a:ext cx="60325" cy="2868295"/>
            </a:xfrm>
            <a:custGeom>
              <a:avLst/>
              <a:gdLst/>
              <a:ahLst/>
              <a:cxnLst/>
              <a:rect l="l" t="t" r="r" b="b"/>
              <a:pathLst>
                <a:path w="60325" h="2868294">
                  <a:moveTo>
                    <a:pt x="59705" y="2867870"/>
                  </a:moveTo>
                  <a:lnTo>
                    <a:pt x="59705" y="0"/>
                  </a:lnTo>
                  <a:lnTo>
                    <a:pt x="0" y="0"/>
                  </a:lnTo>
                </a:path>
                <a:path w="60325" h="2868294">
                  <a:moveTo>
                    <a:pt x="30358" y="0"/>
                  </a:moveTo>
                  <a:lnTo>
                    <a:pt x="30358" y="2867870"/>
                  </a:lnTo>
                </a:path>
                <a:path w="60325" h="2868294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1190054" y="1097494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1190054" y="1097494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1190054" y="1109436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1220413" y="1109436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1220413" y="1109436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1190054" y="11094360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1190054" y="1121376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1190054" y="1121376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1190054" y="1133318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1220413" y="1133318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1220413" y="1133318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1190054" y="11333180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1190054" y="1145259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1190054" y="1145259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1190054" y="1157200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1220413" y="1157200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1220413" y="1157200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1190054" y="11572000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1190054" y="11691411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1190054" y="11691411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1190054" y="118108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1220413" y="11810821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1220413" y="11810821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1190054" y="11810821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1190054" y="11930231"/>
              <a:ext cx="30480" cy="120650"/>
            </a:xfrm>
            <a:custGeom>
              <a:avLst/>
              <a:gdLst/>
              <a:ahLst/>
              <a:cxnLst/>
              <a:rect l="l" t="t" r="r" b="b"/>
              <a:pathLst>
                <a:path w="30480" h="120650">
                  <a:moveTo>
                    <a:pt x="0" y="0"/>
                  </a:moveTo>
                  <a:lnTo>
                    <a:pt x="0" y="120422"/>
                  </a:lnTo>
                  <a:lnTo>
                    <a:pt x="30358" y="120422"/>
                  </a:lnTo>
                  <a:lnTo>
                    <a:pt x="0" y="0"/>
                  </a:lnTo>
                  <a:close/>
                </a:path>
                <a:path w="30480" h="120650">
                  <a:moveTo>
                    <a:pt x="30358" y="0"/>
                  </a:moveTo>
                  <a:lnTo>
                    <a:pt x="0" y="0"/>
                  </a:lnTo>
                  <a:lnTo>
                    <a:pt x="30358" y="120422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1190054" y="11930231"/>
              <a:ext cx="30480" cy="120650"/>
            </a:xfrm>
            <a:custGeom>
              <a:avLst/>
              <a:gdLst/>
              <a:ahLst/>
              <a:cxnLst/>
              <a:rect l="l" t="t" r="r" b="b"/>
              <a:pathLst>
                <a:path w="30480" h="120650">
                  <a:moveTo>
                    <a:pt x="30358" y="0"/>
                  </a:moveTo>
                  <a:lnTo>
                    <a:pt x="0" y="0"/>
                  </a:lnTo>
                  <a:lnTo>
                    <a:pt x="30358" y="120422"/>
                  </a:lnTo>
                  <a:lnTo>
                    <a:pt x="30358" y="0"/>
                  </a:lnTo>
                  <a:close/>
                </a:path>
                <a:path w="30480" h="120650">
                  <a:moveTo>
                    <a:pt x="0" y="0"/>
                  </a:moveTo>
                  <a:lnTo>
                    <a:pt x="30358" y="120422"/>
                  </a:lnTo>
                  <a:lnTo>
                    <a:pt x="0" y="1204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1190054" y="12050653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1220413" y="12050653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1220413" y="12050653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1190054" y="12050653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1190054" y="1217006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1190054" y="1217006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1190054" y="12289474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1220413" y="12289474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1220413" y="12289474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1190054" y="12289474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1190054" y="1240888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1190054" y="1240888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1190054" y="12528295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1220413" y="1252829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1220413" y="1252829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1190054" y="12528295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1190054" y="1264770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1190054" y="1264770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1190054" y="12767115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1220413" y="1276711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1220413" y="1276711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1190054" y="12767115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1190054" y="12886525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1190054" y="12886525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1190054" y="13005935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1220413" y="13005935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0" y="0"/>
                  </a:moveTo>
                  <a:lnTo>
                    <a:pt x="0" y="120422"/>
                  </a:lnTo>
                  <a:lnTo>
                    <a:pt x="29346" y="120422"/>
                  </a:lnTo>
                  <a:lnTo>
                    <a:pt x="0" y="0"/>
                  </a:lnTo>
                  <a:close/>
                </a:path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1220413" y="13005935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  <a:path w="29844" h="120650">
                  <a:moveTo>
                    <a:pt x="0" y="0"/>
                  </a:moveTo>
                  <a:lnTo>
                    <a:pt x="29346" y="120422"/>
                  </a:lnTo>
                  <a:lnTo>
                    <a:pt x="0" y="1204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 descr=""/>
            <p:cNvSpPr/>
            <p:nvPr/>
          </p:nvSpPr>
          <p:spPr>
            <a:xfrm>
              <a:off x="1190054" y="13005935"/>
              <a:ext cx="60325" cy="120650"/>
            </a:xfrm>
            <a:custGeom>
              <a:avLst/>
              <a:gdLst/>
              <a:ahLst/>
              <a:cxnLst/>
              <a:rect l="l" t="t" r="r" b="b"/>
              <a:pathLst>
                <a:path w="60325" h="120650">
                  <a:moveTo>
                    <a:pt x="59705" y="0"/>
                  </a:moveTo>
                  <a:lnTo>
                    <a:pt x="0" y="0"/>
                  </a:lnTo>
                </a:path>
                <a:path w="60325" h="120650">
                  <a:moveTo>
                    <a:pt x="59705" y="120422"/>
                  </a:moveTo>
                  <a:lnTo>
                    <a:pt x="0" y="1204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1190054" y="13126357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1190054" y="13126357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1190054" y="1324576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1220413" y="1324576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1220413" y="1324576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1190054" y="13245769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1190054" y="1336517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1190054" y="1336517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1190054" y="1348458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1220413" y="1348458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1220413" y="1348458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1190054" y="13484588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1190054" y="1360399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1190054" y="1360399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593003" y="13723409"/>
              <a:ext cx="657225" cy="358775"/>
            </a:xfrm>
            <a:custGeom>
              <a:avLst/>
              <a:gdLst/>
              <a:ahLst/>
              <a:cxnLst/>
              <a:rect l="l" t="t" r="r" b="b"/>
              <a:pathLst>
                <a:path w="657225" h="358775">
                  <a:moveTo>
                    <a:pt x="656756" y="0"/>
                  </a:moveTo>
                  <a:lnTo>
                    <a:pt x="597051" y="0"/>
                  </a:lnTo>
                  <a:lnTo>
                    <a:pt x="597051" y="358230"/>
                  </a:lnTo>
                </a:path>
                <a:path w="657225" h="358775">
                  <a:moveTo>
                    <a:pt x="597051" y="0"/>
                  </a:moveTo>
                  <a:lnTo>
                    <a:pt x="0" y="0"/>
                  </a:lnTo>
                </a:path>
                <a:path w="657225" h="358775">
                  <a:moveTo>
                    <a:pt x="0" y="358230"/>
                  </a:moveTo>
                  <a:lnTo>
                    <a:pt x="597051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05" name="object 2305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91485" y="10971407"/>
              <a:ext cx="2474221" cy="3111750"/>
            </a:xfrm>
            <a:prstGeom prst="rect">
              <a:avLst/>
            </a:prstGeom>
          </p:spPr>
        </p:pic>
      </p:grpSp>
      <p:sp>
        <p:nvSpPr>
          <p:cNvPr id="2306" name="object 2306" descr=""/>
          <p:cNvSpPr txBox="1"/>
          <p:nvPr/>
        </p:nvSpPr>
        <p:spPr>
          <a:xfrm>
            <a:off x="17175294" y="12741014"/>
            <a:ext cx="27628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307" name="object 2307" descr=""/>
          <p:cNvSpPr txBox="1"/>
          <p:nvPr/>
        </p:nvSpPr>
        <p:spPr>
          <a:xfrm>
            <a:off x="17205652" y="12998679"/>
            <a:ext cx="2744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8" name="object 2308" descr=""/>
          <p:cNvSpPr txBox="1"/>
          <p:nvPr/>
        </p:nvSpPr>
        <p:spPr>
          <a:xfrm>
            <a:off x="17223866" y="13097850"/>
            <a:ext cx="2707005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899160" marR="5080" indent="-887094">
              <a:lnSpc>
                <a:spcPts val="790"/>
              </a:lnSpc>
              <a:spcBef>
                <a:spcPts val="195"/>
              </a:spcBef>
            </a:pP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309" name="object 2309" descr=""/>
          <p:cNvSpPr txBox="1"/>
          <p:nvPr/>
        </p:nvSpPr>
        <p:spPr>
          <a:xfrm>
            <a:off x="7984751" y="163470"/>
            <a:ext cx="4688205" cy="6699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84455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Варіант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конструювання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фундаменту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буронабивних</a:t>
            </a:r>
            <a:r>
              <a:rPr dirty="0" sz="1450" spc="-20" i="1">
                <a:latin typeface="ISOCPEUR"/>
                <a:cs typeface="ISOCPEUR"/>
              </a:rPr>
              <a:t> паль</a:t>
            </a:r>
            <a:endParaRPr sz="14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5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363220" algn="l"/>
                <a:tab pos="721995" algn="l"/>
                <a:tab pos="3821429" algn="l"/>
                <a:tab pos="4171315" algn="l"/>
                <a:tab pos="453072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310" name="object 2310" descr=""/>
          <p:cNvSpPr txBox="1"/>
          <p:nvPr/>
        </p:nvSpPr>
        <p:spPr>
          <a:xfrm>
            <a:off x="652322" y="13718375"/>
            <a:ext cx="459105" cy="13271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22225">
              <a:lnSpc>
                <a:spcPts val="390"/>
              </a:lnSpc>
              <a:spcBef>
                <a:spcPts val="165"/>
              </a:spcBef>
            </a:pPr>
            <a:r>
              <a:rPr dirty="0" sz="350" spc="-10" i="1">
                <a:latin typeface="ISOCPEUR"/>
                <a:cs typeface="ISOCPEUR"/>
              </a:rPr>
              <a:t>Абсолютна</a:t>
            </a:r>
            <a:r>
              <a:rPr dirty="0" sz="350" spc="-6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відмітка</a:t>
            </a:r>
            <a:r>
              <a:rPr dirty="0" sz="350" spc="5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свердловини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в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метрах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1" name="object 2311" descr=""/>
          <p:cNvSpPr txBox="1"/>
          <p:nvPr/>
        </p:nvSpPr>
        <p:spPr>
          <a:xfrm>
            <a:off x="1054067" y="13439077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199.00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2" name="object 2312" descr=""/>
          <p:cNvSpPr txBox="1"/>
          <p:nvPr/>
        </p:nvSpPr>
        <p:spPr>
          <a:xfrm>
            <a:off x="1054067" y="13319666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200.00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3" name="object 2313" descr=""/>
          <p:cNvSpPr txBox="1"/>
          <p:nvPr/>
        </p:nvSpPr>
        <p:spPr>
          <a:xfrm>
            <a:off x="1054067" y="13200256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201.00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4" name="object 2314" descr=""/>
          <p:cNvSpPr txBox="1"/>
          <p:nvPr/>
        </p:nvSpPr>
        <p:spPr>
          <a:xfrm>
            <a:off x="1054067" y="13080846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202.00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5" name="object 2315" descr=""/>
          <p:cNvSpPr txBox="1"/>
          <p:nvPr/>
        </p:nvSpPr>
        <p:spPr>
          <a:xfrm>
            <a:off x="1054067" y="12961435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203.00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6" name="object 2316" descr=""/>
          <p:cNvSpPr txBox="1"/>
          <p:nvPr/>
        </p:nvSpPr>
        <p:spPr>
          <a:xfrm>
            <a:off x="1054067" y="12842025"/>
            <a:ext cx="15430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204.00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7" name="object 2317" descr=""/>
          <p:cNvSpPr txBox="1"/>
          <p:nvPr/>
        </p:nvSpPr>
        <p:spPr>
          <a:xfrm>
            <a:off x="1054067" y="12722614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205.00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8" name="object 2318" descr=""/>
          <p:cNvSpPr txBox="1"/>
          <p:nvPr/>
        </p:nvSpPr>
        <p:spPr>
          <a:xfrm>
            <a:off x="1054067" y="12603205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206.00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19" name="object 2319" descr=""/>
          <p:cNvSpPr txBox="1"/>
          <p:nvPr/>
        </p:nvSpPr>
        <p:spPr>
          <a:xfrm>
            <a:off x="1054067" y="12483794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207.00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0" name="object 2320" descr=""/>
          <p:cNvSpPr txBox="1"/>
          <p:nvPr/>
        </p:nvSpPr>
        <p:spPr>
          <a:xfrm>
            <a:off x="1054067" y="12363372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208.00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1" name="object 2321" descr=""/>
          <p:cNvSpPr txBox="1"/>
          <p:nvPr/>
        </p:nvSpPr>
        <p:spPr>
          <a:xfrm>
            <a:off x="1054067" y="12243961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209.00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2" name="object 2322" descr=""/>
          <p:cNvSpPr txBox="1"/>
          <p:nvPr/>
        </p:nvSpPr>
        <p:spPr>
          <a:xfrm>
            <a:off x="1054067" y="12124552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210.00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3" name="object 2323" descr=""/>
          <p:cNvSpPr txBox="1"/>
          <p:nvPr/>
        </p:nvSpPr>
        <p:spPr>
          <a:xfrm>
            <a:off x="1054067" y="12005141"/>
            <a:ext cx="139700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211.00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4" name="object 2324" descr=""/>
          <p:cNvSpPr txBox="1"/>
          <p:nvPr/>
        </p:nvSpPr>
        <p:spPr>
          <a:xfrm>
            <a:off x="1054067" y="11885731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212.00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5" name="object 2325" descr=""/>
          <p:cNvSpPr txBox="1"/>
          <p:nvPr/>
        </p:nvSpPr>
        <p:spPr>
          <a:xfrm>
            <a:off x="1054067" y="11766321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213.00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6" name="object 2326" descr=""/>
          <p:cNvSpPr txBox="1"/>
          <p:nvPr/>
        </p:nvSpPr>
        <p:spPr>
          <a:xfrm>
            <a:off x="1054067" y="11646910"/>
            <a:ext cx="148590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214.00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7" name="object 2327" descr=""/>
          <p:cNvSpPr txBox="1"/>
          <p:nvPr/>
        </p:nvSpPr>
        <p:spPr>
          <a:xfrm>
            <a:off x="1054067" y="11527501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215.00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8" name="object 2328" descr=""/>
          <p:cNvSpPr txBox="1"/>
          <p:nvPr/>
        </p:nvSpPr>
        <p:spPr>
          <a:xfrm>
            <a:off x="1054067" y="11408090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216.00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29" name="object 2329" descr=""/>
          <p:cNvSpPr txBox="1"/>
          <p:nvPr/>
        </p:nvSpPr>
        <p:spPr>
          <a:xfrm>
            <a:off x="1054067" y="11287668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217.00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0" name="object 2330" descr=""/>
          <p:cNvSpPr txBox="1"/>
          <p:nvPr/>
        </p:nvSpPr>
        <p:spPr>
          <a:xfrm>
            <a:off x="1054067" y="11168257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218.00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1" name="object 2331" descr=""/>
          <p:cNvSpPr txBox="1"/>
          <p:nvPr/>
        </p:nvSpPr>
        <p:spPr>
          <a:xfrm>
            <a:off x="1054067" y="11048848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219.00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2" name="object 2332" descr=""/>
          <p:cNvSpPr txBox="1"/>
          <p:nvPr/>
        </p:nvSpPr>
        <p:spPr>
          <a:xfrm>
            <a:off x="1054067" y="10929437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220.00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3" name="object 2333" descr=""/>
          <p:cNvSpPr txBox="1"/>
          <p:nvPr/>
        </p:nvSpPr>
        <p:spPr>
          <a:xfrm>
            <a:off x="1054067" y="10810026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221.00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4" name="object 2334" descr=""/>
          <p:cNvSpPr txBox="1"/>
          <p:nvPr/>
        </p:nvSpPr>
        <p:spPr>
          <a:xfrm>
            <a:off x="1328306" y="13741649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220.01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35" name="object 2335" descr=""/>
          <p:cNvSpPr txBox="1"/>
          <p:nvPr/>
        </p:nvSpPr>
        <p:spPr>
          <a:xfrm>
            <a:off x="1602410" y="10987147"/>
            <a:ext cx="64135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1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336" name="object 2336" descr=""/>
          <p:cNvSpPr txBox="1"/>
          <p:nvPr/>
        </p:nvSpPr>
        <p:spPr>
          <a:xfrm>
            <a:off x="1648960" y="11178406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337" name="object 2337" descr=""/>
          <p:cNvSpPr txBox="1"/>
          <p:nvPr/>
        </p:nvSpPr>
        <p:spPr>
          <a:xfrm>
            <a:off x="1648960" y="11774446"/>
            <a:ext cx="76835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338" name="object 2338" descr=""/>
          <p:cNvSpPr txBox="1"/>
          <p:nvPr/>
        </p:nvSpPr>
        <p:spPr>
          <a:xfrm>
            <a:off x="1648960" y="12491919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339" name="object 2339" descr=""/>
          <p:cNvSpPr txBox="1"/>
          <p:nvPr/>
        </p:nvSpPr>
        <p:spPr>
          <a:xfrm>
            <a:off x="1648960" y="12815744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6</a:t>
            </a:r>
            <a:endParaRPr sz="500">
              <a:latin typeface="ISOCPEUR"/>
              <a:cs typeface="ISOCPEUR"/>
            </a:endParaRPr>
          </a:p>
        </p:txBody>
      </p:sp>
      <p:grpSp>
        <p:nvGrpSpPr>
          <p:cNvPr id="2340" name="object 2340" descr=""/>
          <p:cNvGrpSpPr/>
          <p:nvPr/>
        </p:nvGrpSpPr>
        <p:grpSpPr>
          <a:xfrm>
            <a:off x="1248489" y="10847879"/>
            <a:ext cx="8401050" cy="2852420"/>
            <a:chOff x="1248489" y="10847879"/>
            <a:chExt cx="8401050" cy="2852420"/>
          </a:xfrm>
        </p:grpSpPr>
        <p:pic>
          <p:nvPicPr>
            <p:cNvPr id="2341" name="object 234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130471" y="11307881"/>
              <a:ext cx="285370" cy="2391747"/>
            </a:xfrm>
            <a:prstGeom prst="rect">
              <a:avLst/>
            </a:prstGeom>
          </p:spPr>
        </p:pic>
        <p:pic>
          <p:nvPicPr>
            <p:cNvPr id="2342" name="object 2342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609124" y="11307881"/>
              <a:ext cx="285370" cy="2391747"/>
            </a:xfrm>
            <a:prstGeom prst="rect">
              <a:avLst/>
            </a:prstGeom>
          </p:spPr>
        </p:pic>
        <p:pic>
          <p:nvPicPr>
            <p:cNvPr id="2343" name="object 2343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086765" y="11307881"/>
              <a:ext cx="285370" cy="2391747"/>
            </a:xfrm>
            <a:prstGeom prst="rect">
              <a:avLst/>
            </a:prstGeom>
          </p:spPr>
        </p:pic>
        <p:pic>
          <p:nvPicPr>
            <p:cNvPr id="2344" name="object 2344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565418" y="11307881"/>
              <a:ext cx="236796" cy="2391747"/>
            </a:xfrm>
            <a:prstGeom prst="rect">
              <a:avLst/>
            </a:prstGeom>
          </p:spPr>
        </p:pic>
        <p:pic>
          <p:nvPicPr>
            <p:cNvPr id="2345" name="object 2345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995498" y="11307881"/>
              <a:ext cx="236796" cy="2391747"/>
            </a:xfrm>
            <a:prstGeom prst="rect">
              <a:avLst/>
            </a:prstGeom>
          </p:spPr>
        </p:pic>
        <p:pic>
          <p:nvPicPr>
            <p:cNvPr id="2346" name="object 2346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425577" y="11307881"/>
              <a:ext cx="237808" cy="2391747"/>
            </a:xfrm>
            <a:prstGeom prst="rect">
              <a:avLst/>
            </a:prstGeom>
          </p:spPr>
        </p:pic>
        <p:pic>
          <p:nvPicPr>
            <p:cNvPr id="2347" name="object 2347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107056" y="10971407"/>
              <a:ext cx="542405" cy="2728220"/>
            </a:xfrm>
            <a:prstGeom prst="rect">
              <a:avLst/>
            </a:prstGeom>
          </p:spPr>
        </p:pic>
        <p:pic>
          <p:nvPicPr>
            <p:cNvPr id="2348" name="object 2348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855656" y="11307881"/>
              <a:ext cx="237808" cy="2391747"/>
            </a:xfrm>
            <a:prstGeom prst="rect">
              <a:avLst/>
            </a:prstGeom>
          </p:spPr>
        </p:pic>
        <p:pic>
          <p:nvPicPr>
            <p:cNvPr id="2349" name="object 2349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716827" y="11307881"/>
              <a:ext cx="284358" cy="2391747"/>
            </a:xfrm>
            <a:prstGeom prst="rect">
              <a:avLst/>
            </a:prstGeom>
          </p:spPr>
        </p:pic>
        <p:pic>
          <p:nvPicPr>
            <p:cNvPr id="2350" name="object 2350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285735" y="11307881"/>
              <a:ext cx="237808" cy="2391747"/>
            </a:xfrm>
            <a:prstGeom prst="rect">
              <a:avLst/>
            </a:prstGeom>
          </p:spPr>
        </p:pic>
        <p:pic>
          <p:nvPicPr>
            <p:cNvPr id="2351" name="object 2351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194468" y="11307881"/>
              <a:ext cx="285370" cy="2391747"/>
            </a:xfrm>
            <a:prstGeom prst="rect">
              <a:avLst/>
            </a:prstGeom>
          </p:spPr>
        </p:pic>
        <p:pic>
          <p:nvPicPr>
            <p:cNvPr id="2352" name="object 2352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672109" y="11307881"/>
              <a:ext cx="285370" cy="2391747"/>
            </a:xfrm>
            <a:prstGeom prst="rect">
              <a:avLst/>
            </a:prstGeom>
          </p:spPr>
        </p:pic>
        <p:pic>
          <p:nvPicPr>
            <p:cNvPr id="2353" name="object 2353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150762" y="11307881"/>
              <a:ext cx="285370" cy="2391747"/>
            </a:xfrm>
            <a:prstGeom prst="rect">
              <a:avLst/>
            </a:prstGeom>
          </p:spPr>
        </p:pic>
        <p:pic>
          <p:nvPicPr>
            <p:cNvPr id="2354" name="object 2354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628403" y="11307881"/>
              <a:ext cx="285370" cy="2391747"/>
            </a:xfrm>
            <a:prstGeom prst="rect">
              <a:avLst/>
            </a:prstGeom>
          </p:spPr>
        </p:pic>
        <p:sp>
          <p:nvSpPr>
            <p:cNvPr id="2355" name="object 2355" descr=""/>
            <p:cNvSpPr/>
            <p:nvPr/>
          </p:nvSpPr>
          <p:spPr>
            <a:xfrm>
              <a:off x="2179743" y="11307881"/>
              <a:ext cx="6451600" cy="1270"/>
            </a:xfrm>
            <a:custGeom>
              <a:avLst/>
              <a:gdLst/>
              <a:ahLst/>
              <a:cxnLst/>
              <a:rect l="l" t="t" r="r" b="b"/>
              <a:pathLst>
                <a:path w="6451600" h="1270">
                  <a:moveTo>
                    <a:pt x="0" y="1011"/>
                  </a:moveTo>
                  <a:lnTo>
                    <a:pt x="0" y="0"/>
                  </a:lnTo>
                </a:path>
                <a:path w="6451600" h="1270">
                  <a:moveTo>
                    <a:pt x="986652" y="1011"/>
                  </a:moveTo>
                  <a:lnTo>
                    <a:pt x="986652" y="0"/>
                  </a:lnTo>
                </a:path>
                <a:path w="6451600" h="1270">
                  <a:moveTo>
                    <a:pt x="1442030" y="1011"/>
                  </a:moveTo>
                  <a:lnTo>
                    <a:pt x="1442030" y="0"/>
                  </a:lnTo>
                </a:path>
                <a:path w="6451600" h="1270">
                  <a:moveTo>
                    <a:pt x="3263543" y="1011"/>
                  </a:moveTo>
                  <a:lnTo>
                    <a:pt x="3263543" y="0"/>
                  </a:lnTo>
                </a:path>
                <a:path w="6451600" h="1270">
                  <a:moveTo>
                    <a:pt x="4553781" y="1011"/>
                  </a:moveTo>
                  <a:lnTo>
                    <a:pt x="4553781" y="0"/>
                  </a:lnTo>
                </a:path>
                <a:path w="6451600" h="1270">
                  <a:moveTo>
                    <a:pt x="5995811" y="1011"/>
                  </a:moveTo>
                  <a:lnTo>
                    <a:pt x="5995811" y="0"/>
                  </a:lnTo>
                </a:path>
                <a:path w="6451600" h="1270">
                  <a:moveTo>
                    <a:pt x="6451189" y="1011"/>
                  </a:moveTo>
                  <a:lnTo>
                    <a:pt x="6451189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2671551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2671551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4113582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 descr=""/>
            <p:cNvSpPr/>
            <p:nvPr/>
          </p:nvSpPr>
          <p:spPr>
            <a:xfrm>
              <a:off x="4113582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 descr=""/>
            <p:cNvSpPr/>
            <p:nvPr/>
          </p:nvSpPr>
          <p:spPr>
            <a:xfrm>
              <a:off x="4568960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4568960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5024338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 descr=""/>
            <p:cNvSpPr/>
            <p:nvPr/>
          </p:nvSpPr>
          <p:spPr>
            <a:xfrm>
              <a:off x="5024338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 descr=""/>
            <p:cNvSpPr/>
            <p:nvPr/>
          </p:nvSpPr>
          <p:spPr>
            <a:xfrm>
              <a:off x="5859198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 descr=""/>
            <p:cNvSpPr/>
            <p:nvPr/>
          </p:nvSpPr>
          <p:spPr>
            <a:xfrm>
              <a:off x="5859198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6314576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6314576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 descr=""/>
            <p:cNvSpPr/>
            <p:nvPr/>
          </p:nvSpPr>
          <p:spPr>
            <a:xfrm>
              <a:off x="7225332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 descr=""/>
            <p:cNvSpPr/>
            <p:nvPr/>
          </p:nvSpPr>
          <p:spPr>
            <a:xfrm>
              <a:off x="7225332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7680710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7680710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9122741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9122741" y="1232286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1249759" y="10972925"/>
              <a:ext cx="8398510" cy="2725420"/>
            </a:xfrm>
            <a:custGeom>
              <a:avLst/>
              <a:gdLst/>
              <a:ahLst/>
              <a:cxnLst/>
              <a:rect l="l" t="t" r="r" b="b"/>
              <a:pathLst>
                <a:path w="8398510" h="2725419">
                  <a:moveTo>
                    <a:pt x="8398184" y="2725185"/>
                  </a:moveTo>
                  <a:lnTo>
                    <a:pt x="168995" y="2725185"/>
                  </a:lnTo>
                  <a:lnTo>
                    <a:pt x="0" y="2725185"/>
                  </a:lnTo>
                </a:path>
                <a:path w="8398510" h="2725419">
                  <a:moveTo>
                    <a:pt x="8398184" y="0"/>
                  </a:moveTo>
                  <a:lnTo>
                    <a:pt x="8170495" y="0"/>
                  </a:lnTo>
                </a:path>
                <a:path w="8398510" h="2725419">
                  <a:moveTo>
                    <a:pt x="418947" y="0"/>
                  </a:moveTo>
                  <a:lnTo>
                    <a:pt x="168995" y="0"/>
                  </a:lnTo>
                </a:path>
                <a:path w="8398510" h="2725419">
                  <a:moveTo>
                    <a:pt x="14268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 descr=""/>
            <p:cNvSpPr/>
            <p:nvPr/>
          </p:nvSpPr>
          <p:spPr>
            <a:xfrm>
              <a:off x="1392445" y="10972925"/>
              <a:ext cx="8028305" cy="2725420"/>
            </a:xfrm>
            <a:custGeom>
              <a:avLst/>
              <a:gdLst/>
              <a:ahLst/>
              <a:cxnLst/>
              <a:rect l="l" t="t" r="r" b="b"/>
              <a:pathLst>
                <a:path w="8028305" h="2725419">
                  <a:moveTo>
                    <a:pt x="26310" y="2725185"/>
                  </a:moveTo>
                  <a:lnTo>
                    <a:pt x="26310" y="0"/>
                  </a:lnTo>
                </a:path>
                <a:path w="8028305" h="2725419">
                  <a:moveTo>
                    <a:pt x="0" y="2725185"/>
                  </a:moveTo>
                  <a:lnTo>
                    <a:pt x="0" y="0"/>
                  </a:lnTo>
                </a:path>
                <a:path w="8028305" h="2725419">
                  <a:moveTo>
                    <a:pt x="587943" y="334955"/>
                  </a:moveTo>
                  <a:lnTo>
                    <a:pt x="587943" y="2725185"/>
                  </a:lnTo>
                </a:path>
                <a:path w="8028305" h="2725419">
                  <a:moveTo>
                    <a:pt x="784262" y="334955"/>
                  </a:moveTo>
                  <a:lnTo>
                    <a:pt x="784262" y="2725185"/>
                  </a:lnTo>
                </a:path>
                <a:path w="8028305" h="2725419">
                  <a:moveTo>
                    <a:pt x="1065584" y="334955"/>
                  </a:moveTo>
                  <a:lnTo>
                    <a:pt x="1065584" y="2725185"/>
                  </a:lnTo>
                </a:path>
                <a:path w="8028305" h="2725419">
                  <a:moveTo>
                    <a:pt x="1261903" y="334955"/>
                  </a:moveTo>
                  <a:lnTo>
                    <a:pt x="1261903" y="2725185"/>
                  </a:lnTo>
                </a:path>
                <a:path w="8028305" h="2725419">
                  <a:moveTo>
                    <a:pt x="1544237" y="334955"/>
                  </a:moveTo>
                  <a:lnTo>
                    <a:pt x="1544237" y="2725185"/>
                  </a:lnTo>
                </a:path>
                <a:path w="8028305" h="2725419">
                  <a:moveTo>
                    <a:pt x="1739544" y="334955"/>
                  </a:moveTo>
                  <a:lnTo>
                    <a:pt x="1739544" y="2725185"/>
                  </a:lnTo>
                </a:path>
                <a:path w="8028305" h="2725419">
                  <a:moveTo>
                    <a:pt x="2021878" y="334955"/>
                  </a:moveTo>
                  <a:lnTo>
                    <a:pt x="2021878" y="2725185"/>
                  </a:lnTo>
                </a:path>
                <a:path w="8028305" h="2725419">
                  <a:moveTo>
                    <a:pt x="2218197" y="334955"/>
                  </a:moveTo>
                  <a:lnTo>
                    <a:pt x="2218197" y="2725185"/>
                  </a:lnTo>
                </a:path>
                <a:path w="8028305" h="2725419">
                  <a:moveTo>
                    <a:pt x="2500531" y="334955"/>
                  </a:moveTo>
                  <a:lnTo>
                    <a:pt x="2500531" y="2725185"/>
                  </a:lnTo>
                </a:path>
                <a:path w="8028305" h="2725419">
                  <a:moveTo>
                    <a:pt x="2695838" y="334955"/>
                  </a:moveTo>
                  <a:lnTo>
                    <a:pt x="2695838" y="2725185"/>
                  </a:lnTo>
                </a:path>
                <a:path w="8028305" h="2725419">
                  <a:moveTo>
                    <a:pt x="2978172" y="334955"/>
                  </a:moveTo>
                  <a:lnTo>
                    <a:pt x="2978172" y="2725185"/>
                  </a:lnTo>
                </a:path>
                <a:path w="8028305" h="2725419">
                  <a:moveTo>
                    <a:pt x="3174491" y="334955"/>
                  </a:moveTo>
                  <a:lnTo>
                    <a:pt x="3174491" y="2725185"/>
                  </a:lnTo>
                </a:path>
                <a:path w="8028305" h="2725419">
                  <a:moveTo>
                    <a:pt x="3408252" y="334955"/>
                  </a:moveTo>
                  <a:lnTo>
                    <a:pt x="3408252" y="2725185"/>
                  </a:lnTo>
                </a:path>
                <a:path w="8028305" h="2725419">
                  <a:moveTo>
                    <a:pt x="3604570" y="334955"/>
                  </a:moveTo>
                  <a:lnTo>
                    <a:pt x="3604570" y="2725185"/>
                  </a:lnTo>
                </a:path>
                <a:path w="8028305" h="2725419">
                  <a:moveTo>
                    <a:pt x="3838331" y="334955"/>
                  </a:moveTo>
                  <a:lnTo>
                    <a:pt x="3838331" y="2725185"/>
                  </a:lnTo>
                </a:path>
                <a:path w="8028305" h="2725419">
                  <a:moveTo>
                    <a:pt x="4034650" y="334955"/>
                  </a:moveTo>
                  <a:lnTo>
                    <a:pt x="4034650" y="2725185"/>
                  </a:lnTo>
                </a:path>
                <a:path w="8028305" h="2725419">
                  <a:moveTo>
                    <a:pt x="4269422" y="334955"/>
                  </a:moveTo>
                  <a:lnTo>
                    <a:pt x="4269422" y="2725185"/>
                  </a:lnTo>
                </a:path>
                <a:path w="8028305" h="2725419">
                  <a:moveTo>
                    <a:pt x="4464729" y="334955"/>
                  </a:moveTo>
                  <a:lnTo>
                    <a:pt x="4464729" y="2725185"/>
                  </a:lnTo>
                </a:path>
                <a:path w="8028305" h="2725419">
                  <a:moveTo>
                    <a:pt x="4699502" y="334955"/>
                  </a:moveTo>
                  <a:lnTo>
                    <a:pt x="4699502" y="2725185"/>
                  </a:lnTo>
                </a:path>
                <a:path w="8028305" h="2725419">
                  <a:moveTo>
                    <a:pt x="4894808" y="334955"/>
                  </a:moveTo>
                  <a:lnTo>
                    <a:pt x="4894808" y="2725185"/>
                  </a:lnTo>
                </a:path>
                <a:path w="8028305" h="2725419">
                  <a:moveTo>
                    <a:pt x="5129581" y="334955"/>
                  </a:moveTo>
                  <a:lnTo>
                    <a:pt x="5129581" y="2725185"/>
                  </a:lnTo>
                </a:path>
                <a:path w="8028305" h="2725419">
                  <a:moveTo>
                    <a:pt x="5325900" y="334955"/>
                  </a:moveTo>
                  <a:lnTo>
                    <a:pt x="5325900" y="2725185"/>
                  </a:lnTo>
                </a:path>
                <a:path w="8028305" h="2725419">
                  <a:moveTo>
                    <a:pt x="5607222" y="334955"/>
                  </a:moveTo>
                  <a:lnTo>
                    <a:pt x="5607222" y="2725185"/>
                  </a:lnTo>
                </a:path>
                <a:path w="8028305" h="2725419">
                  <a:moveTo>
                    <a:pt x="5803541" y="334955"/>
                  </a:moveTo>
                  <a:lnTo>
                    <a:pt x="5803541" y="2725185"/>
                  </a:lnTo>
                </a:path>
                <a:path w="8028305" h="2725419">
                  <a:moveTo>
                    <a:pt x="6085875" y="334955"/>
                  </a:moveTo>
                  <a:lnTo>
                    <a:pt x="6085875" y="2725185"/>
                  </a:lnTo>
                </a:path>
                <a:path w="8028305" h="2725419">
                  <a:moveTo>
                    <a:pt x="6281182" y="334955"/>
                  </a:moveTo>
                  <a:lnTo>
                    <a:pt x="6281182" y="2725185"/>
                  </a:lnTo>
                </a:path>
                <a:path w="8028305" h="2725419">
                  <a:moveTo>
                    <a:pt x="6563516" y="334955"/>
                  </a:moveTo>
                  <a:lnTo>
                    <a:pt x="6563516" y="2725185"/>
                  </a:lnTo>
                </a:path>
                <a:path w="8028305" h="2725419">
                  <a:moveTo>
                    <a:pt x="6759835" y="334955"/>
                  </a:moveTo>
                  <a:lnTo>
                    <a:pt x="6759835" y="2725185"/>
                  </a:lnTo>
                </a:path>
                <a:path w="8028305" h="2725419">
                  <a:moveTo>
                    <a:pt x="7042169" y="334955"/>
                  </a:moveTo>
                  <a:lnTo>
                    <a:pt x="7042169" y="2725185"/>
                  </a:lnTo>
                </a:path>
                <a:path w="8028305" h="2725419">
                  <a:moveTo>
                    <a:pt x="7237476" y="334955"/>
                  </a:moveTo>
                  <a:lnTo>
                    <a:pt x="7237476" y="2725185"/>
                  </a:lnTo>
                </a:path>
                <a:path w="8028305" h="2725419">
                  <a:moveTo>
                    <a:pt x="7519810" y="334955"/>
                  </a:moveTo>
                  <a:lnTo>
                    <a:pt x="7519810" y="2725185"/>
                  </a:lnTo>
                </a:path>
                <a:path w="8028305" h="2725419">
                  <a:moveTo>
                    <a:pt x="7716129" y="334955"/>
                  </a:moveTo>
                  <a:lnTo>
                    <a:pt x="7716129" y="2725185"/>
                  </a:lnTo>
                </a:path>
                <a:path w="8028305" h="2725419">
                  <a:moveTo>
                    <a:pt x="5325900" y="334955"/>
                  </a:moveTo>
                  <a:lnTo>
                    <a:pt x="5607222" y="334955"/>
                  </a:lnTo>
                </a:path>
                <a:path w="8028305" h="2725419">
                  <a:moveTo>
                    <a:pt x="447282" y="406804"/>
                  </a:moveTo>
                  <a:lnTo>
                    <a:pt x="276262" y="0"/>
                  </a:lnTo>
                </a:path>
                <a:path w="8028305" h="2725419">
                  <a:moveTo>
                    <a:pt x="7855778" y="406804"/>
                  </a:moveTo>
                  <a:lnTo>
                    <a:pt x="802781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376" name="object 2376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601413" y="11371128"/>
              <a:ext cx="74884" cy="74884"/>
            </a:xfrm>
            <a:prstGeom prst="rect">
              <a:avLst/>
            </a:prstGeom>
          </p:spPr>
        </p:pic>
        <p:sp>
          <p:nvSpPr>
            <p:cNvPr id="2377" name="object 2377" descr=""/>
            <p:cNvSpPr/>
            <p:nvPr/>
          </p:nvSpPr>
          <p:spPr>
            <a:xfrm>
              <a:off x="1296309" y="10849467"/>
              <a:ext cx="273685" cy="123825"/>
            </a:xfrm>
            <a:custGeom>
              <a:avLst/>
              <a:gdLst/>
              <a:ahLst/>
              <a:cxnLst/>
              <a:rect l="l" t="t" r="r" b="b"/>
              <a:pathLst>
                <a:path w="273684" h="123825">
                  <a:moveTo>
                    <a:pt x="273226" y="93099"/>
                  </a:moveTo>
                  <a:lnTo>
                    <a:pt x="247928" y="123458"/>
                  </a:lnTo>
                  <a:lnTo>
                    <a:pt x="247928" y="0"/>
                  </a:lnTo>
                  <a:lnTo>
                    <a:pt x="0" y="0"/>
                  </a:lnTo>
                </a:path>
                <a:path w="273684" h="123825">
                  <a:moveTo>
                    <a:pt x="247928" y="123458"/>
                  </a:moveTo>
                  <a:lnTo>
                    <a:pt x="221617" y="93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378" name="object 2378" descr=""/>
          <p:cNvSpPr txBox="1"/>
          <p:nvPr/>
        </p:nvSpPr>
        <p:spPr>
          <a:xfrm>
            <a:off x="1648960" y="13123377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7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379" name="object 2379" descr=""/>
          <p:cNvSpPr txBox="1"/>
          <p:nvPr/>
        </p:nvSpPr>
        <p:spPr>
          <a:xfrm>
            <a:off x="1276867" y="10725604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0,000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0" name="object 2380" descr=""/>
          <p:cNvSpPr/>
          <p:nvPr/>
        </p:nvSpPr>
        <p:spPr>
          <a:xfrm>
            <a:off x="2081583" y="11182399"/>
            <a:ext cx="273685" cy="125095"/>
          </a:xfrm>
          <a:custGeom>
            <a:avLst/>
            <a:gdLst/>
            <a:ahLst/>
            <a:cxnLst/>
            <a:rect l="l" t="t" r="r" b="b"/>
            <a:pathLst>
              <a:path w="273685" h="125095">
                <a:moveTo>
                  <a:pt x="273226" y="93099"/>
                </a:moveTo>
                <a:lnTo>
                  <a:pt x="246916" y="124470"/>
                </a:lnTo>
                <a:lnTo>
                  <a:pt x="246916" y="0"/>
                </a:lnTo>
                <a:lnTo>
                  <a:pt x="0" y="0"/>
                </a:lnTo>
              </a:path>
              <a:path w="273685" h="125095">
                <a:moveTo>
                  <a:pt x="246916" y="124470"/>
                </a:moveTo>
                <a:lnTo>
                  <a:pt x="220605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1" name="object 2381" descr=""/>
          <p:cNvSpPr txBox="1"/>
          <p:nvPr/>
        </p:nvSpPr>
        <p:spPr>
          <a:xfrm>
            <a:off x="2062141" y="11058536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2,800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2" name="object 2382" descr=""/>
          <p:cNvSpPr/>
          <p:nvPr/>
        </p:nvSpPr>
        <p:spPr>
          <a:xfrm>
            <a:off x="1895384" y="13574652"/>
            <a:ext cx="273685" cy="123825"/>
          </a:xfrm>
          <a:custGeom>
            <a:avLst/>
            <a:gdLst/>
            <a:ahLst/>
            <a:cxnLst/>
            <a:rect l="l" t="t" r="r" b="b"/>
            <a:pathLst>
              <a:path w="273685" h="123825">
                <a:moveTo>
                  <a:pt x="273226" y="93099"/>
                </a:moveTo>
                <a:lnTo>
                  <a:pt x="246916" y="123458"/>
                </a:lnTo>
                <a:lnTo>
                  <a:pt x="246916" y="0"/>
                </a:lnTo>
                <a:lnTo>
                  <a:pt x="0" y="0"/>
                </a:lnTo>
              </a:path>
              <a:path w="273685" h="123825">
                <a:moveTo>
                  <a:pt x="246916" y="123458"/>
                </a:moveTo>
                <a:lnTo>
                  <a:pt x="221617" y="9309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3" name="object 2383" descr=""/>
          <p:cNvSpPr txBox="1"/>
          <p:nvPr/>
        </p:nvSpPr>
        <p:spPr>
          <a:xfrm>
            <a:off x="1875942" y="13450789"/>
            <a:ext cx="3219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22,800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4" name="object 2384" descr=""/>
          <p:cNvSpPr/>
          <p:nvPr/>
        </p:nvSpPr>
        <p:spPr>
          <a:xfrm>
            <a:off x="1432923" y="11248176"/>
            <a:ext cx="7846059" cy="867410"/>
          </a:xfrm>
          <a:custGeom>
            <a:avLst/>
            <a:gdLst/>
            <a:ahLst/>
            <a:cxnLst/>
            <a:rect l="l" t="t" r="r" b="b"/>
            <a:pathLst>
              <a:path w="7846059" h="867409">
                <a:moveTo>
                  <a:pt x="547465" y="59705"/>
                </a:moveTo>
                <a:lnTo>
                  <a:pt x="547465" y="0"/>
                </a:lnTo>
                <a:lnTo>
                  <a:pt x="743784" y="0"/>
                </a:lnTo>
                <a:lnTo>
                  <a:pt x="743784" y="59705"/>
                </a:lnTo>
              </a:path>
              <a:path w="7846059" h="867409">
                <a:moveTo>
                  <a:pt x="1025106" y="59705"/>
                </a:moveTo>
                <a:lnTo>
                  <a:pt x="1025106" y="0"/>
                </a:lnTo>
                <a:lnTo>
                  <a:pt x="1221425" y="0"/>
                </a:lnTo>
                <a:lnTo>
                  <a:pt x="1221425" y="59705"/>
                </a:lnTo>
              </a:path>
              <a:path w="7846059" h="867409">
                <a:moveTo>
                  <a:pt x="1503759" y="59705"/>
                </a:moveTo>
                <a:lnTo>
                  <a:pt x="1503759" y="0"/>
                </a:lnTo>
                <a:lnTo>
                  <a:pt x="1699066" y="0"/>
                </a:lnTo>
                <a:lnTo>
                  <a:pt x="1699066" y="59705"/>
                </a:lnTo>
              </a:path>
              <a:path w="7846059" h="867409">
                <a:moveTo>
                  <a:pt x="1981400" y="59705"/>
                </a:moveTo>
                <a:lnTo>
                  <a:pt x="1981400" y="0"/>
                </a:lnTo>
                <a:lnTo>
                  <a:pt x="2177719" y="0"/>
                </a:lnTo>
                <a:lnTo>
                  <a:pt x="2177719" y="59705"/>
                </a:lnTo>
              </a:path>
              <a:path w="7846059" h="867409">
                <a:moveTo>
                  <a:pt x="2460053" y="59705"/>
                </a:moveTo>
                <a:lnTo>
                  <a:pt x="2460053" y="0"/>
                </a:lnTo>
                <a:lnTo>
                  <a:pt x="2655360" y="0"/>
                </a:lnTo>
                <a:lnTo>
                  <a:pt x="2655360" y="59705"/>
                </a:lnTo>
              </a:path>
              <a:path w="7846059" h="867409">
                <a:moveTo>
                  <a:pt x="2937694" y="59705"/>
                </a:moveTo>
                <a:lnTo>
                  <a:pt x="2937694" y="0"/>
                </a:lnTo>
                <a:lnTo>
                  <a:pt x="3134013" y="0"/>
                </a:lnTo>
                <a:lnTo>
                  <a:pt x="3134013" y="59705"/>
                </a:lnTo>
              </a:path>
              <a:path w="7846059" h="867409">
                <a:moveTo>
                  <a:pt x="3367774" y="59705"/>
                </a:moveTo>
                <a:lnTo>
                  <a:pt x="3367774" y="0"/>
                </a:lnTo>
                <a:lnTo>
                  <a:pt x="3564092" y="0"/>
                </a:lnTo>
                <a:lnTo>
                  <a:pt x="3564092" y="59705"/>
                </a:lnTo>
              </a:path>
              <a:path w="7846059" h="867409">
                <a:moveTo>
                  <a:pt x="3797853" y="59705"/>
                </a:moveTo>
                <a:lnTo>
                  <a:pt x="3797853" y="0"/>
                </a:lnTo>
                <a:lnTo>
                  <a:pt x="3994172" y="0"/>
                </a:lnTo>
                <a:lnTo>
                  <a:pt x="3994172" y="59705"/>
                </a:lnTo>
              </a:path>
              <a:path w="7846059" h="867409">
                <a:moveTo>
                  <a:pt x="4228944" y="59705"/>
                </a:moveTo>
                <a:lnTo>
                  <a:pt x="4228944" y="0"/>
                </a:lnTo>
                <a:lnTo>
                  <a:pt x="4424251" y="0"/>
                </a:lnTo>
                <a:lnTo>
                  <a:pt x="4424251" y="59705"/>
                </a:lnTo>
              </a:path>
              <a:path w="7846059" h="867409">
                <a:moveTo>
                  <a:pt x="4659024" y="59705"/>
                </a:moveTo>
                <a:lnTo>
                  <a:pt x="4659024" y="0"/>
                </a:lnTo>
                <a:lnTo>
                  <a:pt x="4854330" y="0"/>
                </a:lnTo>
                <a:lnTo>
                  <a:pt x="4854330" y="59705"/>
                </a:lnTo>
              </a:path>
              <a:path w="7846059" h="867409">
                <a:moveTo>
                  <a:pt x="5089103" y="59705"/>
                </a:moveTo>
                <a:lnTo>
                  <a:pt x="5089103" y="0"/>
                </a:lnTo>
                <a:lnTo>
                  <a:pt x="5285422" y="0"/>
                </a:lnTo>
                <a:lnTo>
                  <a:pt x="5285422" y="59705"/>
                </a:lnTo>
              </a:path>
              <a:path w="7846059" h="867409">
                <a:moveTo>
                  <a:pt x="5566744" y="59705"/>
                </a:moveTo>
                <a:lnTo>
                  <a:pt x="5566744" y="0"/>
                </a:lnTo>
                <a:lnTo>
                  <a:pt x="5763063" y="0"/>
                </a:lnTo>
                <a:lnTo>
                  <a:pt x="5763063" y="59705"/>
                </a:lnTo>
              </a:path>
              <a:path w="7846059" h="867409">
                <a:moveTo>
                  <a:pt x="6045397" y="59705"/>
                </a:moveTo>
                <a:lnTo>
                  <a:pt x="6045397" y="0"/>
                </a:lnTo>
                <a:lnTo>
                  <a:pt x="6240704" y="0"/>
                </a:lnTo>
                <a:lnTo>
                  <a:pt x="6240704" y="59705"/>
                </a:lnTo>
              </a:path>
              <a:path w="7846059" h="867409">
                <a:moveTo>
                  <a:pt x="6523038" y="59705"/>
                </a:moveTo>
                <a:lnTo>
                  <a:pt x="6523038" y="0"/>
                </a:lnTo>
                <a:lnTo>
                  <a:pt x="6719357" y="0"/>
                </a:lnTo>
                <a:lnTo>
                  <a:pt x="6719357" y="59705"/>
                </a:lnTo>
              </a:path>
              <a:path w="7846059" h="867409">
                <a:moveTo>
                  <a:pt x="7001691" y="59705"/>
                </a:moveTo>
                <a:lnTo>
                  <a:pt x="7001691" y="0"/>
                </a:lnTo>
                <a:lnTo>
                  <a:pt x="7196998" y="0"/>
                </a:lnTo>
                <a:lnTo>
                  <a:pt x="7196998" y="59705"/>
                </a:lnTo>
              </a:path>
              <a:path w="7846059" h="867409">
                <a:moveTo>
                  <a:pt x="7479332" y="59705"/>
                </a:moveTo>
                <a:lnTo>
                  <a:pt x="7479332" y="0"/>
                </a:lnTo>
                <a:lnTo>
                  <a:pt x="7675651" y="0"/>
                </a:lnTo>
                <a:lnTo>
                  <a:pt x="7675651" y="59705"/>
                </a:lnTo>
              </a:path>
              <a:path w="7846059" h="867409">
                <a:moveTo>
                  <a:pt x="4854330" y="59705"/>
                </a:moveTo>
                <a:lnTo>
                  <a:pt x="5089103" y="59705"/>
                </a:lnTo>
              </a:path>
              <a:path w="7846059" h="867409">
                <a:moveTo>
                  <a:pt x="743784" y="59705"/>
                </a:moveTo>
                <a:lnTo>
                  <a:pt x="1025106" y="59705"/>
                </a:lnTo>
              </a:path>
              <a:path w="7846059" h="867409">
                <a:moveTo>
                  <a:pt x="1221425" y="59705"/>
                </a:moveTo>
                <a:lnTo>
                  <a:pt x="1503759" y="59705"/>
                </a:lnTo>
              </a:path>
              <a:path w="7846059" h="867409">
                <a:moveTo>
                  <a:pt x="1699066" y="59705"/>
                </a:moveTo>
                <a:lnTo>
                  <a:pt x="1981400" y="59705"/>
                </a:lnTo>
              </a:path>
              <a:path w="7846059" h="867409">
                <a:moveTo>
                  <a:pt x="2177719" y="59705"/>
                </a:moveTo>
                <a:lnTo>
                  <a:pt x="2460053" y="59705"/>
                </a:lnTo>
              </a:path>
              <a:path w="7846059" h="867409">
                <a:moveTo>
                  <a:pt x="2655360" y="59705"/>
                </a:moveTo>
                <a:lnTo>
                  <a:pt x="2937694" y="59705"/>
                </a:lnTo>
              </a:path>
              <a:path w="7846059" h="867409">
                <a:moveTo>
                  <a:pt x="3134013" y="59705"/>
                </a:moveTo>
                <a:lnTo>
                  <a:pt x="3367774" y="59705"/>
                </a:lnTo>
              </a:path>
              <a:path w="7846059" h="867409">
                <a:moveTo>
                  <a:pt x="3564092" y="59705"/>
                </a:moveTo>
                <a:lnTo>
                  <a:pt x="3797853" y="59705"/>
                </a:lnTo>
              </a:path>
              <a:path w="7846059" h="867409">
                <a:moveTo>
                  <a:pt x="3994172" y="59705"/>
                </a:moveTo>
                <a:lnTo>
                  <a:pt x="4228944" y="59705"/>
                </a:lnTo>
              </a:path>
              <a:path w="7846059" h="867409">
                <a:moveTo>
                  <a:pt x="4424251" y="59705"/>
                </a:moveTo>
                <a:lnTo>
                  <a:pt x="4659024" y="59705"/>
                </a:lnTo>
              </a:path>
              <a:path w="7846059" h="867409">
                <a:moveTo>
                  <a:pt x="5763063" y="59705"/>
                </a:moveTo>
                <a:lnTo>
                  <a:pt x="6045397" y="59705"/>
                </a:lnTo>
              </a:path>
              <a:path w="7846059" h="867409">
                <a:moveTo>
                  <a:pt x="6240704" y="59705"/>
                </a:moveTo>
                <a:lnTo>
                  <a:pt x="6523038" y="59705"/>
                </a:lnTo>
              </a:path>
              <a:path w="7846059" h="867409">
                <a:moveTo>
                  <a:pt x="6719357" y="59705"/>
                </a:moveTo>
                <a:lnTo>
                  <a:pt x="7001691" y="59705"/>
                </a:lnTo>
              </a:path>
              <a:path w="7846059" h="867409">
                <a:moveTo>
                  <a:pt x="7196998" y="59705"/>
                </a:moveTo>
                <a:lnTo>
                  <a:pt x="7479332" y="59705"/>
                </a:lnTo>
              </a:path>
              <a:path w="7846059" h="867409">
                <a:moveTo>
                  <a:pt x="7675651" y="59705"/>
                </a:moveTo>
                <a:lnTo>
                  <a:pt x="7845658" y="59705"/>
                </a:lnTo>
              </a:path>
              <a:path w="7846059" h="867409">
                <a:moveTo>
                  <a:pt x="0" y="867242"/>
                </a:moveTo>
                <a:lnTo>
                  <a:pt x="561633" y="867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5" name="object 2385" descr=""/>
          <p:cNvSpPr txBox="1"/>
          <p:nvPr/>
        </p:nvSpPr>
        <p:spPr>
          <a:xfrm>
            <a:off x="1054067" y="13558487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198.00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86" name="object 2386" descr=""/>
          <p:cNvSpPr txBox="1"/>
          <p:nvPr/>
        </p:nvSpPr>
        <p:spPr>
          <a:xfrm>
            <a:off x="1406531" y="11915628"/>
            <a:ext cx="594995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30" i="1">
                <a:latin typeface="ISOCPEUR"/>
                <a:cs typeface="ISOCPEUR"/>
              </a:rPr>
              <a:t>Паля</a:t>
            </a:r>
            <a:r>
              <a:rPr dirty="0" sz="600" spc="-140" i="1">
                <a:latin typeface="ISOCPEUR"/>
                <a:cs typeface="ISOCPEUR"/>
              </a:rPr>
              <a:t> </a:t>
            </a:r>
            <a:r>
              <a:rPr dirty="0" sz="600" spc="-10" i="1">
                <a:latin typeface="ISOCPEUR"/>
                <a:cs typeface="ISOCPEUR"/>
              </a:rPr>
              <a:t>буронабивна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387" name="object 2387" descr=""/>
          <p:cNvSpPr txBox="1"/>
          <p:nvPr/>
        </p:nvSpPr>
        <p:spPr>
          <a:xfrm>
            <a:off x="1406531" y="11995572"/>
            <a:ext cx="307340" cy="1181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00" spc="-30" i="1">
                <a:latin typeface="ISOCPEUR"/>
                <a:cs typeface="ISOCPEUR"/>
              </a:rPr>
              <a:t>∅820</a:t>
            </a:r>
            <a:r>
              <a:rPr dirty="0" sz="600" spc="-50" i="1">
                <a:latin typeface="ISOCPEUR"/>
                <a:cs typeface="ISOCPEUR"/>
              </a:rPr>
              <a:t> </a:t>
            </a:r>
            <a:r>
              <a:rPr dirty="0" sz="600" spc="-25" i="1">
                <a:latin typeface="ISOCPEUR"/>
                <a:cs typeface="ISOCPEUR"/>
              </a:rPr>
              <a:t>мм</a:t>
            </a:r>
            <a:endParaRPr sz="600">
              <a:latin typeface="ISOCPEUR"/>
              <a:cs typeface="ISOCPEUR"/>
            </a:endParaRPr>
          </a:p>
        </p:txBody>
      </p:sp>
      <p:sp>
        <p:nvSpPr>
          <p:cNvPr id="2388" name="object 2388" descr=""/>
          <p:cNvSpPr/>
          <p:nvPr/>
        </p:nvSpPr>
        <p:spPr>
          <a:xfrm>
            <a:off x="1994556" y="12115418"/>
            <a:ext cx="96520" cy="107314"/>
          </a:xfrm>
          <a:custGeom>
            <a:avLst/>
            <a:gdLst/>
            <a:ahLst/>
            <a:cxnLst/>
            <a:rect l="l" t="t" r="r" b="b"/>
            <a:pathLst>
              <a:path w="96519" h="107315">
                <a:moveTo>
                  <a:pt x="0" y="0"/>
                </a:moveTo>
                <a:lnTo>
                  <a:pt x="96135" y="107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389" name="object 2389" descr=""/>
          <p:cNvSpPr txBox="1"/>
          <p:nvPr/>
        </p:nvSpPr>
        <p:spPr>
          <a:xfrm>
            <a:off x="1315150" y="11103492"/>
            <a:ext cx="23812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1.7</a:t>
            </a:r>
            <a:r>
              <a:rPr dirty="0" sz="350" spc="18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218.31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400" name="object 2400" descr=""/>
          <p:cNvSpPr txBox="1"/>
          <p:nvPr/>
        </p:nvSpPr>
        <p:spPr>
          <a:xfrm>
            <a:off x="688752" y="13880475"/>
            <a:ext cx="38989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i="1">
                <a:latin typeface="ISOCPEUR"/>
                <a:cs typeface="ISOCPEUR"/>
              </a:rPr>
              <a:t>Відстань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між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св.,м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401" name="object 2401" descr=""/>
          <p:cNvSpPr txBox="1"/>
          <p:nvPr/>
        </p:nvSpPr>
        <p:spPr>
          <a:xfrm>
            <a:off x="18798463" y="13887220"/>
            <a:ext cx="1091565" cy="324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5890">
              <a:lnSpc>
                <a:spcPts val="944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850" i="1">
                <a:latin typeface="ISOCPEUR"/>
                <a:cs typeface="ISOCPEUR"/>
              </a:rPr>
              <a:t>Формат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spc="-25" i="1">
                <a:latin typeface="ISOCPEUR"/>
                <a:cs typeface="ISOCPEUR"/>
              </a:rPr>
              <a:t>А1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02" name="object 2402" descr=""/>
          <p:cNvSpPr txBox="1"/>
          <p:nvPr/>
        </p:nvSpPr>
        <p:spPr>
          <a:xfrm>
            <a:off x="17282560" y="13895316"/>
            <a:ext cx="136461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44"/>
              </a:lnSpc>
            </a:pPr>
            <a:r>
              <a:rPr dirty="0" sz="850" i="1">
                <a:latin typeface="ISOCPEUR"/>
                <a:cs typeface="ISOCPEUR"/>
              </a:rPr>
              <a:t>Схема</a:t>
            </a:r>
            <a:r>
              <a:rPr dirty="0" sz="850" spc="5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ростверку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(</a:t>
            </a:r>
            <a:r>
              <a:rPr dirty="0" sz="850" spc="-22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опалубки)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03" name="object 2403" descr=""/>
          <p:cNvSpPr txBox="1"/>
          <p:nvPr/>
        </p:nvSpPr>
        <p:spPr>
          <a:xfrm>
            <a:off x="685716" y="13969527"/>
            <a:ext cx="39370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i="1">
                <a:latin typeface="ISOCPEUR"/>
                <a:cs typeface="ISOCPEUR"/>
              </a:rPr>
              <a:t>Номер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свердловини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404" name="object 2404" descr=""/>
          <p:cNvSpPr txBox="1"/>
          <p:nvPr/>
        </p:nvSpPr>
        <p:spPr>
          <a:xfrm>
            <a:off x="1353604" y="13975599"/>
            <a:ext cx="11557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spc="-20" i="1">
                <a:latin typeface="ISOCPEUR"/>
                <a:cs typeface="ISOCPEUR"/>
              </a:rPr>
              <a:t>св.3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405" name="object 2405" descr=""/>
          <p:cNvSpPr txBox="1"/>
          <p:nvPr/>
        </p:nvSpPr>
        <p:spPr>
          <a:xfrm>
            <a:off x="15578433" y="13973381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406" name="object 2406" descr=""/>
          <p:cNvSpPr txBox="1"/>
          <p:nvPr/>
        </p:nvSpPr>
        <p:spPr>
          <a:xfrm>
            <a:off x="16087445" y="13970393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90" name="object 2390" descr=""/>
          <p:cNvSpPr txBox="1"/>
          <p:nvPr/>
        </p:nvSpPr>
        <p:spPr>
          <a:xfrm>
            <a:off x="1275583" y="11349426"/>
            <a:ext cx="423545" cy="15430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algn="r" marR="30480">
              <a:lnSpc>
                <a:spcPts val="58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3</a:t>
            </a:r>
            <a:endParaRPr sz="500">
              <a:latin typeface="ISOCPEUR"/>
              <a:cs typeface="ISOCPEUR"/>
            </a:endParaRPr>
          </a:p>
          <a:p>
            <a:pPr marL="38100">
              <a:lnSpc>
                <a:spcPts val="400"/>
              </a:lnSpc>
            </a:pPr>
            <a:r>
              <a:rPr dirty="0" sz="350" i="1">
                <a:latin typeface="ISOCPEUR"/>
                <a:cs typeface="ISOCPEUR"/>
              </a:rPr>
              <a:t>3.9</a:t>
            </a:r>
            <a:r>
              <a:rPr dirty="0" sz="350" spc="385" i="1">
                <a:latin typeface="ISOCPEUR"/>
                <a:cs typeface="ISOCPEUR"/>
              </a:rPr>
              <a:t> </a:t>
            </a:r>
            <a:r>
              <a:rPr dirty="0" baseline="7936" sz="525" spc="-15" i="1">
                <a:latin typeface="ISOCPEUR"/>
                <a:cs typeface="ISOCPEUR"/>
              </a:rPr>
              <a:t>216.11</a:t>
            </a:r>
            <a:endParaRPr baseline="7936" sz="525">
              <a:latin typeface="ISOCPEUR"/>
              <a:cs typeface="ISOCPEUR"/>
            </a:endParaRPr>
          </a:p>
        </p:txBody>
      </p:sp>
      <p:sp>
        <p:nvSpPr>
          <p:cNvPr id="2391" name="object 2391" descr=""/>
          <p:cNvSpPr txBox="1"/>
          <p:nvPr/>
        </p:nvSpPr>
        <p:spPr>
          <a:xfrm>
            <a:off x="1275583" y="12270272"/>
            <a:ext cx="32194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11.4</a:t>
            </a:r>
            <a:r>
              <a:rPr dirty="0" sz="350" spc="240" i="1">
                <a:latin typeface="ISOCPEUR"/>
                <a:cs typeface="ISOCPEUR"/>
              </a:rPr>
              <a:t> </a:t>
            </a:r>
            <a:r>
              <a:rPr dirty="0" baseline="7936" sz="525" spc="-15" i="1">
                <a:latin typeface="ISOCPEUR"/>
                <a:cs typeface="ISOCPEUR"/>
              </a:rPr>
              <a:t>208.61</a:t>
            </a:r>
            <a:endParaRPr baseline="7936" sz="525">
              <a:latin typeface="ISOCPEUR"/>
              <a:cs typeface="ISOCPEUR"/>
            </a:endParaRPr>
          </a:p>
        </p:txBody>
      </p:sp>
      <p:sp>
        <p:nvSpPr>
          <p:cNvPr id="2392" name="object 2392" descr=""/>
          <p:cNvSpPr txBox="1"/>
          <p:nvPr/>
        </p:nvSpPr>
        <p:spPr>
          <a:xfrm rot="60000">
            <a:off x="1309978" y="12797876"/>
            <a:ext cx="92352" cy="45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55"/>
              </a:lnSpc>
            </a:pPr>
            <a:r>
              <a:rPr dirty="0" sz="350" spc="-20" i="1">
                <a:latin typeface="ISOCPEUR"/>
                <a:cs typeface="ISOCPEUR"/>
              </a:rPr>
              <a:t>15.6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93" name="object 2393" descr=""/>
          <p:cNvSpPr txBox="1"/>
          <p:nvPr/>
        </p:nvSpPr>
        <p:spPr>
          <a:xfrm>
            <a:off x="1412298" y="12771188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204.41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94" name="object 2394" descr=""/>
          <p:cNvSpPr txBox="1"/>
          <p:nvPr/>
        </p:nvSpPr>
        <p:spPr>
          <a:xfrm>
            <a:off x="1300983" y="12928041"/>
            <a:ext cx="10350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20" i="1">
                <a:latin typeface="ISOCPEUR"/>
                <a:cs typeface="ISOCPEUR"/>
              </a:rPr>
              <a:t>16.9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95" name="object 2395" descr=""/>
          <p:cNvSpPr txBox="1"/>
          <p:nvPr/>
        </p:nvSpPr>
        <p:spPr>
          <a:xfrm rot="60000">
            <a:off x="1429408" y="12953233"/>
            <a:ext cx="124070" cy="45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60"/>
              </a:lnSpc>
            </a:pPr>
            <a:r>
              <a:rPr dirty="0" sz="350" spc="-10" i="1">
                <a:latin typeface="ISOCPEUR"/>
                <a:cs typeface="ISOCPEUR"/>
              </a:rPr>
              <a:t>203.11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96" name="object 2396" descr=""/>
          <p:cNvSpPr txBox="1"/>
          <p:nvPr/>
        </p:nvSpPr>
        <p:spPr>
          <a:xfrm>
            <a:off x="1290863" y="13629323"/>
            <a:ext cx="26225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22.8</a:t>
            </a:r>
            <a:r>
              <a:rPr dirty="0" sz="350" spc="135" i="1">
                <a:latin typeface="ISOCPEUR"/>
                <a:cs typeface="ISOCPEUR"/>
              </a:rPr>
              <a:t> </a:t>
            </a:r>
            <a:r>
              <a:rPr dirty="0" baseline="7936" sz="525" spc="-15" i="1">
                <a:latin typeface="ISOCPEUR"/>
                <a:cs typeface="ISOCPEUR"/>
              </a:rPr>
              <a:t>197,21</a:t>
            </a:r>
            <a:endParaRPr baseline="7936" sz="525">
              <a:latin typeface="ISOCPEUR"/>
              <a:cs typeface="ISOCPEUR"/>
            </a:endParaRPr>
          </a:p>
        </p:txBody>
      </p:sp>
      <p:sp>
        <p:nvSpPr>
          <p:cNvPr id="2397" name="object 2397" descr=""/>
          <p:cNvSpPr txBox="1"/>
          <p:nvPr/>
        </p:nvSpPr>
        <p:spPr>
          <a:xfrm>
            <a:off x="1315150" y="11218764"/>
            <a:ext cx="238125" cy="17335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54"/>
              </a:spcBef>
            </a:pPr>
            <a:r>
              <a:rPr dirty="0" sz="350" i="1">
                <a:latin typeface="ISOCPEUR"/>
                <a:cs typeface="ISOCPEUR"/>
              </a:rPr>
              <a:t>2.8</a:t>
            </a:r>
            <a:r>
              <a:rPr dirty="0" sz="350" spc="13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217.21</a:t>
            </a:r>
            <a:endParaRPr sz="350">
              <a:latin typeface="ISOCPEUR"/>
              <a:cs typeface="ISOCPEUR"/>
            </a:endParaRPr>
          </a:p>
          <a:p>
            <a:pPr marL="20320">
              <a:lnSpc>
                <a:spcPct val="100000"/>
              </a:lnSpc>
              <a:spcBef>
                <a:spcPts val="160"/>
              </a:spcBef>
            </a:pPr>
            <a:r>
              <a:rPr dirty="0" sz="350" i="1">
                <a:latin typeface="ISOCPEUR"/>
                <a:cs typeface="ISOCPEUR"/>
              </a:rPr>
              <a:t>3.4</a:t>
            </a:r>
            <a:r>
              <a:rPr dirty="0" sz="350" spc="35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216.61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398" name="object 2398" descr=""/>
          <p:cNvSpPr txBox="1"/>
          <p:nvPr/>
        </p:nvSpPr>
        <p:spPr>
          <a:xfrm>
            <a:off x="1794083" y="11234034"/>
            <a:ext cx="220979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  <a:tabLst>
                <a:tab pos="207645" algn="l"/>
              </a:tabLst>
            </a:pPr>
            <a:r>
              <a:rPr dirty="0" u="sng" sz="350" i="1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350">
              <a:latin typeface="Times New Roman"/>
              <a:cs typeface="Times New Roman"/>
            </a:endParaRPr>
          </a:p>
        </p:txBody>
      </p:sp>
      <p:sp>
        <p:nvSpPr>
          <p:cNvPr id="2399" name="object 2399" descr=""/>
          <p:cNvSpPr txBox="1"/>
          <p:nvPr/>
        </p:nvSpPr>
        <p:spPr>
          <a:xfrm>
            <a:off x="3092648" y="10363325"/>
            <a:ext cx="4745355" cy="81470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 marL="155575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27000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50">
              <a:latin typeface="ISOCPEUR"/>
              <a:cs typeface="ISOCPEUR"/>
            </a:endParaRPr>
          </a:p>
          <a:p>
            <a:pPr marL="619125">
              <a:lnSpc>
                <a:spcPct val="100000"/>
              </a:lnSpc>
              <a:tabLst>
                <a:tab pos="1336040" algn="l"/>
                <a:tab pos="1697355" algn="l"/>
                <a:tab pos="2409825" algn="l"/>
                <a:tab pos="3128645" algn="l"/>
                <a:tab pos="3487420" algn="l"/>
                <a:tab pos="4182110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44"/>
              </a:spcBef>
            </a:pPr>
            <a:r>
              <a:rPr dirty="0" sz="1500" spc="-60" i="1">
                <a:latin typeface="ISOCPEUR"/>
                <a:cs typeface="ISOCPEUR"/>
              </a:rPr>
              <a:t>Посадка</a:t>
            </a:r>
            <a:r>
              <a:rPr dirty="0" sz="1500" spc="-36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буронабивних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паль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на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110" i="1">
                <a:latin typeface="ISOCPEUR"/>
                <a:cs typeface="ISOCPEUR"/>
              </a:rPr>
              <a:t>інженерно-</a:t>
            </a:r>
            <a:r>
              <a:rPr dirty="0" sz="1500" spc="-60" i="1">
                <a:latin typeface="ISOCPEUR"/>
                <a:cs typeface="ISOCPEUR"/>
              </a:rPr>
              <a:t>геологічний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розріз</a:t>
            </a:r>
            <a:endParaRPr sz="15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 descr=""/>
          <p:cNvSpPr/>
          <p:nvPr/>
        </p:nvSpPr>
        <p:spPr>
          <a:xfrm>
            <a:off x="489784" y="122783"/>
            <a:ext cx="19504660" cy="13959205"/>
          </a:xfrm>
          <a:custGeom>
            <a:avLst/>
            <a:gdLst/>
            <a:ahLst/>
            <a:cxnLst/>
            <a:rect l="l" t="t" r="r" b="b"/>
            <a:pathLst>
              <a:path w="19504660" h="13959205">
                <a:moveTo>
                  <a:pt x="0" y="13958857"/>
                </a:moveTo>
                <a:lnTo>
                  <a:pt x="19504350" y="13958857"/>
                </a:lnTo>
                <a:lnTo>
                  <a:pt x="19504350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" name="object 3" descr=""/>
          <p:cNvSpPr/>
          <p:nvPr/>
        </p:nvSpPr>
        <p:spPr>
          <a:xfrm>
            <a:off x="20089259" y="3372"/>
            <a:ext cx="0" cy="14197965"/>
          </a:xfrm>
          <a:custGeom>
            <a:avLst/>
            <a:gdLst/>
            <a:ahLst/>
            <a:cxnLst/>
            <a:rect l="l" t="t" r="r" b="b"/>
            <a:pathLst>
              <a:path w="0" h="14197965">
                <a:moveTo>
                  <a:pt x="0" y="0"/>
                </a:moveTo>
                <a:lnTo>
                  <a:pt x="0" y="14197677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" name="object 4" descr=""/>
          <p:cNvSpPr/>
          <p:nvPr/>
        </p:nvSpPr>
        <p:spPr>
          <a:xfrm>
            <a:off x="12143" y="3372"/>
            <a:ext cx="0" cy="14197965"/>
          </a:xfrm>
          <a:custGeom>
            <a:avLst/>
            <a:gdLst/>
            <a:ahLst/>
            <a:cxnLst/>
            <a:rect l="l" t="t" r="r" b="b"/>
            <a:pathLst>
              <a:path w="0" h="14197965">
                <a:moveTo>
                  <a:pt x="0" y="14197677"/>
                </a:moveTo>
                <a:lnTo>
                  <a:pt x="0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" name="object 5" descr=""/>
          <p:cNvSpPr/>
          <p:nvPr/>
        </p:nvSpPr>
        <p:spPr>
          <a:xfrm>
            <a:off x="15571908" y="1312635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" name="object 6" descr=""/>
          <p:cNvSpPr/>
          <p:nvPr/>
        </p:nvSpPr>
        <p:spPr>
          <a:xfrm>
            <a:off x="15571908" y="13005936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" name="object 7" descr=""/>
          <p:cNvSpPr/>
          <p:nvPr/>
        </p:nvSpPr>
        <p:spPr>
          <a:xfrm>
            <a:off x="15571908" y="12886525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/>
          <p:nvPr/>
        </p:nvSpPr>
        <p:spPr>
          <a:xfrm>
            <a:off x="15571908" y="13245768"/>
            <a:ext cx="1554480" cy="0"/>
          </a:xfrm>
          <a:custGeom>
            <a:avLst/>
            <a:gdLst/>
            <a:ahLst/>
            <a:cxnLst/>
            <a:rect l="l" t="t" r="r" b="b"/>
            <a:pathLst>
              <a:path w="1554480" h="0">
                <a:moveTo>
                  <a:pt x="0" y="0"/>
                </a:moveTo>
                <a:lnTo>
                  <a:pt x="1554357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" name="object 9" descr=""/>
          <p:cNvSpPr/>
          <p:nvPr/>
        </p:nvSpPr>
        <p:spPr>
          <a:xfrm>
            <a:off x="17126264" y="13723408"/>
            <a:ext cx="2868295" cy="0"/>
          </a:xfrm>
          <a:custGeom>
            <a:avLst/>
            <a:gdLst/>
            <a:ahLst/>
            <a:cxnLst/>
            <a:rect l="l" t="t" r="r" b="b"/>
            <a:pathLst>
              <a:path w="2868294" h="0">
                <a:moveTo>
                  <a:pt x="0" y="0"/>
                </a:moveTo>
                <a:lnTo>
                  <a:pt x="2867870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/>
          <p:nvPr/>
        </p:nvSpPr>
        <p:spPr>
          <a:xfrm>
            <a:off x="17126264" y="13005936"/>
            <a:ext cx="2868295" cy="0"/>
          </a:xfrm>
          <a:custGeom>
            <a:avLst/>
            <a:gdLst/>
            <a:ahLst/>
            <a:cxnLst/>
            <a:rect l="l" t="t" r="r" b="b"/>
            <a:pathLst>
              <a:path w="2868294" h="0">
                <a:moveTo>
                  <a:pt x="0" y="0"/>
                </a:moveTo>
                <a:lnTo>
                  <a:pt x="2867870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" name="object 11" descr=""/>
          <p:cNvSpPr/>
          <p:nvPr/>
        </p:nvSpPr>
        <p:spPr>
          <a:xfrm>
            <a:off x="15571908" y="13365178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 descr=""/>
          <p:cNvSpPr/>
          <p:nvPr/>
        </p:nvSpPr>
        <p:spPr>
          <a:xfrm>
            <a:off x="15571908" y="12767115"/>
            <a:ext cx="4422775" cy="0"/>
          </a:xfrm>
          <a:custGeom>
            <a:avLst/>
            <a:gdLst/>
            <a:ahLst/>
            <a:cxnLst/>
            <a:rect l="l" t="t" r="r" b="b"/>
            <a:pathLst>
              <a:path w="4422775" h="0">
                <a:moveTo>
                  <a:pt x="0" y="0"/>
                </a:moveTo>
                <a:lnTo>
                  <a:pt x="4422227" y="0"/>
                </a:lnTo>
              </a:path>
            </a:pathLst>
          </a:custGeom>
          <a:ln w="1416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" name="object 13" descr=""/>
          <p:cNvGrpSpPr/>
          <p:nvPr/>
        </p:nvGrpSpPr>
        <p:grpSpPr>
          <a:xfrm>
            <a:off x="15564823" y="12767115"/>
            <a:ext cx="4436745" cy="1322070"/>
            <a:chOff x="15564823" y="12767115"/>
            <a:chExt cx="4436745" cy="1322070"/>
          </a:xfrm>
        </p:grpSpPr>
        <p:sp>
          <p:nvSpPr>
            <p:cNvPr id="14" name="object 14" descr=""/>
            <p:cNvSpPr/>
            <p:nvPr/>
          </p:nvSpPr>
          <p:spPr>
            <a:xfrm>
              <a:off x="18799020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119410"/>
                  </a:moveTo>
                  <a:lnTo>
                    <a:pt x="1195114" y="119410"/>
                  </a:lnTo>
                </a:path>
                <a:path w="1195705" h="716915">
                  <a:moveTo>
                    <a:pt x="717473" y="0"/>
                  </a:moveTo>
                  <a:lnTo>
                    <a:pt x="717473" y="358230"/>
                  </a:lnTo>
                </a:path>
                <a:path w="1195705" h="716915">
                  <a:moveTo>
                    <a:pt x="358230" y="0"/>
                  </a:moveTo>
                  <a:lnTo>
                    <a:pt x="358230" y="358230"/>
                  </a:lnTo>
                </a:path>
                <a:path w="1195705" h="716915">
                  <a:moveTo>
                    <a:pt x="0" y="716461"/>
                  </a:moveTo>
                  <a:lnTo>
                    <a:pt x="0" y="0"/>
                  </a:lnTo>
                  <a:lnTo>
                    <a:pt x="0" y="716461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" name="object 15" descr=""/>
            <p:cNvSpPr/>
            <p:nvPr/>
          </p:nvSpPr>
          <p:spPr>
            <a:xfrm>
              <a:off x="19948597" y="13723409"/>
              <a:ext cx="45720" cy="0"/>
            </a:xfrm>
            <a:custGeom>
              <a:avLst/>
              <a:gdLst/>
              <a:ahLst/>
              <a:cxnLst/>
              <a:rect l="l" t="t" r="r" b="b"/>
              <a:pathLst>
                <a:path w="45719" h="0">
                  <a:moveTo>
                    <a:pt x="4553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" name="object 16" descr=""/>
            <p:cNvSpPr/>
            <p:nvPr/>
          </p:nvSpPr>
          <p:spPr>
            <a:xfrm>
              <a:off x="1993341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" name="object 17" descr=""/>
            <p:cNvSpPr/>
            <p:nvPr/>
          </p:nvSpPr>
          <p:spPr>
            <a:xfrm>
              <a:off x="1993341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" name="object 18" descr=""/>
            <p:cNvSpPr/>
            <p:nvPr/>
          </p:nvSpPr>
          <p:spPr>
            <a:xfrm>
              <a:off x="1986258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" name="object 19" descr=""/>
            <p:cNvSpPr/>
            <p:nvPr/>
          </p:nvSpPr>
          <p:spPr>
            <a:xfrm>
              <a:off x="1984740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" name="object 20" descr=""/>
            <p:cNvSpPr/>
            <p:nvPr/>
          </p:nvSpPr>
          <p:spPr>
            <a:xfrm>
              <a:off x="1984740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" name="object 21" descr=""/>
            <p:cNvSpPr/>
            <p:nvPr/>
          </p:nvSpPr>
          <p:spPr>
            <a:xfrm>
              <a:off x="19776565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" name="object 22" descr=""/>
            <p:cNvSpPr/>
            <p:nvPr/>
          </p:nvSpPr>
          <p:spPr>
            <a:xfrm>
              <a:off x="1976138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" name="object 23" descr=""/>
            <p:cNvSpPr/>
            <p:nvPr/>
          </p:nvSpPr>
          <p:spPr>
            <a:xfrm>
              <a:off x="1976138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9690549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967536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967536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9604533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" name="object 28" descr=""/>
            <p:cNvSpPr/>
            <p:nvPr/>
          </p:nvSpPr>
          <p:spPr>
            <a:xfrm>
              <a:off x="1958935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" name="object 29" descr=""/>
            <p:cNvSpPr/>
            <p:nvPr/>
          </p:nvSpPr>
          <p:spPr>
            <a:xfrm>
              <a:off x="1958935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" name="object 30" descr=""/>
            <p:cNvSpPr/>
            <p:nvPr/>
          </p:nvSpPr>
          <p:spPr>
            <a:xfrm>
              <a:off x="19518517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" name="object 31" descr=""/>
            <p:cNvSpPr/>
            <p:nvPr/>
          </p:nvSpPr>
          <p:spPr>
            <a:xfrm>
              <a:off x="1950333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" name="object 32" descr=""/>
            <p:cNvSpPr/>
            <p:nvPr/>
          </p:nvSpPr>
          <p:spPr>
            <a:xfrm>
              <a:off x="1950333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" name="object 33" descr=""/>
            <p:cNvSpPr/>
            <p:nvPr/>
          </p:nvSpPr>
          <p:spPr>
            <a:xfrm>
              <a:off x="1943250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941732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941732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9346485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933130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933130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9260470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924529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924529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917445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" name="object 43" descr=""/>
            <p:cNvSpPr/>
            <p:nvPr/>
          </p:nvSpPr>
          <p:spPr>
            <a:xfrm>
              <a:off x="1915927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" name="object 44" descr=""/>
            <p:cNvSpPr/>
            <p:nvPr/>
          </p:nvSpPr>
          <p:spPr>
            <a:xfrm>
              <a:off x="1915927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" name="object 45" descr=""/>
            <p:cNvSpPr/>
            <p:nvPr/>
          </p:nvSpPr>
          <p:spPr>
            <a:xfrm>
              <a:off x="19088438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" name="object 46" descr=""/>
            <p:cNvSpPr/>
            <p:nvPr/>
          </p:nvSpPr>
          <p:spPr>
            <a:xfrm>
              <a:off x="1907325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907325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9002422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" name="object 49" descr=""/>
            <p:cNvSpPr/>
            <p:nvPr/>
          </p:nvSpPr>
          <p:spPr>
            <a:xfrm>
              <a:off x="1898724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" name="object 50" descr=""/>
            <p:cNvSpPr/>
            <p:nvPr/>
          </p:nvSpPr>
          <p:spPr>
            <a:xfrm>
              <a:off x="1898724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" name="object 51" descr=""/>
            <p:cNvSpPr/>
            <p:nvPr/>
          </p:nvSpPr>
          <p:spPr>
            <a:xfrm>
              <a:off x="18916406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" name="object 52" descr=""/>
            <p:cNvSpPr/>
            <p:nvPr/>
          </p:nvSpPr>
          <p:spPr>
            <a:xfrm>
              <a:off x="1890122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" name="object 53" descr=""/>
            <p:cNvSpPr/>
            <p:nvPr/>
          </p:nvSpPr>
          <p:spPr>
            <a:xfrm>
              <a:off x="1890122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" name="object 54" descr=""/>
            <p:cNvSpPr/>
            <p:nvPr/>
          </p:nvSpPr>
          <p:spPr>
            <a:xfrm>
              <a:off x="18830390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" name="object 55" descr=""/>
            <p:cNvSpPr/>
            <p:nvPr/>
          </p:nvSpPr>
          <p:spPr>
            <a:xfrm>
              <a:off x="1881521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" name="object 56" descr=""/>
            <p:cNvSpPr/>
            <p:nvPr/>
          </p:nvSpPr>
          <p:spPr>
            <a:xfrm>
              <a:off x="1881521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" name="object 57" descr=""/>
            <p:cNvSpPr/>
            <p:nvPr/>
          </p:nvSpPr>
          <p:spPr>
            <a:xfrm>
              <a:off x="18744374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" name="object 58" descr=""/>
            <p:cNvSpPr/>
            <p:nvPr/>
          </p:nvSpPr>
          <p:spPr>
            <a:xfrm>
              <a:off x="187291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" name="object 59" descr=""/>
            <p:cNvSpPr/>
            <p:nvPr/>
          </p:nvSpPr>
          <p:spPr>
            <a:xfrm>
              <a:off x="1872919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" name="object 60" descr=""/>
            <p:cNvSpPr/>
            <p:nvPr/>
          </p:nvSpPr>
          <p:spPr>
            <a:xfrm>
              <a:off x="18658358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" name="object 61" descr=""/>
            <p:cNvSpPr/>
            <p:nvPr/>
          </p:nvSpPr>
          <p:spPr>
            <a:xfrm>
              <a:off x="1864216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" name="object 62" descr=""/>
            <p:cNvSpPr/>
            <p:nvPr/>
          </p:nvSpPr>
          <p:spPr>
            <a:xfrm>
              <a:off x="1864216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" name="object 63" descr=""/>
            <p:cNvSpPr/>
            <p:nvPr/>
          </p:nvSpPr>
          <p:spPr>
            <a:xfrm>
              <a:off x="18572343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855615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855615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" name="object 66" descr=""/>
            <p:cNvSpPr/>
            <p:nvPr/>
          </p:nvSpPr>
          <p:spPr>
            <a:xfrm>
              <a:off x="18486327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" name="object 67" descr=""/>
            <p:cNvSpPr/>
            <p:nvPr/>
          </p:nvSpPr>
          <p:spPr>
            <a:xfrm>
              <a:off x="1847013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" name="object 68" descr=""/>
            <p:cNvSpPr/>
            <p:nvPr/>
          </p:nvSpPr>
          <p:spPr>
            <a:xfrm>
              <a:off x="1847013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" name="object 69" descr=""/>
            <p:cNvSpPr/>
            <p:nvPr/>
          </p:nvSpPr>
          <p:spPr>
            <a:xfrm>
              <a:off x="18400311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" name="object 70" descr=""/>
            <p:cNvSpPr/>
            <p:nvPr/>
          </p:nvSpPr>
          <p:spPr>
            <a:xfrm>
              <a:off x="1838412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" name="object 71" descr=""/>
            <p:cNvSpPr/>
            <p:nvPr/>
          </p:nvSpPr>
          <p:spPr>
            <a:xfrm>
              <a:off x="1838412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" name="object 72" descr=""/>
            <p:cNvSpPr/>
            <p:nvPr/>
          </p:nvSpPr>
          <p:spPr>
            <a:xfrm>
              <a:off x="18314295" y="13723409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" name="object 73" descr=""/>
            <p:cNvSpPr/>
            <p:nvPr/>
          </p:nvSpPr>
          <p:spPr>
            <a:xfrm>
              <a:off x="1829810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" name="object 74" descr=""/>
            <p:cNvSpPr/>
            <p:nvPr/>
          </p:nvSpPr>
          <p:spPr>
            <a:xfrm>
              <a:off x="1829810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8227267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821208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821208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8141251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" name="object 79" descr=""/>
            <p:cNvSpPr/>
            <p:nvPr/>
          </p:nvSpPr>
          <p:spPr>
            <a:xfrm>
              <a:off x="1812607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" name="object 80" descr=""/>
            <p:cNvSpPr/>
            <p:nvPr/>
          </p:nvSpPr>
          <p:spPr>
            <a:xfrm>
              <a:off x="1812607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" name="object 81" descr=""/>
            <p:cNvSpPr/>
            <p:nvPr/>
          </p:nvSpPr>
          <p:spPr>
            <a:xfrm>
              <a:off x="18055235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804005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804005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7969220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795404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7954040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788320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786802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786802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" name="object 90" descr=""/>
            <p:cNvSpPr/>
            <p:nvPr/>
          </p:nvSpPr>
          <p:spPr>
            <a:xfrm>
              <a:off x="17797188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1" name="object 91" descr=""/>
            <p:cNvSpPr/>
            <p:nvPr/>
          </p:nvSpPr>
          <p:spPr>
            <a:xfrm>
              <a:off x="1778200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2" name="object 92" descr=""/>
            <p:cNvSpPr/>
            <p:nvPr/>
          </p:nvSpPr>
          <p:spPr>
            <a:xfrm>
              <a:off x="17782008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3" name="object 93" descr=""/>
            <p:cNvSpPr/>
            <p:nvPr/>
          </p:nvSpPr>
          <p:spPr>
            <a:xfrm>
              <a:off x="17711172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769599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769599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6" name="object 96" descr=""/>
            <p:cNvSpPr/>
            <p:nvPr/>
          </p:nvSpPr>
          <p:spPr>
            <a:xfrm>
              <a:off x="17625156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7" name="object 97" descr=""/>
            <p:cNvSpPr/>
            <p:nvPr/>
          </p:nvSpPr>
          <p:spPr>
            <a:xfrm>
              <a:off x="1760997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8" name="object 98" descr=""/>
            <p:cNvSpPr/>
            <p:nvPr/>
          </p:nvSpPr>
          <p:spPr>
            <a:xfrm>
              <a:off x="17609977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9" name="object 99" descr=""/>
            <p:cNvSpPr/>
            <p:nvPr/>
          </p:nvSpPr>
          <p:spPr>
            <a:xfrm>
              <a:off x="17539140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752396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7523961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2" name="object 102" descr=""/>
            <p:cNvSpPr/>
            <p:nvPr/>
          </p:nvSpPr>
          <p:spPr>
            <a:xfrm>
              <a:off x="17453124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3" name="object 103" descr=""/>
            <p:cNvSpPr/>
            <p:nvPr/>
          </p:nvSpPr>
          <p:spPr>
            <a:xfrm>
              <a:off x="174379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" name="object 104" descr=""/>
            <p:cNvSpPr/>
            <p:nvPr/>
          </p:nvSpPr>
          <p:spPr>
            <a:xfrm>
              <a:off x="17437945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" name="object 105" descr=""/>
            <p:cNvSpPr/>
            <p:nvPr/>
          </p:nvSpPr>
          <p:spPr>
            <a:xfrm>
              <a:off x="17367108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735192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7351929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7281093" y="13723409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" name="object 109" descr=""/>
            <p:cNvSpPr/>
            <p:nvPr/>
          </p:nvSpPr>
          <p:spPr>
            <a:xfrm>
              <a:off x="1726591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" name="object 110" descr=""/>
            <p:cNvSpPr/>
            <p:nvPr/>
          </p:nvSpPr>
          <p:spPr>
            <a:xfrm>
              <a:off x="1726591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" name="object 111" descr=""/>
            <p:cNvSpPr/>
            <p:nvPr/>
          </p:nvSpPr>
          <p:spPr>
            <a:xfrm>
              <a:off x="18799020" y="13365178"/>
              <a:ext cx="0" cy="42545"/>
            </a:xfrm>
            <a:custGeom>
              <a:avLst/>
              <a:gdLst/>
              <a:ahLst/>
              <a:cxnLst/>
              <a:rect l="l" t="t" r="r" b="b"/>
              <a:pathLst>
                <a:path w="0" h="42544">
                  <a:moveTo>
                    <a:pt x="0" y="0"/>
                  </a:moveTo>
                  <a:lnTo>
                    <a:pt x="0" y="425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" name="object 112" descr=""/>
            <p:cNvSpPr/>
            <p:nvPr/>
          </p:nvSpPr>
          <p:spPr>
            <a:xfrm>
              <a:off x="18798008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" name="object 113" descr=""/>
            <p:cNvSpPr/>
            <p:nvPr/>
          </p:nvSpPr>
          <p:spPr>
            <a:xfrm>
              <a:off x="18798008" y="1342083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" name="object 114" descr=""/>
            <p:cNvSpPr/>
            <p:nvPr/>
          </p:nvSpPr>
          <p:spPr>
            <a:xfrm>
              <a:off x="18799020" y="13437027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" name="object 115" descr=""/>
            <p:cNvSpPr/>
            <p:nvPr/>
          </p:nvSpPr>
          <p:spPr>
            <a:xfrm>
              <a:off x="18798008" y="13507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" name="object 116" descr=""/>
            <p:cNvSpPr/>
            <p:nvPr/>
          </p:nvSpPr>
          <p:spPr>
            <a:xfrm>
              <a:off x="18798008" y="1350786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" name="object 117" descr=""/>
            <p:cNvSpPr/>
            <p:nvPr/>
          </p:nvSpPr>
          <p:spPr>
            <a:xfrm>
              <a:off x="18799020" y="1352304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" name="object 118" descr=""/>
            <p:cNvSpPr/>
            <p:nvPr/>
          </p:nvSpPr>
          <p:spPr>
            <a:xfrm>
              <a:off x="18798008" y="13593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" name="object 119" descr=""/>
            <p:cNvSpPr/>
            <p:nvPr/>
          </p:nvSpPr>
          <p:spPr>
            <a:xfrm>
              <a:off x="18798008" y="135938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18799020" y="1360905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" name="object 121" descr=""/>
            <p:cNvSpPr/>
            <p:nvPr/>
          </p:nvSpPr>
          <p:spPr>
            <a:xfrm>
              <a:off x="18798008" y="136798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" name="object 122" descr=""/>
            <p:cNvSpPr/>
            <p:nvPr/>
          </p:nvSpPr>
          <p:spPr>
            <a:xfrm>
              <a:off x="18798008" y="1367989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" name="object 123" descr=""/>
            <p:cNvSpPr/>
            <p:nvPr/>
          </p:nvSpPr>
          <p:spPr>
            <a:xfrm>
              <a:off x="18799020" y="1369507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" name="object 124" descr=""/>
            <p:cNvSpPr/>
            <p:nvPr/>
          </p:nvSpPr>
          <p:spPr>
            <a:xfrm>
              <a:off x="18798008" y="137659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" name="object 125" descr=""/>
            <p:cNvSpPr/>
            <p:nvPr/>
          </p:nvSpPr>
          <p:spPr>
            <a:xfrm>
              <a:off x="18798008" y="1376591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" name="object 126" descr=""/>
            <p:cNvSpPr/>
            <p:nvPr/>
          </p:nvSpPr>
          <p:spPr>
            <a:xfrm>
              <a:off x="18799020" y="13781090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" name="object 127" descr=""/>
            <p:cNvSpPr/>
            <p:nvPr/>
          </p:nvSpPr>
          <p:spPr>
            <a:xfrm>
              <a:off x="18798008" y="13851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" name="object 128" descr=""/>
            <p:cNvSpPr/>
            <p:nvPr/>
          </p:nvSpPr>
          <p:spPr>
            <a:xfrm>
              <a:off x="18798008" y="1385192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" name="object 129" descr=""/>
            <p:cNvSpPr/>
            <p:nvPr/>
          </p:nvSpPr>
          <p:spPr>
            <a:xfrm>
              <a:off x="18799020" y="13867106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" name="object 130" descr=""/>
            <p:cNvSpPr/>
            <p:nvPr/>
          </p:nvSpPr>
          <p:spPr>
            <a:xfrm>
              <a:off x="18798008" y="139379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" name="object 131" descr=""/>
            <p:cNvSpPr/>
            <p:nvPr/>
          </p:nvSpPr>
          <p:spPr>
            <a:xfrm>
              <a:off x="18798008" y="139379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" name="object 132" descr=""/>
            <p:cNvSpPr/>
            <p:nvPr/>
          </p:nvSpPr>
          <p:spPr>
            <a:xfrm>
              <a:off x="18799020" y="13953122"/>
              <a:ext cx="0" cy="57785"/>
            </a:xfrm>
            <a:custGeom>
              <a:avLst/>
              <a:gdLst/>
              <a:ahLst/>
              <a:cxnLst/>
              <a:rect l="l" t="t" r="r" b="b"/>
              <a:pathLst>
                <a:path w="0" h="57784">
                  <a:moveTo>
                    <a:pt x="0" y="0"/>
                  </a:moveTo>
                  <a:lnTo>
                    <a:pt x="0" y="576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" name="object 133" descr=""/>
            <p:cNvSpPr/>
            <p:nvPr/>
          </p:nvSpPr>
          <p:spPr>
            <a:xfrm>
              <a:off x="18798008" y="14023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" name="object 134" descr=""/>
            <p:cNvSpPr/>
            <p:nvPr/>
          </p:nvSpPr>
          <p:spPr>
            <a:xfrm>
              <a:off x="18798008" y="1402395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" name="object 135" descr=""/>
            <p:cNvSpPr/>
            <p:nvPr/>
          </p:nvSpPr>
          <p:spPr>
            <a:xfrm>
              <a:off x="18799020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673959"/>
                  </a:moveTo>
                  <a:lnTo>
                    <a:pt x="0" y="716461"/>
                  </a:lnTo>
                </a:path>
                <a:path w="1195705" h="716915">
                  <a:moveTo>
                    <a:pt x="1195114" y="0"/>
                  </a:moveTo>
                  <a:lnTo>
                    <a:pt x="11495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" name="object 136" descr=""/>
            <p:cNvSpPr/>
            <p:nvPr/>
          </p:nvSpPr>
          <p:spPr>
            <a:xfrm>
              <a:off x="1993341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" name="object 137" descr=""/>
            <p:cNvSpPr/>
            <p:nvPr/>
          </p:nvSpPr>
          <p:spPr>
            <a:xfrm>
              <a:off x="1993341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" name="object 138" descr=""/>
            <p:cNvSpPr/>
            <p:nvPr/>
          </p:nvSpPr>
          <p:spPr>
            <a:xfrm>
              <a:off x="1986258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" name="object 139" descr=""/>
            <p:cNvSpPr/>
            <p:nvPr/>
          </p:nvSpPr>
          <p:spPr>
            <a:xfrm>
              <a:off x="1984740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" name="object 140" descr=""/>
            <p:cNvSpPr/>
            <p:nvPr/>
          </p:nvSpPr>
          <p:spPr>
            <a:xfrm>
              <a:off x="1984740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" name="object 141" descr=""/>
            <p:cNvSpPr/>
            <p:nvPr/>
          </p:nvSpPr>
          <p:spPr>
            <a:xfrm>
              <a:off x="19776565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" name="object 142" descr=""/>
            <p:cNvSpPr/>
            <p:nvPr/>
          </p:nvSpPr>
          <p:spPr>
            <a:xfrm>
              <a:off x="1976138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" name="object 143" descr=""/>
            <p:cNvSpPr/>
            <p:nvPr/>
          </p:nvSpPr>
          <p:spPr>
            <a:xfrm>
              <a:off x="1976138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" name="object 144" descr=""/>
            <p:cNvSpPr/>
            <p:nvPr/>
          </p:nvSpPr>
          <p:spPr>
            <a:xfrm>
              <a:off x="19690549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" name="object 145" descr=""/>
            <p:cNvSpPr/>
            <p:nvPr/>
          </p:nvSpPr>
          <p:spPr>
            <a:xfrm>
              <a:off x="1967536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" name="object 146" descr=""/>
            <p:cNvSpPr/>
            <p:nvPr/>
          </p:nvSpPr>
          <p:spPr>
            <a:xfrm>
              <a:off x="1967536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" name="object 147" descr=""/>
            <p:cNvSpPr/>
            <p:nvPr/>
          </p:nvSpPr>
          <p:spPr>
            <a:xfrm>
              <a:off x="19604533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1958935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" name="object 149" descr=""/>
            <p:cNvSpPr/>
            <p:nvPr/>
          </p:nvSpPr>
          <p:spPr>
            <a:xfrm>
              <a:off x="1958935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" name="object 150" descr=""/>
            <p:cNvSpPr/>
            <p:nvPr/>
          </p:nvSpPr>
          <p:spPr>
            <a:xfrm>
              <a:off x="19518517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" name="object 151" descr=""/>
            <p:cNvSpPr/>
            <p:nvPr/>
          </p:nvSpPr>
          <p:spPr>
            <a:xfrm>
              <a:off x="1950333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" name="object 152" descr=""/>
            <p:cNvSpPr/>
            <p:nvPr/>
          </p:nvSpPr>
          <p:spPr>
            <a:xfrm>
              <a:off x="1950333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" name="object 153" descr=""/>
            <p:cNvSpPr/>
            <p:nvPr/>
          </p:nvSpPr>
          <p:spPr>
            <a:xfrm>
              <a:off x="1943250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" name="object 154" descr=""/>
            <p:cNvSpPr/>
            <p:nvPr/>
          </p:nvSpPr>
          <p:spPr>
            <a:xfrm>
              <a:off x="1941732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155" name="object 15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5564823" y="12767115"/>
              <a:ext cx="1773950" cy="1314524"/>
            </a:xfrm>
            <a:prstGeom prst="rect">
              <a:avLst/>
            </a:prstGeom>
          </p:spPr>
        </p:pic>
        <p:sp>
          <p:nvSpPr>
            <p:cNvPr id="156" name="object 156" descr=""/>
            <p:cNvSpPr/>
            <p:nvPr/>
          </p:nvSpPr>
          <p:spPr>
            <a:xfrm>
              <a:off x="1941732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" name="object 157" descr=""/>
            <p:cNvSpPr/>
            <p:nvPr/>
          </p:nvSpPr>
          <p:spPr>
            <a:xfrm>
              <a:off x="19346485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" name="object 158" descr=""/>
            <p:cNvSpPr/>
            <p:nvPr/>
          </p:nvSpPr>
          <p:spPr>
            <a:xfrm>
              <a:off x="1933130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9" name="object 159" descr=""/>
            <p:cNvSpPr/>
            <p:nvPr/>
          </p:nvSpPr>
          <p:spPr>
            <a:xfrm>
              <a:off x="1933130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0" name="object 160" descr=""/>
            <p:cNvSpPr/>
            <p:nvPr/>
          </p:nvSpPr>
          <p:spPr>
            <a:xfrm>
              <a:off x="19260470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" name="object 161" descr=""/>
            <p:cNvSpPr/>
            <p:nvPr/>
          </p:nvSpPr>
          <p:spPr>
            <a:xfrm>
              <a:off x="1924529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1924529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19174454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1915927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" name="object 165" descr=""/>
            <p:cNvSpPr/>
            <p:nvPr/>
          </p:nvSpPr>
          <p:spPr>
            <a:xfrm>
              <a:off x="1915927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" name="object 166" descr=""/>
            <p:cNvSpPr/>
            <p:nvPr/>
          </p:nvSpPr>
          <p:spPr>
            <a:xfrm>
              <a:off x="19088438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" name="object 167" descr=""/>
            <p:cNvSpPr/>
            <p:nvPr/>
          </p:nvSpPr>
          <p:spPr>
            <a:xfrm>
              <a:off x="1907325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907325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9002422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898724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1898724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18916406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890122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890122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18830390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1881521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1881521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18744374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9" name="object 179" descr=""/>
            <p:cNvSpPr/>
            <p:nvPr/>
          </p:nvSpPr>
          <p:spPr>
            <a:xfrm>
              <a:off x="187291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" name="object 180" descr=""/>
            <p:cNvSpPr/>
            <p:nvPr/>
          </p:nvSpPr>
          <p:spPr>
            <a:xfrm>
              <a:off x="1872919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" name="object 181" descr=""/>
            <p:cNvSpPr/>
            <p:nvPr/>
          </p:nvSpPr>
          <p:spPr>
            <a:xfrm>
              <a:off x="18658358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" name="object 182" descr=""/>
            <p:cNvSpPr/>
            <p:nvPr/>
          </p:nvSpPr>
          <p:spPr>
            <a:xfrm>
              <a:off x="1864216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" name="object 183" descr=""/>
            <p:cNvSpPr/>
            <p:nvPr/>
          </p:nvSpPr>
          <p:spPr>
            <a:xfrm>
              <a:off x="1864216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18572343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1855615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1855615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18486327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1847013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1847013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18400311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1838412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1838412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18314295" y="13365178"/>
              <a:ext cx="57150" cy="0"/>
            </a:xfrm>
            <a:custGeom>
              <a:avLst/>
              <a:gdLst/>
              <a:ahLst/>
              <a:cxnLst/>
              <a:rect l="l" t="t" r="r" b="b"/>
              <a:pathLst>
                <a:path w="57150" h="0">
                  <a:moveTo>
                    <a:pt x="56669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1829810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1829810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18227267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1821208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1821208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18141251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" name="object 200" descr=""/>
            <p:cNvSpPr/>
            <p:nvPr/>
          </p:nvSpPr>
          <p:spPr>
            <a:xfrm>
              <a:off x="1812607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" name="object 201" descr=""/>
            <p:cNvSpPr/>
            <p:nvPr/>
          </p:nvSpPr>
          <p:spPr>
            <a:xfrm>
              <a:off x="1812607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" name="object 202" descr=""/>
            <p:cNvSpPr/>
            <p:nvPr/>
          </p:nvSpPr>
          <p:spPr>
            <a:xfrm>
              <a:off x="18055235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1804005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18040056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17969220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1795404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" name="object 207" descr=""/>
            <p:cNvSpPr/>
            <p:nvPr/>
          </p:nvSpPr>
          <p:spPr>
            <a:xfrm>
              <a:off x="17954040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" name="object 208" descr=""/>
            <p:cNvSpPr/>
            <p:nvPr/>
          </p:nvSpPr>
          <p:spPr>
            <a:xfrm>
              <a:off x="17883204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" name="object 209" descr=""/>
            <p:cNvSpPr/>
            <p:nvPr/>
          </p:nvSpPr>
          <p:spPr>
            <a:xfrm>
              <a:off x="1786802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" name="object 210" descr=""/>
            <p:cNvSpPr/>
            <p:nvPr/>
          </p:nvSpPr>
          <p:spPr>
            <a:xfrm>
              <a:off x="1786802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" name="object 211" descr=""/>
            <p:cNvSpPr/>
            <p:nvPr/>
          </p:nvSpPr>
          <p:spPr>
            <a:xfrm>
              <a:off x="17797188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1778200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17782008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17711172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1769599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1769599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17625156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1760997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17609977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17539140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752396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17523961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17453124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174379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17437945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17367108" y="13365178"/>
              <a:ext cx="57785" cy="0"/>
            </a:xfrm>
            <a:custGeom>
              <a:avLst/>
              <a:gdLst/>
              <a:ahLst/>
              <a:cxnLst/>
              <a:rect l="l" t="t" r="r" b="b"/>
              <a:pathLst>
                <a:path w="57784" h="0">
                  <a:moveTo>
                    <a:pt x="57681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1735192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17351929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29" name="object 229" descr=""/>
          <p:cNvSpPr txBox="1"/>
          <p:nvPr/>
        </p:nvSpPr>
        <p:spPr>
          <a:xfrm>
            <a:off x="17281142" y="12748104"/>
            <a:ext cx="261239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РОБОТА</a:t>
            </a:r>
            <a:r>
              <a:rPr dirty="0" sz="1450" spc="-29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МАГІСТРА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30" name="object 230" descr=""/>
          <p:cNvSpPr txBox="1"/>
          <p:nvPr/>
        </p:nvSpPr>
        <p:spPr>
          <a:xfrm>
            <a:off x="19245746" y="13741127"/>
            <a:ext cx="33020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31" name="object 231" descr=""/>
          <p:cNvSpPr txBox="1"/>
          <p:nvPr/>
        </p:nvSpPr>
        <p:spPr>
          <a:xfrm>
            <a:off x="16058098" y="13356710"/>
            <a:ext cx="461645" cy="238760"/>
          </a:xfrm>
          <a:prstGeom prst="rect">
            <a:avLst/>
          </a:prstGeom>
        </p:spPr>
        <p:txBody>
          <a:bodyPr wrap="square" lIns="0" tIns="38100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00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dirty="0" sz="550" i="1">
                <a:latin typeface="ISOCPEUR"/>
                <a:cs typeface="ISOCPEUR"/>
              </a:rPr>
              <a:t>Ращенко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А.М.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32" name="object 232" descr=""/>
          <p:cNvSpPr txBox="1"/>
          <p:nvPr/>
        </p:nvSpPr>
        <p:spPr>
          <a:xfrm>
            <a:off x="15577422" y="13345892"/>
            <a:ext cx="393700" cy="262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4604" marR="5080" indent="-2540">
              <a:lnSpc>
                <a:spcPct val="119500"/>
              </a:lnSpc>
              <a:spcBef>
                <a:spcPts val="9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r>
              <a:rPr dirty="0" sz="650" spc="-10" i="1">
                <a:latin typeface="ISOCPEUR"/>
                <a:cs typeface="ISOCPEUR"/>
              </a:rPr>
              <a:t> Керівник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233" name="object 233" descr=""/>
          <p:cNvGrpSpPr/>
          <p:nvPr/>
        </p:nvGrpSpPr>
        <p:grpSpPr>
          <a:xfrm>
            <a:off x="18796798" y="13363590"/>
            <a:ext cx="1200150" cy="361950"/>
            <a:chOff x="18796798" y="13363590"/>
            <a:chExt cx="1200150" cy="361950"/>
          </a:xfrm>
        </p:grpSpPr>
        <p:sp>
          <p:nvSpPr>
            <p:cNvPr id="234" name="object 234" descr=""/>
            <p:cNvSpPr/>
            <p:nvPr/>
          </p:nvSpPr>
          <p:spPr>
            <a:xfrm>
              <a:off x="18799020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9157251" y="1336517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19156239" y="134137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19156239" y="134137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19157251" y="13429942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19156239" y="13499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19156239" y="1349976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19157251" y="13515958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19156239" y="13585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19156239" y="1358578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19157251" y="13601974"/>
              <a:ext cx="0" cy="57150"/>
            </a:xfrm>
            <a:custGeom>
              <a:avLst/>
              <a:gdLst/>
              <a:ahLst/>
              <a:cxnLst/>
              <a:rect l="l" t="t" r="r" b="b"/>
              <a:pathLst>
                <a:path w="0" h="57150">
                  <a:moveTo>
                    <a:pt x="0" y="0"/>
                  </a:moveTo>
                  <a:lnTo>
                    <a:pt x="0" y="566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19156239" y="136717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19156239" y="1367179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19157251" y="1368799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w="0" h="35559">
                  <a:moveTo>
                    <a:pt x="0" y="0"/>
                  </a:moveTo>
                  <a:lnTo>
                    <a:pt x="0" y="3541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48" name="object 248" descr=""/>
          <p:cNvSpPr txBox="1"/>
          <p:nvPr/>
        </p:nvSpPr>
        <p:spPr>
          <a:xfrm>
            <a:off x="18807571" y="13289725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497205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1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5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7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49" name="object 249" descr=""/>
          <p:cNvSpPr txBox="1"/>
          <p:nvPr/>
        </p:nvSpPr>
        <p:spPr>
          <a:xfrm>
            <a:off x="15627007" y="13224183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3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1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50" name="object 250" descr=""/>
          <p:cNvSpPr txBox="1"/>
          <p:nvPr/>
        </p:nvSpPr>
        <p:spPr>
          <a:xfrm>
            <a:off x="17316966" y="13428955"/>
            <a:ext cx="126111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i="1">
                <a:latin typeface="ISOCPEUR"/>
                <a:cs typeface="ISOCPEUR"/>
              </a:rPr>
              <a:t>Основи</a:t>
            </a:r>
            <a:r>
              <a:rPr dirty="0" sz="1100" spc="-25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і</a:t>
            </a:r>
            <a:r>
              <a:rPr dirty="0" sz="1100" spc="-2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фундаменти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251" name="object 251" descr=""/>
          <p:cNvSpPr txBox="1"/>
          <p:nvPr/>
        </p:nvSpPr>
        <p:spPr>
          <a:xfrm>
            <a:off x="15541902" y="13601969"/>
            <a:ext cx="983615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252" name="object 252" descr=""/>
          <p:cNvSpPr txBox="1"/>
          <p:nvPr/>
        </p:nvSpPr>
        <p:spPr>
          <a:xfrm>
            <a:off x="17204639" y="12998682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53" name="object 253" descr=""/>
          <p:cNvSpPr/>
          <p:nvPr/>
        </p:nvSpPr>
        <p:spPr>
          <a:xfrm>
            <a:off x="489784" y="122783"/>
            <a:ext cx="19504660" cy="13959205"/>
          </a:xfrm>
          <a:custGeom>
            <a:avLst/>
            <a:gdLst/>
            <a:ahLst/>
            <a:cxnLst/>
            <a:rect l="l" t="t" r="r" b="b"/>
            <a:pathLst>
              <a:path w="19504660" h="13959205">
                <a:moveTo>
                  <a:pt x="19504350" y="0"/>
                </a:move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54" name="object 254" descr=""/>
          <p:cNvSpPr txBox="1"/>
          <p:nvPr/>
        </p:nvSpPr>
        <p:spPr>
          <a:xfrm>
            <a:off x="17447508" y="13743150"/>
            <a:ext cx="10490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План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пальового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20" i="1">
                <a:latin typeface="ISOCPEUR"/>
                <a:cs typeface="ISOCPEUR"/>
              </a:rPr>
              <a:t>поля.</a:t>
            </a:r>
            <a:endParaRPr sz="850">
              <a:latin typeface="ISOCPEUR"/>
              <a:cs typeface="ISOCPEUR"/>
            </a:endParaRPr>
          </a:p>
        </p:txBody>
      </p:sp>
      <p:pic>
        <p:nvPicPr>
          <p:cNvPr id="255" name="object 255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23902" y="10700710"/>
            <a:ext cx="195306" cy="195306"/>
          </a:xfrm>
          <a:prstGeom prst="rect">
            <a:avLst/>
          </a:prstGeom>
        </p:spPr>
      </p:pic>
      <p:sp>
        <p:nvSpPr>
          <p:cNvPr id="256" name="object 256" descr=""/>
          <p:cNvSpPr txBox="1"/>
          <p:nvPr/>
        </p:nvSpPr>
        <p:spPr>
          <a:xfrm>
            <a:off x="2075967" y="10685390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257" name="object 25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23902" y="452679"/>
            <a:ext cx="195306" cy="195306"/>
          </a:xfrm>
          <a:prstGeom prst="rect">
            <a:avLst/>
          </a:prstGeom>
        </p:spPr>
      </p:pic>
      <p:sp>
        <p:nvSpPr>
          <p:cNvPr id="258" name="object 258" descr=""/>
          <p:cNvSpPr txBox="1"/>
          <p:nvPr/>
        </p:nvSpPr>
        <p:spPr>
          <a:xfrm>
            <a:off x="2075967" y="437359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59" name="object 259" descr=""/>
          <p:cNvSpPr/>
          <p:nvPr/>
        </p:nvSpPr>
        <p:spPr>
          <a:xfrm>
            <a:off x="2121049" y="7473598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0" name="object 260" descr=""/>
          <p:cNvSpPr/>
          <p:nvPr/>
        </p:nvSpPr>
        <p:spPr>
          <a:xfrm>
            <a:off x="2121049" y="6623558"/>
            <a:ext cx="0" cy="288925"/>
          </a:xfrm>
          <a:custGeom>
            <a:avLst/>
            <a:gdLst/>
            <a:ahLst/>
            <a:cxnLst/>
            <a:rect l="l" t="t" r="r" b="b"/>
            <a:pathLst>
              <a:path w="0" h="288925">
                <a:moveTo>
                  <a:pt x="0" y="288406"/>
                </a:moveTo>
                <a:lnTo>
                  <a:pt x="0" y="273226"/>
                </a:lnTo>
              </a:path>
              <a:path w="0" h="288925">
                <a:moveTo>
                  <a:pt x="0" y="258047"/>
                </a:moveTo>
                <a:lnTo>
                  <a:pt x="0" y="166971"/>
                </a:lnTo>
              </a:path>
              <a:path w="0" h="288925">
                <a:moveTo>
                  <a:pt x="0" y="151792"/>
                </a:moveTo>
                <a:lnTo>
                  <a:pt x="0" y="136613"/>
                </a:lnTo>
              </a:path>
              <a:path w="0" h="288925">
                <a:moveTo>
                  <a:pt x="0" y="121434"/>
                </a:moveTo>
                <a:lnTo>
                  <a:pt x="0" y="30358"/>
                </a:lnTo>
              </a:path>
              <a:path w="0" h="288925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1" name="object 261" descr=""/>
          <p:cNvSpPr/>
          <p:nvPr/>
        </p:nvSpPr>
        <p:spPr>
          <a:xfrm>
            <a:off x="2121049" y="4877942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106254"/>
                </a:lnTo>
              </a:path>
              <a:path w="0" h="12192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62" name="object 262" descr=""/>
          <p:cNvSpPr/>
          <p:nvPr/>
        </p:nvSpPr>
        <p:spPr>
          <a:xfrm>
            <a:off x="2121049" y="1872446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63" name="object 263" descr=""/>
          <p:cNvGrpSpPr/>
          <p:nvPr/>
        </p:nvGrpSpPr>
        <p:grpSpPr>
          <a:xfrm>
            <a:off x="2118827" y="643739"/>
            <a:ext cx="459105" cy="10252710"/>
            <a:chOff x="2118827" y="643739"/>
            <a:chExt cx="459105" cy="10252710"/>
          </a:xfrm>
        </p:grpSpPr>
        <p:sp>
          <p:nvSpPr>
            <p:cNvPr id="264" name="object 264" descr=""/>
            <p:cNvSpPr/>
            <p:nvPr/>
          </p:nvSpPr>
          <p:spPr>
            <a:xfrm>
              <a:off x="2121050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544725"/>
                  </a:moveTo>
                  <a:lnTo>
                    <a:pt x="0" y="9529546"/>
                  </a:lnTo>
                </a:path>
                <a:path w="0" h="10058400">
                  <a:moveTo>
                    <a:pt x="0" y="9514366"/>
                  </a:moveTo>
                  <a:lnTo>
                    <a:pt x="0" y="9423291"/>
                  </a:lnTo>
                </a:path>
                <a:path w="0" h="10058400">
                  <a:moveTo>
                    <a:pt x="0" y="9408111"/>
                  </a:moveTo>
                  <a:lnTo>
                    <a:pt x="0" y="9392932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9241139"/>
                  </a:moveTo>
                  <a:lnTo>
                    <a:pt x="0" y="9150064"/>
                  </a:lnTo>
                </a:path>
                <a:path w="0" h="10058400">
                  <a:moveTo>
                    <a:pt x="0" y="9134885"/>
                  </a:moveTo>
                  <a:lnTo>
                    <a:pt x="0" y="9119705"/>
                  </a:lnTo>
                </a:path>
                <a:path w="0" h="10058400">
                  <a:moveTo>
                    <a:pt x="0" y="8725044"/>
                  </a:moveTo>
                  <a:lnTo>
                    <a:pt x="0" y="8709865"/>
                  </a:lnTo>
                </a:path>
                <a:path w="0" h="10058400">
                  <a:moveTo>
                    <a:pt x="0" y="8041977"/>
                  </a:moveTo>
                  <a:lnTo>
                    <a:pt x="0" y="8026798"/>
                  </a:lnTo>
                </a:path>
                <a:path w="0" h="10058400">
                  <a:moveTo>
                    <a:pt x="0" y="7632137"/>
                  </a:moveTo>
                  <a:lnTo>
                    <a:pt x="0" y="7616957"/>
                  </a:lnTo>
                </a:path>
                <a:path w="0" h="10058400">
                  <a:moveTo>
                    <a:pt x="0" y="6539229"/>
                  </a:moveTo>
                  <a:lnTo>
                    <a:pt x="0" y="6524050"/>
                  </a:lnTo>
                </a:path>
                <a:path w="0" h="10058400">
                  <a:moveTo>
                    <a:pt x="0" y="5719549"/>
                  </a:moveTo>
                  <a:lnTo>
                    <a:pt x="0" y="5704369"/>
                  </a:lnTo>
                </a:path>
                <a:path w="0" h="10058400">
                  <a:moveTo>
                    <a:pt x="0" y="5446322"/>
                  </a:moveTo>
                  <a:lnTo>
                    <a:pt x="0" y="5431143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4626641"/>
                  </a:moveTo>
                  <a:lnTo>
                    <a:pt x="0" y="4611462"/>
                  </a:lnTo>
                </a:path>
                <a:path w="0" h="10058400">
                  <a:moveTo>
                    <a:pt x="0" y="4080187"/>
                  </a:moveTo>
                  <a:lnTo>
                    <a:pt x="0" y="4065008"/>
                  </a:lnTo>
                </a:path>
                <a:path w="0" h="10058400">
                  <a:moveTo>
                    <a:pt x="0" y="3533734"/>
                  </a:moveTo>
                  <a:lnTo>
                    <a:pt x="0" y="3518554"/>
                  </a:lnTo>
                </a:path>
                <a:path w="0" h="10058400">
                  <a:moveTo>
                    <a:pt x="0" y="2440826"/>
                  </a:moveTo>
                  <a:lnTo>
                    <a:pt x="0" y="2425647"/>
                  </a:lnTo>
                </a:path>
                <a:path w="0" h="10058400">
                  <a:moveTo>
                    <a:pt x="0" y="2030986"/>
                  </a:moveTo>
                  <a:lnTo>
                    <a:pt x="0" y="2015807"/>
                  </a:lnTo>
                </a:path>
                <a:path w="0" h="10058400">
                  <a:moveTo>
                    <a:pt x="0" y="907720"/>
                  </a:moveTo>
                  <a:lnTo>
                    <a:pt x="0" y="816644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5" name="object 26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82133" y="10700710"/>
              <a:ext cx="195306" cy="195306"/>
            </a:xfrm>
            <a:prstGeom prst="rect">
              <a:avLst/>
            </a:prstGeom>
          </p:spPr>
        </p:pic>
      </p:grpSp>
      <p:sp>
        <p:nvSpPr>
          <p:cNvPr id="266" name="object 266" descr=""/>
          <p:cNvSpPr txBox="1"/>
          <p:nvPr/>
        </p:nvSpPr>
        <p:spPr>
          <a:xfrm>
            <a:off x="2427114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267" name="object 26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82133" y="452679"/>
            <a:ext cx="195306" cy="195306"/>
          </a:xfrm>
          <a:prstGeom prst="rect">
            <a:avLst/>
          </a:prstGeom>
        </p:spPr>
      </p:pic>
      <p:sp>
        <p:nvSpPr>
          <p:cNvPr id="268" name="object 268" descr=""/>
          <p:cNvSpPr txBox="1"/>
          <p:nvPr/>
        </p:nvSpPr>
        <p:spPr>
          <a:xfrm>
            <a:off x="2427114" y="43735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69" name="object 269" descr=""/>
          <p:cNvSpPr/>
          <p:nvPr/>
        </p:nvSpPr>
        <p:spPr>
          <a:xfrm>
            <a:off x="2479280" y="6077105"/>
            <a:ext cx="0" cy="288925"/>
          </a:xfrm>
          <a:custGeom>
            <a:avLst/>
            <a:gdLst/>
            <a:ahLst/>
            <a:cxnLst/>
            <a:rect l="l" t="t" r="r" b="b"/>
            <a:pathLst>
              <a:path w="0" h="288925">
                <a:moveTo>
                  <a:pt x="0" y="288406"/>
                </a:moveTo>
                <a:lnTo>
                  <a:pt x="0" y="273226"/>
                </a:lnTo>
              </a:path>
              <a:path w="0" h="288925">
                <a:moveTo>
                  <a:pt x="0" y="258047"/>
                </a:moveTo>
                <a:lnTo>
                  <a:pt x="0" y="166971"/>
                </a:lnTo>
              </a:path>
              <a:path w="0" h="288925">
                <a:moveTo>
                  <a:pt x="0" y="151792"/>
                </a:moveTo>
                <a:lnTo>
                  <a:pt x="0" y="136613"/>
                </a:lnTo>
              </a:path>
              <a:path w="0" h="288925">
                <a:moveTo>
                  <a:pt x="0" y="121434"/>
                </a:moveTo>
                <a:lnTo>
                  <a:pt x="0" y="30358"/>
                </a:lnTo>
              </a:path>
              <a:path w="0" h="288925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70" name="object 270" descr=""/>
          <p:cNvGrpSpPr/>
          <p:nvPr/>
        </p:nvGrpSpPr>
        <p:grpSpPr>
          <a:xfrm>
            <a:off x="2477058" y="643739"/>
            <a:ext cx="459105" cy="10252710"/>
            <a:chOff x="2477058" y="643739"/>
            <a:chExt cx="459105" cy="10252710"/>
          </a:xfrm>
        </p:grpSpPr>
        <p:sp>
          <p:nvSpPr>
            <p:cNvPr id="271" name="object 271" descr=""/>
            <p:cNvSpPr/>
            <p:nvPr/>
          </p:nvSpPr>
          <p:spPr>
            <a:xfrm>
              <a:off x="2479280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544725"/>
                  </a:moveTo>
                  <a:lnTo>
                    <a:pt x="0" y="9529546"/>
                  </a:lnTo>
                </a:path>
                <a:path w="0" h="10058400">
                  <a:moveTo>
                    <a:pt x="0" y="9514366"/>
                  </a:moveTo>
                  <a:lnTo>
                    <a:pt x="0" y="9423291"/>
                  </a:lnTo>
                </a:path>
                <a:path w="0" h="10058400">
                  <a:moveTo>
                    <a:pt x="0" y="9408111"/>
                  </a:moveTo>
                  <a:lnTo>
                    <a:pt x="0" y="9392932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4626641"/>
                  </a:moveTo>
                  <a:lnTo>
                    <a:pt x="0" y="4611462"/>
                  </a:lnTo>
                </a:path>
                <a:path w="0" h="10058400">
                  <a:moveTo>
                    <a:pt x="0" y="2577440"/>
                  </a:moveTo>
                  <a:lnTo>
                    <a:pt x="0" y="2562260"/>
                  </a:lnTo>
                </a:path>
                <a:path w="0" h="10058400">
                  <a:moveTo>
                    <a:pt x="0" y="1894372"/>
                  </a:moveTo>
                  <a:lnTo>
                    <a:pt x="0" y="1879193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2" name="object 27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40364" y="10700710"/>
              <a:ext cx="195306" cy="195306"/>
            </a:xfrm>
            <a:prstGeom prst="rect">
              <a:avLst/>
            </a:prstGeom>
          </p:spPr>
        </p:pic>
      </p:grpSp>
      <p:sp>
        <p:nvSpPr>
          <p:cNvPr id="273" name="object 273" descr=""/>
          <p:cNvSpPr txBox="1"/>
          <p:nvPr/>
        </p:nvSpPr>
        <p:spPr>
          <a:xfrm>
            <a:off x="2785345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274" name="object 274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740364" y="452679"/>
            <a:ext cx="195306" cy="195306"/>
          </a:xfrm>
          <a:prstGeom prst="rect">
            <a:avLst/>
          </a:prstGeom>
        </p:spPr>
      </p:pic>
      <p:sp>
        <p:nvSpPr>
          <p:cNvPr id="275" name="object 275" descr=""/>
          <p:cNvSpPr txBox="1"/>
          <p:nvPr/>
        </p:nvSpPr>
        <p:spPr>
          <a:xfrm>
            <a:off x="2785345" y="43735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76" name="object 276" descr=""/>
          <p:cNvGrpSpPr/>
          <p:nvPr/>
        </p:nvGrpSpPr>
        <p:grpSpPr>
          <a:xfrm>
            <a:off x="2835289" y="452679"/>
            <a:ext cx="817880" cy="10443845"/>
            <a:chOff x="2835289" y="452679"/>
            <a:chExt cx="817880" cy="10443845"/>
          </a:xfrm>
        </p:grpSpPr>
        <p:sp>
          <p:nvSpPr>
            <p:cNvPr id="277" name="object 277" descr=""/>
            <p:cNvSpPr/>
            <p:nvPr/>
          </p:nvSpPr>
          <p:spPr>
            <a:xfrm>
              <a:off x="2837511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544725"/>
                  </a:moveTo>
                  <a:lnTo>
                    <a:pt x="0" y="9529546"/>
                  </a:lnTo>
                </a:path>
                <a:path w="0" h="10058400">
                  <a:moveTo>
                    <a:pt x="0" y="9514366"/>
                  </a:moveTo>
                  <a:lnTo>
                    <a:pt x="0" y="9423291"/>
                  </a:lnTo>
                </a:path>
                <a:path w="0" h="10058400">
                  <a:moveTo>
                    <a:pt x="0" y="9408111"/>
                  </a:moveTo>
                  <a:lnTo>
                    <a:pt x="0" y="9392932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8" name="object 27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57837" y="10700711"/>
              <a:ext cx="195306" cy="195306"/>
            </a:xfrm>
            <a:prstGeom prst="rect">
              <a:avLst/>
            </a:prstGeom>
          </p:spPr>
        </p:pic>
        <p:pic>
          <p:nvPicPr>
            <p:cNvPr id="279" name="object 27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57837" y="452679"/>
              <a:ext cx="195306" cy="195306"/>
            </a:xfrm>
            <a:prstGeom prst="rect">
              <a:avLst/>
            </a:prstGeom>
          </p:spPr>
        </p:pic>
      </p:grpSp>
      <p:sp>
        <p:nvSpPr>
          <p:cNvPr id="280" name="object 280" descr=""/>
          <p:cNvSpPr txBox="1"/>
          <p:nvPr/>
        </p:nvSpPr>
        <p:spPr>
          <a:xfrm>
            <a:off x="3502819" y="43735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81" name="object 281" descr=""/>
          <p:cNvSpPr/>
          <p:nvPr/>
        </p:nvSpPr>
        <p:spPr>
          <a:xfrm>
            <a:off x="3554985" y="8945987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151792"/>
                </a:moveTo>
                <a:lnTo>
                  <a:pt x="0" y="136613"/>
                </a:lnTo>
              </a:path>
              <a:path w="0" h="152400">
                <a:moveTo>
                  <a:pt x="0" y="121434"/>
                </a:moveTo>
                <a:lnTo>
                  <a:pt x="0" y="30358"/>
                </a:lnTo>
              </a:path>
              <a:path w="0" h="152400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2" name="object 282" descr=""/>
          <p:cNvSpPr/>
          <p:nvPr/>
        </p:nvSpPr>
        <p:spPr>
          <a:xfrm>
            <a:off x="3554985" y="7853079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30358"/>
                </a:lnTo>
              </a:path>
              <a:path w="0" h="121920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3" name="object 283" descr=""/>
          <p:cNvSpPr/>
          <p:nvPr/>
        </p:nvSpPr>
        <p:spPr>
          <a:xfrm>
            <a:off x="3554985" y="2251928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19">
                <a:moveTo>
                  <a:pt x="0" y="121434"/>
                </a:moveTo>
                <a:lnTo>
                  <a:pt x="0" y="30358"/>
                </a:lnTo>
              </a:path>
              <a:path w="0" h="121919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4" name="object 284" descr=""/>
          <p:cNvSpPr/>
          <p:nvPr/>
        </p:nvSpPr>
        <p:spPr>
          <a:xfrm>
            <a:off x="4630689" y="6653917"/>
            <a:ext cx="0" cy="258445"/>
          </a:xfrm>
          <a:custGeom>
            <a:avLst/>
            <a:gdLst/>
            <a:ahLst/>
            <a:cxnLst/>
            <a:rect l="l" t="t" r="r" b="b"/>
            <a:pathLst>
              <a:path w="0" h="258445">
                <a:moveTo>
                  <a:pt x="0" y="258047"/>
                </a:moveTo>
                <a:lnTo>
                  <a:pt x="0" y="242868"/>
                </a:lnTo>
              </a:path>
              <a:path w="0" h="258445">
                <a:moveTo>
                  <a:pt x="0" y="227689"/>
                </a:moveTo>
                <a:lnTo>
                  <a:pt x="0" y="136613"/>
                </a:lnTo>
              </a:path>
              <a:path w="0" h="258445">
                <a:moveTo>
                  <a:pt x="0" y="121434"/>
                </a:moveTo>
                <a:lnTo>
                  <a:pt x="0" y="106254"/>
                </a:lnTo>
              </a:path>
              <a:path w="0" h="258445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5" name="object 285" descr=""/>
          <p:cNvSpPr/>
          <p:nvPr/>
        </p:nvSpPr>
        <p:spPr>
          <a:xfrm>
            <a:off x="4630689" y="5530651"/>
            <a:ext cx="0" cy="288925"/>
          </a:xfrm>
          <a:custGeom>
            <a:avLst/>
            <a:gdLst/>
            <a:ahLst/>
            <a:cxnLst/>
            <a:rect l="l" t="t" r="r" b="b"/>
            <a:pathLst>
              <a:path w="0" h="288925">
                <a:moveTo>
                  <a:pt x="0" y="288406"/>
                </a:moveTo>
                <a:lnTo>
                  <a:pt x="0" y="273226"/>
                </a:lnTo>
              </a:path>
              <a:path w="0" h="288925">
                <a:moveTo>
                  <a:pt x="0" y="258047"/>
                </a:moveTo>
                <a:lnTo>
                  <a:pt x="0" y="166971"/>
                </a:lnTo>
              </a:path>
              <a:path w="0" h="288925">
                <a:moveTo>
                  <a:pt x="0" y="151792"/>
                </a:moveTo>
                <a:lnTo>
                  <a:pt x="0" y="136613"/>
                </a:lnTo>
              </a:path>
              <a:path w="0" h="288925">
                <a:moveTo>
                  <a:pt x="0" y="121434"/>
                </a:moveTo>
                <a:lnTo>
                  <a:pt x="0" y="30358"/>
                </a:lnTo>
              </a:path>
              <a:path w="0" h="288925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86" name="object 286" descr=""/>
          <p:cNvGrpSpPr/>
          <p:nvPr/>
        </p:nvGrpSpPr>
        <p:grpSpPr>
          <a:xfrm>
            <a:off x="3552762" y="452679"/>
            <a:ext cx="1893570" cy="10443845"/>
            <a:chOff x="3552762" y="452679"/>
            <a:chExt cx="1893570" cy="10443845"/>
          </a:xfrm>
        </p:grpSpPr>
        <p:sp>
          <p:nvSpPr>
            <p:cNvPr id="287" name="object 287" descr=""/>
            <p:cNvSpPr/>
            <p:nvPr/>
          </p:nvSpPr>
          <p:spPr>
            <a:xfrm>
              <a:off x="3554985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544725"/>
                  </a:moveTo>
                  <a:lnTo>
                    <a:pt x="0" y="9529546"/>
                  </a:lnTo>
                </a:path>
                <a:path w="0" h="10058400">
                  <a:moveTo>
                    <a:pt x="0" y="9514366"/>
                  </a:moveTo>
                  <a:lnTo>
                    <a:pt x="0" y="9423291"/>
                  </a:lnTo>
                </a:path>
                <a:path w="0" h="10058400">
                  <a:moveTo>
                    <a:pt x="0" y="9408111"/>
                  </a:moveTo>
                  <a:lnTo>
                    <a:pt x="0" y="9392932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6129389"/>
                  </a:moveTo>
                  <a:lnTo>
                    <a:pt x="0" y="6114210"/>
                  </a:lnTo>
                </a:path>
                <a:path w="0" h="10058400">
                  <a:moveTo>
                    <a:pt x="0" y="5036481"/>
                  </a:moveTo>
                  <a:lnTo>
                    <a:pt x="0" y="5021302"/>
                  </a:lnTo>
                </a:path>
                <a:path w="0" h="10058400">
                  <a:moveTo>
                    <a:pt x="0" y="3943574"/>
                  </a:moveTo>
                  <a:lnTo>
                    <a:pt x="0" y="3928395"/>
                  </a:lnTo>
                </a:path>
                <a:path w="0" h="10058400">
                  <a:moveTo>
                    <a:pt x="0" y="2850667"/>
                  </a:moveTo>
                  <a:lnTo>
                    <a:pt x="0" y="2835487"/>
                  </a:lnTo>
                </a:path>
                <a:path w="0" h="10058400">
                  <a:moveTo>
                    <a:pt x="0" y="2820308"/>
                  </a:moveTo>
                  <a:lnTo>
                    <a:pt x="0" y="2729232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8" name="object 28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75311" y="10700711"/>
              <a:ext cx="195306" cy="195306"/>
            </a:xfrm>
            <a:prstGeom prst="rect">
              <a:avLst/>
            </a:prstGeom>
          </p:spPr>
        </p:pic>
        <p:pic>
          <p:nvPicPr>
            <p:cNvPr id="289" name="object 28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75311" y="452679"/>
              <a:ext cx="195306" cy="195306"/>
            </a:xfrm>
            <a:prstGeom prst="rect">
              <a:avLst/>
            </a:prstGeom>
          </p:spPr>
        </p:pic>
        <p:sp>
          <p:nvSpPr>
            <p:cNvPr id="290" name="object 290" descr=""/>
            <p:cNvSpPr/>
            <p:nvPr/>
          </p:nvSpPr>
          <p:spPr>
            <a:xfrm>
              <a:off x="4272458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91" name="object 29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33542" y="10700711"/>
              <a:ext cx="195306" cy="195306"/>
            </a:xfrm>
            <a:prstGeom prst="rect">
              <a:avLst/>
            </a:prstGeom>
          </p:spPr>
        </p:pic>
        <p:pic>
          <p:nvPicPr>
            <p:cNvPr id="292" name="object 29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533542" y="452679"/>
              <a:ext cx="195306" cy="195306"/>
            </a:xfrm>
            <a:prstGeom prst="rect">
              <a:avLst/>
            </a:prstGeom>
          </p:spPr>
        </p:pic>
        <p:sp>
          <p:nvSpPr>
            <p:cNvPr id="293" name="object 293" descr=""/>
            <p:cNvSpPr/>
            <p:nvPr/>
          </p:nvSpPr>
          <p:spPr>
            <a:xfrm>
              <a:off x="4630689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94" name="object 29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51015" y="10700711"/>
              <a:ext cx="195306" cy="195306"/>
            </a:xfrm>
            <a:prstGeom prst="rect">
              <a:avLst/>
            </a:prstGeom>
          </p:spPr>
        </p:pic>
        <p:pic>
          <p:nvPicPr>
            <p:cNvPr id="295" name="object 29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251015" y="452679"/>
              <a:ext cx="195306" cy="195306"/>
            </a:xfrm>
            <a:prstGeom prst="rect">
              <a:avLst/>
            </a:prstGeom>
          </p:spPr>
        </p:pic>
      </p:grpSp>
      <p:sp>
        <p:nvSpPr>
          <p:cNvPr id="296" name="object 296" descr=""/>
          <p:cNvSpPr txBox="1"/>
          <p:nvPr/>
        </p:nvSpPr>
        <p:spPr>
          <a:xfrm>
            <a:off x="4220292" y="206990"/>
            <a:ext cx="1739900" cy="43434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69215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План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пальового</a:t>
            </a:r>
            <a:r>
              <a:rPr dirty="0" sz="1450" spc="-20" i="1">
                <a:latin typeface="ISOCPEUR"/>
                <a:cs typeface="ISOCPEUR"/>
              </a:rPr>
              <a:t> поля</a:t>
            </a:r>
            <a:endParaRPr sz="1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80"/>
              </a:spcBef>
              <a:tabLst>
                <a:tab pos="373380" algn="l"/>
                <a:tab pos="1085215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97" name="object 297" descr=""/>
          <p:cNvSpPr/>
          <p:nvPr/>
        </p:nvSpPr>
        <p:spPr>
          <a:xfrm>
            <a:off x="5348163" y="9355827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30358"/>
                </a:lnTo>
              </a:path>
              <a:path w="0" h="121920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8" name="object 298" descr=""/>
          <p:cNvSpPr/>
          <p:nvPr/>
        </p:nvSpPr>
        <p:spPr>
          <a:xfrm>
            <a:off x="5348163" y="7473598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9" name="object 299" descr=""/>
          <p:cNvSpPr/>
          <p:nvPr/>
        </p:nvSpPr>
        <p:spPr>
          <a:xfrm>
            <a:off x="5348163" y="6623558"/>
            <a:ext cx="0" cy="288925"/>
          </a:xfrm>
          <a:custGeom>
            <a:avLst/>
            <a:gdLst/>
            <a:ahLst/>
            <a:cxnLst/>
            <a:rect l="l" t="t" r="r" b="b"/>
            <a:pathLst>
              <a:path w="0" h="288925">
                <a:moveTo>
                  <a:pt x="0" y="288406"/>
                </a:moveTo>
                <a:lnTo>
                  <a:pt x="0" y="273226"/>
                </a:lnTo>
              </a:path>
              <a:path w="0" h="288925">
                <a:moveTo>
                  <a:pt x="0" y="258047"/>
                </a:moveTo>
                <a:lnTo>
                  <a:pt x="0" y="166971"/>
                </a:lnTo>
              </a:path>
              <a:path w="0" h="288925">
                <a:moveTo>
                  <a:pt x="0" y="151792"/>
                </a:moveTo>
                <a:lnTo>
                  <a:pt x="0" y="136613"/>
                </a:lnTo>
              </a:path>
              <a:path w="0" h="288925">
                <a:moveTo>
                  <a:pt x="0" y="121434"/>
                </a:moveTo>
                <a:lnTo>
                  <a:pt x="0" y="30358"/>
                </a:lnTo>
              </a:path>
              <a:path w="0" h="288925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0" name="object 300" descr=""/>
          <p:cNvSpPr/>
          <p:nvPr/>
        </p:nvSpPr>
        <p:spPr>
          <a:xfrm>
            <a:off x="5348163" y="4877942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106254"/>
                </a:lnTo>
              </a:path>
              <a:path w="0" h="12192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01" name="object 301" descr=""/>
          <p:cNvSpPr/>
          <p:nvPr/>
        </p:nvSpPr>
        <p:spPr>
          <a:xfrm>
            <a:off x="5348163" y="1872446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02" name="object 302" descr=""/>
          <p:cNvGrpSpPr/>
          <p:nvPr/>
        </p:nvGrpSpPr>
        <p:grpSpPr>
          <a:xfrm>
            <a:off x="5345940" y="452679"/>
            <a:ext cx="817244" cy="10443845"/>
            <a:chOff x="5345940" y="452679"/>
            <a:chExt cx="817244" cy="10443845"/>
          </a:xfrm>
        </p:grpSpPr>
        <p:sp>
          <p:nvSpPr>
            <p:cNvPr id="303" name="object 303" descr=""/>
            <p:cNvSpPr/>
            <p:nvPr/>
          </p:nvSpPr>
          <p:spPr>
            <a:xfrm>
              <a:off x="534816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9241139"/>
                  </a:moveTo>
                  <a:lnTo>
                    <a:pt x="0" y="9150064"/>
                  </a:lnTo>
                </a:path>
                <a:path w="0" h="10058400">
                  <a:moveTo>
                    <a:pt x="0" y="9134885"/>
                  </a:moveTo>
                  <a:lnTo>
                    <a:pt x="0" y="9119705"/>
                  </a:lnTo>
                </a:path>
                <a:path w="0" h="10058400">
                  <a:moveTo>
                    <a:pt x="0" y="8041977"/>
                  </a:moveTo>
                  <a:lnTo>
                    <a:pt x="0" y="8026798"/>
                  </a:lnTo>
                </a:path>
                <a:path w="0" h="10058400">
                  <a:moveTo>
                    <a:pt x="0" y="7632137"/>
                  </a:moveTo>
                  <a:lnTo>
                    <a:pt x="0" y="7616957"/>
                  </a:lnTo>
                </a:path>
                <a:path w="0" h="10058400">
                  <a:moveTo>
                    <a:pt x="0" y="6539229"/>
                  </a:moveTo>
                  <a:lnTo>
                    <a:pt x="0" y="6524050"/>
                  </a:lnTo>
                </a:path>
                <a:path w="0" h="10058400">
                  <a:moveTo>
                    <a:pt x="0" y="5719549"/>
                  </a:moveTo>
                  <a:lnTo>
                    <a:pt x="0" y="5704369"/>
                  </a:lnTo>
                </a:path>
                <a:path w="0" h="10058400">
                  <a:moveTo>
                    <a:pt x="0" y="5446322"/>
                  </a:moveTo>
                  <a:lnTo>
                    <a:pt x="0" y="5431143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4626641"/>
                  </a:moveTo>
                  <a:lnTo>
                    <a:pt x="0" y="4611462"/>
                  </a:lnTo>
                </a:path>
                <a:path w="0" h="10058400">
                  <a:moveTo>
                    <a:pt x="0" y="4080187"/>
                  </a:moveTo>
                  <a:lnTo>
                    <a:pt x="0" y="4065008"/>
                  </a:lnTo>
                </a:path>
                <a:path w="0" h="10058400">
                  <a:moveTo>
                    <a:pt x="0" y="3533734"/>
                  </a:moveTo>
                  <a:lnTo>
                    <a:pt x="0" y="3518554"/>
                  </a:lnTo>
                </a:path>
                <a:path w="0" h="10058400">
                  <a:moveTo>
                    <a:pt x="0" y="2440826"/>
                  </a:moveTo>
                  <a:lnTo>
                    <a:pt x="0" y="2425647"/>
                  </a:lnTo>
                </a:path>
                <a:path w="0" h="10058400">
                  <a:moveTo>
                    <a:pt x="0" y="2030986"/>
                  </a:moveTo>
                  <a:lnTo>
                    <a:pt x="0" y="2015807"/>
                  </a:lnTo>
                </a:path>
                <a:path w="0" h="10058400">
                  <a:moveTo>
                    <a:pt x="0" y="938078"/>
                  </a:moveTo>
                  <a:lnTo>
                    <a:pt x="0" y="922899"/>
                  </a:lnTo>
                </a:path>
                <a:path w="0" h="10058400">
                  <a:moveTo>
                    <a:pt x="0" y="907720"/>
                  </a:moveTo>
                  <a:lnTo>
                    <a:pt x="0" y="816644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4" name="object 30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7477" y="10700711"/>
              <a:ext cx="195306" cy="195306"/>
            </a:xfrm>
            <a:prstGeom prst="rect">
              <a:avLst/>
            </a:prstGeom>
          </p:spPr>
        </p:pic>
        <p:pic>
          <p:nvPicPr>
            <p:cNvPr id="305" name="object 30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67477" y="452679"/>
              <a:ext cx="195306" cy="195306"/>
            </a:xfrm>
            <a:prstGeom prst="rect">
              <a:avLst/>
            </a:prstGeom>
          </p:spPr>
        </p:pic>
      </p:grpSp>
      <p:sp>
        <p:nvSpPr>
          <p:cNvPr id="306" name="object 306" descr=""/>
          <p:cNvSpPr txBox="1"/>
          <p:nvPr/>
        </p:nvSpPr>
        <p:spPr>
          <a:xfrm>
            <a:off x="6012458" y="43735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07" name="object 307" descr=""/>
          <p:cNvGrpSpPr/>
          <p:nvPr/>
        </p:nvGrpSpPr>
        <p:grpSpPr>
          <a:xfrm>
            <a:off x="6062402" y="452679"/>
            <a:ext cx="459105" cy="10443845"/>
            <a:chOff x="6062402" y="452679"/>
            <a:chExt cx="459105" cy="10443845"/>
          </a:xfrm>
        </p:grpSpPr>
        <p:sp>
          <p:nvSpPr>
            <p:cNvPr id="308" name="object 308" descr=""/>
            <p:cNvSpPr/>
            <p:nvPr/>
          </p:nvSpPr>
          <p:spPr>
            <a:xfrm>
              <a:off x="6064624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9" name="object 30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25707" y="10700711"/>
              <a:ext cx="195306" cy="195306"/>
            </a:xfrm>
            <a:prstGeom prst="rect">
              <a:avLst/>
            </a:prstGeom>
          </p:spPr>
        </p:pic>
        <p:pic>
          <p:nvPicPr>
            <p:cNvPr id="310" name="object 31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325707" y="452679"/>
              <a:ext cx="195306" cy="195306"/>
            </a:xfrm>
            <a:prstGeom prst="rect">
              <a:avLst/>
            </a:prstGeom>
          </p:spPr>
        </p:pic>
      </p:grpSp>
      <p:sp>
        <p:nvSpPr>
          <p:cNvPr id="311" name="object 311" descr=""/>
          <p:cNvSpPr txBox="1"/>
          <p:nvPr/>
        </p:nvSpPr>
        <p:spPr>
          <a:xfrm>
            <a:off x="6370689" y="43735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12" name="object 312" descr=""/>
          <p:cNvGrpSpPr/>
          <p:nvPr/>
        </p:nvGrpSpPr>
        <p:grpSpPr>
          <a:xfrm>
            <a:off x="6420632" y="453691"/>
            <a:ext cx="843280" cy="10442575"/>
            <a:chOff x="6420632" y="453691"/>
            <a:chExt cx="843280" cy="10442575"/>
          </a:xfrm>
        </p:grpSpPr>
        <p:sp>
          <p:nvSpPr>
            <p:cNvPr id="313" name="object 313" descr=""/>
            <p:cNvSpPr/>
            <p:nvPr/>
          </p:nvSpPr>
          <p:spPr>
            <a:xfrm>
              <a:off x="6422855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4" name="object 314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018894" y="10701722"/>
              <a:ext cx="244892" cy="194294"/>
            </a:xfrm>
            <a:prstGeom prst="rect">
              <a:avLst/>
            </a:prstGeom>
          </p:spPr>
        </p:pic>
        <p:pic>
          <p:nvPicPr>
            <p:cNvPr id="315" name="object 315" descr="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018894" y="453691"/>
              <a:ext cx="244892" cy="193282"/>
            </a:xfrm>
            <a:prstGeom prst="rect">
              <a:avLst/>
            </a:prstGeom>
          </p:spPr>
        </p:pic>
      </p:grpSp>
      <p:sp>
        <p:nvSpPr>
          <p:cNvPr id="316" name="object 316" descr=""/>
          <p:cNvSpPr txBox="1"/>
          <p:nvPr/>
        </p:nvSpPr>
        <p:spPr>
          <a:xfrm>
            <a:off x="7064887" y="437359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17" name="object 317" descr=""/>
          <p:cNvSpPr/>
          <p:nvPr/>
        </p:nvSpPr>
        <p:spPr>
          <a:xfrm>
            <a:off x="7140328" y="8945987"/>
            <a:ext cx="0" cy="152400"/>
          </a:xfrm>
          <a:custGeom>
            <a:avLst/>
            <a:gdLst/>
            <a:ahLst/>
            <a:cxnLst/>
            <a:rect l="l" t="t" r="r" b="b"/>
            <a:pathLst>
              <a:path w="0" h="152400">
                <a:moveTo>
                  <a:pt x="0" y="151792"/>
                </a:moveTo>
                <a:lnTo>
                  <a:pt x="0" y="136613"/>
                </a:lnTo>
              </a:path>
              <a:path w="0" h="152400">
                <a:moveTo>
                  <a:pt x="0" y="121434"/>
                </a:moveTo>
                <a:lnTo>
                  <a:pt x="0" y="30358"/>
                </a:lnTo>
              </a:path>
              <a:path w="0" h="152400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8" name="object 318" descr=""/>
          <p:cNvSpPr/>
          <p:nvPr/>
        </p:nvSpPr>
        <p:spPr>
          <a:xfrm>
            <a:off x="7140328" y="7853079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30358"/>
                </a:lnTo>
              </a:path>
              <a:path w="0" h="121920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9" name="object 319" descr=""/>
          <p:cNvSpPr/>
          <p:nvPr/>
        </p:nvSpPr>
        <p:spPr>
          <a:xfrm>
            <a:off x="7140328" y="4468102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0" name="object 320" descr=""/>
          <p:cNvSpPr/>
          <p:nvPr/>
        </p:nvSpPr>
        <p:spPr>
          <a:xfrm>
            <a:off x="7140328" y="2251928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19">
                <a:moveTo>
                  <a:pt x="0" y="121434"/>
                </a:moveTo>
                <a:lnTo>
                  <a:pt x="0" y="30358"/>
                </a:lnTo>
              </a:path>
              <a:path w="0" h="121919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1" name="object 321" descr=""/>
          <p:cNvSpPr/>
          <p:nvPr/>
        </p:nvSpPr>
        <p:spPr>
          <a:xfrm>
            <a:off x="8574264" y="7473598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4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2" name="object 322" descr=""/>
          <p:cNvSpPr/>
          <p:nvPr/>
        </p:nvSpPr>
        <p:spPr>
          <a:xfrm>
            <a:off x="8574264" y="6623558"/>
            <a:ext cx="0" cy="288925"/>
          </a:xfrm>
          <a:custGeom>
            <a:avLst/>
            <a:gdLst/>
            <a:ahLst/>
            <a:cxnLst/>
            <a:rect l="l" t="t" r="r" b="b"/>
            <a:pathLst>
              <a:path w="0" h="288925">
                <a:moveTo>
                  <a:pt x="0" y="288406"/>
                </a:moveTo>
                <a:lnTo>
                  <a:pt x="0" y="273226"/>
                </a:lnTo>
              </a:path>
              <a:path w="0" h="288925">
                <a:moveTo>
                  <a:pt x="0" y="258047"/>
                </a:moveTo>
                <a:lnTo>
                  <a:pt x="0" y="166971"/>
                </a:lnTo>
              </a:path>
              <a:path w="0" h="288925">
                <a:moveTo>
                  <a:pt x="0" y="151792"/>
                </a:moveTo>
                <a:lnTo>
                  <a:pt x="0" y="136613"/>
                </a:lnTo>
              </a:path>
              <a:path w="0" h="288925">
                <a:moveTo>
                  <a:pt x="0" y="121434"/>
                </a:moveTo>
                <a:lnTo>
                  <a:pt x="0" y="30358"/>
                </a:lnTo>
              </a:path>
              <a:path w="0" h="288925">
                <a:moveTo>
                  <a:pt x="0" y="15179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3" name="object 323" descr=""/>
          <p:cNvSpPr/>
          <p:nvPr/>
        </p:nvSpPr>
        <p:spPr>
          <a:xfrm>
            <a:off x="8574264" y="4877942"/>
            <a:ext cx="0" cy="121920"/>
          </a:xfrm>
          <a:custGeom>
            <a:avLst/>
            <a:gdLst/>
            <a:ahLst/>
            <a:cxnLst/>
            <a:rect l="l" t="t" r="r" b="b"/>
            <a:pathLst>
              <a:path w="0" h="121920">
                <a:moveTo>
                  <a:pt x="0" y="121434"/>
                </a:moveTo>
                <a:lnTo>
                  <a:pt x="0" y="106254"/>
                </a:lnTo>
              </a:path>
              <a:path w="0" h="121920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24" name="object 324" descr=""/>
          <p:cNvSpPr/>
          <p:nvPr/>
        </p:nvSpPr>
        <p:spPr>
          <a:xfrm>
            <a:off x="8574264" y="1872446"/>
            <a:ext cx="0" cy="91440"/>
          </a:xfrm>
          <a:custGeom>
            <a:avLst/>
            <a:gdLst/>
            <a:ahLst/>
            <a:cxnLst/>
            <a:rect l="l" t="t" r="r" b="b"/>
            <a:pathLst>
              <a:path w="0" h="91439">
                <a:moveTo>
                  <a:pt x="0" y="91075"/>
                </a:moveTo>
                <a:lnTo>
                  <a:pt x="0" y="0"/>
                </a:lnTo>
              </a:path>
            </a:pathLst>
          </a:custGeom>
          <a:ln w="4047">
            <a:solidFill>
              <a:srgbClr val="3296C7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25" name="object 325" descr=""/>
          <p:cNvGrpSpPr/>
          <p:nvPr/>
        </p:nvGrpSpPr>
        <p:grpSpPr>
          <a:xfrm>
            <a:off x="656756" y="453691"/>
            <a:ext cx="8041005" cy="10442575"/>
            <a:chOff x="656756" y="453691"/>
            <a:chExt cx="8041005" cy="10442575"/>
          </a:xfrm>
        </p:grpSpPr>
        <p:sp>
          <p:nvSpPr>
            <p:cNvPr id="326" name="object 326" descr=""/>
            <p:cNvSpPr/>
            <p:nvPr/>
          </p:nvSpPr>
          <p:spPr>
            <a:xfrm>
              <a:off x="7140328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6129389"/>
                  </a:moveTo>
                  <a:lnTo>
                    <a:pt x="0" y="6114210"/>
                  </a:lnTo>
                </a:path>
                <a:path w="0" h="10058400">
                  <a:moveTo>
                    <a:pt x="0" y="5582935"/>
                  </a:moveTo>
                  <a:lnTo>
                    <a:pt x="0" y="5567756"/>
                  </a:lnTo>
                </a:path>
                <a:path w="0" h="10058400">
                  <a:moveTo>
                    <a:pt x="0" y="5036481"/>
                  </a:moveTo>
                  <a:lnTo>
                    <a:pt x="0" y="5021302"/>
                  </a:lnTo>
                </a:path>
                <a:path w="0" h="10058400">
                  <a:moveTo>
                    <a:pt x="0" y="2850667"/>
                  </a:moveTo>
                  <a:lnTo>
                    <a:pt x="0" y="2835487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27" name="object 32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35356" y="10701722"/>
              <a:ext cx="244892" cy="194294"/>
            </a:xfrm>
            <a:prstGeom prst="rect">
              <a:avLst/>
            </a:prstGeom>
          </p:spPr>
        </p:pic>
        <p:pic>
          <p:nvPicPr>
            <p:cNvPr id="328" name="object 32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735356" y="453691"/>
              <a:ext cx="244892" cy="193282"/>
            </a:xfrm>
            <a:prstGeom prst="rect">
              <a:avLst/>
            </a:prstGeom>
          </p:spPr>
        </p:pic>
        <p:sp>
          <p:nvSpPr>
            <p:cNvPr id="329" name="object 329" descr=""/>
            <p:cNvSpPr/>
            <p:nvPr/>
          </p:nvSpPr>
          <p:spPr>
            <a:xfrm>
              <a:off x="785780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0" name="object 33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93586" y="10701722"/>
              <a:ext cx="245904" cy="194294"/>
            </a:xfrm>
            <a:prstGeom prst="rect">
              <a:avLst/>
            </a:prstGeom>
          </p:spPr>
        </p:pic>
        <p:pic>
          <p:nvPicPr>
            <p:cNvPr id="331" name="object 33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093586" y="453691"/>
              <a:ext cx="245904" cy="193282"/>
            </a:xfrm>
            <a:prstGeom prst="rect">
              <a:avLst/>
            </a:prstGeom>
          </p:spPr>
        </p:pic>
        <p:sp>
          <p:nvSpPr>
            <p:cNvPr id="332" name="object 332" descr=""/>
            <p:cNvSpPr/>
            <p:nvPr/>
          </p:nvSpPr>
          <p:spPr>
            <a:xfrm>
              <a:off x="821603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5446322"/>
                  </a:moveTo>
                  <a:lnTo>
                    <a:pt x="0" y="5431143"/>
                  </a:lnTo>
                </a:path>
                <a:path w="0" h="10058400">
                  <a:moveTo>
                    <a:pt x="0" y="4626641"/>
                  </a:moveTo>
                  <a:lnTo>
                    <a:pt x="0" y="4611462"/>
                  </a:lnTo>
                </a:path>
                <a:path w="0" h="10058400">
                  <a:moveTo>
                    <a:pt x="0" y="2577440"/>
                  </a:moveTo>
                  <a:lnTo>
                    <a:pt x="0" y="2562260"/>
                  </a:lnTo>
                </a:path>
                <a:path w="0" h="10058400">
                  <a:moveTo>
                    <a:pt x="0" y="1894372"/>
                  </a:moveTo>
                  <a:lnTo>
                    <a:pt x="0" y="1879193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3" name="object 33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52829" y="10701722"/>
              <a:ext cx="244892" cy="194294"/>
            </a:xfrm>
            <a:prstGeom prst="rect">
              <a:avLst/>
            </a:prstGeom>
          </p:spPr>
        </p:pic>
        <p:pic>
          <p:nvPicPr>
            <p:cNvPr id="334" name="object 33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452829" y="453691"/>
              <a:ext cx="244892" cy="193282"/>
            </a:xfrm>
            <a:prstGeom prst="rect">
              <a:avLst/>
            </a:prstGeom>
          </p:spPr>
        </p:pic>
        <p:sp>
          <p:nvSpPr>
            <p:cNvPr id="335" name="object 335" descr=""/>
            <p:cNvSpPr/>
            <p:nvPr/>
          </p:nvSpPr>
          <p:spPr>
            <a:xfrm>
              <a:off x="8574263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10057784"/>
                  </a:moveTo>
                  <a:lnTo>
                    <a:pt x="0" y="9969744"/>
                  </a:lnTo>
                </a:path>
                <a:path w="0" h="10058400">
                  <a:moveTo>
                    <a:pt x="0" y="9954565"/>
                  </a:moveTo>
                  <a:lnTo>
                    <a:pt x="0" y="9939386"/>
                  </a:lnTo>
                </a:path>
                <a:path w="0" h="10058400">
                  <a:moveTo>
                    <a:pt x="0" y="9924207"/>
                  </a:moveTo>
                  <a:lnTo>
                    <a:pt x="0" y="9833131"/>
                  </a:lnTo>
                </a:path>
                <a:path w="0" h="10058400">
                  <a:moveTo>
                    <a:pt x="0" y="9817952"/>
                  </a:moveTo>
                  <a:lnTo>
                    <a:pt x="0" y="9802772"/>
                  </a:lnTo>
                </a:path>
                <a:path w="0" h="10058400">
                  <a:moveTo>
                    <a:pt x="0" y="9787593"/>
                  </a:moveTo>
                  <a:lnTo>
                    <a:pt x="0" y="9696518"/>
                  </a:lnTo>
                </a:path>
                <a:path w="0" h="10058400">
                  <a:moveTo>
                    <a:pt x="0" y="9681338"/>
                  </a:moveTo>
                  <a:lnTo>
                    <a:pt x="0" y="9666159"/>
                  </a:lnTo>
                </a:path>
                <a:path w="0" h="10058400">
                  <a:moveTo>
                    <a:pt x="0" y="9650980"/>
                  </a:moveTo>
                  <a:lnTo>
                    <a:pt x="0" y="9559904"/>
                  </a:lnTo>
                </a:path>
                <a:path w="0" h="10058400">
                  <a:moveTo>
                    <a:pt x="0" y="9544725"/>
                  </a:moveTo>
                  <a:lnTo>
                    <a:pt x="0" y="9529546"/>
                  </a:lnTo>
                </a:path>
                <a:path w="0" h="10058400">
                  <a:moveTo>
                    <a:pt x="0" y="9514366"/>
                  </a:moveTo>
                  <a:lnTo>
                    <a:pt x="0" y="9423291"/>
                  </a:lnTo>
                </a:path>
                <a:path w="0" h="10058400">
                  <a:moveTo>
                    <a:pt x="0" y="9408111"/>
                  </a:moveTo>
                  <a:lnTo>
                    <a:pt x="0" y="9392932"/>
                  </a:lnTo>
                </a:path>
                <a:path w="0" h="10058400">
                  <a:moveTo>
                    <a:pt x="0" y="9377753"/>
                  </a:moveTo>
                  <a:lnTo>
                    <a:pt x="0" y="9286677"/>
                  </a:lnTo>
                </a:path>
                <a:path w="0" h="10058400">
                  <a:moveTo>
                    <a:pt x="0" y="9271498"/>
                  </a:moveTo>
                  <a:lnTo>
                    <a:pt x="0" y="9256319"/>
                  </a:lnTo>
                </a:path>
                <a:path w="0" h="10058400">
                  <a:moveTo>
                    <a:pt x="0" y="9241139"/>
                  </a:moveTo>
                  <a:lnTo>
                    <a:pt x="0" y="9150064"/>
                  </a:lnTo>
                </a:path>
                <a:path w="0" h="10058400">
                  <a:moveTo>
                    <a:pt x="0" y="9134885"/>
                  </a:moveTo>
                  <a:lnTo>
                    <a:pt x="0" y="9119705"/>
                  </a:lnTo>
                </a:path>
                <a:path w="0" h="10058400">
                  <a:moveTo>
                    <a:pt x="0" y="8725044"/>
                  </a:moveTo>
                  <a:lnTo>
                    <a:pt x="0" y="8709865"/>
                  </a:lnTo>
                </a:path>
                <a:path w="0" h="10058400">
                  <a:moveTo>
                    <a:pt x="0" y="8041977"/>
                  </a:moveTo>
                  <a:lnTo>
                    <a:pt x="0" y="8026798"/>
                  </a:lnTo>
                </a:path>
                <a:path w="0" h="10058400">
                  <a:moveTo>
                    <a:pt x="0" y="7632137"/>
                  </a:moveTo>
                  <a:lnTo>
                    <a:pt x="0" y="7616957"/>
                  </a:lnTo>
                </a:path>
                <a:path w="0" h="10058400">
                  <a:moveTo>
                    <a:pt x="0" y="6539229"/>
                  </a:moveTo>
                  <a:lnTo>
                    <a:pt x="0" y="6524050"/>
                  </a:lnTo>
                </a:path>
                <a:path w="0" h="10058400">
                  <a:moveTo>
                    <a:pt x="0" y="5719549"/>
                  </a:moveTo>
                  <a:lnTo>
                    <a:pt x="0" y="5704369"/>
                  </a:lnTo>
                </a:path>
                <a:path w="0" h="10058400">
                  <a:moveTo>
                    <a:pt x="0" y="5446322"/>
                  </a:moveTo>
                  <a:lnTo>
                    <a:pt x="0" y="5431143"/>
                  </a:lnTo>
                </a:path>
                <a:path w="0" h="10058400">
                  <a:moveTo>
                    <a:pt x="0" y="5173095"/>
                  </a:moveTo>
                  <a:lnTo>
                    <a:pt x="0" y="5157916"/>
                  </a:lnTo>
                </a:path>
                <a:path w="0" h="10058400">
                  <a:moveTo>
                    <a:pt x="0" y="4626641"/>
                  </a:moveTo>
                  <a:lnTo>
                    <a:pt x="0" y="4611462"/>
                  </a:lnTo>
                </a:path>
                <a:path w="0" h="10058400">
                  <a:moveTo>
                    <a:pt x="0" y="4080187"/>
                  </a:moveTo>
                  <a:lnTo>
                    <a:pt x="0" y="4065008"/>
                  </a:lnTo>
                </a:path>
                <a:path w="0" h="10058400">
                  <a:moveTo>
                    <a:pt x="0" y="3533734"/>
                  </a:moveTo>
                  <a:lnTo>
                    <a:pt x="0" y="3518554"/>
                  </a:lnTo>
                </a:path>
                <a:path w="0" h="10058400">
                  <a:moveTo>
                    <a:pt x="0" y="2440826"/>
                  </a:moveTo>
                  <a:lnTo>
                    <a:pt x="0" y="2425647"/>
                  </a:lnTo>
                </a:path>
                <a:path w="0" h="10058400">
                  <a:moveTo>
                    <a:pt x="0" y="2030986"/>
                  </a:moveTo>
                  <a:lnTo>
                    <a:pt x="0" y="2015807"/>
                  </a:lnTo>
                </a:path>
                <a:path w="0" h="10058400">
                  <a:moveTo>
                    <a:pt x="0" y="907720"/>
                  </a:moveTo>
                  <a:lnTo>
                    <a:pt x="0" y="816644"/>
                  </a:lnTo>
                </a:path>
                <a:path w="0" h="10058400">
                  <a:moveTo>
                    <a:pt x="0" y="801465"/>
                  </a:moveTo>
                  <a:lnTo>
                    <a:pt x="0" y="786286"/>
                  </a:lnTo>
                </a:path>
                <a:path w="0" h="10058400">
                  <a:moveTo>
                    <a:pt x="0" y="771106"/>
                  </a:moveTo>
                  <a:lnTo>
                    <a:pt x="0" y="680031"/>
                  </a:lnTo>
                </a:path>
                <a:path w="0" h="10058400">
                  <a:moveTo>
                    <a:pt x="0" y="88039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36" name="object 33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9493452"/>
              <a:ext cx="195306" cy="195306"/>
            </a:xfrm>
            <a:prstGeom prst="rect">
              <a:avLst/>
            </a:prstGeom>
          </p:spPr>
        </p:pic>
      </p:grpSp>
      <p:sp>
        <p:nvSpPr>
          <p:cNvPr id="337" name="object 337" descr=""/>
          <p:cNvSpPr txBox="1"/>
          <p:nvPr/>
        </p:nvSpPr>
        <p:spPr>
          <a:xfrm>
            <a:off x="696677" y="9478133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38" name="object 338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9493453"/>
            <a:ext cx="195306" cy="195306"/>
          </a:xfrm>
          <a:prstGeom prst="rect">
            <a:avLst/>
          </a:prstGeom>
        </p:spPr>
      </p:pic>
      <p:sp>
        <p:nvSpPr>
          <p:cNvPr id="339" name="object 339" descr=""/>
          <p:cNvSpPr txBox="1"/>
          <p:nvPr/>
        </p:nvSpPr>
        <p:spPr>
          <a:xfrm>
            <a:off x="10008654" y="9478133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40" name="object 340" descr=""/>
          <p:cNvGrpSpPr/>
          <p:nvPr/>
        </p:nvGrpSpPr>
        <p:grpSpPr>
          <a:xfrm>
            <a:off x="656756" y="8775979"/>
            <a:ext cx="9316720" cy="817880"/>
            <a:chOff x="656756" y="8775979"/>
            <a:chExt cx="9316720" cy="817880"/>
          </a:xfrm>
        </p:grpSpPr>
        <p:sp>
          <p:nvSpPr>
            <p:cNvPr id="341" name="object 341" descr=""/>
            <p:cNvSpPr/>
            <p:nvPr/>
          </p:nvSpPr>
          <p:spPr>
            <a:xfrm>
              <a:off x="849027" y="9591611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796405" y="0"/>
                  </a:moveTo>
                  <a:lnTo>
                    <a:pt x="811584" y="0"/>
                  </a:lnTo>
                </a:path>
                <a:path w="9121775" h="0">
                  <a:moveTo>
                    <a:pt x="1752699" y="0"/>
                  </a:moveTo>
                  <a:lnTo>
                    <a:pt x="1767879" y="0"/>
                  </a:lnTo>
                </a:path>
                <a:path w="9121775" h="0">
                  <a:moveTo>
                    <a:pt x="3665287" y="0"/>
                  </a:moveTo>
                  <a:lnTo>
                    <a:pt x="3680467" y="0"/>
                  </a:lnTo>
                </a:path>
                <a:path w="9121775" h="0">
                  <a:moveTo>
                    <a:pt x="5304649" y="0"/>
                  </a:moveTo>
                  <a:lnTo>
                    <a:pt x="5319828" y="0"/>
                  </a:lnTo>
                </a:path>
                <a:path w="9121775" h="0">
                  <a:moveTo>
                    <a:pt x="6260943" y="0"/>
                  </a:moveTo>
                  <a:lnTo>
                    <a:pt x="6276122" y="0"/>
                  </a:lnTo>
                </a:path>
                <a:path w="9121775" h="0">
                  <a:moveTo>
                    <a:pt x="7900304" y="0"/>
                  </a:moveTo>
                  <a:lnTo>
                    <a:pt x="7915483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2" name="object 34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8775979"/>
              <a:ext cx="195306" cy="195306"/>
            </a:xfrm>
            <a:prstGeom prst="rect">
              <a:avLst/>
            </a:prstGeom>
          </p:spPr>
        </p:pic>
      </p:grpSp>
      <p:sp>
        <p:nvSpPr>
          <p:cNvPr id="343" name="object 343" descr=""/>
          <p:cNvSpPr txBox="1"/>
          <p:nvPr/>
        </p:nvSpPr>
        <p:spPr>
          <a:xfrm>
            <a:off x="699713" y="876065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44" name="object 344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8775979"/>
            <a:ext cx="195306" cy="195306"/>
          </a:xfrm>
          <a:prstGeom prst="rect">
            <a:avLst/>
          </a:prstGeom>
        </p:spPr>
      </p:pic>
      <p:sp>
        <p:nvSpPr>
          <p:cNvPr id="345" name="object 345" descr=""/>
          <p:cNvSpPr txBox="1"/>
          <p:nvPr/>
        </p:nvSpPr>
        <p:spPr>
          <a:xfrm>
            <a:off x="10011689" y="876065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46" name="object 346" descr=""/>
          <p:cNvGrpSpPr/>
          <p:nvPr/>
        </p:nvGrpSpPr>
        <p:grpSpPr>
          <a:xfrm>
            <a:off x="656756" y="8059517"/>
            <a:ext cx="9316720" cy="817244"/>
            <a:chOff x="656756" y="8059517"/>
            <a:chExt cx="9316720" cy="817244"/>
          </a:xfrm>
        </p:grpSpPr>
        <p:sp>
          <p:nvSpPr>
            <p:cNvPr id="347" name="object 347" descr=""/>
            <p:cNvSpPr/>
            <p:nvPr/>
          </p:nvSpPr>
          <p:spPr>
            <a:xfrm>
              <a:off x="849027" y="8874138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659792" y="0"/>
                  </a:moveTo>
                  <a:lnTo>
                    <a:pt x="674971" y="0"/>
                  </a:lnTo>
                </a:path>
                <a:path w="9121775" h="0">
                  <a:moveTo>
                    <a:pt x="690150" y="0"/>
                  </a:moveTo>
                  <a:lnTo>
                    <a:pt x="781226" y="0"/>
                  </a:lnTo>
                </a:path>
                <a:path w="9121775" h="0">
                  <a:moveTo>
                    <a:pt x="796405" y="0"/>
                  </a:moveTo>
                  <a:lnTo>
                    <a:pt x="811584" y="0"/>
                  </a:lnTo>
                </a:path>
                <a:path w="9121775" h="0">
                  <a:moveTo>
                    <a:pt x="826764" y="0"/>
                  </a:moveTo>
                  <a:lnTo>
                    <a:pt x="917839" y="0"/>
                  </a:lnTo>
                </a:path>
                <a:path w="9121775" h="0">
                  <a:moveTo>
                    <a:pt x="933019" y="0"/>
                  </a:moveTo>
                  <a:lnTo>
                    <a:pt x="948198" y="0"/>
                  </a:lnTo>
                </a:path>
                <a:path w="9121775" h="0">
                  <a:moveTo>
                    <a:pt x="1206246" y="0"/>
                  </a:moveTo>
                  <a:lnTo>
                    <a:pt x="1221425" y="0"/>
                  </a:lnTo>
                </a:path>
                <a:path w="9121775" h="0">
                  <a:moveTo>
                    <a:pt x="1889313" y="0"/>
                  </a:moveTo>
                  <a:lnTo>
                    <a:pt x="1904492" y="0"/>
                  </a:lnTo>
                </a:path>
                <a:path w="9121775" h="0">
                  <a:moveTo>
                    <a:pt x="2572380" y="0"/>
                  </a:moveTo>
                  <a:lnTo>
                    <a:pt x="2587559" y="0"/>
                  </a:lnTo>
                </a:path>
                <a:path w="9121775" h="0">
                  <a:moveTo>
                    <a:pt x="3149192" y="0"/>
                  </a:moveTo>
                  <a:lnTo>
                    <a:pt x="3240268" y="0"/>
                  </a:lnTo>
                </a:path>
                <a:path w="9121775" h="0">
                  <a:moveTo>
                    <a:pt x="3255447" y="0"/>
                  </a:moveTo>
                  <a:lnTo>
                    <a:pt x="3270626" y="0"/>
                  </a:lnTo>
                </a:path>
                <a:path w="9121775" h="0">
                  <a:moveTo>
                    <a:pt x="3801901" y="0"/>
                  </a:moveTo>
                  <a:lnTo>
                    <a:pt x="3817080" y="0"/>
                  </a:lnTo>
                </a:path>
                <a:path w="9121775" h="0">
                  <a:moveTo>
                    <a:pt x="3832259" y="0"/>
                  </a:moveTo>
                  <a:lnTo>
                    <a:pt x="3923335" y="0"/>
                  </a:lnTo>
                </a:path>
                <a:path w="9121775" h="0">
                  <a:moveTo>
                    <a:pt x="5168035" y="0"/>
                  </a:moveTo>
                  <a:lnTo>
                    <a:pt x="5183214" y="0"/>
                  </a:lnTo>
                </a:path>
                <a:path w="9121775" h="0">
                  <a:moveTo>
                    <a:pt x="5714489" y="0"/>
                  </a:moveTo>
                  <a:lnTo>
                    <a:pt x="5729668" y="0"/>
                  </a:lnTo>
                </a:path>
                <a:path w="9121775" h="0">
                  <a:moveTo>
                    <a:pt x="5744847" y="0"/>
                  </a:moveTo>
                  <a:lnTo>
                    <a:pt x="5835923" y="0"/>
                  </a:lnTo>
                </a:path>
                <a:path w="9121775" h="0">
                  <a:moveTo>
                    <a:pt x="5851102" y="0"/>
                  </a:moveTo>
                  <a:lnTo>
                    <a:pt x="5866282" y="0"/>
                  </a:lnTo>
                </a:path>
                <a:path w="9121775" h="0">
                  <a:moveTo>
                    <a:pt x="6397556" y="0"/>
                  </a:moveTo>
                  <a:lnTo>
                    <a:pt x="6412735" y="0"/>
                  </a:lnTo>
                </a:path>
                <a:path w="9121775" h="0">
                  <a:moveTo>
                    <a:pt x="7080623" y="0"/>
                  </a:moveTo>
                  <a:lnTo>
                    <a:pt x="7095803" y="0"/>
                  </a:lnTo>
                </a:path>
                <a:path w="9121775" h="0">
                  <a:moveTo>
                    <a:pt x="7763690" y="0"/>
                  </a:moveTo>
                  <a:lnTo>
                    <a:pt x="7778870" y="0"/>
                  </a:lnTo>
                </a:path>
                <a:path w="9121775" h="0">
                  <a:moveTo>
                    <a:pt x="8036917" y="0"/>
                  </a:moveTo>
                  <a:lnTo>
                    <a:pt x="8052097" y="0"/>
                  </a:lnTo>
                </a:path>
                <a:path w="9121775" h="0">
                  <a:moveTo>
                    <a:pt x="8067276" y="0"/>
                  </a:moveTo>
                  <a:lnTo>
                    <a:pt x="8158351" y="0"/>
                  </a:lnTo>
                </a:path>
                <a:path w="9121775" h="0">
                  <a:moveTo>
                    <a:pt x="8173531" y="0"/>
                  </a:moveTo>
                  <a:lnTo>
                    <a:pt x="8188710" y="0"/>
                  </a:lnTo>
                </a:path>
                <a:path w="9121775" h="0">
                  <a:moveTo>
                    <a:pt x="8203889" y="0"/>
                  </a:moveTo>
                  <a:lnTo>
                    <a:pt x="8294965" y="0"/>
                  </a:lnTo>
                </a:path>
                <a:path w="9121775" h="0">
                  <a:moveTo>
                    <a:pt x="8310144" y="0"/>
                  </a:moveTo>
                  <a:lnTo>
                    <a:pt x="832532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48" name="object 34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8059517"/>
              <a:ext cx="195306" cy="195306"/>
            </a:xfrm>
            <a:prstGeom prst="rect">
              <a:avLst/>
            </a:prstGeom>
          </p:spPr>
        </p:pic>
      </p:grpSp>
      <p:sp>
        <p:nvSpPr>
          <p:cNvPr id="349" name="object 349" descr=""/>
          <p:cNvSpPr txBox="1"/>
          <p:nvPr/>
        </p:nvSpPr>
        <p:spPr>
          <a:xfrm>
            <a:off x="698701" y="804419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50" name="object 35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8059517"/>
            <a:ext cx="195306" cy="195306"/>
          </a:xfrm>
          <a:prstGeom prst="rect">
            <a:avLst/>
          </a:prstGeom>
        </p:spPr>
      </p:pic>
      <p:sp>
        <p:nvSpPr>
          <p:cNvPr id="351" name="object 351" descr=""/>
          <p:cNvSpPr txBox="1"/>
          <p:nvPr/>
        </p:nvSpPr>
        <p:spPr>
          <a:xfrm>
            <a:off x="10011689" y="804419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52" name="object 352" descr=""/>
          <p:cNvGrpSpPr/>
          <p:nvPr/>
        </p:nvGrpSpPr>
        <p:grpSpPr>
          <a:xfrm>
            <a:off x="656756" y="7342044"/>
            <a:ext cx="9316720" cy="817880"/>
            <a:chOff x="656756" y="7342044"/>
            <a:chExt cx="9316720" cy="817880"/>
          </a:xfrm>
        </p:grpSpPr>
        <p:sp>
          <p:nvSpPr>
            <p:cNvPr id="353" name="object 353" descr=""/>
            <p:cNvSpPr/>
            <p:nvPr/>
          </p:nvSpPr>
          <p:spPr>
            <a:xfrm>
              <a:off x="849027" y="8157676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659792" y="0"/>
                  </a:moveTo>
                  <a:lnTo>
                    <a:pt x="674971" y="0"/>
                  </a:lnTo>
                </a:path>
                <a:path w="9121775" h="0">
                  <a:moveTo>
                    <a:pt x="690150" y="0"/>
                  </a:moveTo>
                  <a:lnTo>
                    <a:pt x="781226" y="0"/>
                  </a:lnTo>
                </a:path>
                <a:path w="9121775" h="0">
                  <a:moveTo>
                    <a:pt x="8310144" y="0"/>
                  </a:moveTo>
                  <a:lnTo>
                    <a:pt x="832532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4" name="object 35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7342044"/>
              <a:ext cx="195306" cy="195306"/>
            </a:xfrm>
            <a:prstGeom prst="rect">
              <a:avLst/>
            </a:prstGeom>
          </p:spPr>
        </p:pic>
      </p:grpSp>
      <p:sp>
        <p:nvSpPr>
          <p:cNvPr id="355" name="object 355" descr=""/>
          <p:cNvSpPr txBox="1"/>
          <p:nvPr/>
        </p:nvSpPr>
        <p:spPr>
          <a:xfrm>
            <a:off x="699713" y="73267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56" name="object 35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7342044"/>
            <a:ext cx="195306" cy="195306"/>
          </a:xfrm>
          <a:prstGeom prst="rect">
            <a:avLst/>
          </a:prstGeom>
        </p:spPr>
      </p:pic>
      <p:sp>
        <p:nvSpPr>
          <p:cNvPr id="357" name="object 357" descr=""/>
          <p:cNvSpPr txBox="1"/>
          <p:nvPr/>
        </p:nvSpPr>
        <p:spPr>
          <a:xfrm>
            <a:off x="10011689" y="73267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58" name="object 358" descr=""/>
          <p:cNvGrpSpPr/>
          <p:nvPr/>
        </p:nvGrpSpPr>
        <p:grpSpPr>
          <a:xfrm>
            <a:off x="656756" y="5908109"/>
            <a:ext cx="9316720" cy="1534795"/>
            <a:chOff x="656756" y="5908109"/>
            <a:chExt cx="9316720" cy="1534795"/>
          </a:xfrm>
        </p:grpSpPr>
        <p:sp>
          <p:nvSpPr>
            <p:cNvPr id="359" name="object 359" descr=""/>
            <p:cNvSpPr/>
            <p:nvPr/>
          </p:nvSpPr>
          <p:spPr>
            <a:xfrm>
              <a:off x="849027" y="7440203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0" name="object 36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5908109"/>
              <a:ext cx="195306" cy="195306"/>
            </a:xfrm>
            <a:prstGeom prst="rect">
              <a:avLst/>
            </a:prstGeom>
          </p:spPr>
        </p:pic>
      </p:grpSp>
      <p:sp>
        <p:nvSpPr>
          <p:cNvPr id="361" name="object 361" descr=""/>
          <p:cNvSpPr txBox="1"/>
          <p:nvPr/>
        </p:nvSpPr>
        <p:spPr>
          <a:xfrm>
            <a:off x="694653" y="5892789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62" name="object 362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5908109"/>
            <a:ext cx="195306" cy="195306"/>
          </a:xfrm>
          <a:prstGeom prst="rect">
            <a:avLst/>
          </a:prstGeom>
        </p:spPr>
      </p:pic>
      <p:sp>
        <p:nvSpPr>
          <p:cNvPr id="363" name="object 363" descr=""/>
          <p:cNvSpPr txBox="1"/>
          <p:nvPr/>
        </p:nvSpPr>
        <p:spPr>
          <a:xfrm>
            <a:off x="10006630" y="5892789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64" name="object 364" descr=""/>
          <p:cNvGrpSpPr/>
          <p:nvPr/>
        </p:nvGrpSpPr>
        <p:grpSpPr>
          <a:xfrm>
            <a:off x="656756" y="5190635"/>
            <a:ext cx="9316720" cy="817880"/>
            <a:chOff x="656756" y="5190635"/>
            <a:chExt cx="9316720" cy="817880"/>
          </a:xfrm>
        </p:grpSpPr>
        <p:sp>
          <p:nvSpPr>
            <p:cNvPr id="365" name="object 365" descr=""/>
            <p:cNvSpPr/>
            <p:nvPr/>
          </p:nvSpPr>
          <p:spPr>
            <a:xfrm>
              <a:off x="849027" y="6006268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1889313" y="0"/>
                  </a:moveTo>
                  <a:lnTo>
                    <a:pt x="1904492" y="0"/>
                  </a:lnTo>
                </a:path>
                <a:path w="9121775" h="0">
                  <a:moveTo>
                    <a:pt x="2572380" y="0"/>
                  </a:moveTo>
                  <a:lnTo>
                    <a:pt x="2587559" y="0"/>
                  </a:lnTo>
                </a:path>
                <a:path w="9121775" h="0">
                  <a:moveTo>
                    <a:pt x="3801901" y="0"/>
                  </a:moveTo>
                  <a:lnTo>
                    <a:pt x="3817080" y="0"/>
                  </a:lnTo>
                </a:path>
                <a:path w="9121775" h="0">
                  <a:moveTo>
                    <a:pt x="5168035" y="0"/>
                  </a:moveTo>
                  <a:lnTo>
                    <a:pt x="5183214" y="0"/>
                  </a:lnTo>
                </a:path>
                <a:path w="9121775" h="0">
                  <a:moveTo>
                    <a:pt x="6397556" y="0"/>
                  </a:moveTo>
                  <a:lnTo>
                    <a:pt x="6412735" y="0"/>
                  </a:lnTo>
                </a:path>
                <a:path w="9121775" h="0">
                  <a:moveTo>
                    <a:pt x="7080623" y="0"/>
                  </a:moveTo>
                  <a:lnTo>
                    <a:pt x="709580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6" name="object 36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5190635"/>
              <a:ext cx="195306" cy="195306"/>
            </a:xfrm>
            <a:prstGeom prst="rect">
              <a:avLst/>
            </a:prstGeom>
          </p:spPr>
        </p:pic>
      </p:grpSp>
      <p:sp>
        <p:nvSpPr>
          <p:cNvPr id="367" name="object 367" descr=""/>
          <p:cNvSpPr txBox="1"/>
          <p:nvPr/>
        </p:nvSpPr>
        <p:spPr>
          <a:xfrm>
            <a:off x="699713" y="517531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68" name="object 368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5190635"/>
            <a:ext cx="195306" cy="195306"/>
          </a:xfrm>
          <a:prstGeom prst="rect">
            <a:avLst/>
          </a:prstGeom>
        </p:spPr>
      </p:pic>
      <p:sp>
        <p:nvSpPr>
          <p:cNvPr id="369" name="object 369" descr=""/>
          <p:cNvSpPr txBox="1"/>
          <p:nvPr/>
        </p:nvSpPr>
        <p:spPr>
          <a:xfrm>
            <a:off x="10011689" y="517531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70" name="object 370" descr=""/>
          <p:cNvGrpSpPr/>
          <p:nvPr/>
        </p:nvGrpSpPr>
        <p:grpSpPr>
          <a:xfrm>
            <a:off x="656756" y="4474173"/>
            <a:ext cx="9316720" cy="817244"/>
            <a:chOff x="656756" y="4474173"/>
            <a:chExt cx="9316720" cy="817244"/>
          </a:xfrm>
        </p:grpSpPr>
        <p:sp>
          <p:nvSpPr>
            <p:cNvPr id="371" name="object 371" descr=""/>
            <p:cNvSpPr/>
            <p:nvPr/>
          </p:nvSpPr>
          <p:spPr>
            <a:xfrm>
              <a:off x="849027" y="5288794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7080623" y="0"/>
                  </a:moveTo>
                  <a:lnTo>
                    <a:pt x="7095803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2" name="object 37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4474173"/>
              <a:ext cx="195306" cy="195306"/>
            </a:xfrm>
            <a:prstGeom prst="rect">
              <a:avLst/>
            </a:prstGeom>
          </p:spPr>
        </p:pic>
      </p:grpSp>
      <p:sp>
        <p:nvSpPr>
          <p:cNvPr id="373" name="object 373" descr=""/>
          <p:cNvSpPr txBox="1"/>
          <p:nvPr/>
        </p:nvSpPr>
        <p:spPr>
          <a:xfrm>
            <a:off x="684534" y="4458854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74" name="object 374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4474173"/>
            <a:ext cx="195306" cy="195306"/>
          </a:xfrm>
          <a:prstGeom prst="rect">
            <a:avLst/>
          </a:prstGeom>
        </p:spPr>
      </p:pic>
      <p:sp>
        <p:nvSpPr>
          <p:cNvPr id="375" name="object 375" descr=""/>
          <p:cNvSpPr txBox="1"/>
          <p:nvPr/>
        </p:nvSpPr>
        <p:spPr>
          <a:xfrm>
            <a:off x="9996510" y="4458854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76" name="object 376" descr=""/>
          <p:cNvGrpSpPr/>
          <p:nvPr/>
        </p:nvGrpSpPr>
        <p:grpSpPr>
          <a:xfrm>
            <a:off x="656756" y="3756700"/>
            <a:ext cx="9316720" cy="817880"/>
            <a:chOff x="656756" y="3756700"/>
            <a:chExt cx="9316720" cy="817880"/>
          </a:xfrm>
        </p:grpSpPr>
        <p:sp>
          <p:nvSpPr>
            <p:cNvPr id="377" name="object 377" descr=""/>
            <p:cNvSpPr/>
            <p:nvPr/>
          </p:nvSpPr>
          <p:spPr>
            <a:xfrm>
              <a:off x="849027" y="4572333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659792" y="0"/>
                  </a:moveTo>
                  <a:lnTo>
                    <a:pt x="674971" y="0"/>
                  </a:lnTo>
                </a:path>
                <a:path w="9121775" h="0">
                  <a:moveTo>
                    <a:pt x="690150" y="0"/>
                  </a:moveTo>
                  <a:lnTo>
                    <a:pt x="781226" y="0"/>
                  </a:lnTo>
                </a:path>
                <a:path w="9121775" h="0">
                  <a:moveTo>
                    <a:pt x="796405" y="0"/>
                  </a:moveTo>
                  <a:lnTo>
                    <a:pt x="811584" y="0"/>
                  </a:lnTo>
                </a:path>
                <a:path w="9121775" h="0">
                  <a:moveTo>
                    <a:pt x="826764" y="0"/>
                  </a:moveTo>
                  <a:lnTo>
                    <a:pt x="917839" y="0"/>
                  </a:lnTo>
                </a:path>
                <a:path w="9121775" h="0">
                  <a:moveTo>
                    <a:pt x="933019" y="0"/>
                  </a:moveTo>
                  <a:lnTo>
                    <a:pt x="948198" y="0"/>
                  </a:lnTo>
                </a:path>
                <a:path w="9121775" h="0">
                  <a:moveTo>
                    <a:pt x="1752699" y="0"/>
                  </a:moveTo>
                  <a:lnTo>
                    <a:pt x="1767879" y="0"/>
                  </a:lnTo>
                </a:path>
                <a:path w="9121775" h="0">
                  <a:moveTo>
                    <a:pt x="2708993" y="0"/>
                  </a:moveTo>
                  <a:lnTo>
                    <a:pt x="2724173" y="0"/>
                  </a:lnTo>
                </a:path>
                <a:path w="9121775" h="0">
                  <a:moveTo>
                    <a:pt x="4348355" y="0"/>
                  </a:moveTo>
                  <a:lnTo>
                    <a:pt x="4363534" y="0"/>
                  </a:lnTo>
                </a:path>
                <a:path w="9121775" h="0">
                  <a:moveTo>
                    <a:pt x="5304649" y="0"/>
                  </a:moveTo>
                  <a:lnTo>
                    <a:pt x="5319828" y="0"/>
                  </a:lnTo>
                </a:path>
                <a:path w="9121775" h="0">
                  <a:moveTo>
                    <a:pt x="6260943" y="0"/>
                  </a:moveTo>
                  <a:lnTo>
                    <a:pt x="6276122" y="0"/>
                  </a:lnTo>
                </a:path>
                <a:path w="9121775" h="0">
                  <a:moveTo>
                    <a:pt x="7217237" y="0"/>
                  </a:moveTo>
                  <a:lnTo>
                    <a:pt x="7232416" y="0"/>
                  </a:lnTo>
                </a:path>
                <a:path w="9121775" h="0">
                  <a:moveTo>
                    <a:pt x="8067276" y="0"/>
                  </a:moveTo>
                  <a:lnTo>
                    <a:pt x="8158351" y="0"/>
                  </a:lnTo>
                </a:path>
                <a:path w="9121775" h="0">
                  <a:moveTo>
                    <a:pt x="8173531" y="0"/>
                  </a:moveTo>
                  <a:lnTo>
                    <a:pt x="8188710" y="0"/>
                  </a:lnTo>
                </a:path>
                <a:path w="9121775" h="0">
                  <a:moveTo>
                    <a:pt x="8203889" y="0"/>
                  </a:moveTo>
                  <a:lnTo>
                    <a:pt x="8294965" y="0"/>
                  </a:lnTo>
                </a:path>
                <a:path w="9121775" h="0">
                  <a:moveTo>
                    <a:pt x="8310144" y="0"/>
                  </a:moveTo>
                  <a:lnTo>
                    <a:pt x="832532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78" name="object 37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3756700"/>
              <a:ext cx="195306" cy="195306"/>
            </a:xfrm>
            <a:prstGeom prst="rect">
              <a:avLst/>
            </a:prstGeom>
          </p:spPr>
        </p:pic>
      </p:grpSp>
      <p:sp>
        <p:nvSpPr>
          <p:cNvPr id="379" name="object 379" descr=""/>
          <p:cNvSpPr txBox="1"/>
          <p:nvPr/>
        </p:nvSpPr>
        <p:spPr>
          <a:xfrm>
            <a:off x="694653" y="374138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80" name="object 380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3756700"/>
            <a:ext cx="195306" cy="195306"/>
          </a:xfrm>
          <a:prstGeom prst="rect">
            <a:avLst/>
          </a:prstGeom>
        </p:spPr>
      </p:pic>
      <p:sp>
        <p:nvSpPr>
          <p:cNvPr id="381" name="object 381" descr=""/>
          <p:cNvSpPr txBox="1"/>
          <p:nvPr/>
        </p:nvSpPr>
        <p:spPr>
          <a:xfrm>
            <a:off x="10006630" y="374138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82" name="object 382" descr=""/>
          <p:cNvGrpSpPr/>
          <p:nvPr/>
        </p:nvGrpSpPr>
        <p:grpSpPr>
          <a:xfrm>
            <a:off x="656756" y="3326620"/>
            <a:ext cx="9316720" cy="530860"/>
            <a:chOff x="656756" y="3326620"/>
            <a:chExt cx="9316720" cy="530860"/>
          </a:xfrm>
        </p:grpSpPr>
        <p:sp>
          <p:nvSpPr>
            <p:cNvPr id="383" name="object 383" descr=""/>
            <p:cNvSpPr/>
            <p:nvPr/>
          </p:nvSpPr>
          <p:spPr>
            <a:xfrm>
              <a:off x="849027" y="3854859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933019" y="0"/>
                  </a:moveTo>
                  <a:lnTo>
                    <a:pt x="948198" y="0"/>
                  </a:lnTo>
                </a:path>
                <a:path w="9121775" h="0">
                  <a:moveTo>
                    <a:pt x="1509831" y="0"/>
                  </a:moveTo>
                  <a:lnTo>
                    <a:pt x="1600907" y="0"/>
                  </a:lnTo>
                </a:path>
                <a:path w="9121775" h="0">
                  <a:moveTo>
                    <a:pt x="2162540" y="0"/>
                  </a:moveTo>
                  <a:lnTo>
                    <a:pt x="2177719" y="0"/>
                  </a:lnTo>
                </a:path>
                <a:path w="9121775" h="0">
                  <a:moveTo>
                    <a:pt x="2192898" y="0"/>
                  </a:moveTo>
                  <a:lnTo>
                    <a:pt x="2283974" y="0"/>
                  </a:lnTo>
                </a:path>
                <a:path w="9121775" h="0">
                  <a:moveTo>
                    <a:pt x="2299153" y="0"/>
                  </a:moveTo>
                  <a:lnTo>
                    <a:pt x="2314332" y="0"/>
                  </a:lnTo>
                </a:path>
                <a:path w="9121775" h="0">
                  <a:moveTo>
                    <a:pt x="2845607" y="0"/>
                  </a:moveTo>
                  <a:lnTo>
                    <a:pt x="2860786" y="0"/>
                  </a:lnTo>
                </a:path>
                <a:path w="9121775" h="0">
                  <a:moveTo>
                    <a:pt x="2875965" y="0"/>
                  </a:moveTo>
                  <a:lnTo>
                    <a:pt x="2967041" y="0"/>
                  </a:lnTo>
                </a:path>
                <a:path w="9121775" h="0">
                  <a:moveTo>
                    <a:pt x="3528674" y="0"/>
                  </a:moveTo>
                  <a:lnTo>
                    <a:pt x="3543853" y="0"/>
                  </a:lnTo>
                </a:path>
                <a:path w="9121775" h="0">
                  <a:moveTo>
                    <a:pt x="4105486" y="0"/>
                  </a:moveTo>
                  <a:lnTo>
                    <a:pt x="4196562" y="0"/>
                  </a:lnTo>
                </a:path>
                <a:path w="9121775" h="0">
                  <a:moveTo>
                    <a:pt x="4211741" y="0"/>
                  </a:moveTo>
                  <a:lnTo>
                    <a:pt x="4226920" y="0"/>
                  </a:lnTo>
                </a:path>
                <a:path w="9121775" h="0">
                  <a:moveTo>
                    <a:pt x="4758195" y="0"/>
                  </a:moveTo>
                  <a:lnTo>
                    <a:pt x="4773374" y="0"/>
                  </a:lnTo>
                </a:path>
                <a:path w="9121775" h="0">
                  <a:moveTo>
                    <a:pt x="4788553" y="0"/>
                  </a:moveTo>
                  <a:lnTo>
                    <a:pt x="4879629" y="0"/>
                  </a:lnTo>
                </a:path>
                <a:path w="9121775" h="0">
                  <a:moveTo>
                    <a:pt x="4894808" y="0"/>
                  </a:moveTo>
                  <a:lnTo>
                    <a:pt x="4909988" y="0"/>
                  </a:lnTo>
                </a:path>
                <a:path w="9121775" h="0">
                  <a:moveTo>
                    <a:pt x="5441262" y="0"/>
                  </a:moveTo>
                  <a:lnTo>
                    <a:pt x="5456441" y="0"/>
                  </a:lnTo>
                </a:path>
                <a:path w="9121775" h="0">
                  <a:moveTo>
                    <a:pt x="5471621" y="0"/>
                  </a:moveTo>
                  <a:lnTo>
                    <a:pt x="5562696" y="0"/>
                  </a:lnTo>
                </a:path>
                <a:path w="9121775" h="0">
                  <a:moveTo>
                    <a:pt x="6018074" y="0"/>
                  </a:moveTo>
                  <a:lnTo>
                    <a:pt x="6109150" y="0"/>
                  </a:lnTo>
                </a:path>
                <a:path w="9121775" h="0">
                  <a:moveTo>
                    <a:pt x="6124329" y="0"/>
                  </a:moveTo>
                  <a:lnTo>
                    <a:pt x="6139508" y="0"/>
                  </a:lnTo>
                </a:path>
                <a:path w="9121775" h="0">
                  <a:moveTo>
                    <a:pt x="6670783" y="0"/>
                  </a:moveTo>
                  <a:lnTo>
                    <a:pt x="6685962" y="0"/>
                  </a:lnTo>
                </a:path>
                <a:path w="9121775" h="0">
                  <a:moveTo>
                    <a:pt x="6701141" y="0"/>
                  </a:moveTo>
                  <a:lnTo>
                    <a:pt x="6792217" y="0"/>
                  </a:lnTo>
                </a:path>
                <a:path w="9121775" h="0">
                  <a:moveTo>
                    <a:pt x="6807396" y="0"/>
                  </a:moveTo>
                  <a:lnTo>
                    <a:pt x="6822576" y="0"/>
                  </a:lnTo>
                </a:path>
                <a:path w="9121775" h="0">
                  <a:moveTo>
                    <a:pt x="7384209" y="0"/>
                  </a:moveTo>
                  <a:lnTo>
                    <a:pt x="7475284" y="0"/>
                  </a:lnTo>
                </a:path>
                <a:path w="9121775" h="0">
                  <a:moveTo>
                    <a:pt x="8036917" y="0"/>
                  </a:moveTo>
                  <a:lnTo>
                    <a:pt x="8052097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4" name="object 38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3326620"/>
              <a:ext cx="195306" cy="195306"/>
            </a:xfrm>
            <a:prstGeom prst="rect">
              <a:avLst/>
            </a:prstGeom>
          </p:spPr>
        </p:pic>
      </p:grpSp>
      <p:sp>
        <p:nvSpPr>
          <p:cNvPr id="385" name="object 385" descr=""/>
          <p:cNvSpPr txBox="1"/>
          <p:nvPr/>
        </p:nvSpPr>
        <p:spPr>
          <a:xfrm>
            <a:off x="718940" y="3311301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86" name="object 38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3326620"/>
            <a:ext cx="195306" cy="195306"/>
          </a:xfrm>
          <a:prstGeom prst="rect">
            <a:avLst/>
          </a:prstGeom>
        </p:spPr>
      </p:pic>
      <p:sp>
        <p:nvSpPr>
          <p:cNvPr id="387" name="object 387" descr=""/>
          <p:cNvSpPr txBox="1"/>
          <p:nvPr/>
        </p:nvSpPr>
        <p:spPr>
          <a:xfrm>
            <a:off x="10031928" y="3311301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88" name="object 388" descr=""/>
          <p:cNvGrpSpPr/>
          <p:nvPr/>
        </p:nvGrpSpPr>
        <p:grpSpPr>
          <a:xfrm>
            <a:off x="656756" y="3039226"/>
            <a:ext cx="9316720" cy="387985"/>
            <a:chOff x="656756" y="3039226"/>
            <a:chExt cx="9316720" cy="387985"/>
          </a:xfrm>
        </p:grpSpPr>
        <p:sp>
          <p:nvSpPr>
            <p:cNvPr id="389" name="object 389" descr=""/>
            <p:cNvSpPr/>
            <p:nvPr/>
          </p:nvSpPr>
          <p:spPr>
            <a:xfrm>
              <a:off x="849027" y="3424780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659792" y="0"/>
                  </a:moveTo>
                  <a:lnTo>
                    <a:pt x="674971" y="0"/>
                  </a:lnTo>
                </a:path>
                <a:path w="9121775" h="0">
                  <a:moveTo>
                    <a:pt x="690150" y="0"/>
                  </a:moveTo>
                  <a:lnTo>
                    <a:pt x="781226" y="0"/>
                  </a:lnTo>
                </a:path>
                <a:path w="9121775" h="0">
                  <a:moveTo>
                    <a:pt x="796405" y="0"/>
                  </a:moveTo>
                  <a:lnTo>
                    <a:pt x="811584" y="0"/>
                  </a:lnTo>
                </a:path>
                <a:path w="9121775" h="0">
                  <a:moveTo>
                    <a:pt x="826764" y="0"/>
                  </a:moveTo>
                  <a:lnTo>
                    <a:pt x="917839" y="0"/>
                  </a:lnTo>
                </a:path>
                <a:path w="9121775" h="0">
                  <a:moveTo>
                    <a:pt x="933019" y="0"/>
                  </a:moveTo>
                  <a:lnTo>
                    <a:pt x="948198" y="0"/>
                  </a:lnTo>
                </a:path>
                <a:path w="9121775" h="0">
                  <a:moveTo>
                    <a:pt x="1752699" y="0"/>
                  </a:moveTo>
                  <a:lnTo>
                    <a:pt x="1767879" y="0"/>
                  </a:lnTo>
                </a:path>
                <a:path w="9121775" h="0">
                  <a:moveTo>
                    <a:pt x="2708993" y="0"/>
                  </a:moveTo>
                  <a:lnTo>
                    <a:pt x="2724173" y="0"/>
                  </a:lnTo>
                </a:path>
                <a:path w="9121775" h="0">
                  <a:moveTo>
                    <a:pt x="4348355" y="0"/>
                  </a:moveTo>
                  <a:lnTo>
                    <a:pt x="4363534" y="0"/>
                  </a:lnTo>
                </a:path>
                <a:path w="9121775" h="0">
                  <a:moveTo>
                    <a:pt x="5304649" y="0"/>
                  </a:moveTo>
                  <a:lnTo>
                    <a:pt x="5319828" y="0"/>
                  </a:lnTo>
                </a:path>
                <a:path w="9121775" h="0">
                  <a:moveTo>
                    <a:pt x="6260943" y="0"/>
                  </a:moveTo>
                  <a:lnTo>
                    <a:pt x="6276122" y="0"/>
                  </a:lnTo>
                </a:path>
                <a:path w="9121775" h="0">
                  <a:moveTo>
                    <a:pt x="7217237" y="0"/>
                  </a:moveTo>
                  <a:lnTo>
                    <a:pt x="7232416" y="0"/>
                  </a:lnTo>
                </a:path>
                <a:path w="9121775" h="0">
                  <a:moveTo>
                    <a:pt x="8067276" y="0"/>
                  </a:moveTo>
                  <a:lnTo>
                    <a:pt x="8158351" y="0"/>
                  </a:lnTo>
                </a:path>
                <a:path w="9121775" h="0">
                  <a:moveTo>
                    <a:pt x="8173531" y="0"/>
                  </a:moveTo>
                  <a:lnTo>
                    <a:pt x="8188710" y="0"/>
                  </a:lnTo>
                </a:path>
                <a:path w="9121775" h="0">
                  <a:moveTo>
                    <a:pt x="8203889" y="0"/>
                  </a:moveTo>
                  <a:lnTo>
                    <a:pt x="8294965" y="0"/>
                  </a:lnTo>
                </a:path>
                <a:path w="9121775" h="0">
                  <a:moveTo>
                    <a:pt x="8310144" y="0"/>
                  </a:moveTo>
                  <a:lnTo>
                    <a:pt x="832532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0" name="object 39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3039226"/>
              <a:ext cx="195306" cy="195306"/>
            </a:xfrm>
            <a:prstGeom prst="rect">
              <a:avLst/>
            </a:prstGeom>
          </p:spPr>
        </p:pic>
      </p:grpSp>
      <p:sp>
        <p:nvSpPr>
          <p:cNvPr id="391" name="object 391" descr=""/>
          <p:cNvSpPr txBox="1"/>
          <p:nvPr/>
        </p:nvSpPr>
        <p:spPr>
          <a:xfrm>
            <a:off x="694653" y="30249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92" name="object 392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3039226"/>
            <a:ext cx="195306" cy="195306"/>
          </a:xfrm>
          <a:prstGeom prst="rect">
            <a:avLst/>
          </a:prstGeom>
        </p:spPr>
      </p:pic>
      <p:sp>
        <p:nvSpPr>
          <p:cNvPr id="393" name="object 393" descr=""/>
          <p:cNvSpPr txBox="1"/>
          <p:nvPr/>
        </p:nvSpPr>
        <p:spPr>
          <a:xfrm>
            <a:off x="10006630" y="30249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394" name="object 394" descr=""/>
          <p:cNvGrpSpPr/>
          <p:nvPr/>
        </p:nvGrpSpPr>
        <p:grpSpPr>
          <a:xfrm>
            <a:off x="656756" y="1605291"/>
            <a:ext cx="9316720" cy="1534795"/>
            <a:chOff x="656756" y="1605291"/>
            <a:chExt cx="9316720" cy="1534795"/>
          </a:xfrm>
        </p:grpSpPr>
        <p:sp>
          <p:nvSpPr>
            <p:cNvPr id="395" name="object 395" descr=""/>
            <p:cNvSpPr/>
            <p:nvPr/>
          </p:nvSpPr>
          <p:spPr>
            <a:xfrm>
              <a:off x="849027" y="3137386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553537" y="0"/>
                  </a:moveTo>
                  <a:lnTo>
                    <a:pt x="644613" y="0"/>
                  </a:lnTo>
                </a:path>
                <a:path w="9121775" h="0">
                  <a:moveTo>
                    <a:pt x="659792" y="0"/>
                  </a:moveTo>
                  <a:lnTo>
                    <a:pt x="674971" y="0"/>
                  </a:lnTo>
                </a:path>
                <a:path w="9121775" h="0">
                  <a:moveTo>
                    <a:pt x="8310144" y="0"/>
                  </a:moveTo>
                  <a:lnTo>
                    <a:pt x="8325323" y="0"/>
                  </a:lnTo>
                </a:path>
                <a:path w="9121775" h="0">
                  <a:moveTo>
                    <a:pt x="8340503" y="0"/>
                  </a:moveTo>
                  <a:lnTo>
                    <a:pt x="8431578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6" name="object 396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56756" y="1605291"/>
              <a:ext cx="195306" cy="195306"/>
            </a:xfrm>
            <a:prstGeom prst="rect">
              <a:avLst/>
            </a:prstGeom>
          </p:spPr>
        </p:pic>
      </p:grpSp>
      <p:sp>
        <p:nvSpPr>
          <p:cNvPr id="397" name="object 397" descr=""/>
          <p:cNvSpPr txBox="1"/>
          <p:nvPr/>
        </p:nvSpPr>
        <p:spPr>
          <a:xfrm>
            <a:off x="694653" y="158997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398" name="object 398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968732" y="1605291"/>
            <a:ext cx="195306" cy="195306"/>
          </a:xfrm>
          <a:prstGeom prst="rect">
            <a:avLst/>
          </a:prstGeom>
        </p:spPr>
      </p:pic>
      <p:sp>
        <p:nvSpPr>
          <p:cNvPr id="399" name="object 399" descr=""/>
          <p:cNvSpPr txBox="1"/>
          <p:nvPr/>
        </p:nvSpPr>
        <p:spPr>
          <a:xfrm>
            <a:off x="10006630" y="158997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00" name="object 400" descr=""/>
          <p:cNvGrpSpPr/>
          <p:nvPr/>
        </p:nvGrpSpPr>
        <p:grpSpPr>
          <a:xfrm>
            <a:off x="846804" y="1432248"/>
            <a:ext cx="18154650" cy="8485505"/>
            <a:chOff x="846804" y="1432248"/>
            <a:chExt cx="18154650" cy="8485505"/>
          </a:xfrm>
        </p:grpSpPr>
        <p:sp>
          <p:nvSpPr>
            <p:cNvPr id="401" name="object 401" descr=""/>
            <p:cNvSpPr/>
            <p:nvPr/>
          </p:nvSpPr>
          <p:spPr>
            <a:xfrm>
              <a:off x="849027" y="1703451"/>
              <a:ext cx="9121775" cy="0"/>
            </a:xfrm>
            <a:custGeom>
              <a:avLst/>
              <a:gdLst/>
              <a:ahLst/>
              <a:cxnLst/>
              <a:rect l="l" t="t" r="r" b="b"/>
              <a:pathLst>
                <a:path w="9121775" h="0">
                  <a:moveTo>
                    <a:pt x="0" y="0"/>
                  </a:moveTo>
                  <a:lnTo>
                    <a:pt x="98159" y="0"/>
                  </a:lnTo>
                </a:path>
                <a:path w="9121775" h="0">
                  <a:moveTo>
                    <a:pt x="113338" y="0"/>
                  </a:moveTo>
                  <a:lnTo>
                    <a:pt x="128517" y="0"/>
                  </a:lnTo>
                </a:path>
                <a:path w="9121775" h="0">
                  <a:moveTo>
                    <a:pt x="143697" y="0"/>
                  </a:moveTo>
                  <a:lnTo>
                    <a:pt x="234772" y="0"/>
                  </a:lnTo>
                </a:path>
                <a:path w="9121775" h="0">
                  <a:moveTo>
                    <a:pt x="249951" y="0"/>
                  </a:moveTo>
                  <a:lnTo>
                    <a:pt x="265131" y="0"/>
                  </a:lnTo>
                </a:path>
                <a:path w="9121775" h="0">
                  <a:moveTo>
                    <a:pt x="280310" y="0"/>
                  </a:moveTo>
                  <a:lnTo>
                    <a:pt x="371386" y="0"/>
                  </a:lnTo>
                </a:path>
                <a:path w="9121775" h="0">
                  <a:moveTo>
                    <a:pt x="386565" y="0"/>
                  </a:moveTo>
                  <a:lnTo>
                    <a:pt x="401744" y="0"/>
                  </a:lnTo>
                </a:path>
                <a:path w="9121775" h="0">
                  <a:moveTo>
                    <a:pt x="416923" y="0"/>
                  </a:moveTo>
                  <a:lnTo>
                    <a:pt x="507999" y="0"/>
                  </a:lnTo>
                </a:path>
                <a:path w="9121775" h="0">
                  <a:moveTo>
                    <a:pt x="523178" y="0"/>
                  </a:moveTo>
                  <a:lnTo>
                    <a:pt x="538358" y="0"/>
                  </a:lnTo>
                </a:path>
                <a:path w="9121775" h="0">
                  <a:moveTo>
                    <a:pt x="796405" y="0"/>
                  </a:moveTo>
                  <a:lnTo>
                    <a:pt x="811584" y="0"/>
                  </a:lnTo>
                </a:path>
                <a:path w="9121775" h="0">
                  <a:moveTo>
                    <a:pt x="3665287" y="0"/>
                  </a:moveTo>
                  <a:lnTo>
                    <a:pt x="3680467" y="0"/>
                  </a:lnTo>
                </a:path>
                <a:path w="9121775" h="0">
                  <a:moveTo>
                    <a:pt x="5304649" y="0"/>
                  </a:moveTo>
                  <a:lnTo>
                    <a:pt x="5319828" y="0"/>
                  </a:lnTo>
                </a:path>
                <a:path w="9121775" h="0">
                  <a:moveTo>
                    <a:pt x="6260943" y="0"/>
                  </a:moveTo>
                  <a:lnTo>
                    <a:pt x="6276122" y="0"/>
                  </a:lnTo>
                </a:path>
                <a:path w="9121775" h="0">
                  <a:moveTo>
                    <a:pt x="7900304" y="0"/>
                  </a:moveTo>
                  <a:lnTo>
                    <a:pt x="7915483" y="0"/>
                  </a:lnTo>
                </a:path>
                <a:path w="9121775" h="0">
                  <a:moveTo>
                    <a:pt x="8446758" y="0"/>
                  </a:moveTo>
                  <a:lnTo>
                    <a:pt x="8461937" y="0"/>
                  </a:lnTo>
                </a:path>
                <a:path w="9121775" h="0">
                  <a:moveTo>
                    <a:pt x="8477116" y="0"/>
                  </a:moveTo>
                  <a:lnTo>
                    <a:pt x="8568192" y="0"/>
                  </a:lnTo>
                </a:path>
                <a:path w="9121775" h="0">
                  <a:moveTo>
                    <a:pt x="8583371" y="0"/>
                  </a:moveTo>
                  <a:lnTo>
                    <a:pt x="8598550" y="0"/>
                  </a:lnTo>
                </a:path>
                <a:path w="9121775" h="0">
                  <a:moveTo>
                    <a:pt x="8613730" y="0"/>
                  </a:moveTo>
                  <a:lnTo>
                    <a:pt x="8704805" y="0"/>
                  </a:lnTo>
                </a:path>
                <a:path w="9121775" h="0">
                  <a:moveTo>
                    <a:pt x="8719984" y="0"/>
                  </a:moveTo>
                  <a:lnTo>
                    <a:pt x="8735164" y="0"/>
                  </a:lnTo>
                </a:path>
                <a:path w="9121775" h="0">
                  <a:moveTo>
                    <a:pt x="8750343" y="0"/>
                  </a:moveTo>
                  <a:lnTo>
                    <a:pt x="8841419" y="0"/>
                  </a:lnTo>
                </a:path>
                <a:path w="9121775" h="0">
                  <a:moveTo>
                    <a:pt x="8856598" y="0"/>
                  </a:moveTo>
                  <a:lnTo>
                    <a:pt x="8871777" y="0"/>
                  </a:lnTo>
                </a:path>
                <a:path w="9121775" h="0">
                  <a:moveTo>
                    <a:pt x="8886956" y="0"/>
                  </a:moveTo>
                  <a:lnTo>
                    <a:pt x="8978032" y="0"/>
                  </a:lnTo>
                </a:path>
                <a:path w="9121775" h="0">
                  <a:moveTo>
                    <a:pt x="8993211" y="0"/>
                  </a:moveTo>
                  <a:lnTo>
                    <a:pt x="9008391" y="0"/>
                  </a:lnTo>
                </a:path>
                <a:path w="9121775" h="0">
                  <a:moveTo>
                    <a:pt x="9023570" y="0"/>
                  </a:moveTo>
                  <a:lnTo>
                    <a:pt x="9121729" y="0"/>
                  </a:lnTo>
                </a:path>
              </a:pathLst>
            </a:custGeom>
            <a:ln w="4047">
              <a:solidFill>
                <a:srgbClr val="3296C7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2" name="object 402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639291" y="6721212"/>
              <a:ext cx="127505" cy="127505"/>
            </a:xfrm>
            <a:prstGeom prst="rect">
              <a:avLst/>
            </a:prstGeom>
          </p:spPr>
        </p:pic>
        <p:pic>
          <p:nvPicPr>
            <p:cNvPr id="403" name="object 403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284915" y="6721212"/>
              <a:ext cx="127505" cy="127505"/>
            </a:xfrm>
            <a:prstGeom prst="rect">
              <a:avLst/>
            </a:prstGeom>
          </p:spPr>
        </p:pic>
        <p:pic>
          <p:nvPicPr>
            <p:cNvPr id="404" name="object 404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62103" y="6161602"/>
              <a:ext cx="127505" cy="127505"/>
            </a:xfrm>
            <a:prstGeom prst="rect">
              <a:avLst/>
            </a:prstGeom>
          </p:spPr>
        </p:pic>
        <p:pic>
          <p:nvPicPr>
            <p:cNvPr id="405" name="object 40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220778" y="6721212"/>
              <a:ext cx="127505" cy="127505"/>
            </a:xfrm>
            <a:prstGeom prst="rect">
              <a:avLst/>
            </a:prstGeom>
          </p:spPr>
        </p:pic>
        <p:pic>
          <p:nvPicPr>
            <p:cNvPr id="406" name="object 406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511016" y="6721212"/>
              <a:ext cx="127505" cy="127505"/>
            </a:xfrm>
            <a:prstGeom prst="rect">
              <a:avLst/>
            </a:prstGeom>
          </p:spPr>
        </p:pic>
        <p:pic>
          <p:nvPicPr>
            <p:cNvPr id="407" name="object 407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348041" y="6721212"/>
              <a:ext cx="127505" cy="127505"/>
            </a:xfrm>
            <a:prstGeom prst="rect">
              <a:avLst/>
            </a:prstGeom>
          </p:spPr>
        </p:pic>
        <p:pic>
          <p:nvPicPr>
            <p:cNvPr id="408" name="object 408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993666" y="6721212"/>
              <a:ext cx="127505" cy="127505"/>
            </a:xfrm>
            <a:prstGeom prst="rect">
              <a:avLst/>
            </a:prstGeom>
          </p:spPr>
        </p:pic>
        <p:pic>
          <p:nvPicPr>
            <p:cNvPr id="409" name="object 40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70853" y="6161602"/>
              <a:ext cx="127505" cy="127505"/>
            </a:xfrm>
            <a:prstGeom prst="rect">
              <a:avLst/>
            </a:prstGeom>
          </p:spPr>
        </p:pic>
        <p:pic>
          <p:nvPicPr>
            <p:cNvPr id="410" name="object 410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380615" y="6161602"/>
              <a:ext cx="127505" cy="127505"/>
            </a:xfrm>
            <a:prstGeom prst="rect">
              <a:avLst/>
            </a:prstGeom>
          </p:spPr>
        </p:pic>
        <p:pic>
          <p:nvPicPr>
            <p:cNvPr id="411" name="object 411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57803" y="6721212"/>
              <a:ext cx="127505" cy="127505"/>
            </a:xfrm>
            <a:prstGeom prst="rect">
              <a:avLst/>
            </a:prstGeom>
          </p:spPr>
        </p:pic>
        <p:pic>
          <p:nvPicPr>
            <p:cNvPr id="412" name="object 41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39291" y="5603005"/>
              <a:ext cx="127505" cy="127505"/>
            </a:xfrm>
            <a:prstGeom prst="rect">
              <a:avLst/>
            </a:prstGeom>
          </p:spPr>
        </p:pic>
        <p:pic>
          <p:nvPicPr>
            <p:cNvPr id="413" name="object 413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62103" y="5044408"/>
              <a:ext cx="127505" cy="127505"/>
            </a:xfrm>
            <a:prstGeom prst="rect">
              <a:avLst/>
            </a:prstGeom>
          </p:spPr>
        </p:pic>
        <p:pic>
          <p:nvPicPr>
            <p:cNvPr id="414" name="object 41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62103" y="3926202"/>
              <a:ext cx="127505" cy="127505"/>
            </a:xfrm>
            <a:prstGeom prst="rect">
              <a:avLst/>
            </a:prstGeom>
          </p:spPr>
        </p:pic>
        <p:pic>
          <p:nvPicPr>
            <p:cNvPr id="415" name="object 415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962103" y="2809007"/>
              <a:ext cx="127505" cy="127505"/>
            </a:xfrm>
            <a:prstGeom prst="rect">
              <a:avLst/>
            </a:prstGeom>
          </p:spPr>
        </p:pic>
        <p:pic>
          <p:nvPicPr>
            <p:cNvPr id="416" name="object 416" descr="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402564" y="1432248"/>
              <a:ext cx="7878041" cy="8485212"/>
            </a:xfrm>
            <a:prstGeom prst="rect">
              <a:avLst/>
            </a:prstGeom>
          </p:spPr>
        </p:pic>
        <p:pic>
          <p:nvPicPr>
            <p:cNvPr id="417" name="object 417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962103" y="8398015"/>
              <a:ext cx="127505" cy="127505"/>
            </a:xfrm>
            <a:prstGeom prst="rect">
              <a:avLst/>
            </a:prstGeom>
          </p:spPr>
        </p:pic>
        <p:sp>
          <p:nvSpPr>
            <p:cNvPr id="418" name="object 418" descr=""/>
            <p:cNvSpPr/>
            <p:nvPr/>
          </p:nvSpPr>
          <p:spPr>
            <a:xfrm>
              <a:off x="12266874" y="3108039"/>
              <a:ext cx="5796915" cy="6513195"/>
            </a:xfrm>
            <a:custGeom>
              <a:avLst/>
              <a:gdLst/>
              <a:ahLst/>
              <a:cxnLst/>
              <a:rect l="l" t="t" r="r" b="b"/>
              <a:pathLst>
                <a:path w="5796915" h="6513195">
                  <a:moveTo>
                    <a:pt x="985640" y="5078983"/>
                  </a:moveTo>
                  <a:lnTo>
                    <a:pt x="1225473" y="5078983"/>
                  </a:lnTo>
                  <a:lnTo>
                    <a:pt x="1225473" y="5019278"/>
                  </a:lnTo>
                  <a:lnTo>
                    <a:pt x="985640" y="5019278"/>
                  </a:lnTo>
                  <a:lnTo>
                    <a:pt x="985640" y="5078983"/>
                  </a:lnTo>
                </a:path>
                <a:path w="5796915" h="6513195">
                  <a:moveTo>
                    <a:pt x="1703114" y="5078983"/>
                  </a:moveTo>
                  <a:lnTo>
                    <a:pt x="1941934" y="5078983"/>
                  </a:lnTo>
                  <a:lnTo>
                    <a:pt x="1941934" y="5019278"/>
                  </a:lnTo>
                  <a:lnTo>
                    <a:pt x="1703114" y="5019278"/>
                  </a:lnTo>
                  <a:lnTo>
                    <a:pt x="1703114" y="5078983"/>
                  </a:lnTo>
                </a:path>
                <a:path w="5796915" h="6513195">
                  <a:moveTo>
                    <a:pt x="3854522" y="5078983"/>
                  </a:moveTo>
                  <a:lnTo>
                    <a:pt x="4093343" y="5078983"/>
                  </a:lnTo>
                  <a:lnTo>
                    <a:pt x="4093343" y="5019278"/>
                  </a:lnTo>
                  <a:lnTo>
                    <a:pt x="3854522" y="5019278"/>
                  </a:lnTo>
                  <a:lnTo>
                    <a:pt x="3854522" y="5078983"/>
                  </a:lnTo>
                </a:path>
                <a:path w="5796915" h="6513195">
                  <a:moveTo>
                    <a:pt x="4570984" y="5078983"/>
                  </a:moveTo>
                  <a:lnTo>
                    <a:pt x="4810816" y="5078983"/>
                  </a:lnTo>
                  <a:lnTo>
                    <a:pt x="4810816" y="5019278"/>
                  </a:lnTo>
                  <a:lnTo>
                    <a:pt x="4570984" y="5019278"/>
                  </a:lnTo>
                  <a:lnTo>
                    <a:pt x="4570984" y="5078983"/>
                  </a:lnTo>
                </a:path>
                <a:path w="5796915" h="6513195">
                  <a:moveTo>
                    <a:pt x="4570984" y="4362522"/>
                  </a:moveTo>
                  <a:lnTo>
                    <a:pt x="4810816" y="4362522"/>
                  </a:lnTo>
                  <a:lnTo>
                    <a:pt x="4810816" y="4301805"/>
                  </a:lnTo>
                  <a:lnTo>
                    <a:pt x="4570984" y="4301805"/>
                  </a:lnTo>
                  <a:lnTo>
                    <a:pt x="4570984" y="4362522"/>
                  </a:lnTo>
                </a:path>
                <a:path w="5796915" h="6513195">
                  <a:moveTo>
                    <a:pt x="3854522" y="2927575"/>
                  </a:moveTo>
                  <a:lnTo>
                    <a:pt x="4093343" y="2927575"/>
                  </a:lnTo>
                  <a:lnTo>
                    <a:pt x="4093343" y="2867870"/>
                  </a:lnTo>
                  <a:lnTo>
                    <a:pt x="3854522" y="2867870"/>
                  </a:lnTo>
                  <a:lnTo>
                    <a:pt x="3854522" y="2927575"/>
                  </a:lnTo>
                </a:path>
                <a:path w="5796915" h="6513195">
                  <a:moveTo>
                    <a:pt x="985640" y="2927575"/>
                  </a:moveTo>
                  <a:lnTo>
                    <a:pt x="1225473" y="2927575"/>
                  </a:lnTo>
                  <a:lnTo>
                    <a:pt x="1225473" y="2867870"/>
                  </a:lnTo>
                  <a:lnTo>
                    <a:pt x="985640" y="2867870"/>
                  </a:lnTo>
                  <a:lnTo>
                    <a:pt x="985640" y="2927575"/>
                  </a:lnTo>
                </a:path>
                <a:path w="5796915" h="6513195">
                  <a:moveTo>
                    <a:pt x="1703114" y="2927575"/>
                  </a:moveTo>
                  <a:lnTo>
                    <a:pt x="1941934" y="2927575"/>
                  </a:lnTo>
                  <a:lnTo>
                    <a:pt x="1941934" y="2867870"/>
                  </a:lnTo>
                  <a:lnTo>
                    <a:pt x="1703114" y="2867870"/>
                  </a:lnTo>
                  <a:lnTo>
                    <a:pt x="1703114" y="2927575"/>
                  </a:lnTo>
                </a:path>
                <a:path w="5796915" h="6513195">
                  <a:moveTo>
                    <a:pt x="985640" y="1493640"/>
                  </a:moveTo>
                  <a:lnTo>
                    <a:pt x="1225473" y="1493640"/>
                  </a:lnTo>
                  <a:lnTo>
                    <a:pt x="1225473" y="1433935"/>
                  </a:lnTo>
                  <a:lnTo>
                    <a:pt x="985640" y="1433935"/>
                  </a:lnTo>
                  <a:lnTo>
                    <a:pt x="985640" y="1493640"/>
                  </a:lnTo>
                </a:path>
                <a:path w="5796915" h="6513195">
                  <a:moveTo>
                    <a:pt x="4570984" y="1493640"/>
                  </a:moveTo>
                  <a:lnTo>
                    <a:pt x="4810816" y="1493640"/>
                  </a:lnTo>
                  <a:lnTo>
                    <a:pt x="4810816" y="1433935"/>
                  </a:lnTo>
                  <a:lnTo>
                    <a:pt x="4570984" y="1433935"/>
                  </a:lnTo>
                  <a:lnTo>
                    <a:pt x="4570984" y="1493640"/>
                  </a:lnTo>
                </a:path>
                <a:path w="5796915" h="6513195">
                  <a:moveTo>
                    <a:pt x="5288457" y="1493640"/>
                  </a:moveTo>
                  <a:lnTo>
                    <a:pt x="5527278" y="1493640"/>
                  </a:lnTo>
                  <a:lnTo>
                    <a:pt x="5527278" y="1433935"/>
                  </a:lnTo>
                  <a:lnTo>
                    <a:pt x="5288457" y="1433935"/>
                  </a:lnTo>
                  <a:lnTo>
                    <a:pt x="5288457" y="1493640"/>
                  </a:lnTo>
                </a:path>
                <a:path w="5796915" h="6513195">
                  <a:moveTo>
                    <a:pt x="5288457" y="59705"/>
                  </a:moveTo>
                  <a:lnTo>
                    <a:pt x="5527278" y="59705"/>
                  </a:lnTo>
                  <a:lnTo>
                    <a:pt x="5527278" y="0"/>
                  </a:lnTo>
                  <a:lnTo>
                    <a:pt x="5288457" y="0"/>
                  </a:lnTo>
                  <a:lnTo>
                    <a:pt x="5288457" y="59705"/>
                  </a:lnTo>
                </a:path>
                <a:path w="5796915" h="6513195">
                  <a:moveTo>
                    <a:pt x="1703114" y="4362522"/>
                  </a:moveTo>
                  <a:lnTo>
                    <a:pt x="1941934" y="4362522"/>
                  </a:lnTo>
                  <a:lnTo>
                    <a:pt x="1941934" y="4301805"/>
                  </a:lnTo>
                  <a:lnTo>
                    <a:pt x="1703114" y="4301805"/>
                  </a:lnTo>
                  <a:lnTo>
                    <a:pt x="1703114" y="4362522"/>
                  </a:lnTo>
                </a:path>
                <a:path w="5796915" h="6513195">
                  <a:moveTo>
                    <a:pt x="985640" y="4362522"/>
                  </a:moveTo>
                  <a:lnTo>
                    <a:pt x="1225473" y="4362522"/>
                  </a:lnTo>
                  <a:lnTo>
                    <a:pt x="1225473" y="4301805"/>
                  </a:lnTo>
                  <a:lnTo>
                    <a:pt x="985640" y="4301805"/>
                  </a:lnTo>
                  <a:lnTo>
                    <a:pt x="985640" y="4362522"/>
                  </a:lnTo>
                </a:path>
                <a:path w="5796915" h="6513195">
                  <a:moveTo>
                    <a:pt x="269179" y="4362522"/>
                  </a:moveTo>
                  <a:lnTo>
                    <a:pt x="507999" y="4362522"/>
                  </a:lnTo>
                  <a:lnTo>
                    <a:pt x="507999" y="4301805"/>
                  </a:lnTo>
                  <a:lnTo>
                    <a:pt x="269179" y="4301805"/>
                  </a:lnTo>
                  <a:lnTo>
                    <a:pt x="269179" y="4362522"/>
                  </a:lnTo>
                </a:path>
                <a:path w="5796915" h="6513195">
                  <a:moveTo>
                    <a:pt x="4570984" y="2927575"/>
                  </a:moveTo>
                  <a:lnTo>
                    <a:pt x="4810816" y="2927575"/>
                  </a:lnTo>
                  <a:lnTo>
                    <a:pt x="4810816" y="2867870"/>
                  </a:lnTo>
                  <a:lnTo>
                    <a:pt x="4570984" y="2867870"/>
                  </a:lnTo>
                  <a:lnTo>
                    <a:pt x="4570984" y="2927575"/>
                  </a:lnTo>
                </a:path>
                <a:path w="5796915" h="6513195">
                  <a:moveTo>
                    <a:pt x="269179" y="1493640"/>
                  </a:moveTo>
                  <a:lnTo>
                    <a:pt x="507999" y="1493640"/>
                  </a:lnTo>
                  <a:lnTo>
                    <a:pt x="507999" y="1433935"/>
                  </a:lnTo>
                  <a:lnTo>
                    <a:pt x="269179" y="1433935"/>
                  </a:lnTo>
                  <a:lnTo>
                    <a:pt x="269179" y="1493640"/>
                  </a:lnTo>
                </a:path>
                <a:path w="5796915" h="6513195">
                  <a:moveTo>
                    <a:pt x="4570984" y="59705"/>
                  </a:moveTo>
                  <a:lnTo>
                    <a:pt x="4810816" y="59705"/>
                  </a:lnTo>
                  <a:lnTo>
                    <a:pt x="4810816" y="0"/>
                  </a:lnTo>
                  <a:lnTo>
                    <a:pt x="4570984" y="0"/>
                  </a:lnTo>
                  <a:lnTo>
                    <a:pt x="4570984" y="59705"/>
                  </a:lnTo>
                </a:path>
                <a:path w="5796915" h="6513195">
                  <a:moveTo>
                    <a:pt x="3854522" y="4362522"/>
                  </a:moveTo>
                  <a:lnTo>
                    <a:pt x="4093343" y="4362522"/>
                  </a:lnTo>
                  <a:lnTo>
                    <a:pt x="4093343" y="4301805"/>
                  </a:lnTo>
                  <a:lnTo>
                    <a:pt x="3854522" y="4301805"/>
                  </a:lnTo>
                  <a:lnTo>
                    <a:pt x="3854522" y="4362522"/>
                  </a:lnTo>
                </a:path>
                <a:path w="5796915" h="6513195">
                  <a:moveTo>
                    <a:pt x="269179" y="59705"/>
                  </a:moveTo>
                  <a:lnTo>
                    <a:pt x="507999" y="59705"/>
                  </a:lnTo>
                  <a:lnTo>
                    <a:pt x="507999" y="0"/>
                  </a:lnTo>
                  <a:lnTo>
                    <a:pt x="269179" y="0"/>
                  </a:lnTo>
                  <a:lnTo>
                    <a:pt x="269179" y="59705"/>
                  </a:lnTo>
                </a:path>
                <a:path w="5796915" h="6513195">
                  <a:moveTo>
                    <a:pt x="985640" y="59705"/>
                  </a:moveTo>
                  <a:lnTo>
                    <a:pt x="1225473" y="59705"/>
                  </a:lnTo>
                  <a:lnTo>
                    <a:pt x="1225473" y="0"/>
                  </a:lnTo>
                  <a:lnTo>
                    <a:pt x="985640" y="0"/>
                  </a:lnTo>
                  <a:lnTo>
                    <a:pt x="985640" y="59705"/>
                  </a:lnTo>
                </a:path>
                <a:path w="5796915" h="6513195">
                  <a:moveTo>
                    <a:pt x="3585343" y="59705"/>
                  </a:moveTo>
                  <a:lnTo>
                    <a:pt x="3824164" y="59705"/>
                  </a:lnTo>
                  <a:lnTo>
                    <a:pt x="3824164" y="0"/>
                  </a:lnTo>
                  <a:lnTo>
                    <a:pt x="3585343" y="0"/>
                  </a:lnTo>
                  <a:lnTo>
                    <a:pt x="3585343" y="59705"/>
                  </a:lnTo>
                </a:path>
                <a:path w="5796915" h="6513195">
                  <a:moveTo>
                    <a:pt x="1972293" y="59705"/>
                  </a:moveTo>
                  <a:lnTo>
                    <a:pt x="2211113" y="59705"/>
                  </a:lnTo>
                  <a:lnTo>
                    <a:pt x="2211113" y="0"/>
                  </a:lnTo>
                  <a:lnTo>
                    <a:pt x="1972293" y="0"/>
                  </a:lnTo>
                  <a:lnTo>
                    <a:pt x="1972293" y="59705"/>
                  </a:lnTo>
                </a:path>
                <a:path w="5796915" h="6513195">
                  <a:moveTo>
                    <a:pt x="3585343" y="866230"/>
                  </a:moveTo>
                  <a:lnTo>
                    <a:pt x="3645048" y="866230"/>
                  </a:lnTo>
                  <a:lnTo>
                    <a:pt x="3645048" y="627409"/>
                  </a:lnTo>
                  <a:lnTo>
                    <a:pt x="3585343" y="627409"/>
                  </a:lnTo>
                  <a:lnTo>
                    <a:pt x="3585343" y="866230"/>
                  </a:lnTo>
                </a:path>
                <a:path w="5796915" h="6513195">
                  <a:moveTo>
                    <a:pt x="4661048" y="2300165"/>
                  </a:moveTo>
                  <a:lnTo>
                    <a:pt x="4720753" y="2300165"/>
                  </a:lnTo>
                  <a:lnTo>
                    <a:pt x="4720753" y="2061344"/>
                  </a:lnTo>
                  <a:lnTo>
                    <a:pt x="4661048" y="2061344"/>
                  </a:lnTo>
                  <a:lnTo>
                    <a:pt x="4661048" y="2300165"/>
                  </a:lnTo>
                </a:path>
                <a:path w="5796915" h="6513195">
                  <a:moveTo>
                    <a:pt x="0" y="3106690"/>
                  </a:moveTo>
                  <a:lnTo>
                    <a:pt x="59705" y="3106690"/>
                  </a:lnTo>
                  <a:lnTo>
                    <a:pt x="59705" y="2867870"/>
                  </a:lnTo>
                  <a:lnTo>
                    <a:pt x="0" y="2867870"/>
                  </a:lnTo>
                  <a:lnTo>
                    <a:pt x="0" y="3106690"/>
                  </a:lnTo>
                </a:path>
                <a:path w="5796915" h="6513195">
                  <a:moveTo>
                    <a:pt x="3585343" y="1672755"/>
                  </a:moveTo>
                  <a:lnTo>
                    <a:pt x="3645048" y="1672755"/>
                  </a:lnTo>
                  <a:lnTo>
                    <a:pt x="3645048" y="1433935"/>
                  </a:lnTo>
                  <a:lnTo>
                    <a:pt x="3585343" y="1433935"/>
                  </a:lnTo>
                  <a:lnTo>
                    <a:pt x="3585343" y="1672755"/>
                  </a:lnTo>
                </a:path>
                <a:path w="5796915" h="6513195">
                  <a:moveTo>
                    <a:pt x="2868882" y="5975572"/>
                  </a:moveTo>
                  <a:lnTo>
                    <a:pt x="2928587" y="5975572"/>
                  </a:lnTo>
                  <a:lnTo>
                    <a:pt x="2928587" y="5736752"/>
                  </a:lnTo>
                  <a:lnTo>
                    <a:pt x="2868882" y="5736752"/>
                  </a:lnTo>
                  <a:lnTo>
                    <a:pt x="2868882" y="5975572"/>
                  </a:lnTo>
                </a:path>
                <a:path w="5796915" h="6513195">
                  <a:moveTo>
                    <a:pt x="1075704" y="2300165"/>
                  </a:moveTo>
                  <a:lnTo>
                    <a:pt x="1135409" y="2300165"/>
                  </a:lnTo>
                  <a:lnTo>
                    <a:pt x="1135409" y="2061344"/>
                  </a:lnTo>
                  <a:lnTo>
                    <a:pt x="1075704" y="2061344"/>
                  </a:lnTo>
                  <a:lnTo>
                    <a:pt x="1075704" y="2300165"/>
                  </a:lnTo>
                </a:path>
                <a:path w="5796915" h="6513195">
                  <a:moveTo>
                    <a:pt x="2868882" y="4451574"/>
                  </a:moveTo>
                  <a:lnTo>
                    <a:pt x="2928587" y="4451574"/>
                  </a:lnTo>
                  <a:lnTo>
                    <a:pt x="2928587" y="4212753"/>
                  </a:lnTo>
                  <a:lnTo>
                    <a:pt x="2868882" y="4212753"/>
                  </a:lnTo>
                  <a:lnTo>
                    <a:pt x="2868882" y="4451574"/>
                  </a:lnTo>
                </a:path>
                <a:path w="5796915" h="6513195">
                  <a:moveTo>
                    <a:pt x="2868882" y="5169047"/>
                  </a:moveTo>
                  <a:lnTo>
                    <a:pt x="2928587" y="5169047"/>
                  </a:lnTo>
                  <a:lnTo>
                    <a:pt x="2928587" y="4930227"/>
                  </a:lnTo>
                  <a:lnTo>
                    <a:pt x="2868882" y="4930227"/>
                  </a:lnTo>
                  <a:lnTo>
                    <a:pt x="2868882" y="5169047"/>
                  </a:lnTo>
                </a:path>
                <a:path w="5796915" h="6513195">
                  <a:moveTo>
                    <a:pt x="5736752" y="5078983"/>
                  </a:moveTo>
                  <a:lnTo>
                    <a:pt x="5796457" y="5078983"/>
                  </a:lnTo>
                  <a:lnTo>
                    <a:pt x="5796457" y="4840163"/>
                  </a:lnTo>
                  <a:lnTo>
                    <a:pt x="5736752" y="4840163"/>
                  </a:lnTo>
                  <a:lnTo>
                    <a:pt x="5736752" y="5078983"/>
                  </a:lnTo>
                </a:path>
                <a:path w="5796915" h="6513195">
                  <a:moveTo>
                    <a:pt x="2868882" y="6512919"/>
                  </a:moveTo>
                  <a:lnTo>
                    <a:pt x="2928587" y="6512919"/>
                  </a:lnTo>
                  <a:lnTo>
                    <a:pt x="2928587" y="6274098"/>
                  </a:lnTo>
                  <a:lnTo>
                    <a:pt x="2868882" y="6274098"/>
                  </a:lnTo>
                  <a:lnTo>
                    <a:pt x="2868882" y="6512919"/>
                  </a:lnTo>
                </a:path>
                <a:path w="5796915" h="6513195">
                  <a:moveTo>
                    <a:pt x="0" y="5078983"/>
                  </a:moveTo>
                  <a:lnTo>
                    <a:pt x="59705" y="5078983"/>
                  </a:lnTo>
                  <a:lnTo>
                    <a:pt x="59705" y="4840163"/>
                  </a:lnTo>
                  <a:lnTo>
                    <a:pt x="0" y="4840163"/>
                  </a:lnTo>
                  <a:lnTo>
                    <a:pt x="0" y="5078983"/>
                  </a:lnTo>
                </a:path>
                <a:path w="5796915" h="6513195">
                  <a:moveTo>
                    <a:pt x="0" y="4362522"/>
                  </a:moveTo>
                  <a:lnTo>
                    <a:pt x="59705" y="4362522"/>
                  </a:lnTo>
                  <a:lnTo>
                    <a:pt x="59705" y="4122689"/>
                  </a:lnTo>
                  <a:lnTo>
                    <a:pt x="0" y="4122689"/>
                  </a:lnTo>
                  <a:lnTo>
                    <a:pt x="0" y="4362522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19" name="object 419" descr=""/>
            <p:cNvSpPr/>
            <p:nvPr/>
          </p:nvSpPr>
          <p:spPr>
            <a:xfrm>
              <a:off x="11902571" y="1668032"/>
              <a:ext cx="6525259" cy="7959090"/>
            </a:xfrm>
            <a:custGeom>
              <a:avLst/>
              <a:gdLst/>
              <a:ahLst/>
              <a:cxnLst/>
              <a:rect l="l" t="t" r="r" b="b"/>
              <a:pathLst>
                <a:path w="6525259" h="7959090">
                  <a:moveTo>
                    <a:pt x="6525062" y="0"/>
                  </a:moveTo>
                  <a:lnTo>
                    <a:pt x="0" y="0"/>
                  </a:lnTo>
                  <a:lnTo>
                    <a:pt x="71848" y="71848"/>
                  </a:lnTo>
                  <a:lnTo>
                    <a:pt x="6453213" y="71848"/>
                  </a:lnTo>
                  <a:lnTo>
                    <a:pt x="6525062" y="0"/>
                  </a:lnTo>
                </a:path>
                <a:path w="6525259" h="7959090">
                  <a:moveTo>
                    <a:pt x="0" y="7958997"/>
                  </a:moveTo>
                  <a:lnTo>
                    <a:pt x="6453213" y="7958997"/>
                  </a:lnTo>
                  <a:lnTo>
                    <a:pt x="6453213" y="7887148"/>
                  </a:lnTo>
                  <a:lnTo>
                    <a:pt x="71848" y="7887148"/>
                  </a:lnTo>
                  <a:lnTo>
                    <a:pt x="0" y="7958997"/>
                  </a:lnTo>
                </a:path>
                <a:path w="6525259" h="7959090">
                  <a:moveTo>
                    <a:pt x="2515711" y="1654540"/>
                  </a:moveTo>
                  <a:lnTo>
                    <a:pt x="2515711" y="3315152"/>
                  </a:lnTo>
                  <a:lnTo>
                    <a:pt x="2575416" y="3255447"/>
                  </a:lnTo>
                  <a:lnTo>
                    <a:pt x="2575416" y="1654540"/>
                  </a:lnTo>
                  <a:lnTo>
                    <a:pt x="2515711" y="1654540"/>
                  </a:lnTo>
                </a:path>
                <a:path w="6525259" h="7959090">
                  <a:moveTo>
                    <a:pt x="3233184" y="1654540"/>
                  </a:moveTo>
                  <a:lnTo>
                    <a:pt x="3233184" y="3255447"/>
                  </a:lnTo>
                  <a:lnTo>
                    <a:pt x="3292889" y="3315152"/>
                  </a:lnTo>
                  <a:lnTo>
                    <a:pt x="3292889" y="1654540"/>
                  </a:lnTo>
                  <a:lnTo>
                    <a:pt x="3233184" y="1654540"/>
                  </a:lnTo>
                </a:path>
                <a:path w="6525259" h="7959090">
                  <a:moveTo>
                    <a:pt x="3233184" y="3255447"/>
                  </a:moveTo>
                  <a:lnTo>
                    <a:pt x="2575416" y="3255447"/>
                  </a:lnTo>
                  <a:lnTo>
                    <a:pt x="2515711" y="3315152"/>
                  </a:lnTo>
                  <a:lnTo>
                    <a:pt x="3292889" y="3315152"/>
                  </a:lnTo>
                  <a:lnTo>
                    <a:pt x="3233184" y="3255447"/>
                  </a:lnTo>
                </a:path>
                <a:path w="6525259" h="7959090">
                  <a:moveTo>
                    <a:pt x="3233184" y="1654540"/>
                  </a:moveTo>
                  <a:lnTo>
                    <a:pt x="2575416" y="1654540"/>
                  </a:lnTo>
                  <a:lnTo>
                    <a:pt x="2575416" y="1714245"/>
                  </a:lnTo>
                  <a:lnTo>
                    <a:pt x="3233184" y="1714245"/>
                  </a:lnTo>
                  <a:lnTo>
                    <a:pt x="3233184" y="1654540"/>
                  </a:lnTo>
                </a:path>
                <a:path w="6525259" h="7959090">
                  <a:moveTo>
                    <a:pt x="3292889" y="5417987"/>
                  </a:moveTo>
                  <a:lnTo>
                    <a:pt x="3292889" y="4815876"/>
                  </a:lnTo>
                  <a:lnTo>
                    <a:pt x="3233184" y="4815876"/>
                  </a:lnTo>
                  <a:lnTo>
                    <a:pt x="3233184" y="5417987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0" name="object 420" descr=""/>
            <p:cNvSpPr/>
            <p:nvPr/>
          </p:nvSpPr>
          <p:spPr>
            <a:xfrm>
              <a:off x="17555332" y="7230729"/>
              <a:ext cx="508000" cy="956310"/>
            </a:xfrm>
            <a:custGeom>
              <a:avLst/>
              <a:gdLst/>
              <a:ahLst/>
              <a:cxnLst/>
              <a:rect l="l" t="t" r="r" b="b"/>
              <a:pathLst>
                <a:path w="508000" h="956309">
                  <a:moveTo>
                    <a:pt x="0" y="239832"/>
                  </a:moveTo>
                  <a:lnTo>
                    <a:pt x="238820" y="239832"/>
                  </a:lnTo>
                  <a:lnTo>
                    <a:pt x="238820" y="179115"/>
                  </a:lnTo>
                  <a:lnTo>
                    <a:pt x="0" y="179115"/>
                  </a:lnTo>
                  <a:lnTo>
                    <a:pt x="0" y="239832"/>
                  </a:lnTo>
                </a:path>
                <a:path w="508000" h="956309">
                  <a:moveTo>
                    <a:pt x="0" y="956294"/>
                  </a:moveTo>
                  <a:lnTo>
                    <a:pt x="238820" y="956294"/>
                  </a:lnTo>
                  <a:lnTo>
                    <a:pt x="238820" y="896588"/>
                  </a:lnTo>
                  <a:lnTo>
                    <a:pt x="0" y="896588"/>
                  </a:lnTo>
                  <a:lnTo>
                    <a:pt x="0" y="956294"/>
                  </a:lnTo>
                </a:path>
                <a:path w="508000" h="956309">
                  <a:moveTo>
                    <a:pt x="448294" y="239832"/>
                  </a:moveTo>
                  <a:lnTo>
                    <a:pt x="507999" y="239832"/>
                  </a:lnTo>
                  <a:lnTo>
                    <a:pt x="507999" y="0"/>
                  </a:lnTo>
                  <a:lnTo>
                    <a:pt x="448294" y="0"/>
                  </a:lnTo>
                  <a:lnTo>
                    <a:pt x="448294" y="239832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" name="object 421" descr=""/>
            <p:cNvSpPr/>
            <p:nvPr/>
          </p:nvSpPr>
          <p:spPr>
            <a:xfrm>
              <a:off x="11902571" y="1668032"/>
              <a:ext cx="6525259" cy="7959090"/>
            </a:xfrm>
            <a:custGeom>
              <a:avLst/>
              <a:gdLst/>
              <a:ahLst/>
              <a:cxnLst/>
              <a:rect l="l" t="t" r="r" b="b"/>
              <a:pathLst>
                <a:path w="6525259" h="7959090">
                  <a:moveTo>
                    <a:pt x="6525062" y="7958997"/>
                  </a:moveTo>
                  <a:lnTo>
                    <a:pt x="6525062" y="0"/>
                  </a:lnTo>
                  <a:lnTo>
                    <a:pt x="6453213" y="71848"/>
                  </a:lnTo>
                  <a:lnTo>
                    <a:pt x="6453213" y="7958997"/>
                  </a:lnTo>
                  <a:lnTo>
                    <a:pt x="6525062" y="7958997"/>
                  </a:lnTo>
                </a:path>
                <a:path w="6525259" h="7959090">
                  <a:moveTo>
                    <a:pt x="0" y="0"/>
                  </a:moveTo>
                  <a:lnTo>
                    <a:pt x="0" y="7958997"/>
                  </a:lnTo>
                  <a:lnTo>
                    <a:pt x="71848" y="7887148"/>
                  </a:lnTo>
                  <a:lnTo>
                    <a:pt x="71848" y="71848"/>
                  </a:lnTo>
                  <a:lnTo>
                    <a:pt x="0" y="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2" name="object 422" descr=""/>
            <p:cNvSpPr/>
            <p:nvPr/>
          </p:nvSpPr>
          <p:spPr>
            <a:xfrm>
              <a:off x="14728952" y="6483909"/>
              <a:ext cx="872490" cy="602615"/>
            </a:xfrm>
            <a:custGeom>
              <a:avLst/>
              <a:gdLst/>
              <a:ahLst/>
              <a:cxnLst/>
              <a:rect l="l" t="t" r="r" b="b"/>
              <a:pathLst>
                <a:path w="872490" h="602615">
                  <a:moveTo>
                    <a:pt x="0" y="0"/>
                  </a:moveTo>
                  <a:lnTo>
                    <a:pt x="872302" y="0"/>
                  </a:lnTo>
                  <a:lnTo>
                    <a:pt x="872302" y="602111"/>
                  </a:lnTo>
                  <a:lnTo>
                    <a:pt x="0" y="602111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3" name="object 423" descr=""/>
            <p:cNvSpPr/>
            <p:nvPr/>
          </p:nvSpPr>
          <p:spPr>
            <a:xfrm>
              <a:off x="14669247" y="6424204"/>
              <a:ext cx="991869" cy="721995"/>
            </a:xfrm>
            <a:custGeom>
              <a:avLst/>
              <a:gdLst/>
              <a:ahLst/>
              <a:cxnLst/>
              <a:rect l="l" t="t" r="r" b="b"/>
              <a:pathLst>
                <a:path w="991869" h="721995">
                  <a:moveTo>
                    <a:pt x="0" y="0"/>
                  </a:moveTo>
                  <a:lnTo>
                    <a:pt x="0" y="721521"/>
                  </a:lnTo>
                  <a:lnTo>
                    <a:pt x="59705" y="661816"/>
                  </a:lnTo>
                  <a:lnTo>
                    <a:pt x="59705" y="59705"/>
                  </a:lnTo>
                  <a:lnTo>
                    <a:pt x="0" y="0"/>
                  </a:lnTo>
                </a:path>
                <a:path w="991869" h="721995">
                  <a:moveTo>
                    <a:pt x="0" y="721521"/>
                  </a:moveTo>
                  <a:lnTo>
                    <a:pt x="991712" y="721521"/>
                  </a:lnTo>
                  <a:lnTo>
                    <a:pt x="932007" y="661816"/>
                  </a:lnTo>
                  <a:lnTo>
                    <a:pt x="59705" y="661816"/>
                  </a:lnTo>
                  <a:lnTo>
                    <a:pt x="0" y="721521"/>
                  </a:lnTo>
                </a:path>
                <a:path w="991869" h="721995">
                  <a:moveTo>
                    <a:pt x="991712" y="721521"/>
                  </a:moveTo>
                  <a:lnTo>
                    <a:pt x="991712" y="0"/>
                  </a:lnTo>
                  <a:lnTo>
                    <a:pt x="932007" y="59705"/>
                  </a:lnTo>
                  <a:lnTo>
                    <a:pt x="932007" y="661816"/>
                  </a:lnTo>
                  <a:lnTo>
                    <a:pt x="991712" y="721521"/>
                  </a:lnTo>
                </a:path>
                <a:path w="991869" h="721995">
                  <a:moveTo>
                    <a:pt x="991712" y="0"/>
                  </a:moveTo>
                  <a:lnTo>
                    <a:pt x="0" y="0"/>
                  </a:lnTo>
                  <a:lnTo>
                    <a:pt x="59705" y="59705"/>
                  </a:lnTo>
                  <a:lnTo>
                    <a:pt x="932007" y="59705"/>
                  </a:lnTo>
                  <a:lnTo>
                    <a:pt x="991712" y="0"/>
                  </a:lnTo>
                </a:path>
                <a:path w="991869" h="721995">
                  <a:moveTo>
                    <a:pt x="466509" y="59705"/>
                  </a:moveTo>
                  <a:lnTo>
                    <a:pt x="466509" y="661816"/>
                  </a:lnTo>
                  <a:lnTo>
                    <a:pt x="526214" y="661816"/>
                  </a:lnTo>
                  <a:lnTo>
                    <a:pt x="526214" y="59705"/>
                  </a:lnTo>
                  <a:lnTo>
                    <a:pt x="466509" y="59705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4" name="object 424" descr=""/>
            <p:cNvSpPr/>
            <p:nvPr/>
          </p:nvSpPr>
          <p:spPr>
            <a:xfrm>
              <a:off x="14848362" y="5377846"/>
              <a:ext cx="633730" cy="406400"/>
            </a:xfrm>
            <a:custGeom>
              <a:avLst/>
              <a:gdLst/>
              <a:ahLst/>
              <a:cxnLst/>
              <a:rect l="l" t="t" r="r" b="b"/>
              <a:pathLst>
                <a:path w="633730" h="406400">
                  <a:moveTo>
                    <a:pt x="0" y="0"/>
                  </a:moveTo>
                  <a:lnTo>
                    <a:pt x="633481" y="0"/>
                  </a:lnTo>
                  <a:lnTo>
                    <a:pt x="633481" y="405792"/>
                  </a:lnTo>
                  <a:lnTo>
                    <a:pt x="0" y="405792"/>
                  </a:lnTo>
                  <a:lnTo>
                    <a:pt x="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" name="object 425" descr=""/>
            <p:cNvSpPr/>
            <p:nvPr/>
          </p:nvSpPr>
          <p:spPr>
            <a:xfrm>
              <a:off x="14788657" y="5318141"/>
              <a:ext cx="753110" cy="525780"/>
            </a:xfrm>
            <a:custGeom>
              <a:avLst/>
              <a:gdLst/>
              <a:ahLst/>
              <a:cxnLst/>
              <a:rect l="l" t="t" r="r" b="b"/>
              <a:pathLst>
                <a:path w="753109" h="525779">
                  <a:moveTo>
                    <a:pt x="0" y="0"/>
                  </a:moveTo>
                  <a:lnTo>
                    <a:pt x="0" y="525202"/>
                  </a:lnTo>
                  <a:lnTo>
                    <a:pt x="59705" y="465497"/>
                  </a:lnTo>
                  <a:lnTo>
                    <a:pt x="59705" y="59705"/>
                  </a:lnTo>
                  <a:lnTo>
                    <a:pt x="0" y="0"/>
                  </a:lnTo>
                </a:path>
                <a:path w="753109" h="525779">
                  <a:moveTo>
                    <a:pt x="0" y="525202"/>
                  </a:moveTo>
                  <a:lnTo>
                    <a:pt x="752891" y="525202"/>
                  </a:lnTo>
                  <a:lnTo>
                    <a:pt x="693186" y="465497"/>
                  </a:lnTo>
                  <a:lnTo>
                    <a:pt x="59705" y="465497"/>
                  </a:lnTo>
                  <a:lnTo>
                    <a:pt x="0" y="525202"/>
                  </a:lnTo>
                </a:path>
                <a:path w="753109" h="525779">
                  <a:moveTo>
                    <a:pt x="752891" y="525202"/>
                  </a:moveTo>
                  <a:lnTo>
                    <a:pt x="752891" y="0"/>
                  </a:lnTo>
                  <a:lnTo>
                    <a:pt x="693186" y="59705"/>
                  </a:lnTo>
                  <a:lnTo>
                    <a:pt x="693186" y="465497"/>
                  </a:lnTo>
                  <a:lnTo>
                    <a:pt x="752891" y="525202"/>
                  </a:lnTo>
                </a:path>
                <a:path w="753109" h="525779">
                  <a:moveTo>
                    <a:pt x="752891" y="0"/>
                  </a:moveTo>
                  <a:lnTo>
                    <a:pt x="0" y="0"/>
                  </a:lnTo>
                  <a:lnTo>
                    <a:pt x="59705" y="59705"/>
                  </a:lnTo>
                  <a:lnTo>
                    <a:pt x="693186" y="59705"/>
                  </a:lnTo>
                  <a:lnTo>
                    <a:pt x="752891" y="0"/>
                  </a:lnTo>
                </a:path>
              </a:pathLst>
            </a:custGeom>
            <a:ln w="5059">
              <a:solidFill>
                <a:srgbClr val="78C7C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" name="object 426" descr=""/>
            <p:cNvSpPr/>
            <p:nvPr/>
          </p:nvSpPr>
          <p:spPr>
            <a:xfrm>
              <a:off x="13342579" y="2301514"/>
              <a:ext cx="4721225" cy="3913504"/>
            </a:xfrm>
            <a:custGeom>
              <a:avLst/>
              <a:gdLst/>
              <a:ahLst/>
              <a:cxnLst/>
              <a:rect l="l" t="t" r="r" b="b"/>
              <a:pathLst>
                <a:path w="4721225" h="3913504">
                  <a:moveTo>
                    <a:pt x="1793177" y="238820"/>
                  </a:moveTo>
                  <a:lnTo>
                    <a:pt x="1852882" y="238820"/>
                  </a:lnTo>
                  <a:lnTo>
                    <a:pt x="1852882" y="0"/>
                  </a:lnTo>
                  <a:lnTo>
                    <a:pt x="1793177" y="0"/>
                  </a:lnTo>
                  <a:lnTo>
                    <a:pt x="1793177" y="238820"/>
                  </a:lnTo>
                </a:path>
                <a:path w="4721225" h="3913504">
                  <a:moveTo>
                    <a:pt x="0" y="238820"/>
                  </a:moveTo>
                  <a:lnTo>
                    <a:pt x="59705" y="238820"/>
                  </a:lnTo>
                  <a:lnTo>
                    <a:pt x="59705" y="0"/>
                  </a:lnTo>
                  <a:lnTo>
                    <a:pt x="0" y="0"/>
                  </a:lnTo>
                  <a:lnTo>
                    <a:pt x="0" y="238820"/>
                  </a:lnTo>
                </a:path>
                <a:path w="4721225" h="3913504">
                  <a:moveTo>
                    <a:pt x="3585343" y="238820"/>
                  </a:moveTo>
                  <a:lnTo>
                    <a:pt x="3645048" y="238820"/>
                  </a:lnTo>
                  <a:lnTo>
                    <a:pt x="3645048" y="0"/>
                  </a:lnTo>
                  <a:lnTo>
                    <a:pt x="3585343" y="0"/>
                  </a:lnTo>
                  <a:lnTo>
                    <a:pt x="3585343" y="238820"/>
                  </a:lnTo>
                </a:path>
                <a:path w="4721225" h="3913504">
                  <a:moveTo>
                    <a:pt x="4720753" y="3913215"/>
                  </a:moveTo>
                  <a:lnTo>
                    <a:pt x="4661048" y="3913215"/>
                  </a:lnTo>
                  <a:lnTo>
                    <a:pt x="4661048" y="3674395"/>
                  </a:lnTo>
                  <a:lnTo>
                    <a:pt x="4720753" y="3674395"/>
                  </a:lnTo>
                  <a:lnTo>
                    <a:pt x="4720753" y="3913215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" name="object 427" descr=""/>
            <p:cNvSpPr/>
            <p:nvPr/>
          </p:nvSpPr>
          <p:spPr>
            <a:xfrm>
              <a:off x="11902571" y="1668032"/>
              <a:ext cx="72390" cy="72390"/>
            </a:xfrm>
            <a:custGeom>
              <a:avLst/>
              <a:gdLst/>
              <a:ahLst/>
              <a:cxnLst/>
              <a:rect l="l" t="t" r="r" b="b"/>
              <a:pathLst>
                <a:path w="72390" h="72389">
                  <a:moveTo>
                    <a:pt x="0" y="0"/>
                  </a:moveTo>
                  <a:lnTo>
                    <a:pt x="71848" y="7184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" name="object 428" descr=""/>
            <p:cNvSpPr/>
            <p:nvPr/>
          </p:nvSpPr>
          <p:spPr>
            <a:xfrm>
              <a:off x="12536053" y="8127318"/>
              <a:ext cx="239395" cy="60325"/>
            </a:xfrm>
            <a:custGeom>
              <a:avLst/>
              <a:gdLst/>
              <a:ahLst/>
              <a:cxnLst/>
              <a:rect l="l" t="t" r="r" b="b"/>
              <a:pathLst>
                <a:path w="239395" h="60325">
                  <a:moveTo>
                    <a:pt x="0" y="59705"/>
                  </a:moveTo>
                  <a:lnTo>
                    <a:pt x="238820" y="59705"/>
                  </a:lnTo>
                  <a:lnTo>
                    <a:pt x="238820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5059">
              <a:solidFill>
                <a:srgbClr val="64DCB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" name="object 429" descr=""/>
            <p:cNvSpPr/>
            <p:nvPr/>
          </p:nvSpPr>
          <p:spPr>
            <a:xfrm>
              <a:off x="11937990" y="1582016"/>
              <a:ext cx="6454775" cy="23495"/>
            </a:xfrm>
            <a:custGeom>
              <a:avLst/>
              <a:gdLst/>
              <a:ahLst/>
              <a:cxnLst/>
              <a:rect l="l" t="t" r="r" b="b"/>
              <a:pathLst>
                <a:path w="6454775" h="23494">
                  <a:moveTo>
                    <a:pt x="6454225" y="23274"/>
                  </a:moveTo>
                  <a:lnTo>
                    <a:pt x="6454225" y="0"/>
                  </a:lnTo>
                </a:path>
                <a:path w="6454775" h="23494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" name="object 430" descr=""/>
            <p:cNvSpPr/>
            <p:nvPr/>
          </p:nvSpPr>
          <p:spPr>
            <a:xfrm>
              <a:off x="11332843" y="1472726"/>
              <a:ext cx="7665084" cy="8390255"/>
            </a:xfrm>
            <a:custGeom>
              <a:avLst/>
              <a:gdLst/>
              <a:ahLst/>
              <a:cxnLst/>
              <a:rect l="l" t="t" r="r" b="b"/>
              <a:pathLst>
                <a:path w="7665084" h="8390255">
                  <a:moveTo>
                    <a:pt x="0" y="0"/>
                  </a:moveTo>
                  <a:lnTo>
                    <a:pt x="0" y="8390088"/>
                  </a:lnTo>
                  <a:lnTo>
                    <a:pt x="7664519" y="8390088"/>
                  </a:lnTo>
                  <a:lnTo>
                    <a:pt x="7664519" y="0"/>
                  </a:ln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1" name="object 431" descr=""/>
          <p:cNvSpPr txBox="1"/>
          <p:nvPr/>
        </p:nvSpPr>
        <p:spPr>
          <a:xfrm>
            <a:off x="1753496" y="9504181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2" name="object 432" descr=""/>
          <p:cNvSpPr txBox="1"/>
          <p:nvPr/>
        </p:nvSpPr>
        <p:spPr>
          <a:xfrm>
            <a:off x="2399121" y="9500134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3" name="object 433" descr=""/>
          <p:cNvSpPr txBox="1"/>
          <p:nvPr/>
        </p:nvSpPr>
        <p:spPr>
          <a:xfrm>
            <a:off x="3041710" y="949912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4" name="object 434" descr=""/>
          <p:cNvSpPr txBox="1"/>
          <p:nvPr/>
        </p:nvSpPr>
        <p:spPr>
          <a:xfrm>
            <a:off x="3691383" y="9500134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5" name="object 435" descr=""/>
          <p:cNvSpPr txBox="1"/>
          <p:nvPr/>
        </p:nvSpPr>
        <p:spPr>
          <a:xfrm>
            <a:off x="4335996" y="949608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6" name="object 436" descr=""/>
          <p:cNvSpPr txBox="1"/>
          <p:nvPr/>
        </p:nvSpPr>
        <p:spPr>
          <a:xfrm>
            <a:off x="4977573" y="949912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7" name="object 437" descr=""/>
          <p:cNvSpPr txBox="1"/>
          <p:nvPr/>
        </p:nvSpPr>
        <p:spPr>
          <a:xfrm>
            <a:off x="5627246" y="949608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8" name="object 438" descr=""/>
          <p:cNvSpPr txBox="1"/>
          <p:nvPr/>
        </p:nvSpPr>
        <p:spPr>
          <a:xfrm>
            <a:off x="6278942" y="949608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9" name="object 439" descr=""/>
          <p:cNvSpPr txBox="1"/>
          <p:nvPr/>
        </p:nvSpPr>
        <p:spPr>
          <a:xfrm>
            <a:off x="6917483" y="949912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0" name="object 440" descr=""/>
          <p:cNvSpPr txBox="1"/>
          <p:nvPr/>
        </p:nvSpPr>
        <p:spPr>
          <a:xfrm>
            <a:off x="7551977" y="9496086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1" name="object 441" descr=""/>
          <p:cNvSpPr txBox="1"/>
          <p:nvPr/>
        </p:nvSpPr>
        <p:spPr>
          <a:xfrm>
            <a:off x="8204686" y="9490014"/>
            <a:ext cx="11048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2" name="object 442" descr=""/>
          <p:cNvSpPr txBox="1"/>
          <p:nvPr/>
        </p:nvSpPr>
        <p:spPr>
          <a:xfrm>
            <a:off x="8838167" y="949507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3" name="object 443" descr=""/>
          <p:cNvSpPr txBox="1"/>
          <p:nvPr/>
        </p:nvSpPr>
        <p:spPr>
          <a:xfrm>
            <a:off x="2059105" y="8936477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4" name="object 444" descr=""/>
          <p:cNvSpPr txBox="1"/>
          <p:nvPr/>
        </p:nvSpPr>
        <p:spPr>
          <a:xfrm>
            <a:off x="2707766" y="8939513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5" name="object 445" descr=""/>
          <p:cNvSpPr txBox="1"/>
          <p:nvPr/>
        </p:nvSpPr>
        <p:spPr>
          <a:xfrm>
            <a:off x="3354403" y="8943561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6" name="object 446" descr=""/>
          <p:cNvSpPr txBox="1"/>
          <p:nvPr/>
        </p:nvSpPr>
        <p:spPr>
          <a:xfrm>
            <a:off x="4002052" y="8937489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7" name="object 447" descr=""/>
          <p:cNvSpPr txBox="1"/>
          <p:nvPr/>
        </p:nvSpPr>
        <p:spPr>
          <a:xfrm>
            <a:off x="4645653" y="8942548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8" name="object 448" descr=""/>
          <p:cNvSpPr txBox="1"/>
          <p:nvPr/>
        </p:nvSpPr>
        <p:spPr>
          <a:xfrm>
            <a:off x="5288242" y="8939513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9" name="object 449" descr=""/>
          <p:cNvSpPr txBox="1"/>
          <p:nvPr/>
        </p:nvSpPr>
        <p:spPr>
          <a:xfrm>
            <a:off x="5931843" y="894052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0" name="object 450" descr=""/>
          <p:cNvSpPr txBox="1"/>
          <p:nvPr/>
        </p:nvSpPr>
        <p:spPr>
          <a:xfrm>
            <a:off x="6576456" y="894356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1" name="object 451" descr=""/>
          <p:cNvSpPr txBox="1"/>
          <p:nvPr/>
        </p:nvSpPr>
        <p:spPr>
          <a:xfrm>
            <a:off x="7230177" y="8940524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2" name="object 452" descr=""/>
          <p:cNvSpPr txBox="1"/>
          <p:nvPr/>
        </p:nvSpPr>
        <p:spPr>
          <a:xfrm>
            <a:off x="7860622" y="893647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3" name="object 453" descr=""/>
          <p:cNvSpPr txBox="1"/>
          <p:nvPr/>
        </p:nvSpPr>
        <p:spPr>
          <a:xfrm>
            <a:off x="8513331" y="892939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4" name="object 454" descr=""/>
          <p:cNvSpPr txBox="1"/>
          <p:nvPr/>
        </p:nvSpPr>
        <p:spPr>
          <a:xfrm>
            <a:off x="1735281" y="838192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5" name="object 455" descr=""/>
          <p:cNvSpPr txBox="1"/>
          <p:nvPr/>
        </p:nvSpPr>
        <p:spPr>
          <a:xfrm>
            <a:off x="2382929" y="837484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6" name="object 456" descr=""/>
          <p:cNvSpPr txBox="1"/>
          <p:nvPr/>
        </p:nvSpPr>
        <p:spPr>
          <a:xfrm>
            <a:off x="3027543" y="837788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7" name="object 457" descr=""/>
          <p:cNvSpPr txBox="1"/>
          <p:nvPr/>
        </p:nvSpPr>
        <p:spPr>
          <a:xfrm>
            <a:off x="3663048" y="837484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8" name="object 458" descr=""/>
          <p:cNvSpPr txBox="1"/>
          <p:nvPr/>
        </p:nvSpPr>
        <p:spPr>
          <a:xfrm>
            <a:off x="4311709" y="837788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9" name="object 459" descr=""/>
          <p:cNvSpPr txBox="1"/>
          <p:nvPr/>
        </p:nvSpPr>
        <p:spPr>
          <a:xfrm>
            <a:off x="4963405" y="837788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0" name="object 460" descr=""/>
          <p:cNvSpPr txBox="1"/>
          <p:nvPr/>
        </p:nvSpPr>
        <p:spPr>
          <a:xfrm>
            <a:off x="5607006" y="838091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1" name="object 461" descr=""/>
          <p:cNvSpPr txBox="1"/>
          <p:nvPr/>
        </p:nvSpPr>
        <p:spPr>
          <a:xfrm>
            <a:off x="6253643" y="8375856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2" name="object 462" descr=""/>
          <p:cNvSpPr txBox="1"/>
          <p:nvPr/>
        </p:nvSpPr>
        <p:spPr>
          <a:xfrm>
            <a:off x="6894209" y="837585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3" name="object 463" descr=""/>
          <p:cNvSpPr txBox="1"/>
          <p:nvPr/>
        </p:nvSpPr>
        <p:spPr>
          <a:xfrm>
            <a:off x="7537810" y="837788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4" name="object 464" descr=""/>
          <p:cNvSpPr txBox="1"/>
          <p:nvPr/>
        </p:nvSpPr>
        <p:spPr>
          <a:xfrm>
            <a:off x="8189507" y="837383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5" name="object 465" descr=""/>
          <p:cNvSpPr txBox="1"/>
          <p:nvPr/>
        </p:nvSpPr>
        <p:spPr>
          <a:xfrm>
            <a:off x="8834119" y="838091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6" name="object 466" descr=""/>
          <p:cNvSpPr txBox="1"/>
          <p:nvPr/>
        </p:nvSpPr>
        <p:spPr>
          <a:xfrm>
            <a:off x="2057081" y="782535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7" name="object 467" descr=""/>
          <p:cNvSpPr txBox="1"/>
          <p:nvPr/>
        </p:nvSpPr>
        <p:spPr>
          <a:xfrm>
            <a:off x="2702706" y="782535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8" name="object 468" descr=""/>
          <p:cNvSpPr txBox="1"/>
          <p:nvPr/>
        </p:nvSpPr>
        <p:spPr>
          <a:xfrm>
            <a:off x="3350355" y="782029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69" name="object 469" descr=""/>
          <p:cNvSpPr txBox="1"/>
          <p:nvPr/>
        </p:nvSpPr>
        <p:spPr>
          <a:xfrm>
            <a:off x="3998004" y="781827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0" name="object 470" descr=""/>
          <p:cNvSpPr txBox="1"/>
          <p:nvPr/>
        </p:nvSpPr>
        <p:spPr>
          <a:xfrm>
            <a:off x="4633509" y="7823330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1" name="object 471" descr=""/>
          <p:cNvSpPr txBox="1"/>
          <p:nvPr/>
        </p:nvSpPr>
        <p:spPr>
          <a:xfrm>
            <a:off x="5290266" y="7819283"/>
            <a:ext cx="1282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2" name="object 472" descr=""/>
          <p:cNvSpPr txBox="1"/>
          <p:nvPr/>
        </p:nvSpPr>
        <p:spPr>
          <a:xfrm>
            <a:off x="5927795" y="7820294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3" name="object 473" descr=""/>
          <p:cNvSpPr txBox="1"/>
          <p:nvPr/>
        </p:nvSpPr>
        <p:spPr>
          <a:xfrm>
            <a:off x="6569372" y="7822318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4" name="object 474" descr=""/>
          <p:cNvSpPr txBox="1"/>
          <p:nvPr/>
        </p:nvSpPr>
        <p:spPr>
          <a:xfrm>
            <a:off x="7220057" y="7822318"/>
            <a:ext cx="1460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5" name="object 475" descr=""/>
          <p:cNvSpPr txBox="1"/>
          <p:nvPr/>
        </p:nvSpPr>
        <p:spPr>
          <a:xfrm>
            <a:off x="7861634" y="7823330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6" name="object 476" descr=""/>
          <p:cNvSpPr txBox="1"/>
          <p:nvPr/>
        </p:nvSpPr>
        <p:spPr>
          <a:xfrm>
            <a:off x="8506247" y="782130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7" name="object 477" descr=""/>
          <p:cNvSpPr txBox="1"/>
          <p:nvPr/>
        </p:nvSpPr>
        <p:spPr>
          <a:xfrm>
            <a:off x="1732245" y="726169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8" name="object 478" descr=""/>
          <p:cNvSpPr txBox="1"/>
          <p:nvPr/>
        </p:nvSpPr>
        <p:spPr>
          <a:xfrm>
            <a:off x="2366738" y="7263721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79" name="object 479" descr=""/>
          <p:cNvSpPr txBox="1"/>
          <p:nvPr/>
        </p:nvSpPr>
        <p:spPr>
          <a:xfrm>
            <a:off x="3022483" y="7267769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0" name="object 480" descr=""/>
          <p:cNvSpPr txBox="1"/>
          <p:nvPr/>
        </p:nvSpPr>
        <p:spPr>
          <a:xfrm>
            <a:off x="3669120" y="726270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1" name="object 481" descr=""/>
          <p:cNvSpPr txBox="1"/>
          <p:nvPr/>
        </p:nvSpPr>
        <p:spPr>
          <a:xfrm>
            <a:off x="4317781" y="7264733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2" name="object 482" descr=""/>
          <p:cNvSpPr txBox="1"/>
          <p:nvPr/>
        </p:nvSpPr>
        <p:spPr>
          <a:xfrm>
            <a:off x="4960370" y="726270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3" name="object 483" descr=""/>
          <p:cNvSpPr txBox="1"/>
          <p:nvPr/>
        </p:nvSpPr>
        <p:spPr>
          <a:xfrm>
            <a:off x="5601947" y="726473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4" name="object 484" descr=""/>
          <p:cNvSpPr txBox="1"/>
          <p:nvPr/>
        </p:nvSpPr>
        <p:spPr>
          <a:xfrm>
            <a:off x="6252631" y="7263721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5" name="object 485" descr=""/>
          <p:cNvSpPr txBox="1"/>
          <p:nvPr/>
        </p:nvSpPr>
        <p:spPr>
          <a:xfrm>
            <a:off x="6896233" y="726675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6" name="object 486" descr=""/>
          <p:cNvSpPr txBox="1"/>
          <p:nvPr/>
        </p:nvSpPr>
        <p:spPr>
          <a:xfrm>
            <a:off x="7542869" y="726473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7" name="object 487" descr=""/>
          <p:cNvSpPr txBox="1"/>
          <p:nvPr/>
        </p:nvSpPr>
        <p:spPr>
          <a:xfrm>
            <a:off x="8187483" y="726473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8" name="object 488" descr=""/>
          <p:cNvSpPr txBox="1"/>
          <p:nvPr/>
        </p:nvSpPr>
        <p:spPr>
          <a:xfrm>
            <a:off x="8831084" y="726675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89" name="object 489" descr=""/>
          <p:cNvSpPr txBox="1"/>
          <p:nvPr/>
        </p:nvSpPr>
        <p:spPr>
          <a:xfrm>
            <a:off x="2054045" y="670310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0" name="object 490" descr=""/>
          <p:cNvSpPr txBox="1"/>
          <p:nvPr/>
        </p:nvSpPr>
        <p:spPr>
          <a:xfrm>
            <a:off x="2700682" y="670310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1" name="object 491" descr=""/>
          <p:cNvSpPr txBox="1"/>
          <p:nvPr/>
        </p:nvSpPr>
        <p:spPr>
          <a:xfrm>
            <a:off x="3355415" y="6702088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2" name="object 492" descr=""/>
          <p:cNvSpPr txBox="1"/>
          <p:nvPr/>
        </p:nvSpPr>
        <p:spPr>
          <a:xfrm>
            <a:off x="3993956" y="670006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3" name="object 493" descr=""/>
          <p:cNvSpPr txBox="1"/>
          <p:nvPr/>
        </p:nvSpPr>
        <p:spPr>
          <a:xfrm>
            <a:off x="4639581" y="670107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4" name="object 494" descr=""/>
          <p:cNvSpPr txBox="1"/>
          <p:nvPr/>
        </p:nvSpPr>
        <p:spPr>
          <a:xfrm>
            <a:off x="5279134" y="6701077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5" name="object 495" descr=""/>
          <p:cNvSpPr txBox="1"/>
          <p:nvPr/>
        </p:nvSpPr>
        <p:spPr>
          <a:xfrm>
            <a:off x="5929819" y="6701077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6" name="object 496" descr=""/>
          <p:cNvSpPr txBox="1"/>
          <p:nvPr/>
        </p:nvSpPr>
        <p:spPr>
          <a:xfrm>
            <a:off x="6570384" y="6696016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7" name="object 497" descr=""/>
          <p:cNvSpPr txBox="1"/>
          <p:nvPr/>
        </p:nvSpPr>
        <p:spPr>
          <a:xfrm>
            <a:off x="7224105" y="670006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8" name="object 498" descr=""/>
          <p:cNvSpPr txBox="1"/>
          <p:nvPr/>
        </p:nvSpPr>
        <p:spPr>
          <a:xfrm>
            <a:off x="7865682" y="670208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99" name="object 499" descr=""/>
          <p:cNvSpPr txBox="1"/>
          <p:nvPr/>
        </p:nvSpPr>
        <p:spPr>
          <a:xfrm>
            <a:off x="8508271" y="670310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0" name="object 500" descr=""/>
          <p:cNvSpPr txBox="1"/>
          <p:nvPr/>
        </p:nvSpPr>
        <p:spPr>
          <a:xfrm>
            <a:off x="1733257" y="614855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1" name="object 501" descr=""/>
          <p:cNvSpPr txBox="1"/>
          <p:nvPr/>
        </p:nvSpPr>
        <p:spPr>
          <a:xfrm>
            <a:off x="2379894" y="6144503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2" name="object 502" descr=""/>
          <p:cNvSpPr txBox="1"/>
          <p:nvPr/>
        </p:nvSpPr>
        <p:spPr>
          <a:xfrm>
            <a:off x="3021471" y="6145515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3" name="object 503" descr=""/>
          <p:cNvSpPr txBox="1"/>
          <p:nvPr/>
        </p:nvSpPr>
        <p:spPr>
          <a:xfrm>
            <a:off x="3668108" y="614753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4" name="object 504" descr=""/>
          <p:cNvSpPr txBox="1"/>
          <p:nvPr/>
        </p:nvSpPr>
        <p:spPr>
          <a:xfrm>
            <a:off x="4311709" y="614349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5" name="object 505" descr=""/>
          <p:cNvSpPr txBox="1"/>
          <p:nvPr/>
        </p:nvSpPr>
        <p:spPr>
          <a:xfrm>
            <a:off x="4960370" y="614956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6" name="object 506" descr=""/>
          <p:cNvSpPr txBox="1"/>
          <p:nvPr/>
        </p:nvSpPr>
        <p:spPr>
          <a:xfrm>
            <a:off x="5603971" y="614349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7" name="object 507" descr=""/>
          <p:cNvSpPr txBox="1"/>
          <p:nvPr/>
        </p:nvSpPr>
        <p:spPr>
          <a:xfrm>
            <a:off x="6248584" y="614247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8" name="object 508" descr=""/>
          <p:cNvSpPr txBox="1"/>
          <p:nvPr/>
        </p:nvSpPr>
        <p:spPr>
          <a:xfrm>
            <a:off x="6893197" y="614349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09" name="object 509" descr=""/>
          <p:cNvSpPr txBox="1"/>
          <p:nvPr/>
        </p:nvSpPr>
        <p:spPr>
          <a:xfrm>
            <a:off x="7546917" y="6147539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79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0" name="object 510" descr=""/>
          <p:cNvSpPr txBox="1"/>
          <p:nvPr/>
        </p:nvSpPr>
        <p:spPr>
          <a:xfrm>
            <a:off x="8186470" y="6144503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1" name="object 511" descr=""/>
          <p:cNvSpPr txBox="1"/>
          <p:nvPr/>
        </p:nvSpPr>
        <p:spPr>
          <a:xfrm>
            <a:off x="8838167" y="6147539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2" name="object 512" descr=""/>
          <p:cNvSpPr txBox="1"/>
          <p:nvPr/>
        </p:nvSpPr>
        <p:spPr>
          <a:xfrm>
            <a:off x="2058093" y="5582870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3" name="object 513" descr=""/>
          <p:cNvSpPr txBox="1"/>
          <p:nvPr/>
        </p:nvSpPr>
        <p:spPr>
          <a:xfrm>
            <a:off x="2701694" y="558894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4" name="object 514" descr=""/>
          <p:cNvSpPr txBox="1"/>
          <p:nvPr/>
        </p:nvSpPr>
        <p:spPr>
          <a:xfrm>
            <a:off x="3348331" y="5584894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5" name="object 515" descr=""/>
          <p:cNvSpPr txBox="1"/>
          <p:nvPr/>
        </p:nvSpPr>
        <p:spPr>
          <a:xfrm>
            <a:off x="3994968" y="5583882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6" name="object 516" descr=""/>
          <p:cNvSpPr txBox="1"/>
          <p:nvPr/>
        </p:nvSpPr>
        <p:spPr>
          <a:xfrm>
            <a:off x="4636545" y="5579834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7" name="object 517" descr=""/>
          <p:cNvSpPr txBox="1"/>
          <p:nvPr/>
        </p:nvSpPr>
        <p:spPr>
          <a:xfrm>
            <a:off x="5288242" y="557781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8" name="object 518" descr=""/>
          <p:cNvSpPr txBox="1"/>
          <p:nvPr/>
        </p:nvSpPr>
        <p:spPr>
          <a:xfrm>
            <a:off x="5931843" y="558185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19" name="object 519" descr=""/>
          <p:cNvSpPr txBox="1"/>
          <p:nvPr/>
        </p:nvSpPr>
        <p:spPr>
          <a:xfrm>
            <a:off x="6575444" y="558185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89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0" name="object 520" descr=""/>
          <p:cNvSpPr txBox="1"/>
          <p:nvPr/>
        </p:nvSpPr>
        <p:spPr>
          <a:xfrm>
            <a:off x="7219045" y="558185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1" name="object 521" descr=""/>
          <p:cNvSpPr txBox="1"/>
          <p:nvPr/>
        </p:nvSpPr>
        <p:spPr>
          <a:xfrm>
            <a:off x="7868718" y="5581858"/>
            <a:ext cx="1219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2" name="object 522" descr=""/>
          <p:cNvSpPr txBox="1"/>
          <p:nvPr/>
        </p:nvSpPr>
        <p:spPr>
          <a:xfrm>
            <a:off x="8510295" y="558185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3" name="object 523" descr=""/>
          <p:cNvSpPr txBox="1"/>
          <p:nvPr/>
        </p:nvSpPr>
        <p:spPr>
          <a:xfrm>
            <a:off x="1728197" y="502326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4" name="object 524" descr=""/>
          <p:cNvSpPr txBox="1"/>
          <p:nvPr/>
        </p:nvSpPr>
        <p:spPr>
          <a:xfrm>
            <a:off x="2383941" y="5023261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5" name="object 525" descr=""/>
          <p:cNvSpPr txBox="1"/>
          <p:nvPr/>
        </p:nvSpPr>
        <p:spPr>
          <a:xfrm>
            <a:off x="3026531" y="502326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6" name="object 526" descr=""/>
          <p:cNvSpPr txBox="1"/>
          <p:nvPr/>
        </p:nvSpPr>
        <p:spPr>
          <a:xfrm>
            <a:off x="3675191" y="502832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7" name="object 527" descr=""/>
          <p:cNvSpPr txBox="1"/>
          <p:nvPr/>
        </p:nvSpPr>
        <p:spPr>
          <a:xfrm>
            <a:off x="4317781" y="502832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8" name="object 528" descr=""/>
          <p:cNvSpPr txBox="1"/>
          <p:nvPr/>
        </p:nvSpPr>
        <p:spPr>
          <a:xfrm>
            <a:off x="4955310" y="5021238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29" name="object 529" descr=""/>
          <p:cNvSpPr txBox="1"/>
          <p:nvPr/>
        </p:nvSpPr>
        <p:spPr>
          <a:xfrm>
            <a:off x="5605995" y="5023261"/>
            <a:ext cx="1339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99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0" name="object 530" descr=""/>
          <p:cNvSpPr txBox="1"/>
          <p:nvPr/>
        </p:nvSpPr>
        <p:spPr>
          <a:xfrm>
            <a:off x="6238464" y="502528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1" name="object 531" descr=""/>
          <p:cNvSpPr txBox="1"/>
          <p:nvPr/>
        </p:nvSpPr>
        <p:spPr>
          <a:xfrm>
            <a:off x="6888137" y="502123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2" name="object 532" descr=""/>
          <p:cNvSpPr txBox="1"/>
          <p:nvPr/>
        </p:nvSpPr>
        <p:spPr>
          <a:xfrm>
            <a:off x="7528702" y="501921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3" name="object 533" descr=""/>
          <p:cNvSpPr txBox="1"/>
          <p:nvPr/>
        </p:nvSpPr>
        <p:spPr>
          <a:xfrm>
            <a:off x="8163196" y="502528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4" name="object 534" descr=""/>
          <p:cNvSpPr txBox="1"/>
          <p:nvPr/>
        </p:nvSpPr>
        <p:spPr>
          <a:xfrm>
            <a:off x="8818940" y="5021238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5" name="object 535" descr=""/>
          <p:cNvSpPr txBox="1"/>
          <p:nvPr/>
        </p:nvSpPr>
        <p:spPr>
          <a:xfrm>
            <a:off x="2040890" y="44666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6" name="object 536" descr=""/>
          <p:cNvSpPr txBox="1"/>
          <p:nvPr/>
        </p:nvSpPr>
        <p:spPr>
          <a:xfrm>
            <a:off x="2684491" y="447174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7" name="object 537" descr=""/>
          <p:cNvSpPr txBox="1"/>
          <p:nvPr/>
        </p:nvSpPr>
        <p:spPr>
          <a:xfrm>
            <a:off x="3327080" y="447073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8" name="object 538" descr=""/>
          <p:cNvSpPr txBox="1"/>
          <p:nvPr/>
        </p:nvSpPr>
        <p:spPr>
          <a:xfrm>
            <a:off x="3970681" y="446972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39" name="object 539" descr=""/>
          <p:cNvSpPr txBox="1"/>
          <p:nvPr/>
        </p:nvSpPr>
        <p:spPr>
          <a:xfrm>
            <a:off x="4616306" y="446972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109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0" name="object 540" descr=""/>
          <p:cNvSpPr txBox="1"/>
          <p:nvPr/>
        </p:nvSpPr>
        <p:spPr>
          <a:xfrm>
            <a:off x="5264967" y="4465676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1" name="object 541" descr=""/>
          <p:cNvSpPr txBox="1"/>
          <p:nvPr/>
        </p:nvSpPr>
        <p:spPr>
          <a:xfrm>
            <a:off x="5917676" y="4473772"/>
            <a:ext cx="1397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2" name="object 542" descr=""/>
          <p:cNvSpPr txBox="1"/>
          <p:nvPr/>
        </p:nvSpPr>
        <p:spPr>
          <a:xfrm>
            <a:off x="6555205" y="4465676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3" name="object 543" descr=""/>
          <p:cNvSpPr txBox="1"/>
          <p:nvPr/>
        </p:nvSpPr>
        <p:spPr>
          <a:xfrm>
            <a:off x="7204878" y="446668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4" name="object 544" descr=""/>
          <p:cNvSpPr txBox="1"/>
          <p:nvPr/>
        </p:nvSpPr>
        <p:spPr>
          <a:xfrm>
            <a:off x="7853539" y="4465676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5" name="object 545" descr=""/>
          <p:cNvSpPr txBox="1"/>
          <p:nvPr/>
        </p:nvSpPr>
        <p:spPr>
          <a:xfrm>
            <a:off x="8494104" y="446668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6" name="object 546" descr=""/>
          <p:cNvSpPr txBox="1"/>
          <p:nvPr/>
        </p:nvSpPr>
        <p:spPr>
          <a:xfrm>
            <a:off x="1716054" y="391112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7" name="object 547" descr=""/>
          <p:cNvSpPr txBox="1"/>
          <p:nvPr/>
        </p:nvSpPr>
        <p:spPr>
          <a:xfrm>
            <a:off x="2360667" y="3911127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8" name="object 548" descr=""/>
          <p:cNvSpPr txBox="1"/>
          <p:nvPr/>
        </p:nvSpPr>
        <p:spPr>
          <a:xfrm>
            <a:off x="3010339" y="3907079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49" name="object 549" descr=""/>
          <p:cNvSpPr txBox="1"/>
          <p:nvPr/>
        </p:nvSpPr>
        <p:spPr>
          <a:xfrm>
            <a:off x="3654952" y="3909103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0" name="object 550" descr=""/>
          <p:cNvSpPr txBox="1"/>
          <p:nvPr/>
        </p:nvSpPr>
        <p:spPr>
          <a:xfrm>
            <a:off x="4294506" y="391011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1" name="object 551" descr=""/>
          <p:cNvSpPr txBox="1"/>
          <p:nvPr/>
        </p:nvSpPr>
        <p:spPr>
          <a:xfrm>
            <a:off x="4945190" y="3912139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2" name="object 552" descr=""/>
          <p:cNvSpPr txBox="1"/>
          <p:nvPr/>
        </p:nvSpPr>
        <p:spPr>
          <a:xfrm>
            <a:off x="5584743" y="390505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3" name="object 553" descr=""/>
          <p:cNvSpPr txBox="1"/>
          <p:nvPr/>
        </p:nvSpPr>
        <p:spPr>
          <a:xfrm>
            <a:off x="6230368" y="390707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4" name="object 554" descr=""/>
          <p:cNvSpPr txBox="1"/>
          <p:nvPr/>
        </p:nvSpPr>
        <p:spPr>
          <a:xfrm>
            <a:off x="6877005" y="3908091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5" name="object 555" descr=""/>
          <p:cNvSpPr txBox="1"/>
          <p:nvPr/>
        </p:nvSpPr>
        <p:spPr>
          <a:xfrm>
            <a:off x="7519595" y="390606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6" name="object 556" descr=""/>
          <p:cNvSpPr txBox="1"/>
          <p:nvPr/>
        </p:nvSpPr>
        <p:spPr>
          <a:xfrm>
            <a:off x="8165220" y="3908091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7" name="object 557" descr=""/>
          <p:cNvSpPr txBox="1"/>
          <p:nvPr/>
        </p:nvSpPr>
        <p:spPr>
          <a:xfrm>
            <a:off x="8811856" y="3911127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8" name="object 558" descr=""/>
          <p:cNvSpPr txBox="1"/>
          <p:nvPr/>
        </p:nvSpPr>
        <p:spPr>
          <a:xfrm>
            <a:off x="2031782" y="334949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59" name="object 559" descr=""/>
          <p:cNvSpPr txBox="1"/>
          <p:nvPr/>
        </p:nvSpPr>
        <p:spPr>
          <a:xfrm>
            <a:off x="2680443" y="335151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0" name="object 560" descr=""/>
          <p:cNvSpPr txBox="1"/>
          <p:nvPr/>
        </p:nvSpPr>
        <p:spPr>
          <a:xfrm>
            <a:off x="3324044" y="334848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1" name="object 561" descr=""/>
          <p:cNvSpPr txBox="1"/>
          <p:nvPr/>
        </p:nvSpPr>
        <p:spPr>
          <a:xfrm>
            <a:off x="3977765" y="335151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2" name="object 562" descr=""/>
          <p:cNvSpPr txBox="1"/>
          <p:nvPr/>
        </p:nvSpPr>
        <p:spPr>
          <a:xfrm>
            <a:off x="4617318" y="335151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3" name="object 563" descr=""/>
          <p:cNvSpPr txBox="1"/>
          <p:nvPr/>
        </p:nvSpPr>
        <p:spPr>
          <a:xfrm>
            <a:off x="5262943" y="3353542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4" name="object 564" descr=""/>
          <p:cNvSpPr txBox="1"/>
          <p:nvPr/>
        </p:nvSpPr>
        <p:spPr>
          <a:xfrm>
            <a:off x="5907556" y="3347470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5" name="object 565" descr=""/>
          <p:cNvSpPr txBox="1"/>
          <p:nvPr/>
        </p:nvSpPr>
        <p:spPr>
          <a:xfrm>
            <a:off x="6552169" y="335050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6" name="object 566" descr=""/>
          <p:cNvSpPr txBox="1"/>
          <p:nvPr/>
        </p:nvSpPr>
        <p:spPr>
          <a:xfrm>
            <a:off x="7197794" y="335050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7" name="object 567" descr=""/>
          <p:cNvSpPr txBox="1"/>
          <p:nvPr/>
        </p:nvSpPr>
        <p:spPr>
          <a:xfrm>
            <a:off x="7843419" y="335050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8" name="object 568" descr=""/>
          <p:cNvSpPr txBox="1"/>
          <p:nvPr/>
        </p:nvSpPr>
        <p:spPr>
          <a:xfrm>
            <a:off x="8491068" y="335050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9" name="object 569" descr=""/>
          <p:cNvSpPr txBox="1"/>
          <p:nvPr/>
        </p:nvSpPr>
        <p:spPr>
          <a:xfrm>
            <a:off x="1710994" y="279292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139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0" name="object 570" descr=""/>
          <p:cNvSpPr txBox="1"/>
          <p:nvPr/>
        </p:nvSpPr>
        <p:spPr>
          <a:xfrm>
            <a:off x="2355607" y="2791909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1" name="object 571" descr=""/>
          <p:cNvSpPr txBox="1"/>
          <p:nvPr/>
        </p:nvSpPr>
        <p:spPr>
          <a:xfrm>
            <a:off x="3003256" y="2792920"/>
            <a:ext cx="158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2" name="object 572" descr=""/>
          <p:cNvSpPr txBox="1"/>
          <p:nvPr/>
        </p:nvSpPr>
        <p:spPr>
          <a:xfrm>
            <a:off x="3646857" y="2788872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3" name="object 573" descr=""/>
          <p:cNvSpPr txBox="1"/>
          <p:nvPr/>
        </p:nvSpPr>
        <p:spPr>
          <a:xfrm>
            <a:off x="4291470" y="2792920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4" name="object 574" descr=""/>
          <p:cNvSpPr txBox="1"/>
          <p:nvPr/>
        </p:nvSpPr>
        <p:spPr>
          <a:xfrm>
            <a:off x="4937095" y="2792920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5" name="object 575" descr=""/>
          <p:cNvSpPr txBox="1"/>
          <p:nvPr/>
        </p:nvSpPr>
        <p:spPr>
          <a:xfrm>
            <a:off x="5583732" y="2788872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6" name="object 576" descr=""/>
          <p:cNvSpPr txBox="1"/>
          <p:nvPr/>
        </p:nvSpPr>
        <p:spPr>
          <a:xfrm>
            <a:off x="6229356" y="2791909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7" name="object 577" descr=""/>
          <p:cNvSpPr txBox="1"/>
          <p:nvPr/>
        </p:nvSpPr>
        <p:spPr>
          <a:xfrm>
            <a:off x="6870934" y="2793932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8" name="object 578" descr=""/>
          <p:cNvSpPr txBox="1"/>
          <p:nvPr/>
        </p:nvSpPr>
        <p:spPr>
          <a:xfrm>
            <a:off x="7515547" y="2790896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9" name="object 579" descr=""/>
          <p:cNvSpPr txBox="1"/>
          <p:nvPr/>
        </p:nvSpPr>
        <p:spPr>
          <a:xfrm>
            <a:off x="8161172" y="2789885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0" name="object 580" descr=""/>
          <p:cNvSpPr txBox="1"/>
          <p:nvPr/>
        </p:nvSpPr>
        <p:spPr>
          <a:xfrm>
            <a:off x="8813880" y="279190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1" name="object 581" descr=""/>
          <p:cNvSpPr txBox="1"/>
          <p:nvPr/>
        </p:nvSpPr>
        <p:spPr>
          <a:xfrm>
            <a:off x="2038866" y="2234323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2" name="object 582" descr=""/>
          <p:cNvSpPr txBox="1"/>
          <p:nvPr/>
        </p:nvSpPr>
        <p:spPr>
          <a:xfrm>
            <a:off x="2681455" y="22312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3" name="object 583" descr=""/>
          <p:cNvSpPr txBox="1"/>
          <p:nvPr/>
        </p:nvSpPr>
        <p:spPr>
          <a:xfrm>
            <a:off x="3328092" y="22312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4" name="object 584" descr=""/>
          <p:cNvSpPr txBox="1"/>
          <p:nvPr/>
        </p:nvSpPr>
        <p:spPr>
          <a:xfrm>
            <a:off x="3971693" y="2228251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5" name="object 585" descr=""/>
          <p:cNvSpPr txBox="1"/>
          <p:nvPr/>
        </p:nvSpPr>
        <p:spPr>
          <a:xfrm>
            <a:off x="4615294" y="22312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6" name="object 586" descr=""/>
          <p:cNvSpPr txBox="1"/>
          <p:nvPr/>
        </p:nvSpPr>
        <p:spPr>
          <a:xfrm>
            <a:off x="5262943" y="2230275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7" name="object 587" descr=""/>
          <p:cNvSpPr txBox="1"/>
          <p:nvPr/>
        </p:nvSpPr>
        <p:spPr>
          <a:xfrm>
            <a:off x="5908568" y="223533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8" name="object 588" descr=""/>
          <p:cNvSpPr txBox="1"/>
          <p:nvPr/>
        </p:nvSpPr>
        <p:spPr>
          <a:xfrm>
            <a:off x="6552169" y="22312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9" name="object 589" descr=""/>
          <p:cNvSpPr txBox="1"/>
          <p:nvPr/>
        </p:nvSpPr>
        <p:spPr>
          <a:xfrm>
            <a:off x="7198806" y="2232299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0" name="object 590" descr=""/>
          <p:cNvSpPr txBox="1"/>
          <p:nvPr/>
        </p:nvSpPr>
        <p:spPr>
          <a:xfrm>
            <a:off x="7841395" y="223128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1" name="object 591" descr=""/>
          <p:cNvSpPr txBox="1"/>
          <p:nvPr/>
        </p:nvSpPr>
        <p:spPr>
          <a:xfrm>
            <a:off x="8494104" y="2229264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2" name="object 592" descr=""/>
          <p:cNvSpPr txBox="1"/>
          <p:nvPr/>
        </p:nvSpPr>
        <p:spPr>
          <a:xfrm>
            <a:off x="1709982" y="167066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3" name="object 593" descr=""/>
          <p:cNvSpPr txBox="1"/>
          <p:nvPr/>
        </p:nvSpPr>
        <p:spPr>
          <a:xfrm>
            <a:off x="2357631" y="167572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4" name="object 594" descr=""/>
          <p:cNvSpPr txBox="1"/>
          <p:nvPr/>
        </p:nvSpPr>
        <p:spPr>
          <a:xfrm>
            <a:off x="3002244" y="1671678"/>
            <a:ext cx="1701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5" name="object 595" descr=""/>
          <p:cNvSpPr txBox="1"/>
          <p:nvPr/>
        </p:nvSpPr>
        <p:spPr>
          <a:xfrm>
            <a:off x="3649893" y="167572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6" name="object 596" descr=""/>
          <p:cNvSpPr txBox="1"/>
          <p:nvPr/>
        </p:nvSpPr>
        <p:spPr>
          <a:xfrm>
            <a:off x="4294506" y="167269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7" name="object 597" descr=""/>
          <p:cNvSpPr txBox="1"/>
          <p:nvPr/>
        </p:nvSpPr>
        <p:spPr>
          <a:xfrm>
            <a:off x="4937095" y="167775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8" name="object 598" descr=""/>
          <p:cNvSpPr txBox="1"/>
          <p:nvPr/>
        </p:nvSpPr>
        <p:spPr>
          <a:xfrm>
            <a:off x="5584743" y="167471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9" name="object 599" descr=""/>
          <p:cNvSpPr txBox="1"/>
          <p:nvPr/>
        </p:nvSpPr>
        <p:spPr>
          <a:xfrm>
            <a:off x="6232392" y="1672690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0" name="object 600" descr=""/>
          <p:cNvSpPr txBox="1"/>
          <p:nvPr/>
        </p:nvSpPr>
        <p:spPr>
          <a:xfrm>
            <a:off x="6874981" y="1674714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1" name="object 601" descr=""/>
          <p:cNvSpPr txBox="1"/>
          <p:nvPr/>
        </p:nvSpPr>
        <p:spPr>
          <a:xfrm>
            <a:off x="7528702" y="1676738"/>
            <a:ext cx="1517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2" name="object 602" descr=""/>
          <p:cNvSpPr txBox="1"/>
          <p:nvPr/>
        </p:nvSpPr>
        <p:spPr>
          <a:xfrm>
            <a:off x="8163196" y="1670666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3" name="object 603" descr=""/>
          <p:cNvSpPr txBox="1"/>
          <p:nvPr/>
        </p:nvSpPr>
        <p:spPr>
          <a:xfrm>
            <a:off x="8810845" y="1671678"/>
            <a:ext cx="1638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173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04" name="object 604" descr=""/>
          <p:cNvGrpSpPr/>
          <p:nvPr/>
        </p:nvGrpSpPr>
        <p:grpSpPr>
          <a:xfrm>
            <a:off x="962226" y="1664857"/>
            <a:ext cx="307975" cy="7965440"/>
            <a:chOff x="962226" y="1664857"/>
            <a:chExt cx="307975" cy="7965440"/>
          </a:xfrm>
        </p:grpSpPr>
        <p:sp>
          <p:nvSpPr>
            <p:cNvPr id="605" name="object 605" descr=""/>
            <p:cNvSpPr/>
            <p:nvPr/>
          </p:nvSpPr>
          <p:spPr>
            <a:xfrm>
              <a:off x="965401" y="1668032"/>
              <a:ext cx="301625" cy="7959090"/>
            </a:xfrm>
            <a:custGeom>
              <a:avLst/>
              <a:gdLst/>
              <a:ahLst/>
              <a:cxnLst/>
              <a:rect l="l" t="t" r="r" b="b"/>
              <a:pathLst>
                <a:path w="301625" h="7959090">
                  <a:moveTo>
                    <a:pt x="301561" y="35418"/>
                  </a:moveTo>
                  <a:lnTo>
                    <a:pt x="0" y="35418"/>
                  </a:lnTo>
                </a:path>
                <a:path w="301625" h="7959090">
                  <a:moveTo>
                    <a:pt x="301561" y="7923579"/>
                  </a:moveTo>
                  <a:lnTo>
                    <a:pt x="0" y="7923579"/>
                  </a:lnTo>
                </a:path>
                <a:path w="301625" h="7959090">
                  <a:moveTo>
                    <a:pt x="35418" y="0"/>
                  </a:moveTo>
                  <a:lnTo>
                    <a:pt x="35418" y="79589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" name="object 606" descr=""/>
            <p:cNvSpPr/>
            <p:nvPr/>
          </p:nvSpPr>
          <p:spPr>
            <a:xfrm>
              <a:off x="974509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" name="object 607" descr=""/>
            <p:cNvSpPr/>
            <p:nvPr/>
          </p:nvSpPr>
          <p:spPr>
            <a:xfrm>
              <a:off x="974509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" name="object 608" descr=""/>
            <p:cNvSpPr/>
            <p:nvPr/>
          </p:nvSpPr>
          <p:spPr>
            <a:xfrm>
              <a:off x="974509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" name="object 609" descr=""/>
            <p:cNvSpPr/>
            <p:nvPr/>
          </p:nvSpPr>
          <p:spPr>
            <a:xfrm>
              <a:off x="974509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10" name="object 610" descr=""/>
          <p:cNvSpPr txBox="1"/>
          <p:nvPr/>
        </p:nvSpPr>
        <p:spPr>
          <a:xfrm>
            <a:off x="899599" y="5519699"/>
            <a:ext cx="118110" cy="259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11" name="object 611" descr=""/>
          <p:cNvGrpSpPr/>
          <p:nvPr/>
        </p:nvGrpSpPr>
        <p:grpSpPr>
          <a:xfrm>
            <a:off x="1156521" y="8835545"/>
            <a:ext cx="116205" cy="795020"/>
            <a:chOff x="1156521" y="8835545"/>
            <a:chExt cx="116205" cy="795020"/>
          </a:xfrm>
        </p:grpSpPr>
        <p:sp>
          <p:nvSpPr>
            <p:cNvPr id="612" name="object 612" descr=""/>
            <p:cNvSpPr/>
            <p:nvPr/>
          </p:nvSpPr>
          <p:spPr>
            <a:xfrm>
              <a:off x="1159696" y="8838720"/>
              <a:ext cx="109855" cy="788670"/>
            </a:xfrm>
            <a:custGeom>
              <a:avLst/>
              <a:gdLst/>
              <a:ahLst/>
              <a:cxnLst/>
              <a:rect l="l" t="t" r="r" b="b"/>
              <a:pathLst>
                <a:path w="109855" h="788670">
                  <a:moveTo>
                    <a:pt x="109290" y="752891"/>
                  </a:moveTo>
                  <a:lnTo>
                    <a:pt x="85003" y="752891"/>
                  </a:lnTo>
                </a:path>
                <a:path w="109855" h="788670">
                  <a:moveTo>
                    <a:pt x="0" y="35418"/>
                  </a:moveTo>
                  <a:lnTo>
                    <a:pt x="13155" y="35418"/>
                  </a:lnTo>
                </a:path>
                <a:path w="109855" h="788670">
                  <a:moveTo>
                    <a:pt x="49585" y="788310"/>
                  </a:moveTo>
                  <a:lnTo>
                    <a:pt x="4958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" name="object 613" descr=""/>
            <p:cNvSpPr/>
            <p:nvPr/>
          </p:nvSpPr>
          <p:spPr>
            <a:xfrm>
              <a:off x="1181959" y="95653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" name="object 614" descr=""/>
            <p:cNvSpPr/>
            <p:nvPr/>
          </p:nvSpPr>
          <p:spPr>
            <a:xfrm>
              <a:off x="1181959" y="95653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" name="object 615" descr=""/>
            <p:cNvSpPr/>
            <p:nvPr/>
          </p:nvSpPr>
          <p:spPr>
            <a:xfrm>
              <a:off x="1181959" y="88478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" name="object 616" descr=""/>
            <p:cNvSpPr/>
            <p:nvPr/>
          </p:nvSpPr>
          <p:spPr>
            <a:xfrm>
              <a:off x="1181959" y="884782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17" name="object 617" descr=""/>
          <p:cNvSpPr txBox="1"/>
          <p:nvPr/>
        </p:nvSpPr>
        <p:spPr>
          <a:xfrm>
            <a:off x="1108061" y="91255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18" name="object 618" descr=""/>
          <p:cNvGrpSpPr/>
          <p:nvPr/>
        </p:nvGrpSpPr>
        <p:grpSpPr>
          <a:xfrm>
            <a:off x="1180808" y="8118071"/>
            <a:ext cx="101600" cy="796290"/>
            <a:chOff x="1180808" y="8118071"/>
            <a:chExt cx="101600" cy="796290"/>
          </a:xfrm>
        </p:grpSpPr>
        <p:sp>
          <p:nvSpPr>
            <p:cNvPr id="619" name="object 619" descr=""/>
            <p:cNvSpPr/>
            <p:nvPr/>
          </p:nvSpPr>
          <p:spPr>
            <a:xfrm>
              <a:off x="1183983" y="8121246"/>
              <a:ext cx="95250" cy="789940"/>
            </a:xfrm>
            <a:custGeom>
              <a:avLst/>
              <a:gdLst/>
              <a:ahLst/>
              <a:cxnLst/>
              <a:rect l="l" t="t" r="r" b="b"/>
              <a:pathLst>
                <a:path w="95250" h="789940">
                  <a:moveTo>
                    <a:pt x="95123" y="752891"/>
                  </a:moveTo>
                  <a:lnTo>
                    <a:pt x="71848" y="752891"/>
                  </a:lnTo>
                </a:path>
                <a:path w="95250" h="789940">
                  <a:moveTo>
                    <a:pt x="24286" y="36430"/>
                  </a:moveTo>
                  <a:lnTo>
                    <a:pt x="0" y="36430"/>
                  </a:lnTo>
                </a:path>
                <a:path w="95250" h="789940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" name="object 620" descr=""/>
            <p:cNvSpPr/>
            <p:nvPr/>
          </p:nvSpPr>
          <p:spPr>
            <a:xfrm>
              <a:off x="1193090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" name="object 621" descr=""/>
            <p:cNvSpPr/>
            <p:nvPr/>
          </p:nvSpPr>
          <p:spPr>
            <a:xfrm>
              <a:off x="1193090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" name="object 622" descr=""/>
            <p:cNvSpPr/>
            <p:nvPr/>
          </p:nvSpPr>
          <p:spPr>
            <a:xfrm>
              <a:off x="1193090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" name="object 623" descr=""/>
            <p:cNvSpPr/>
            <p:nvPr/>
          </p:nvSpPr>
          <p:spPr>
            <a:xfrm>
              <a:off x="1193090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4" name="object 624" descr=""/>
          <p:cNvSpPr txBox="1"/>
          <p:nvPr/>
        </p:nvSpPr>
        <p:spPr>
          <a:xfrm>
            <a:off x="1119192" y="84091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25" name="object 625" descr=""/>
          <p:cNvGrpSpPr/>
          <p:nvPr/>
        </p:nvGrpSpPr>
        <p:grpSpPr>
          <a:xfrm>
            <a:off x="1181820" y="7401610"/>
            <a:ext cx="66040" cy="795020"/>
            <a:chOff x="1181820" y="7401610"/>
            <a:chExt cx="66040" cy="795020"/>
          </a:xfrm>
        </p:grpSpPr>
        <p:sp>
          <p:nvSpPr>
            <p:cNvPr id="626" name="object 626" descr=""/>
            <p:cNvSpPr/>
            <p:nvPr/>
          </p:nvSpPr>
          <p:spPr>
            <a:xfrm>
              <a:off x="1184995" y="7404785"/>
              <a:ext cx="36830" cy="788670"/>
            </a:xfrm>
            <a:custGeom>
              <a:avLst/>
              <a:gdLst/>
              <a:ahLst/>
              <a:cxnLst/>
              <a:rect l="l" t="t" r="r" b="b"/>
              <a:pathLst>
                <a:path w="36830" h="788670">
                  <a:moveTo>
                    <a:pt x="23274" y="752891"/>
                  </a:moveTo>
                  <a:lnTo>
                    <a:pt x="0" y="752891"/>
                  </a:lnTo>
                </a:path>
                <a:path w="36830" h="788670">
                  <a:moveTo>
                    <a:pt x="23274" y="35418"/>
                  </a:moveTo>
                  <a:lnTo>
                    <a:pt x="0" y="35418"/>
                  </a:lnTo>
                </a:path>
                <a:path w="3683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" name="object 627" descr=""/>
            <p:cNvSpPr/>
            <p:nvPr/>
          </p:nvSpPr>
          <p:spPr>
            <a:xfrm>
              <a:off x="1195114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8" name="object 628" descr=""/>
            <p:cNvSpPr/>
            <p:nvPr/>
          </p:nvSpPr>
          <p:spPr>
            <a:xfrm>
              <a:off x="1195114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9" name="object 629" descr=""/>
            <p:cNvSpPr/>
            <p:nvPr/>
          </p:nvSpPr>
          <p:spPr>
            <a:xfrm>
              <a:off x="1195114" y="7413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0" name="object 630" descr=""/>
            <p:cNvSpPr/>
            <p:nvPr/>
          </p:nvSpPr>
          <p:spPr>
            <a:xfrm>
              <a:off x="119511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1" name="object 631" descr=""/>
          <p:cNvSpPr txBox="1"/>
          <p:nvPr/>
        </p:nvSpPr>
        <p:spPr>
          <a:xfrm>
            <a:off x="1120204" y="769162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32" name="object 632" descr=""/>
          <p:cNvGrpSpPr/>
          <p:nvPr/>
        </p:nvGrpSpPr>
        <p:grpSpPr>
          <a:xfrm>
            <a:off x="1181820" y="5966662"/>
            <a:ext cx="66040" cy="1512570"/>
            <a:chOff x="1181820" y="5966662"/>
            <a:chExt cx="66040" cy="1512570"/>
          </a:xfrm>
        </p:grpSpPr>
        <p:sp>
          <p:nvSpPr>
            <p:cNvPr id="633" name="object 633" descr=""/>
            <p:cNvSpPr/>
            <p:nvPr/>
          </p:nvSpPr>
          <p:spPr>
            <a:xfrm>
              <a:off x="1184995" y="5969837"/>
              <a:ext cx="36830" cy="1506220"/>
            </a:xfrm>
            <a:custGeom>
              <a:avLst/>
              <a:gdLst/>
              <a:ahLst/>
              <a:cxnLst/>
              <a:rect l="l" t="t" r="r" b="b"/>
              <a:pathLst>
                <a:path w="36830" h="1506220">
                  <a:moveTo>
                    <a:pt x="23274" y="1470365"/>
                  </a:moveTo>
                  <a:lnTo>
                    <a:pt x="0" y="1470365"/>
                  </a:lnTo>
                </a:path>
                <a:path w="36830" h="1506220">
                  <a:moveTo>
                    <a:pt x="23274" y="36430"/>
                  </a:moveTo>
                  <a:lnTo>
                    <a:pt x="0" y="36430"/>
                  </a:lnTo>
                </a:path>
                <a:path w="36830" h="1506220">
                  <a:moveTo>
                    <a:pt x="36430" y="150578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4" name="object 634" descr=""/>
            <p:cNvSpPr/>
            <p:nvPr/>
          </p:nvSpPr>
          <p:spPr>
            <a:xfrm>
              <a:off x="119511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5" name="object 635" descr=""/>
            <p:cNvSpPr/>
            <p:nvPr/>
          </p:nvSpPr>
          <p:spPr>
            <a:xfrm>
              <a:off x="119511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36" name="object 636" descr=""/>
            <p:cNvSpPr/>
            <p:nvPr/>
          </p:nvSpPr>
          <p:spPr>
            <a:xfrm>
              <a:off x="119511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37" name="object 637" descr=""/>
            <p:cNvSpPr/>
            <p:nvPr/>
          </p:nvSpPr>
          <p:spPr>
            <a:xfrm>
              <a:off x="119511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38" name="object 638" descr=""/>
          <p:cNvSpPr txBox="1"/>
          <p:nvPr/>
        </p:nvSpPr>
        <p:spPr>
          <a:xfrm>
            <a:off x="1120204" y="66159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39" name="object 639" descr=""/>
          <p:cNvGrpSpPr/>
          <p:nvPr/>
        </p:nvGrpSpPr>
        <p:grpSpPr>
          <a:xfrm>
            <a:off x="1181820" y="5250201"/>
            <a:ext cx="66040" cy="795020"/>
            <a:chOff x="1181820" y="5250201"/>
            <a:chExt cx="66040" cy="795020"/>
          </a:xfrm>
        </p:grpSpPr>
        <p:sp>
          <p:nvSpPr>
            <p:cNvPr id="640" name="object 640" descr=""/>
            <p:cNvSpPr/>
            <p:nvPr/>
          </p:nvSpPr>
          <p:spPr>
            <a:xfrm>
              <a:off x="1184995" y="5253376"/>
              <a:ext cx="36830" cy="788670"/>
            </a:xfrm>
            <a:custGeom>
              <a:avLst/>
              <a:gdLst/>
              <a:ahLst/>
              <a:cxnLst/>
              <a:rect l="l" t="t" r="r" b="b"/>
              <a:pathLst>
                <a:path w="36830" h="788670">
                  <a:moveTo>
                    <a:pt x="23274" y="752891"/>
                  </a:moveTo>
                  <a:lnTo>
                    <a:pt x="0" y="752891"/>
                  </a:lnTo>
                </a:path>
                <a:path w="36830" h="788670">
                  <a:moveTo>
                    <a:pt x="23274" y="35418"/>
                  </a:moveTo>
                  <a:lnTo>
                    <a:pt x="0" y="35418"/>
                  </a:lnTo>
                </a:path>
                <a:path w="3683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1" name="object 641" descr=""/>
            <p:cNvSpPr/>
            <p:nvPr/>
          </p:nvSpPr>
          <p:spPr>
            <a:xfrm>
              <a:off x="1195114" y="59799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2" name="object 642" descr=""/>
            <p:cNvSpPr/>
            <p:nvPr/>
          </p:nvSpPr>
          <p:spPr>
            <a:xfrm>
              <a:off x="119511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3" name="object 643" descr=""/>
            <p:cNvSpPr/>
            <p:nvPr/>
          </p:nvSpPr>
          <p:spPr>
            <a:xfrm>
              <a:off x="119511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4" name="object 644" descr=""/>
            <p:cNvSpPr/>
            <p:nvPr/>
          </p:nvSpPr>
          <p:spPr>
            <a:xfrm>
              <a:off x="119511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45" name="object 645" descr=""/>
          <p:cNvSpPr txBox="1"/>
          <p:nvPr/>
        </p:nvSpPr>
        <p:spPr>
          <a:xfrm>
            <a:off x="1120204" y="554022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46" name="object 646" descr=""/>
          <p:cNvGrpSpPr/>
          <p:nvPr/>
        </p:nvGrpSpPr>
        <p:grpSpPr>
          <a:xfrm>
            <a:off x="1181820" y="4532727"/>
            <a:ext cx="66040" cy="796290"/>
            <a:chOff x="1181820" y="4532727"/>
            <a:chExt cx="66040" cy="796290"/>
          </a:xfrm>
        </p:grpSpPr>
        <p:sp>
          <p:nvSpPr>
            <p:cNvPr id="647" name="object 647" descr=""/>
            <p:cNvSpPr/>
            <p:nvPr/>
          </p:nvSpPr>
          <p:spPr>
            <a:xfrm>
              <a:off x="1184995" y="4535902"/>
              <a:ext cx="36830" cy="789940"/>
            </a:xfrm>
            <a:custGeom>
              <a:avLst/>
              <a:gdLst/>
              <a:ahLst/>
              <a:cxnLst/>
              <a:rect l="l" t="t" r="r" b="b"/>
              <a:pathLst>
                <a:path w="36830" h="789939">
                  <a:moveTo>
                    <a:pt x="23274" y="752891"/>
                  </a:moveTo>
                  <a:lnTo>
                    <a:pt x="0" y="752891"/>
                  </a:lnTo>
                </a:path>
                <a:path w="36830" h="789939">
                  <a:moveTo>
                    <a:pt x="23274" y="36430"/>
                  </a:moveTo>
                  <a:lnTo>
                    <a:pt x="0" y="36430"/>
                  </a:lnTo>
                </a:path>
                <a:path w="36830" h="789939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8" name="object 648" descr=""/>
            <p:cNvSpPr/>
            <p:nvPr/>
          </p:nvSpPr>
          <p:spPr>
            <a:xfrm>
              <a:off x="119511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49" name="object 649" descr=""/>
            <p:cNvSpPr/>
            <p:nvPr/>
          </p:nvSpPr>
          <p:spPr>
            <a:xfrm>
              <a:off x="119511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0" name="object 650" descr=""/>
            <p:cNvSpPr/>
            <p:nvPr/>
          </p:nvSpPr>
          <p:spPr>
            <a:xfrm>
              <a:off x="119511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1" name="object 651" descr=""/>
            <p:cNvSpPr/>
            <p:nvPr/>
          </p:nvSpPr>
          <p:spPr>
            <a:xfrm>
              <a:off x="119511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52" name="object 652" descr=""/>
          <p:cNvSpPr txBox="1"/>
          <p:nvPr/>
        </p:nvSpPr>
        <p:spPr>
          <a:xfrm>
            <a:off x="1120204" y="482274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53" name="object 653" descr=""/>
          <p:cNvGrpSpPr/>
          <p:nvPr/>
        </p:nvGrpSpPr>
        <p:grpSpPr>
          <a:xfrm>
            <a:off x="1181820" y="3816266"/>
            <a:ext cx="66040" cy="795020"/>
            <a:chOff x="1181820" y="3816266"/>
            <a:chExt cx="66040" cy="795020"/>
          </a:xfrm>
        </p:grpSpPr>
        <p:sp>
          <p:nvSpPr>
            <p:cNvPr id="654" name="object 654" descr=""/>
            <p:cNvSpPr/>
            <p:nvPr/>
          </p:nvSpPr>
          <p:spPr>
            <a:xfrm>
              <a:off x="1184995" y="3819441"/>
              <a:ext cx="36830" cy="788670"/>
            </a:xfrm>
            <a:custGeom>
              <a:avLst/>
              <a:gdLst/>
              <a:ahLst/>
              <a:cxnLst/>
              <a:rect l="l" t="t" r="r" b="b"/>
              <a:pathLst>
                <a:path w="36830" h="788670">
                  <a:moveTo>
                    <a:pt x="23274" y="752891"/>
                  </a:moveTo>
                  <a:lnTo>
                    <a:pt x="0" y="752891"/>
                  </a:lnTo>
                </a:path>
                <a:path w="36830" h="788670">
                  <a:moveTo>
                    <a:pt x="23274" y="35418"/>
                  </a:moveTo>
                  <a:lnTo>
                    <a:pt x="0" y="35418"/>
                  </a:lnTo>
                </a:path>
                <a:path w="3683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5" name="object 655" descr=""/>
            <p:cNvSpPr/>
            <p:nvPr/>
          </p:nvSpPr>
          <p:spPr>
            <a:xfrm>
              <a:off x="119511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6" name="object 656" descr=""/>
            <p:cNvSpPr/>
            <p:nvPr/>
          </p:nvSpPr>
          <p:spPr>
            <a:xfrm>
              <a:off x="119511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7" name="object 657" descr=""/>
            <p:cNvSpPr/>
            <p:nvPr/>
          </p:nvSpPr>
          <p:spPr>
            <a:xfrm>
              <a:off x="119511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58" name="object 658" descr=""/>
            <p:cNvSpPr/>
            <p:nvPr/>
          </p:nvSpPr>
          <p:spPr>
            <a:xfrm>
              <a:off x="1195114" y="382854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59" name="object 659" descr=""/>
          <p:cNvSpPr txBox="1"/>
          <p:nvPr/>
        </p:nvSpPr>
        <p:spPr>
          <a:xfrm>
            <a:off x="1120204" y="410628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60" name="object 660" descr=""/>
          <p:cNvGrpSpPr/>
          <p:nvPr/>
        </p:nvGrpSpPr>
        <p:grpSpPr>
          <a:xfrm>
            <a:off x="1181820" y="3385175"/>
            <a:ext cx="66040" cy="508634"/>
            <a:chOff x="1181820" y="3385175"/>
            <a:chExt cx="66040" cy="508634"/>
          </a:xfrm>
        </p:grpSpPr>
        <p:sp>
          <p:nvSpPr>
            <p:cNvPr id="661" name="object 661" descr=""/>
            <p:cNvSpPr/>
            <p:nvPr/>
          </p:nvSpPr>
          <p:spPr>
            <a:xfrm>
              <a:off x="1184995" y="3388350"/>
              <a:ext cx="36830" cy="502284"/>
            </a:xfrm>
            <a:custGeom>
              <a:avLst/>
              <a:gdLst/>
              <a:ahLst/>
              <a:cxnLst/>
              <a:rect l="l" t="t" r="r" b="b"/>
              <a:pathLst>
                <a:path w="36830" h="502285">
                  <a:moveTo>
                    <a:pt x="23274" y="466509"/>
                  </a:moveTo>
                  <a:lnTo>
                    <a:pt x="0" y="466509"/>
                  </a:lnTo>
                </a:path>
                <a:path w="36830" h="502285">
                  <a:moveTo>
                    <a:pt x="23274" y="36430"/>
                  </a:moveTo>
                  <a:lnTo>
                    <a:pt x="0" y="36430"/>
                  </a:lnTo>
                </a:path>
                <a:path w="36830" h="502285">
                  <a:moveTo>
                    <a:pt x="36430" y="501927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2" name="object 662" descr=""/>
            <p:cNvSpPr/>
            <p:nvPr/>
          </p:nvSpPr>
          <p:spPr>
            <a:xfrm>
              <a:off x="119511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3" name="object 663" descr=""/>
            <p:cNvSpPr/>
            <p:nvPr/>
          </p:nvSpPr>
          <p:spPr>
            <a:xfrm>
              <a:off x="119511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4" name="object 664" descr=""/>
            <p:cNvSpPr/>
            <p:nvPr/>
          </p:nvSpPr>
          <p:spPr>
            <a:xfrm>
              <a:off x="1195114" y="33984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65" name="object 665" descr=""/>
            <p:cNvSpPr/>
            <p:nvPr/>
          </p:nvSpPr>
          <p:spPr>
            <a:xfrm>
              <a:off x="119511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66" name="object 666" descr=""/>
          <p:cNvSpPr txBox="1"/>
          <p:nvPr/>
        </p:nvSpPr>
        <p:spPr>
          <a:xfrm>
            <a:off x="1120204" y="353841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67" name="object 667" descr=""/>
          <p:cNvGrpSpPr/>
          <p:nvPr/>
        </p:nvGrpSpPr>
        <p:grpSpPr>
          <a:xfrm>
            <a:off x="1181820" y="3098792"/>
            <a:ext cx="66040" cy="365125"/>
            <a:chOff x="1181820" y="3098792"/>
            <a:chExt cx="66040" cy="365125"/>
          </a:xfrm>
        </p:grpSpPr>
        <p:sp>
          <p:nvSpPr>
            <p:cNvPr id="668" name="object 668" descr=""/>
            <p:cNvSpPr/>
            <p:nvPr/>
          </p:nvSpPr>
          <p:spPr>
            <a:xfrm>
              <a:off x="1184995" y="3101967"/>
              <a:ext cx="36830" cy="358775"/>
            </a:xfrm>
            <a:custGeom>
              <a:avLst/>
              <a:gdLst/>
              <a:ahLst/>
              <a:cxnLst/>
              <a:rect l="l" t="t" r="r" b="b"/>
              <a:pathLst>
                <a:path w="36830" h="358775">
                  <a:moveTo>
                    <a:pt x="23274" y="322812"/>
                  </a:moveTo>
                  <a:lnTo>
                    <a:pt x="0" y="322812"/>
                  </a:lnTo>
                </a:path>
                <a:path w="36830" h="358775">
                  <a:moveTo>
                    <a:pt x="23274" y="35418"/>
                  </a:moveTo>
                  <a:lnTo>
                    <a:pt x="0" y="35418"/>
                  </a:lnTo>
                </a:path>
                <a:path w="36830" h="358775">
                  <a:moveTo>
                    <a:pt x="36430" y="35823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69" name="object 669" descr=""/>
            <p:cNvSpPr/>
            <p:nvPr/>
          </p:nvSpPr>
          <p:spPr>
            <a:xfrm>
              <a:off x="119511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0" name="object 670" descr=""/>
            <p:cNvSpPr/>
            <p:nvPr/>
          </p:nvSpPr>
          <p:spPr>
            <a:xfrm>
              <a:off x="119511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1" name="object 671" descr=""/>
            <p:cNvSpPr/>
            <p:nvPr/>
          </p:nvSpPr>
          <p:spPr>
            <a:xfrm>
              <a:off x="119511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2" name="object 672" descr=""/>
            <p:cNvSpPr/>
            <p:nvPr/>
          </p:nvSpPr>
          <p:spPr>
            <a:xfrm>
              <a:off x="119511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73" name="object 673" descr=""/>
          <p:cNvSpPr txBox="1"/>
          <p:nvPr/>
        </p:nvSpPr>
        <p:spPr>
          <a:xfrm>
            <a:off x="1120204" y="318018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74" name="object 674" descr=""/>
          <p:cNvGrpSpPr/>
          <p:nvPr/>
        </p:nvGrpSpPr>
        <p:grpSpPr>
          <a:xfrm>
            <a:off x="1181820" y="1664857"/>
            <a:ext cx="66040" cy="1512570"/>
            <a:chOff x="1181820" y="1664857"/>
            <a:chExt cx="66040" cy="1512570"/>
          </a:xfrm>
        </p:grpSpPr>
        <p:sp>
          <p:nvSpPr>
            <p:cNvPr id="675" name="object 675" descr=""/>
            <p:cNvSpPr/>
            <p:nvPr/>
          </p:nvSpPr>
          <p:spPr>
            <a:xfrm>
              <a:off x="1184995" y="1668032"/>
              <a:ext cx="36830" cy="1506220"/>
            </a:xfrm>
            <a:custGeom>
              <a:avLst/>
              <a:gdLst/>
              <a:ahLst/>
              <a:cxnLst/>
              <a:rect l="l" t="t" r="r" b="b"/>
              <a:pathLst>
                <a:path w="36830" h="1506220">
                  <a:moveTo>
                    <a:pt x="23274" y="1469353"/>
                  </a:moveTo>
                  <a:lnTo>
                    <a:pt x="0" y="1469353"/>
                  </a:lnTo>
                </a:path>
                <a:path w="36830" h="1506220">
                  <a:moveTo>
                    <a:pt x="23274" y="35418"/>
                  </a:moveTo>
                  <a:lnTo>
                    <a:pt x="0" y="35418"/>
                  </a:lnTo>
                </a:path>
                <a:path w="36830" h="1506220">
                  <a:moveTo>
                    <a:pt x="36430" y="150578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6" name="object 676" descr=""/>
            <p:cNvSpPr/>
            <p:nvPr/>
          </p:nvSpPr>
          <p:spPr>
            <a:xfrm>
              <a:off x="119511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7" name="object 677" descr=""/>
            <p:cNvSpPr/>
            <p:nvPr/>
          </p:nvSpPr>
          <p:spPr>
            <a:xfrm>
              <a:off x="119511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78" name="object 678" descr=""/>
            <p:cNvSpPr/>
            <p:nvPr/>
          </p:nvSpPr>
          <p:spPr>
            <a:xfrm>
              <a:off x="119511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79" name="object 679" descr=""/>
            <p:cNvSpPr/>
            <p:nvPr/>
          </p:nvSpPr>
          <p:spPr>
            <a:xfrm>
              <a:off x="119511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0" name="object 680" descr=""/>
          <p:cNvSpPr txBox="1"/>
          <p:nvPr/>
        </p:nvSpPr>
        <p:spPr>
          <a:xfrm>
            <a:off x="1120204" y="231310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81" name="object 681" descr=""/>
          <p:cNvGrpSpPr/>
          <p:nvPr/>
        </p:nvGrpSpPr>
        <p:grpSpPr>
          <a:xfrm>
            <a:off x="2081444" y="10483001"/>
            <a:ext cx="6532880" cy="164465"/>
            <a:chOff x="2081444" y="10483001"/>
            <a:chExt cx="6532880" cy="164465"/>
          </a:xfrm>
        </p:grpSpPr>
        <p:sp>
          <p:nvSpPr>
            <p:cNvPr id="682" name="object 682" descr=""/>
            <p:cNvSpPr/>
            <p:nvPr/>
          </p:nvSpPr>
          <p:spPr>
            <a:xfrm>
              <a:off x="2084619" y="10486176"/>
              <a:ext cx="6526530" cy="158115"/>
            </a:xfrm>
            <a:custGeom>
              <a:avLst/>
              <a:gdLst/>
              <a:ahLst/>
              <a:cxnLst/>
              <a:rect l="l" t="t" r="r" b="b"/>
              <a:pathLst>
                <a:path w="6526530" h="158115">
                  <a:moveTo>
                    <a:pt x="36430" y="157864"/>
                  </a:moveTo>
                  <a:lnTo>
                    <a:pt x="36430" y="0"/>
                  </a:lnTo>
                </a:path>
                <a:path w="6526530" h="158115">
                  <a:moveTo>
                    <a:pt x="6489644" y="157864"/>
                  </a:moveTo>
                  <a:lnTo>
                    <a:pt x="6489644" y="0"/>
                  </a:lnTo>
                </a:path>
                <a:path w="6526530" h="158115">
                  <a:moveTo>
                    <a:pt x="0" y="36430"/>
                  </a:moveTo>
                  <a:lnTo>
                    <a:pt x="6526074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3" name="object 683" descr=""/>
            <p:cNvSpPr/>
            <p:nvPr/>
          </p:nvSpPr>
          <p:spPr>
            <a:xfrm>
              <a:off x="2094739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4" name="object 684" descr=""/>
            <p:cNvSpPr/>
            <p:nvPr/>
          </p:nvSpPr>
          <p:spPr>
            <a:xfrm>
              <a:off x="2094739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85" name="object 685" descr=""/>
            <p:cNvSpPr/>
            <p:nvPr/>
          </p:nvSpPr>
          <p:spPr>
            <a:xfrm>
              <a:off x="8547952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86" name="object 686" descr=""/>
            <p:cNvSpPr/>
            <p:nvPr/>
          </p:nvSpPr>
          <p:spPr>
            <a:xfrm>
              <a:off x="8547953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87" name="object 687" descr=""/>
          <p:cNvSpPr txBox="1"/>
          <p:nvPr/>
        </p:nvSpPr>
        <p:spPr>
          <a:xfrm>
            <a:off x="5348163" y="10235213"/>
            <a:ext cx="716915" cy="28765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41910">
              <a:lnSpc>
                <a:spcPts val="885"/>
              </a:lnSpc>
              <a:spcBef>
                <a:spcPts val="570"/>
              </a:spcBef>
            </a:pPr>
            <a:r>
              <a:rPr dirty="0" sz="750" spc="-30" i="1">
                <a:latin typeface="ISOCPEUR"/>
                <a:cs typeface="ISOCPEUR"/>
              </a:rPr>
              <a:t>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88" name="object 688" descr=""/>
          <p:cNvSpPr txBox="1"/>
          <p:nvPr/>
        </p:nvSpPr>
        <p:spPr>
          <a:xfrm>
            <a:off x="4630689" y="10235213"/>
            <a:ext cx="793750" cy="287655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0" rIns="0" bIns="0" rtlCol="0" vert="horz">
            <a:spAutoFit/>
          </a:bodyPr>
          <a:lstStyle/>
          <a:p>
            <a:pPr marR="67310"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algn="r">
              <a:lnSpc>
                <a:spcPts val="885"/>
              </a:lnSpc>
              <a:spcBef>
                <a:spcPts val="570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89" name="object 689" descr=""/>
          <p:cNvGrpSpPr/>
          <p:nvPr/>
        </p:nvGrpSpPr>
        <p:grpSpPr>
          <a:xfrm>
            <a:off x="2081444" y="10176380"/>
            <a:ext cx="437515" cy="89535"/>
            <a:chOff x="2081444" y="10176380"/>
            <a:chExt cx="437515" cy="89535"/>
          </a:xfrm>
        </p:grpSpPr>
        <p:sp>
          <p:nvSpPr>
            <p:cNvPr id="690" name="object 690" descr=""/>
            <p:cNvSpPr/>
            <p:nvPr/>
          </p:nvSpPr>
          <p:spPr>
            <a:xfrm>
              <a:off x="2084619" y="10179555"/>
              <a:ext cx="431165" cy="60325"/>
            </a:xfrm>
            <a:custGeom>
              <a:avLst/>
              <a:gdLst/>
              <a:ahLst/>
              <a:cxnLst/>
              <a:rect l="l" t="t" r="r" b="b"/>
              <a:pathLst>
                <a:path w="431164" h="60325">
                  <a:moveTo>
                    <a:pt x="36430" y="0"/>
                  </a:moveTo>
                  <a:lnTo>
                    <a:pt x="36430" y="24286"/>
                  </a:lnTo>
                </a:path>
                <a:path w="431164" h="60325">
                  <a:moveTo>
                    <a:pt x="394661" y="0"/>
                  </a:moveTo>
                  <a:lnTo>
                    <a:pt x="394661" y="24286"/>
                  </a:lnTo>
                </a:path>
                <a:path w="431164" h="60325">
                  <a:moveTo>
                    <a:pt x="0" y="59705"/>
                  </a:moveTo>
                  <a:lnTo>
                    <a:pt x="431091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1" name="object 691" descr=""/>
            <p:cNvSpPr/>
            <p:nvPr/>
          </p:nvSpPr>
          <p:spPr>
            <a:xfrm>
              <a:off x="2094739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2" name="object 692" descr=""/>
            <p:cNvSpPr/>
            <p:nvPr/>
          </p:nvSpPr>
          <p:spPr>
            <a:xfrm>
              <a:off x="2094739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3" name="object 693" descr=""/>
            <p:cNvSpPr/>
            <p:nvPr/>
          </p:nvSpPr>
          <p:spPr>
            <a:xfrm>
              <a:off x="2452970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4" name="object 694" descr=""/>
            <p:cNvSpPr/>
            <p:nvPr/>
          </p:nvSpPr>
          <p:spPr>
            <a:xfrm>
              <a:off x="2452970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95" name="object 695" descr=""/>
          <p:cNvSpPr txBox="1"/>
          <p:nvPr/>
        </p:nvSpPr>
        <p:spPr>
          <a:xfrm>
            <a:off x="2195719" y="1011438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696" name="object 696" descr=""/>
          <p:cNvGrpSpPr/>
          <p:nvPr/>
        </p:nvGrpSpPr>
        <p:grpSpPr>
          <a:xfrm>
            <a:off x="2440687" y="10188523"/>
            <a:ext cx="436880" cy="113664"/>
            <a:chOff x="2440687" y="10188523"/>
            <a:chExt cx="436880" cy="113664"/>
          </a:xfrm>
        </p:grpSpPr>
        <p:sp>
          <p:nvSpPr>
            <p:cNvPr id="697" name="object 697" descr=""/>
            <p:cNvSpPr/>
            <p:nvPr/>
          </p:nvSpPr>
          <p:spPr>
            <a:xfrm>
              <a:off x="2443862" y="10191698"/>
              <a:ext cx="430530" cy="107314"/>
            </a:xfrm>
            <a:custGeom>
              <a:avLst/>
              <a:gdLst/>
              <a:ahLst/>
              <a:cxnLst/>
              <a:rect l="l" t="t" r="r" b="b"/>
              <a:pathLst>
                <a:path w="430530" h="107315">
                  <a:moveTo>
                    <a:pt x="35418" y="107266"/>
                  </a:moveTo>
                  <a:lnTo>
                    <a:pt x="35418" y="83991"/>
                  </a:lnTo>
                </a:path>
                <a:path w="430530" h="107315">
                  <a:moveTo>
                    <a:pt x="393649" y="0"/>
                  </a:moveTo>
                  <a:lnTo>
                    <a:pt x="393649" y="12143"/>
                  </a:lnTo>
                </a:path>
                <a:path w="430530" h="107315">
                  <a:moveTo>
                    <a:pt x="0" y="47561"/>
                  </a:moveTo>
                  <a:lnTo>
                    <a:pt x="430079" y="4756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98" name="object 698" descr=""/>
            <p:cNvSpPr/>
            <p:nvPr/>
          </p:nvSpPr>
          <p:spPr>
            <a:xfrm>
              <a:off x="2452970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99" name="object 699" descr=""/>
            <p:cNvSpPr/>
            <p:nvPr/>
          </p:nvSpPr>
          <p:spPr>
            <a:xfrm>
              <a:off x="2452970" y="102129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0" name="object 700" descr=""/>
            <p:cNvSpPr/>
            <p:nvPr/>
          </p:nvSpPr>
          <p:spPr>
            <a:xfrm>
              <a:off x="2811200" y="102129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1" name="object 701" descr=""/>
            <p:cNvSpPr/>
            <p:nvPr/>
          </p:nvSpPr>
          <p:spPr>
            <a:xfrm>
              <a:off x="2811201" y="102129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2" name="object 702" descr=""/>
          <p:cNvSpPr txBox="1"/>
          <p:nvPr/>
        </p:nvSpPr>
        <p:spPr>
          <a:xfrm>
            <a:off x="2482316" y="10114388"/>
            <a:ext cx="3536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8509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03" name="object 703" descr=""/>
          <p:cNvGrpSpPr/>
          <p:nvPr/>
        </p:nvGrpSpPr>
        <p:grpSpPr>
          <a:xfrm>
            <a:off x="2798918" y="10115663"/>
            <a:ext cx="795020" cy="198755"/>
            <a:chOff x="2798918" y="10115663"/>
            <a:chExt cx="795020" cy="198755"/>
          </a:xfrm>
        </p:grpSpPr>
        <p:sp>
          <p:nvSpPr>
            <p:cNvPr id="704" name="object 704" descr=""/>
            <p:cNvSpPr/>
            <p:nvPr/>
          </p:nvSpPr>
          <p:spPr>
            <a:xfrm>
              <a:off x="2802093" y="10118838"/>
              <a:ext cx="788670" cy="192405"/>
            </a:xfrm>
            <a:custGeom>
              <a:avLst/>
              <a:gdLst/>
              <a:ahLst/>
              <a:cxnLst/>
              <a:rect l="l" t="t" r="r" b="b"/>
              <a:pathLst>
                <a:path w="788670" h="192404">
                  <a:moveTo>
                    <a:pt x="35418" y="192270"/>
                  </a:moveTo>
                  <a:lnTo>
                    <a:pt x="35418" y="167983"/>
                  </a:lnTo>
                </a:path>
                <a:path w="788670" h="192404">
                  <a:moveTo>
                    <a:pt x="752891" y="0"/>
                  </a:moveTo>
                  <a:lnTo>
                    <a:pt x="752891" y="167983"/>
                  </a:lnTo>
                </a:path>
                <a:path w="788670" h="192404">
                  <a:moveTo>
                    <a:pt x="0" y="132565"/>
                  </a:moveTo>
                  <a:lnTo>
                    <a:pt x="788310" y="13256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5" name="object 705" descr=""/>
            <p:cNvSpPr/>
            <p:nvPr/>
          </p:nvSpPr>
          <p:spPr>
            <a:xfrm>
              <a:off x="2811200" y="102250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6" name="object 706" descr=""/>
            <p:cNvSpPr/>
            <p:nvPr/>
          </p:nvSpPr>
          <p:spPr>
            <a:xfrm>
              <a:off x="2811200" y="102250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07" name="object 707" descr=""/>
            <p:cNvSpPr/>
            <p:nvPr/>
          </p:nvSpPr>
          <p:spPr>
            <a:xfrm>
              <a:off x="3528674" y="102250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08" name="object 708" descr=""/>
            <p:cNvSpPr/>
            <p:nvPr/>
          </p:nvSpPr>
          <p:spPr>
            <a:xfrm>
              <a:off x="3528674" y="102250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09" name="object 709" descr=""/>
          <p:cNvSpPr txBox="1"/>
          <p:nvPr/>
        </p:nvSpPr>
        <p:spPr>
          <a:xfrm>
            <a:off x="2839535" y="10125519"/>
            <a:ext cx="7124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10" name="object 710" descr=""/>
          <p:cNvGrpSpPr/>
          <p:nvPr/>
        </p:nvGrpSpPr>
        <p:grpSpPr>
          <a:xfrm>
            <a:off x="3516391" y="10115663"/>
            <a:ext cx="795020" cy="158750"/>
            <a:chOff x="3516391" y="10115663"/>
            <a:chExt cx="795020" cy="158750"/>
          </a:xfrm>
        </p:grpSpPr>
        <p:sp>
          <p:nvSpPr>
            <p:cNvPr id="711" name="object 711" descr=""/>
            <p:cNvSpPr/>
            <p:nvPr/>
          </p:nvSpPr>
          <p:spPr>
            <a:xfrm>
              <a:off x="3519566" y="10118838"/>
              <a:ext cx="788670" cy="152400"/>
            </a:xfrm>
            <a:custGeom>
              <a:avLst/>
              <a:gdLst/>
              <a:ahLst/>
              <a:cxnLst/>
              <a:rect l="l" t="t" r="r" b="b"/>
              <a:pathLst>
                <a:path w="788670" h="152400">
                  <a:moveTo>
                    <a:pt x="35418" y="0"/>
                  </a:moveTo>
                  <a:lnTo>
                    <a:pt x="35418" y="151792"/>
                  </a:lnTo>
                </a:path>
                <a:path w="788670" h="152400">
                  <a:moveTo>
                    <a:pt x="0" y="116374"/>
                  </a:moveTo>
                  <a:lnTo>
                    <a:pt x="788310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2" name="object 712" descr=""/>
            <p:cNvSpPr/>
            <p:nvPr/>
          </p:nvSpPr>
          <p:spPr>
            <a:xfrm>
              <a:off x="3528674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3" name="object 713" descr=""/>
            <p:cNvSpPr/>
            <p:nvPr/>
          </p:nvSpPr>
          <p:spPr>
            <a:xfrm>
              <a:off x="3528674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4" name="object 714" descr=""/>
            <p:cNvSpPr/>
            <p:nvPr/>
          </p:nvSpPr>
          <p:spPr>
            <a:xfrm>
              <a:off x="424614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15" name="object 715" descr=""/>
            <p:cNvSpPr/>
            <p:nvPr/>
          </p:nvSpPr>
          <p:spPr>
            <a:xfrm>
              <a:off x="424614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16" name="object 716" descr=""/>
          <p:cNvSpPr txBox="1"/>
          <p:nvPr/>
        </p:nvSpPr>
        <p:spPr>
          <a:xfrm>
            <a:off x="3803709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17" name="object 717" descr=""/>
          <p:cNvGrpSpPr/>
          <p:nvPr/>
        </p:nvGrpSpPr>
        <p:grpSpPr>
          <a:xfrm>
            <a:off x="4232853" y="10208902"/>
            <a:ext cx="436880" cy="52705"/>
            <a:chOff x="4232853" y="10208902"/>
            <a:chExt cx="436880" cy="52705"/>
          </a:xfrm>
        </p:grpSpPr>
        <p:sp>
          <p:nvSpPr>
            <p:cNvPr id="718" name="object 718" descr=""/>
            <p:cNvSpPr/>
            <p:nvPr/>
          </p:nvSpPr>
          <p:spPr>
            <a:xfrm>
              <a:off x="4236028" y="10235213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19" name="object 719" descr=""/>
            <p:cNvSpPr/>
            <p:nvPr/>
          </p:nvSpPr>
          <p:spPr>
            <a:xfrm>
              <a:off x="424614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0" name="object 720" descr=""/>
            <p:cNvSpPr/>
            <p:nvPr/>
          </p:nvSpPr>
          <p:spPr>
            <a:xfrm>
              <a:off x="424614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1" name="object 721" descr=""/>
            <p:cNvSpPr/>
            <p:nvPr/>
          </p:nvSpPr>
          <p:spPr>
            <a:xfrm>
              <a:off x="460437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2" name="object 722" descr=""/>
            <p:cNvSpPr/>
            <p:nvPr/>
          </p:nvSpPr>
          <p:spPr>
            <a:xfrm>
              <a:off x="460437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3" name="object 723" descr=""/>
          <p:cNvSpPr txBox="1"/>
          <p:nvPr/>
        </p:nvSpPr>
        <p:spPr>
          <a:xfrm>
            <a:off x="4272458" y="10009547"/>
            <a:ext cx="358775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marL="86995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24" name="object 724" descr=""/>
          <p:cNvGrpSpPr/>
          <p:nvPr/>
        </p:nvGrpSpPr>
        <p:grpSpPr>
          <a:xfrm>
            <a:off x="4604378" y="10208902"/>
            <a:ext cx="770255" cy="52705"/>
            <a:chOff x="4604378" y="10208902"/>
            <a:chExt cx="770255" cy="52705"/>
          </a:xfrm>
        </p:grpSpPr>
        <p:sp>
          <p:nvSpPr>
            <p:cNvPr id="725" name="object 725" descr=""/>
            <p:cNvSpPr/>
            <p:nvPr/>
          </p:nvSpPr>
          <p:spPr>
            <a:xfrm>
              <a:off x="460437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6" name="object 726" descr=""/>
            <p:cNvSpPr/>
            <p:nvPr/>
          </p:nvSpPr>
          <p:spPr>
            <a:xfrm>
              <a:off x="460437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27" name="object 727" descr=""/>
            <p:cNvSpPr/>
            <p:nvPr/>
          </p:nvSpPr>
          <p:spPr>
            <a:xfrm>
              <a:off x="5320840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28" name="object 728" descr=""/>
            <p:cNvSpPr/>
            <p:nvPr/>
          </p:nvSpPr>
          <p:spPr>
            <a:xfrm>
              <a:off x="5320840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29" name="object 729" descr=""/>
          <p:cNvSpPr txBox="1"/>
          <p:nvPr/>
        </p:nvSpPr>
        <p:spPr>
          <a:xfrm>
            <a:off x="4630689" y="10009547"/>
            <a:ext cx="717550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algn="ctr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30" name="object 730" descr=""/>
          <p:cNvGrpSpPr/>
          <p:nvPr/>
        </p:nvGrpSpPr>
        <p:grpSpPr>
          <a:xfrm>
            <a:off x="5320839" y="10208902"/>
            <a:ext cx="770255" cy="52705"/>
            <a:chOff x="5320839" y="10208902"/>
            <a:chExt cx="770255" cy="52705"/>
          </a:xfrm>
        </p:grpSpPr>
        <p:sp>
          <p:nvSpPr>
            <p:cNvPr id="731" name="object 731" descr=""/>
            <p:cNvSpPr/>
            <p:nvPr/>
          </p:nvSpPr>
          <p:spPr>
            <a:xfrm>
              <a:off x="5320839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2" name="object 732" descr=""/>
            <p:cNvSpPr/>
            <p:nvPr/>
          </p:nvSpPr>
          <p:spPr>
            <a:xfrm>
              <a:off x="5320840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3" name="object 733" descr=""/>
            <p:cNvSpPr/>
            <p:nvPr/>
          </p:nvSpPr>
          <p:spPr>
            <a:xfrm>
              <a:off x="6038313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4" name="object 734" descr=""/>
            <p:cNvSpPr/>
            <p:nvPr/>
          </p:nvSpPr>
          <p:spPr>
            <a:xfrm>
              <a:off x="6038313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35" name="object 735" descr=""/>
          <p:cNvSpPr txBox="1"/>
          <p:nvPr/>
        </p:nvSpPr>
        <p:spPr>
          <a:xfrm>
            <a:off x="5348163" y="10009547"/>
            <a:ext cx="716915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algn="ctr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36" name="object 736" descr=""/>
          <p:cNvGrpSpPr/>
          <p:nvPr/>
        </p:nvGrpSpPr>
        <p:grpSpPr>
          <a:xfrm>
            <a:off x="6026031" y="10208902"/>
            <a:ext cx="436880" cy="52705"/>
            <a:chOff x="6026031" y="10208902"/>
            <a:chExt cx="436880" cy="52705"/>
          </a:xfrm>
        </p:grpSpPr>
        <p:sp>
          <p:nvSpPr>
            <p:cNvPr id="737" name="object 737" descr=""/>
            <p:cNvSpPr/>
            <p:nvPr/>
          </p:nvSpPr>
          <p:spPr>
            <a:xfrm>
              <a:off x="6029206" y="10235213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38" name="object 738" descr=""/>
            <p:cNvSpPr/>
            <p:nvPr/>
          </p:nvSpPr>
          <p:spPr>
            <a:xfrm>
              <a:off x="6038313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39" name="object 739" descr=""/>
            <p:cNvSpPr/>
            <p:nvPr/>
          </p:nvSpPr>
          <p:spPr>
            <a:xfrm>
              <a:off x="6038313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0" name="object 740" descr=""/>
            <p:cNvSpPr/>
            <p:nvPr/>
          </p:nvSpPr>
          <p:spPr>
            <a:xfrm>
              <a:off x="639654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1" name="object 741" descr=""/>
            <p:cNvSpPr/>
            <p:nvPr/>
          </p:nvSpPr>
          <p:spPr>
            <a:xfrm>
              <a:off x="639654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2" name="object 742" descr=""/>
          <p:cNvSpPr txBox="1"/>
          <p:nvPr/>
        </p:nvSpPr>
        <p:spPr>
          <a:xfrm>
            <a:off x="6064624" y="10009547"/>
            <a:ext cx="358775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marL="88265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43" name="object 743" descr=""/>
          <p:cNvGrpSpPr/>
          <p:nvPr/>
        </p:nvGrpSpPr>
        <p:grpSpPr>
          <a:xfrm>
            <a:off x="6384261" y="10208902"/>
            <a:ext cx="796290" cy="52705"/>
            <a:chOff x="6384261" y="10208902"/>
            <a:chExt cx="796290" cy="52705"/>
          </a:xfrm>
        </p:grpSpPr>
        <p:sp>
          <p:nvSpPr>
            <p:cNvPr id="744" name="object 744" descr=""/>
            <p:cNvSpPr/>
            <p:nvPr/>
          </p:nvSpPr>
          <p:spPr>
            <a:xfrm>
              <a:off x="6387436" y="10235213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 h="0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5" name="object 745" descr=""/>
            <p:cNvSpPr/>
            <p:nvPr/>
          </p:nvSpPr>
          <p:spPr>
            <a:xfrm>
              <a:off x="639654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6" name="object 746" descr=""/>
            <p:cNvSpPr/>
            <p:nvPr/>
          </p:nvSpPr>
          <p:spPr>
            <a:xfrm>
              <a:off x="639654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47" name="object 747" descr=""/>
            <p:cNvSpPr/>
            <p:nvPr/>
          </p:nvSpPr>
          <p:spPr>
            <a:xfrm>
              <a:off x="711401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48" name="object 748" descr=""/>
            <p:cNvSpPr/>
            <p:nvPr/>
          </p:nvSpPr>
          <p:spPr>
            <a:xfrm>
              <a:off x="711401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49" name="object 749" descr=""/>
          <p:cNvSpPr txBox="1"/>
          <p:nvPr/>
        </p:nvSpPr>
        <p:spPr>
          <a:xfrm>
            <a:off x="6422855" y="10009547"/>
            <a:ext cx="717550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algn="ctr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50" name="object 750" descr=""/>
          <p:cNvGrpSpPr/>
          <p:nvPr/>
        </p:nvGrpSpPr>
        <p:grpSpPr>
          <a:xfrm>
            <a:off x="7101735" y="10208902"/>
            <a:ext cx="795020" cy="52705"/>
            <a:chOff x="7101735" y="10208902"/>
            <a:chExt cx="795020" cy="52705"/>
          </a:xfrm>
        </p:grpSpPr>
        <p:sp>
          <p:nvSpPr>
            <p:cNvPr id="751" name="object 751" descr=""/>
            <p:cNvSpPr/>
            <p:nvPr/>
          </p:nvSpPr>
          <p:spPr>
            <a:xfrm>
              <a:off x="7104910" y="10235213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70" h="0">
                  <a:moveTo>
                    <a:pt x="0" y="0"/>
                  </a:moveTo>
                  <a:lnTo>
                    <a:pt x="788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2" name="object 752" descr=""/>
            <p:cNvSpPr/>
            <p:nvPr/>
          </p:nvSpPr>
          <p:spPr>
            <a:xfrm>
              <a:off x="711401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3" name="object 753" descr=""/>
            <p:cNvSpPr/>
            <p:nvPr/>
          </p:nvSpPr>
          <p:spPr>
            <a:xfrm>
              <a:off x="711401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4" name="object 754" descr=""/>
            <p:cNvSpPr/>
            <p:nvPr/>
          </p:nvSpPr>
          <p:spPr>
            <a:xfrm>
              <a:off x="78314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55" name="object 755" descr=""/>
            <p:cNvSpPr/>
            <p:nvPr/>
          </p:nvSpPr>
          <p:spPr>
            <a:xfrm>
              <a:off x="78314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56" name="object 756" descr=""/>
          <p:cNvSpPr txBox="1"/>
          <p:nvPr/>
        </p:nvSpPr>
        <p:spPr>
          <a:xfrm>
            <a:off x="7140328" y="10009547"/>
            <a:ext cx="717550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algn="ctr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57" name="object 757" descr=""/>
          <p:cNvGrpSpPr/>
          <p:nvPr/>
        </p:nvGrpSpPr>
        <p:grpSpPr>
          <a:xfrm>
            <a:off x="7818197" y="10208902"/>
            <a:ext cx="436880" cy="52705"/>
            <a:chOff x="7818197" y="10208902"/>
            <a:chExt cx="436880" cy="52705"/>
          </a:xfrm>
        </p:grpSpPr>
        <p:sp>
          <p:nvSpPr>
            <p:cNvPr id="758" name="object 758" descr=""/>
            <p:cNvSpPr/>
            <p:nvPr/>
          </p:nvSpPr>
          <p:spPr>
            <a:xfrm>
              <a:off x="7821372" y="10235213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9" name="object 759" descr=""/>
            <p:cNvSpPr/>
            <p:nvPr/>
          </p:nvSpPr>
          <p:spPr>
            <a:xfrm>
              <a:off x="78314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0" name="object 760" descr=""/>
            <p:cNvSpPr/>
            <p:nvPr/>
          </p:nvSpPr>
          <p:spPr>
            <a:xfrm>
              <a:off x="78314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1" name="object 761" descr=""/>
            <p:cNvSpPr/>
            <p:nvPr/>
          </p:nvSpPr>
          <p:spPr>
            <a:xfrm>
              <a:off x="818972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2" name="object 762" descr=""/>
            <p:cNvSpPr/>
            <p:nvPr/>
          </p:nvSpPr>
          <p:spPr>
            <a:xfrm>
              <a:off x="818972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63" name="object 763" descr=""/>
          <p:cNvSpPr txBox="1"/>
          <p:nvPr/>
        </p:nvSpPr>
        <p:spPr>
          <a:xfrm>
            <a:off x="7857802" y="10009547"/>
            <a:ext cx="358775" cy="226060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317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25"/>
              </a:spcBef>
            </a:pPr>
            <a:endParaRPr sz="750">
              <a:latin typeface="Times New Roman"/>
              <a:cs typeface="Times New Roman"/>
            </a:endParaRPr>
          </a:p>
          <a:p>
            <a:pPr marL="86995">
              <a:lnSpc>
                <a:spcPts val="885"/>
              </a:lnSpc>
              <a:spcBef>
                <a:spcPts val="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64" name="object 764" descr=""/>
          <p:cNvGrpSpPr/>
          <p:nvPr/>
        </p:nvGrpSpPr>
        <p:grpSpPr>
          <a:xfrm>
            <a:off x="8177439" y="10115663"/>
            <a:ext cx="436880" cy="158750"/>
            <a:chOff x="8177439" y="10115663"/>
            <a:chExt cx="436880" cy="158750"/>
          </a:xfrm>
        </p:grpSpPr>
        <p:sp>
          <p:nvSpPr>
            <p:cNvPr id="765" name="object 765" descr=""/>
            <p:cNvSpPr/>
            <p:nvPr/>
          </p:nvSpPr>
          <p:spPr>
            <a:xfrm>
              <a:off x="8180614" y="10118838"/>
              <a:ext cx="430530" cy="152400"/>
            </a:xfrm>
            <a:custGeom>
              <a:avLst/>
              <a:gdLst/>
              <a:ahLst/>
              <a:cxnLst/>
              <a:rect l="l" t="t" r="r" b="b"/>
              <a:pathLst>
                <a:path w="430529" h="152400">
                  <a:moveTo>
                    <a:pt x="393649" y="0"/>
                  </a:moveTo>
                  <a:lnTo>
                    <a:pt x="393649" y="151792"/>
                  </a:lnTo>
                </a:path>
                <a:path w="430529" h="152400">
                  <a:moveTo>
                    <a:pt x="0" y="116374"/>
                  </a:moveTo>
                  <a:lnTo>
                    <a:pt x="430079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6" name="object 766" descr=""/>
            <p:cNvSpPr/>
            <p:nvPr/>
          </p:nvSpPr>
          <p:spPr>
            <a:xfrm>
              <a:off x="818972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7" name="object 767" descr=""/>
            <p:cNvSpPr/>
            <p:nvPr/>
          </p:nvSpPr>
          <p:spPr>
            <a:xfrm>
              <a:off x="818972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8" name="object 768" descr=""/>
            <p:cNvSpPr/>
            <p:nvPr/>
          </p:nvSpPr>
          <p:spPr>
            <a:xfrm>
              <a:off x="854795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69" name="object 769" descr=""/>
            <p:cNvSpPr/>
            <p:nvPr/>
          </p:nvSpPr>
          <p:spPr>
            <a:xfrm>
              <a:off x="854795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70" name="object 770" descr=""/>
          <p:cNvSpPr txBox="1"/>
          <p:nvPr/>
        </p:nvSpPr>
        <p:spPr>
          <a:xfrm>
            <a:off x="8290701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771" name="object 771" descr=""/>
          <p:cNvGrpSpPr/>
          <p:nvPr/>
        </p:nvGrpSpPr>
        <p:grpSpPr>
          <a:xfrm>
            <a:off x="2081444" y="779539"/>
            <a:ext cx="7952740" cy="8851265"/>
            <a:chOff x="2081444" y="779539"/>
            <a:chExt cx="7952740" cy="8851265"/>
          </a:xfrm>
        </p:grpSpPr>
        <p:sp>
          <p:nvSpPr>
            <p:cNvPr id="772" name="object 772" descr=""/>
            <p:cNvSpPr/>
            <p:nvPr/>
          </p:nvSpPr>
          <p:spPr>
            <a:xfrm>
              <a:off x="2094739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3" name="object 773" descr=""/>
            <p:cNvSpPr/>
            <p:nvPr/>
          </p:nvSpPr>
          <p:spPr>
            <a:xfrm>
              <a:off x="2094739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4" name="object 774" descr=""/>
            <p:cNvSpPr/>
            <p:nvPr/>
          </p:nvSpPr>
          <p:spPr>
            <a:xfrm>
              <a:off x="8547952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5" name="object 775" descr=""/>
            <p:cNvSpPr/>
            <p:nvPr/>
          </p:nvSpPr>
          <p:spPr>
            <a:xfrm>
              <a:off x="8547953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6" name="object 776" descr=""/>
            <p:cNvSpPr/>
            <p:nvPr/>
          </p:nvSpPr>
          <p:spPr>
            <a:xfrm>
              <a:off x="2084619" y="1014312"/>
              <a:ext cx="431165" cy="0"/>
            </a:xfrm>
            <a:custGeom>
              <a:avLst/>
              <a:gdLst/>
              <a:ahLst/>
              <a:cxnLst/>
              <a:rect l="l" t="t" r="r" b="b"/>
              <a:pathLst>
                <a:path w="431164" h="0">
                  <a:moveTo>
                    <a:pt x="0" y="0"/>
                  </a:moveTo>
                  <a:lnTo>
                    <a:pt x="43109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7" name="object 777" descr=""/>
            <p:cNvSpPr/>
            <p:nvPr/>
          </p:nvSpPr>
          <p:spPr>
            <a:xfrm>
              <a:off x="209473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 descr=""/>
            <p:cNvSpPr/>
            <p:nvPr/>
          </p:nvSpPr>
          <p:spPr>
            <a:xfrm>
              <a:off x="209473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2452970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0" name="object 780" descr=""/>
            <p:cNvSpPr/>
            <p:nvPr/>
          </p:nvSpPr>
          <p:spPr>
            <a:xfrm>
              <a:off x="2452970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1" name="object 781" descr=""/>
            <p:cNvSpPr/>
            <p:nvPr/>
          </p:nvSpPr>
          <p:spPr>
            <a:xfrm>
              <a:off x="2443862" y="1014312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30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2" name="object 782" descr=""/>
            <p:cNvSpPr/>
            <p:nvPr/>
          </p:nvSpPr>
          <p:spPr>
            <a:xfrm>
              <a:off x="2452970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3" name="object 783" descr=""/>
            <p:cNvSpPr/>
            <p:nvPr/>
          </p:nvSpPr>
          <p:spPr>
            <a:xfrm>
              <a:off x="2452970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4" name="object 784" descr=""/>
            <p:cNvSpPr/>
            <p:nvPr/>
          </p:nvSpPr>
          <p:spPr>
            <a:xfrm>
              <a:off x="281120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281120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2802093" y="1014312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70" h="0">
                  <a:moveTo>
                    <a:pt x="0" y="0"/>
                  </a:moveTo>
                  <a:lnTo>
                    <a:pt x="788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7" name="object 787" descr=""/>
            <p:cNvSpPr/>
            <p:nvPr/>
          </p:nvSpPr>
          <p:spPr>
            <a:xfrm>
              <a:off x="281120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88" name="object 788" descr=""/>
            <p:cNvSpPr/>
            <p:nvPr/>
          </p:nvSpPr>
          <p:spPr>
            <a:xfrm>
              <a:off x="281120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9" name="object 789" descr=""/>
            <p:cNvSpPr/>
            <p:nvPr/>
          </p:nvSpPr>
          <p:spPr>
            <a:xfrm>
              <a:off x="352867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0" name="object 790" descr=""/>
            <p:cNvSpPr/>
            <p:nvPr/>
          </p:nvSpPr>
          <p:spPr>
            <a:xfrm>
              <a:off x="352867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1" name="object 791" descr=""/>
            <p:cNvSpPr/>
            <p:nvPr/>
          </p:nvSpPr>
          <p:spPr>
            <a:xfrm>
              <a:off x="3519566" y="1014312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70" h="0">
                  <a:moveTo>
                    <a:pt x="0" y="0"/>
                  </a:moveTo>
                  <a:lnTo>
                    <a:pt x="788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 descr=""/>
            <p:cNvSpPr/>
            <p:nvPr/>
          </p:nvSpPr>
          <p:spPr>
            <a:xfrm>
              <a:off x="352867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 descr=""/>
            <p:cNvSpPr/>
            <p:nvPr/>
          </p:nvSpPr>
          <p:spPr>
            <a:xfrm>
              <a:off x="352867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4" name="object 794" descr=""/>
            <p:cNvSpPr/>
            <p:nvPr/>
          </p:nvSpPr>
          <p:spPr>
            <a:xfrm>
              <a:off x="424614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5" name="object 795" descr=""/>
            <p:cNvSpPr/>
            <p:nvPr/>
          </p:nvSpPr>
          <p:spPr>
            <a:xfrm>
              <a:off x="424614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6" name="object 796" descr=""/>
            <p:cNvSpPr/>
            <p:nvPr/>
          </p:nvSpPr>
          <p:spPr>
            <a:xfrm>
              <a:off x="4236028" y="1014312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7" name="object 797" descr=""/>
            <p:cNvSpPr/>
            <p:nvPr/>
          </p:nvSpPr>
          <p:spPr>
            <a:xfrm>
              <a:off x="424614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424614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460437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0" name="object 800" descr=""/>
            <p:cNvSpPr/>
            <p:nvPr/>
          </p:nvSpPr>
          <p:spPr>
            <a:xfrm>
              <a:off x="460437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1" name="object 801" descr=""/>
            <p:cNvSpPr/>
            <p:nvPr/>
          </p:nvSpPr>
          <p:spPr>
            <a:xfrm>
              <a:off x="4595271" y="1014312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70" h="0">
                  <a:moveTo>
                    <a:pt x="0" y="0"/>
                  </a:moveTo>
                  <a:lnTo>
                    <a:pt x="788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2" name="object 802" descr=""/>
            <p:cNvSpPr/>
            <p:nvPr/>
          </p:nvSpPr>
          <p:spPr>
            <a:xfrm>
              <a:off x="460437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3" name="object 803" descr=""/>
            <p:cNvSpPr/>
            <p:nvPr/>
          </p:nvSpPr>
          <p:spPr>
            <a:xfrm>
              <a:off x="460437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 descr=""/>
            <p:cNvSpPr/>
            <p:nvPr/>
          </p:nvSpPr>
          <p:spPr>
            <a:xfrm>
              <a:off x="532084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532084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6" name="object 806" descr=""/>
            <p:cNvSpPr/>
            <p:nvPr/>
          </p:nvSpPr>
          <p:spPr>
            <a:xfrm>
              <a:off x="5311732" y="1014312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39" h="0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7" name="object 807" descr=""/>
            <p:cNvSpPr/>
            <p:nvPr/>
          </p:nvSpPr>
          <p:spPr>
            <a:xfrm>
              <a:off x="532084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08" name="object 808" descr=""/>
            <p:cNvSpPr/>
            <p:nvPr/>
          </p:nvSpPr>
          <p:spPr>
            <a:xfrm>
              <a:off x="532084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9" name="object 809" descr=""/>
            <p:cNvSpPr/>
            <p:nvPr/>
          </p:nvSpPr>
          <p:spPr>
            <a:xfrm>
              <a:off x="603831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603831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6029206" y="1014312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2" name="object 812" descr=""/>
            <p:cNvSpPr/>
            <p:nvPr/>
          </p:nvSpPr>
          <p:spPr>
            <a:xfrm>
              <a:off x="603831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3" name="object 813" descr=""/>
            <p:cNvSpPr/>
            <p:nvPr/>
          </p:nvSpPr>
          <p:spPr>
            <a:xfrm>
              <a:off x="603831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4" name="object 814" descr=""/>
            <p:cNvSpPr/>
            <p:nvPr/>
          </p:nvSpPr>
          <p:spPr>
            <a:xfrm>
              <a:off x="639654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5" name="object 815" descr=""/>
            <p:cNvSpPr/>
            <p:nvPr/>
          </p:nvSpPr>
          <p:spPr>
            <a:xfrm>
              <a:off x="639654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 descr=""/>
            <p:cNvSpPr/>
            <p:nvPr/>
          </p:nvSpPr>
          <p:spPr>
            <a:xfrm>
              <a:off x="6387437" y="1014312"/>
              <a:ext cx="789940" cy="0"/>
            </a:xfrm>
            <a:custGeom>
              <a:avLst/>
              <a:gdLst/>
              <a:ahLst/>
              <a:cxnLst/>
              <a:rect l="l" t="t" r="r" b="b"/>
              <a:pathLst>
                <a:path w="789940" h="0">
                  <a:moveTo>
                    <a:pt x="0" y="0"/>
                  </a:moveTo>
                  <a:lnTo>
                    <a:pt x="78932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639654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18" name="object 818" descr=""/>
            <p:cNvSpPr/>
            <p:nvPr/>
          </p:nvSpPr>
          <p:spPr>
            <a:xfrm>
              <a:off x="639654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9" name="object 819" descr=""/>
            <p:cNvSpPr/>
            <p:nvPr/>
          </p:nvSpPr>
          <p:spPr>
            <a:xfrm>
              <a:off x="711401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0" name="object 820" descr=""/>
            <p:cNvSpPr/>
            <p:nvPr/>
          </p:nvSpPr>
          <p:spPr>
            <a:xfrm>
              <a:off x="711401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 descr=""/>
            <p:cNvSpPr/>
            <p:nvPr/>
          </p:nvSpPr>
          <p:spPr>
            <a:xfrm>
              <a:off x="7104910" y="1014312"/>
              <a:ext cx="788670" cy="0"/>
            </a:xfrm>
            <a:custGeom>
              <a:avLst/>
              <a:gdLst/>
              <a:ahLst/>
              <a:cxnLst/>
              <a:rect l="l" t="t" r="r" b="b"/>
              <a:pathLst>
                <a:path w="788670" h="0">
                  <a:moveTo>
                    <a:pt x="0" y="0"/>
                  </a:moveTo>
                  <a:lnTo>
                    <a:pt x="7883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711401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3" name="object 823" descr=""/>
            <p:cNvSpPr/>
            <p:nvPr/>
          </p:nvSpPr>
          <p:spPr>
            <a:xfrm>
              <a:off x="711401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4" name="object 824" descr=""/>
            <p:cNvSpPr/>
            <p:nvPr/>
          </p:nvSpPr>
          <p:spPr>
            <a:xfrm>
              <a:off x="78314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5" name="object 825" descr=""/>
            <p:cNvSpPr/>
            <p:nvPr/>
          </p:nvSpPr>
          <p:spPr>
            <a:xfrm>
              <a:off x="78314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 descr=""/>
            <p:cNvSpPr/>
            <p:nvPr/>
          </p:nvSpPr>
          <p:spPr>
            <a:xfrm>
              <a:off x="7821372" y="1014312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78314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8" name="object 828" descr=""/>
            <p:cNvSpPr/>
            <p:nvPr/>
          </p:nvSpPr>
          <p:spPr>
            <a:xfrm>
              <a:off x="78314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9" name="object 829" descr=""/>
            <p:cNvSpPr/>
            <p:nvPr/>
          </p:nvSpPr>
          <p:spPr>
            <a:xfrm>
              <a:off x="818972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0" name="object 830" descr=""/>
            <p:cNvSpPr/>
            <p:nvPr/>
          </p:nvSpPr>
          <p:spPr>
            <a:xfrm>
              <a:off x="818972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1" name="object 831" descr=""/>
            <p:cNvSpPr/>
            <p:nvPr/>
          </p:nvSpPr>
          <p:spPr>
            <a:xfrm>
              <a:off x="8180614" y="1014312"/>
              <a:ext cx="430530" cy="0"/>
            </a:xfrm>
            <a:custGeom>
              <a:avLst/>
              <a:gdLst/>
              <a:ahLst/>
              <a:cxnLst/>
              <a:rect l="l" t="t" r="r" b="b"/>
              <a:pathLst>
                <a:path w="430529" h="0">
                  <a:moveTo>
                    <a:pt x="0" y="0"/>
                  </a:moveTo>
                  <a:lnTo>
                    <a:pt x="43007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818972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818972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4" name="object 834" descr=""/>
            <p:cNvSpPr/>
            <p:nvPr/>
          </p:nvSpPr>
          <p:spPr>
            <a:xfrm>
              <a:off x="854795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5" name="object 835" descr=""/>
            <p:cNvSpPr/>
            <p:nvPr/>
          </p:nvSpPr>
          <p:spPr>
            <a:xfrm>
              <a:off x="854795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6" name="object 836" descr=""/>
            <p:cNvSpPr/>
            <p:nvPr/>
          </p:nvSpPr>
          <p:spPr>
            <a:xfrm>
              <a:off x="9970757" y="8838720"/>
              <a:ext cx="60325" cy="788670"/>
            </a:xfrm>
            <a:custGeom>
              <a:avLst/>
              <a:gdLst/>
              <a:ahLst/>
              <a:cxnLst/>
              <a:rect l="l" t="t" r="r" b="b"/>
              <a:pathLst>
                <a:path w="60325" h="788670">
                  <a:moveTo>
                    <a:pt x="59705" y="752891"/>
                  </a:moveTo>
                  <a:lnTo>
                    <a:pt x="35418" y="752891"/>
                  </a:lnTo>
                </a:path>
                <a:path w="60325" h="788670">
                  <a:moveTo>
                    <a:pt x="59705" y="35418"/>
                  </a:moveTo>
                  <a:lnTo>
                    <a:pt x="35418" y="35418"/>
                  </a:lnTo>
                </a:path>
                <a:path w="60325" h="788670">
                  <a:moveTo>
                    <a:pt x="0" y="78831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7" name="object 837" descr=""/>
            <p:cNvSpPr/>
            <p:nvPr/>
          </p:nvSpPr>
          <p:spPr>
            <a:xfrm>
              <a:off x="9944445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9944446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9944445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0" name="object 840" descr=""/>
            <p:cNvSpPr/>
            <p:nvPr/>
          </p:nvSpPr>
          <p:spPr>
            <a:xfrm>
              <a:off x="9944446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1" name="object 841" descr=""/>
          <p:cNvSpPr txBox="1"/>
          <p:nvPr/>
        </p:nvSpPr>
        <p:spPr>
          <a:xfrm>
            <a:off x="5216393" y="680978"/>
            <a:ext cx="2597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27000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2" name="object 842" descr=""/>
          <p:cNvSpPr txBox="1"/>
          <p:nvPr/>
        </p:nvSpPr>
        <p:spPr>
          <a:xfrm>
            <a:off x="9869535" y="91255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43" name="object 843" descr=""/>
          <p:cNvGrpSpPr/>
          <p:nvPr/>
        </p:nvGrpSpPr>
        <p:grpSpPr>
          <a:xfrm>
            <a:off x="9625541" y="8118071"/>
            <a:ext cx="137160" cy="796290"/>
            <a:chOff x="9625541" y="8118071"/>
            <a:chExt cx="137160" cy="796290"/>
          </a:xfrm>
        </p:grpSpPr>
        <p:sp>
          <p:nvSpPr>
            <p:cNvPr id="844" name="object 844" descr=""/>
            <p:cNvSpPr/>
            <p:nvPr/>
          </p:nvSpPr>
          <p:spPr>
            <a:xfrm>
              <a:off x="9628716" y="8121246"/>
              <a:ext cx="130810" cy="789940"/>
            </a:xfrm>
            <a:custGeom>
              <a:avLst/>
              <a:gdLst/>
              <a:ahLst/>
              <a:cxnLst/>
              <a:rect l="l" t="t" r="r" b="b"/>
              <a:pathLst>
                <a:path w="130809" h="789940">
                  <a:moveTo>
                    <a:pt x="96135" y="752891"/>
                  </a:moveTo>
                  <a:lnTo>
                    <a:pt x="71848" y="752891"/>
                  </a:lnTo>
                </a:path>
                <a:path w="130809" h="789940">
                  <a:moveTo>
                    <a:pt x="130541" y="36430"/>
                  </a:moveTo>
                  <a:lnTo>
                    <a:pt x="0" y="36430"/>
                  </a:lnTo>
                </a:path>
                <a:path w="130809" h="789940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9637824" y="884782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6" name="object 846" descr=""/>
            <p:cNvSpPr/>
            <p:nvPr/>
          </p:nvSpPr>
          <p:spPr>
            <a:xfrm>
              <a:off x="9637824" y="884782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7" name="object 847" descr=""/>
            <p:cNvSpPr/>
            <p:nvPr/>
          </p:nvSpPr>
          <p:spPr>
            <a:xfrm>
              <a:off x="9637824" y="813035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48" name="object 848" descr=""/>
            <p:cNvSpPr/>
            <p:nvPr/>
          </p:nvSpPr>
          <p:spPr>
            <a:xfrm>
              <a:off x="9637824" y="813035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9" name="object 849" descr=""/>
          <p:cNvSpPr txBox="1"/>
          <p:nvPr/>
        </p:nvSpPr>
        <p:spPr>
          <a:xfrm>
            <a:off x="9563926" y="84091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50" name="object 850" descr=""/>
          <p:cNvGrpSpPr/>
          <p:nvPr/>
        </p:nvGrpSpPr>
        <p:grpSpPr>
          <a:xfrm>
            <a:off x="9626554" y="7401610"/>
            <a:ext cx="135890" cy="795020"/>
            <a:chOff x="9626554" y="7401610"/>
            <a:chExt cx="135890" cy="795020"/>
          </a:xfrm>
        </p:grpSpPr>
        <p:sp>
          <p:nvSpPr>
            <p:cNvPr id="851" name="object 851" descr=""/>
            <p:cNvSpPr/>
            <p:nvPr/>
          </p:nvSpPr>
          <p:spPr>
            <a:xfrm>
              <a:off x="9629729" y="7404785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2" name="object 852" descr=""/>
            <p:cNvSpPr/>
            <p:nvPr/>
          </p:nvSpPr>
          <p:spPr>
            <a:xfrm>
              <a:off x="9638836" y="813035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3" name="object 853" descr=""/>
            <p:cNvSpPr/>
            <p:nvPr/>
          </p:nvSpPr>
          <p:spPr>
            <a:xfrm>
              <a:off x="9638836" y="8130354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4" name="object 854" descr=""/>
            <p:cNvSpPr/>
            <p:nvPr/>
          </p:nvSpPr>
          <p:spPr>
            <a:xfrm>
              <a:off x="9638836" y="7413893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9638836" y="741389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6" name="object 856" descr=""/>
          <p:cNvSpPr txBox="1"/>
          <p:nvPr/>
        </p:nvSpPr>
        <p:spPr>
          <a:xfrm>
            <a:off x="9564938" y="769162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57" name="object 857" descr=""/>
          <p:cNvGrpSpPr/>
          <p:nvPr/>
        </p:nvGrpSpPr>
        <p:grpSpPr>
          <a:xfrm>
            <a:off x="9626554" y="5966662"/>
            <a:ext cx="135890" cy="1512570"/>
            <a:chOff x="9626554" y="5966662"/>
            <a:chExt cx="135890" cy="1512570"/>
          </a:xfrm>
        </p:grpSpPr>
        <p:sp>
          <p:nvSpPr>
            <p:cNvPr id="858" name="object 858" descr=""/>
            <p:cNvSpPr/>
            <p:nvPr/>
          </p:nvSpPr>
          <p:spPr>
            <a:xfrm>
              <a:off x="9629729" y="5969837"/>
              <a:ext cx="129539" cy="1506220"/>
            </a:xfrm>
            <a:custGeom>
              <a:avLst/>
              <a:gdLst/>
              <a:ahLst/>
              <a:cxnLst/>
              <a:rect l="l" t="t" r="r" b="b"/>
              <a:pathLst>
                <a:path w="129540" h="1506220">
                  <a:moveTo>
                    <a:pt x="129529" y="1470365"/>
                  </a:moveTo>
                  <a:lnTo>
                    <a:pt x="0" y="1470365"/>
                  </a:lnTo>
                </a:path>
                <a:path w="129540" h="1506220">
                  <a:moveTo>
                    <a:pt x="129529" y="36430"/>
                  </a:moveTo>
                  <a:lnTo>
                    <a:pt x="0" y="36430"/>
                  </a:lnTo>
                </a:path>
                <a:path w="129540" h="1506220">
                  <a:moveTo>
                    <a:pt x="36430" y="150578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9" name="object 859" descr=""/>
            <p:cNvSpPr/>
            <p:nvPr/>
          </p:nvSpPr>
          <p:spPr>
            <a:xfrm>
              <a:off x="9638836" y="741389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0" name="object 860" descr=""/>
            <p:cNvSpPr/>
            <p:nvPr/>
          </p:nvSpPr>
          <p:spPr>
            <a:xfrm>
              <a:off x="9638836" y="741389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9638836" y="597995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9638836" y="597995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3" name="object 863" descr=""/>
          <p:cNvSpPr txBox="1"/>
          <p:nvPr/>
        </p:nvSpPr>
        <p:spPr>
          <a:xfrm>
            <a:off x="9564938" y="66159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64" name="object 864" descr=""/>
          <p:cNvGrpSpPr/>
          <p:nvPr/>
        </p:nvGrpSpPr>
        <p:grpSpPr>
          <a:xfrm>
            <a:off x="9626554" y="5250201"/>
            <a:ext cx="135890" cy="795020"/>
            <a:chOff x="9626554" y="5250201"/>
            <a:chExt cx="135890" cy="795020"/>
          </a:xfrm>
        </p:grpSpPr>
        <p:sp>
          <p:nvSpPr>
            <p:cNvPr id="865" name="object 865" descr=""/>
            <p:cNvSpPr/>
            <p:nvPr/>
          </p:nvSpPr>
          <p:spPr>
            <a:xfrm>
              <a:off x="9629729" y="5253376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6" name="object 866" descr=""/>
            <p:cNvSpPr/>
            <p:nvPr/>
          </p:nvSpPr>
          <p:spPr>
            <a:xfrm>
              <a:off x="9638836" y="5979958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9638836" y="597995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9638836" y="52624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69" name="object 869" descr=""/>
            <p:cNvSpPr/>
            <p:nvPr/>
          </p:nvSpPr>
          <p:spPr>
            <a:xfrm>
              <a:off x="9638836" y="52624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0" name="object 870" descr=""/>
          <p:cNvSpPr txBox="1"/>
          <p:nvPr/>
        </p:nvSpPr>
        <p:spPr>
          <a:xfrm>
            <a:off x="9564938" y="554022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71" name="object 871" descr=""/>
          <p:cNvGrpSpPr/>
          <p:nvPr/>
        </p:nvGrpSpPr>
        <p:grpSpPr>
          <a:xfrm>
            <a:off x="9626554" y="4532727"/>
            <a:ext cx="135890" cy="796290"/>
            <a:chOff x="9626554" y="4532727"/>
            <a:chExt cx="135890" cy="796290"/>
          </a:xfrm>
        </p:grpSpPr>
        <p:sp>
          <p:nvSpPr>
            <p:cNvPr id="872" name="object 872" descr=""/>
            <p:cNvSpPr/>
            <p:nvPr/>
          </p:nvSpPr>
          <p:spPr>
            <a:xfrm>
              <a:off x="9629729" y="4535902"/>
              <a:ext cx="129539" cy="789940"/>
            </a:xfrm>
            <a:custGeom>
              <a:avLst/>
              <a:gdLst/>
              <a:ahLst/>
              <a:cxnLst/>
              <a:rect l="l" t="t" r="r" b="b"/>
              <a:pathLst>
                <a:path w="129540" h="789939">
                  <a:moveTo>
                    <a:pt x="129529" y="752891"/>
                  </a:moveTo>
                  <a:lnTo>
                    <a:pt x="0" y="752891"/>
                  </a:lnTo>
                </a:path>
                <a:path w="129540" h="789939">
                  <a:moveTo>
                    <a:pt x="129529" y="36430"/>
                  </a:moveTo>
                  <a:lnTo>
                    <a:pt x="0" y="36430"/>
                  </a:lnTo>
                </a:path>
                <a:path w="129540" h="789939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 descr=""/>
            <p:cNvSpPr/>
            <p:nvPr/>
          </p:nvSpPr>
          <p:spPr>
            <a:xfrm>
              <a:off x="9638836" y="52624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4" name="object 874" descr=""/>
            <p:cNvSpPr/>
            <p:nvPr/>
          </p:nvSpPr>
          <p:spPr>
            <a:xfrm>
              <a:off x="9638836" y="526248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5" name="object 875" descr=""/>
            <p:cNvSpPr/>
            <p:nvPr/>
          </p:nvSpPr>
          <p:spPr>
            <a:xfrm>
              <a:off x="9638836" y="454501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76" name="object 876" descr=""/>
            <p:cNvSpPr/>
            <p:nvPr/>
          </p:nvSpPr>
          <p:spPr>
            <a:xfrm>
              <a:off x="9638836" y="454501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48573" y="53633"/>
                  </a:moveTo>
                  <a:lnTo>
                    <a:pt x="53633" y="48573"/>
                  </a:lnTo>
                  <a:lnTo>
                    <a:pt x="0" y="5059"/>
                  </a:lnTo>
                  <a:lnTo>
                    <a:pt x="48573" y="53633"/>
                  </a:lnTo>
                  <a:close/>
                </a:path>
                <a:path w="53975" h="53975">
                  <a:moveTo>
                    <a:pt x="53633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7" name="object 877" descr=""/>
          <p:cNvSpPr txBox="1"/>
          <p:nvPr/>
        </p:nvSpPr>
        <p:spPr>
          <a:xfrm>
            <a:off x="9564938" y="482274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78" name="object 878" descr=""/>
          <p:cNvGrpSpPr/>
          <p:nvPr/>
        </p:nvGrpSpPr>
        <p:grpSpPr>
          <a:xfrm>
            <a:off x="9626554" y="3385175"/>
            <a:ext cx="135890" cy="1226185"/>
            <a:chOff x="9626554" y="3385175"/>
            <a:chExt cx="135890" cy="1226185"/>
          </a:xfrm>
        </p:grpSpPr>
        <p:sp>
          <p:nvSpPr>
            <p:cNvPr id="879" name="object 879" descr=""/>
            <p:cNvSpPr/>
            <p:nvPr/>
          </p:nvSpPr>
          <p:spPr>
            <a:xfrm>
              <a:off x="9629729" y="3819441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6430" y="78831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0" name="object 880" descr=""/>
            <p:cNvSpPr/>
            <p:nvPr/>
          </p:nvSpPr>
          <p:spPr>
            <a:xfrm>
              <a:off x="9638836" y="454501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0" y="5059"/>
                  </a:moveTo>
                  <a:lnTo>
                    <a:pt x="48573" y="53633"/>
                  </a:lnTo>
                  <a:lnTo>
                    <a:pt x="53633" y="48573"/>
                  </a:lnTo>
                  <a:lnTo>
                    <a:pt x="0" y="5059"/>
                  </a:lnTo>
                  <a:close/>
                </a:path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1" name="object 881" descr=""/>
            <p:cNvSpPr/>
            <p:nvPr/>
          </p:nvSpPr>
          <p:spPr>
            <a:xfrm>
              <a:off x="9638836" y="4545010"/>
              <a:ext cx="53975" cy="53975"/>
            </a:xfrm>
            <a:custGeom>
              <a:avLst/>
              <a:gdLst/>
              <a:ahLst/>
              <a:cxnLst/>
              <a:rect l="l" t="t" r="r" b="b"/>
              <a:pathLst>
                <a:path w="53975" h="53975">
                  <a:moveTo>
                    <a:pt x="5059" y="0"/>
                  </a:moveTo>
                  <a:lnTo>
                    <a:pt x="0" y="5059"/>
                  </a:lnTo>
                  <a:lnTo>
                    <a:pt x="53633" y="48573"/>
                  </a:lnTo>
                  <a:lnTo>
                    <a:pt x="5059" y="0"/>
                  </a:lnTo>
                  <a:close/>
                </a:path>
                <a:path w="53975" h="53975">
                  <a:moveTo>
                    <a:pt x="0" y="5059"/>
                  </a:moveTo>
                  <a:lnTo>
                    <a:pt x="53633" y="48573"/>
                  </a:lnTo>
                  <a:lnTo>
                    <a:pt x="48573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9638836" y="38285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 descr=""/>
            <p:cNvSpPr/>
            <p:nvPr/>
          </p:nvSpPr>
          <p:spPr>
            <a:xfrm>
              <a:off x="9638836" y="38285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4" name="object 884" descr=""/>
            <p:cNvSpPr/>
            <p:nvPr/>
          </p:nvSpPr>
          <p:spPr>
            <a:xfrm>
              <a:off x="9629729" y="3388350"/>
              <a:ext cx="129539" cy="502284"/>
            </a:xfrm>
            <a:custGeom>
              <a:avLst/>
              <a:gdLst/>
              <a:ahLst/>
              <a:cxnLst/>
              <a:rect l="l" t="t" r="r" b="b"/>
              <a:pathLst>
                <a:path w="129540" h="502285">
                  <a:moveTo>
                    <a:pt x="129529" y="466509"/>
                  </a:moveTo>
                  <a:lnTo>
                    <a:pt x="0" y="466509"/>
                  </a:lnTo>
                </a:path>
                <a:path w="129540" h="502285">
                  <a:moveTo>
                    <a:pt x="129529" y="36430"/>
                  </a:moveTo>
                  <a:lnTo>
                    <a:pt x="0" y="36430"/>
                  </a:lnTo>
                </a:path>
                <a:path w="129540" h="502285">
                  <a:moveTo>
                    <a:pt x="36430" y="501927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5" name="object 885" descr=""/>
            <p:cNvSpPr/>
            <p:nvPr/>
          </p:nvSpPr>
          <p:spPr>
            <a:xfrm>
              <a:off x="9638836" y="38285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6" name="object 886" descr=""/>
            <p:cNvSpPr/>
            <p:nvPr/>
          </p:nvSpPr>
          <p:spPr>
            <a:xfrm>
              <a:off x="9638836" y="382854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7" name="object 887" descr=""/>
            <p:cNvSpPr/>
            <p:nvPr/>
          </p:nvSpPr>
          <p:spPr>
            <a:xfrm>
              <a:off x="9638836" y="339847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 descr=""/>
            <p:cNvSpPr/>
            <p:nvPr/>
          </p:nvSpPr>
          <p:spPr>
            <a:xfrm>
              <a:off x="9638836" y="339846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4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9" name="object 889" descr=""/>
          <p:cNvSpPr txBox="1"/>
          <p:nvPr/>
        </p:nvSpPr>
        <p:spPr>
          <a:xfrm>
            <a:off x="9564938" y="353841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890" name="object 890" descr=""/>
          <p:cNvGrpSpPr/>
          <p:nvPr/>
        </p:nvGrpSpPr>
        <p:grpSpPr>
          <a:xfrm>
            <a:off x="9626554" y="1664857"/>
            <a:ext cx="135890" cy="1798955"/>
            <a:chOff x="9626554" y="1664857"/>
            <a:chExt cx="135890" cy="1798955"/>
          </a:xfrm>
        </p:grpSpPr>
        <p:sp>
          <p:nvSpPr>
            <p:cNvPr id="891" name="object 891" descr=""/>
            <p:cNvSpPr/>
            <p:nvPr/>
          </p:nvSpPr>
          <p:spPr>
            <a:xfrm>
              <a:off x="9629729" y="3101967"/>
              <a:ext cx="129539" cy="358775"/>
            </a:xfrm>
            <a:custGeom>
              <a:avLst/>
              <a:gdLst/>
              <a:ahLst/>
              <a:cxnLst/>
              <a:rect l="l" t="t" r="r" b="b"/>
              <a:pathLst>
                <a:path w="129540" h="358775">
                  <a:moveTo>
                    <a:pt x="129529" y="322812"/>
                  </a:moveTo>
                  <a:lnTo>
                    <a:pt x="0" y="322812"/>
                  </a:lnTo>
                </a:path>
                <a:path w="129540" h="358775">
                  <a:moveTo>
                    <a:pt x="129529" y="35418"/>
                  </a:moveTo>
                  <a:lnTo>
                    <a:pt x="0" y="35418"/>
                  </a:lnTo>
                </a:path>
                <a:path w="129540" h="358775">
                  <a:moveTo>
                    <a:pt x="36430" y="358230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2" name="object 892" descr=""/>
            <p:cNvSpPr/>
            <p:nvPr/>
          </p:nvSpPr>
          <p:spPr>
            <a:xfrm>
              <a:off x="9638836" y="339847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3" name="object 893" descr=""/>
            <p:cNvSpPr/>
            <p:nvPr/>
          </p:nvSpPr>
          <p:spPr>
            <a:xfrm>
              <a:off x="9638836" y="3398469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4" name="object 894" descr=""/>
            <p:cNvSpPr/>
            <p:nvPr/>
          </p:nvSpPr>
          <p:spPr>
            <a:xfrm>
              <a:off x="9638836" y="311107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5" name="object 895" descr=""/>
            <p:cNvSpPr/>
            <p:nvPr/>
          </p:nvSpPr>
          <p:spPr>
            <a:xfrm>
              <a:off x="9638836" y="311107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6" name="object 896" descr=""/>
            <p:cNvSpPr/>
            <p:nvPr/>
          </p:nvSpPr>
          <p:spPr>
            <a:xfrm>
              <a:off x="9629729" y="1668032"/>
              <a:ext cx="129539" cy="1506220"/>
            </a:xfrm>
            <a:custGeom>
              <a:avLst/>
              <a:gdLst/>
              <a:ahLst/>
              <a:cxnLst/>
              <a:rect l="l" t="t" r="r" b="b"/>
              <a:pathLst>
                <a:path w="129540" h="1506220">
                  <a:moveTo>
                    <a:pt x="129529" y="1469353"/>
                  </a:moveTo>
                  <a:lnTo>
                    <a:pt x="0" y="1469353"/>
                  </a:lnTo>
                </a:path>
                <a:path w="129540" h="1506220">
                  <a:moveTo>
                    <a:pt x="129529" y="35418"/>
                  </a:moveTo>
                  <a:lnTo>
                    <a:pt x="0" y="35418"/>
                  </a:lnTo>
                </a:path>
                <a:path w="129540" h="1506220">
                  <a:moveTo>
                    <a:pt x="36430" y="1505783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7" name="object 897" descr=""/>
            <p:cNvSpPr/>
            <p:nvPr/>
          </p:nvSpPr>
          <p:spPr>
            <a:xfrm>
              <a:off x="9638836" y="311107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98" name="object 898" descr=""/>
            <p:cNvSpPr/>
            <p:nvPr/>
          </p:nvSpPr>
          <p:spPr>
            <a:xfrm>
              <a:off x="9638836" y="311107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5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9" name="object 899" descr=""/>
            <p:cNvSpPr/>
            <p:nvPr/>
          </p:nvSpPr>
          <p:spPr>
            <a:xfrm>
              <a:off x="9638836" y="167714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0" name="object 900" descr=""/>
            <p:cNvSpPr/>
            <p:nvPr/>
          </p:nvSpPr>
          <p:spPr>
            <a:xfrm>
              <a:off x="9638836" y="1677140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1" name="object 901" descr=""/>
          <p:cNvSpPr txBox="1"/>
          <p:nvPr/>
        </p:nvSpPr>
        <p:spPr>
          <a:xfrm>
            <a:off x="9564938" y="231310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902" name="object 902" descr=""/>
          <p:cNvGrpSpPr/>
          <p:nvPr/>
        </p:nvGrpSpPr>
        <p:grpSpPr>
          <a:xfrm>
            <a:off x="9825908" y="1664857"/>
            <a:ext cx="101600" cy="7965440"/>
            <a:chOff x="9825908" y="1664857"/>
            <a:chExt cx="101600" cy="7965440"/>
          </a:xfrm>
        </p:grpSpPr>
        <p:sp>
          <p:nvSpPr>
            <p:cNvPr id="903" name="object 903" descr=""/>
            <p:cNvSpPr/>
            <p:nvPr/>
          </p:nvSpPr>
          <p:spPr>
            <a:xfrm>
              <a:off x="9829083" y="1668032"/>
              <a:ext cx="95250" cy="7959090"/>
            </a:xfrm>
            <a:custGeom>
              <a:avLst/>
              <a:gdLst/>
              <a:ahLst/>
              <a:cxnLst/>
              <a:rect l="l" t="t" r="r" b="b"/>
              <a:pathLst>
                <a:path w="95250" h="7959090">
                  <a:moveTo>
                    <a:pt x="23274" y="35418"/>
                  </a:moveTo>
                  <a:lnTo>
                    <a:pt x="0" y="35418"/>
                  </a:lnTo>
                </a:path>
                <a:path w="95250" h="7959090">
                  <a:moveTo>
                    <a:pt x="95123" y="7923579"/>
                  </a:moveTo>
                  <a:lnTo>
                    <a:pt x="71848" y="7923579"/>
                  </a:lnTo>
                </a:path>
                <a:path w="95250" h="7959090">
                  <a:moveTo>
                    <a:pt x="35418" y="0"/>
                  </a:moveTo>
                  <a:lnTo>
                    <a:pt x="35418" y="79589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4" name="object 904" descr=""/>
            <p:cNvSpPr/>
            <p:nvPr/>
          </p:nvSpPr>
          <p:spPr>
            <a:xfrm>
              <a:off x="9838190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5" name="object 905" descr=""/>
            <p:cNvSpPr/>
            <p:nvPr/>
          </p:nvSpPr>
          <p:spPr>
            <a:xfrm>
              <a:off x="9838191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06" name="object 906" descr=""/>
            <p:cNvSpPr/>
            <p:nvPr/>
          </p:nvSpPr>
          <p:spPr>
            <a:xfrm>
              <a:off x="9838190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07" name="object 907" descr=""/>
            <p:cNvSpPr/>
            <p:nvPr/>
          </p:nvSpPr>
          <p:spPr>
            <a:xfrm>
              <a:off x="9838191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8" name="object 908" descr=""/>
          <p:cNvSpPr txBox="1"/>
          <p:nvPr/>
        </p:nvSpPr>
        <p:spPr>
          <a:xfrm>
            <a:off x="9764293" y="5519699"/>
            <a:ext cx="118110" cy="25971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33000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909" name="object 909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840843" y="10700710"/>
            <a:ext cx="195306" cy="195306"/>
          </a:xfrm>
          <a:prstGeom prst="rect">
            <a:avLst/>
          </a:prstGeom>
        </p:spPr>
      </p:pic>
      <p:sp>
        <p:nvSpPr>
          <p:cNvPr id="910" name="object 910" descr=""/>
          <p:cNvSpPr txBox="1"/>
          <p:nvPr/>
        </p:nvSpPr>
        <p:spPr>
          <a:xfrm>
            <a:off x="11893919" y="10685390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11" name="object 911" descr=""/>
          <p:cNvGrpSpPr/>
          <p:nvPr/>
        </p:nvGrpSpPr>
        <p:grpSpPr>
          <a:xfrm>
            <a:off x="11840843" y="452679"/>
            <a:ext cx="554990" cy="10443845"/>
            <a:chOff x="11840843" y="452679"/>
            <a:chExt cx="554990" cy="10443845"/>
          </a:xfrm>
        </p:grpSpPr>
        <p:pic>
          <p:nvPicPr>
            <p:cNvPr id="912" name="object 91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840843" y="452679"/>
              <a:ext cx="195306" cy="195306"/>
            </a:xfrm>
            <a:prstGeom prst="rect">
              <a:avLst/>
            </a:prstGeom>
          </p:spPr>
        </p:pic>
        <p:sp>
          <p:nvSpPr>
            <p:cNvPr id="913" name="object 913" descr=""/>
            <p:cNvSpPr/>
            <p:nvPr/>
          </p:nvSpPr>
          <p:spPr>
            <a:xfrm>
              <a:off x="11937990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14" name="object 91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200085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15" name="object 915" descr=""/>
          <p:cNvSpPr txBox="1"/>
          <p:nvPr/>
        </p:nvSpPr>
        <p:spPr>
          <a:xfrm>
            <a:off x="12244054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16" name="object 916" descr=""/>
          <p:cNvGrpSpPr/>
          <p:nvPr/>
        </p:nvGrpSpPr>
        <p:grpSpPr>
          <a:xfrm>
            <a:off x="12200085" y="452679"/>
            <a:ext cx="553720" cy="10443845"/>
            <a:chOff x="12200085" y="452679"/>
            <a:chExt cx="553720" cy="10443845"/>
          </a:xfrm>
        </p:grpSpPr>
        <p:pic>
          <p:nvPicPr>
            <p:cNvPr id="917" name="object 91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200085" y="452679"/>
              <a:ext cx="195306" cy="195306"/>
            </a:xfrm>
            <a:prstGeom prst="rect">
              <a:avLst/>
            </a:prstGeom>
          </p:spPr>
        </p:pic>
        <p:sp>
          <p:nvSpPr>
            <p:cNvPr id="918" name="object 918" descr=""/>
            <p:cNvSpPr/>
            <p:nvPr/>
          </p:nvSpPr>
          <p:spPr>
            <a:xfrm>
              <a:off x="1229723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19" name="object 91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8316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20" name="object 920" descr=""/>
          <p:cNvSpPr txBox="1"/>
          <p:nvPr/>
        </p:nvSpPr>
        <p:spPr>
          <a:xfrm>
            <a:off x="12603297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21" name="object 921" descr=""/>
          <p:cNvGrpSpPr/>
          <p:nvPr/>
        </p:nvGrpSpPr>
        <p:grpSpPr>
          <a:xfrm>
            <a:off x="12558316" y="452679"/>
            <a:ext cx="913130" cy="10443845"/>
            <a:chOff x="12558316" y="452679"/>
            <a:chExt cx="913130" cy="10443845"/>
          </a:xfrm>
        </p:grpSpPr>
        <p:pic>
          <p:nvPicPr>
            <p:cNvPr id="922" name="object 92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58316" y="452679"/>
              <a:ext cx="195306" cy="195306"/>
            </a:xfrm>
            <a:prstGeom prst="rect">
              <a:avLst/>
            </a:prstGeom>
          </p:spPr>
        </p:pic>
        <p:sp>
          <p:nvSpPr>
            <p:cNvPr id="923" name="object 923" descr=""/>
            <p:cNvSpPr/>
            <p:nvPr/>
          </p:nvSpPr>
          <p:spPr>
            <a:xfrm>
              <a:off x="12655463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24" name="object 92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275789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25" name="object 925" descr=""/>
          <p:cNvSpPr txBox="1"/>
          <p:nvPr/>
        </p:nvSpPr>
        <p:spPr>
          <a:xfrm>
            <a:off x="13319759" y="1068539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26" name="object 926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275789" y="452679"/>
            <a:ext cx="195306" cy="195306"/>
          </a:xfrm>
          <a:prstGeom prst="rect">
            <a:avLst/>
          </a:prstGeom>
        </p:spPr>
      </p:pic>
      <p:sp>
        <p:nvSpPr>
          <p:cNvPr id="927" name="object 927" descr=""/>
          <p:cNvSpPr txBox="1"/>
          <p:nvPr/>
        </p:nvSpPr>
        <p:spPr>
          <a:xfrm>
            <a:off x="7788433" y="437359"/>
            <a:ext cx="56362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2585" algn="l"/>
                <a:tab pos="721995" algn="l"/>
                <a:tab pos="4117975" algn="l"/>
                <a:tab pos="4467860" algn="l"/>
                <a:tab pos="4827270" algn="l"/>
                <a:tab pos="5543550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28" name="object 928" descr=""/>
          <p:cNvGrpSpPr/>
          <p:nvPr/>
        </p:nvGrpSpPr>
        <p:grpSpPr>
          <a:xfrm>
            <a:off x="13370714" y="643739"/>
            <a:ext cx="817244" cy="10252710"/>
            <a:chOff x="13370714" y="643739"/>
            <a:chExt cx="817244" cy="10252710"/>
          </a:xfrm>
        </p:grpSpPr>
        <p:sp>
          <p:nvSpPr>
            <p:cNvPr id="929" name="object 929" descr=""/>
            <p:cNvSpPr/>
            <p:nvPr/>
          </p:nvSpPr>
          <p:spPr>
            <a:xfrm>
              <a:off x="13372936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0" name="object 93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92250" y="10700710"/>
              <a:ext cx="195306" cy="195306"/>
            </a:xfrm>
            <a:prstGeom prst="rect">
              <a:avLst/>
            </a:prstGeom>
          </p:spPr>
        </p:pic>
      </p:grpSp>
      <p:sp>
        <p:nvSpPr>
          <p:cNvPr id="931" name="object 931" descr=""/>
          <p:cNvSpPr txBox="1"/>
          <p:nvPr/>
        </p:nvSpPr>
        <p:spPr>
          <a:xfrm>
            <a:off x="14037233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32" name="object 932" descr=""/>
          <p:cNvGrpSpPr/>
          <p:nvPr/>
        </p:nvGrpSpPr>
        <p:grpSpPr>
          <a:xfrm>
            <a:off x="13992251" y="452679"/>
            <a:ext cx="553720" cy="10443845"/>
            <a:chOff x="13992251" y="452679"/>
            <a:chExt cx="553720" cy="10443845"/>
          </a:xfrm>
        </p:grpSpPr>
        <p:pic>
          <p:nvPicPr>
            <p:cNvPr id="933" name="object 93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992251" y="452679"/>
              <a:ext cx="195306" cy="195306"/>
            </a:xfrm>
            <a:prstGeom prst="rect">
              <a:avLst/>
            </a:prstGeom>
          </p:spPr>
        </p:pic>
        <p:sp>
          <p:nvSpPr>
            <p:cNvPr id="934" name="object 934" descr=""/>
            <p:cNvSpPr/>
            <p:nvPr/>
          </p:nvSpPr>
          <p:spPr>
            <a:xfrm>
              <a:off x="14089398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5" name="object 93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50482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36" name="object 936" descr=""/>
          <p:cNvSpPr txBox="1"/>
          <p:nvPr/>
        </p:nvSpPr>
        <p:spPr>
          <a:xfrm>
            <a:off x="14398499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37" name="object 937" descr=""/>
          <p:cNvGrpSpPr/>
          <p:nvPr/>
        </p:nvGrpSpPr>
        <p:grpSpPr>
          <a:xfrm>
            <a:off x="14350482" y="452679"/>
            <a:ext cx="913130" cy="10443845"/>
            <a:chOff x="14350482" y="452679"/>
            <a:chExt cx="913130" cy="10443845"/>
          </a:xfrm>
        </p:grpSpPr>
        <p:pic>
          <p:nvPicPr>
            <p:cNvPr id="938" name="object 938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350482" y="452679"/>
              <a:ext cx="195306" cy="195306"/>
            </a:xfrm>
            <a:prstGeom prst="rect">
              <a:avLst/>
            </a:prstGeom>
          </p:spPr>
        </p:pic>
        <p:sp>
          <p:nvSpPr>
            <p:cNvPr id="939" name="object 939" descr=""/>
            <p:cNvSpPr/>
            <p:nvPr/>
          </p:nvSpPr>
          <p:spPr>
            <a:xfrm>
              <a:off x="14447629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40" name="object 940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67955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41" name="object 941" descr=""/>
          <p:cNvSpPr txBox="1"/>
          <p:nvPr/>
        </p:nvSpPr>
        <p:spPr>
          <a:xfrm>
            <a:off x="15110913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42" name="object 942" descr=""/>
          <p:cNvGrpSpPr/>
          <p:nvPr/>
        </p:nvGrpSpPr>
        <p:grpSpPr>
          <a:xfrm>
            <a:off x="15067956" y="452679"/>
            <a:ext cx="913130" cy="10443845"/>
            <a:chOff x="15067956" y="452679"/>
            <a:chExt cx="913130" cy="10443845"/>
          </a:xfrm>
        </p:grpSpPr>
        <p:pic>
          <p:nvPicPr>
            <p:cNvPr id="943" name="object 94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67956" y="452679"/>
              <a:ext cx="195306" cy="195306"/>
            </a:xfrm>
            <a:prstGeom prst="rect">
              <a:avLst/>
            </a:prstGeom>
          </p:spPr>
        </p:pic>
        <p:sp>
          <p:nvSpPr>
            <p:cNvPr id="944" name="object 944" descr=""/>
            <p:cNvSpPr/>
            <p:nvPr/>
          </p:nvSpPr>
          <p:spPr>
            <a:xfrm>
              <a:off x="15165103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45" name="object 94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785429" y="10700711"/>
              <a:ext cx="195306" cy="195306"/>
            </a:xfrm>
            <a:prstGeom prst="rect">
              <a:avLst/>
            </a:prstGeom>
          </p:spPr>
        </p:pic>
      </p:grpSp>
      <p:sp>
        <p:nvSpPr>
          <p:cNvPr id="946" name="object 946" descr=""/>
          <p:cNvSpPr txBox="1"/>
          <p:nvPr/>
        </p:nvSpPr>
        <p:spPr>
          <a:xfrm>
            <a:off x="15829398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47" name="object 94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785428" y="452679"/>
            <a:ext cx="195306" cy="195306"/>
          </a:xfrm>
          <a:prstGeom prst="rect">
            <a:avLst/>
          </a:prstGeom>
        </p:spPr>
      </p:pic>
      <p:sp>
        <p:nvSpPr>
          <p:cNvPr id="948" name="object 948" descr=""/>
          <p:cNvSpPr txBox="1"/>
          <p:nvPr/>
        </p:nvSpPr>
        <p:spPr>
          <a:xfrm>
            <a:off x="13885439" y="225206"/>
            <a:ext cx="2294255" cy="41592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ts val="171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4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ростверків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(</a:t>
            </a:r>
            <a:r>
              <a:rPr dirty="0" sz="1450" spc="-415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опалубки)</a:t>
            </a:r>
            <a:endParaRPr sz="1450">
              <a:latin typeface="ISOCPEUR"/>
              <a:cs typeface="ISOCPEUR"/>
            </a:endParaRPr>
          </a:p>
          <a:p>
            <a:pPr marL="164465">
              <a:lnSpc>
                <a:spcPts val="1350"/>
              </a:lnSpc>
              <a:tabLst>
                <a:tab pos="525145" algn="l"/>
                <a:tab pos="1237615" algn="l"/>
                <a:tab pos="1956435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49" name="object 949" descr=""/>
          <p:cNvGrpSpPr/>
          <p:nvPr/>
        </p:nvGrpSpPr>
        <p:grpSpPr>
          <a:xfrm>
            <a:off x="15880354" y="643739"/>
            <a:ext cx="459105" cy="10252710"/>
            <a:chOff x="15880354" y="643739"/>
            <a:chExt cx="459105" cy="10252710"/>
          </a:xfrm>
        </p:grpSpPr>
        <p:sp>
          <p:nvSpPr>
            <p:cNvPr id="950" name="object 950" descr=""/>
            <p:cNvSpPr/>
            <p:nvPr/>
          </p:nvSpPr>
          <p:spPr>
            <a:xfrm>
              <a:off x="15882577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51" name="object 95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143660" y="10700710"/>
              <a:ext cx="195306" cy="195306"/>
            </a:xfrm>
            <a:prstGeom prst="rect">
              <a:avLst/>
            </a:prstGeom>
          </p:spPr>
        </p:pic>
      </p:grpSp>
      <p:sp>
        <p:nvSpPr>
          <p:cNvPr id="952" name="object 952" descr=""/>
          <p:cNvSpPr txBox="1"/>
          <p:nvPr/>
        </p:nvSpPr>
        <p:spPr>
          <a:xfrm>
            <a:off x="16188641" y="10685390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53" name="object 953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143659" y="452679"/>
            <a:ext cx="195306" cy="195306"/>
          </a:xfrm>
          <a:prstGeom prst="rect">
            <a:avLst/>
          </a:prstGeom>
        </p:spPr>
      </p:pic>
      <p:sp>
        <p:nvSpPr>
          <p:cNvPr id="954" name="object 954" descr=""/>
          <p:cNvSpPr txBox="1"/>
          <p:nvPr/>
        </p:nvSpPr>
        <p:spPr>
          <a:xfrm>
            <a:off x="16188641" y="43735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55" name="object 955" descr=""/>
          <p:cNvGrpSpPr/>
          <p:nvPr/>
        </p:nvGrpSpPr>
        <p:grpSpPr>
          <a:xfrm>
            <a:off x="16238585" y="643739"/>
            <a:ext cx="842644" cy="10252710"/>
            <a:chOff x="16238585" y="643739"/>
            <a:chExt cx="842644" cy="10252710"/>
          </a:xfrm>
        </p:grpSpPr>
        <p:sp>
          <p:nvSpPr>
            <p:cNvPr id="956" name="object 956" descr=""/>
            <p:cNvSpPr/>
            <p:nvPr/>
          </p:nvSpPr>
          <p:spPr>
            <a:xfrm>
              <a:off x="16240808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57" name="object 957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6835835" y="10701722"/>
              <a:ext cx="244892" cy="194294"/>
            </a:xfrm>
            <a:prstGeom prst="rect">
              <a:avLst/>
            </a:prstGeom>
          </p:spPr>
        </p:pic>
      </p:grpSp>
      <p:sp>
        <p:nvSpPr>
          <p:cNvPr id="958" name="object 958" descr=""/>
          <p:cNvSpPr txBox="1"/>
          <p:nvPr/>
        </p:nvSpPr>
        <p:spPr>
          <a:xfrm>
            <a:off x="16882839" y="10685390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59" name="object 959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6835834" y="453691"/>
            <a:ext cx="244892" cy="193282"/>
          </a:xfrm>
          <a:prstGeom prst="rect">
            <a:avLst/>
          </a:prstGeom>
        </p:spPr>
      </p:pic>
      <p:sp>
        <p:nvSpPr>
          <p:cNvPr id="960" name="object 960" descr=""/>
          <p:cNvSpPr txBox="1"/>
          <p:nvPr/>
        </p:nvSpPr>
        <p:spPr>
          <a:xfrm>
            <a:off x="16882839" y="437359"/>
            <a:ext cx="14414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61" name="object 961" descr=""/>
          <p:cNvGrpSpPr/>
          <p:nvPr/>
        </p:nvGrpSpPr>
        <p:grpSpPr>
          <a:xfrm>
            <a:off x="16956058" y="453691"/>
            <a:ext cx="1558925" cy="10442575"/>
            <a:chOff x="16956058" y="453691"/>
            <a:chExt cx="1558925" cy="10442575"/>
          </a:xfrm>
        </p:grpSpPr>
        <p:sp>
          <p:nvSpPr>
            <p:cNvPr id="962" name="object 962" descr=""/>
            <p:cNvSpPr/>
            <p:nvPr/>
          </p:nvSpPr>
          <p:spPr>
            <a:xfrm>
              <a:off x="16958280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3" name="object 963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553307" y="10701722"/>
              <a:ext cx="244892" cy="194294"/>
            </a:xfrm>
            <a:prstGeom prst="rect">
              <a:avLst/>
            </a:prstGeom>
          </p:spPr>
        </p:pic>
        <p:pic>
          <p:nvPicPr>
            <p:cNvPr id="964" name="object 964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553307" y="453691"/>
              <a:ext cx="244892" cy="193282"/>
            </a:xfrm>
            <a:prstGeom prst="rect">
              <a:avLst/>
            </a:prstGeom>
          </p:spPr>
        </p:pic>
        <p:sp>
          <p:nvSpPr>
            <p:cNvPr id="965" name="object 965" descr=""/>
            <p:cNvSpPr/>
            <p:nvPr/>
          </p:nvSpPr>
          <p:spPr>
            <a:xfrm>
              <a:off x="1767474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6" name="object 966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911538" y="10701722"/>
              <a:ext cx="244892" cy="194294"/>
            </a:xfrm>
            <a:prstGeom prst="rect">
              <a:avLst/>
            </a:prstGeom>
          </p:spPr>
        </p:pic>
        <p:pic>
          <p:nvPicPr>
            <p:cNvPr id="967" name="object 96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7911538" y="453691"/>
              <a:ext cx="244892" cy="193282"/>
            </a:xfrm>
            <a:prstGeom prst="rect">
              <a:avLst/>
            </a:prstGeom>
          </p:spPr>
        </p:pic>
        <p:sp>
          <p:nvSpPr>
            <p:cNvPr id="968" name="object 968" descr=""/>
            <p:cNvSpPr/>
            <p:nvPr/>
          </p:nvSpPr>
          <p:spPr>
            <a:xfrm>
              <a:off x="18032972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69" name="object 96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269769" y="10701722"/>
              <a:ext cx="244892" cy="194294"/>
            </a:xfrm>
            <a:prstGeom prst="rect">
              <a:avLst/>
            </a:prstGeom>
          </p:spPr>
        </p:pic>
      </p:grpSp>
      <p:sp>
        <p:nvSpPr>
          <p:cNvPr id="970" name="object 970" descr=""/>
          <p:cNvSpPr txBox="1"/>
          <p:nvPr/>
        </p:nvSpPr>
        <p:spPr>
          <a:xfrm>
            <a:off x="17605373" y="10685390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71" name="object 971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269770" y="453691"/>
            <a:ext cx="244892" cy="193282"/>
          </a:xfrm>
          <a:prstGeom prst="rect">
            <a:avLst/>
          </a:prstGeom>
        </p:spPr>
      </p:pic>
      <p:sp>
        <p:nvSpPr>
          <p:cNvPr id="972" name="object 972" descr=""/>
          <p:cNvSpPr txBox="1"/>
          <p:nvPr/>
        </p:nvSpPr>
        <p:spPr>
          <a:xfrm>
            <a:off x="17605373" y="437359"/>
            <a:ext cx="85344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63220" algn="l"/>
                <a:tab pos="721995" algn="l"/>
              </a:tabLst>
            </a:pP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73" name="object 973" descr=""/>
          <p:cNvGrpSpPr/>
          <p:nvPr/>
        </p:nvGrpSpPr>
        <p:grpSpPr>
          <a:xfrm>
            <a:off x="10473696" y="643739"/>
            <a:ext cx="7920990" cy="10062845"/>
            <a:chOff x="10473696" y="643739"/>
            <a:chExt cx="7920990" cy="10062845"/>
          </a:xfrm>
        </p:grpSpPr>
        <p:sp>
          <p:nvSpPr>
            <p:cNvPr id="974" name="object 974" descr=""/>
            <p:cNvSpPr/>
            <p:nvPr/>
          </p:nvSpPr>
          <p:spPr>
            <a:xfrm>
              <a:off x="18392216" y="645961"/>
              <a:ext cx="0" cy="10058400"/>
            </a:xfrm>
            <a:custGeom>
              <a:avLst/>
              <a:gdLst/>
              <a:ahLst/>
              <a:cxnLst/>
              <a:rect l="l" t="t" r="r" b="b"/>
              <a:pathLst>
                <a:path w="0" h="10058400">
                  <a:moveTo>
                    <a:pt x="0" y="0"/>
                  </a:moveTo>
                  <a:lnTo>
                    <a:pt x="0" y="10057784"/>
                  </a:lnTo>
                </a:path>
              </a:pathLst>
            </a:custGeom>
            <a:ln w="4047">
              <a:solidFill>
                <a:srgbClr val="3296C7"/>
              </a:solidFill>
              <a:prstDash val="sysDot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75" name="object 97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9493452"/>
              <a:ext cx="195306" cy="195306"/>
            </a:xfrm>
            <a:prstGeom prst="rect">
              <a:avLst/>
            </a:prstGeom>
          </p:spPr>
        </p:pic>
      </p:grpSp>
      <p:sp>
        <p:nvSpPr>
          <p:cNvPr id="976" name="object 976" descr=""/>
          <p:cNvSpPr txBox="1"/>
          <p:nvPr/>
        </p:nvSpPr>
        <p:spPr>
          <a:xfrm>
            <a:off x="10513617" y="9478133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77" name="object 97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9493453"/>
            <a:ext cx="195306" cy="195306"/>
          </a:xfrm>
          <a:prstGeom prst="rect">
            <a:avLst/>
          </a:prstGeom>
        </p:spPr>
      </p:pic>
      <p:sp>
        <p:nvSpPr>
          <p:cNvPr id="978" name="object 978" descr=""/>
          <p:cNvSpPr txBox="1"/>
          <p:nvPr/>
        </p:nvSpPr>
        <p:spPr>
          <a:xfrm>
            <a:off x="19826605" y="9478133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79" name="object 979" descr=""/>
          <p:cNvGrpSpPr/>
          <p:nvPr/>
        </p:nvGrpSpPr>
        <p:grpSpPr>
          <a:xfrm>
            <a:off x="10473696" y="8775979"/>
            <a:ext cx="9316720" cy="817880"/>
            <a:chOff x="10473696" y="8775979"/>
            <a:chExt cx="9316720" cy="817880"/>
          </a:xfrm>
        </p:grpSpPr>
        <p:sp>
          <p:nvSpPr>
            <p:cNvPr id="980" name="object 980" descr=""/>
            <p:cNvSpPr/>
            <p:nvPr/>
          </p:nvSpPr>
          <p:spPr>
            <a:xfrm>
              <a:off x="10666979" y="9591611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81" name="object 98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8775979"/>
              <a:ext cx="195306" cy="195306"/>
            </a:xfrm>
            <a:prstGeom prst="rect">
              <a:avLst/>
            </a:prstGeom>
          </p:spPr>
        </p:pic>
      </p:grpSp>
      <p:sp>
        <p:nvSpPr>
          <p:cNvPr id="982" name="object 982" descr=""/>
          <p:cNvSpPr txBox="1"/>
          <p:nvPr/>
        </p:nvSpPr>
        <p:spPr>
          <a:xfrm>
            <a:off x="10516653" y="876065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83" name="object 983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8775979"/>
            <a:ext cx="195306" cy="195306"/>
          </a:xfrm>
          <a:prstGeom prst="rect">
            <a:avLst/>
          </a:prstGeom>
        </p:spPr>
      </p:pic>
      <p:sp>
        <p:nvSpPr>
          <p:cNvPr id="984" name="object 984" descr=""/>
          <p:cNvSpPr txBox="1"/>
          <p:nvPr/>
        </p:nvSpPr>
        <p:spPr>
          <a:xfrm>
            <a:off x="19828629" y="876065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85" name="object 985" descr=""/>
          <p:cNvGrpSpPr/>
          <p:nvPr/>
        </p:nvGrpSpPr>
        <p:grpSpPr>
          <a:xfrm>
            <a:off x="10473696" y="8059517"/>
            <a:ext cx="9316720" cy="817244"/>
            <a:chOff x="10473696" y="8059517"/>
            <a:chExt cx="9316720" cy="817244"/>
          </a:xfrm>
        </p:grpSpPr>
        <p:sp>
          <p:nvSpPr>
            <p:cNvPr id="986" name="object 986" descr=""/>
            <p:cNvSpPr/>
            <p:nvPr/>
          </p:nvSpPr>
          <p:spPr>
            <a:xfrm>
              <a:off x="10666979" y="8874138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87" name="object 98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8059517"/>
              <a:ext cx="195306" cy="195306"/>
            </a:xfrm>
            <a:prstGeom prst="rect">
              <a:avLst/>
            </a:prstGeom>
          </p:spPr>
        </p:pic>
      </p:grpSp>
      <p:sp>
        <p:nvSpPr>
          <p:cNvPr id="988" name="object 988" descr=""/>
          <p:cNvSpPr txBox="1"/>
          <p:nvPr/>
        </p:nvSpPr>
        <p:spPr>
          <a:xfrm>
            <a:off x="10516653" y="804419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89" name="object 989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8059517"/>
            <a:ext cx="195306" cy="195306"/>
          </a:xfrm>
          <a:prstGeom prst="rect">
            <a:avLst/>
          </a:prstGeom>
        </p:spPr>
      </p:pic>
      <p:sp>
        <p:nvSpPr>
          <p:cNvPr id="990" name="object 990" descr=""/>
          <p:cNvSpPr txBox="1"/>
          <p:nvPr/>
        </p:nvSpPr>
        <p:spPr>
          <a:xfrm>
            <a:off x="19828629" y="804419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91" name="object 991" descr=""/>
          <p:cNvGrpSpPr/>
          <p:nvPr/>
        </p:nvGrpSpPr>
        <p:grpSpPr>
          <a:xfrm>
            <a:off x="10473696" y="7342044"/>
            <a:ext cx="9316720" cy="817880"/>
            <a:chOff x="10473696" y="7342044"/>
            <a:chExt cx="9316720" cy="817880"/>
          </a:xfrm>
        </p:grpSpPr>
        <p:sp>
          <p:nvSpPr>
            <p:cNvPr id="992" name="object 992" descr=""/>
            <p:cNvSpPr/>
            <p:nvPr/>
          </p:nvSpPr>
          <p:spPr>
            <a:xfrm>
              <a:off x="10666979" y="8157676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3" name="object 99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7342044"/>
              <a:ext cx="195306" cy="195306"/>
            </a:xfrm>
            <a:prstGeom prst="rect">
              <a:avLst/>
            </a:prstGeom>
          </p:spPr>
        </p:pic>
      </p:grpSp>
      <p:sp>
        <p:nvSpPr>
          <p:cNvPr id="994" name="object 994" descr=""/>
          <p:cNvSpPr txBox="1"/>
          <p:nvPr/>
        </p:nvSpPr>
        <p:spPr>
          <a:xfrm>
            <a:off x="10516653" y="73267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995" name="object 995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7342044"/>
            <a:ext cx="195306" cy="195306"/>
          </a:xfrm>
          <a:prstGeom prst="rect">
            <a:avLst/>
          </a:prstGeom>
        </p:spPr>
      </p:pic>
      <p:sp>
        <p:nvSpPr>
          <p:cNvPr id="996" name="object 996" descr=""/>
          <p:cNvSpPr txBox="1"/>
          <p:nvPr/>
        </p:nvSpPr>
        <p:spPr>
          <a:xfrm>
            <a:off x="19828629" y="732672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997" name="object 997" descr=""/>
          <p:cNvGrpSpPr/>
          <p:nvPr/>
        </p:nvGrpSpPr>
        <p:grpSpPr>
          <a:xfrm>
            <a:off x="10473696" y="5908109"/>
            <a:ext cx="9316720" cy="1534795"/>
            <a:chOff x="10473696" y="5908109"/>
            <a:chExt cx="9316720" cy="1534795"/>
          </a:xfrm>
        </p:grpSpPr>
        <p:sp>
          <p:nvSpPr>
            <p:cNvPr id="998" name="object 998" descr=""/>
            <p:cNvSpPr/>
            <p:nvPr/>
          </p:nvSpPr>
          <p:spPr>
            <a:xfrm>
              <a:off x="10666979" y="7440203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9" name="object 99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5908109"/>
              <a:ext cx="195306" cy="195306"/>
            </a:xfrm>
            <a:prstGeom prst="rect">
              <a:avLst/>
            </a:prstGeom>
          </p:spPr>
        </p:pic>
      </p:grpSp>
      <p:sp>
        <p:nvSpPr>
          <p:cNvPr id="1000" name="object 1000" descr=""/>
          <p:cNvSpPr txBox="1"/>
          <p:nvPr/>
        </p:nvSpPr>
        <p:spPr>
          <a:xfrm>
            <a:off x="10511594" y="5892789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01" name="object 1001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5908109"/>
            <a:ext cx="195306" cy="195306"/>
          </a:xfrm>
          <a:prstGeom prst="rect">
            <a:avLst/>
          </a:prstGeom>
        </p:spPr>
      </p:pic>
      <p:sp>
        <p:nvSpPr>
          <p:cNvPr id="1002" name="object 1002" descr=""/>
          <p:cNvSpPr txBox="1"/>
          <p:nvPr/>
        </p:nvSpPr>
        <p:spPr>
          <a:xfrm>
            <a:off x="19823569" y="5892789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03" name="object 1003" descr=""/>
          <p:cNvGrpSpPr/>
          <p:nvPr/>
        </p:nvGrpSpPr>
        <p:grpSpPr>
          <a:xfrm>
            <a:off x="10473696" y="5190635"/>
            <a:ext cx="9316720" cy="817880"/>
            <a:chOff x="10473696" y="5190635"/>
            <a:chExt cx="9316720" cy="817880"/>
          </a:xfrm>
        </p:grpSpPr>
        <p:sp>
          <p:nvSpPr>
            <p:cNvPr id="1004" name="object 1004" descr=""/>
            <p:cNvSpPr/>
            <p:nvPr/>
          </p:nvSpPr>
          <p:spPr>
            <a:xfrm>
              <a:off x="10666979" y="6006268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5" name="object 100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5190635"/>
              <a:ext cx="195306" cy="195306"/>
            </a:xfrm>
            <a:prstGeom prst="rect">
              <a:avLst/>
            </a:prstGeom>
          </p:spPr>
        </p:pic>
      </p:grpSp>
      <p:sp>
        <p:nvSpPr>
          <p:cNvPr id="1006" name="object 1006" descr=""/>
          <p:cNvSpPr txBox="1"/>
          <p:nvPr/>
        </p:nvSpPr>
        <p:spPr>
          <a:xfrm>
            <a:off x="10516653" y="517531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07" name="object 100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5190635"/>
            <a:ext cx="195306" cy="195306"/>
          </a:xfrm>
          <a:prstGeom prst="rect">
            <a:avLst/>
          </a:prstGeom>
        </p:spPr>
      </p:pic>
      <p:sp>
        <p:nvSpPr>
          <p:cNvPr id="1008" name="object 1008" descr=""/>
          <p:cNvSpPr txBox="1"/>
          <p:nvPr/>
        </p:nvSpPr>
        <p:spPr>
          <a:xfrm>
            <a:off x="19828629" y="517531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09" name="object 1009" descr=""/>
          <p:cNvGrpSpPr/>
          <p:nvPr/>
        </p:nvGrpSpPr>
        <p:grpSpPr>
          <a:xfrm>
            <a:off x="10473696" y="4474173"/>
            <a:ext cx="9316720" cy="817244"/>
            <a:chOff x="10473696" y="4474173"/>
            <a:chExt cx="9316720" cy="817244"/>
          </a:xfrm>
        </p:grpSpPr>
        <p:sp>
          <p:nvSpPr>
            <p:cNvPr id="1010" name="object 1010" descr=""/>
            <p:cNvSpPr/>
            <p:nvPr/>
          </p:nvSpPr>
          <p:spPr>
            <a:xfrm>
              <a:off x="10666979" y="5288794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11" name="object 1011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4474173"/>
              <a:ext cx="195306" cy="195306"/>
            </a:xfrm>
            <a:prstGeom prst="rect">
              <a:avLst/>
            </a:prstGeom>
          </p:spPr>
        </p:pic>
      </p:grpSp>
      <p:sp>
        <p:nvSpPr>
          <p:cNvPr id="1012" name="object 1012" descr=""/>
          <p:cNvSpPr txBox="1"/>
          <p:nvPr/>
        </p:nvSpPr>
        <p:spPr>
          <a:xfrm>
            <a:off x="10502486" y="4458854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13" name="object 1013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4474173"/>
            <a:ext cx="195306" cy="195306"/>
          </a:xfrm>
          <a:prstGeom prst="rect">
            <a:avLst/>
          </a:prstGeom>
        </p:spPr>
      </p:pic>
      <p:sp>
        <p:nvSpPr>
          <p:cNvPr id="1014" name="object 1014" descr=""/>
          <p:cNvSpPr txBox="1"/>
          <p:nvPr/>
        </p:nvSpPr>
        <p:spPr>
          <a:xfrm>
            <a:off x="19814463" y="4458854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15" name="object 1015" descr=""/>
          <p:cNvGrpSpPr/>
          <p:nvPr/>
        </p:nvGrpSpPr>
        <p:grpSpPr>
          <a:xfrm>
            <a:off x="10473696" y="3756700"/>
            <a:ext cx="9316720" cy="817880"/>
            <a:chOff x="10473696" y="3756700"/>
            <a:chExt cx="9316720" cy="817880"/>
          </a:xfrm>
        </p:grpSpPr>
        <p:sp>
          <p:nvSpPr>
            <p:cNvPr id="1016" name="object 1016" descr=""/>
            <p:cNvSpPr/>
            <p:nvPr/>
          </p:nvSpPr>
          <p:spPr>
            <a:xfrm>
              <a:off x="10666979" y="4572333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17" name="object 1017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3756700"/>
              <a:ext cx="195306" cy="195306"/>
            </a:xfrm>
            <a:prstGeom prst="rect">
              <a:avLst/>
            </a:prstGeom>
          </p:spPr>
        </p:pic>
      </p:grpSp>
      <p:sp>
        <p:nvSpPr>
          <p:cNvPr id="1018" name="object 1018" descr=""/>
          <p:cNvSpPr txBox="1"/>
          <p:nvPr/>
        </p:nvSpPr>
        <p:spPr>
          <a:xfrm>
            <a:off x="10511594" y="374138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19" name="object 1019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3756700"/>
            <a:ext cx="195306" cy="195306"/>
          </a:xfrm>
          <a:prstGeom prst="rect">
            <a:avLst/>
          </a:prstGeom>
        </p:spPr>
      </p:pic>
      <p:sp>
        <p:nvSpPr>
          <p:cNvPr id="1020" name="object 1020" descr=""/>
          <p:cNvSpPr txBox="1"/>
          <p:nvPr/>
        </p:nvSpPr>
        <p:spPr>
          <a:xfrm>
            <a:off x="19824582" y="374138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21" name="object 1021" descr=""/>
          <p:cNvGrpSpPr/>
          <p:nvPr/>
        </p:nvGrpSpPr>
        <p:grpSpPr>
          <a:xfrm>
            <a:off x="10473696" y="3326620"/>
            <a:ext cx="9316720" cy="530860"/>
            <a:chOff x="10473696" y="3326620"/>
            <a:chExt cx="9316720" cy="530860"/>
          </a:xfrm>
        </p:grpSpPr>
        <p:sp>
          <p:nvSpPr>
            <p:cNvPr id="1022" name="object 1022" descr=""/>
            <p:cNvSpPr/>
            <p:nvPr/>
          </p:nvSpPr>
          <p:spPr>
            <a:xfrm>
              <a:off x="10666979" y="3854859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23" name="object 1023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3326620"/>
              <a:ext cx="195306" cy="195306"/>
            </a:xfrm>
            <a:prstGeom prst="rect">
              <a:avLst/>
            </a:prstGeom>
          </p:spPr>
        </p:pic>
      </p:grpSp>
      <p:sp>
        <p:nvSpPr>
          <p:cNvPr id="1024" name="object 1024" descr=""/>
          <p:cNvSpPr txBox="1"/>
          <p:nvPr/>
        </p:nvSpPr>
        <p:spPr>
          <a:xfrm>
            <a:off x="10536892" y="3311301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25" name="object 1025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3326620"/>
            <a:ext cx="195306" cy="195306"/>
          </a:xfrm>
          <a:prstGeom prst="rect">
            <a:avLst/>
          </a:prstGeom>
        </p:spPr>
      </p:pic>
      <p:sp>
        <p:nvSpPr>
          <p:cNvPr id="1026" name="object 1026" descr=""/>
          <p:cNvSpPr txBox="1"/>
          <p:nvPr/>
        </p:nvSpPr>
        <p:spPr>
          <a:xfrm>
            <a:off x="19848869" y="3311301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27" name="object 1027" descr=""/>
          <p:cNvGrpSpPr/>
          <p:nvPr/>
        </p:nvGrpSpPr>
        <p:grpSpPr>
          <a:xfrm>
            <a:off x="10473696" y="3039226"/>
            <a:ext cx="9316720" cy="387985"/>
            <a:chOff x="10473696" y="3039226"/>
            <a:chExt cx="9316720" cy="387985"/>
          </a:xfrm>
        </p:grpSpPr>
        <p:sp>
          <p:nvSpPr>
            <p:cNvPr id="1028" name="object 1028" descr=""/>
            <p:cNvSpPr/>
            <p:nvPr/>
          </p:nvSpPr>
          <p:spPr>
            <a:xfrm>
              <a:off x="10666979" y="3424780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29" name="object 1029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3039226"/>
              <a:ext cx="195306" cy="195306"/>
            </a:xfrm>
            <a:prstGeom prst="rect">
              <a:avLst/>
            </a:prstGeom>
          </p:spPr>
        </p:pic>
      </p:grpSp>
      <p:sp>
        <p:nvSpPr>
          <p:cNvPr id="1030" name="object 1030" descr=""/>
          <p:cNvSpPr txBox="1"/>
          <p:nvPr/>
        </p:nvSpPr>
        <p:spPr>
          <a:xfrm>
            <a:off x="10511594" y="30249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31" name="object 1031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3039226"/>
            <a:ext cx="195306" cy="195306"/>
          </a:xfrm>
          <a:prstGeom prst="rect">
            <a:avLst/>
          </a:prstGeom>
        </p:spPr>
      </p:pic>
      <p:sp>
        <p:nvSpPr>
          <p:cNvPr id="1032" name="object 1032" descr=""/>
          <p:cNvSpPr txBox="1"/>
          <p:nvPr/>
        </p:nvSpPr>
        <p:spPr>
          <a:xfrm>
            <a:off x="19824582" y="30249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33" name="object 1033" descr=""/>
          <p:cNvGrpSpPr/>
          <p:nvPr/>
        </p:nvGrpSpPr>
        <p:grpSpPr>
          <a:xfrm>
            <a:off x="10473696" y="1605291"/>
            <a:ext cx="9316720" cy="1534795"/>
            <a:chOff x="10473696" y="1605291"/>
            <a:chExt cx="9316720" cy="1534795"/>
          </a:xfrm>
        </p:grpSpPr>
        <p:sp>
          <p:nvSpPr>
            <p:cNvPr id="1034" name="object 1034" descr=""/>
            <p:cNvSpPr/>
            <p:nvPr/>
          </p:nvSpPr>
          <p:spPr>
            <a:xfrm>
              <a:off x="10666979" y="3137386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35" name="object 1035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473696" y="1605291"/>
              <a:ext cx="195306" cy="195306"/>
            </a:xfrm>
            <a:prstGeom prst="rect">
              <a:avLst/>
            </a:prstGeom>
          </p:spPr>
        </p:pic>
      </p:grpSp>
      <p:sp>
        <p:nvSpPr>
          <p:cNvPr id="1036" name="object 1036" descr=""/>
          <p:cNvSpPr txBox="1"/>
          <p:nvPr/>
        </p:nvSpPr>
        <p:spPr>
          <a:xfrm>
            <a:off x="10511594" y="158997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37" name="object 1037" descr="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786685" y="1605291"/>
            <a:ext cx="195306" cy="195306"/>
          </a:xfrm>
          <a:prstGeom prst="rect">
            <a:avLst/>
          </a:prstGeom>
        </p:spPr>
      </p:pic>
      <p:sp>
        <p:nvSpPr>
          <p:cNvPr id="1038" name="object 1038" descr=""/>
          <p:cNvSpPr txBox="1"/>
          <p:nvPr/>
        </p:nvSpPr>
        <p:spPr>
          <a:xfrm>
            <a:off x="19824582" y="158997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39" name="object 1039" descr=""/>
          <p:cNvGrpSpPr/>
          <p:nvPr/>
        </p:nvGrpSpPr>
        <p:grpSpPr>
          <a:xfrm>
            <a:off x="10664756" y="1433120"/>
            <a:ext cx="9125585" cy="8468360"/>
            <a:chOff x="10664756" y="1433120"/>
            <a:chExt cx="9125585" cy="8468360"/>
          </a:xfrm>
        </p:grpSpPr>
        <p:sp>
          <p:nvSpPr>
            <p:cNvPr id="1040" name="object 1040" descr=""/>
            <p:cNvSpPr/>
            <p:nvPr/>
          </p:nvSpPr>
          <p:spPr>
            <a:xfrm>
              <a:off x="10666979" y="1703451"/>
              <a:ext cx="9121140" cy="0"/>
            </a:xfrm>
            <a:custGeom>
              <a:avLst/>
              <a:gdLst/>
              <a:ahLst/>
              <a:cxnLst/>
              <a:rect l="l" t="t" r="r" b="b"/>
              <a:pathLst>
                <a:path w="9121140" h="0">
                  <a:moveTo>
                    <a:pt x="0" y="0"/>
                  </a:moveTo>
                  <a:lnTo>
                    <a:pt x="9120717" y="0"/>
                  </a:lnTo>
                </a:path>
              </a:pathLst>
            </a:custGeom>
            <a:ln w="4047">
              <a:solidFill>
                <a:srgbClr val="3296C7"/>
              </a:solidFill>
              <a:prstDash val="sysDash"/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1" name="object 1041" descr=""/>
            <p:cNvSpPr/>
            <p:nvPr/>
          </p:nvSpPr>
          <p:spPr>
            <a:xfrm>
              <a:off x="10782341" y="1436295"/>
              <a:ext cx="490855" cy="8462010"/>
            </a:xfrm>
            <a:custGeom>
              <a:avLst/>
              <a:gdLst/>
              <a:ahLst/>
              <a:cxnLst/>
              <a:rect l="l" t="t" r="r" b="b"/>
              <a:pathLst>
                <a:path w="490854" h="8462010">
                  <a:moveTo>
                    <a:pt x="490796" y="36430"/>
                  </a:moveTo>
                  <a:lnTo>
                    <a:pt x="0" y="36430"/>
                  </a:lnTo>
                </a:path>
                <a:path w="490854" h="8462010">
                  <a:moveTo>
                    <a:pt x="490796" y="8426519"/>
                  </a:moveTo>
                  <a:lnTo>
                    <a:pt x="0" y="8426519"/>
                  </a:lnTo>
                </a:path>
                <a:path w="490854" h="8462010">
                  <a:moveTo>
                    <a:pt x="35418" y="0"/>
                  </a:moveTo>
                  <a:lnTo>
                    <a:pt x="35418" y="846193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2" name="object 1042" descr=""/>
            <p:cNvSpPr/>
            <p:nvPr/>
          </p:nvSpPr>
          <p:spPr>
            <a:xfrm>
              <a:off x="10791448" y="144641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5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3" name="object 1043" descr=""/>
            <p:cNvSpPr/>
            <p:nvPr/>
          </p:nvSpPr>
          <p:spPr>
            <a:xfrm>
              <a:off x="10791449" y="144641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52621"/>
                  </a:moveTo>
                  <a:lnTo>
                    <a:pt x="53633" y="47561"/>
                  </a:lnTo>
                  <a:lnTo>
                    <a:pt x="0" y="5059"/>
                  </a:lnTo>
                  <a:lnTo>
                    <a:pt x="48573" y="52621"/>
                  </a:lnTo>
                  <a:close/>
                </a:path>
                <a:path w="53975" h="52705">
                  <a:moveTo>
                    <a:pt x="53633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3633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4" name="object 1044" descr=""/>
            <p:cNvSpPr/>
            <p:nvPr/>
          </p:nvSpPr>
          <p:spPr>
            <a:xfrm>
              <a:off x="10791448" y="983650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5059"/>
                  </a:moveTo>
                  <a:lnTo>
                    <a:pt x="48573" y="52621"/>
                  </a:lnTo>
                  <a:lnTo>
                    <a:pt x="53633" y="47561"/>
                  </a:lnTo>
                  <a:lnTo>
                    <a:pt x="0" y="5059"/>
                  </a:lnTo>
                  <a:close/>
                </a:path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45" name="object 1045" descr=""/>
            <p:cNvSpPr/>
            <p:nvPr/>
          </p:nvSpPr>
          <p:spPr>
            <a:xfrm>
              <a:off x="10791449" y="9836504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059" y="0"/>
                  </a:moveTo>
                  <a:lnTo>
                    <a:pt x="0" y="5059"/>
                  </a:lnTo>
                  <a:lnTo>
                    <a:pt x="53633" y="47561"/>
                  </a:lnTo>
                  <a:lnTo>
                    <a:pt x="5059" y="0"/>
                  </a:lnTo>
                  <a:close/>
                </a:path>
                <a:path w="53975" h="52704">
                  <a:moveTo>
                    <a:pt x="0" y="5059"/>
                  </a:moveTo>
                  <a:lnTo>
                    <a:pt x="53633" y="47561"/>
                  </a:lnTo>
                  <a:lnTo>
                    <a:pt x="48573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46" name="object 1046" descr=""/>
          <p:cNvSpPr txBox="1"/>
          <p:nvPr/>
        </p:nvSpPr>
        <p:spPr>
          <a:xfrm>
            <a:off x="10717551" y="5545806"/>
            <a:ext cx="118110" cy="2476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35100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47" name="object 1047" descr=""/>
          <p:cNvGrpSpPr/>
          <p:nvPr/>
        </p:nvGrpSpPr>
        <p:grpSpPr>
          <a:xfrm>
            <a:off x="10974473" y="8835545"/>
            <a:ext cx="114935" cy="795020"/>
            <a:chOff x="10974473" y="8835545"/>
            <a:chExt cx="114935" cy="795020"/>
          </a:xfrm>
        </p:grpSpPr>
        <p:sp>
          <p:nvSpPr>
            <p:cNvPr id="1048" name="object 1048" descr=""/>
            <p:cNvSpPr/>
            <p:nvPr/>
          </p:nvSpPr>
          <p:spPr>
            <a:xfrm>
              <a:off x="10977648" y="8838720"/>
              <a:ext cx="108585" cy="788670"/>
            </a:xfrm>
            <a:custGeom>
              <a:avLst/>
              <a:gdLst/>
              <a:ahLst/>
              <a:cxnLst/>
              <a:rect l="l" t="t" r="r" b="b"/>
              <a:pathLst>
                <a:path w="108584" h="788670">
                  <a:moveTo>
                    <a:pt x="108278" y="752891"/>
                  </a:moveTo>
                  <a:lnTo>
                    <a:pt x="83991" y="752891"/>
                  </a:lnTo>
                </a:path>
                <a:path w="108584" h="788670">
                  <a:moveTo>
                    <a:pt x="0" y="35418"/>
                  </a:moveTo>
                  <a:lnTo>
                    <a:pt x="13155" y="35418"/>
                  </a:lnTo>
                </a:path>
                <a:path w="108584" h="788670">
                  <a:moveTo>
                    <a:pt x="48573" y="788310"/>
                  </a:moveTo>
                  <a:lnTo>
                    <a:pt x="4857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49" name="object 1049" descr=""/>
            <p:cNvSpPr/>
            <p:nvPr/>
          </p:nvSpPr>
          <p:spPr>
            <a:xfrm>
              <a:off x="10999911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0" name="object 1050" descr=""/>
            <p:cNvSpPr/>
            <p:nvPr/>
          </p:nvSpPr>
          <p:spPr>
            <a:xfrm>
              <a:off x="10999911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1" name="object 1051" descr=""/>
            <p:cNvSpPr/>
            <p:nvPr/>
          </p:nvSpPr>
          <p:spPr>
            <a:xfrm>
              <a:off x="10999911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2" name="object 1052" descr=""/>
            <p:cNvSpPr/>
            <p:nvPr/>
          </p:nvSpPr>
          <p:spPr>
            <a:xfrm>
              <a:off x="10999911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53" name="object 1053" descr=""/>
          <p:cNvSpPr txBox="1"/>
          <p:nvPr/>
        </p:nvSpPr>
        <p:spPr>
          <a:xfrm>
            <a:off x="10925001" y="91255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54" name="object 1054" descr=""/>
          <p:cNvGrpSpPr/>
          <p:nvPr/>
        </p:nvGrpSpPr>
        <p:grpSpPr>
          <a:xfrm>
            <a:off x="10997748" y="8118071"/>
            <a:ext cx="102870" cy="796290"/>
            <a:chOff x="10997748" y="8118071"/>
            <a:chExt cx="102870" cy="796290"/>
          </a:xfrm>
        </p:grpSpPr>
        <p:sp>
          <p:nvSpPr>
            <p:cNvPr id="1055" name="object 1055" descr=""/>
            <p:cNvSpPr/>
            <p:nvPr/>
          </p:nvSpPr>
          <p:spPr>
            <a:xfrm>
              <a:off x="11000923" y="8121246"/>
              <a:ext cx="96520" cy="789940"/>
            </a:xfrm>
            <a:custGeom>
              <a:avLst/>
              <a:gdLst/>
              <a:ahLst/>
              <a:cxnLst/>
              <a:rect l="l" t="t" r="r" b="b"/>
              <a:pathLst>
                <a:path w="96520" h="789940">
                  <a:moveTo>
                    <a:pt x="96135" y="752891"/>
                  </a:moveTo>
                  <a:lnTo>
                    <a:pt x="71848" y="752891"/>
                  </a:lnTo>
                </a:path>
                <a:path w="96520" h="789940">
                  <a:moveTo>
                    <a:pt x="24286" y="36430"/>
                  </a:moveTo>
                  <a:lnTo>
                    <a:pt x="0" y="36430"/>
                  </a:lnTo>
                </a:path>
                <a:path w="96520" h="789940">
                  <a:moveTo>
                    <a:pt x="36430" y="789322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6" name="object 1056" descr=""/>
            <p:cNvSpPr/>
            <p:nvPr/>
          </p:nvSpPr>
          <p:spPr>
            <a:xfrm>
              <a:off x="11011042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7" name="object 1057" descr=""/>
            <p:cNvSpPr/>
            <p:nvPr/>
          </p:nvSpPr>
          <p:spPr>
            <a:xfrm>
              <a:off x="11011042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58" name="object 1058" descr=""/>
            <p:cNvSpPr/>
            <p:nvPr/>
          </p:nvSpPr>
          <p:spPr>
            <a:xfrm>
              <a:off x="11011042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59" name="object 1059" descr=""/>
            <p:cNvSpPr/>
            <p:nvPr/>
          </p:nvSpPr>
          <p:spPr>
            <a:xfrm>
              <a:off x="11011042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0" name="object 1060" descr=""/>
          <p:cNvSpPr txBox="1"/>
          <p:nvPr/>
        </p:nvSpPr>
        <p:spPr>
          <a:xfrm>
            <a:off x="10936132" y="84091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61" name="object 1061" descr=""/>
          <p:cNvGrpSpPr/>
          <p:nvPr/>
        </p:nvGrpSpPr>
        <p:grpSpPr>
          <a:xfrm>
            <a:off x="10999771" y="7401610"/>
            <a:ext cx="65405" cy="795020"/>
            <a:chOff x="10999771" y="7401610"/>
            <a:chExt cx="65405" cy="795020"/>
          </a:xfrm>
        </p:grpSpPr>
        <p:sp>
          <p:nvSpPr>
            <p:cNvPr id="1062" name="object 1062" descr=""/>
            <p:cNvSpPr/>
            <p:nvPr/>
          </p:nvSpPr>
          <p:spPr>
            <a:xfrm>
              <a:off x="11002946" y="7404785"/>
              <a:ext cx="35560" cy="788670"/>
            </a:xfrm>
            <a:custGeom>
              <a:avLst/>
              <a:gdLst/>
              <a:ahLst/>
              <a:cxnLst/>
              <a:rect l="l" t="t" r="r" b="b"/>
              <a:pathLst>
                <a:path w="35559" h="788670">
                  <a:moveTo>
                    <a:pt x="22262" y="752891"/>
                  </a:moveTo>
                  <a:lnTo>
                    <a:pt x="0" y="752891"/>
                  </a:lnTo>
                </a:path>
                <a:path w="35559" h="788670">
                  <a:moveTo>
                    <a:pt x="22262" y="35418"/>
                  </a:moveTo>
                  <a:lnTo>
                    <a:pt x="0" y="35418"/>
                  </a:lnTo>
                </a:path>
                <a:path w="3555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3" name="object 1063" descr=""/>
            <p:cNvSpPr/>
            <p:nvPr/>
          </p:nvSpPr>
          <p:spPr>
            <a:xfrm>
              <a:off x="11012054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4" name="object 1064" descr=""/>
            <p:cNvSpPr/>
            <p:nvPr/>
          </p:nvSpPr>
          <p:spPr>
            <a:xfrm>
              <a:off x="11012054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65" name="object 1065" descr=""/>
            <p:cNvSpPr/>
            <p:nvPr/>
          </p:nvSpPr>
          <p:spPr>
            <a:xfrm>
              <a:off x="11012054" y="7413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6" name="object 1066" descr=""/>
            <p:cNvSpPr/>
            <p:nvPr/>
          </p:nvSpPr>
          <p:spPr>
            <a:xfrm>
              <a:off x="1101205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67" name="object 1067" descr=""/>
          <p:cNvSpPr txBox="1"/>
          <p:nvPr/>
        </p:nvSpPr>
        <p:spPr>
          <a:xfrm>
            <a:off x="10938156" y="769162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68" name="object 1068" descr=""/>
          <p:cNvGrpSpPr/>
          <p:nvPr/>
        </p:nvGrpSpPr>
        <p:grpSpPr>
          <a:xfrm>
            <a:off x="10999771" y="5966662"/>
            <a:ext cx="65405" cy="1512570"/>
            <a:chOff x="10999771" y="5966662"/>
            <a:chExt cx="65405" cy="1512570"/>
          </a:xfrm>
        </p:grpSpPr>
        <p:sp>
          <p:nvSpPr>
            <p:cNvPr id="1069" name="object 1069" descr=""/>
            <p:cNvSpPr/>
            <p:nvPr/>
          </p:nvSpPr>
          <p:spPr>
            <a:xfrm>
              <a:off x="11002946" y="5969837"/>
              <a:ext cx="35560" cy="1506220"/>
            </a:xfrm>
            <a:custGeom>
              <a:avLst/>
              <a:gdLst/>
              <a:ahLst/>
              <a:cxnLst/>
              <a:rect l="l" t="t" r="r" b="b"/>
              <a:pathLst>
                <a:path w="35559" h="1506220">
                  <a:moveTo>
                    <a:pt x="22262" y="1470365"/>
                  </a:moveTo>
                  <a:lnTo>
                    <a:pt x="0" y="1470365"/>
                  </a:lnTo>
                </a:path>
                <a:path w="35559" h="1506220">
                  <a:moveTo>
                    <a:pt x="22262" y="36430"/>
                  </a:moveTo>
                  <a:lnTo>
                    <a:pt x="0" y="36430"/>
                  </a:lnTo>
                </a:path>
                <a:path w="35559" h="1506220">
                  <a:moveTo>
                    <a:pt x="35418" y="1505783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0" name="object 1070" descr=""/>
            <p:cNvSpPr/>
            <p:nvPr/>
          </p:nvSpPr>
          <p:spPr>
            <a:xfrm>
              <a:off x="1101205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1" name="object 1071" descr=""/>
            <p:cNvSpPr/>
            <p:nvPr/>
          </p:nvSpPr>
          <p:spPr>
            <a:xfrm>
              <a:off x="11012054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2" name="object 1072" descr=""/>
            <p:cNvSpPr/>
            <p:nvPr/>
          </p:nvSpPr>
          <p:spPr>
            <a:xfrm>
              <a:off x="1101205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3" name="object 1073" descr=""/>
            <p:cNvSpPr/>
            <p:nvPr/>
          </p:nvSpPr>
          <p:spPr>
            <a:xfrm>
              <a:off x="1101205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74" name="object 1074" descr=""/>
          <p:cNvSpPr txBox="1"/>
          <p:nvPr/>
        </p:nvSpPr>
        <p:spPr>
          <a:xfrm>
            <a:off x="10938156" y="66159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75" name="object 1075" descr=""/>
          <p:cNvGrpSpPr/>
          <p:nvPr/>
        </p:nvGrpSpPr>
        <p:grpSpPr>
          <a:xfrm>
            <a:off x="10999771" y="5250201"/>
            <a:ext cx="65405" cy="795020"/>
            <a:chOff x="10999771" y="5250201"/>
            <a:chExt cx="65405" cy="795020"/>
          </a:xfrm>
        </p:grpSpPr>
        <p:sp>
          <p:nvSpPr>
            <p:cNvPr id="1076" name="object 1076" descr=""/>
            <p:cNvSpPr/>
            <p:nvPr/>
          </p:nvSpPr>
          <p:spPr>
            <a:xfrm>
              <a:off x="11002946" y="5253376"/>
              <a:ext cx="35560" cy="788670"/>
            </a:xfrm>
            <a:custGeom>
              <a:avLst/>
              <a:gdLst/>
              <a:ahLst/>
              <a:cxnLst/>
              <a:rect l="l" t="t" r="r" b="b"/>
              <a:pathLst>
                <a:path w="35559" h="788670">
                  <a:moveTo>
                    <a:pt x="22262" y="752891"/>
                  </a:moveTo>
                  <a:lnTo>
                    <a:pt x="0" y="752891"/>
                  </a:lnTo>
                </a:path>
                <a:path w="35559" h="788670">
                  <a:moveTo>
                    <a:pt x="22262" y="35418"/>
                  </a:moveTo>
                  <a:lnTo>
                    <a:pt x="0" y="35418"/>
                  </a:lnTo>
                </a:path>
                <a:path w="3555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7" name="object 1077" descr=""/>
            <p:cNvSpPr/>
            <p:nvPr/>
          </p:nvSpPr>
          <p:spPr>
            <a:xfrm>
              <a:off x="11012054" y="59799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78" name="object 1078" descr=""/>
            <p:cNvSpPr/>
            <p:nvPr/>
          </p:nvSpPr>
          <p:spPr>
            <a:xfrm>
              <a:off x="11012054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9" name="object 1079" descr=""/>
            <p:cNvSpPr/>
            <p:nvPr/>
          </p:nvSpPr>
          <p:spPr>
            <a:xfrm>
              <a:off x="1101205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0" name="object 1080" descr=""/>
            <p:cNvSpPr/>
            <p:nvPr/>
          </p:nvSpPr>
          <p:spPr>
            <a:xfrm>
              <a:off x="1101205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1" name="object 1081" descr=""/>
          <p:cNvSpPr txBox="1"/>
          <p:nvPr/>
        </p:nvSpPr>
        <p:spPr>
          <a:xfrm>
            <a:off x="10938156" y="554022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82" name="object 1082" descr=""/>
          <p:cNvGrpSpPr/>
          <p:nvPr/>
        </p:nvGrpSpPr>
        <p:grpSpPr>
          <a:xfrm>
            <a:off x="10999771" y="4532727"/>
            <a:ext cx="65405" cy="796290"/>
            <a:chOff x="10999771" y="4532727"/>
            <a:chExt cx="65405" cy="796290"/>
          </a:xfrm>
        </p:grpSpPr>
        <p:sp>
          <p:nvSpPr>
            <p:cNvPr id="1083" name="object 1083" descr=""/>
            <p:cNvSpPr/>
            <p:nvPr/>
          </p:nvSpPr>
          <p:spPr>
            <a:xfrm>
              <a:off x="11002946" y="4535902"/>
              <a:ext cx="35560" cy="789940"/>
            </a:xfrm>
            <a:custGeom>
              <a:avLst/>
              <a:gdLst/>
              <a:ahLst/>
              <a:cxnLst/>
              <a:rect l="l" t="t" r="r" b="b"/>
              <a:pathLst>
                <a:path w="35559" h="789939">
                  <a:moveTo>
                    <a:pt x="22262" y="752891"/>
                  </a:moveTo>
                  <a:lnTo>
                    <a:pt x="0" y="752891"/>
                  </a:lnTo>
                </a:path>
                <a:path w="35559" h="789939">
                  <a:moveTo>
                    <a:pt x="22262" y="36430"/>
                  </a:moveTo>
                  <a:lnTo>
                    <a:pt x="0" y="36430"/>
                  </a:lnTo>
                </a:path>
                <a:path w="35559" h="789939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4" name="object 1084" descr=""/>
            <p:cNvSpPr/>
            <p:nvPr/>
          </p:nvSpPr>
          <p:spPr>
            <a:xfrm>
              <a:off x="1101205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5" name="object 1085" descr=""/>
            <p:cNvSpPr/>
            <p:nvPr/>
          </p:nvSpPr>
          <p:spPr>
            <a:xfrm>
              <a:off x="11012054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6" name="object 1086" descr=""/>
            <p:cNvSpPr/>
            <p:nvPr/>
          </p:nvSpPr>
          <p:spPr>
            <a:xfrm>
              <a:off x="1101205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87" name="object 1087" descr=""/>
            <p:cNvSpPr/>
            <p:nvPr/>
          </p:nvSpPr>
          <p:spPr>
            <a:xfrm>
              <a:off x="1101205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4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88" name="object 1088" descr=""/>
          <p:cNvSpPr txBox="1"/>
          <p:nvPr/>
        </p:nvSpPr>
        <p:spPr>
          <a:xfrm>
            <a:off x="10938156" y="482274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89" name="object 1089" descr=""/>
          <p:cNvGrpSpPr/>
          <p:nvPr/>
        </p:nvGrpSpPr>
        <p:grpSpPr>
          <a:xfrm>
            <a:off x="10999771" y="3816266"/>
            <a:ext cx="65405" cy="795020"/>
            <a:chOff x="10999771" y="3816266"/>
            <a:chExt cx="65405" cy="795020"/>
          </a:xfrm>
        </p:grpSpPr>
        <p:sp>
          <p:nvSpPr>
            <p:cNvPr id="1090" name="object 1090" descr=""/>
            <p:cNvSpPr/>
            <p:nvPr/>
          </p:nvSpPr>
          <p:spPr>
            <a:xfrm>
              <a:off x="11002946" y="3819441"/>
              <a:ext cx="35560" cy="788670"/>
            </a:xfrm>
            <a:custGeom>
              <a:avLst/>
              <a:gdLst/>
              <a:ahLst/>
              <a:cxnLst/>
              <a:rect l="l" t="t" r="r" b="b"/>
              <a:pathLst>
                <a:path w="35559" h="788670">
                  <a:moveTo>
                    <a:pt x="22262" y="752891"/>
                  </a:moveTo>
                  <a:lnTo>
                    <a:pt x="0" y="752891"/>
                  </a:lnTo>
                </a:path>
                <a:path w="35559" h="788670">
                  <a:moveTo>
                    <a:pt x="22262" y="35418"/>
                  </a:moveTo>
                  <a:lnTo>
                    <a:pt x="0" y="35418"/>
                  </a:lnTo>
                </a:path>
                <a:path w="35559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1" name="object 1091" descr=""/>
            <p:cNvSpPr/>
            <p:nvPr/>
          </p:nvSpPr>
          <p:spPr>
            <a:xfrm>
              <a:off x="1101205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2" name="object 1092" descr=""/>
            <p:cNvSpPr/>
            <p:nvPr/>
          </p:nvSpPr>
          <p:spPr>
            <a:xfrm>
              <a:off x="11012054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4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3" name="object 1093" descr=""/>
            <p:cNvSpPr/>
            <p:nvPr/>
          </p:nvSpPr>
          <p:spPr>
            <a:xfrm>
              <a:off x="1101205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4" name="object 1094" descr=""/>
            <p:cNvSpPr/>
            <p:nvPr/>
          </p:nvSpPr>
          <p:spPr>
            <a:xfrm>
              <a:off x="11012054" y="382854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5" name="object 1095" descr=""/>
          <p:cNvSpPr txBox="1"/>
          <p:nvPr/>
        </p:nvSpPr>
        <p:spPr>
          <a:xfrm>
            <a:off x="10938156" y="410628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096" name="object 1096" descr=""/>
          <p:cNvGrpSpPr/>
          <p:nvPr/>
        </p:nvGrpSpPr>
        <p:grpSpPr>
          <a:xfrm>
            <a:off x="10999771" y="3385175"/>
            <a:ext cx="65405" cy="508634"/>
            <a:chOff x="10999771" y="3385175"/>
            <a:chExt cx="65405" cy="508634"/>
          </a:xfrm>
        </p:grpSpPr>
        <p:sp>
          <p:nvSpPr>
            <p:cNvPr id="1097" name="object 1097" descr=""/>
            <p:cNvSpPr/>
            <p:nvPr/>
          </p:nvSpPr>
          <p:spPr>
            <a:xfrm>
              <a:off x="11002946" y="3388350"/>
              <a:ext cx="35560" cy="502284"/>
            </a:xfrm>
            <a:custGeom>
              <a:avLst/>
              <a:gdLst/>
              <a:ahLst/>
              <a:cxnLst/>
              <a:rect l="l" t="t" r="r" b="b"/>
              <a:pathLst>
                <a:path w="35559" h="502285">
                  <a:moveTo>
                    <a:pt x="22262" y="466509"/>
                  </a:moveTo>
                  <a:lnTo>
                    <a:pt x="0" y="466509"/>
                  </a:lnTo>
                </a:path>
                <a:path w="35559" h="502285">
                  <a:moveTo>
                    <a:pt x="22262" y="36430"/>
                  </a:moveTo>
                  <a:lnTo>
                    <a:pt x="0" y="36430"/>
                  </a:lnTo>
                </a:path>
                <a:path w="35559" h="502285">
                  <a:moveTo>
                    <a:pt x="35418" y="501927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1101205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99" name="object 1099" descr=""/>
            <p:cNvSpPr/>
            <p:nvPr/>
          </p:nvSpPr>
          <p:spPr>
            <a:xfrm>
              <a:off x="11012054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0" name="object 1100" descr=""/>
            <p:cNvSpPr/>
            <p:nvPr/>
          </p:nvSpPr>
          <p:spPr>
            <a:xfrm>
              <a:off x="11012054" y="33984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1" name="object 1101" descr=""/>
            <p:cNvSpPr/>
            <p:nvPr/>
          </p:nvSpPr>
          <p:spPr>
            <a:xfrm>
              <a:off x="1101205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2" name="object 1102" descr=""/>
          <p:cNvSpPr txBox="1"/>
          <p:nvPr/>
        </p:nvSpPr>
        <p:spPr>
          <a:xfrm>
            <a:off x="10938156" y="353841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03" name="object 1103" descr=""/>
          <p:cNvGrpSpPr/>
          <p:nvPr/>
        </p:nvGrpSpPr>
        <p:grpSpPr>
          <a:xfrm>
            <a:off x="10999771" y="3098792"/>
            <a:ext cx="65405" cy="365125"/>
            <a:chOff x="10999771" y="3098792"/>
            <a:chExt cx="65405" cy="365125"/>
          </a:xfrm>
        </p:grpSpPr>
        <p:sp>
          <p:nvSpPr>
            <p:cNvPr id="1104" name="object 1104" descr=""/>
            <p:cNvSpPr/>
            <p:nvPr/>
          </p:nvSpPr>
          <p:spPr>
            <a:xfrm>
              <a:off x="11002946" y="3101967"/>
              <a:ext cx="35560" cy="358775"/>
            </a:xfrm>
            <a:custGeom>
              <a:avLst/>
              <a:gdLst/>
              <a:ahLst/>
              <a:cxnLst/>
              <a:rect l="l" t="t" r="r" b="b"/>
              <a:pathLst>
                <a:path w="35559" h="358775">
                  <a:moveTo>
                    <a:pt x="22262" y="322812"/>
                  </a:moveTo>
                  <a:lnTo>
                    <a:pt x="0" y="322812"/>
                  </a:lnTo>
                </a:path>
                <a:path w="35559" h="358775">
                  <a:moveTo>
                    <a:pt x="22262" y="35418"/>
                  </a:moveTo>
                  <a:lnTo>
                    <a:pt x="0" y="35418"/>
                  </a:lnTo>
                </a:path>
                <a:path w="35559" h="358775">
                  <a:moveTo>
                    <a:pt x="35418" y="35823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5" name="object 1105" descr=""/>
            <p:cNvSpPr/>
            <p:nvPr/>
          </p:nvSpPr>
          <p:spPr>
            <a:xfrm>
              <a:off x="1101205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6" name="object 1106" descr=""/>
            <p:cNvSpPr/>
            <p:nvPr/>
          </p:nvSpPr>
          <p:spPr>
            <a:xfrm>
              <a:off x="11012054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7" name="object 1107" descr=""/>
            <p:cNvSpPr/>
            <p:nvPr/>
          </p:nvSpPr>
          <p:spPr>
            <a:xfrm>
              <a:off x="1101205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08" name="object 1108" descr=""/>
            <p:cNvSpPr/>
            <p:nvPr/>
          </p:nvSpPr>
          <p:spPr>
            <a:xfrm>
              <a:off x="1101205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9" name="object 1109" descr=""/>
          <p:cNvSpPr txBox="1"/>
          <p:nvPr/>
        </p:nvSpPr>
        <p:spPr>
          <a:xfrm>
            <a:off x="10938156" y="318018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10" name="object 1110" descr=""/>
          <p:cNvGrpSpPr/>
          <p:nvPr/>
        </p:nvGrpSpPr>
        <p:grpSpPr>
          <a:xfrm>
            <a:off x="10999771" y="1664857"/>
            <a:ext cx="65405" cy="1512570"/>
            <a:chOff x="10999771" y="1664857"/>
            <a:chExt cx="65405" cy="1512570"/>
          </a:xfrm>
        </p:grpSpPr>
        <p:sp>
          <p:nvSpPr>
            <p:cNvPr id="1111" name="object 1111" descr=""/>
            <p:cNvSpPr/>
            <p:nvPr/>
          </p:nvSpPr>
          <p:spPr>
            <a:xfrm>
              <a:off x="11002946" y="1668032"/>
              <a:ext cx="35560" cy="1506220"/>
            </a:xfrm>
            <a:custGeom>
              <a:avLst/>
              <a:gdLst/>
              <a:ahLst/>
              <a:cxnLst/>
              <a:rect l="l" t="t" r="r" b="b"/>
              <a:pathLst>
                <a:path w="35559" h="1506220">
                  <a:moveTo>
                    <a:pt x="22262" y="1469353"/>
                  </a:moveTo>
                  <a:lnTo>
                    <a:pt x="0" y="1469353"/>
                  </a:lnTo>
                </a:path>
                <a:path w="35559" h="1506220">
                  <a:moveTo>
                    <a:pt x="22262" y="35418"/>
                  </a:moveTo>
                  <a:lnTo>
                    <a:pt x="0" y="35418"/>
                  </a:lnTo>
                </a:path>
                <a:path w="35559" h="1506220">
                  <a:moveTo>
                    <a:pt x="35418" y="1505783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1101205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3" name="object 1113" descr=""/>
            <p:cNvSpPr/>
            <p:nvPr/>
          </p:nvSpPr>
          <p:spPr>
            <a:xfrm>
              <a:off x="11012054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4" name="object 1114" descr=""/>
            <p:cNvSpPr/>
            <p:nvPr/>
          </p:nvSpPr>
          <p:spPr>
            <a:xfrm>
              <a:off x="1101205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15" name="object 1115" descr=""/>
            <p:cNvSpPr/>
            <p:nvPr/>
          </p:nvSpPr>
          <p:spPr>
            <a:xfrm>
              <a:off x="1101205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6" name="object 1116" descr=""/>
          <p:cNvSpPr txBox="1"/>
          <p:nvPr/>
        </p:nvSpPr>
        <p:spPr>
          <a:xfrm>
            <a:off x="10938156" y="231310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17" name="object 1117" descr=""/>
          <p:cNvGrpSpPr/>
          <p:nvPr/>
        </p:nvGrpSpPr>
        <p:grpSpPr>
          <a:xfrm>
            <a:off x="11899396" y="10483001"/>
            <a:ext cx="6531609" cy="164465"/>
            <a:chOff x="11899396" y="10483001"/>
            <a:chExt cx="6531609" cy="164465"/>
          </a:xfrm>
        </p:grpSpPr>
        <p:sp>
          <p:nvSpPr>
            <p:cNvPr id="1118" name="object 1118" descr=""/>
            <p:cNvSpPr/>
            <p:nvPr/>
          </p:nvSpPr>
          <p:spPr>
            <a:xfrm>
              <a:off x="11902571" y="10486176"/>
              <a:ext cx="6525259" cy="158115"/>
            </a:xfrm>
            <a:custGeom>
              <a:avLst/>
              <a:gdLst/>
              <a:ahLst/>
              <a:cxnLst/>
              <a:rect l="l" t="t" r="r" b="b"/>
              <a:pathLst>
                <a:path w="6525259" h="158115">
                  <a:moveTo>
                    <a:pt x="35418" y="157864"/>
                  </a:moveTo>
                  <a:lnTo>
                    <a:pt x="35418" y="0"/>
                  </a:lnTo>
                </a:path>
                <a:path w="6525259" h="158115">
                  <a:moveTo>
                    <a:pt x="6489644" y="157864"/>
                  </a:moveTo>
                  <a:lnTo>
                    <a:pt x="6489644" y="0"/>
                  </a:lnTo>
                </a:path>
                <a:path w="6525259" h="158115">
                  <a:moveTo>
                    <a:pt x="0" y="36430"/>
                  </a:moveTo>
                  <a:lnTo>
                    <a:pt x="6525062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9" name="object 1119" descr=""/>
            <p:cNvSpPr/>
            <p:nvPr/>
          </p:nvSpPr>
          <p:spPr>
            <a:xfrm>
              <a:off x="11911679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0" name="object 1120" descr=""/>
            <p:cNvSpPr/>
            <p:nvPr/>
          </p:nvSpPr>
          <p:spPr>
            <a:xfrm>
              <a:off x="11911679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1" name="object 1121" descr=""/>
            <p:cNvSpPr/>
            <p:nvPr/>
          </p:nvSpPr>
          <p:spPr>
            <a:xfrm>
              <a:off x="18365904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18365905" y="104962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3" name="object 1123" descr=""/>
          <p:cNvSpPr txBox="1"/>
          <p:nvPr/>
        </p:nvSpPr>
        <p:spPr>
          <a:xfrm>
            <a:off x="15034345" y="10396723"/>
            <a:ext cx="2597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27000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24" name="object 1124" descr=""/>
          <p:cNvGrpSpPr/>
          <p:nvPr/>
        </p:nvGrpSpPr>
        <p:grpSpPr>
          <a:xfrm>
            <a:off x="11899396" y="10172332"/>
            <a:ext cx="436880" cy="89535"/>
            <a:chOff x="11899396" y="10172332"/>
            <a:chExt cx="436880" cy="89535"/>
          </a:xfrm>
        </p:grpSpPr>
        <p:sp>
          <p:nvSpPr>
            <p:cNvPr id="1125" name="object 1125" descr=""/>
            <p:cNvSpPr/>
            <p:nvPr/>
          </p:nvSpPr>
          <p:spPr>
            <a:xfrm>
              <a:off x="11902571" y="101755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29" h="60325">
                  <a:moveTo>
                    <a:pt x="35418" y="4047"/>
                  </a:moveTo>
                  <a:lnTo>
                    <a:pt x="35418" y="23274"/>
                  </a:lnTo>
                </a:path>
                <a:path w="430529" h="60325">
                  <a:moveTo>
                    <a:pt x="394661" y="0"/>
                  </a:moveTo>
                  <a:lnTo>
                    <a:pt x="394661" y="23274"/>
                  </a:lnTo>
                </a:path>
                <a:path w="430529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6" name="object 1126" descr=""/>
            <p:cNvSpPr/>
            <p:nvPr/>
          </p:nvSpPr>
          <p:spPr>
            <a:xfrm>
              <a:off x="11911679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7" name="object 1127" descr=""/>
            <p:cNvSpPr/>
            <p:nvPr/>
          </p:nvSpPr>
          <p:spPr>
            <a:xfrm>
              <a:off x="11911679" y="102089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 descr=""/>
            <p:cNvSpPr/>
            <p:nvPr/>
          </p:nvSpPr>
          <p:spPr>
            <a:xfrm>
              <a:off x="12269909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12269910" y="102089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0" name="object 1130" descr=""/>
          <p:cNvSpPr txBox="1"/>
          <p:nvPr/>
        </p:nvSpPr>
        <p:spPr>
          <a:xfrm>
            <a:off x="12013670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31" name="object 1131" descr=""/>
          <p:cNvGrpSpPr/>
          <p:nvPr/>
        </p:nvGrpSpPr>
        <p:grpSpPr>
          <a:xfrm>
            <a:off x="12257627" y="10172332"/>
            <a:ext cx="436880" cy="89535"/>
            <a:chOff x="12257627" y="10172332"/>
            <a:chExt cx="436880" cy="89535"/>
          </a:xfrm>
        </p:grpSpPr>
        <p:sp>
          <p:nvSpPr>
            <p:cNvPr id="1132" name="object 1132" descr=""/>
            <p:cNvSpPr/>
            <p:nvPr/>
          </p:nvSpPr>
          <p:spPr>
            <a:xfrm>
              <a:off x="12260802" y="101755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29" h="60325">
                  <a:moveTo>
                    <a:pt x="36430" y="4047"/>
                  </a:moveTo>
                  <a:lnTo>
                    <a:pt x="36430" y="23274"/>
                  </a:lnTo>
                </a:path>
                <a:path w="430529" h="60325">
                  <a:moveTo>
                    <a:pt x="394661" y="0"/>
                  </a:moveTo>
                  <a:lnTo>
                    <a:pt x="394661" y="23274"/>
                  </a:lnTo>
                </a:path>
                <a:path w="430529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 descr=""/>
            <p:cNvSpPr/>
            <p:nvPr/>
          </p:nvSpPr>
          <p:spPr>
            <a:xfrm>
              <a:off x="12269909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 descr=""/>
            <p:cNvSpPr/>
            <p:nvPr/>
          </p:nvSpPr>
          <p:spPr>
            <a:xfrm>
              <a:off x="12269910" y="102089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5" name="object 1135" descr=""/>
            <p:cNvSpPr/>
            <p:nvPr/>
          </p:nvSpPr>
          <p:spPr>
            <a:xfrm>
              <a:off x="1262915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36" name="object 1136" descr=""/>
            <p:cNvSpPr/>
            <p:nvPr/>
          </p:nvSpPr>
          <p:spPr>
            <a:xfrm>
              <a:off x="12629153" y="102089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7" name="object 1137" descr=""/>
          <p:cNvSpPr txBox="1"/>
          <p:nvPr/>
        </p:nvSpPr>
        <p:spPr>
          <a:xfrm>
            <a:off x="12371901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38" name="object 1138" descr=""/>
          <p:cNvGrpSpPr/>
          <p:nvPr/>
        </p:nvGrpSpPr>
        <p:grpSpPr>
          <a:xfrm>
            <a:off x="12615858" y="10115663"/>
            <a:ext cx="796290" cy="158750"/>
            <a:chOff x="12615858" y="10115663"/>
            <a:chExt cx="796290" cy="158750"/>
          </a:xfrm>
        </p:grpSpPr>
        <p:sp>
          <p:nvSpPr>
            <p:cNvPr id="1139" name="object 1139" descr=""/>
            <p:cNvSpPr/>
            <p:nvPr/>
          </p:nvSpPr>
          <p:spPr>
            <a:xfrm>
              <a:off x="12619033" y="10118838"/>
              <a:ext cx="789940" cy="152400"/>
            </a:xfrm>
            <a:custGeom>
              <a:avLst/>
              <a:gdLst/>
              <a:ahLst/>
              <a:cxnLst/>
              <a:rect l="l" t="t" r="r" b="b"/>
              <a:pathLst>
                <a:path w="789940" h="152400">
                  <a:moveTo>
                    <a:pt x="36430" y="72860"/>
                  </a:moveTo>
                  <a:lnTo>
                    <a:pt x="36430" y="79944"/>
                  </a:lnTo>
                </a:path>
                <a:path w="789940" h="152400">
                  <a:moveTo>
                    <a:pt x="753903" y="0"/>
                  </a:moveTo>
                  <a:lnTo>
                    <a:pt x="753903" y="151792"/>
                  </a:lnTo>
                </a:path>
                <a:path w="789940" h="152400">
                  <a:moveTo>
                    <a:pt x="0" y="116374"/>
                  </a:moveTo>
                  <a:lnTo>
                    <a:pt x="789322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0" name="object 1140" descr=""/>
            <p:cNvSpPr/>
            <p:nvPr/>
          </p:nvSpPr>
          <p:spPr>
            <a:xfrm>
              <a:off x="1262915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1" name="object 1141" descr=""/>
            <p:cNvSpPr/>
            <p:nvPr/>
          </p:nvSpPr>
          <p:spPr>
            <a:xfrm>
              <a:off x="12629153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2" name="object 1142" descr=""/>
            <p:cNvSpPr/>
            <p:nvPr/>
          </p:nvSpPr>
          <p:spPr>
            <a:xfrm>
              <a:off x="1334561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3" name="object 1143" descr=""/>
            <p:cNvSpPr/>
            <p:nvPr/>
          </p:nvSpPr>
          <p:spPr>
            <a:xfrm>
              <a:off x="1334561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4" name="object 1144" descr=""/>
          <p:cNvSpPr txBox="1"/>
          <p:nvPr/>
        </p:nvSpPr>
        <p:spPr>
          <a:xfrm>
            <a:off x="12904188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45" name="object 1145" descr=""/>
          <p:cNvGrpSpPr/>
          <p:nvPr/>
        </p:nvGrpSpPr>
        <p:grpSpPr>
          <a:xfrm>
            <a:off x="13333331" y="10115663"/>
            <a:ext cx="796290" cy="158750"/>
            <a:chOff x="13333331" y="10115663"/>
            <a:chExt cx="796290" cy="158750"/>
          </a:xfrm>
        </p:grpSpPr>
        <p:sp>
          <p:nvSpPr>
            <p:cNvPr id="1146" name="object 1146" descr=""/>
            <p:cNvSpPr/>
            <p:nvPr/>
          </p:nvSpPr>
          <p:spPr>
            <a:xfrm>
              <a:off x="13336506" y="10118838"/>
              <a:ext cx="789940" cy="152400"/>
            </a:xfrm>
            <a:custGeom>
              <a:avLst/>
              <a:gdLst/>
              <a:ahLst/>
              <a:cxnLst/>
              <a:rect l="l" t="t" r="r" b="b"/>
              <a:pathLst>
                <a:path w="789940" h="152400">
                  <a:moveTo>
                    <a:pt x="36430" y="0"/>
                  </a:moveTo>
                  <a:lnTo>
                    <a:pt x="36430" y="151792"/>
                  </a:lnTo>
                </a:path>
                <a:path w="789940" h="152400">
                  <a:moveTo>
                    <a:pt x="752891" y="0"/>
                  </a:moveTo>
                  <a:lnTo>
                    <a:pt x="752891" y="151792"/>
                  </a:lnTo>
                </a:path>
                <a:path w="789940" h="152400">
                  <a:moveTo>
                    <a:pt x="0" y="116374"/>
                  </a:moveTo>
                  <a:lnTo>
                    <a:pt x="789322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7" name="object 1147" descr=""/>
            <p:cNvSpPr/>
            <p:nvPr/>
          </p:nvSpPr>
          <p:spPr>
            <a:xfrm>
              <a:off x="13345613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48" name="object 1148" descr=""/>
            <p:cNvSpPr/>
            <p:nvPr/>
          </p:nvSpPr>
          <p:spPr>
            <a:xfrm>
              <a:off x="13345614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49" name="object 1149" descr=""/>
            <p:cNvSpPr/>
            <p:nvPr/>
          </p:nvSpPr>
          <p:spPr>
            <a:xfrm>
              <a:off x="1406308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0" name="object 1150" descr=""/>
            <p:cNvSpPr/>
            <p:nvPr/>
          </p:nvSpPr>
          <p:spPr>
            <a:xfrm>
              <a:off x="1406308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1" name="object 1151" descr=""/>
          <p:cNvSpPr txBox="1"/>
          <p:nvPr/>
        </p:nvSpPr>
        <p:spPr>
          <a:xfrm>
            <a:off x="13620649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52" name="object 1152" descr=""/>
          <p:cNvGrpSpPr/>
          <p:nvPr/>
        </p:nvGrpSpPr>
        <p:grpSpPr>
          <a:xfrm>
            <a:off x="14050805" y="10115663"/>
            <a:ext cx="436880" cy="158750"/>
            <a:chOff x="14050805" y="10115663"/>
            <a:chExt cx="436880" cy="158750"/>
          </a:xfrm>
        </p:grpSpPr>
        <p:sp>
          <p:nvSpPr>
            <p:cNvPr id="1153" name="object 1153" descr=""/>
            <p:cNvSpPr/>
            <p:nvPr/>
          </p:nvSpPr>
          <p:spPr>
            <a:xfrm>
              <a:off x="14053980" y="10118838"/>
              <a:ext cx="430530" cy="152400"/>
            </a:xfrm>
            <a:custGeom>
              <a:avLst/>
              <a:gdLst/>
              <a:ahLst/>
              <a:cxnLst/>
              <a:rect l="l" t="t" r="r" b="b"/>
              <a:pathLst>
                <a:path w="430530" h="152400">
                  <a:moveTo>
                    <a:pt x="35418" y="0"/>
                  </a:moveTo>
                  <a:lnTo>
                    <a:pt x="35418" y="151792"/>
                  </a:lnTo>
                </a:path>
                <a:path w="430530" h="152400">
                  <a:moveTo>
                    <a:pt x="393649" y="0"/>
                  </a:moveTo>
                  <a:lnTo>
                    <a:pt x="393649" y="151792"/>
                  </a:lnTo>
                </a:path>
                <a:path w="430530" h="152400">
                  <a:moveTo>
                    <a:pt x="0" y="116374"/>
                  </a:moveTo>
                  <a:lnTo>
                    <a:pt x="430079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4" name="object 1154" descr=""/>
            <p:cNvSpPr/>
            <p:nvPr/>
          </p:nvSpPr>
          <p:spPr>
            <a:xfrm>
              <a:off x="14063087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5" name="object 1155" descr=""/>
            <p:cNvSpPr/>
            <p:nvPr/>
          </p:nvSpPr>
          <p:spPr>
            <a:xfrm>
              <a:off x="14063088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6" name="object 1156" descr=""/>
            <p:cNvSpPr/>
            <p:nvPr/>
          </p:nvSpPr>
          <p:spPr>
            <a:xfrm>
              <a:off x="14421318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57" name="object 1157" descr=""/>
            <p:cNvSpPr/>
            <p:nvPr/>
          </p:nvSpPr>
          <p:spPr>
            <a:xfrm>
              <a:off x="14421319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58" name="object 1158" descr=""/>
          <p:cNvSpPr txBox="1"/>
          <p:nvPr/>
        </p:nvSpPr>
        <p:spPr>
          <a:xfrm>
            <a:off x="14165079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59" name="object 1159" descr=""/>
          <p:cNvGrpSpPr/>
          <p:nvPr/>
        </p:nvGrpSpPr>
        <p:grpSpPr>
          <a:xfrm>
            <a:off x="14409036" y="10115663"/>
            <a:ext cx="795020" cy="158750"/>
            <a:chOff x="14409036" y="10115663"/>
            <a:chExt cx="795020" cy="158750"/>
          </a:xfrm>
        </p:grpSpPr>
        <p:sp>
          <p:nvSpPr>
            <p:cNvPr id="1160" name="object 1160" descr=""/>
            <p:cNvSpPr/>
            <p:nvPr/>
          </p:nvSpPr>
          <p:spPr>
            <a:xfrm>
              <a:off x="14412211" y="10118838"/>
              <a:ext cx="788670" cy="152400"/>
            </a:xfrm>
            <a:custGeom>
              <a:avLst/>
              <a:gdLst/>
              <a:ahLst/>
              <a:cxnLst/>
              <a:rect l="l" t="t" r="r" b="b"/>
              <a:pathLst>
                <a:path w="788669" h="152400">
                  <a:moveTo>
                    <a:pt x="35418" y="0"/>
                  </a:moveTo>
                  <a:lnTo>
                    <a:pt x="35418" y="151792"/>
                  </a:lnTo>
                </a:path>
                <a:path w="788669" h="152400">
                  <a:moveTo>
                    <a:pt x="752891" y="0"/>
                  </a:moveTo>
                  <a:lnTo>
                    <a:pt x="752891" y="151792"/>
                  </a:lnTo>
                </a:path>
                <a:path w="788669" h="152400">
                  <a:moveTo>
                    <a:pt x="0" y="116374"/>
                  </a:moveTo>
                  <a:lnTo>
                    <a:pt x="788310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1" name="object 1161" descr=""/>
            <p:cNvSpPr/>
            <p:nvPr/>
          </p:nvSpPr>
          <p:spPr>
            <a:xfrm>
              <a:off x="14421318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2" name="object 1162" descr=""/>
            <p:cNvSpPr/>
            <p:nvPr/>
          </p:nvSpPr>
          <p:spPr>
            <a:xfrm>
              <a:off x="14421319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3" name="object 1163" descr=""/>
            <p:cNvSpPr/>
            <p:nvPr/>
          </p:nvSpPr>
          <p:spPr>
            <a:xfrm>
              <a:off x="1513879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4" name="object 1164" descr=""/>
            <p:cNvSpPr/>
            <p:nvPr/>
          </p:nvSpPr>
          <p:spPr>
            <a:xfrm>
              <a:off x="1513879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65" name="object 1165" descr=""/>
          <p:cNvSpPr txBox="1"/>
          <p:nvPr/>
        </p:nvSpPr>
        <p:spPr>
          <a:xfrm>
            <a:off x="14696354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66" name="object 1166" descr=""/>
          <p:cNvGrpSpPr/>
          <p:nvPr/>
        </p:nvGrpSpPr>
        <p:grpSpPr>
          <a:xfrm>
            <a:off x="15126509" y="10115663"/>
            <a:ext cx="795020" cy="158750"/>
            <a:chOff x="15126509" y="10115663"/>
            <a:chExt cx="795020" cy="158750"/>
          </a:xfrm>
        </p:grpSpPr>
        <p:sp>
          <p:nvSpPr>
            <p:cNvPr id="1167" name="object 1167" descr=""/>
            <p:cNvSpPr/>
            <p:nvPr/>
          </p:nvSpPr>
          <p:spPr>
            <a:xfrm>
              <a:off x="15129684" y="10118838"/>
              <a:ext cx="788670" cy="152400"/>
            </a:xfrm>
            <a:custGeom>
              <a:avLst/>
              <a:gdLst/>
              <a:ahLst/>
              <a:cxnLst/>
              <a:rect l="l" t="t" r="r" b="b"/>
              <a:pathLst>
                <a:path w="788669" h="152400">
                  <a:moveTo>
                    <a:pt x="35418" y="0"/>
                  </a:moveTo>
                  <a:lnTo>
                    <a:pt x="35418" y="151792"/>
                  </a:lnTo>
                </a:path>
                <a:path w="788669" h="152400">
                  <a:moveTo>
                    <a:pt x="752891" y="0"/>
                  </a:moveTo>
                  <a:lnTo>
                    <a:pt x="752891" y="151792"/>
                  </a:lnTo>
                </a:path>
                <a:path w="788669" h="152400">
                  <a:moveTo>
                    <a:pt x="0" y="116374"/>
                  </a:moveTo>
                  <a:lnTo>
                    <a:pt x="788310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68" name="object 1168" descr=""/>
            <p:cNvSpPr/>
            <p:nvPr/>
          </p:nvSpPr>
          <p:spPr>
            <a:xfrm>
              <a:off x="151387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69" name="object 1169" descr=""/>
            <p:cNvSpPr/>
            <p:nvPr/>
          </p:nvSpPr>
          <p:spPr>
            <a:xfrm>
              <a:off x="1513879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0" name="object 1170" descr=""/>
            <p:cNvSpPr/>
            <p:nvPr/>
          </p:nvSpPr>
          <p:spPr>
            <a:xfrm>
              <a:off x="15856264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1" name="object 1171" descr=""/>
            <p:cNvSpPr/>
            <p:nvPr/>
          </p:nvSpPr>
          <p:spPr>
            <a:xfrm>
              <a:off x="15856265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2" name="object 1172" descr=""/>
          <p:cNvSpPr txBox="1"/>
          <p:nvPr/>
        </p:nvSpPr>
        <p:spPr>
          <a:xfrm>
            <a:off x="15413828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73" name="object 1173" descr=""/>
          <p:cNvGrpSpPr/>
          <p:nvPr/>
        </p:nvGrpSpPr>
        <p:grpSpPr>
          <a:xfrm>
            <a:off x="15842970" y="10115663"/>
            <a:ext cx="436880" cy="158750"/>
            <a:chOff x="15842970" y="10115663"/>
            <a:chExt cx="436880" cy="158750"/>
          </a:xfrm>
        </p:grpSpPr>
        <p:sp>
          <p:nvSpPr>
            <p:cNvPr id="1174" name="object 1174" descr=""/>
            <p:cNvSpPr/>
            <p:nvPr/>
          </p:nvSpPr>
          <p:spPr>
            <a:xfrm>
              <a:off x="15846145" y="10118838"/>
              <a:ext cx="430530" cy="152400"/>
            </a:xfrm>
            <a:custGeom>
              <a:avLst/>
              <a:gdLst/>
              <a:ahLst/>
              <a:cxnLst/>
              <a:rect l="l" t="t" r="r" b="b"/>
              <a:pathLst>
                <a:path w="430530" h="152400">
                  <a:moveTo>
                    <a:pt x="36430" y="0"/>
                  </a:moveTo>
                  <a:lnTo>
                    <a:pt x="36430" y="151792"/>
                  </a:lnTo>
                </a:path>
                <a:path w="430530" h="152400">
                  <a:moveTo>
                    <a:pt x="394661" y="0"/>
                  </a:moveTo>
                  <a:lnTo>
                    <a:pt x="394661" y="151792"/>
                  </a:lnTo>
                </a:path>
                <a:path w="430530" h="152400">
                  <a:moveTo>
                    <a:pt x="0" y="116374"/>
                  </a:moveTo>
                  <a:lnTo>
                    <a:pt x="430079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5" name="object 1175" descr=""/>
            <p:cNvSpPr/>
            <p:nvPr/>
          </p:nvSpPr>
          <p:spPr>
            <a:xfrm>
              <a:off x="15856264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6" name="object 1176" descr=""/>
            <p:cNvSpPr/>
            <p:nvPr/>
          </p:nvSpPr>
          <p:spPr>
            <a:xfrm>
              <a:off x="15856265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77" name="object 1177" descr=""/>
            <p:cNvSpPr/>
            <p:nvPr/>
          </p:nvSpPr>
          <p:spPr>
            <a:xfrm>
              <a:off x="16214495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78" name="object 1178" descr=""/>
            <p:cNvSpPr/>
            <p:nvPr/>
          </p:nvSpPr>
          <p:spPr>
            <a:xfrm>
              <a:off x="16214496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79" name="object 1179" descr=""/>
          <p:cNvSpPr txBox="1"/>
          <p:nvPr/>
        </p:nvSpPr>
        <p:spPr>
          <a:xfrm>
            <a:off x="15957244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80" name="object 1180" descr=""/>
          <p:cNvGrpSpPr/>
          <p:nvPr/>
        </p:nvGrpSpPr>
        <p:grpSpPr>
          <a:xfrm>
            <a:off x="16202214" y="10115663"/>
            <a:ext cx="795020" cy="158750"/>
            <a:chOff x="16202214" y="10115663"/>
            <a:chExt cx="795020" cy="158750"/>
          </a:xfrm>
        </p:grpSpPr>
        <p:sp>
          <p:nvSpPr>
            <p:cNvPr id="1181" name="object 1181" descr=""/>
            <p:cNvSpPr/>
            <p:nvPr/>
          </p:nvSpPr>
          <p:spPr>
            <a:xfrm>
              <a:off x="16205389" y="10118838"/>
              <a:ext cx="788670" cy="152400"/>
            </a:xfrm>
            <a:custGeom>
              <a:avLst/>
              <a:gdLst/>
              <a:ahLst/>
              <a:cxnLst/>
              <a:rect l="l" t="t" r="r" b="b"/>
              <a:pathLst>
                <a:path w="788669" h="152400">
                  <a:moveTo>
                    <a:pt x="35418" y="0"/>
                  </a:moveTo>
                  <a:lnTo>
                    <a:pt x="35418" y="151792"/>
                  </a:lnTo>
                </a:path>
                <a:path w="788669" h="152400">
                  <a:moveTo>
                    <a:pt x="752891" y="0"/>
                  </a:moveTo>
                  <a:lnTo>
                    <a:pt x="752891" y="151792"/>
                  </a:lnTo>
                </a:path>
                <a:path w="788669" h="152400">
                  <a:moveTo>
                    <a:pt x="0" y="116374"/>
                  </a:moveTo>
                  <a:lnTo>
                    <a:pt x="788310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2" name="object 1182" descr=""/>
            <p:cNvSpPr/>
            <p:nvPr/>
          </p:nvSpPr>
          <p:spPr>
            <a:xfrm>
              <a:off x="16214496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3" name="object 1183" descr=""/>
            <p:cNvSpPr/>
            <p:nvPr/>
          </p:nvSpPr>
          <p:spPr>
            <a:xfrm>
              <a:off x="16214496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4" name="object 1184" descr=""/>
            <p:cNvSpPr/>
            <p:nvPr/>
          </p:nvSpPr>
          <p:spPr>
            <a:xfrm>
              <a:off x="16930957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85" name="object 1185" descr=""/>
            <p:cNvSpPr/>
            <p:nvPr/>
          </p:nvSpPr>
          <p:spPr>
            <a:xfrm>
              <a:off x="16930958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86" name="object 1186" descr=""/>
          <p:cNvSpPr txBox="1"/>
          <p:nvPr/>
        </p:nvSpPr>
        <p:spPr>
          <a:xfrm>
            <a:off x="16489531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87" name="object 1187" descr=""/>
          <p:cNvGrpSpPr/>
          <p:nvPr/>
        </p:nvGrpSpPr>
        <p:grpSpPr>
          <a:xfrm>
            <a:off x="16918675" y="10115663"/>
            <a:ext cx="796290" cy="158750"/>
            <a:chOff x="16918675" y="10115663"/>
            <a:chExt cx="796290" cy="158750"/>
          </a:xfrm>
        </p:grpSpPr>
        <p:sp>
          <p:nvSpPr>
            <p:cNvPr id="1188" name="object 1188" descr=""/>
            <p:cNvSpPr/>
            <p:nvPr/>
          </p:nvSpPr>
          <p:spPr>
            <a:xfrm>
              <a:off x="16921850" y="10118838"/>
              <a:ext cx="789940" cy="152400"/>
            </a:xfrm>
            <a:custGeom>
              <a:avLst/>
              <a:gdLst/>
              <a:ahLst/>
              <a:cxnLst/>
              <a:rect l="l" t="t" r="r" b="b"/>
              <a:pathLst>
                <a:path w="789940" h="152400">
                  <a:moveTo>
                    <a:pt x="36430" y="0"/>
                  </a:moveTo>
                  <a:lnTo>
                    <a:pt x="36430" y="151792"/>
                  </a:lnTo>
                </a:path>
                <a:path w="789940" h="152400">
                  <a:moveTo>
                    <a:pt x="752891" y="0"/>
                  </a:moveTo>
                  <a:lnTo>
                    <a:pt x="752891" y="151792"/>
                  </a:lnTo>
                </a:path>
                <a:path w="789940" h="152400">
                  <a:moveTo>
                    <a:pt x="0" y="116374"/>
                  </a:moveTo>
                  <a:lnTo>
                    <a:pt x="789322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89" name="object 1189" descr=""/>
            <p:cNvSpPr/>
            <p:nvPr/>
          </p:nvSpPr>
          <p:spPr>
            <a:xfrm>
              <a:off x="16930957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0" name="object 1190" descr=""/>
            <p:cNvSpPr/>
            <p:nvPr/>
          </p:nvSpPr>
          <p:spPr>
            <a:xfrm>
              <a:off x="16930958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1" name="object 1191" descr=""/>
            <p:cNvSpPr/>
            <p:nvPr/>
          </p:nvSpPr>
          <p:spPr>
            <a:xfrm>
              <a:off x="1764843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2" name="object 1192" descr=""/>
            <p:cNvSpPr/>
            <p:nvPr/>
          </p:nvSpPr>
          <p:spPr>
            <a:xfrm>
              <a:off x="1764843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93" name="object 1193" descr=""/>
          <p:cNvSpPr txBox="1"/>
          <p:nvPr/>
        </p:nvSpPr>
        <p:spPr>
          <a:xfrm>
            <a:off x="17205993" y="101093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194" name="object 1194" descr=""/>
          <p:cNvGrpSpPr/>
          <p:nvPr/>
        </p:nvGrpSpPr>
        <p:grpSpPr>
          <a:xfrm>
            <a:off x="17636149" y="10115663"/>
            <a:ext cx="436880" cy="158750"/>
            <a:chOff x="17636149" y="10115663"/>
            <a:chExt cx="436880" cy="158750"/>
          </a:xfrm>
        </p:grpSpPr>
        <p:sp>
          <p:nvSpPr>
            <p:cNvPr id="1195" name="object 1195" descr=""/>
            <p:cNvSpPr/>
            <p:nvPr/>
          </p:nvSpPr>
          <p:spPr>
            <a:xfrm>
              <a:off x="17639324" y="10118838"/>
              <a:ext cx="430530" cy="152400"/>
            </a:xfrm>
            <a:custGeom>
              <a:avLst/>
              <a:gdLst/>
              <a:ahLst/>
              <a:cxnLst/>
              <a:rect l="l" t="t" r="r" b="b"/>
              <a:pathLst>
                <a:path w="430530" h="152400">
                  <a:moveTo>
                    <a:pt x="35418" y="0"/>
                  </a:moveTo>
                  <a:lnTo>
                    <a:pt x="35418" y="151792"/>
                  </a:lnTo>
                </a:path>
                <a:path w="430530" h="152400">
                  <a:moveTo>
                    <a:pt x="393649" y="0"/>
                  </a:moveTo>
                  <a:lnTo>
                    <a:pt x="393649" y="151792"/>
                  </a:lnTo>
                </a:path>
                <a:path w="430530" h="152400">
                  <a:moveTo>
                    <a:pt x="0" y="116374"/>
                  </a:moveTo>
                  <a:lnTo>
                    <a:pt x="430079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6" name="object 1196" descr=""/>
            <p:cNvSpPr/>
            <p:nvPr/>
          </p:nvSpPr>
          <p:spPr>
            <a:xfrm>
              <a:off x="17648431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7" name="object 1197" descr=""/>
            <p:cNvSpPr/>
            <p:nvPr/>
          </p:nvSpPr>
          <p:spPr>
            <a:xfrm>
              <a:off x="17648432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98" name="object 1198" descr=""/>
            <p:cNvSpPr/>
            <p:nvPr/>
          </p:nvSpPr>
          <p:spPr>
            <a:xfrm>
              <a:off x="18006662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199" name="object 1199" descr=""/>
            <p:cNvSpPr/>
            <p:nvPr/>
          </p:nvSpPr>
          <p:spPr>
            <a:xfrm>
              <a:off x="18006663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00" name="object 1200" descr=""/>
          <p:cNvSpPr txBox="1"/>
          <p:nvPr/>
        </p:nvSpPr>
        <p:spPr>
          <a:xfrm>
            <a:off x="17750423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01" name="object 1201" descr=""/>
          <p:cNvGrpSpPr/>
          <p:nvPr/>
        </p:nvGrpSpPr>
        <p:grpSpPr>
          <a:xfrm>
            <a:off x="17994380" y="10115663"/>
            <a:ext cx="436880" cy="158750"/>
            <a:chOff x="17994380" y="10115663"/>
            <a:chExt cx="436880" cy="158750"/>
          </a:xfrm>
        </p:grpSpPr>
        <p:sp>
          <p:nvSpPr>
            <p:cNvPr id="1202" name="object 1202" descr=""/>
            <p:cNvSpPr/>
            <p:nvPr/>
          </p:nvSpPr>
          <p:spPr>
            <a:xfrm>
              <a:off x="17997555" y="10118838"/>
              <a:ext cx="430530" cy="152400"/>
            </a:xfrm>
            <a:custGeom>
              <a:avLst/>
              <a:gdLst/>
              <a:ahLst/>
              <a:cxnLst/>
              <a:rect l="l" t="t" r="r" b="b"/>
              <a:pathLst>
                <a:path w="430530" h="152400">
                  <a:moveTo>
                    <a:pt x="35418" y="0"/>
                  </a:moveTo>
                  <a:lnTo>
                    <a:pt x="35418" y="151792"/>
                  </a:lnTo>
                </a:path>
                <a:path w="430530" h="152400">
                  <a:moveTo>
                    <a:pt x="394661" y="0"/>
                  </a:moveTo>
                  <a:lnTo>
                    <a:pt x="394661" y="151792"/>
                  </a:lnTo>
                </a:path>
                <a:path w="430530" h="152400">
                  <a:moveTo>
                    <a:pt x="0" y="116374"/>
                  </a:moveTo>
                  <a:lnTo>
                    <a:pt x="430079" y="116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3" name="object 1203" descr=""/>
            <p:cNvSpPr/>
            <p:nvPr/>
          </p:nvSpPr>
          <p:spPr>
            <a:xfrm>
              <a:off x="18006662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4" name="object 1204" descr=""/>
            <p:cNvSpPr/>
            <p:nvPr/>
          </p:nvSpPr>
          <p:spPr>
            <a:xfrm>
              <a:off x="18006663" y="10208902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5" name="object 1205" descr=""/>
            <p:cNvSpPr/>
            <p:nvPr/>
          </p:nvSpPr>
          <p:spPr>
            <a:xfrm>
              <a:off x="18365905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06" name="object 1206" descr=""/>
            <p:cNvSpPr/>
            <p:nvPr/>
          </p:nvSpPr>
          <p:spPr>
            <a:xfrm>
              <a:off x="18365906" y="1020890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07" name="object 1207" descr=""/>
          <p:cNvSpPr txBox="1"/>
          <p:nvPr/>
        </p:nvSpPr>
        <p:spPr>
          <a:xfrm>
            <a:off x="18108654" y="101093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08" name="object 1208" descr=""/>
          <p:cNvGrpSpPr/>
          <p:nvPr/>
        </p:nvGrpSpPr>
        <p:grpSpPr>
          <a:xfrm>
            <a:off x="11294250" y="767256"/>
            <a:ext cx="7741920" cy="648970"/>
            <a:chOff x="11294250" y="767256"/>
            <a:chExt cx="7741920" cy="648970"/>
          </a:xfrm>
        </p:grpSpPr>
        <p:sp>
          <p:nvSpPr>
            <p:cNvPr id="1209" name="object 1209" descr=""/>
            <p:cNvSpPr/>
            <p:nvPr/>
          </p:nvSpPr>
          <p:spPr>
            <a:xfrm>
              <a:off x="11297425" y="770431"/>
              <a:ext cx="7735570" cy="642620"/>
            </a:xfrm>
            <a:custGeom>
              <a:avLst/>
              <a:gdLst/>
              <a:ahLst/>
              <a:cxnLst/>
              <a:rect l="l" t="t" r="r" b="b"/>
              <a:pathLst>
                <a:path w="7735569" h="642619">
                  <a:moveTo>
                    <a:pt x="35418" y="642589"/>
                  </a:moveTo>
                  <a:lnTo>
                    <a:pt x="35418" y="0"/>
                  </a:lnTo>
                </a:path>
                <a:path w="7735569" h="642619">
                  <a:moveTo>
                    <a:pt x="7699937" y="642589"/>
                  </a:moveTo>
                  <a:lnTo>
                    <a:pt x="7699937" y="0"/>
                  </a:lnTo>
                </a:path>
                <a:path w="7735569" h="642619">
                  <a:moveTo>
                    <a:pt x="0" y="35418"/>
                  </a:moveTo>
                  <a:lnTo>
                    <a:pt x="7735356" y="35418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0" name="object 1210" descr=""/>
            <p:cNvSpPr/>
            <p:nvPr/>
          </p:nvSpPr>
          <p:spPr>
            <a:xfrm>
              <a:off x="11306532" y="77954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1" name="object 1211" descr=""/>
            <p:cNvSpPr/>
            <p:nvPr/>
          </p:nvSpPr>
          <p:spPr>
            <a:xfrm>
              <a:off x="11306532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2" name="object 1212" descr=""/>
            <p:cNvSpPr/>
            <p:nvPr/>
          </p:nvSpPr>
          <p:spPr>
            <a:xfrm>
              <a:off x="18971051" y="77954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5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3" name="object 1213" descr=""/>
            <p:cNvSpPr/>
            <p:nvPr/>
          </p:nvSpPr>
          <p:spPr>
            <a:xfrm>
              <a:off x="18971052" y="779539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5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4" name="object 1214" descr=""/>
          <p:cNvSpPr txBox="1"/>
          <p:nvPr/>
        </p:nvSpPr>
        <p:spPr>
          <a:xfrm>
            <a:off x="15034345" y="680978"/>
            <a:ext cx="2597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32065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15" name="object 1215" descr=""/>
          <p:cNvGrpSpPr/>
          <p:nvPr/>
        </p:nvGrpSpPr>
        <p:grpSpPr>
          <a:xfrm>
            <a:off x="11899396" y="951432"/>
            <a:ext cx="436880" cy="89535"/>
            <a:chOff x="11899396" y="951432"/>
            <a:chExt cx="436880" cy="89535"/>
          </a:xfrm>
        </p:grpSpPr>
        <p:sp>
          <p:nvSpPr>
            <p:cNvPr id="1216" name="object 1216" descr=""/>
            <p:cNvSpPr/>
            <p:nvPr/>
          </p:nvSpPr>
          <p:spPr>
            <a:xfrm>
              <a:off x="11902571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29" h="60325">
                  <a:moveTo>
                    <a:pt x="35418" y="0"/>
                  </a:moveTo>
                  <a:lnTo>
                    <a:pt x="35418" y="23274"/>
                  </a:lnTo>
                </a:path>
                <a:path w="430529" h="60325">
                  <a:moveTo>
                    <a:pt x="394661" y="0"/>
                  </a:moveTo>
                  <a:lnTo>
                    <a:pt x="394661" y="23274"/>
                  </a:lnTo>
                </a:path>
                <a:path w="430529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7" name="object 1217" descr=""/>
            <p:cNvSpPr/>
            <p:nvPr/>
          </p:nvSpPr>
          <p:spPr>
            <a:xfrm>
              <a:off x="1191167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18" name="object 1218" descr=""/>
            <p:cNvSpPr/>
            <p:nvPr/>
          </p:nvSpPr>
          <p:spPr>
            <a:xfrm>
              <a:off x="1191167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19" name="object 1219" descr=""/>
            <p:cNvSpPr/>
            <p:nvPr/>
          </p:nvSpPr>
          <p:spPr>
            <a:xfrm>
              <a:off x="12269909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0" name="object 1220" descr=""/>
            <p:cNvSpPr/>
            <p:nvPr/>
          </p:nvSpPr>
          <p:spPr>
            <a:xfrm>
              <a:off x="1226991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1" name="object 1221" descr=""/>
          <p:cNvSpPr txBox="1"/>
          <p:nvPr/>
        </p:nvSpPr>
        <p:spPr>
          <a:xfrm>
            <a:off x="12013670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22" name="object 1222" descr=""/>
          <p:cNvGrpSpPr/>
          <p:nvPr/>
        </p:nvGrpSpPr>
        <p:grpSpPr>
          <a:xfrm>
            <a:off x="12257627" y="951432"/>
            <a:ext cx="436880" cy="89535"/>
            <a:chOff x="12257627" y="951432"/>
            <a:chExt cx="436880" cy="89535"/>
          </a:xfrm>
        </p:grpSpPr>
        <p:sp>
          <p:nvSpPr>
            <p:cNvPr id="1223" name="object 1223" descr=""/>
            <p:cNvSpPr/>
            <p:nvPr/>
          </p:nvSpPr>
          <p:spPr>
            <a:xfrm>
              <a:off x="12260802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29" h="60325">
                  <a:moveTo>
                    <a:pt x="36430" y="0"/>
                  </a:moveTo>
                  <a:lnTo>
                    <a:pt x="36430" y="23274"/>
                  </a:lnTo>
                </a:path>
                <a:path w="430529" h="60325">
                  <a:moveTo>
                    <a:pt x="394661" y="0"/>
                  </a:moveTo>
                  <a:lnTo>
                    <a:pt x="394661" y="23274"/>
                  </a:lnTo>
                </a:path>
                <a:path w="430529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4" name="object 1224" descr=""/>
            <p:cNvSpPr/>
            <p:nvPr/>
          </p:nvSpPr>
          <p:spPr>
            <a:xfrm>
              <a:off x="12269909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5" name="object 1225" descr=""/>
            <p:cNvSpPr/>
            <p:nvPr/>
          </p:nvSpPr>
          <p:spPr>
            <a:xfrm>
              <a:off x="12269910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26" name="object 1226" descr=""/>
            <p:cNvSpPr/>
            <p:nvPr/>
          </p:nvSpPr>
          <p:spPr>
            <a:xfrm>
              <a:off x="1262915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27" name="object 1227" descr=""/>
            <p:cNvSpPr/>
            <p:nvPr/>
          </p:nvSpPr>
          <p:spPr>
            <a:xfrm>
              <a:off x="1262915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28" name="object 1228" descr=""/>
          <p:cNvSpPr txBox="1"/>
          <p:nvPr/>
        </p:nvSpPr>
        <p:spPr>
          <a:xfrm>
            <a:off x="12371901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29" name="object 1229" descr=""/>
          <p:cNvGrpSpPr/>
          <p:nvPr/>
        </p:nvGrpSpPr>
        <p:grpSpPr>
          <a:xfrm>
            <a:off x="12615858" y="951432"/>
            <a:ext cx="796290" cy="89535"/>
            <a:chOff x="12615858" y="951432"/>
            <a:chExt cx="796290" cy="89535"/>
          </a:xfrm>
        </p:grpSpPr>
        <p:sp>
          <p:nvSpPr>
            <p:cNvPr id="1230" name="object 1230" descr=""/>
            <p:cNvSpPr/>
            <p:nvPr/>
          </p:nvSpPr>
          <p:spPr>
            <a:xfrm>
              <a:off x="12619033" y="954607"/>
              <a:ext cx="789940" cy="60325"/>
            </a:xfrm>
            <a:custGeom>
              <a:avLst/>
              <a:gdLst/>
              <a:ahLst/>
              <a:cxnLst/>
              <a:rect l="l" t="t" r="r" b="b"/>
              <a:pathLst>
                <a:path w="789940" h="60325">
                  <a:moveTo>
                    <a:pt x="36430" y="0"/>
                  </a:moveTo>
                  <a:lnTo>
                    <a:pt x="36430" y="23274"/>
                  </a:lnTo>
                </a:path>
                <a:path w="789940" h="60325">
                  <a:moveTo>
                    <a:pt x="753903" y="0"/>
                  </a:moveTo>
                  <a:lnTo>
                    <a:pt x="753903" y="23274"/>
                  </a:lnTo>
                </a:path>
                <a:path w="789940" h="60325">
                  <a:moveTo>
                    <a:pt x="0" y="59705"/>
                  </a:moveTo>
                  <a:lnTo>
                    <a:pt x="789322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1" name="object 1231" descr=""/>
            <p:cNvSpPr/>
            <p:nvPr/>
          </p:nvSpPr>
          <p:spPr>
            <a:xfrm>
              <a:off x="1262915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2" name="object 1232" descr=""/>
            <p:cNvSpPr/>
            <p:nvPr/>
          </p:nvSpPr>
          <p:spPr>
            <a:xfrm>
              <a:off x="12629153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3" name="object 1233" descr=""/>
            <p:cNvSpPr/>
            <p:nvPr/>
          </p:nvSpPr>
          <p:spPr>
            <a:xfrm>
              <a:off x="1334561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4" name="object 1234" descr=""/>
            <p:cNvSpPr/>
            <p:nvPr/>
          </p:nvSpPr>
          <p:spPr>
            <a:xfrm>
              <a:off x="1334561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35" name="object 1235" descr=""/>
          <p:cNvSpPr txBox="1"/>
          <p:nvPr/>
        </p:nvSpPr>
        <p:spPr>
          <a:xfrm>
            <a:off x="12904188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36" name="object 1236" descr=""/>
          <p:cNvGrpSpPr/>
          <p:nvPr/>
        </p:nvGrpSpPr>
        <p:grpSpPr>
          <a:xfrm>
            <a:off x="13333331" y="951432"/>
            <a:ext cx="796290" cy="89535"/>
            <a:chOff x="13333331" y="951432"/>
            <a:chExt cx="796290" cy="89535"/>
          </a:xfrm>
        </p:grpSpPr>
        <p:sp>
          <p:nvSpPr>
            <p:cNvPr id="1237" name="object 1237" descr=""/>
            <p:cNvSpPr/>
            <p:nvPr/>
          </p:nvSpPr>
          <p:spPr>
            <a:xfrm>
              <a:off x="13336506" y="954607"/>
              <a:ext cx="789940" cy="60325"/>
            </a:xfrm>
            <a:custGeom>
              <a:avLst/>
              <a:gdLst/>
              <a:ahLst/>
              <a:cxnLst/>
              <a:rect l="l" t="t" r="r" b="b"/>
              <a:pathLst>
                <a:path w="789940" h="60325">
                  <a:moveTo>
                    <a:pt x="36430" y="0"/>
                  </a:moveTo>
                  <a:lnTo>
                    <a:pt x="36430" y="23274"/>
                  </a:lnTo>
                </a:path>
                <a:path w="789940" h="60325">
                  <a:moveTo>
                    <a:pt x="752891" y="0"/>
                  </a:moveTo>
                  <a:lnTo>
                    <a:pt x="752891" y="23274"/>
                  </a:lnTo>
                </a:path>
                <a:path w="789940" h="60325">
                  <a:moveTo>
                    <a:pt x="0" y="59705"/>
                  </a:moveTo>
                  <a:lnTo>
                    <a:pt x="789322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38" name="object 1238" descr=""/>
            <p:cNvSpPr/>
            <p:nvPr/>
          </p:nvSpPr>
          <p:spPr>
            <a:xfrm>
              <a:off x="13345613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39" name="object 1239" descr=""/>
            <p:cNvSpPr/>
            <p:nvPr/>
          </p:nvSpPr>
          <p:spPr>
            <a:xfrm>
              <a:off x="13345614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0" name="object 1240" descr=""/>
            <p:cNvSpPr/>
            <p:nvPr/>
          </p:nvSpPr>
          <p:spPr>
            <a:xfrm>
              <a:off x="1406308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1" name="object 1241" descr=""/>
            <p:cNvSpPr/>
            <p:nvPr/>
          </p:nvSpPr>
          <p:spPr>
            <a:xfrm>
              <a:off x="1406308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2" name="object 1242" descr=""/>
          <p:cNvSpPr txBox="1"/>
          <p:nvPr/>
        </p:nvSpPr>
        <p:spPr>
          <a:xfrm>
            <a:off x="13620649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43" name="object 1243" descr=""/>
          <p:cNvGrpSpPr/>
          <p:nvPr/>
        </p:nvGrpSpPr>
        <p:grpSpPr>
          <a:xfrm>
            <a:off x="14050805" y="951432"/>
            <a:ext cx="436880" cy="89535"/>
            <a:chOff x="14050805" y="951432"/>
            <a:chExt cx="436880" cy="89535"/>
          </a:xfrm>
        </p:grpSpPr>
        <p:sp>
          <p:nvSpPr>
            <p:cNvPr id="1244" name="object 1244" descr=""/>
            <p:cNvSpPr/>
            <p:nvPr/>
          </p:nvSpPr>
          <p:spPr>
            <a:xfrm>
              <a:off x="14053980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30" h="60325">
                  <a:moveTo>
                    <a:pt x="35418" y="0"/>
                  </a:moveTo>
                  <a:lnTo>
                    <a:pt x="35418" y="23274"/>
                  </a:lnTo>
                </a:path>
                <a:path w="430530" h="60325">
                  <a:moveTo>
                    <a:pt x="393649" y="0"/>
                  </a:moveTo>
                  <a:lnTo>
                    <a:pt x="393649" y="23274"/>
                  </a:lnTo>
                </a:path>
                <a:path w="430530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5" name="object 1245" descr=""/>
            <p:cNvSpPr/>
            <p:nvPr/>
          </p:nvSpPr>
          <p:spPr>
            <a:xfrm>
              <a:off x="14063087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6" name="object 1246" descr=""/>
            <p:cNvSpPr/>
            <p:nvPr/>
          </p:nvSpPr>
          <p:spPr>
            <a:xfrm>
              <a:off x="14063088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47" name="object 1247" descr=""/>
            <p:cNvSpPr/>
            <p:nvPr/>
          </p:nvSpPr>
          <p:spPr>
            <a:xfrm>
              <a:off x="14421318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48" name="object 1248" descr=""/>
            <p:cNvSpPr/>
            <p:nvPr/>
          </p:nvSpPr>
          <p:spPr>
            <a:xfrm>
              <a:off x="14421319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49" name="object 1249" descr=""/>
          <p:cNvSpPr txBox="1"/>
          <p:nvPr/>
        </p:nvSpPr>
        <p:spPr>
          <a:xfrm>
            <a:off x="14165079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50" name="object 1250" descr=""/>
          <p:cNvGrpSpPr/>
          <p:nvPr/>
        </p:nvGrpSpPr>
        <p:grpSpPr>
          <a:xfrm>
            <a:off x="14409036" y="951432"/>
            <a:ext cx="795020" cy="89535"/>
            <a:chOff x="14409036" y="951432"/>
            <a:chExt cx="795020" cy="89535"/>
          </a:xfrm>
        </p:grpSpPr>
        <p:sp>
          <p:nvSpPr>
            <p:cNvPr id="1251" name="object 1251" descr=""/>
            <p:cNvSpPr/>
            <p:nvPr/>
          </p:nvSpPr>
          <p:spPr>
            <a:xfrm>
              <a:off x="14412211" y="954607"/>
              <a:ext cx="788670" cy="60325"/>
            </a:xfrm>
            <a:custGeom>
              <a:avLst/>
              <a:gdLst/>
              <a:ahLst/>
              <a:cxnLst/>
              <a:rect l="l" t="t" r="r" b="b"/>
              <a:pathLst>
                <a:path w="788669" h="60325">
                  <a:moveTo>
                    <a:pt x="35418" y="0"/>
                  </a:moveTo>
                  <a:lnTo>
                    <a:pt x="35418" y="23274"/>
                  </a:lnTo>
                </a:path>
                <a:path w="788669" h="60325">
                  <a:moveTo>
                    <a:pt x="752891" y="0"/>
                  </a:moveTo>
                  <a:lnTo>
                    <a:pt x="752891" y="23274"/>
                  </a:lnTo>
                </a:path>
                <a:path w="788669" h="60325">
                  <a:moveTo>
                    <a:pt x="0" y="59705"/>
                  </a:moveTo>
                  <a:lnTo>
                    <a:pt x="78831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2" name="object 1252" descr=""/>
            <p:cNvSpPr/>
            <p:nvPr/>
          </p:nvSpPr>
          <p:spPr>
            <a:xfrm>
              <a:off x="14421318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3" name="object 1253" descr=""/>
            <p:cNvSpPr/>
            <p:nvPr/>
          </p:nvSpPr>
          <p:spPr>
            <a:xfrm>
              <a:off x="14421319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4" name="object 1254" descr=""/>
            <p:cNvSpPr/>
            <p:nvPr/>
          </p:nvSpPr>
          <p:spPr>
            <a:xfrm>
              <a:off x="1513879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55" name="object 1255" descr=""/>
            <p:cNvSpPr/>
            <p:nvPr/>
          </p:nvSpPr>
          <p:spPr>
            <a:xfrm>
              <a:off x="1513879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56" name="object 1256" descr=""/>
          <p:cNvSpPr txBox="1"/>
          <p:nvPr/>
        </p:nvSpPr>
        <p:spPr>
          <a:xfrm>
            <a:off x="14696354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57" name="object 1257" descr=""/>
          <p:cNvGrpSpPr/>
          <p:nvPr/>
        </p:nvGrpSpPr>
        <p:grpSpPr>
          <a:xfrm>
            <a:off x="15126509" y="951432"/>
            <a:ext cx="795020" cy="89535"/>
            <a:chOff x="15126509" y="951432"/>
            <a:chExt cx="795020" cy="89535"/>
          </a:xfrm>
        </p:grpSpPr>
        <p:sp>
          <p:nvSpPr>
            <p:cNvPr id="1258" name="object 1258" descr=""/>
            <p:cNvSpPr/>
            <p:nvPr/>
          </p:nvSpPr>
          <p:spPr>
            <a:xfrm>
              <a:off x="15129684" y="954607"/>
              <a:ext cx="788670" cy="60325"/>
            </a:xfrm>
            <a:custGeom>
              <a:avLst/>
              <a:gdLst/>
              <a:ahLst/>
              <a:cxnLst/>
              <a:rect l="l" t="t" r="r" b="b"/>
              <a:pathLst>
                <a:path w="788669" h="60325">
                  <a:moveTo>
                    <a:pt x="35418" y="0"/>
                  </a:moveTo>
                  <a:lnTo>
                    <a:pt x="35418" y="23274"/>
                  </a:lnTo>
                </a:path>
                <a:path w="788669" h="60325">
                  <a:moveTo>
                    <a:pt x="752891" y="0"/>
                  </a:moveTo>
                  <a:lnTo>
                    <a:pt x="752891" y="23274"/>
                  </a:lnTo>
                </a:path>
                <a:path w="788669" h="60325">
                  <a:moveTo>
                    <a:pt x="0" y="59705"/>
                  </a:moveTo>
                  <a:lnTo>
                    <a:pt x="78831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59" name="object 1259" descr=""/>
            <p:cNvSpPr/>
            <p:nvPr/>
          </p:nvSpPr>
          <p:spPr>
            <a:xfrm>
              <a:off x="151387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0" name="object 1260" descr=""/>
            <p:cNvSpPr/>
            <p:nvPr/>
          </p:nvSpPr>
          <p:spPr>
            <a:xfrm>
              <a:off x="1513879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1" name="object 1261" descr=""/>
            <p:cNvSpPr/>
            <p:nvPr/>
          </p:nvSpPr>
          <p:spPr>
            <a:xfrm>
              <a:off x="1585626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2" name="object 1262" descr=""/>
            <p:cNvSpPr/>
            <p:nvPr/>
          </p:nvSpPr>
          <p:spPr>
            <a:xfrm>
              <a:off x="15856265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63" name="object 1263" descr=""/>
          <p:cNvSpPr txBox="1"/>
          <p:nvPr/>
        </p:nvSpPr>
        <p:spPr>
          <a:xfrm>
            <a:off x="15413828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64" name="object 1264" descr=""/>
          <p:cNvGrpSpPr/>
          <p:nvPr/>
        </p:nvGrpSpPr>
        <p:grpSpPr>
          <a:xfrm>
            <a:off x="15842970" y="951432"/>
            <a:ext cx="436880" cy="89535"/>
            <a:chOff x="15842970" y="951432"/>
            <a:chExt cx="436880" cy="89535"/>
          </a:xfrm>
        </p:grpSpPr>
        <p:sp>
          <p:nvSpPr>
            <p:cNvPr id="1265" name="object 1265" descr=""/>
            <p:cNvSpPr/>
            <p:nvPr/>
          </p:nvSpPr>
          <p:spPr>
            <a:xfrm>
              <a:off x="15846145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30" h="60325">
                  <a:moveTo>
                    <a:pt x="36430" y="0"/>
                  </a:moveTo>
                  <a:lnTo>
                    <a:pt x="36430" y="23274"/>
                  </a:lnTo>
                </a:path>
                <a:path w="430530" h="60325">
                  <a:moveTo>
                    <a:pt x="394661" y="0"/>
                  </a:moveTo>
                  <a:lnTo>
                    <a:pt x="394661" y="23274"/>
                  </a:lnTo>
                </a:path>
                <a:path w="430530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6" name="object 1266" descr=""/>
            <p:cNvSpPr/>
            <p:nvPr/>
          </p:nvSpPr>
          <p:spPr>
            <a:xfrm>
              <a:off x="15856264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7" name="object 1267" descr=""/>
            <p:cNvSpPr/>
            <p:nvPr/>
          </p:nvSpPr>
          <p:spPr>
            <a:xfrm>
              <a:off x="15856265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68" name="object 1268" descr=""/>
            <p:cNvSpPr/>
            <p:nvPr/>
          </p:nvSpPr>
          <p:spPr>
            <a:xfrm>
              <a:off x="16214495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69" name="object 1269" descr=""/>
            <p:cNvSpPr/>
            <p:nvPr/>
          </p:nvSpPr>
          <p:spPr>
            <a:xfrm>
              <a:off x="16214496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0" name="object 1270" descr=""/>
          <p:cNvSpPr txBox="1"/>
          <p:nvPr/>
        </p:nvSpPr>
        <p:spPr>
          <a:xfrm>
            <a:off x="15957244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71" name="object 1271" descr=""/>
          <p:cNvGrpSpPr/>
          <p:nvPr/>
        </p:nvGrpSpPr>
        <p:grpSpPr>
          <a:xfrm>
            <a:off x="16202214" y="951432"/>
            <a:ext cx="795020" cy="89535"/>
            <a:chOff x="16202214" y="951432"/>
            <a:chExt cx="795020" cy="89535"/>
          </a:xfrm>
        </p:grpSpPr>
        <p:sp>
          <p:nvSpPr>
            <p:cNvPr id="1272" name="object 1272" descr=""/>
            <p:cNvSpPr/>
            <p:nvPr/>
          </p:nvSpPr>
          <p:spPr>
            <a:xfrm>
              <a:off x="16205389" y="954607"/>
              <a:ext cx="788670" cy="60325"/>
            </a:xfrm>
            <a:custGeom>
              <a:avLst/>
              <a:gdLst/>
              <a:ahLst/>
              <a:cxnLst/>
              <a:rect l="l" t="t" r="r" b="b"/>
              <a:pathLst>
                <a:path w="788669" h="60325">
                  <a:moveTo>
                    <a:pt x="35418" y="0"/>
                  </a:moveTo>
                  <a:lnTo>
                    <a:pt x="35418" y="23274"/>
                  </a:lnTo>
                </a:path>
                <a:path w="788669" h="60325">
                  <a:moveTo>
                    <a:pt x="752891" y="0"/>
                  </a:moveTo>
                  <a:lnTo>
                    <a:pt x="752891" y="23274"/>
                  </a:lnTo>
                </a:path>
                <a:path w="788669" h="60325">
                  <a:moveTo>
                    <a:pt x="0" y="59705"/>
                  </a:moveTo>
                  <a:lnTo>
                    <a:pt x="788310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3" name="object 1273" descr=""/>
            <p:cNvSpPr/>
            <p:nvPr/>
          </p:nvSpPr>
          <p:spPr>
            <a:xfrm>
              <a:off x="16214496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4" name="object 1274" descr=""/>
            <p:cNvSpPr/>
            <p:nvPr/>
          </p:nvSpPr>
          <p:spPr>
            <a:xfrm>
              <a:off x="16214496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75" name="object 1275" descr=""/>
            <p:cNvSpPr/>
            <p:nvPr/>
          </p:nvSpPr>
          <p:spPr>
            <a:xfrm>
              <a:off x="16930957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76" name="object 1276" descr=""/>
            <p:cNvSpPr/>
            <p:nvPr/>
          </p:nvSpPr>
          <p:spPr>
            <a:xfrm>
              <a:off x="16930958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77" name="object 1277" descr=""/>
          <p:cNvSpPr txBox="1"/>
          <p:nvPr/>
        </p:nvSpPr>
        <p:spPr>
          <a:xfrm>
            <a:off x="16489531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78" name="object 1278" descr=""/>
          <p:cNvGrpSpPr/>
          <p:nvPr/>
        </p:nvGrpSpPr>
        <p:grpSpPr>
          <a:xfrm>
            <a:off x="16918675" y="951432"/>
            <a:ext cx="796290" cy="89535"/>
            <a:chOff x="16918675" y="951432"/>
            <a:chExt cx="796290" cy="89535"/>
          </a:xfrm>
        </p:grpSpPr>
        <p:sp>
          <p:nvSpPr>
            <p:cNvPr id="1279" name="object 1279" descr=""/>
            <p:cNvSpPr/>
            <p:nvPr/>
          </p:nvSpPr>
          <p:spPr>
            <a:xfrm>
              <a:off x="16921850" y="954607"/>
              <a:ext cx="789940" cy="60325"/>
            </a:xfrm>
            <a:custGeom>
              <a:avLst/>
              <a:gdLst/>
              <a:ahLst/>
              <a:cxnLst/>
              <a:rect l="l" t="t" r="r" b="b"/>
              <a:pathLst>
                <a:path w="789940" h="60325">
                  <a:moveTo>
                    <a:pt x="36430" y="0"/>
                  </a:moveTo>
                  <a:lnTo>
                    <a:pt x="36430" y="23274"/>
                  </a:lnTo>
                </a:path>
                <a:path w="789940" h="60325">
                  <a:moveTo>
                    <a:pt x="752891" y="0"/>
                  </a:moveTo>
                  <a:lnTo>
                    <a:pt x="752891" y="23274"/>
                  </a:lnTo>
                </a:path>
                <a:path w="789940" h="60325">
                  <a:moveTo>
                    <a:pt x="0" y="59705"/>
                  </a:moveTo>
                  <a:lnTo>
                    <a:pt x="789322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0" name="object 1280" descr=""/>
            <p:cNvSpPr/>
            <p:nvPr/>
          </p:nvSpPr>
          <p:spPr>
            <a:xfrm>
              <a:off x="16930957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1" name="object 1281" descr=""/>
            <p:cNvSpPr/>
            <p:nvPr/>
          </p:nvSpPr>
          <p:spPr>
            <a:xfrm>
              <a:off x="16930958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2" name="object 1282" descr=""/>
            <p:cNvSpPr/>
            <p:nvPr/>
          </p:nvSpPr>
          <p:spPr>
            <a:xfrm>
              <a:off x="1764843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3" name="object 1283" descr=""/>
            <p:cNvSpPr/>
            <p:nvPr/>
          </p:nvSpPr>
          <p:spPr>
            <a:xfrm>
              <a:off x="1764843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84" name="object 1284" descr=""/>
          <p:cNvSpPr txBox="1"/>
          <p:nvPr/>
        </p:nvSpPr>
        <p:spPr>
          <a:xfrm>
            <a:off x="17205993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85" name="object 1285" descr=""/>
          <p:cNvGrpSpPr/>
          <p:nvPr/>
        </p:nvGrpSpPr>
        <p:grpSpPr>
          <a:xfrm>
            <a:off x="17636149" y="951432"/>
            <a:ext cx="436880" cy="89535"/>
            <a:chOff x="17636149" y="951432"/>
            <a:chExt cx="436880" cy="89535"/>
          </a:xfrm>
        </p:grpSpPr>
        <p:sp>
          <p:nvSpPr>
            <p:cNvPr id="1286" name="object 1286" descr=""/>
            <p:cNvSpPr/>
            <p:nvPr/>
          </p:nvSpPr>
          <p:spPr>
            <a:xfrm>
              <a:off x="17639324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30" h="60325">
                  <a:moveTo>
                    <a:pt x="35418" y="0"/>
                  </a:moveTo>
                  <a:lnTo>
                    <a:pt x="35418" y="23274"/>
                  </a:lnTo>
                </a:path>
                <a:path w="430530" h="60325">
                  <a:moveTo>
                    <a:pt x="393649" y="0"/>
                  </a:moveTo>
                  <a:lnTo>
                    <a:pt x="393649" y="23274"/>
                  </a:lnTo>
                </a:path>
                <a:path w="430530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7" name="object 1287" descr=""/>
            <p:cNvSpPr/>
            <p:nvPr/>
          </p:nvSpPr>
          <p:spPr>
            <a:xfrm>
              <a:off x="17648431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88" name="object 1288" descr=""/>
            <p:cNvSpPr/>
            <p:nvPr/>
          </p:nvSpPr>
          <p:spPr>
            <a:xfrm>
              <a:off x="1764843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89" name="object 1289" descr=""/>
            <p:cNvSpPr/>
            <p:nvPr/>
          </p:nvSpPr>
          <p:spPr>
            <a:xfrm>
              <a:off x="18006662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0" name="object 1290" descr=""/>
            <p:cNvSpPr/>
            <p:nvPr/>
          </p:nvSpPr>
          <p:spPr>
            <a:xfrm>
              <a:off x="18006663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1" name="object 1291" descr=""/>
          <p:cNvSpPr txBox="1"/>
          <p:nvPr/>
        </p:nvSpPr>
        <p:spPr>
          <a:xfrm>
            <a:off x="17750423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92" name="object 1292" descr=""/>
          <p:cNvGrpSpPr/>
          <p:nvPr/>
        </p:nvGrpSpPr>
        <p:grpSpPr>
          <a:xfrm>
            <a:off x="17994380" y="951432"/>
            <a:ext cx="436880" cy="89535"/>
            <a:chOff x="17994380" y="951432"/>
            <a:chExt cx="436880" cy="89535"/>
          </a:xfrm>
        </p:grpSpPr>
        <p:sp>
          <p:nvSpPr>
            <p:cNvPr id="1293" name="object 1293" descr=""/>
            <p:cNvSpPr/>
            <p:nvPr/>
          </p:nvSpPr>
          <p:spPr>
            <a:xfrm>
              <a:off x="17997555" y="954607"/>
              <a:ext cx="430530" cy="60325"/>
            </a:xfrm>
            <a:custGeom>
              <a:avLst/>
              <a:gdLst/>
              <a:ahLst/>
              <a:cxnLst/>
              <a:rect l="l" t="t" r="r" b="b"/>
              <a:pathLst>
                <a:path w="430530" h="60325">
                  <a:moveTo>
                    <a:pt x="35418" y="0"/>
                  </a:moveTo>
                  <a:lnTo>
                    <a:pt x="35418" y="23274"/>
                  </a:lnTo>
                </a:path>
                <a:path w="430530" h="60325">
                  <a:moveTo>
                    <a:pt x="394661" y="0"/>
                  </a:moveTo>
                  <a:lnTo>
                    <a:pt x="394661" y="23274"/>
                  </a:lnTo>
                </a:path>
                <a:path w="430530" h="60325">
                  <a:moveTo>
                    <a:pt x="0" y="59705"/>
                  </a:moveTo>
                  <a:lnTo>
                    <a:pt x="430079" y="5970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4" name="object 1294" descr=""/>
            <p:cNvSpPr/>
            <p:nvPr/>
          </p:nvSpPr>
          <p:spPr>
            <a:xfrm>
              <a:off x="18006662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5" name="object 1295" descr=""/>
            <p:cNvSpPr/>
            <p:nvPr/>
          </p:nvSpPr>
          <p:spPr>
            <a:xfrm>
              <a:off x="18006663" y="988001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96" name="object 1296" descr=""/>
            <p:cNvSpPr/>
            <p:nvPr/>
          </p:nvSpPr>
          <p:spPr>
            <a:xfrm>
              <a:off x="18365905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297" name="object 1297" descr=""/>
            <p:cNvSpPr/>
            <p:nvPr/>
          </p:nvSpPr>
          <p:spPr>
            <a:xfrm>
              <a:off x="18365906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98" name="object 1298" descr=""/>
          <p:cNvSpPr txBox="1"/>
          <p:nvPr/>
        </p:nvSpPr>
        <p:spPr>
          <a:xfrm>
            <a:off x="18108654" y="888428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299" name="object 1299" descr=""/>
          <p:cNvGrpSpPr/>
          <p:nvPr/>
        </p:nvGrpSpPr>
        <p:grpSpPr>
          <a:xfrm>
            <a:off x="19443493" y="8835545"/>
            <a:ext cx="288290" cy="795020"/>
            <a:chOff x="19443493" y="8835545"/>
            <a:chExt cx="288290" cy="795020"/>
          </a:xfrm>
        </p:grpSpPr>
        <p:sp>
          <p:nvSpPr>
            <p:cNvPr id="1300" name="object 1300" descr=""/>
            <p:cNvSpPr/>
            <p:nvPr/>
          </p:nvSpPr>
          <p:spPr>
            <a:xfrm>
              <a:off x="19446668" y="8838720"/>
              <a:ext cx="281940" cy="788670"/>
            </a:xfrm>
            <a:custGeom>
              <a:avLst/>
              <a:gdLst/>
              <a:ahLst/>
              <a:cxnLst/>
              <a:rect l="l" t="t" r="r" b="b"/>
              <a:pathLst>
                <a:path w="281940" h="788670">
                  <a:moveTo>
                    <a:pt x="281322" y="752891"/>
                  </a:moveTo>
                  <a:lnTo>
                    <a:pt x="0" y="752891"/>
                  </a:lnTo>
                </a:path>
                <a:path w="281940" h="788670">
                  <a:moveTo>
                    <a:pt x="95123" y="35418"/>
                  </a:moveTo>
                  <a:lnTo>
                    <a:pt x="70836" y="35418"/>
                  </a:lnTo>
                </a:path>
                <a:path w="281940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1" name="object 1301" descr=""/>
            <p:cNvSpPr/>
            <p:nvPr/>
          </p:nvSpPr>
          <p:spPr>
            <a:xfrm>
              <a:off x="19455775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2" name="object 1302" descr=""/>
            <p:cNvSpPr/>
            <p:nvPr/>
          </p:nvSpPr>
          <p:spPr>
            <a:xfrm>
              <a:off x="19455776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3" name="object 1303" descr=""/>
            <p:cNvSpPr/>
            <p:nvPr/>
          </p:nvSpPr>
          <p:spPr>
            <a:xfrm>
              <a:off x="19455775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4" name="object 1304" descr=""/>
            <p:cNvSpPr/>
            <p:nvPr/>
          </p:nvSpPr>
          <p:spPr>
            <a:xfrm>
              <a:off x="19455776" y="884782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05" name="object 1305" descr=""/>
          <p:cNvSpPr txBox="1"/>
          <p:nvPr/>
        </p:nvSpPr>
        <p:spPr>
          <a:xfrm>
            <a:off x="19380866" y="91255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06" name="object 1306" descr=""/>
          <p:cNvGrpSpPr/>
          <p:nvPr/>
        </p:nvGrpSpPr>
        <p:grpSpPr>
          <a:xfrm>
            <a:off x="19443493" y="8118071"/>
            <a:ext cx="137160" cy="796290"/>
            <a:chOff x="19443493" y="8118071"/>
            <a:chExt cx="137160" cy="796290"/>
          </a:xfrm>
        </p:grpSpPr>
        <p:sp>
          <p:nvSpPr>
            <p:cNvPr id="1307" name="object 1307" descr=""/>
            <p:cNvSpPr/>
            <p:nvPr/>
          </p:nvSpPr>
          <p:spPr>
            <a:xfrm>
              <a:off x="19446668" y="8121246"/>
              <a:ext cx="130810" cy="789940"/>
            </a:xfrm>
            <a:custGeom>
              <a:avLst/>
              <a:gdLst/>
              <a:ahLst/>
              <a:cxnLst/>
              <a:rect l="l" t="t" r="r" b="b"/>
              <a:pathLst>
                <a:path w="130809" h="789940">
                  <a:moveTo>
                    <a:pt x="95123" y="752891"/>
                  </a:moveTo>
                  <a:lnTo>
                    <a:pt x="70836" y="752891"/>
                  </a:lnTo>
                </a:path>
                <a:path w="130809" h="789940">
                  <a:moveTo>
                    <a:pt x="130541" y="36430"/>
                  </a:moveTo>
                  <a:lnTo>
                    <a:pt x="0" y="36430"/>
                  </a:lnTo>
                </a:path>
                <a:path w="130809" h="789940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08" name="object 1308" descr=""/>
            <p:cNvSpPr/>
            <p:nvPr/>
          </p:nvSpPr>
          <p:spPr>
            <a:xfrm>
              <a:off x="19455775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09" name="object 1309" descr=""/>
            <p:cNvSpPr/>
            <p:nvPr/>
          </p:nvSpPr>
          <p:spPr>
            <a:xfrm>
              <a:off x="19455776" y="884782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0" name="object 1310" descr=""/>
            <p:cNvSpPr/>
            <p:nvPr/>
          </p:nvSpPr>
          <p:spPr>
            <a:xfrm>
              <a:off x="19455775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1" name="object 1311" descr=""/>
            <p:cNvSpPr/>
            <p:nvPr/>
          </p:nvSpPr>
          <p:spPr>
            <a:xfrm>
              <a:off x="19455776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2" name="object 1312" descr=""/>
          <p:cNvSpPr txBox="1"/>
          <p:nvPr/>
        </p:nvSpPr>
        <p:spPr>
          <a:xfrm>
            <a:off x="19380866" y="840910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13" name="object 1313" descr=""/>
          <p:cNvGrpSpPr/>
          <p:nvPr/>
        </p:nvGrpSpPr>
        <p:grpSpPr>
          <a:xfrm>
            <a:off x="19444506" y="7401610"/>
            <a:ext cx="135890" cy="795020"/>
            <a:chOff x="19444506" y="7401610"/>
            <a:chExt cx="135890" cy="795020"/>
          </a:xfrm>
        </p:grpSpPr>
        <p:sp>
          <p:nvSpPr>
            <p:cNvPr id="1314" name="object 1314" descr=""/>
            <p:cNvSpPr/>
            <p:nvPr/>
          </p:nvSpPr>
          <p:spPr>
            <a:xfrm>
              <a:off x="19447681" y="7404785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5" name="object 1315" descr=""/>
            <p:cNvSpPr/>
            <p:nvPr/>
          </p:nvSpPr>
          <p:spPr>
            <a:xfrm>
              <a:off x="19456788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6" name="object 1316" descr=""/>
            <p:cNvSpPr/>
            <p:nvPr/>
          </p:nvSpPr>
          <p:spPr>
            <a:xfrm>
              <a:off x="19456788" y="8130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17" name="object 1317" descr=""/>
            <p:cNvSpPr/>
            <p:nvPr/>
          </p:nvSpPr>
          <p:spPr>
            <a:xfrm>
              <a:off x="19456788" y="741389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18" name="object 1318" descr=""/>
            <p:cNvSpPr/>
            <p:nvPr/>
          </p:nvSpPr>
          <p:spPr>
            <a:xfrm>
              <a:off x="19456788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19" name="object 1319" descr=""/>
          <p:cNvSpPr txBox="1"/>
          <p:nvPr/>
        </p:nvSpPr>
        <p:spPr>
          <a:xfrm>
            <a:off x="19381878" y="769162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20" name="object 1320" descr=""/>
          <p:cNvGrpSpPr/>
          <p:nvPr/>
        </p:nvGrpSpPr>
        <p:grpSpPr>
          <a:xfrm>
            <a:off x="19444506" y="5966662"/>
            <a:ext cx="135890" cy="1512570"/>
            <a:chOff x="19444506" y="5966662"/>
            <a:chExt cx="135890" cy="1512570"/>
          </a:xfrm>
        </p:grpSpPr>
        <p:sp>
          <p:nvSpPr>
            <p:cNvPr id="1321" name="object 1321" descr=""/>
            <p:cNvSpPr/>
            <p:nvPr/>
          </p:nvSpPr>
          <p:spPr>
            <a:xfrm>
              <a:off x="19447681" y="5969837"/>
              <a:ext cx="129539" cy="1506220"/>
            </a:xfrm>
            <a:custGeom>
              <a:avLst/>
              <a:gdLst/>
              <a:ahLst/>
              <a:cxnLst/>
              <a:rect l="l" t="t" r="r" b="b"/>
              <a:pathLst>
                <a:path w="129540" h="1506220">
                  <a:moveTo>
                    <a:pt x="129529" y="1470365"/>
                  </a:moveTo>
                  <a:lnTo>
                    <a:pt x="0" y="1470365"/>
                  </a:lnTo>
                </a:path>
                <a:path w="129540" h="1506220">
                  <a:moveTo>
                    <a:pt x="129529" y="36430"/>
                  </a:moveTo>
                  <a:lnTo>
                    <a:pt x="0" y="36430"/>
                  </a:lnTo>
                </a:path>
                <a:path w="129540" h="1506220">
                  <a:moveTo>
                    <a:pt x="35418" y="1505783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2" name="object 1322" descr=""/>
            <p:cNvSpPr/>
            <p:nvPr/>
          </p:nvSpPr>
          <p:spPr>
            <a:xfrm>
              <a:off x="19456788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3" name="object 1323" descr=""/>
            <p:cNvSpPr/>
            <p:nvPr/>
          </p:nvSpPr>
          <p:spPr>
            <a:xfrm>
              <a:off x="19456788" y="7413892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4" name="object 1324" descr=""/>
            <p:cNvSpPr/>
            <p:nvPr/>
          </p:nvSpPr>
          <p:spPr>
            <a:xfrm>
              <a:off x="19456788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25" name="object 1325" descr=""/>
            <p:cNvSpPr/>
            <p:nvPr/>
          </p:nvSpPr>
          <p:spPr>
            <a:xfrm>
              <a:off x="19456788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26" name="object 1326" descr=""/>
          <p:cNvSpPr txBox="1"/>
          <p:nvPr/>
        </p:nvSpPr>
        <p:spPr>
          <a:xfrm>
            <a:off x="19381878" y="661592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27" name="object 1327" descr=""/>
          <p:cNvGrpSpPr/>
          <p:nvPr/>
        </p:nvGrpSpPr>
        <p:grpSpPr>
          <a:xfrm>
            <a:off x="19444506" y="5250201"/>
            <a:ext cx="135890" cy="795020"/>
            <a:chOff x="19444506" y="5250201"/>
            <a:chExt cx="135890" cy="795020"/>
          </a:xfrm>
        </p:grpSpPr>
        <p:sp>
          <p:nvSpPr>
            <p:cNvPr id="1328" name="object 1328" descr=""/>
            <p:cNvSpPr/>
            <p:nvPr/>
          </p:nvSpPr>
          <p:spPr>
            <a:xfrm>
              <a:off x="19447681" y="5253376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29" name="object 1329" descr=""/>
            <p:cNvSpPr/>
            <p:nvPr/>
          </p:nvSpPr>
          <p:spPr>
            <a:xfrm>
              <a:off x="19456788" y="597995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0" name="object 1330" descr=""/>
            <p:cNvSpPr/>
            <p:nvPr/>
          </p:nvSpPr>
          <p:spPr>
            <a:xfrm>
              <a:off x="19456788" y="59799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1" name="object 1331" descr=""/>
            <p:cNvSpPr/>
            <p:nvPr/>
          </p:nvSpPr>
          <p:spPr>
            <a:xfrm>
              <a:off x="19456788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2" name="object 1332" descr=""/>
            <p:cNvSpPr/>
            <p:nvPr/>
          </p:nvSpPr>
          <p:spPr>
            <a:xfrm>
              <a:off x="19456788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33" name="object 1333" descr=""/>
          <p:cNvSpPr txBox="1"/>
          <p:nvPr/>
        </p:nvSpPr>
        <p:spPr>
          <a:xfrm>
            <a:off x="19381878" y="5540220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34" name="object 1334" descr=""/>
          <p:cNvGrpSpPr/>
          <p:nvPr/>
        </p:nvGrpSpPr>
        <p:grpSpPr>
          <a:xfrm>
            <a:off x="19444506" y="4532727"/>
            <a:ext cx="135890" cy="796290"/>
            <a:chOff x="19444506" y="4532727"/>
            <a:chExt cx="135890" cy="796290"/>
          </a:xfrm>
        </p:grpSpPr>
        <p:sp>
          <p:nvSpPr>
            <p:cNvPr id="1335" name="object 1335" descr=""/>
            <p:cNvSpPr/>
            <p:nvPr/>
          </p:nvSpPr>
          <p:spPr>
            <a:xfrm>
              <a:off x="19447681" y="4535902"/>
              <a:ext cx="129539" cy="789940"/>
            </a:xfrm>
            <a:custGeom>
              <a:avLst/>
              <a:gdLst/>
              <a:ahLst/>
              <a:cxnLst/>
              <a:rect l="l" t="t" r="r" b="b"/>
              <a:pathLst>
                <a:path w="129540" h="789939">
                  <a:moveTo>
                    <a:pt x="129529" y="752891"/>
                  </a:moveTo>
                  <a:lnTo>
                    <a:pt x="0" y="752891"/>
                  </a:lnTo>
                </a:path>
                <a:path w="129540" h="789939">
                  <a:moveTo>
                    <a:pt x="129529" y="36430"/>
                  </a:moveTo>
                  <a:lnTo>
                    <a:pt x="0" y="36430"/>
                  </a:lnTo>
                </a:path>
                <a:path w="129540" h="789939">
                  <a:moveTo>
                    <a:pt x="35418" y="789322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6" name="object 1336" descr=""/>
            <p:cNvSpPr/>
            <p:nvPr/>
          </p:nvSpPr>
          <p:spPr>
            <a:xfrm>
              <a:off x="19456788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7" name="object 1337" descr=""/>
            <p:cNvSpPr/>
            <p:nvPr/>
          </p:nvSpPr>
          <p:spPr>
            <a:xfrm>
              <a:off x="19456788" y="526248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38" name="object 1338" descr=""/>
            <p:cNvSpPr/>
            <p:nvPr/>
          </p:nvSpPr>
          <p:spPr>
            <a:xfrm>
              <a:off x="19456788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39" name="object 1339" descr=""/>
            <p:cNvSpPr/>
            <p:nvPr/>
          </p:nvSpPr>
          <p:spPr>
            <a:xfrm>
              <a:off x="19456788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0" name="object 1340" descr=""/>
          <p:cNvSpPr txBox="1"/>
          <p:nvPr/>
        </p:nvSpPr>
        <p:spPr>
          <a:xfrm>
            <a:off x="19381878" y="482274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41" name="object 1341" descr=""/>
          <p:cNvGrpSpPr/>
          <p:nvPr/>
        </p:nvGrpSpPr>
        <p:grpSpPr>
          <a:xfrm>
            <a:off x="19444506" y="3816266"/>
            <a:ext cx="135890" cy="795020"/>
            <a:chOff x="19444506" y="3816266"/>
            <a:chExt cx="135890" cy="795020"/>
          </a:xfrm>
        </p:grpSpPr>
        <p:sp>
          <p:nvSpPr>
            <p:cNvPr id="1342" name="object 1342" descr=""/>
            <p:cNvSpPr/>
            <p:nvPr/>
          </p:nvSpPr>
          <p:spPr>
            <a:xfrm>
              <a:off x="19447681" y="3819441"/>
              <a:ext cx="129539" cy="788670"/>
            </a:xfrm>
            <a:custGeom>
              <a:avLst/>
              <a:gdLst/>
              <a:ahLst/>
              <a:cxnLst/>
              <a:rect l="l" t="t" r="r" b="b"/>
              <a:pathLst>
                <a:path w="129540" h="788670">
                  <a:moveTo>
                    <a:pt x="129529" y="752891"/>
                  </a:moveTo>
                  <a:lnTo>
                    <a:pt x="0" y="752891"/>
                  </a:lnTo>
                </a:path>
                <a:path w="129540" h="788670">
                  <a:moveTo>
                    <a:pt x="129529" y="35418"/>
                  </a:moveTo>
                  <a:lnTo>
                    <a:pt x="0" y="35418"/>
                  </a:lnTo>
                </a:path>
                <a:path w="129540" h="788670">
                  <a:moveTo>
                    <a:pt x="35418" y="78831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3" name="object 1343" descr=""/>
            <p:cNvSpPr/>
            <p:nvPr/>
          </p:nvSpPr>
          <p:spPr>
            <a:xfrm>
              <a:off x="19456788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4" name="object 1344" descr=""/>
            <p:cNvSpPr/>
            <p:nvPr/>
          </p:nvSpPr>
          <p:spPr>
            <a:xfrm>
              <a:off x="19456788" y="454501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5" name="object 1345" descr=""/>
            <p:cNvSpPr/>
            <p:nvPr/>
          </p:nvSpPr>
          <p:spPr>
            <a:xfrm>
              <a:off x="19456788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19456788" y="3828548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7" name="object 1347" descr=""/>
          <p:cNvSpPr txBox="1"/>
          <p:nvPr/>
        </p:nvSpPr>
        <p:spPr>
          <a:xfrm>
            <a:off x="19381878" y="410628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48" name="object 1348" descr=""/>
          <p:cNvGrpSpPr/>
          <p:nvPr/>
        </p:nvGrpSpPr>
        <p:grpSpPr>
          <a:xfrm>
            <a:off x="19444506" y="3385175"/>
            <a:ext cx="135890" cy="508634"/>
            <a:chOff x="19444506" y="3385175"/>
            <a:chExt cx="135890" cy="508634"/>
          </a:xfrm>
        </p:grpSpPr>
        <p:sp>
          <p:nvSpPr>
            <p:cNvPr id="1349" name="object 1349" descr=""/>
            <p:cNvSpPr/>
            <p:nvPr/>
          </p:nvSpPr>
          <p:spPr>
            <a:xfrm>
              <a:off x="19447681" y="3388350"/>
              <a:ext cx="129539" cy="502284"/>
            </a:xfrm>
            <a:custGeom>
              <a:avLst/>
              <a:gdLst/>
              <a:ahLst/>
              <a:cxnLst/>
              <a:rect l="l" t="t" r="r" b="b"/>
              <a:pathLst>
                <a:path w="129540" h="502285">
                  <a:moveTo>
                    <a:pt x="129529" y="466509"/>
                  </a:moveTo>
                  <a:lnTo>
                    <a:pt x="0" y="466509"/>
                  </a:lnTo>
                </a:path>
                <a:path w="129540" h="502285">
                  <a:moveTo>
                    <a:pt x="129529" y="36430"/>
                  </a:moveTo>
                  <a:lnTo>
                    <a:pt x="0" y="36430"/>
                  </a:lnTo>
                </a:path>
                <a:path w="129540" h="502285">
                  <a:moveTo>
                    <a:pt x="35418" y="501927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0" name="object 1350" descr=""/>
            <p:cNvSpPr/>
            <p:nvPr/>
          </p:nvSpPr>
          <p:spPr>
            <a:xfrm>
              <a:off x="19456788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1" name="object 1351" descr=""/>
            <p:cNvSpPr/>
            <p:nvPr/>
          </p:nvSpPr>
          <p:spPr>
            <a:xfrm>
              <a:off x="19456788" y="38285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19456788" y="339847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19456788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4" name="object 1354" descr=""/>
          <p:cNvSpPr txBox="1"/>
          <p:nvPr/>
        </p:nvSpPr>
        <p:spPr>
          <a:xfrm>
            <a:off x="19381878" y="353841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1800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55" name="object 1355" descr=""/>
          <p:cNvGrpSpPr/>
          <p:nvPr/>
        </p:nvGrpSpPr>
        <p:grpSpPr>
          <a:xfrm>
            <a:off x="19444506" y="3098792"/>
            <a:ext cx="135890" cy="365125"/>
            <a:chOff x="19444506" y="3098792"/>
            <a:chExt cx="135890" cy="365125"/>
          </a:xfrm>
        </p:grpSpPr>
        <p:sp>
          <p:nvSpPr>
            <p:cNvPr id="1356" name="object 1356" descr=""/>
            <p:cNvSpPr/>
            <p:nvPr/>
          </p:nvSpPr>
          <p:spPr>
            <a:xfrm>
              <a:off x="19447681" y="3101967"/>
              <a:ext cx="129539" cy="358775"/>
            </a:xfrm>
            <a:custGeom>
              <a:avLst/>
              <a:gdLst/>
              <a:ahLst/>
              <a:cxnLst/>
              <a:rect l="l" t="t" r="r" b="b"/>
              <a:pathLst>
                <a:path w="129540" h="358775">
                  <a:moveTo>
                    <a:pt x="129529" y="322812"/>
                  </a:moveTo>
                  <a:lnTo>
                    <a:pt x="0" y="322812"/>
                  </a:lnTo>
                </a:path>
                <a:path w="129540" h="358775">
                  <a:moveTo>
                    <a:pt x="129529" y="35418"/>
                  </a:moveTo>
                  <a:lnTo>
                    <a:pt x="0" y="35418"/>
                  </a:lnTo>
                </a:path>
                <a:path w="129540" h="358775">
                  <a:moveTo>
                    <a:pt x="35418" y="358230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7" name="object 1357" descr=""/>
            <p:cNvSpPr/>
            <p:nvPr/>
          </p:nvSpPr>
          <p:spPr>
            <a:xfrm>
              <a:off x="19456788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19456788" y="339846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19456788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0" name="object 1360" descr=""/>
            <p:cNvSpPr/>
            <p:nvPr/>
          </p:nvSpPr>
          <p:spPr>
            <a:xfrm>
              <a:off x="19456788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1" name="object 1361" descr=""/>
          <p:cNvSpPr txBox="1"/>
          <p:nvPr/>
        </p:nvSpPr>
        <p:spPr>
          <a:xfrm>
            <a:off x="19381878" y="3180181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62" name="object 1362" descr=""/>
          <p:cNvGrpSpPr/>
          <p:nvPr/>
        </p:nvGrpSpPr>
        <p:grpSpPr>
          <a:xfrm>
            <a:off x="19444506" y="1664857"/>
            <a:ext cx="135890" cy="1512570"/>
            <a:chOff x="19444506" y="1664857"/>
            <a:chExt cx="135890" cy="1512570"/>
          </a:xfrm>
        </p:grpSpPr>
        <p:sp>
          <p:nvSpPr>
            <p:cNvPr id="1363" name="object 1363" descr=""/>
            <p:cNvSpPr/>
            <p:nvPr/>
          </p:nvSpPr>
          <p:spPr>
            <a:xfrm>
              <a:off x="19447681" y="1668032"/>
              <a:ext cx="129539" cy="1506220"/>
            </a:xfrm>
            <a:custGeom>
              <a:avLst/>
              <a:gdLst/>
              <a:ahLst/>
              <a:cxnLst/>
              <a:rect l="l" t="t" r="r" b="b"/>
              <a:pathLst>
                <a:path w="129540" h="1506220">
                  <a:moveTo>
                    <a:pt x="129529" y="1469353"/>
                  </a:moveTo>
                  <a:lnTo>
                    <a:pt x="0" y="1469353"/>
                  </a:lnTo>
                </a:path>
                <a:path w="129540" h="1506220">
                  <a:moveTo>
                    <a:pt x="129529" y="35418"/>
                  </a:moveTo>
                  <a:lnTo>
                    <a:pt x="0" y="35418"/>
                  </a:lnTo>
                </a:path>
                <a:path w="129540" h="1506220">
                  <a:moveTo>
                    <a:pt x="35418" y="1505783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 descr=""/>
            <p:cNvSpPr/>
            <p:nvPr/>
          </p:nvSpPr>
          <p:spPr>
            <a:xfrm>
              <a:off x="19456788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5" name="object 1365" descr=""/>
            <p:cNvSpPr/>
            <p:nvPr/>
          </p:nvSpPr>
          <p:spPr>
            <a:xfrm>
              <a:off x="19456788" y="311107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6" name="object 1366" descr=""/>
            <p:cNvSpPr/>
            <p:nvPr/>
          </p:nvSpPr>
          <p:spPr>
            <a:xfrm>
              <a:off x="19456788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67" name="object 1367" descr=""/>
            <p:cNvSpPr/>
            <p:nvPr/>
          </p:nvSpPr>
          <p:spPr>
            <a:xfrm>
              <a:off x="19456788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8" name="object 1368" descr=""/>
          <p:cNvSpPr txBox="1"/>
          <p:nvPr/>
        </p:nvSpPr>
        <p:spPr>
          <a:xfrm>
            <a:off x="19381878" y="231310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69" name="object 1369" descr=""/>
          <p:cNvGrpSpPr/>
          <p:nvPr/>
        </p:nvGrpSpPr>
        <p:grpSpPr>
          <a:xfrm>
            <a:off x="18352611" y="974706"/>
            <a:ext cx="683895" cy="441959"/>
            <a:chOff x="18352611" y="974706"/>
            <a:chExt cx="683895" cy="441959"/>
          </a:xfrm>
        </p:grpSpPr>
        <p:sp>
          <p:nvSpPr>
            <p:cNvPr id="1370" name="object 1370" descr=""/>
            <p:cNvSpPr/>
            <p:nvPr/>
          </p:nvSpPr>
          <p:spPr>
            <a:xfrm>
              <a:off x="18355786" y="977881"/>
              <a:ext cx="677545" cy="435609"/>
            </a:xfrm>
            <a:custGeom>
              <a:avLst/>
              <a:gdLst/>
              <a:ahLst/>
              <a:cxnLst/>
              <a:rect l="l" t="t" r="r" b="b"/>
              <a:pathLst>
                <a:path w="677544" h="435609">
                  <a:moveTo>
                    <a:pt x="641577" y="435139"/>
                  </a:moveTo>
                  <a:lnTo>
                    <a:pt x="641577" y="0"/>
                  </a:lnTo>
                </a:path>
                <a:path w="677544" h="435609">
                  <a:moveTo>
                    <a:pt x="36430" y="435139"/>
                  </a:moveTo>
                  <a:lnTo>
                    <a:pt x="36430" y="0"/>
                  </a:lnTo>
                </a:path>
                <a:path w="677544" h="435609">
                  <a:moveTo>
                    <a:pt x="676995" y="36430"/>
                  </a:moveTo>
                  <a:lnTo>
                    <a:pt x="0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1" name="object 1371" descr=""/>
            <p:cNvSpPr/>
            <p:nvPr/>
          </p:nvSpPr>
          <p:spPr>
            <a:xfrm>
              <a:off x="1897105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2" name="object 1372" descr=""/>
            <p:cNvSpPr/>
            <p:nvPr/>
          </p:nvSpPr>
          <p:spPr>
            <a:xfrm>
              <a:off x="1897105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3" name="object 1373" descr=""/>
            <p:cNvSpPr/>
            <p:nvPr/>
          </p:nvSpPr>
          <p:spPr>
            <a:xfrm>
              <a:off x="18365905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4" name="object 1374" descr=""/>
            <p:cNvSpPr/>
            <p:nvPr/>
          </p:nvSpPr>
          <p:spPr>
            <a:xfrm>
              <a:off x="18365906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75" name="object 1375" descr=""/>
          <p:cNvSpPr txBox="1"/>
          <p:nvPr/>
        </p:nvSpPr>
        <p:spPr>
          <a:xfrm>
            <a:off x="18584270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2533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76" name="object 1376" descr=""/>
          <p:cNvGrpSpPr/>
          <p:nvPr/>
        </p:nvGrpSpPr>
        <p:grpSpPr>
          <a:xfrm>
            <a:off x="11294250" y="974706"/>
            <a:ext cx="683895" cy="441959"/>
            <a:chOff x="11294250" y="974706"/>
            <a:chExt cx="683895" cy="441959"/>
          </a:xfrm>
        </p:grpSpPr>
        <p:sp>
          <p:nvSpPr>
            <p:cNvPr id="1377" name="object 1377" descr=""/>
            <p:cNvSpPr/>
            <p:nvPr/>
          </p:nvSpPr>
          <p:spPr>
            <a:xfrm>
              <a:off x="11297425" y="977881"/>
              <a:ext cx="677545" cy="435609"/>
            </a:xfrm>
            <a:custGeom>
              <a:avLst/>
              <a:gdLst/>
              <a:ahLst/>
              <a:cxnLst/>
              <a:rect l="l" t="t" r="r" b="b"/>
              <a:pathLst>
                <a:path w="677545" h="435609">
                  <a:moveTo>
                    <a:pt x="640565" y="435139"/>
                  </a:moveTo>
                  <a:lnTo>
                    <a:pt x="640565" y="0"/>
                  </a:lnTo>
                </a:path>
                <a:path w="677545" h="435609">
                  <a:moveTo>
                    <a:pt x="35418" y="435139"/>
                  </a:moveTo>
                  <a:lnTo>
                    <a:pt x="35418" y="0"/>
                  </a:lnTo>
                </a:path>
                <a:path w="677545" h="435609">
                  <a:moveTo>
                    <a:pt x="676995" y="36430"/>
                  </a:moveTo>
                  <a:lnTo>
                    <a:pt x="0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8" name="object 1378" descr=""/>
            <p:cNvSpPr/>
            <p:nvPr/>
          </p:nvSpPr>
          <p:spPr>
            <a:xfrm>
              <a:off x="1191167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79" name="object 1379" descr=""/>
            <p:cNvSpPr/>
            <p:nvPr/>
          </p:nvSpPr>
          <p:spPr>
            <a:xfrm>
              <a:off x="11911679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0" name="object 1380" descr=""/>
            <p:cNvSpPr/>
            <p:nvPr/>
          </p:nvSpPr>
          <p:spPr>
            <a:xfrm>
              <a:off x="1130653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11306532" y="9880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2" name="object 1382" descr=""/>
          <p:cNvSpPr txBox="1"/>
          <p:nvPr/>
        </p:nvSpPr>
        <p:spPr>
          <a:xfrm>
            <a:off x="11525910" y="88842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2533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83" name="object 1383" descr=""/>
          <p:cNvGrpSpPr/>
          <p:nvPr/>
        </p:nvGrpSpPr>
        <p:grpSpPr>
          <a:xfrm>
            <a:off x="10987628" y="9552006"/>
            <a:ext cx="288925" cy="349885"/>
            <a:chOff x="10987628" y="9552006"/>
            <a:chExt cx="288925" cy="349885"/>
          </a:xfrm>
        </p:grpSpPr>
        <p:sp>
          <p:nvSpPr>
            <p:cNvPr id="1384" name="object 1384" descr=""/>
            <p:cNvSpPr/>
            <p:nvPr/>
          </p:nvSpPr>
          <p:spPr>
            <a:xfrm>
              <a:off x="10990803" y="9555181"/>
              <a:ext cx="282575" cy="343535"/>
            </a:xfrm>
            <a:custGeom>
              <a:avLst/>
              <a:gdLst/>
              <a:ahLst/>
              <a:cxnLst/>
              <a:rect l="l" t="t" r="r" b="b"/>
              <a:pathLst>
                <a:path w="282575" h="343534">
                  <a:moveTo>
                    <a:pt x="282334" y="307633"/>
                  </a:moveTo>
                  <a:lnTo>
                    <a:pt x="0" y="307633"/>
                  </a:lnTo>
                </a:path>
                <a:path w="282575" h="343534">
                  <a:moveTo>
                    <a:pt x="282334" y="36430"/>
                  </a:moveTo>
                  <a:lnTo>
                    <a:pt x="0" y="36430"/>
                  </a:lnTo>
                </a:path>
                <a:path w="282575" h="343534">
                  <a:moveTo>
                    <a:pt x="35418" y="343051"/>
                  </a:moveTo>
                  <a:lnTo>
                    <a:pt x="354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5" name="object 1385" descr=""/>
            <p:cNvSpPr/>
            <p:nvPr/>
          </p:nvSpPr>
          <p:spPr>
            <a:xfrm>
              <a:off x="10999910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6" name="object 1386" descr=""/>
            <p:cNvSpPr/>
            <p:nvPr/>
          </p:nvSpPr>
          <p:spPr>
            <a:xfrm>
              <a:off x="10999911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 descr=""/>
            <p:cNvSpPr/>
            <p:nvPr/>
          </p:nvSpPr>
          <p:spPr>
            <a:xfrm>
              <a:off x="10999910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 descr=""/>
            <p:cNvSpPr/>
            <p:nvPr/>
          </p:nvSpPr>
          <p:spPr>
            <a:xfrm>
              <a:off x="10999911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9" name="object 1389" descr=""/>
          <p:cNvSpPr txBox="1"/>
          <p:nvPr/>
        </p:nvSpPr>
        <p:spPr>
          <a:xfrm>
            <a:off x="10925001" y="9628233"/>
            <a:ext cx="118110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1134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90" name="object 1390" descr=""/>
          <p:cNvGrpSpPr/>
          <p:nvPr/>
        </p:nvGrpSpPr>
        <p:grpSpPr>
          <a:xfrm>
            <a:off x="10999771" y="1433120"/>
            <a:ext cx="276860" cy="310515"/>
            <a:chOff x="10999771" y="1433120"/>
            <a:chExt cx="276860" cy="310515"/>
          </a:xfrm>
        </p:grpSpPr>
        <p:sp>
          <p:nvSpPr>
            <p:cNvPr id="1391" name="object 1391" descr=""/>
            <p:cNvSpPr/>
            <p:nvPr/>
          </p:nvSpPr>
          <p:spPr>
            <a:xfrm>
              <a:off x="11002946" y="1436295"/>
              <a:ext cx="270510" cy="304165"/>
            </a:xfrm>
            <a:custGeom>
              <a:avLst/>
              <a:gdLst/>
              <a:ahLst/>
              <a:cxnLst/>
              <a:rect l="l" t="t" r="r" b="b"/>
              <a:pathLst>
                <a:path w="270509" h="304164">
                  <a:moveTo>
                    <a:pt x="270191" y="36430"/>
                  </a:moveTo>
                  <a:lnTo>
                    <a:pt x="0" y="36430"/>
                  </a:lnTo>
                </a:path>
                <a:path w="270509" h="304164">
                  <a:moveTo>
                    <a:pt x="270191" y="267155"/>
                  </a:moveTo>
                  <a:lnTo>
                    <a:pt x="0" y="267155"/>
                  </a:lnTo>
                </a:path>
                <a:path w="270509" h="304164">
                  <a:moveTo>
                    <a:pt x="35418" y="0"/>
                  </a:moveTo>
                  <a:lnTo>
                    <a:pt x="35418" y="30358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2" name="object 1392" descr=""/>
            <p:cNvSpPr/>
            <p:nvPr/>
          </p:nvSpPr>
          <p:spPr>
            <a:xfrm>
              <a:off x="11012054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3" name="object 1393" descr=""/>
            <p:cNvSpPr/>
            <p:nvPr/>
          </p:nvSpPr>
          <p:spPr>
            <a:xfrm>
              <a:off x="11012054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4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1101205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1101205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4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96" name="object 1396" descr=""/>
          <p:cNvSpPr txBox="1"/>
          <p:nvPr/>
        </p:nvSpPr>
        <p:spPr>
          <a:xfrm>
            <a:off x="10938156" y="1501805"/>
            <a:ext cx="118110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966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397" name="object 1397" descr=""/>
          <p:cNvGrpSpPr/>
          <p:nvPr/>
        </p:nvGrpSpPr>
        <p:grpSpPr>
          <a:xfrm>
            <a:off x="19053892" y="1433120"/>
            <a:ext cx="678815" cy="8468360"/>
            <a:chOff x="19053892" y="1433120"/>
            <a:chExt cx="678815" cy="8468360"/>
          </a:xfrm>
        </p:grpSpPr>
        <p:sp>
          <p:nvSpPr>
            <p:cNvPr id="1398" name="object 1398" descr=""/>
            <p:cNvSpPr/>
            <p:nvPr/>
          </p:nvSpPr>
          <p:spPr>
            <a:xfrm>
              <a:off x="19057067" y="1436295"/>
              <a:ext cx="672465" cy="8462010"/>
            </a:xfrm>
            <a:custGeom>
              <a:avLst/>
              <a:gdLst/>
              <a:ahLst/>
              <a:cxnLst/>
              <a:rect l="l" t="t" r="r" b="b"/>
              <a:pathLst>
                <a:path w="672465" h="8462010">
                  <a:moveTo>
                    <a:pt x="0" y="8426519"/>
                  </a:moveTo>
                  <a:lnTo>
                    <a:pt x="671935" y="8426519"/>
                  </a:lnTo>
                </a:path>
                <a:path w="672465" h="8462010">
                  <a:moveTo>
                    <a:pt x="0" y="36430"/>
                  </a:moveTo>
                  <a:lnTo>
                    <a:pt x="671935" y="36430"/>
                  </a:lnTo>
                </a:path>
                <a:path w="672465" h="8462010">
                  <a:moveTo>
                    <a:pt x="636517" y="8461937"/>
                  </a:moveTo>
                  <a:lnTo>
                    <a:pt x="63651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9" name="object 1399" descr=""/>
            <p:cNvSpPr/>
            <p:nvPr/>
          </p:nvSpPr>
          <p:spPr>
            <a:xfrm>
              <a:off x="19667273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0" name="object 1400" descr=""/>
            <p:cNvSpPr/>
            <p:nvPr/>
          </p:nvSpPr>
          <p:spPr>
            <a:xfrm>
              <a:off x="19667274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1" name="object 1401" descr=""/>
            <p:cNvSpPr/>
            <p:nvPr/>
          </p:nvSpPr>
          <p:spPr>
            <a:xfrm>
              <a:off x="19667273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2" name="object 1402" descr=""/>
            <p:cNvSpPr/>
            <p:nvPr/>
          </p:nvSpPr>
          <p:spPr>
            <a:xfrm>
              <a:off x="19667274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03" name="object 1403" descr=""/>
          <p:cNvSpPr txBox="1"/>
          <p:nvPr/>
        </p:nvSpPr>
        <p:spPr>
          <a:xfrm>
            <a:off x="19592363" y="5545806"/>
            <a:ext cx="118110" cy="2476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35100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04" name="object 1404" descr=""/>
          <p:cNvGrpSpPr/>
          <p:nvPr/>
        </p:nvGrpSpPr>
        <p:grpSpPr>
          <a:xfrm>
            <a:off x="19053892" y="1433120"/>
            <a:ext cx="467359" cy="310515"/>
            <a:chOff x="19053892" y="1433120"/>
            <a:chExt cx="467359" cy="310515"/>
          </a:xfrm>
        </p:grpSpPr>
        <p:sp>
          <p:nvSpPr>
            <p:cNvPr id="1405" name="object 1405" descr=""/>
            <p:cNvSpPr/>
            <p:nvPr/>
          </p:nvSpPr>
          <p:spPr>
            <a:xfrm>
              <a:off x="19057067" y="1436295"/>
              <a:ext cx="461009" cy="304165"/>
            </a:xfrm>
            <a:custGeom>
              <a:avLst/>
              <a:gdLst/>
              <a:ahLst/>
              <a:cxnLst/>
              <a:rect l="l" t="t" r="r" b="b"/>
              <a:pathLst>
                <a:path w="461009" h="304164">
                  <a:moveTo>
                    <a:pt x="0" y="267155"/>
                  </a:moveTo>
                  <a:lnTo>
                    <a:pt x="460437" y="267155"/>
                  </a:lnTo>
                </a:path>
                <a:path w="461009" h="304164">
                  <a:moveTo>
                    <a:pt x="0" y="36430"/>
                  </a:moveTo>
                  <a:lnTo>
                    <a:pt x="460437" y="36430"/>
                  </a:lnTo>
                </a:path>
                <a:path w="461009" h="304164">
                  <a:moveTo>
                    <a:pt x="424007" y="303585"/>
                  </a:moveTo>
                  <a:lnTo>
                    <a:pt x="4240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19454763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 descr=""/>
            <p:cNvSpPr/>
            <p:nvPr/>
          </p:nvSpPr>
          <p:spPr>
            <a:xfrm>
              <a:off x="19454764" y="167714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8" name="object 1408" descr=""/>
            <p:cNvSpPr/>
            <p:nvPr/>
          </p:nvSpPr>
          <p:spPr>
            <a:xfrm>
              <a:off x="19454763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09" name="object 1409" descr=""/>
            <p:cNvSpPr/>
            <p:nvPr/>
          </p:nvSpPr>
          <p:spPr>
            <a:xfrm>
              <a:off x="19454764" y="144641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0" name="object 1410" descr=""/>
          <p:cNvSpPr txBox="1"/>
          <p:nvPr/>
        </p:nvSpPr>
        <p:spPr>
          <a:xfrm>
            <a:off x="19380866" y="1501805"/>
            <a:ext cx="118110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966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11" name="object 1411" descr=""/>
          <p:cNvGrpSpPr/>
          <p:nvPr/>
        </p:nvGrpSpPr>
        <p:grpSpPr>
          <a:xfrm>
            <a:off x="19053892" y="9552006"/>
            <a:ext cx="467359" cy="349885"/>
            <a:chOff x="19053892" y="9552006"/>
            <a:chExt cx="467359" cy="349885"/>
          </a:xfrm>
        </p:grpSpPr>
        <p:sp>
          <p:nvSpPr>
            <p:cNvPr id="1412" name="object 1412" descr=""/>
            <p:cNvSpPr/>
            <p:nvPr/>
          </p:nvSpPr>
          <p:spPr>
            <a:xfrm>
              <a:off x="19057067" y="9555181"/>
              <a:ext cx="461009" cy="343535"/>
            </a:xfrm>
            <a:custGeom>
              <a:avLst/>
              <a:gdLst/>
              <a:ahLst/>
              <a:cxnLst/>
              <a:rect l="l" t="t" r="r" b="b"/>
              <a:pathLst>
                <a:path w="461009" h="343534">
                  <a:moveTo>
                    <a:pt x="0" y="307633"/>
                  </a:moveTo>
                  <a:lnTo>
                    <a:pt x="460437" y="307633"/>
                  </a:lnTo>
                </a:path>
                <a:path w="461009" h="343534">
                  <a:moveTo>
                    <a:pt x="0" y="36430"/>
                  </a:moveTo>
                  <a:lnTo>
                    <a:pt x="460437" y="36430"/>
                  </a:lnTo>
                </a:path>
                <a:path w="461009" h="343534">
                  <a:moveTo>
                    <a:pt x="425019" y="343051"/>
                  </a:moveTo>
                  <a:lnTo>
                    <a:pt x="425019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3" name="object 1413" descr=""/>
            <p:cNvSpPr/>
            <p:nvPr/>
          </p:nvSpPr>
          <p:spPr>
            <a:xfrm>
              <a:off x="19455775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4" name="object 1414" descr=""/>
            <p:cNvSpPr/>
            <p:nvPr/>
          </p:nvSpPr>
          <p:spPr>
            <a:xfrm>
              <a:off x="19455776" y="983650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5" name="object 1415" descr=""/>
            <p:cNvSpPr/>
            <p:nvPr/>
          </p:nvSpPr>
          <p:spPr>
            <a:xfrm>
              <a:off x="19455775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19455776" y="9565301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7" name="object 1417" descr=""/>
          <p:cNvSpPr txBox="1"/>
          <p:nvPr/>
        </p:nvSpPr>
        <p:spPr>
          <a:xfrm>
            <a:off x="19380866" y="9628233"/>
            <a:ext cx="118110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1134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18" name="object 1418" descr=""/>
          <p:cNvGrpSpPr/>
          <p:nvPr/>
        </p:nvGrpSpPr>
        <p:grpSpPr>
          <a:xfrm>
            <a:off x="1759644" y="9895058"/>
            <a:ext cx="723265" cy="154305"/>
            <a:chOff x="1759644" y="9895058"/>
            <a:chExt cx="723265" cy="154305"/>
          </a:xfrm>
        </p:grpSpPr>
        <p:sp>
          <p:nvSpPr>
            <p:cNvPr id="1419" name="object 1419" descr=""/>
            <p:cNvSpPr/>
            <p:nvPr/>
          </p:nvSpPr>
          <p:spPr>
            <a:xfrm>
              <a:off x="1762819" y="9898233"/>
              <a:ext cx="716915" cy="147955"/>
            </a:xfrm>
            <a:custGeom>
              <a:avLst/>
              <a:gdLst/>
              <a:ahLst/>
              <a:cxnLst/>
              <a:rect l="l" t="t" r="r" b="b"/>
              <a:pathLst>
                <a:path w="716914" h="147954">
                  <a:moveTo>
                    <a:pt x="35418" y="0"/>
                  </a:moveTo>
                  <a:lnTo>
                    <a:pt x="35418" y="147744"/>
                  </a:lnTo>
                </a:path>
                <a:path w="716914" h="147954">
                  <a:moveTo>
                    <a:pt x="681043" y="0"/>
                  </a:moveTo>
                  <a:lnTo>
                    <a:pt x="681043" y="147744"/>
                  </a:lnTo>
                </a:path>
                <a:path w="716914" h="147954">
                  <a:moveTo>
                    <a:pt x="0" y="111314"/>
                  </a:moveTo>
                  <a:lnTo>
                    <a:pt x="71646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0" name="object 1420" descr=""/>
            <p:cNvSpPr/>
            <p:nvPr/>
          </p:nvSpPr>
          <p:spPr>
            <a:xfrm>
              <a:off x="1771926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1" name="object 1421" descr=""/>
            <p:cNvSpPr/>
            <p:nvPr/>
          </p:nvSpPr>
          <p:spPr>
            <a:xfrm>
              <a:off x="1771926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2417551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2417551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24" name="object 1424" descr=""/>
          <p:cNvSpPr txBox="1"/>
          <p:nvPr/>
        </p:nvSpPr>
        <p:spPr>
          <a:xfrm>
            <a:off x="2010531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25" name="object 1425" descr=""/>
          <p:cNvGrpSpPr/>
          <p:nvPr/>
        </p:nvGrpSpPr>
        <p:grpSpPr>
          <a:xfrm>
            <a:off x="2404257" y="9895058"/>
            <a:ext cx="723900" cy="154305"/>
            <a:chOff x="2404257" y="9895058"/>
            <a:chExt cx="723900" cy="154305"/>
          </a:xfrm>
        </p:grpSpPr>
        <p:sp>
          <p:nvSpPr>
            <p:cNvPr id="1426" name="object 1426" descr=""/>
            <p:cNvSpPr/>
            <p:nvPr/>
          </p:nvSpPr>
          <p:spPr>
            <a:xfrm>
              <a:off x="2407432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6430" y="0"/>
                  </a:moveTo>
                  <a:lnTo>
                    <a:pt x="36430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7" name="object 1427" descr=""/>
            <p:cNvSpPr/>
            <p:nvPr/>
          </p:nvSpPr>
          <p:spPr>
            <a:xfrm>
              <a:off x="2417551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2417551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3062164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0" name="object 1430" descr=""/>
            <p:cNvSpPr/>
            <p:nvPr/>
          </p:nvSpPr>
          <p:spPr>
            <a:xfrm>
              <a:off x="3062164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1" name="object 1431" descr=""/>
          <p:cNvSpPr txBox="1"/>
          <p:nvPr/>
        </p:nvSpPr>
        <p:spPr>
          <a:xfrm>
            <a:off x="2656156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32" name="object 1432" descr=""/>
          <p:cNvGrpSpPr/>
          <p:nvPr/>
        </p:nvGrpSpPr>
        <p:grpSpPr>
          <a:xfrm>
            <a:off x="3049882" y="9895058"/>
            <a:ext cx="723900" cy="154305"/>
            <a:chOff x="3049882" y="9895058"/>
            <a:chExt cx="723900" cy="154305"/>
          </a:xfrm>
        </p:grpSpPr>
        <p:sp>
          <p:nvSpPr>
            <p:cNvPr id="1433" name="object 1433" descr=""/>
            <p:cNvSpPr/>
            <p:nvPr/>
          </p:nvSpPr>
          <p:spPr>
            <a:xfrm>
              <a:off x="3053057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5418" y="0"/>
                  </a:moveTo>
                  <a:lnTo>
                    <a:pt x="35418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3062164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3062164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 descr=""/>
            <p:cNvSpPr/>
            <p:nvPr/>
          </p:nvSpPr>
          <p:spPr>
            <a:xfrm>
              <a:off x="3707789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 descr=""/>
            <p:cNvSpPr/>
            <p:nvPr/>
          </p:nvSpPr>
          <p:spPr>
            <a:xfrm>
              <a:off x="3707789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8" name="object 1438" descr=""/>
          <p:cNvSpPr txBox="1"/>
          <p:nvPr/>
        </p:nvSpPr>
        <p:spPr>
          <a:xfrm>
            <a:off x="3301781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39" name="object 1439" descr=""/>
          <p:cNvGrpSpPr/>
          <p:nvPr/>
        </p:nvGrpSpPr>
        <p:grpSpPr>
          <a:xfrm>
            <a:off x="3695507" y="9895058"/>
            <a:ext cx="723265" cy="154305"/>
            <a:chOff x="3695507" y="9895058"/>
            <a:chExt cx="723265" cy="154305"/>
          </a:xfrm>
        </p:grpSpPr>
        <p:sp>
          <p:nvSpPr>
            <p:cNvPr id="1440" name="object 1440" descr=""/>
            <p:cNvSpPr/>
            <p:nvPr/>
          </p:nvSpPr>
          <p:spPr>
            <a:xfrm>
              <a:off x="3698682" y="9898233"/>
              <a:ext cx="716915" cy="147955"/>
            </a:xfrm>
            <a:custGeom>
              <a:avLst/>
              <a:gdLst/>
              <a:ahLst/>
              <a:cxnLst/>
              <a:rect l="l" t="t" r="r" b="b"/>
              <a:pathLst>
                <a:path w="716914" h="147954">
                  <a:moveTo>
                    <a:pt x="35418" y="0"/>
                  </a:moveTo>
                  <a:lnTo>
                    <a:pt x="35418" y="147744"/>
                  </a:lnTo>
                </a:path>
                <a:path w="716914" h="147954">
                  <a:moveTo>
                    <a:pt x="681043" y="0"/>
                  </a:moveTo>
                  <a:lnTo>
                    <a:pt x="681043" y="147744"/>
                  </a:lnTo>
                </a:path>
                <a:path w="716914" h="147954">
                  <a:moveTo>
                    <a:pt x="0" y="111314"/>
                  </a:moveTo>
                  <a:lnTo>
                    <a:pt x="71646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1" name="object 1441" descr=""/>
            <p:cNvSpPr/>
            <p:nvPr/>
          </p:nvSpPr>
          <p:spPr>
            <a:xfrm>
              <a:off x="3707789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2" name="object 1442" descr=""/>
            <p:cNvSpPr/>
            <p:nvPr/>
          </p:nvSpPr>
          <p:spPr>
            <a:xfrm>
              <a:off x="3707789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4353414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4353414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45" name="object 1445" descr=""/>
          <p:cNvSpPr txBox="1"/>
          <p:nvPr/>
        </p:nvSpPr>
        <p:spPr>
          <a:xfrm>
            <a:off x="3947406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46" name="object 1446" descr=""/>
          <p:cNvGrpSpPr/>
          <p:nvPr/>
        </p:nvGrpSpPr>
        <p:grpSpPr>
          <a:xfrm>
            <a:off x="4341132" y="9895058"/>
            <a:ext cx="723265" cy="154305"/>
            <a:chOff x="4341132" y="9895058"/>
            <a:chExt cx="723265" cy="154305"/>
          </a:xfrm>
        </p:grpSpPr>
        <p:sp>
          <p:nvSpPr>
            <p:cNvPr id="1447" name="object 1447" descr=""/>
            <p:cNvSpPr/>
            <p:nvPr/>
          </p:nvSpPr>
          <p:spPr>
            <a:xfrm>
              <a:off x="4344307" y="9898233"/>
              <a:ext cx="716915" cy="147955"/>
            </a:xfrm>
            <a:custGeom>
              <a:avLst/>
              <a:gdLst/>
              <a:ahLst/>
              <a:cxnLst/>
              <a:rect l="l" t="t" r="r" b="b"/>
              <a:pathLst>
                <a:path w="716914" h="147954">
                  <a:moveTo>
                    <a:pt x="35418" y="0"/>
                  </a:moveTo>
                  <a:lnTo>
                    <a:pt x="35418" y="147744"/>
                  </a:lnTo>
                </a:path>
                <a:path w="716914" h="147954">
                  <a:moveTo>
                    <a:pt x="681043" y="0"/>
                  </a:moveTo>
                  <a:lnTo>
                    <a:pt x="681043" y="147744"/>
                  </a:lnTo>
                </a:path>
                <a:path w="716914" h="147954">
                  <a:moveTo>
                    <a:pt x="0" y="111314"/>
                  </a:moveTo>
                  <a:lnTo>
                    <a:pt x="71646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8" name="object 1448" descr=""/>
            <p:cNvSpPr/>
            <p:nvPr/>
          </p:nvSpPr>
          <p:spPr>
            <a:xfrm>
              <a:off x="4353414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4353414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 descr=""/>
            <p:cNvSpPr/>
            <p:nvPr/>
          </p:nvSpPr>
          <p:spPr>
            <a:xfrm>
              <a:off x="4999039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1" name="object 1451" descr=""/>
            <p:cNvSpPr/>
            <p:nvPr/>
          </p:nvSpPr>
          <p:spPr>
            <a:xfrm>
              <a:off x="4999039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2" name="object 1452" descr=""/>
          <p:cNvSpPr txBox="1"/>
          <p:nvPr/>
        </p:nvSpPr>
        <p:spPr>
          <a:xfrm>
            <a:off x="4592019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53" name="object 1453" descr=""/>
          <p:cNvGrpSpPr/>
          <p:nvPr/>
        </p:nvGrpSpPr>
        <p:grpSpPr>
          <a:xfrm>
            <a:off x="4985745" y="9895058"/>
            <a:ext cx="723900" cy="154305"/>
            <a:chOff x="4985745" y="9895058"/>
            <a:chExt cx="723900" cy="154305"/>
          </a:xfrm>
        </p:grpSpPr>
        <p:sp>
          <p:nvSpPr>
            <p:cNvPr id="1454" name="object 1454" descr=""/>
            <p:cNvSpPr/>
            <p:nvPr/>
          </p:nvSpPr>
          <p:spPr>
            <a:xfrm>
              <a:off x="4988920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6430" y="0"/>
                  </a:moveTo>
                  <a:lnTo>
                    <a:pt x="36430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4999039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6" name="object 1456" descr=""/>
            <p:cNvSpPr/>
            <p:nvPr/>
          </p:nvSpPr>
          <p:spPr>
            <a:xfrm>
              <a:off x="4999039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7" name="object 1457" descr=""/>
            <p:cNvSpPr/>
            <p:nvPr/>
          </p:nvSpPr>
          <p:spPr>
            <a:xfrm>
              <a:off x="5643652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58" name="object 1458" descr=""/>
            <p:cNvSpPr/>
            <p:nvPr/>
          </p:nvSpPr>
          <p:spPr>
            <a:xfrm>
              <a:off x="5643652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9" name="object 1459" descr=""/>
          <p:cNvSpPr txBox="1"/>
          <p:nvPr/>
        </p:nvSpPr>
        <p:spPr>
          <a:xfrm>
            <a:off x="5237644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60" name="object 1460" descr=""/>
          <p:cNvGrpSpPr/>
          <p:nvPr/>
        </p:nvGrpSpPr>
        <p:grpSpPr>
          <a:xfrm>
            <a:off x="5631370" y="9895058"/>
            <a:ext cx="723900" cy="154305"/>
            <a:chOff x="5631370" y="9895058"/>
            <a:chExt cx="723900" cy="154305"/>
          </a:xfrm>
        </p:grpSpPr>
        <p:sp>
          <p:nvSpPr>
            <p:cNvPr id="1461" name="object 1461" descr=""/>
            <p:cNvSpPr/>
            <p:nvPr/>
          </p:nvSpPr>
          <p:spPr>
            <a:xfrm>
              <a:off x="5634545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5418" y="0"/>
                  </a:moveTo>
                  <a:lnTo>
                    <a:pt x="35418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2" name="object 1462" descr=""/>
            <p:cNvSpPr/>
            <p:nvPr/>
          </p:nvSpPr>
          <p:spPr>
            <a:xfrm>
              <a:off x="5643652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3" name="object 1463" descr=""/>
            <p:cNvSpPr/>
            <p:nvPr/>
          </p:nvSpPr>
          <p:spPr>
            <a:xfrm>
              <a:off x="5643652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4" name="object 1464" descr=""/>
            <p:cNvSpPr/>
            <p:nvPr/>
          </p:nvSpPr>
          <p:spPr>
            <a:xfrm>
              <a:off x="6289277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65" name="object 1465" descr=""/>
            <p:cNvSpPr/>
            <p:nvPr/>
          </p:nvSpPr>
          <p:spPr>
            <a:xfrm>
              <a:off x="6289277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6" name="object 1466" descr=""/>
          <p:cNvSpPr txBox="1"/>
          <p:nvPr/>
        </p:nvSpPr>
        <p:spPr>
          <a:xfrm>
            <a:off x="5883269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67" name="object 1467" descr=""/>
          <p:cNvGrpSpPr/>
          <p:nvPr/>
        </p:nvGrpSpPr>
        <p:grpSpPr>
          <a:xfrm>
            <a:off x="6276995" y="9895058"/>
            <a:ext cx="723265" cy="154305"/>
            <a:chOff x="6276995" y="9895058"/>
            <a:chExt cx="723265" cy="154305"/>
          </a:xfrm>
        </p:grpSpPr>
        <p:sp>
          <p:nvSpPr>
            <p:cNvPr id="1468" name="object 1468" descr=""/>
            <p:cNvSpPr/>
            <p:nvPr/>
          </p:nvSpPr>
          <p:spPr>
            <a:xfrm>
              <a:off x="6280170" y="9898233"/>
              <a:ext cx="716915" cy="147955"/>
            </a:xfrm>
            <a:custGeom>
              <a:avLst/>
              <a:gdLst/>
              <a:ahLst/>
              <a:cxnLst/>
              <a:rect l="l" t="t" r="r" b="b"/>
              <a:pathLst>
                <a:path w="716915" h="147954">
                  <a:moveTo>
                    <a:pt x="35418" y="0"/>
                  </a:moveTo>
                  <a:lnTo>
                    <a:pt x="35418" y="147744"/>
                  </a:lnTo>
                </a:path>
                <a:path w="716915" h="147954">
                  <a:moveTo>
                    <a:pt x="681043" y="0"/>
                  </a:moveTo>
                  <a:lnTo>
                    <a:pt x="681043" y="147744"/>
                  </a:lnTo>
                </a:path>
                <a:path w="716915" h="147954">
                  <a:moveTo>
                    <a:pt x="0" y="111314"/>
                  </a:moveTo>
                  <a:lnTo>
                    <a:pt x="71646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9" name="object 1469" descr=""/>
            <p:cNvSpPr/>
            <p:nvPr/>
          </p:nvSpPr>
          <p:spPr>
            <a:xfrm>
              <a:off x="6289277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0" name="object 1470" descr=""/>
            <p:cNvSpPr/>
            <p:nvPr/>
          </p:nvSpPr>
          <p:spPr>
            <a:xfrm>
              <a:off x="6289277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1" name="object 1471" descr=""/>
            <p:cNvSpPr/>
            <p:nvPr/>
          </p:nvSpPr>
          <p:spPr>
            <a:xfrm>
              <a:off x="6934902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 descr=""/>
            <p:cNvSpPr/>
            <p:nvPr/>
          </p:nvSpPr>
          <p:spPr>
            <a:xfrm>
              <a:off x="6934902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3" name="object 1473" descr=""/>
          <p:cNvSpPr txBox="1"/>
          <p:nvPr/>
        </p:nvSpPr>
        <p:spPr>
          <a:xfrm>
            <a:off x="6527882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74" name="object 1474" descr=""/>
          <p:cNvGrpSpPr/>
          <p:nvPr/>
        </p:nvGrpSpPr>
        <p:grpSpPr>
          <a:xfrm>
            <a:off x="6922620" y="9895058"/>
            <a:ext cx="1369060" cy="154305"/>
            <a:chOff x="6922620" y="9895058"/>
            <a:chExt cx="1369060" cy="154305"/>
          </a:xfrm>
        </p:grpSpPr>
        <p:sp>
          <p:nvSpPr>
            <p:cNvPr id="1475" name="object 1475" descr=""/>
            <p:cNvSpPr/>
            <p:nvPr/>
          </p:nvSpPr>
          <p:spPr>
            <a:xfrm>
              <a:off x="6925795" y="9898233"/>
              <a:ext cx="716915" cy="147955"/>
            </a:xfrm>
            <a:custGeom>
              <a:avLst/>
              <a:gdLst/>
              <a:ahLst/>
              <a:cxnLst/>
              <a:rect l="l" t="t" r="r" b="b"/>
              <a:pathLst>
                <a:path w="716915" h="147954">
                  <a:moveTo>
                    <a:pt x="35418" y="0"/>
                  </a:moveTo>
                  <a:lnTo>
                    <a:pt x="35418" y="147744"/>
                  </a:lnTo>
                </a:path>
                <a:path w="716915" h="147954">
                  <a:moveTo>
                    <a:pt x="681043" y="0"/>
                  </a:moveTo>
                  <a:lnTo>
                    <a:pt x="681043" y="147744"/>
                  </a:lnTo>
                </a:path>
                <a:path w="716915" h="147954">
                  <a:moveTo>
                    <a:pt x="0" y="111314"/>
                  </a:moveTo>
                  <a:lnTo>
                    <a:pt x="716461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6" name="object 1476" descr=""/>
            <p:cNvSpPr/>
            <p:nvPr/>
          </p:nvSpPr>
          <p:spPr>
            <a:xfrm>
              <a:off x="6934902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7" name="object 1477" descr=""/>
            <p:cNvSpPr/>
            <p:nvPr/>
          </p:nvSpPr>
          <p:spPr>
            <a:xfrm>
              <a:off x="6934902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8" name="object 1478" descr=""/>
            <p:cNvSpPr/>
            <p:nvPr/>
          </p:nvSpPr>
          <p:spPr>
            <a:xfrm>
              <a:off x="7580527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79" name="object 1479" descr=""/>
            <p:cNvSpPr/>
            <p:nvPr/>
          </p:nvSpPr>
          <p:spPr>
            <a:xfrm>
              <a:off x="7580527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0" name="object 1480" descr=""/>
            <p:cNvSpPr/>
            <p:nvPr/>
          </p:nvSpPr>
          <p:spPr>
            <a:xfrm>
              <a:off x="7570408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6430" y="0"/>
                  </a:moveTo>
                  <a:lnTo>
                    <a:pt x="36430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1" name="object 1481" descr=""/>
            <p:cNvSpPr/>
            <p:nvPr/>
          </p:nvSpPr>
          <p:spPr>
            <a:xfrm>
              <a:off x="7580527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2" name="object 1482" descr=""/>
            <p:cNvSpPr/>
            <p:nvPr/>
          </p:nvSpPr>
          <p:spPr>
            <a:xfrm>
              <a:off x="7580527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3" name="object 1483" descr=""/>
            <p:cNvSpPr/>
            <p:nvPr/>
          </p:nvSpPr>
          <p:spPr>
            <a:xfrm>
              <a:off x="8225140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4" name="object 1484" descr=""/>
            <p:cNvSpPr/>
            <p:nvPr/>
          </p:nvSpPr>
          <p:spPr>
            <a:xfrm>
              <a:off x="8225140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4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85" name="object 1485" descr=""/>
          <p:cNvSpPr txBox="1"/>
          <p:nvPr/>
        </p:nvSpPr>
        <p:spPr>
          <a:xfrm>
            <a:off x="7173507" y="9884675"/>
            <a:ext cx="8629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657860" algn="l"/>
              </a:tabLst>
            </a:pPr>
            <a:r>
              <a:rPr dirty="0" sz="750" spc="-20" i="1">
                <a:latin typeface="ISOCPEUR"/>
                <a:cs typeface="ISOCPEUR"/>
              </a:rPr>
              <a:t>2700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86" name="object 1486" descr=""/>
          <p:cNvGrpSpPr/>
          <p:nvPr/>
        </p:nvGrpSpPr>
        <p:grpSpPr>
          <a:xfrm>
            <a:off x="8212858" y="9895058"/>
            <a:ext cx="723900" cy="154305"/>
            <a:chOff x="8212858" y="9895058"/>
            <a:chExt cx="723900" cy="154305"/>
          </a:xfrm>
        </p:grpSpPr>
        <p:sp>
          <p:nvSpPr>
            <p:cNvPr id="1487" name="object 1487" descr=""/>
            <p:cNvSpPr/>
            <p:nvPr/>
          </p:nvSpPr>
          <p:spPr>
            <a:xfrm>
              <a:off x="8216033" y="9898233"/>
              <a:ext cx="717550" cy="147955"/>
            </a:xfrm>
            <a:custGeom>
              <a:avLst/>
              <a:gdLst/>
              <a:ahLst/>
              <a:cxnLst/>
              <a:rect l="l" t="t" r="r" b="b"/>
              <a:pathLst>
                <a:path w="717550" h="147954">
                  <a:moveTo>
                    <a:pt x="35418" y="0"/>
                  </a:moveTo>
                  <a:lnTo>
                    <a:pt x="35418" y="147744"/>
                  </a:lnTo>
                </a:path>
                <a:path w="717550" h="147954">
                  <a:moveTo>
                    <a:pt x="681043" y="0"/>
                  </a:moveTo>
                  <a:lnTo>
                    <a:pt x="681043" y="147744"/>
                  </a:lnTo>
                </a:path>
                <a:path w="717550" h="147954">
                  <a:moveTo>
                    <a:pt x="0" y="111314"/>
                  </a:moveTo>
                  <a:lnTo>
                    <a:pt x="717473" y="11131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8" name="object 1488" descr=""/>
            <p:cNvSpPr/>
            <p:nvPr/>
          </p:nvSpPr>
          <p:spPr>
            <a:xfrm>
              <a:off x="8225140" y="9983237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89" name="object 1489" descr=""/>
            <p:cNvSpPr/>
            <p:nvPr/>
          </p:nvSpPr>
          <p:spPr>
            <a:xfrm>
              <a:off x="8225140" y="998323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4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4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8870765" y="998323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4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1" name="object 1491" descr=""/>
            <p:cNvSpPr/>
            <p:nvPr/>
          </p:nvSpPr>
          <p:spPr>
            <a:xfrm>
              <a:off x="8870765" y="998323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4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4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2" name="object 1492" descr=""/>
          <p:cNvSpPr txBox="1"/>
          <p:nvPr/>
        </p:nvSpPr>
        <p:spPr>
          <a:xfrm>
            <a:off x="8464757" y="9884675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493" name="object 1493" descr=""/>
          <p:cNvGrpSpPr/>
          <p:nvPr/>
        </p:nvGrpSpPr>
        <p:grpSpPr>
          <a:xfrm>
            <a:off x="1363971" y="8982278"/>
            <a:ext cx="441959" cy="636905"/>
            <a:chOff x="1363971" y="8982278"/>
            <a:chExt cx="441959" cy="636905"/>
          </a:xfrm>
        </p:grpSpPr>
        <p:sp>
          <p:nvSpPr>
            <p:cNvPr id="1494" name="object 1494" descr=""/>
            <p:cNvSpPr/>
            <p:nvPr/>
          </p:nvSpPr>
          <p:spPr>
            <a:xfrm>
              <a:off x="1367146" y="8985453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112326" y="594015"/>
                  </a:moveTo>
                  <a:lnTo>
                    <a:pt x="0" y="594015"/>
                  </a:lnTo>
                </a:path>
                <a:path w="435610" h="630554">
                  <a:moveTo>
                    <a:pt x="435139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5" name="object 1495" descr=""/>
            <p:cNvSpPr/>
            <p:nvPr/>
          </p:nvSpPr>
          <p:spPr>
            <a:xfrm>
              <a:off x="1377265" y="95531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6" name="object 1496" descr=""/>
            <p:cNvSpPr/>
            <p:nvPr/>
          </p:nvSpPr>
          <p:spPr>
            <a:xfrm>
              <a:off x="1377265" y="95531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7" name="object 1497" descr=""/>
            <p:cNvSpPr/>
            <p:nvPr/>
          </p:nvSpPr>
          <p:spPr>
            <a:xfrm>
              <a:off x="1377265" y="8994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498" name="object 1498" descr=""/>
            <p:cNvSpPr/>
            <p:nvPr/>
          </p:nvSpPr>
          <p:spPr>
            <a:xfrm>
              <a:off x="1377265" y="8994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9" name="object 1499" descr=""/>
          <p:cNvSpPr txBox="1"/>
          <p:nvPr/>
        </p:nvSpPr>
        <p:spPr>
          <a:xfrm>
            <a:off x="1302355" y="919336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00" name="object 1500" descr=""/>
          <p:cNvGrpSpPr/>
          <p:nvPr/>
        </p:nvGrpSpPr>
        <p:grpSpPr>
          <a:xfrm>
            <a:off x="1363971" y="8422668"/>
            <a:ext cx="441959" cy="636905"/>
            <a:chOff x="1363971" y="8422668"/>
            <a:chExt cx="441959" cy="636905"/>
          </a:xfrm>
        </p:grpSpPr>
        <p:sp>
          <p:nvSpPr>
            <p:cNvPr id="1501" name="object 1501" descr=""/>
            <p:cNvSpPr/>
            <p:nvPr/>
          </p:nvSpPr>
          <p:spPr>
            <a:xfrm>
              <a:off x="1367146" y="8425843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435139" y="595027"/>
                  </a:moveTo>
                  <a:lnTo>
                    <a:pt x="0" y="595027"/>
                  </a:lnTo>
                </a:path>
                <a:path w="435610" h="630554">
                  <a:moveTo>
                    <a:pt x="112326" y="36430"/>
                  </a:moveTo>
                  <a:lnTo>
                    <a:pt x="0" y="36430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2" name="object 1502" descr=""/>
            <p:cNvSpPr/>
            <p:nvPr/>
          </p:nvSpPr>
          <p:spPr>
            <a:xfrm>
              <a:off x="1377265" y="8994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3" name="object 1503" descr=""/>
            <p:cNvSpPr/>
            <p:nvPr/>
          </p:nvSpPr>
          <p:spPr>
            <a:xfrm>
              <a:off x="1377265" y="89945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4" name="object 1504" descr=""/>
            <p:cNvSpPr/>
            <p:nvPr/>
          </p:nvSpPr>
          <p:spPr>
            <a:xfrm>
              <a:off x="1377265" y="84359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05" name="object 1505" descr=""/>
            <p:cNvSpPr/>
            <p:nvPr/>
          </p:nvSpPr>
          <p:spPr>
            <a:xfrm>
              <a:off x="1377265" y="84359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6" name="object 1506" descr=""/>
          <p:cNvSpPr txBox="1"/>
          <p:nvPr/>
        </p:nvSpPr>
        <p:spPr>
          <a:xfrm>
            <a:off x="1302355" y="863375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07" name="object 1507" descr=""/>
          <p:cNvGrpSpPr/>
          <p:nvPr/>
        </p:nvGrpSpPr>
        <p:grpSpPr>
          <a:xfrm>
            <a:off x="1363971" y="7864071"/>
            <a:ext cx="441959" cy="636905"/>
            <a:chOff x="1363971" y="7864071"/>
            <a:chExt cx="441959" cy="636905"/>
          </a:xfrm>
        </p:grpSpPr>
        <p:sp>
          <p:nvSpPr>
            <p:cNvPr id="1508" name="object 1508" descr=""/>
            <p:cNvSpPr/>
            <p:nvPr/>
          </p:nvSpPr>
          <p:spPr>
            <a:xfrm>
              <a:off x="1367146" y="7867246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112326" y="595027"/>
                  </a:moveTo>
                  <a:lnTo>
                    <a:pt x="0" y="595027"/>
                  </a:lnTo>
                </a:path>
                <a:path w="435610" h="630554">
                  <a:moveTo>
                    <a:pt x="435139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9" name="object 1509" descr=""/>
            <p:cNvSpPr/>
            <p:nvPr/>
          </p:nvSpPr>
          <p:spPr>
            <a:xfrm>
              <a:off x="1377265" y="84359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0" name="object 1510" descr=""/>
            <p:cNvSpPr/>
            <p:nvPr/>
          </p:nvSpPr>
          <p:spPr>
            <a:xfrm>
              <a:off x="1377265" y="843596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1" name="object 1511" descr=""/>
            <p:cNvSpPr/>
            <p:nvPr/>
          </p:nvSpPr>
          <p:spPr>
            <a:xfrm>
              <a:off x="1377265" y="7876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2" name="object 1512" descr=""/>
            <p:cNvSpPr/>
            <p:nvPr/>
          </p:nvSpPr>
          <p:spPr>
            <a:xfrm>
              <a:off x="1377265" y="7876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3" name="object 1513" descr=""/>
          <p:cNvSpPr txBox="1"/>
          <p:nvPr/>
        </p:nvSpPr>
        <p:spPr>
          <a:xfrm>
            <a:off x="1302355" y="8075159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14" name="object 1514" descr=""/>
          <p:cNvGrpSpPr/>
          <p:nvPr/>
        </p:nvGrpSpPr>
        <p:grpSpPr>
          <a:xfrm>
            <a:off x="1363971" y="7305475"/>
            <a:ext cx="441959" cy="636905"/>
            <a:chOff x="1363971" y="7305475"/>
            <a:chExt cx="441959" cy="636905"/>
          </a:xfrm>
        </p:grpSpPr>
        <p:sp>
          <p:nvSpPr>
            <p:cNvPr id="1515" name="object 1515" descr=""/>
            <p:cNvSpPr/>
            <p:nvPr/>
          </p:nvSpPr>
          <p:spPr>
            <a:xfrm>
              <a:off x="1367146" y="7308650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435139" y="594015"/>
                  </a:moveTo>
                  <a:lnTo>
                    <a:pt x="0" y="594015"/>
                  </a:lnTo>
                </a:path>
                <a:path w="435610" h="630554">
                  <a:moveTo>
                    <a:pt x="112326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6" name="object 1516" descr=""/>
            <p:cNvSpPr/>
            <p:nvPr/>
          </p:nvSpPr>
          <p:spPr>
            <a:xfrm>
              <a:off x="1377265" y="7876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7" name="object 1517" descr=""/>
            <p:cNvSpPr/>
            <p:nvPr/>
          </p:nvSpPr>
          <p:spPr>
            <a:xfrm>
              <a:off x="1377265" y="7876354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 descr=""/>
            <p:cNvSpPr/>
            <p:nvPr/>
          </p:nvSpPr>
          <p:spPr>
            <a:xfrm>
              <a:off x="1377265" y="73177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19" name="object 1519" descr=""/>
            <p:cNvSpPr/>
            <p:nvPr/>
          </p:nvSpPr>
          <p:spPr>
            <a:xfrm>
              <a:off x="1377265" y="73177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0" name="object 1520" descr=""/>
          <p:cNvSpPr txBox="1"/>
          <p:nvPr/>
        </p:nvSpPr>
        <p:spPr>
          <a:xfrm>
            <a:off x="1302355" y="751656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21" name="object 1521" descr=""/>
          <p:cNvGrpSpPr/>
          <p:nvPr/>
        </p:nvGrpSpPr>
        <p:grpSpPr>
          <a:xfrm>
            <a:off x="1363971" y="6745865"/>
            <a:ext cx="441959" cy="638175"/>
            <a:chOff x="1363971" y="6745865"/>
            <a:chExt cx="441959" cy="638175"/>
          </a:xfrm>
        </p:grpSpPr>
        <p:sp>
          <p:nvSpPr>
            <p:cNvPr id="1522" name="object 1522" descr=""/>
            <p:cNvSpPr/>
            <p:nvPr/>
          </p:nvSpPr>
          <p:spPr>
            <a:xfrm>
              <a:off x="1367146" y="6749040"/>
              <a:ext cx="435609" cy="631825"/>
            </a:xfrm>
            <a:custGeom>
              <a:avLst/>
              <a:gdLst/>
              <a:ahLst/>
              <a:cxnLst/>
              <a:rect l="l" t="t" r="r" b="b"/>
              <a:pathLst>
                <a:path w="435610" h="631825">
                  <a:moveTo>
                    <a:pt x="112326" y="595027"/>
                  </a:moveTo>
                  <a:lnTo>
                    <a:pt x="0" y="595027"/>
                  </a:lnTo>
                </a:path>
                <a:path w="435610" h="631825">
                  <a:moveTo>
                    <a:pt x="435139" y="36430"/>
                  </a:moveTo>
                  <a:lnTo>
                    <a:pt x="0" y="36430"/>
                  </a:lnTo>
                </a:path>
                <a:path w="435610" h="631825">
                  <a:moveTo>
                    <a:pt x="36430" y="631457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3" name="object 1523" descr=""/>
            <p:cNvSpPr/>
            <p:nvPr/>
          </p:nvSpPr>
          <p:spPr>
            <a:xfrm>
              <a:off x="1377265" y="73177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4" name="object 1524" descr=""/>
            <p:cNvSpPr/>
            <p:nvPr/>
          </p:nvSpPr>
          <p:spPr>
            <a:xfrm>
              <a:off x="1377265" y="73177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5" name="object 1525" descr=""/>
            <p:cNvSpPr/>
            <p:nvPr/>
          </p:nvSpPr>
          <p:spPr>
            <a:xfrm>
              <a:off x="1377265" y="67591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26" name="object 1526" descr=""/>
            <p:cNvSpPr/>
            <p:nvPr/>
          </p:nvSpPr>
          <p:spPr>
            <a:xfrm>
              <a:off x="1377265" y="67591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7" name="object 1527" descr=""/>
          <p:cNvSpPr txBox="1"/>
          <p:nvPr/>
        </p:nvSpPr>
        <p:spPr>
          <a:xfrm>
            <a:off x="1302355" y="69579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28" name="object 1528" descr=""/>
          <p:cNvGrpSpPr/>
          <p:nvPr/>
        </p:nvGrpSpPr>
        <p:grpSpPr>
          <a:xfrm>
            <a:off x="1363971" y="6187268"/>
            <a:ext cx="441959" cy="636905"/>
            <a:chOff x="1363971" y="6187268"/>
            <a:chExt cx="441959" cy="636905"/>
          </a:xfrm>
        </p:grpSpPr>
        <p:sp>
          <p:nvSpPr>
            <p:cNvPr id="1529" name="object 1529" descr=""/>
            <p:cNvSpPr/>
            <p:nvPr/>
          </p:nvSpPr>
          <p:spPr>
            <a:xfrm>
              <a:off x="1367146" y="6190443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435139" y="595027"/>
                  </a:moveTo>
                  <a:lnTo>
                    <a:pt x="0" y="595027"/>
                  </a:lnTo>
                </a:path>
                <a:path w="435610" h="630554">
                  <a:moveTo>
                    <a:pt x="112326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0" name="object 1530" descr=""/>
            <p:cNvSpPr/>
            <p:nvPr/>
          </p:nvSpPr>
          <p:spPr>
            <a:xfrm>
              <a:off x="1377265" y="67591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1" name="object 1531" descr=""/>
            <p:cNvSpPr/>
            <p:nvPr/>
          </p:nvSpPr>
          <p:spPr>
            <a:xfrm>
              <a:off x="1377265" y="675916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2" name="object 1532" descr=""/>
            <p:cNvSpPr/>
            <p:nvPr/>
          </p:nvSpPr>
          <p:spPr>
            <a:xfrm>
              <a:off x="1377265" y="619955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3" name="object 1533" descr=""/>
            <p:cNvSpPr/>
            <p:nvPr/>
          </p:nvSpPr>
          <p:spPr>
            <a:xfrm>
              <a:off x="1377265" y="619955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34" name="object 1534" descr=""/>
          <p:cNvSpPr txBox="1"/>
          <p:nvPr/>
        </p:nvSpPr>
        <p:spPr>
          <a:xfrm>
            <a:off x="1302355" y="639835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35" name="object 1535" descr=""/>
          <p:cNvGrpSpPr/>
          <p:nvPr/>
        </p:nvGrpSpPr>
        <p:grpSpPr>
          <a:xfrm>
            <a:off x="1363971" y="5628671"/>
            <a:ext cx="441959" cy="636905"/>
            <a:chOff x="1363971" y="5628671"/>
            <a:chExt cx="441959" cy="636905"/>
          </a:xfrm>
        </p:grpSpPr>
        <p:sp>
          <p:nvSpPr>
            <p:cNvPr id="1536" name="object 1536" descr=""/>
            <p:cNvSpPr/>
            <p:nvPr/>
          </p:nvSpPr>
          <p:spPr>
            <a:xfrm>
              <a:off x="1367146" y="5631846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112326" y="594015"/>
                  </a:moveTo>
                  <a:lnTo>
                    <a:pt x="0" y="594015"/>
                  </a:lnTo>
                </a:path>
                <a:path w="435610" h="630554">
                  <a:moveTo>
                    <a:pt x="435139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7" name="object 1537" descr=""/>
            <p:cNvSpPr/>
            <p:nvPr/>
          </p:nvSpPr>
          <p:spPr>
            <a:xfrm>
              <a:off x="1377265" y="619955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38" name="object 1538" descr=""/>
            <p:cNvSpPr/>
            <p:nvPr/>
          </p:nvSpPr>
          <p:spPr>
            <a:xfrm>
              <a:off x="1377265" y="6199550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39" name="object 1539" descr=""/>
            <p:cNvSpPr/>
            <p:nvPr/>
          </p:nvSpPr>
          <p:spPr>
            <a:xfrm>
              <a:off x="1377265" y="56409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0" name="object 1540" descr=""/>
            <p:cNvSpPr/>
            <p:nvPr/>
          </p:nvSpPr>
          <p:spPr>
            <a:xfrm>
              <a:off x="1377265" y="56409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1" name="object 1541" descr=""/>
          <p:cNvSpPr txBox="1"/>
          <p:nvPr/>
        </p:nvSpPr>
        <p:spPr>
          <a:xfrm>
            <a:off x="1302355" y="583975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42" name="object 1542" descr=""/>
          <p:cNvGrpSpPr/>
          <p:nvPr/>
        </p:nvGrpSpPr>
        <p:grpSpPr>
          <a:xfrm>
            <a:off x="1363971" y="5069062"/>
            <a:ext cx="441959" cy="638175"/>
            <a:chOff x="1363971" y="5069062"/>
            <a:chExt cx="441959" cy="638175"/>
          </a:xfrm>
        </p:grpSpPr>
        <p:sp>
          <p:nvSpPr>
            <p:cNvPr id="1543" name="object 1543" descr=""/>
            <p:cNvSpPr/>
            <p:nvPr/>
          </p:nvSpPr>
          <p:spPr>
            <a:xfrm>
              <a:off x="1367146" y="5072237"/>
              <a:ext cx="435609" cy="631825"/>
            </a:xfrm>
            <a:custGeom>
              <a:avLst/>
              <a:gdLst/>
              <a:ahLst/>
              <a:cxnLst/>
              <a:rect l="l" t="t" r="r" b="b"/>
              <a:pathLst>
                <a:path w="435610" h="631825">
                  <a:moveTo>
                    <a:pt x="435139" y="595027"/>
                  </a:moveTo>
                  <a:lnTo>
                    <a:pt x="0" y="595027"/>
                  </a:lnTo>
                </a:path>
                <a:path w="435610" h="631825">
                  <a:moveTo>
                    <a:pt x="112326" y="36430"/>
                  </a:moveTo>
                  <a:lnTo>
                    <a:pt x="0" y="36430"/>
                  </a:lnTo>
                </a:path>
                <a:path w="435610" h="631825">
                  <a:moveTo>
                    <a:pt x="36430" y="631457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4" name="object 1544" descr=""/>
            <p:cNvSpPr/>
            <p:nvPr/>
          </p:nvSpPr>
          <p:spPr>
            <a:xfrm>
              <a:off x="1377265" y="5640954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5" name="object 1545" descr=""/>
            <p:cNvSpPr/>
            <p:nvPr/>
          </p:nvSpPr>
          <p:spPr>
            <a:xfrm>
              <a:off x="1377265" y="56409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1377265" y="508235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47" name="object 1547" descr=""/>
            <p:cNvSpPr/>
            <p:nvPr/>
          </p:nvSpPr>
          <p:spPr>
            <a:xfrm>
              <a:off x="1377265" y="50823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8" name="object 1548" descr=""/>
          <p:cNvSpPr txBox="1"/>
          <p:nvPr/>
        </p:nvSpPr>
        <p:spPr>
          <a:xfrm>
            <a:off x="1302355" y="528116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49" name="object 1549" descr=""/>
          <p:cNvGrpSpPr/>
          <p:nvPr/>
        </p:nvGrpSpPr>
        <p:grpSpPr>
          <a:xfrm>
            <a:off x="1363971" y="4510464"/>
            <a:ext cx="441959" cy="636905"/>
            <a:chOff x="1363971" y="4510464"/>
            <a:chExt cx="441959" cy="636905"/>
          </a:xfrm>
        </p:grpSpPr>
        <p:sp>
          <p:nvSpPr>
            <p:cNvPr id="1550" name="object 1550" descr=""/>
            <p:cNvSpPr/>
            <p:nvPr/>
          </p:nvSpPr>
          <p:spPr>
            <a:xfrm>
              <a:off x="1367146" y="4513639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112326" y="595027"/>
                  </a:moveTo>
                  <a:lnTo>
                    <a:pt x="0" y="595027"/>
                  </a:lnTo>
                </a:path>
                <a:path w="435610" h="630554">
                  <a:moveTo>
                    <a:pt x="435139" y="36430"/>
                  </a:moveTo>
                  <a:lnTo>
                    <a:pt x="0" y="36430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1" name="object 1551" descr=""/>
            <p:cNvSpPr/>
            <p:nvPr/>
          </p:nvSpPr>
          <p:spPr>
            <a:xfrm>
              <a:off x="1377265" y="50823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2" name="object 1552" descr=""/>
            <p:cNvSpPr/>
            <p:nvPr/>
          </p:nvSpPr>
          <p:spPr>
            <a:xfrm>
              <a:off x="1377265" y="50823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3" name="object 1553" descr=""/>
            <p:cNvSpPr/>
            <p:nvPr/>
          </p:nvSpPr>
          <p:spPr>
            <a:xfrm>
              <a:off x="1377265" y="452274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4" name="object 1554" descr=""/>
            <p:cNvSpPr/>
            <p:nvPr/>
          </p:nvSpPr>
          <p:spPr>
            <a:xfrm>
              <a:off x="1377265" y="452274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47561" y="53633"/>
                  </a:moveTo>
                  <a:lnTo>
                    <a:pt x="52621" y="48573"/>
                  </a:lnTo>
                  <a:lnTo>
                    <a:pt x="0" y="5059"/>
                  </a:lnTo>
                  <a:lnTo>
                    <a:pt x="47561" y="53633"/>
                  </a:lnTo>
                  <a:close/>
                </a:path>
                <a:path w="52705" h="53975">
                  <a:moveTo>
                    <a:pt x="52621" y="48573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857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5" name="object 1555" descr=""/>
          <p:cNvSpPr txBox="1"/>
          <p:nvPr/>
        </p:nvSpPr>
        <p:spPr>
          <a:xfrm>
            <a:off x="1302355" y="472155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56" name="object 1556" descr=""/>
          <p:cNvGrpSpPr/>
          <p:nvPr/>
        </p:nvGrpSpPr>
        <p:grpSpPr>
          <a:xfrm>
            <a:off x="1363971" y="3951867"/>
            <a:ext cx="441959" cy="636905"/>
            <a:chOff x="1363971" y="3951867"/>
            <a:chExt cx="441959" cy="636905"/>
          </a:xfrm>
        </p:grpSpPr>
        <p:sp>
          <p:nvSpPr>
            <p:cNvPr id="1557" name="object 1557" descr=""/>
            <p:cNvSpPr/>
            <p:nvPr/>
          </p:nvSpPr>
          <p:spPr>
            <a:xfrm>
              <a:off x="1367146" y="3955042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435139" y="595027"/>
                  </a:moveTo>
                  <a:lnTo>
                    <a:pt x="0" y="595027"/>
                  </a:lnTo>
                </a:path>
                <a:path w="435610" h="630554">
                  <a:moveTo>
                    <a:pt x="112326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8" name="object 1558" descr=""/>
            <p:cNvSpPr/>
            <p:nvPr/>
          </p:nvSpPr>
          <p:spPr>
            <a:xfrm>
              <a:off x="1377265" y="452274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0" y="5059"/>
                  </a:moveTo>
                  <a:lnTo>
                    <a:pt x="47561" y="53633"/>
                  </a:lnTo>
                  <a:lnTo>
                    <a:pt x="52621" y="48573"/>
                  </a:lnTo>
                  <a:lnTo>
                    <a:pt x="0" y="5059"/>
                  </a:lnTo>
                  <a:close/>
                </a:path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59" name="object 1559" descr=""/>
            <p:cNvSpPr/>
            <p:nvPr/>
          </p:nvSpPr>
          <p:spPr>
            <a:xfrm>
              <a:off x="1377265" y="4522747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5" h="53975">
                  <a:moveTo>
                    <a:pt x="5059" y="0"/>
                  </a:moveTo>
                  <a:lnTo>
                    <a:pt x="0" y="5059"/>
                  </a:lnTo>
                  <a:lnTo>
                    <a:pt x="52621" y="48573"/>
                  </a:lnTo>
                  <a:lnTo>
                    <a:pt x="5059" y="0"/>
                  </a:lnTo>
                  <a:close/>
                </a:path>
                <a:path w="52705" h="53975">
                  <a:moveTo>
                    <a:pt x="0" y="5059"/>
                  </a:moveTo>
                  <a:lnTo>
                    <a:pt x="52621" y="48573"/>
                  </a:lnTo>
                  <a:lnTo>
                    <a:pt x="47561" y="53633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0" name="object 1560" descr=""/>
            <p:cNvSpPr/>
            <p:nvPr/>
          </p:nvSpPr>
          <p:spPr>
            <a:xfrm>
              <a:off x="1377265" y="39641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1" name="object 1561" descr=""/>
            <p:cNvSpPr/>
            <p:nvPr/>
          </p:nvSpPr>
          <p:spPr>
            <a:xfrm>
              <a:off x="1377265" y="39641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2" name="object 1562" descr=""/>
          <p:cNvSpPr txBox="1"/>
          <p:nvPr/>
        </p:nvSpPr>
        <p:spPr>
          <a:xfrm>
            <a:off x="1302355" y="416295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63" name="object 1563" descr=""/>
          <p:cNvGrpSpPr/>
          <p:nvPr/>
        </p:nvGrpSpPr>
        <p:grpSpPr>
          <a:xfrm>
            <a:off x="1363971" y="3393270"/>
            <a:ext cx="441959" cy="636905"/>
            <a:chOff x="1363971" y="3393270"/>
            <a:chExt cx="441959" cy="636905"/>
          </a:xfrm>
        </p:grpSpPr>
        <p:sp>
          <p:nvSpPr>
            <p:cNvPr id="1564" name="object 1564" descr=""/>
            <p:cNvSpPr/>
            <p:nvPr/>
          </p:nvSpPr>
          <p:spPr>
            <a:xfrm>
              <a:off x="1367146" y="3396445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112326" y="594015"/>
                  </a:moveTo>
                  <a:lnTo>
                    <a:pt x="0" y="594015"/>
                  </a:lnTo>
                </a:path>
                <a:path w="435610" h="630554">
                  <a:moveTo>
                    <a:pt x="435139" y="35418"/>
                  </a:moveTo>
                  <a:lnTo>
                    <a:pt x="0" y="35418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5" name="object 1565" descr=""/>
            <p:cNvSpPr/>
            <p:nvPr/>
          </p:nvSpPr>
          <p:spPr>
            <a:xfrm>
              <a:off x="1377265" y="39641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6" name="object 1566" descr=""/>
            <p:cNvSpPr/>
            <p:nvPr/>
          </p:nvSpPr>
          <p:spPr>
            <a:xfrm>
              <a:off x="1377265" y="39641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67" name="object 1567" descr=""/>
            <p:cNvSpPr/>
            <p:nvPr/>
          </p:nvSpPr>
          <p:spPr>
            <a:xfrm>
              <a:off x="1377265" y="34055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68" name="object 1568" descr=""/>
            <p:cNvSpPr/>
            <p:nvPr/>
          </p:nvSpPr>
          <p:spPr>
            <a:xfrm>
              <a:off x="1377265" y="34055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4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69" name="object 1569" descr=""/>
          <p:cNvSpPr txBox="1"/>
          <p:nvPr/>
        </p:nvSpPr>
        <p:spPr>
          <a:xfrm>
            <a:off x="1302355" y="360435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70" name="object 1570" descr=""/>
          <p:cNvGrpSpPr/>
          <p:nvPr/>
        </p:nvGrpSpPr>
        <p:grpSpPr>
          <a:xfrm>
            <a:off x="1363971" y="2833661"/>
            <a:ext cx="441959" cy="636905"/>
            <a:chOff x="1363971" y="2833661"/>
            <a:chExt cx="441959" cy="636905"/>
          </a:xfrm>
        </p:grpSpPr>
        <p:sp>
          <p:nvSpPr>
            <p:cNvPr id="1571" name="object 1571" descr=""/>
            <p:cNvSpPr/>
            <p:nvPr/>
          </p:nvSpPr>
          <p:spPr>
            <a:xfrm>
              <a:off x="1367146" y="2836836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4">
                  <a:moveTo>
                    <a:pt x="435139" y="595027"/>
                  </a:moveTo>
                  <a:lnTo>
                    <a:pt x="0" y="595027"/>
                  </a:lnTo>
                </a:path>
                <a:path w="435610" h="630554">
                  <a:moveTo>
                    <a:pt x="112326" y="36430"/>
                  </a:moveTo>
                  <a:lnTo>
                    <a:pt x="0" y="36430"/>
                  </a:lnTo>
                </a:path>
                <a:path w="435610" h="630554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2" name="object 1572" descr=""/>
            <p:cNvSpPr/>
            <p:nvPr/>
          </p:nvSpPr>
          <p:spPr>
            <a:xfrm>
              <a:off x="1377265" y="34055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3" name="object 1573" descr=""/>
            <p:cNvSpPr/>
            <p:nvPr/>
          </p:nvSpPr>
          <p:spPr>
            <a:xfrm>
              <a:off x="1377265" y="3405553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4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4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4" name="object 1574" descr=""/>
            <p:cNvSpPr/>
            <p:nvPr/>
          </p:nvSpPr>
          <p:spPr>
            <a:xfrm>
              <a:off x="1377265" y="28469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75" name="object 1575" descr=""/>
            <p:cNvSpPr/>
            <p:nvPr/>
          </p:nvSpPr>
          <p:spPr>
            <a:xfrm>
              <a:off x="1377265" y="28469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76" name="object 1576" descr=""/>
          <p:cNvSpPr txBox="1"/>
          <p:nvPr/>
        </p:nvSpPr>
        <p:spPr>
          <a:xfrm>
            <a:off x="1302355" y="304474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77" name="object 1577" descr=""/>
          <p:cNvGrpSpPr/>
          <p:nvPr/>
        </p:nvGrpSpPr>
        <p:grpSpPr>
          <a:xfrm>
            <a:off x="1363971" y="2275064"/>
            <a:ext cx="441959" cy="636905"/>
            <a:chOff x="1363971" y="2275064"/>
            <a:chExt cx="441959" cy="636905"/>
          </a:xfrm>
        </p:grpSpPr>
        <p:sp>
          <p:nvSpPr>
            <p:cNvPr id="1578" name="object 1578" descr=""/>
            <p:cNvSpPr/>
            <p:nvPr/>
          </p:nvSpPr>
          <p:spPr>
            <a:xfrm>
              <a:off x="1367146" y="2278239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5">
                  <a:moveTo>
                    <a:pt x="112326" y="595027"/>
                  </a:moveTo>
                  <a:lnTo>
                    <a:pt x="0" y="595027"/>
                  </a:lnTo>
                </a:path>
                <a:path w="435610" h="630555">
                  <a:moveTo>
                    <a:pt x="435139" y="35418"/>
                  </a:moveTo>
                  <a:lnTo>
                    <a:pt x="0" y="35418"/>
                  </a:lnTo>
                </a:path>
                <a:path w="435610" h="630555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9" name="object 1579" descr=""/>
            <p:cNvSpPr/>
            <p:nvPr/>
          </p:nvSpPr>
          <p:spPr>
            <a:xfrm>
              <a:off x="1377265" y="28469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0" name="object 1580" descr=""/>
            <p:cNvSpPr/>
            <p:nvPr/>
          </p:nvSpPr>
          <p:spPr>
            <a:xfrm>
              <a:off x="1377265" y="284695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1" name="object 1581" descr=""/>
            <p:cNvSpPr/>
            <p:nvPr/>
          </p:nvSpPr>
          <p:spPr>
            <a:xfrm>
              <a:off x="1377265" y="22873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2" name="object 1582" descr=""/>
            <p:cNvSpPr/>
            <p:nvPr/>
          </p:nvSpPr>
          <p:spPr>
            <a:xfrm>
              <a:off x="1377265" y="228734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83" name="object 1583" descr=""/>
          <p:cNvSpPr txBox="1"/>
          <p:nvPr/>
        </p:nvSpPr>
        <p:spPr>
          <a:xfrm>
            <a:off x="1302355" y="248615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584" name="object 1584" descr=""/>
          <p:cNvGrpSpPr/>
          <p:nvPr/>
        </p:nvGrpSpPr>
        <p:grpSpPr>
          <a:xfrm>
            <a:off x="1363971" y="1716467"/>
            <a:ext cx="441959" cy="636905"/>
            <a:chOff x="1363971" y="1716467"/>
            <a:chExt cx="441959" cy="636905"/>
          </a:xfrm>
        </p:grpSpPr>
        <p:sp>
          <p:nvSpPr>
            <p:cNvPr id="1585" name="object 1585" descr=""/>
            <p:cNvSpPr/>
            <p:nvPr/>
          </p:nvSpPr>
          <p:spPr>
            <a:xfrm>
              <a:off x="1367146" y="1719642"/>
              <a:ext cx="435609" cy="630555"/>
            </a:xfrm>
            <a:custGeom>
              <a:avLst/>
              <a:gdLst/>
              <a:ahLst/>
              <a:cxnLst/>
              <a:rect l="l" t="t" r="r" b="b"/>
              <a:pathLst>
                <a:path w="435610" h="630555">
                  <a:moveTo>
                    <a:pt x="435139" y="594015"/>
                  </a:moveTo>
                  <a:lnTo>
                    <a:pt x="0" y="594015"/>
                  </a:lnTo>
                </a:path>
                <a:path w="435610" h="630555">
                  <a:moveTo>
                    <a:pt x="112326" y="35418"/>
                  </a:moveTo>
                  <a:lnTo>
                    <a:pt x="0" y="35418"/>
                  </a:lnTo>
                </a:path>
                <a:path w="435610" h="630555">
                  <a:moveTo>
                    <a:pt x="36430" y="630445"/>
                  </a:moveTo>
                  <a:lnTo>
                    <a:pt x="3643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6" name="object 1586" descr=""/>
            <p:cNvSpPr/>
            <p:nvPr/>
          </p:nvSpPr>
          <p:spPr>
            <a:xfrm>
              <a:off x="1377265" y="22873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7" name="object 1587" descr=""/>
            <p:cNvSpPr/>
            <p:nvPr/>
          </p:nvSpPr>
          <p:spPr>
            <a:xfrm>
              <a:off x="1377265" y="2287347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  <a:path w="52705" h="52705">
                  <a:moveTo>
                    <a:pt x="0" y="5059"/>
                  </a:moveTo>
                  <a:lnTo>
                    <a:pt x="52621" y="47561"/>
                  </a:lnTo>
                  <a:lnTo>
                    <a:pt x="47561" y="52621"/>
                  </a:lnTo>
                  <a:lnTo>
                    <a:pt x="0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88" name="object 1588" descr=""/>
            <p:cNvSpPr/>
            <p:nvPr/>
          </p:nvSpPr>
          <p:spPr>
            <a:xfrm>
              <a:off x="1377265" y="1728750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5059"/>
                  </a:moveTo>
                  <a:lnTo>
                    <a:pt x="47561" y="52621"/>
                  </a:lnTo>
                  <a:lnTo>
                    <a:pt x="52621" y="47561"/>
                  </a:lnTo>
                  <a:lnTo>
                    <a:pt x="0" y="5059"/>
                  </a:lnTo>
                  <a:close/>
                </a:path>
                <a:path w="52705" h="52705">
                  <a:moveTo>
                    <a:pt x="5059" y="0"/>
                  </a:moveTo>
                  <a:lnTo>
                    <a:pt x="0" y="5059"/>
                  </a:lnTo>
                  <a:lnTo>
                    <a:pt x="52621" y="4756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589" name="object 1589" descr=""/>
            <p:cNvSpPr/>
            <p:nvPr/>
          </p:nvSpPr>
          <p:spPr>
            <a:xfrm>
              <a:off x="1377265" y="1728749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52621"/>
                  </a:moveTo>
                  <a:lnTo>
                    <a:pt x="52621" y="47561"/>
                  </a:lnTo>
                  <a:lnTo>
                    <a:pt x="0" y="5059"/>
                  </a:lnTo>
                  <a:lnTo>
                    <a:pt x="47561" y="52621"/>
                  </a:lnTo>
                  <a:close/>
                </a:path>
                <a:path w="52705" h="52705">
                  <a:moveTo>
                    <a:pt x="52621" y="47561"/>
                  </a:moveTo>
                  <a:lnTo>
                    <a:pt x="0" y="5059"/>
                  </a:lnTo>
                  <a:lnTo>
                    <a:pt x="5059" y="0"/>
                  </a:lnTo>
                  <a:lnTo>
                    <a:pt x="52621" y="4756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90" name="object 1590" descr=""/>
          <p:cNvSpPr txBox="1"/>
          <p:nvPr/>
        </p:nvSpPr>
        <p:spPr>
          <a:xfrm>
            <a:off x="1302355" y="192755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pic>
        <p:nvPicPr>
          <p:cNvPr id="1591" name="object 159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428299" y="1530407"/>
            <a:ext cx="5096187" cy="8306096"/>
          </a:xfrm>
          <a:prstGeom prst="rect">
            <a:avLst/>
          </a:prstGeom>
        </p:spPr>
      </p:pic>
      <p:sp>
        <p:nvSpPr>
          <p:cNvPr id="1592" name="object 1592" descr=""/>
          <p:cNvSpPr txBox="1"/>
          <p:nvPr/>
        </p:nvSpPr>
        <p:spPr>
          <a:xfrm>
            <a:off x="9270460" y="9704966"/>
            <a:ext cx="118110" cy="14033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3" name="object 1593" descr=""/>
          <p:cNvSpPr txBox="1"/>
          <p:nvPr/>
        </p:nvSpPr>
        <p:spPr>
          <a:xfrm>
            <a:off x="9270460" y="919336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4" name="object 1594" descr=""/>
          <p:cNvSpPr txBox="1"/>
          <p:nvPr/>
        </p:nvSpPr>
        <p:spPr>
          <a:xfrm>
            <a:off x="9406062" y="9044687"/>
            <a:ext cx="118110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613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5" name="object 1595" descr=""/>
          <p:cNvSpPr txBox="1"/>
          <p:nvPr/>
        </p:nvSpPr>
        <p:spPr>
          <a:xfrm>
            <a:off x="9270460" y="8566798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1725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6" name="object 1596" descr=""/>
          <p:cNvSpPr txBox="1"/>
          <p:nvPr/>
        </p:nvSpPr>
        <p:spPr>
          <a:xfrm>
            <a:off x="9270460" y="8208567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1275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7" name="object 1597" descr=""/>
          <p:cNvSpPr txBox="1"/>
          <p:nvPr/>
        </p:nvSpPr>
        <p:spPr>
          <a:xfrm>
            <a:off x="9270460" y="7929268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1063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8" name="object 1598" descr=""/>
          <p:cNvSpPr txBox="1"/>
          <p:nvPr/>
        </p:nvSpPr>
        <p:spPr>
          <a:xfrm>
            <a:off x="9270460" y="7570026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1937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599" name="object 1599" descr=""/>
          <p:cNvSpPr txBox="1"/>
          <p:nvPr/>
        </p:nvSpPr>
        <p:spPr>
          <a:xfrm>
            <a:off x="9361536" y="7190946"/>
            <a:ext cx="118110" cy="18224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402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0" name="object 1600" descr=""/>
          <p:cNvSpPr txBox="1"/>
          <p:nvPr/>
        </p:nvSpPr>
        <p:spPr>
          <a:xfrm>
            <a:off x="9270460" y="695796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1" name="object 1601" descr=""/>
          <p:cNvSpPr txBox="1"/>
          <p:nvPr/>
        </p:nvSpPr>
        <p:spPr>
          <a:xfrm>
            <a:off x="9270460" y="639835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2" name="object 1602" descr=""/>
          <p:cNvSpPr txBox="1"/>
          <p:nvPr/>
        </p:nvSpPr>
        <p:spPr>
          <a:xfrm>
            <a:off x="9270460" y="6030288"/>
            <a:ext cx="118110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3" name="object 1603" descr=""/>
          <p:cNvSpPr txBox="1"/>
          <p:nvPr/>
        </p:nvSpPr>
        <p:spPr>
          <a:xfrm>
            <a:off x="9270460" y="5738292"/>
            <a:ext cx="118110" cy="1993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1417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4" name="object 1604" descr=""/>
          <p:cNvSpPr txBox="1"/>
          <p:nvPr/>
        </p:nvSpPr>
        <p:spPr>
          <a:xfrm>
            <a:off x="9270460" y="5377127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1583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5" name="object 1605" descr=""/>
          <p:cNvSpPr txBox="1"/>
          <p:nvPr/>
        </p:nvSpPr>
        <p:spPr>
          <a:xfrm>
            <a:off x="9270460" y="5112448"/>
            <a:ext cx="118110" cy="1758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755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6" name="object 1606" descr=""/>
          <p:cNvSpPr txBox="1"/>
          <p:nvPr/>
        </p:nvSpPr>
        <p:spPr>
          <a:xfrm>
            <a:off x="9270460" y="4729749"/>
            <a:ext cx="118110" cy="2235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2245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7" name="object 1607" descr=""/>
          <p:cNvSpPr txBox="1"/>
          <p:nvPr/>
        </p:nvSpPr>
        <p:spPr>
          <a:xfrm>
            <a:off x="9361536" y="4407400"/>
            <a:ext cx="118110" cy="13398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93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8" name="object 1608" descr=""/>
          <p:cNvSpPr txBox="1"/>
          <p:nvPr/>
        </p:nvSpPr>
        <p:spPr>
          <a:xfrm>
            <a:off x="9270460" y="4025612"/>
            <a:ext cx="412750" cy="35496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  <a:p>
            <a:pPr marL="191770">
              <a:lnSpc>
                <a:spcPct val="100000"/>
              </a:lnSpc>
              <a:spcBef>
                <a:spcPts val="65"/>
              </a:spcBef>
            </a:pPr>
            <a:r>
              <a:rPr dirty="0" sz="750" spc="-25" i="1">
                <a:latin typeface="ISOCPEUR"/>
                <a:cs typeface="ISOCPEUR"/>
              </a:rPr>
              <a:t>569</a:t>
            </a:r>
            <a:endParaRPr sz="750">
              <a:latin typeface="ISOCPEUR"/>
              <a:cs typeface="ISOCPEUR"/>
            </a:endParaRPr>
          </a:p>
          <a:p>
            <a:pPr marL="69215">
              <a:lnSpc>
                <a:spcPct val="100000"/>
              </a:lnSpc>
              <a:spcBef>
                <a:spcPts val="450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09" name="object 1609" descr=""/>
          <p:cNvSpPr txBox="1"/>
          <p:nvPr/>
        </p:nvSpPr>
        <p:spPr>
          <a:xfrm>
            <a:off x="9270460" y="3542459"/>
            <a:ext cx="118110" cy="20574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1770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0" name="object 1610" descr=""/>
          <p:cNvSpPr txBox="1"/>
          <p:nvPr/>
        </p:nvSpPr>
        <p:spPr>
          <a:xfrm>
            <a:off x="9270460" y="3180181"/>
            <a:ext cx="412750" cy="2108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7145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5"/>
              </a:spcBef>
            </a:pPr>
            <a:r>
              <a:rPr dirty="0" sz="750" spc="-25" i="1">
                <a:latin typeface="ISOCPEUR"/>
                <a:cs typeface="ISOCPEUR"/>
              </a:rPr>
              <a:t>30</a:t>
            </a:r>
            <a:endParaRPr sz="750">
              <a:latin typeface="ISOCPEUR"/>
              <a:cs typeface="ISOCPEUR"/>
            </a:endParaRPr>
          </a:p>
          <a:p>
            <a:pPr marL="17145">
              <a:lnSpc>
                <a:spcPct val="100000"/>
              </a:lnSpc>
              <a:spcBef>
                <a:spcPts val="229"/>
              </a:spcBef>
            </a:pPr>
            <a:r>
              <a:rPr dirty="0" sz="750" spc="-20" i="1">
                <a:latin typeface="ISOCPEUR"/>
                <a:cs typeface="ISOCPEUR"/>
              </a:rPr>
              <a:t>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1" name="object 1611" descr=""/>
          <p:cNvSpPr txBox="1"/>
          <p:nvPr/>
        </p:nvSpPr>
        <p:spPr>
          <a:xfrm>
            <a:off x="9270460" y="2909786"/>
            <a:ext cx="118110" cy="1936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1108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2" name="object 1612" descr=""/>
          <p:cNvSpPr txBox="1"/>
          <p:nvPr/>
        </p:nvSpPr>
        <p:spPr>
          <a:xfrm>
            <a:off x="9270460" y="2486151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3" name="object 1613" descr=""/>
          <p:cNvSpPr txBox="1"/>
          <p:nvPr/>
        </p:nvSpPr>
        <p:spPr>
          <a:xfrm>
            <a:off x="9270460" y="1927554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2338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614" name="object 1614" descr=""/>
          <p:cNvSpPr txBox="1"/>
          <p:nvPr/>
        </p:nvSpPr>
        <p:spPr>
          <a:xfrm>
            <a:off x="9119679" y="1527912"/>
            <a:ext cx="118110" cy="16383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216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15" name="object 1615" descr=""/>
          <p:cNvGrpSpPr/>
          <p:nvPr/>
        </p:nvGrpSpPr>
        <p:grpSpPr>
          <a:xfrm>
            <a:off x="1759644" y="1262101"/>
            <a:ext cx="400050" cy="177800"/>
            <a:chOff x="1759644" y="1262101"/>
            <a:chExt cx="400050" cy="177800"/>
          </a:xfrm>
        </p:grpSpPr>
        <p:sp>
          <p:nvSpPr>
            <p:cNvPr id="1616" name="object 1616" descr=""/>
            <p:cNvSpPr/>
            <p:nvPr/>
          </p:nvSpPr>
          <p:spPr>
            <a:xfrm>
              <a:off x="1762819" y="1265276"/>
              <a:ext cx="393700" cy="171450"/>
            </a:xfrm>
            <a:custGeom>
              <a:avLst/>
              <a:gdLst/>
              <a:ahLst/>
              <a:cxnLst/>
              <a:rect l="l" t="t" r="r" b="b"/>
              <a:pathLst>
                <a:path w="393700" h="171450">
                  <a:moveTo>
                    <a:pt x="35418" y="171019"/>
                  </a:moveTo>
                  <a:lnTo>
                    <a:pt x="35418" y="0"/>
                  </a:lnTo>
                </a:path>
                <a:path w="393700" h="171450">
                  <a:moveTo>
                    <a:pt x="358230" y="171019"/>
                  </a:moveTo>
                  <a:lnTo>
                    <a:pt x="358230" y="0"/>
                  </a:lnTo>
                </a:path>
                <a:path w="393700" h="171450">
                  <a:moveTo>
                    <a:pt x="0" y="36430"/>
                  </a:moveTo>
                  <a:lnTo>
                    <a:pt x="393649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7" name="object 1617" descr=""/>
            <p:cNvSpPr/>
            <p:nvPr/>
          </p:nvSpPr>
          <p:spPr>
            <a:xfrm>
              <a:off x="1771926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18" name="object 1618" descr=""/>
            <p:cNvSpPr/>
            <p:nvPr/>
          </p:nvSpPr>
          <p:spPr>
            <a:xfrm>
              <a:off x="1771926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19" name="object 1619" descr=""/>
            <p:cNvSpPr/>
            <p:nvPr/>
          </p:nvSpPr>
          <p:spPr>
            <a:xfrm>
              <a:off x="209473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0" name="object 1620" descr=""/>
            <p:cNvSpPr/>
            <p:nvPr/>
          </p:nvSpPr>
          <p:spPr>
            <a:xfrm>
              <a:off x="209473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21" name="object 1621" descr=""/>
          <p:cNvSpPr txBox="1"/>
          <p:nvPr/>
        </p:nvSpPr>
        <p:spPr>
          <a:xfrm>
            <a:off x="1855703" y="11758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22" name="object 1622" descr=""/>
          <p:cNvGrpSpPr/>
          <p:nvPr/>
        </p:nvGrpSpPr>
        <p:grpSpPr>
          <a:xfrm>
            <a:off x="2094739" y="1262101"/>
            <a:ext cx="375920" cy="177800"/>
            <a:chOff x="2094739" y="1262101"/>
            <a:chExt cx="375920" cy="177800"/>
          </a:xfrm>
        </p:grpSpPr>
        <p:sp>
          <p:nvSpPr>
            <p:cNvPr id="1623" name="object 1623" descr=""/>
            <p:cNvSpPr/>
            <p:nvPr/>
          </p:nvSpPr>
          <p:spPr>
            <a:xfrm>
              <a:off x="2121050" y="1265276"/>
              <a:ext cx="323215" cy="171450"/>
            </a:xfrm>
            <a:custGeom>
              <a:avLst/>
              <a:gdLst/>
              <a:ahLst/>
              <a:cxnLst/>
              <a:rect l="l" t="t" r="r" b="b"/>
              <a:pathLst>
                <a:path w="323214" h="171450">
                  <a:moveTo>
                    <a:pt x="0" y="171019"/>
                  </a:moveTo>
                  <a:lnTo>
                    <a:pt x="0" y="0"/>
                  </a:lnTo>
                </a:path>
                <a:path w="323214" h="171450">
                  <a:moveTo>
                    <a:pt x="322812" y="171019"/>
                  </a:moveTo>
                  <a:lnTo>
                    <a:pt x="3228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4" name="object 1624" descr=""/>
            <p:cNvSpPr/>
            <p:nvPr/>
          </p:nvSpPr>
          <p:spPr>
            <a:xfrm>
              <a:off x="209473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5" name="object 1625" descr=""/>
            <p:cNvSpPr/>
            <p:nvPr/>
          </p:nvSpPr>
          <p:spPr>
            <a:xfrm>
              <a:off x="209473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6" name="object 1626" descr=""/>
            <p:cNvSpPr/>
            <p:nvPr/>
          </p:nvSpPr>
          <p:spPr>
            <a:xfrm>
              <a:off x="2417551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27" name="object 1627" descr=""/>
            <p:cNvSpPr/>
            <p:nvPr/>
          </p:nvSpPr>
          <p:spPr>
            <a:xfrm>
              <a:off x="2417551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28" name="object 1628" descr=""/>
          <p:cNvSpPr txBox="1"/>
          <p:nvPr/>
        </p:nvSpPr>
        <p:spPr>
          <a:xfrm>
            <a:off x="2121049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699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69850">
              <a:lnSpc>
                <a:spcPts val="885"/>
              </a:lnSpc>
              <a:spcBef>
                <a:spcPts val="509"/>
              </a:spcBef>
            </a:pPr>
            <a:r>
              <a:rPr dirty="0" sz="750" spc="-20" i="1">
                <a:latin typeface="ISOCPEUR"/>
                <a:cs typeface="ISOCPEUR"/>
              </a:rPr>
              <a:t>1350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29" name="object 1629" descr=""/>
          <p:cNvGrpSpPr/>
          <p:nvPr/>
        </p:nvGrpSpPr>
        <p:grpSpPr>
          <a:xfrm>
            <a:off x="2417551" y="1207455"/>
            <a:ext cx="447675" cy="232410"/>
            <a:chOff x="2417551" y="1207455"/>
            <a:chExt cx="447675" cy="232410"/>
          </a:xfrm>
        </p:grpSpPr>
        <p:sp>
          <p:nvSpPr>
            <p:cNvPr id="1630" name="object 1630" descr=""/>
            <p:cNvSpPr/>
            <p:nvPr/>
          </p:nvSpPr>
          <p:spPr>
            <a:xfrm>
              <a:off x="2443862" y="1210630"/>
              <a:ext cx="196850" cy="226060"/>
            </a:xfrm>
            <a:custGeom>
              <a:avLst/>
              <a:gdLst/>
              <a:ahLst/>
              <a:cxnLst/>
              <a:rect l="l" t="t" r="r" b="b"/>
              <a:pathLst>
                <a:path w="196850" h="226059">
                  <a:moveTo>
                    <a:pt x="0" y="225665"/>
                  </a:moveTo>
                  <a:lnTo>
                    <a:pt x="0" y="54645"/>
                  </a:lnTo>
                </a:path>
                <a:path w="196850" h="226059">
                  <a:moveTo>
                    <a:pt x="17203" y="91075"/>
                  </a:moveTo>
                  <a:lnTo>
                    <a:pt x="44525" y="0"/>
                  </a:lnTo>
                  <a:lnTo>
                    <a:pt x="1963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1" name="object 1631" descr=""/>
            <p:cNvSpPr/>
            <p:nvPr/>
          </p:nvSpPr>
          <p:spPr>
            <a:xfrm>
              <a:off x="2417551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2" name="object 1632" descr=""/>
            <p:cNvSpPr/>
            <p:nvPr/>
          </p:nvSpPr>
          <p:spPr>
            <a:xfrm>
              <a:off x="2417551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3" name="object 1633" descr=""/>
            <p:cNvSpPr/>
            <p:nvPr/>
          </p:nvSpPr>
          <p:spPr>
            <a:xfrm>
              <a:off x="245296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4" name="object 1634" descr=""/>
            <p:cNvSpPr/>
            <p:nvPr/>
          </p:nvSpPr>
          <p:spPr>
            <a:xfrm>
              <a:off x="2452970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5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5" name="object 1635" descr=""/>
            <p:cNvSpPr/>
            <p:nvPr/>
          </p:nvSpPr>
          <p:spPr>
            <a:xfrm>
              <a:off x="245296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6" name="object 1636" descr=""/>
            <p:cNvSpPr/>
            <p:nvPr/>
          </p:nvSpPr>
          <p:spPr>
            <a:xfrm>
              <a:off x="2452970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5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5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7" name="object 1637" descr=""/>
            <p:cNvSpPr/>
            <p:nvPr/>
          </p:nvSpPr>
          <p:spPr>
            <a:xfrm>
              <a:off x="2811200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38" name="object 1638" descr=""/>
            <p:cNvSpPr/>
            <p:nvPr/>
          </p:nvSpPr>
          <p:spPr>
            <a:xfrm>
              <a:off x="281120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39" name="object 1639" descr=""/>
          <p:cNvSpPr txBox="1"/>
          <p:nvPr/>
        </p:nvSpPr>
        <p:spPr>
          <a:xfrm>
            <a:off x="2479280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826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500">
              <a:latin typeface="ISOCPEUR"/>
              <a:cs typeface="ISOCPEUR"/>
            </a:endParaRPr>
          </a:p>
          <a:p>
            <a:pPr marL="13970">
              <a:lnSpc>
                <a:spcPts val="810"/>
              </a:lnSpc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  <a:p>
            <a:pPr marL="88265">
              <a:lnSpc>
                <a:spcPts val="795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40" name="object 1640" descr=""/>
          <p:cNvGrpSpPr/>
          <p:nvPr/>
        </p:nvGrpSpPr>
        <p:grpSpPr>
          <a:xfrm>
            <a:off x="2811200" y="1262101"/>
            <a:ext cx="770255" cy="177800"/>
            <a:chOff x="2811200" y="1262101"/>
            <a:chExt cx="770255" cy="177800"/>
          </a:xfrm>
        </p:grpSpPr>
        <p:sp>
          <p:nvSpPr>
            <p:cNvPr id="1641" name="object 1641" descr=""/>
            <p:cNvSpPr/>
            <p:nvPr/>
          </p:nvSpPr>
          <p:spPr>
            <a:xfrm>
              <a:off x="3088475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2" name="object 1642" descr=""/>
            <p:cNvSpPr/>
            <p:nvPr/>
          </p:nvSpPr>
          <p:spPr>
            <a:xfrm>
              <a:off x="2811200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3" name="object 1643" descr=""/>
            <p:cNvSpPr/>
            <p:nvPr/>
          </p:nvSpPr>
          <p:spPr>
            <a:xfrm>
              <a:off x="281120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4" name="object 1644" descr=""/>
            <p:cNvSpPr/>
            <p:nvPr/>
          </p:nvSpPr>
          <p:spPr>
            <a:xfrm>
              <a:off x="3062164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5" name="object 1645" descr=""/>
            <p:cNvSpPr/>
            <p:nvPr/>
          </p:nvSpPr>
          <p:spPr>
            <a:xfrm>
              <a:off x="3062164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6" name="object 1646" descr=""/>
            <p:cNvSpPr/>
            <p:nvPr/>
          </p:nvSpPr>
          <p:spPr>
            <a:xfrm>
              <a:off x="3088475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7" name="object 1647" descr=""/>
            <p:cNvSpPr/>
            <p:nvPr/>
          </p:nvSpPr>
          <p:spPr>
            <a:xfrm>
              <a:off x="3062164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48" name="object 1648" descr=""/>
            <p:cNvSpPr/>
            <p:nvPr/>
          </p:nvSpPr>
          <p:spPr>
            <a:xfrm>
              <a:off x="3062164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9" name="object 1649" descr=""/>
            <p:cNvSpPr/>
            <p:nvPr/>
          </p:nvSpPr>
          <p:spPr>
            <a:xfrm>
              <a:off x="3528674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0" name="object 1650" descr=""/>
            <p:cNvSpPr/>
            <p:nvPr/>
          </p:nvSpPr>
          <p:spPr>
            <a:xfrm>
              <a:off x="3528674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51" name="object 1651" descr=""/>
          <p:cNvSpPr txBox="1"/>
          <p:nvPr/>
        </p:nvSpPr>
        <p:spPr>
          <a:xfrm>
            <a:off x="2837511" y="805850"/>
            <a:ext cx="717550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34290">
              <a:lnSpc>
                <a:spcPts val="885"/>
              </a:lnSpc>
              <a:spcBef>
                <a:spcPts val="509"/>
              </a:spcBef>
              <a:tabLst>
                <a:tab pos="392430" algn="l"/>
              </a:tabLst>
            </a:pPr>
            <a:r>
              <a:rPr dirty="0" sz="750" spc="-20" i="1">
                <a:latin typeface="ISOCPEUR"/>
                <a:cs typeface="ISOCPEUR"/>
              </a:rPr>
              <a:t>1050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1950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52" name="object 1652" descr=""/>
          <p:cNvGrpSpPr/>
          <p:nvPr/>
        </p:nvGrpSpPr>
        <p:grpSpPr>
          <a:xfrm>
            <a:off x="3528674" y="1262101"/>
            <a:ext cx="770255" cy="177800"/>
            <a:chOff x="3528674" y="1262101"/>
            <a:chExt cx="770255" cy="177800"/>
          </a:xfrm>
        </p:grpSpPr>
        <p:sp>
          <p:nvSpPr>
            <p:cNvPr id="1653" name="object 1653" descr=""/>
            <p:cNvSpPr/>
            <p:nvPr/>
          </p:nvSpPr>
          <p:spPr>
            <a:xfrm>
              <a:off x="3734100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4" name="object 1654" descr=""/>
            <p:cNvSpPr/>
            <p:nvPr/>
          </p:nvSpPr>
          <p:spPr>
            <a:xfrm>
              <a:off x="3528674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5" name="object 1655" descr=""/>
            <p:cNvSpPr/>
            <p:nvPr/>
          </p:nvSpPr>
          <p:spPr>
            <a:xfrm>
              <a:off x="3528674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6" name="object 1656" descr=""/>
            <p:cNvSpPr/>
            <p:nvPr/>
          </p:nvSpPr>
          <p:spPr>
            <a:xfrm>
              <a:off x="370778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57" name="object 1657" descr=""/>
            <p:cNvSpPr/>
            <p:nvPr/>
          </p:nvSpPr>
          <p:spPr>
            <a:xfrm>
              <a:off x="370778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8" name="object 1658" descr=""/>
            <p:cNvSpPr/>
            <p:nvPr/>
          </p:nvSpPr>
          <p:spPr>
            <a:xfrm>
              <a:off x="3734100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59" name="object 1659" descr=""/>
            <p:cNvSpPr/>
            <p:nvPr/>
          </p:nvSpPr>
          <p:spPr>
            <a:xfrm>
              <a:off x="370778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0" name="object 1660" descr=""/>
            <p:cNvSpPr/>
            <p:nvPr/>
          </p:nvSpPr>
          <p:spPr>
            <a:xfrm>
              <a:off x="370778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1" name="object 1661" descr=""/>
            <p:cNvSpPr/>
            <p:nvPr/>
          </p:nvSpPr>
          <p:spPr>
            <a:xfrm>
              <a:off x="424614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2" name="object 1662" descr=""/>
            <p:cNvSpPr/>
            <p:nvPr/>
          </p:nvSpPr>
          <p:spPr>
            <a:xfrm>
              <a:off x="424614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63" name="object 1663" descr=""/>
          <p:cNvSpPr txBox="1"/>
          <p:nvPr/>
        </p:nvSpPr>
        <p:spPr>
          <a:xfrm>
            <a:off x="3554985" y="805850"/>
            <a:ext cx="717550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13335">
              <a:lnSpc>
                <a:spcPts val="885"/>
              </a:lnSpc>
              <a:spcBef>
                <a:spcPts val="509"/>
              </a:spcBef>
              <a:tabLst>
                <a:tab pos="349885" algn="l"/>
              </a:tabLst>
            </a:pPr>
            <a:r>
              <a:rPr dirty="0" sz="750" spc="-25" i="1">
                <a:latin typeface="ISOCPEUR"/>
                <a:cs typeface="ISOCPEUR"/>
              </a:rPr>
              <a:t>750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2250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64" name="object 1664" descr=""/>
          <p:cNvGrpSpPr/>
          <p:nvPr/>
        </p:nvGrpSpPr>
        <p:grpSpPr>
          <a:xfrm>
            <a:off x="4246147" y="1147750"/>
            <a:ext cx="411480" cy="292100"/>
            <a:chOff x="4246147" y="1147750"/>
            <a:chExt cx="411480" cy="292100"/>
          </a:xfrm>
        </p:grpSpPr>
        <p:sp>
          <p:nvSpPr>
            <p:cNvPr id="1665" name="object 1665" descr=""/>
            <p:cNvSpPr/>
            <p:nvPr/>
          </p:nvSpPr>
          <p:spPr>
            <a:xfrm>
              <a:off x="4326092" y="1150925"/>
              <a:ext cx="213995" cy="285750"/>
            </a:xfrm>
            <a:custGeom>
              <a:avLst/>
              <a:gdLst/>
              <a:ahLst/>
              <a:cxnLst/>
              <a:rect l="l" t="t" r="r" b="b"/>
              <a:pathLst>
                <a:path w="213995" h="285750">
                  <a:moveTo>
                    <a:pt x="53633" y="285370"/>
                  </a:moveTo>
                  <a:lnTo>
                    <a:pt x="53633" y="114350"/>
                  </a:lnTo>
                </a:path>
                <a:path w="213995" h="285750">
                  <a:moveTo>
                    <a:pt x="0" y="150780"/>
                  </a:moveTo>
                  <a:lnTo>
                    <a:pt x="44525" y="0"/>
                  </a:lnTo>
                  <a:lnTo>
                    <a:pt x="21352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6" name="object 1666" descr=""/>
            <p:cNvSpPr/>
            <p:nvPr/>
          </p:nvSpPr>
          <p:spPr>
            <a:xfrm>
              <a:off x="424614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7" name="object 1667" descr=""/>
            <p:cNvSpPr/>
            <p:nvPr/>
          </p:nvSpPr>
          <p:spPr>
            <a:xfrm>
              <a:off x="424614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68" name="object 1668" descr=""/>
            <p:cNvSpPr/>
            <p:nvPr/>
          </p:nvSpPr>
          <p:spPr>
            <a:xfrm>
              <a:off x="4353414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69" name="object 1669" descr=""/>
            <p:cNvSpPr/>
            <p:nvPr/>
          </p:nvSpPr>
          <p:spPr>
            <a:xfrm>
              <a:off x="4353414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0" name="object 1670" descr=""/>
            <p:cNvSpPr/>
            <p:nvPr/>
          </p:nvSpPr>
          <p:spPr>
            <a:xfrm>
              <a:off x="4379725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1" name="object 1671" descr=""/>
            <p:cNvSpPr/>
            <p:nvPr/>
          </p:nvSpPr>
          <p:spPr>
            <a:xfrm>
              <a:off x="4353414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2" name="object 1672" descr=""/>
            <p:cNvSpPr/>
            <p:nvPr/>
          </p:nvSpPr>
          <p:spPr>
            <a:xfrm>
              <a:off x="4353414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3" name="object 1673" descr=""/>
            <p:cNvSpPr/>
            <p:nvPr/>
          </p:nvSpPr>
          <p:spPr>
            <a:xfrm>
              <a:off x="4604378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4" name="object 1674" descr=""/>
            <p:cNvSpPr/>
            <p:nvPr/>
          </p:nvSpPr>
          <p:spPr>
            <a:xfrm>
              <a:off x="4604378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75" name="object 1675" descr=""/>
          <p:cNvSpPr txBox="1"/>
          <p:nvPr/>
        </p:nvSpPr>
        <p:spPr>
          <a:xfrm>
            <a:off x="4272458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699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 marL="103505">
              <a:lnSpc>
                <a:spcPct val="100000"/>
              </a:lnSpc>
              <a:spcBef>
                <a:spcPts val="180"/>
              </a:spcBef>
            </a:pPr>
            <a:r>
              <a:rPr dirty="0" sz="750" spc="-25" i="1">
                <a:latin typeface="ISOCPEUR"/>
                <a:cs typeface="ISOCPEUR"/>
              </a:rPr>
              <a:t>450</a:t>
            </a:r>
            <a:endParaRPr sz="750">
              <a:latin typeface="ISOCPEUR"/>
              <a:cs typeface="ISOCPEUR"/>
            </a:endParaRPr>
          </a:p>
          <a:p>
            <a:pPr marL="140970">
              <a:lnSpc>
                <a:spcPts val="885"/>
              </a:lnSpc>
              <a:spcBef>
                <a:spcPts val="285"/>
              </a:spcBef>
            </a:pPr>
            <a:r>
              <a:rPr dirty="0" sz="750" spc="-20" i="1">
                <a:latin typeface="ISOCPEUR"/>
                <a:cs typeface="ISOCPEUR"/>
              </a:rPr>
              <a:t>1050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76" name="object 1676" descr=""/>
          <p:cNvGrpSpPr/>
          <p:nvPr/>
        </p:nvGrpSpPr>
        <p:grpSpPr>
          <a:xfrm>
            <a:off x="4604378" y="1262101"/>
            <a:ext cx="770255" cy="177800"/>
            <a:chOff x="4604378" y="1262101"/>
            <a:chExt cx="770255" cy="177800"/>
          </a:xfrm>
        </p:grpSpPr>
        <p:sp>
          <p:nvSpPr>
            <p:cNvPr id="1677" name="object 1677" descr=""/>
            <p:cNvSpPr/>
            <p:nvPr/>
          </p:nvSpPr>
          <p:spPr>
            <a:xfrm>
              <a:off x="5025350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78" name="object 1678" descr=""/>
            <p:cNvSpPr/>
            <p:nvPr/>
          </p:nvSpPr>
          <p:spPr>
            <a:xfrm>
              <a:off x="4604378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79" name="object 1679" descr=""/>
            <p:cNvSpPr/>
            <p:nvPr/>
          </p:nvSpPr>
          <p:spPr>
            <a:xfrm>
              <a:off x="4604378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0" name="object 1680" descr=""/>
            <p:cNvSpPr/>
            <p:nvPr/>
          </p:nvSpPr>
          <p:spPr>
            <a:xfrm>
              <a:off x="499903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1" name="object 1681" descr=""/>
            <p:cNvSpPr/>
            <p:nvPr/>
          </p:nvSpPr>
          <p:spPr>
            <a:xfrm>
              <a:off x="499903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2" name="object 1682" descr=""/>
            <p:cNvSpPr/>
            <p:nvPr/>
          </p:nvSpPr>
          <p:spPr>
            <a:xfrm>
              <a:off x="5025350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3" name="object 1683" descr=""/>
            <p:cNvSpPr/>
            <p:nvPr/>
          </p:nvSpPr>
          <p:spPr>
            <a:xfrm>
              <a:off x="4999039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4" name="object 1684" descr=""/>
            <p:cNvSpPr/>
            <p:nvPr/>
          </p:nvSpPr>
          <p:spPr>
            <a:xfrm>
              <a:off x="4999039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85" name="object 1685" descr=""/>
            <p:cNvSpPr/>
            <p:nvPr/>
          </p:nvSpPr>
          <p:spPr>
            <a:xfrm>
              <a:off x="5320840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6" name="object 1686" descr=""/>
            <p:cNvSpPr/>
            <p:nvPr/>
          </p:nvSpPr>
          <p:spPr>
            <a:xfrm>
              <a:off x="532084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87" name="object 1687" descr=""/>
          <p:cNvSpPr txBox="1"/>
          <p:nvPr/>
        </p:nvSpPr>
        <p:spPr>
          <a:xfrm>
            <a:off x="4630689" y="805850"/>
            <a:ext cx="717550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algn="ctr" marL="31750">
              <a:lnSpc>
                <a:spcPts val="885"/>
              </a:lnSpc>
              <a:spcBef>
                <a:spcPts val="509"/>
              </a:spcBef>
              <a:tabLst>
                <a:tab pos="389890" algn="l"/>
              </a:tabLst>
            </a:pPr>
            <a:r>
              <a:rPr dirty="0" sz="750" spc="-20" i="1">
                <a:latin typeface="ISOCPEUR"/>
                <a:cs typeface="ISOCPEUR"/>
              </a:rPr>
              <a:t>1650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1350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688" name="object 1688" descr=""/>
          <p:cNvGrpSpPr/>
          <p:nvPr/>
        </p:nvGrpSpPr>
        <p:grpSpPr>
          <a:xfrm>
            <a:off x="5320839" y="1262101"/>
            <a:ext cx="770255" cy="177800"/>
            <a:chOff x="5320839" y="1262101"/>
            <a:chExt cx="770255" cy="177800"/>
          </a:xfrm>
        </p:grpSpPr>
        <p:sp>
          <p:nvSpPr>
            <p:cNvPr id="1689" name="object 1689" descr=""/>
            <p:cNvSpPr/>
            <p:nvPr/>
          </p:nvSpPr>
          <p:spPr>
            <a:xfrm>
              <a:off x="5669963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0" name="object 1690" descr=""/>
            <p:cNvSpPr/>
            <p:nvPr/>
          </p:nvSpPr>
          <p:spPr>
            <a:xfrm>
              <a:off x="5320839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1" name="object 1691" descr=""/>
            <p:cNvSpPr/>
            <p:nvPr/>
          </p:nvSpPr>
          <p:spPr>
            <a:xfrm>
              <a:off x="532084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2" name="object 1692" descr=""/>
            <p:cNvSpPr/>
            <p:nvPr/>
          </p:nvSpPr>
          <p:spPr>
            <a:xfrm>
              <a:off x="5643652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3" name="object 1693" descr=""/>
            <p:cNvSpPr/>
            <p:nvPr/>
          </p:nvSpPr>
          <p:spPr>
            <a:xfrm>
              <a:off x="5643652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4" name="object 1694" descr=""/>
            <p:cNvSpPr/>
            <p:nvPr/>
          </p:nvSpPr>
          <p:spPr>
            <a:xfrm>
              <a:off x="5669963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5" name="object 1695" descr=""/>
            <p:cNvSpPr/>
            <p:nvPr/>
          </p:nvSpPr>
          <p:spPr>
            <a:xfrm>
              <a:off x="5643652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6" name="object 1696" descr=""/>
            <p:cNvSpPr/>
            <p:nvPr/>
          </p:nvSpPr>
          <p:spPr>
            <a:xfrm>
              <a:off x="5643652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7" name="object 1697" descr=""/>
            <p:cNvSpPr/>
            <p:nvPr/>
          </p:nvSpPr>
          <p:spPr>
            <a:xfrm>
              <a:off x="6038313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98" name="object 1698" descr=""/>
            <p:cNvSpPr/>
            <p:nvPr/>
          </p:nvSpPr>
          <p:spPr>
            <a:xfrm>
              <a:off x="6038313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99" name="object 1699" descr=""/>
          <p:cNvSpPr txBox="1"/>
          <p:nvPr/>
        </p:nvSpPr>
        <p:spPr>
          <a:xfrm>
            <a:off x="5348163" y="805850"/>
            <a:ext cx="71691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algn="ctr" marR="31115">
              <a:lnSpc>
                <a:spcPts val="885"/>
              </a:lnSpc>
              <a:spcBef>
                <a:spcPts val="509"/>
              </a:spcBef>
              <a:tabLst>
                <a:tab pos="358775" algn="l"/>
              </a:tabLst>
            </a:pPr>
            <a:r>
              <a:rPr dirty="0" sz="750" spc="-20" i="1">
                <a:latin typeface="ISOCPEUR"/>
                <a:cs typeface="ISOCPEUR"/>
              </a:rPr>
              <a:t>1350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1650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00" name="object 1700" descr=""/>
          <p:cNvGrpSpPr/>
          <p:nvPr/>
        </p:nvGrpSpPr>
        <p:grpSpPr>
          <a:xfrm>
            <a:off x="6038313" y="1262101"/>
            <a:ext cx="304165" cy="177800"/>
            <a:chOff x="6038313" y="1262101"/>
            <a:chExt cx="304165" cy="177800"/>
          </a:xfrm>
        </p:grpSpPr>
        <p:sp>
          <p:nvSpPr>
            <p:cNvPr id="1701" name="object 1701" descr=""/>
            <p:cNvSpPr/>
            <p:nvPr/>
          </p:nvSpPr>
          <p:spPr>
            <a:xfrm>
              <a:off x="6315588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2" name="object 1702" descr=""/>
            <p:cNvSpPr/>
            <p:nvPr/>
          </p:nvSpPr>
          <p:spPr>
            <a:xfrm>
              <a:off x="6038313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3" name="object 1703" descr=""/>
            <p:cNvSpPr/>
            <p:nvPr/>
          </p:nvSpPr>
          <p:spPr>
            <a:xfrm>
              <a:off x="6038313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4" name="object 1704" descr=""/>
            <p:cNvSpPr/>
            <p:nvPr/>
          </p:nvSpPr>
          <p:spPr>
            <a:xfrm>
              <a:off x="628927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05" name="object 1705" descr=""/>
            <p:cNvSpPr/>
            <p:nvPr/>
          </p:nvSpPr>
          <p:spPr>
            <a:xfrm>
              <a:off x="628927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06" name="object 1706" descr=""/>
          <p:cNvSpPr txBox="1"/>
          <p:nvPr/>
        </p:nvSpPr>
        <p:spPr>
          <a:xfrm>
            <a:off x="6064624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826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34290">
              <a:lnSpc>
                <a:spcPts val="885"/>
              </a:lnSpc>
              <a:spcBef>
                <a:spcPts val="509"/>
              </a:spcBef>
            </a:pPr>
            <a:r>
              <a:rPr dirty="0" sz="750" spc="-20" i="1">
                <a:latin typeface="ISOCPEUR"/>
                <a:cs typeface="ISOCPEUR"/>
              </a:rPr>
              <a:t>1050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07" name="object 1707" descr=""/>
          <p:cNvGrpSpPr/>
          <p:nvPr/>
        </p:nvGrpSpPr>
        <p:grpSpPr>
          <a:xfrm>
            <a:off x="6289277" y="1159894"/>
            <a:ext cx="877569" cy="280035"/>
            <a:chOff x="6289277" y="1159894"/>
            <a:chExt cx="877569" cy="280035"/>
          </a:xfrm>
        </p:grpSpPr>
        <p:sp>
          <p:nvSpPr>
            <p:cNvPr id="1708" name="object 1708" descr=""/>
            <p:cNvSpPr/>
            <p:nvPr/>
          </p:nvSpPr>
          <p:spPr>
            <a:xfrm>
              <a:off x="6315588" y="1163069"/>
              <a:ext cx="415290" cy="273685"/>
            </a:xfrm>
            <a:custGeom>
              <a:avLst/>
              <a:gdLst/>
              <a:ahLst/>
              <a:cxnLst/>
              <a:rect l="l" t="t" r="r" b="b"/>
              <a:pathLst>
                <a:path w="415290" h="273684">
                  <a:moveTo>
                    <a:pt x="0" y="273226"/>
                  </a:moveTo>
                  <a:lnTo>
                    <a:pt x="0" y="102207"/>
                  </a:lnTo>
                </a:path>
                <a:path w="415290" h="273684">
                  <a:moveTo>
                    <a:pt x="53633" y="138637"/>
                  </a:moveTo>
                  <a:lnTo>
                    <a:pt x="245904" y="0"/>
                  </a:lnTo>
                  <a:lnTo>
                    <a:pt x="4149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9" name="object 1709" descr=""/>
            <p:cNvSpPr/>
            <p:nvPr/>
          </p:nvSpPr>
          <p:spPr>
            <a:xfrm>
              <a:off x="628927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0" name="object 1710" descr=""/>
            <p:cNvSpPr/>
            <p:nvPr/>
          </p:nvSpPr>
          <p:spPr>
            <a:xfrm>
              <a:off x="628927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1" name="object 1711" descr=""/>
            <p:cNvSpPr/>
            <p:nvPr/>
          </p:nvSpPr>
          <p:spPr>
            <a:xfrm>
              <a:off x="6396544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2" name="object 1712" descr=""/>
            <p:cNvSpPr/>
            <p:nvPr/>
          </p:nvSpPr>
          <p:spPr>
            <a:xfrm>
              <a:off x="6396544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3" name="object 1713" descr=""/>
            <p:cNvSpPr/>
            <p:nvPr/>
          </p:nvSpPr>
          <p:spPr>
            <a:xfrm>
              <a:off x="6961213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4" name="object 1714" descr=""/>
            <p:cNvSpPr/>
            <p:nvPr/>
          </p:nvSpPr>
          <p:spPr>
            <a:xfrm>
              <a:off x="6396544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5" name="object 1715" descr=""/>
            <p:cNvSpPr/>
            <p:nvPr/>
          </p:nvSpPr>
          <p:spPr>
            <a:xfrm>
              <a:off x="6396544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6" name="object 1716" descr=""/>
            <p:cNvSpPr/>
            <p:nvPr/>
          </p:nvSpPr>
          <p:spPr>
            <a:xfrm>
              <a:off x="6934902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7" name="object 1717" descr=""/>
            <p:cNvSpPr/>
            <p:nvPr/>
          </p:nvSpPr>
          <p:spPr>
            <a:xfrm>
              <a:off x="693490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8" name="object 1718" descr=""/>
            <p:cNvSpPr/>
            <p:nvPr/>
          </p:nvSpPr>
          <p:spPr>
            <a:xfrm>
              <a:off x="6961213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19" name="object 1719" descr=""/>
            <p:cNvSpPr/>
            <p:nvPr/>
          </p:nvSpPr>
          <p:spPr>
            <a:xfrm>
              <a:off x="6934902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0" name="object 1720" descr=""/>
            <p:cNvSpPr/>
            <p:nvPr/>
          </p:nvSpPr>
          <p:spPr>
            <a:xfrm>
              <a:off x="693490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1" name="object 1721" descr=""/>
            <p:cNvSpPr/>
            <p:nvPr/>
          </p:nvSpPr>
          <p:spPr>
            <a:xfrm>
              <a:off x="711401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2" name="object 1722" descr=""/>
            <p:cNvSpPr/>
            <p:nvPr/>
          </p:nvSpPr>
          <p:spPr>
            <a:xfrm>
              <a:off x="711401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23" name="object 1723" descr=""/>
          <p:cNvSpPr txBox="1"/>
          <p:nvPr/>
        </p:nvSpPr>
        <p:spPr>
          <a:xfrm>
            <a:off x="6422855" y="805850"/>
            <a:ext cx="717550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26098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marL="143510">
              <a:lnSpc>
                <a:spcPct val="100000"/>
              </a:lnSpc>
              <a:spcBef>
                <a:spcPts val="275"/>
              </a:spcBef>
            </a:pPr>
            <a:r>
              <a:rPr dirty="0" sz="750" spc="-25" i="1">
                <a:latin typeface="ISOCPEUR"/>
                <a:cs typeface="ISOCPEUR"/>
              </a:rPr>
              <a:t>450</a:t>
            </a:r>
            <a:endParaRPr sz="750">
              <a:latin typeface="ISOCPEUR"/>
              <a:cs typeface="ISOCPEUR"/>
            </a:endParaRPr>
          </a:p>
          <a:p>
            <a:pPr marL="172085">
              <a:lnSpc>
                <a:spcPts val="885"/>
              </a:lnSpc>
              <a:spcBef>
                <a:spcPts val="190"/>
              </a:spcBef>
              <a:tabLst>
                <a:tab pos="551180" algn="l"/>
              </a:tabLst>
            </a:pPr>
            <a:r>
              <a:rPr dirty="0" sz="750" spc="-20" i="1">
                <a:latin typeface="ISOCPEUR"/>
                <a:cs typeface="ISOCPEUR"/>
              </a:rPr>
              <a:t>2250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5" i="1">
                <a:latin typeface="ISOCPEUR"/>
                <a:cs typeface="ISOCPEUR"/>
              </a:rPr>
              <a:t>750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24" name="object 1724" descr=""/>
          <p:cNvGrpSpPr/>
          <p:nvPr/>
        </p:nvGrpSpPr>
        <p:grpSpPr>
          <a:xfrm>
            <a:off x="7114017" y="1262101"/>
            <a:ext cx="770255" cy="177800"/>
            <a:chOff x="7114017" y="1262101"/>
            <a:chExt cx="770255" cy="177800"/>
          </a:xfrm>
        </p:grpSpPr>
        <p:sp>
          <p:nvSpPr>
            <p:cNvPr id="1725" name="object 1725" descr=""/>
            <p:cNvSpPr/>
            <p:nvPr/>
          </p:nvSpPr>
          <p:spPr>
            <a:xfrm>
              <a:off x="7606838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6" name="object 1726" descr=""/>
            <p:cNvSpPr/>
            <p:nvPr/>
          </p:nvSpPr>
          <p:spPr>
            <a:xfrm>
              <a:off x="711401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7" name="object 1727" descr=""/>
            <p:cNvSpPr/>
            <p:nvPr/>
          </p:nvSpPr>
          <p:spPr>
            <a:xfrm>
              <a:off x="711401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8" name="object 1728" descr=""/>
            <p:cNvSpPr/>
            <p:nvPr/>
          </p:nvSpPr>
          <p:spPr>
            <a:xfrm>
              <a:off x="758052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29" name="object 1729" descr=""/>
            <p:cNvSpPr/>
            <p:nvPr/>
          </p:nvSpPr>
          <p:spPr>
            <a:xfrm>
              <a:off x="758052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0" name="object 1730" descr=""/>
            <p:cNvSpPr/>
            <p:nvPr/>
          </p:nvSpPr>
          <p:spPr>
            <a:xfrm>
              <a:off x="7606838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1" name="object 1731" descr=""/>
            <p:cNvSpPr/>
            <p:nvPr/>
          </p:nvSpPr>
          <p:spPr>
            <a:xfrm>
              <a:off x="7580527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2" name="object 1732" descr=""/>
            <p:cNvSpPr/>
            <p:nvPr/>
          </p:nvSpPr>
          <p:spPr>
            <a:xfrm>
              <a:off x="7580527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3" name="object 1733" descr=""/>
            <p:cNvSpPr/>
            <p:nvPr/>
          </p:nvSpPr>
          <p:spPr>
            <a:xfrm>
              <a:off x="7831491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4" name="object 1734" descr=""/>
            <p:cNvSpPr/>
            <p:nvPr/>
          </p:nvSpPr>
          <p:spPr>
            <a:xfrm>
              <a:off x="7831491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35" name="object 1735" descr=""/>
          <p:cNvSpPr txBox="1"/>
          <p:nvPr/>
        </p:nvSpPr>
        <p:spPr>
          <a:xfrm>
            <a:off x="7140328" y="805850"/>
            <a:ext cx="717550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141605">
              <a:lnSpc>
                <a:spcPts val="885"/>
              </a:lnSpc>
              <a:spcBef>
                <a:spcPts val="509"/>
              </a:spcBef>
              <a:tabLst>
                <a:tab pos="499745" algn="l"/>
              </a:tabLst>
            </a:pPr>
            <a:r>
              <a:rPr dirty="0" sz="750" spc="-20" i="1">
                <a:latin typeface="ISOCPEUR"/>
                <a:cs typeface="ISOCPEUR"/>
              </a:rPr>
              <a:t>1950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20" i="1">
                <a:latin typeface="ISOCPEUR"/>
                <a:cs typeface="ISOCPEUR"/>
              </a:rPr>
              <a:t>1050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36" name="object 1736" descr=""/>
          <p:cNvGrpSpPr/>
          <p:nvPr/>
        </p:nvGrpSpPr>
        <p:grpSpPr>
          <a:xfrm>
            <a:off x="7831491" y="1275395"/>
            <a:ext cx="411480" cy="52705"/>
            <a:chOff x="7831491" y="1275395"/>
            <a:chExt cx="411480" cy="52705"/>
          </a:xfrm>
        </p:grpSpPr>
        <p:sp>
          <p:nvSpPr>
            <p:cNvPr id="1737" name="object 1737" descr=""/>
            <p:cNvSpPr/>
            <p:nvPr/>
          </p:nvSpPr>
          <p:spPr>
            <a:xfrm>
              <a:off x="7831491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38" name="object 1738" descr=""/>
            <p:cNvSpPr/>
            <p:nvPr/>
          </p:nvSpPr>
          <p:spPr>
            <a:xfrm>
              <a:off x="783149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9" name="object 1739" descr=""/>
            <p:cNvSpPr/>
            <p:nvPr/>
          </p:nvSpPr>
          <p:spPr>
            <a:xfrm>
              <a:off x="8189722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0" name="object 1740" descr=""/>
            <p:cNvSpPr/>
            <p:nvPr/>
          </p:nvSpPr>
          <p:spPr>
            <a:xfrm>
              <a:off x="818972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41" name="object 1741" descr=""/>
          <p:cNvSpPr txBox="1"/>
          <p:nvPr/>
        </p:nvSpPr>
        <p:spPr>
          <a:xfrm>
            <a:off x="7857802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699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86995">
              <a:lnSpc>
                <a:spcPts val="885"/>
              </a:lnSpc>
              <a:spcBef>
                <a:spcPts val="509"/>
              </a:spcBef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42" name="object 1742" descr=""/>
          <p:cNvGrpSpPr/>
          <p:nvPr/>
        </p:nvGrpSpPr>
        <p:grpSpPr>
          <a:xfrm>
            <a:off x="8189721" y="1147750"/>
            <a:ext cx="411480" cy="292100"/>
            <a:chOff x="8189721" y="1147750"/>
            <a:chExt cx="411480" cy="292100"/>
          </a:xfrm>
        </p:grpSpPr>
        <p:sp>
          <p:nvSpPr>
            <p:cNvPr id="1743" name="object 1743" descr=""/>
            <p:cNvSpPr/>
            <p:nvPr/>
          </p:nvSpPr>
          <p:spPr>
            <a:xfrm>
              <a:off x="8234247" y="1150925"/>
              <a:ext cx="196850" cy="285750"/>
            </a:xfrm>
            <a:custGeom>
              <a:avLst/>
              <a:gdLst/>
              <a:ahLst/>
              <a:cxnLst/>
              <a:rect l="l" t="t" r="r" b="b"/>
              <a:pathLst>
                <a:path w="196850" h="285750">
                  <a:moveTo>
                    <a:pt x="17203" y="285370"/>
                  </a:moveTo>
                  <a:lnTo>
                    <a:pt x="17203" y="114350"/>
                  </a:lnTo>
                </a:path>
                <a:path w="196850" h="285750">
                  <a:moveTo>
                    <a:pt x="0" y="150780"/>
                  </a:moveTo>
                  <a:lnTo>
                    <a:pt x="44525" y="0"/>
                  </a:lnTo>
                  <a:lnTo>
                    <a:pt x="19631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4" name="object 1744" descr=""/>
            <p:cNvSpPr/>
            <p:nvPr/>
          </p:nvSpPr>
          <p:spPr>
            <a:xfrm>
              <a:off x="8189721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5" name="object 1745" descr=""/>
            <p:cNvSpPr/>
            <p:nvPr/>
          </p:nvSpPr>
          <p:spPr>
            <a:xfrm>
              <a:off x="818972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6" name="object 1746" descr=""/>
            <p:cNvSpPr/>
            <p:nvPr/>
          </p:nvSpPr>
          <p:spPr>
            <a:xfrm>
              <a:off x="8225140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7" name="object 1747" descr=""/>
            <p:cNvSpPr/>
            <p:nvPr/>
          </p:nvSpPr>
          <p:spPr>
            <a:xfrm>
              <a:off x="822514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0" y="47561"/>
                  </a:moveTo>
                  <a:lnTo>
                    <a:pt x="5059" y="52621"/>
                  </a:lnTo>
                  <a:lnTo>
                    <a:pt x="48573" y="0"/>
                  </a:lnTo>
                  <a:lnTo>
                    <a:pt x="0" y="47561"/>
                  </a:lnTo>
                  <a:close/>
                </a:path>
                <a:path w="53975" h="52705">
                  <a:moveTo>
                    <a:pt x="5059" y="52621"/>
                  </a:moveTo>
                  <a:lnTo>
                    <a:pt x="48573" y="0"/>
                  </a:lnTo>
                  <a:lnTo>
                    <a:pt x="53633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8" name="object 1748" descr=""/>
            <p:cNvSpPr/>
            <p:nvPr/>
          </p:nvSpPr>
          <p:spPr>
            <a:xfrm>
              <a:off x="8251451" y="1265276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w="0" h="171450">
                  <a:moveTo>
                    <a:pt x="0" y="171019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49" name="object 1749" descr=""/>
            <p:cNvSpPr/>
            <p:nvPr/>
          </p:nvSpPr>
          <p:spPr>
            <a:xfrm>
              <a:off x="8225140" y="1275396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48573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8573" y="0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53633" y="5059"/>
                  </a:lnTo>
                  <a:lnTo>
                    <a:pt x="4857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0" name="object 1750" descr=""/>
            <p:cNvSpPr/>
            <p:nvPr/>
          </p:nvSpPr>
          <p:spPr>
            <a:xfrm>
              <a:off x="8225140" y="1275395"/>
              <a:ext cx="53975" cy="52705"/>
            </a:xfrm>
            <a:custGeom>
              <a:avLst/>
              <a:gdLst/>
              <a:ahLst/>
              <a:cxnLst/>
              <a:rect l="l" t="t" r="r" b="b"/>
              <a:pathLst>
                <a:path w="53975" h="52705">
                  <a:moveTo>
                    <a:pt x="53633" y="5059"/>
                  </a:moveTo>
                  <a:lnTo>
                    <a:pt x="48573" y="0"/>
                  </a:lnTo>
                  <a:lnTo>
                    <a:pt x="5059" y="52621"/>
                  </a:lnTo>
                  <a:lnTo>
                    <a:pt x="53633" y="5059"/>
                  </a:lnTo>
                  <a:close/>
                </a:path>
                <a:path w="53975" h="52705">
                  <a:moveTo>
                    <a:pt x="48573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8573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1" name="object 1751" descr=""/>
            <p:cNvSpPr/>
            <p:nvPr/>
          </p:nvSpPr>
          <p:spPr>
            <a:xfrm>
              <a:off x="8547952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2" name="object 1752" descr=""/>
            <p:cNvSpPr/>
            <p:nvPr/>
          </p:nvSpPr>
          <p:spPr>
            <a:xfrm>
              <a:off x="8547952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53" name="object 1753" descr=""/>
          <p:cNvSpPr txBox="1"/>
          <p:nvPr/>
        </p:nvSpPr>
        <p:spPr>
          <a:xfrm>
            <a:off x="8216033" y="805850"/>
            <a:ext cx="358775" cy="495934"/>
          </a:xfrm>
          <a:prstGeom prst="rect">
            <a:avLst/>
          </a:prstGeom>
          <a:ln w="6071">
            <a:solidFill>
              <a:srgbClr val="000000"/>
            </a:solidFill>
          </a:ln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endParaRPr sz="650">
              <a:latin typeface="Times New Roman"/>
              <a:cs typeface="Times New Roman"/>
            </a:endParaRPr>
          </a:p>
          <a:p>
            <a:pPr marL="86995">
              <a:lnSpc>
                <a:spcPct val="100000"/>
              </a:lnSpc>
            </a:pPr>
            <a:r>
              <a:rPr dirty="0" sz="750" spc="-20" i="1">
                <a:latin typeface="ISOCPEUR"/>
                <a:cs typeface="ISOCPEUR"/>
              </a:rPr>
              <a:t>1500</a:t>
            </a:r>
            <a:endParaRPr sz="750">
              <a:latin typeface="ISOCPEUR"/>
              <a:cs typeface="ISOCPEUR"/>
            </a:endParaRPr>
          </a:p>
          <a:p>
            <a:pPr marL="67945">
              <a:lnSpc>
                <a:spcPct val="100000"/>
              </a:lnSpc>
              <a:spcBef>
                <a:spcPts val="180"/>
              </a:spcBef>
            </a:pPr>
            <a:r>
              <a:rPr dirty="0" sz="750" spc="-25" i="1">
                <a:latin typeface="ISOCPEUR"/>
                <a:cs typeface="ISOCPEUR"/>
              </a:rPr>
              <a:t>150</a:t>
            </a:r>
            <a:endParaRPr sz="750">
              <a:latin typeface="ISOCPEUR"/>
              <a:cs typeface="ISOCPEUR"/>
            </a:endParaRPr>
          </a:p>
          <a:p>
            <a:pPr marL="105410">
              <a:lnSpc>
                <a:spcPts val="885"/>
              </a:lnSpc>
              <a:spcBef>
                <a:spcPts val="285"/>
              </a:spcBef>
            </a:pPr>
            <a:r>
              <a:rPr dirty="0" sz="750" spc="-20" i="1">
                <a:latin typeface="ISOCPEUR"/>
                <a:cs typeface="ISOCPEUR"/>
              </a:rPr>
              <a:t>1350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54" name="object 1754" descr=""/>
          <p:cNvGrpSpPr/>
          <p:nvPr/>
        </p:nvGrpSpPr>
        <p:grpSpPr>
          <a:xfrm>
            <a:off x="8535670" y="1262101"/>
            <a:ext cx="401320" cy="177800"/>
            <a:chOff x="8535670" y="1262101"/>
            <a:chExt cx="401320" cy="177800"/>
          </a:xfrm>
        </p:grpSpPr>
        <p:sp>
          <p:nvSpPr>
            <p:cNvPr id="1755" name="object 1755" descr=""/>
            <p:cNvSpPr/>
            <p:nvPr/>
          </p:nvSpPr>
          <p:spPr>
            <a:xfrm>
              <a:off x="8538845" y="1265276"/>
              <a:ext cx="394970" cy="171450"/>
            </a:xfrm>
            <a:custGeom>
              <a:avLst/>
              <a:gdLst/>
              <a:ahLst/>
              <a:cxnLst/>
              <a:rect l="l" t="t" r="r" b="b"/>
              <a:pathLst>
                <a:path w="394970" h="171450">
                  <a:moveTo>
                    <a:pt x="358230" y="171019"/>
                  </a:moveTo>
                  <a:lnTo>
                    <a:pt x="358230" y="0"/>
                  </a:lnTo>
                </a:path>
                <a:path w="394970" h="171450">
                  <a:moveTo>
                    <a:pt x="0" y="36430"/>
                  </a:moveTo>
                  <a:lnTo>
                    <a:pt x="394661" y="364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6" name="object 1756" descr=""/>
            <p:cNvSpPr/>
            <p:nvPr/>
          </p:nvSpPr>
          <p:spPr>
            <a:xfrm>
              <a:off x="8547952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7" name="object 1757" descr=""/>
            <p:cNvSpPr/>
            <p:nvPr/>
          </p:nvSpPr>
          <p:spPr>
            <a:xfrm>
              <a:off x="8547953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52621" y="5059"/>
                  </a:moveTo>
                  <a:lnTo>
                    <a:pt x="47561" y="0"/>
                  </a:lnTo>
                  <a:lnTo>
                    <a:pt x="5059" y="52621"/>
                  </a:lnTo>
                  <a:lnTo>
                    <a:pt x="52621" y="5059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0" y="47561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8" name="object 1758" descr=""/>
            <p:cNvSpPr/>
            <p:nvPr/>
          </p:nvSpPr>
          <p:spPr>
            <a:xfrm>
              <a:off x="8870765" y="1275396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47561" y="0"/>
                  </a:moveTo>
                  <a:lnTo>
                    <a:pt x="0" y="47561"/>
                  </a:lnTo>
                  <a:lnTo>
                    <a:pt x="5059" y="52621"/>
                  </a:lnTo>
                  <a:lnTo>
                    <a:pt x="47561" y="0"/>
                  </a:lnTo>
                  <a:close/>
                </a:path>
                <a:path w="52704" h="52705">
                  <a:moveTo>
                    <a:pt x="47561" y="0"/>
                  </a:moveTo>
                  <a:lnTo>
                    <a:pt x="5059" y="52621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59" name="object 1759" descr=""/>
            <p:cNvSpPr/>
            <p:nvPr/>
          </p:nvSpPr>
          <p:spPr>
            <a:xfrm>
              <a:off x="8870765" y="1275395"/>
              <a:ext cx="52705" cy="52705"/>
            </a:xfrm>
            <a:custGeom>
              <a:avLst/>
              <a:gdLst/>
              <a:ahLst/>
              <a:cxnLst/>
              <a:rect l="l" t="t" r="r" b="b"/>
              <a:pathLst>
                <a:path w="52704" h="52705">
                  <a:moveTo>
                    <a:pt x="0" y="47561"/>
                  </a:moveTo>
                  <a:lnTo>
                    <a:pt x="5059" y="52621"/>
                  </a:lnTo>
                  <a:lnTo>
                    <a:pt x="47561" y="0"/>
                  </a:lnTo>
                  <a:lnTo>
                    <a:pt x="0" y="47561"/>
                  </a:lnTo>
                  <a:close/>
                </a:path>
                <a:path w="52704" h="52705">
                  <a:moveTo>
                    <a:pt x="5059" y="52621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262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0" name="object 1760" descr=""/>
          <p:cNvSpPr txBox="1"/>
          <p:nvPr/>
        </p:nvSpPr>
        <p:spPr>
          <a:xfrm>
            <a:off x="8631729" y="1175822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1350</a:t>
            </a:r>
            <a:endParaRPr sz="750">
              <a:latin typeface="ISOCPEUR"/>
              <a:cs typeface="ISOCPEUR"/>
            </a:endParaRPr>
          </a:p>
        </p:txBody>
      </p:sp>
      <p:grpSp>
        <p:nvGrpSpPr>
          <p:cNvPr id="1761" name="object 1761" descr=""/>
          <p:cNvGrpSpPr/>
          <p:nvPr/>
        </p:nvGrpSpPr>
        <p:grpSpPr>
          <a:xfrm>
            <a:off x="3372694" y="9077401"/>
            <a:ext cx="723900" cy="253365"/>
            <a:chOff x="3372694" y="9077401"/>
            <a:chExt cx="723900" cy="253365"/>
          </a:xfrm>
        </p:grpSpPr>
        <p:sp>
          <p:nvSpPr>
            <p:cNvPr id="1762" name="object 1762" descr=""/>
            <p:cNvSpPr/>
            <p:nvPr/>
          </p:nvSpPr>
          <p:spPr>
            <a:xfrm>
              <a:off x="3375869" y="9080576"/>
              <a:ext cx="717550" cy="247015"/>
            </a:xfrm>
            <a:custGeom>
              <a:avLst/>
              <a:gdLst/>
              <a:ahLst/>
              <a:cxnLst/>
              <a:rect l="l" t="t" r="r" b="b"/>
              <a:pathLst>
                <a:path w="717550" h="247015">
                  <a:moveTo>
                    <a:pt x="681043" y="0"/>
                  </a:moveTo>
                  <a:lnTo>
                    <a:pt x="681043" y="246916"/>
                  </a:lnTo>
                </a:path>
                <a:path w="717550" h="247015">
                  <a:moveTo>
                    <a:pt x="35418" y="0"/>
                  </a:moveTo>
                  <a:lnTo>
                    <a:pt x="35418" y="246916"/>
                  </a:lnTo>
                </a:path>
                <a:path w="717550" h="247015">
                  <a:moveTo>
                    <a:pt x="717473" y="211497"/>
                  </a:moveTo>
                  <a:lnTo>
                    <a:pt x="0" y="21149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3" name="object 1763" descr=""/>
            <p:cNvSpPr/>
            <p:nvPr/>
          </p:nvSpPr>
          <p:spPr>
            <a:xfrm>
              <a:off x="4030602" y="926475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4" name="object 1764" descr=""/>
            <p:cNvSpPr/>
            <p:nvPr/>
          </p:nvSpPr>
          <p:spPr>
            <a:xfrm>
              <a:off x="4030602" y="926475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0" y="48573"/>
                  </a:moveTo>
                  <a:lnTo>
                    <a:pt x="5059" y="53633"/>
                  </a:lnTo>
                  <a:lnTo>
                    <a:pt x="47561" y="0"/>
                  </a:lnTo>
                  <a:lnTo>
                    <a:pt x="0" y="48573"/>
                  </a:lnTo>
                  <a:close/>
                </a:path>
                <a:path w="52704" h="53975">
                  <a:moveTo>
                    <a:pt x="5059" y="53633"/>
                  </a:moveTo>
                  <a:lnTo>
                    <a:pt x="47561" y="0"/>
                  </a:lnTo>
                  <a:lnTo>
                    <a:pt x="52621" y="5059"/>
                  </a:lnTo>
                  <a:lnTo>
                    <a:pt x="5059" y="5363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5" name="object 1765" descr=""/>
            <p:cNvSpPr/>
            <p:nvPr/>
          </p:nvSpPr>
          <p:spPr>
            <a:xfrm>
              <a:off x="3384977" y="9264752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47561" y="0"/>
                  </a:moveTo>
                  <a:lnTo>
                    <a:pt x="0" y="48573"/>
                  </a:lnTo>
                  <a:lnTo>
                    <a:pt x="5059" y="53633"/>
                  </a:lnTo>
                  <a:lnTo>
                    <a:pt x="47561" y="0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52621" y="5059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66" name="object 1766" descr=""/>
            <p:cNvSpPr/>
            <p:nvPr/>
          </p:nvSpPr>
          <p:spPr>
            <a:xfrm>
              <a:off x="3384977" y="9264751"/>
              <a:ext cx="52705" cy="53975"/>
            </a:xfrm>
            <a:custGeom>
              <a:avLst/>
              <a:gdLst/>
              <a:ahLst/>
              <a:cxnLst/>
              <a:rect l="l" t="t" r="r" b="b"/>
              <a:pathLst>
                <a:path w="52704" h="53975">
                  <a:moveTo>
                    <a:pt x="52621" y="5059"/>
                  </a:moveTo>
                  <a:lnTo>
                    <a:pt x="47561" y="0"/>
                  </a:lnTo>
                  <a:lnTo>
                    <a:pt x="5059" y="53633"/>
                  </a:lnTo>
                  <a:lnTo>
                    <a:pt x="52621" y="5059"/>
                  </a:lnTo>
                  <a:close/>
                </a:path>
                <a:path w="52704" h="53975">
                  <a:moveTo>
                    <a:pt x="47561" y="0"/>
                  </a:moveTo>
                  <a:lnTo>
                    <a:pt x="5059" y="53633"/>
                  </a:lnTo>
                  <a:lnTo>
                    <a:pt x="0" y="48573"/>
                  </a:lnTo>
                  <a:lnTo>
                    <a:pt x="47561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767" name="object 1767" descr=""/>
          <p:cNvSpPr txBox="1"/>
          <p:nvPr/>
        </p:nvSpPr>
        <p:spPr>
          <a:xfrm>
            <a:off x="3624594" y="9166190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68" name="object 1768" descr=""/>
          <p:cNvSpPr txBox="1"/>
          <p:nvPr/>
        </p:nvSpPr>
        <p:spPr>
          <a:xfrm rot="3540000">
            <a:off x="8961512" y="9059034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69" name="object 1769" descr=""/>
          <p:cNvSpPr txBox="1"/>
          <p:nvPr/>
        </p:nvSpPr>
        <p:spPr>
          <a:xfrm rot="3540000">
            <a:off x="8638699" y="8499426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0" name="object 1770" descr=""/>
          <p:cNvSpPr txBox="1"/>
          <p:nvPr/>
        </p:nvSpPr>
        <p:spPr>
          <a:xfrm rot="3600000">
            <a:off x="8316706" y="7940800"/>
            <a:ext cx="215257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1" name="object 1771" descr=""/>
          <p:cNvSpPr txBox="1"/>
          <p:nvPr/>
        </p:nvSpPr>
        <p:spPr>
          <a:xfrm rot="3600000">
            <a:off x="7993681" y="7382287"/>
            <a:ext cx="215257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2" name="object 1772" descr=""/>
          <p:cNvSpPr txBox="1"/>
          <p:nvPr/>
        </p:nvSpPr>
        <p:spPr>
          <a:xfrm rot="3600000">
            <a:off x="7670869" y="6822678"/>
            <a:ext cx="215257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3" name="object 1773" descr=""/>
          <p:cNvSpPr txBox="1"/>
          <p:nvPr/>
        </p:nvSpPr>
        <p:spPr>
          <a:xfrm rot="3600000">
            <a:off x="7347476" y="6264515"/>
            <a:ext cx="21582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4" name="object 1774" descr=""/>
          <p:cNvSpPr txBox="1"/>
          <p:nvPr/>
        </p:nvSpPr>
        <p:spPr>
          <a:xfrm rot="3540000">
            <a:off x="7025649" y="5705428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5" name="object 1775" descr=""/>
          <p:cNvSpPr txBox="1"/>
          <p:nvPr/>
        </p:nvSpPr>
        <p:spPr>
          <a:xfrm rot="3540000">
            <a:off x="6702837" y="5146831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6" name="object 1776" descr=""/>
          <p:cNvSpPr txBox="1"/>
          <p:nvPr/>
        </p:nvSpPr>
        <p:spPr>
          <a:xfrm rot="3540000">
            <a:off x="6380024" y="4587221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7" name="object 1777" descr=""/>
          <p:cNvSpPr txBox="1"/>
          <p:nvPr/>
        </p:nvSpPr>
        <p:spPr>
          <a:xfrm rot="3540000">
            <a:off x="6057212" y="4028625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8" name="object 1778" descr=""/>
          <p:cNvSpPr txBox="1"/>
          <p:nvPr/>
        </p:nvSpPr>
        <p:spPr>
          <a:xfrm rot="3540000">
            <a:off x="5734399" y="3470027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79" name="object 1779" descr=""/>
          <p:cNvSpPr txBox="1"/>
          <p:nvPr/>
        </p:nvSpPr>
        <p:spPr>
          <a:xfrm rot="3600000">
            <a:off x="5412193" y="2910474"/>
            <a:ext cx="215257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30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80" name="object 1780" descr=""/>
          <p:cNvSpPr txBox="1"/>
          <p:nvPr/>
        </p:nvSpPr>
        <p:spPr>
          <a:xfrm rot="3600000">
            <a:off x="5088801" y="2352311"/>
            <a:ext cx="215825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2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81" name="object 1781" descr=""/>
          <p:cNvSpPr txBox="1"/>
          <p:nvPr/>
        </p:nvSpPr>
        <p:spPr>
          <a:xfrm rot="3540000">
            <a:off x="4765962" y="1793224"/>
            <a:ext cx="216393" cy="952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15"/>
              </a:lnSpc>
            </a:pPr>
            <a:r>
              <a:rPr dirty="0" sz="750" spc="-180" i="1">
                <a:latin typeface="ISOCPEUR"/>
                <a:cs typeface="ISOCPEUR"/>
              </a:rPr>
              <a:t>2700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82" name="object 1782" descr=""/>
          <p:cNvSpPr txBox="1"/>
          <p:nvPr/>
        </p:nvSpPr>
        <p:spPr>
          <a:xfrm>
            <a:off x="10252741" y="11216146"/>
            <a:ext cx="4700270" cy="692150"/>
          </a:xfrm>
          <a:prstGeom prst="rect">
            <a:avLst/>
          </a:prstGeom>
        </p:spPr>
        <p:txBody>
          <a:bodyPr wrap="square" lIns="0" tIns="125730" rIns="0" bIns="0" rtlCol="0" vert="horz">
            <a:spAutoFit/>
          </a:bodyPr>
          <a:lstStyle/>
          <a:p>
            <a:pPr marL="267970">
              <a:lnSpc>
                <a:spcPct val="100000"/>
              </a:lnSpc>
              <a:spcBef>
                <a:spcPts val="990"/>
              </a:spcBef>
            </a:pPr>
            <a:r>
              <a:rPr dirty="0" sz="1500" spc="-55" i="1">
                <a:latin typeface="ISOCPEUR"/>
                <a:cs typeface="ISOCPEUR"/>
              </a:rPr>
              <a:t>Рекомендації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до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влаштування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частотрамбованих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паль:</a:t>
            </a:r>
            <a:endParaRPr sz="1500">
              <a:latin typeface="ISOCPEUR"/>
              <a:cs typeface="ISOCPEUR"/>
            </a:endParaRPr>
          </a:p>
          <a:p>
            <a:pPr marL="299720" indent="-287655">
              <a:lnSpc>
                <a:spcPts val="1010"/>
              </a:lnSpc>
              <a:spcBef>
                <a:spcPts val="535"/>
              </a:spcBef>
              <a:buAutoNum type="arabicPeriod"/>
              <a:tabLst>
                <a:tab pos="299720" algn="l"/>
                <a:tab pos="300355" algn="l"/>
              </a:tabLst>
            </a:pPr>
            <a:r>
              <a:rPr dirty="0" sz="900" spc="-35" i="1">
                <a:latin typeface="ISOCPEUR"/>
                <a:cs typeface="ISOCPEUR"/>
              </a:rPr>
              <a:t>Відносна</a:t>
            </a:r>
            <a:r>
              <a:rPr dirty="0" sz="900" spc="-24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позначка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виконання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складає -2,800</a:t>
            </a:r>
            <a:r>
              <a:rPr dirty="0" sz="900" spc="-5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відповідає</a:t>
            </a:r>
            <a:r>
              <a:rPr dirty="0" sz="900" spc="16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абсолютній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позн.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217,1</a:t>
            </a:r>
            <a:r>
              <a:rPr dirty="0" sz="900" spc="-5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м</a:t>
            </a:r>
            <a:endParaRPr sz="900">
              <a:latin typeface="ISOCPEUR"/>
              <a:cs typeface="ISOCPEUR"/>
            </a:endParaRPr>
          </a:p>
          <a:p>
            <a:pPr marL="299720" indent="-287655">
              <a:lnSpc>
                <a:spcPts val="1010"/>
              </a:lnSpc>
              <a:buAutoNum type="arabicPeriod"/>
              <a:tabLst>
                <a:tab pos="299720" algn="l"/>
                <a:tab pos="300355" algn="l"/>
              </a:tabLst>
            </a:pPr>
            <a:r>
              <a:rPr dirty="0" sz="900" spc="-35" i="1">
                <a:latin typeface="ISOCPEUR"/>
                <a:cs typeface="ISOCPEUR"/>
              </a:rPr>
              <a:t>Робочі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палі</a:t>
            </a:r>
            <a:r>
              <a:rPr dirty="0" sz="900" spc="-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частотрамбовані,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діаметром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робочого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овтору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560</a:t>
            </a:r>
            <a:r>
              <a:rPr dirty="0" sz="900" spc="-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максимальним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діаметром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3" name="object 1783" descr=""/>
          <p:cNvSpPr txBox="1"/>
          <p:nvPr/>
        </p:nvSpPr>
        <p:spPr>
          <a:xfrm>
            <a:off x="10258813" y="11864083"/>
            <a:ext cx="238760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ущільнення 2165</a:t>
            </a:r>
            <a:r>
              <a:rPr dirty="0" sz="900" spc="-35" i="1">
                <a:latin typeface="ISOCPEUR"/>
                <a:cs typeface="ISOCPEUR"/>
              </a:rPr>
              <a:t> </a:t>
            </a:r>
            <a:r>
              <a:rPr dirty="0" sz="900" spc="-80" i="1">
                <a:latin typeface="ISOCPEUR"/>
                <a:cs typeface="ISOCPEUR"/>
              </a:rPr>
              <a:t>мм,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дна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котловану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4" name="object 1784" descr=""/>
          <p:cNvSpPr txBox="1"/>
          <p:nvPr/>
        </p:nvSpPr>
        <p:spPr>
          <a:xfrm>
            <a:off x="10252741" y="12110999"/>
            <a:ext cx="4794885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2700" marR="5080" indent="2540">
              <a:lnSpc>
                <a:spcPts val="940"/>
              </a:lnSpc>
              <a:spcBef>
                <a:spcPts val="254"/>
              </a:spcBef>
            </a:pPr>
            <a:r>
              <a:rPr dirty="0" sz="900" spc="-105" i="1">
                <a:latin typeface="ISOCPEUR"/>
                <a:cs typeface="ISOCPEUR"/>
              </a:rPr>
              <a:t>ДСТУ-</a:t>
            </a:r>
            <a:r>
              <a:rPr dirty="0" sz="900" spc="-75" i="1">
                <a:latin typeface="ISOCPEUR"/>
                <a:cs typeface="ISOCPEUR"/>
              </a:rPr>
              <a:t>Н.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75" i="1">
                <a:latin typeface="ISOCPEUR"/>
                <a:cs typeface="ISOCPEUR"/>
              </a:rPr>
              <a:t>Б.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В.2.1-</a:t>
            </a:r>
            <a:r>
              <a:rPr dirty="0" sz="900" spc="-40" i="1">
                <a:latin typeface="ISOCPEUR"/>
                <a:cs typeface="ISOCPEUR"/>
              </a:rPr>
              <a:t>28:2013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(СНиП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3.02.01-87,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MOD),</a:t>
            </a:r>
            <a:r>
              <a:rPr dirty="0" sz="900" spc="3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ДБН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В.2.1-</a:t>
            </a:r>
            <a:r>
              <a:rPr dirty="0" sz="900" spc="-35" i="1">
                <a:latin typeface="ISOCPEUR"/>
                <a:cs typeface="ISOCPEUR"/>
              </a:rPr>
              <a:t>10:2018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"Основи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фундаменти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будівель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та</a:t>
            </a:r>
            <a:r>
              <a:rPr dirty="0" sz="900" spc="500" i="1">
                <a:latin typeface="ISOCPEUR"/>
                <a:cs typeface="ISOCPEUR"/>
              </a:rPr>
              <a:t>     </a:t>
            </a:r>
            <a:r>
              <a:rPr dirty="0" sz="900" spc="-45" i="1">
                <a:latin typeface="ISOCPEUR"/>
                <a:cs typeface="ISOCPEUR"/>
              </a:rPr>
              <a:t>споруд.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Основні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положення".</a:t>
            </a:r>
            <a:r>
              <a:rPr dirty="0" sz="900" spc="-16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Відхилення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від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проектного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положення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плані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до</a:t>
            </a:r>
            <a:r>
              <a:rPr dirty="0" sz="900" spc="1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5см.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5" name="object 1785" descr=""/>
          <p:cNvSpPr txBox="1"/>
          <p:nvPr/>
        </p:nvSpPr>
        <p:spPr>
          <a:xfrm>
            <a:off x="10252741" y="12349819"/>
            <a:ext cx="477075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Об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єм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бетону,вложеного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свердловину,повинен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об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єму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свердловини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більше</a:t>
            </a:r>
            <a:r>
              <a:rPr dirty="0" sz="900" spc="5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105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%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6" name="object 1786" descr=""/>
          <p:cNvSpPr txBox="1"/>
          <p:nvPr/>
        </p:nvSpPr>
        <p:spPr>
          <a:xfrm>
            <a:off x="10252741" y="12469230"/>
            <a:ext cx="52832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5" i="1">
                <a:latin typeface="ISOCPEUR"/>
                <a:cs typeface="ISOCPEUR"/>
              </a:rPr>
              <a:t>її</a:t>
            </a:r>
            <a:r>
              <a:rPr dirty="0" sz="900" spc="-24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об'єму.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7" name="object 1787" descr=""/>
          <p:cNvSpPr txBox="1"/>
          <p:nvPr/>
        </p:nvSpPr>
        <p:spPr>
          <a:xfrm>
            <a:off x="10252741" y="12588640"/>
            <a:ext cx="4704715" cy="28321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99720" indent="-287655">
              <a:lnSpc>
                <a:spcPts val="1010"/>
              </a:lnSpc>
              <a:spcBef>
                <a:spcPts val="105"/>
              </a:spcBef>
              <a:buAutoNum type="arabicPeriod" startAt="4"/>
              <a:tabLst>
                <a:tab pos="299720" algn="l"/>
                <a:tab pos="300355" algn="l"/>
              </a:tabLst>
            </a:pPr>
            <a:r>
              <a:rPr dirty="0" sz="900" spc="-40" i="1">
                <a:latin typeface="ISOCPEUR"/>
                <a:cs typeface="ISOCPEUR"/>
              </a:rPr>
              <a:t>Трамбування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грунту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послідуючою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засипкою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щебенем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у</a:t>
            </a:r>
            <a:r>
              <a:rPr dirty="0" sz="90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2</a:t>
            </a:r>
            <a:r>
              <a:rPr dirty="0" sz="900" spc="-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проходки.</a:t>
            </a:r>
            <a:endParaRPr sz="900">
              <a:latin typeface="ISOCPEUR"/>
              <a:cs typeface="ISOCPEUR"/>
            </a:endParaRPr>
          </a:p>
          <a:p>
            <a:pPr marL="299720" indent="-287655">
              <a:lnSpc>
                <a:spcPts val="1010"/>
              </a:lnSpc>
              <a:buAutoNum type="arabicPeriod" startAt="4"/>
              <a:tabLst>
                <a:tab pos="299720" algn="l"/>
                <a:tab pos="300355" algn="l"/>
              </a:tabLst>
            </a:pPr>
            <a:r>
              <a:rPr dirty="0" sz="900" spc="-40" i="1">
                <a:latin typeface="ISOCPEUR"/>
                <a:cs typeface="ISOCPEUR"/>
              </a:rPr>
              <a:t>Бетонування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проводити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бетонною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сумішшю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гідротехнічного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бетону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С20/25</a:t>
            </a:r>
            <a:r>
              <a:rPr dirty="0" sz="900" spc="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осіданням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8" name="object 1788" descr=""/>
          <p:cNvSpPr txBox="1"/>
          <p:nvPr/>
        </p:nvSpPr>
        <p:spPr>
          <a:xfrm>
            <a:off x="10252741" y="12827461"/>
            <a:ext cx="325755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конусу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18...22 </a:t>
            </a:r>
            <a:r>
              <a:rPr dirty="0" sz="900" spc="-75" i="1">
                <a:latin typeface="ISOCPEUR"/>
                <a:cs typeface="ISOCPEUR"/>
              </a:rPr>
              <a:t>см.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Крупність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щебню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повинна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бути</a:t>
            </a:r>
            <a:r>
              <a:rPr dirty="0" sz="900" spc="-40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5...10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мм.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89" name="object 1789" descr=""/>
          <p:cNvSpPr txBox="1"/>
          <p:nvPr/>
        </p:nvSpPr>
        <p:spPr>
          <a:xfrm>
            <a:off x="10254765" y="12967110"/>
            <a:ext cx="4812665" cy="51308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75590" indent="-263525">
              <a:lnSpc>
                <a:spcPts val="1010"/>
              </a:lnSpc>
              <a:spcBef>
                <a:spcPts val="105"/>
              </a:spcBef>
              <a:buAutoNum type="arabicPeriod" startAt="6"/>
              <a:tabLst>
                <a:tab pos="275590" algn="l"/>
                <a:tab pos="276225" algn="l"/>
              </a:tabLst>
            </a:pPr>
            <a:r>
              <a:rPr dirty="0" sz="900" spc="-45" i="1">
                <a:latin typeface="ISOCPEUR"/>
                <a:cs typeface="ISOCPEUR"/>
              </a:rPr>
              <a:t>Добавка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води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міксер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чи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бетононасос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допускається.</a:t>
            </a:r>
            <a:endParaRPr sz="900">
              <a:latin typeface="ISOCPEUR"/>
              <a:cs typeface="ISOCPEUR"/>
            </a:endParaRPr>
          </a:p>
          <a:p>
            <a:pPr marL="275590" indent="-263525">
              <a:lnSpc>
                <a:spcPts val="944"/>
              </a:lnSpc>
              <a:buAutoNum type="arabicPeriod" startAt="6"/>
              <a:tabLst>
                <a:tab pos="275590" algn="l"/>
                <a:tab pos="276225" algn="l"/>
              </a:tabLst>
            </a:pPr>
            <a:r>
              <a:rPr dirty="0" sz="900" spc="-40" i="1">
                <a:latin typeface="ISOCPEUR"/>
                <a:cs typeface="ISOCPEUR"/>
              </a:rPr>
              <a:t>Перерив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бетонуванні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повинен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перевищувати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величини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початку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схвачування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бетону.</a:t>
            </a:r>
            <a:endParaRPr sz="900">
              <a:latin typeface="ISOCPEUR"/>
              <a:cs typeface="ISOCPEUR"/>
            </a:endParaRPr>
          </a:p>
          <a:p>
            <a:pPr marL="275590" indent="-263525">
              <a:lnSpc>
                <a:spcPts val="905"/>
              </a:lnSpc>
              <a:buAutoNum type="arabicPeriod" startAt="6"/>
              <a:tabLst>
                <a:tab pos="275590" algn="l"/>
                <a:tab pos="276225" algn="l"/>
              </a:tabLst>
            </a:pPr>
            <a:r>
              <a:rPr dirty="0" sz="900" spc="-40" i="1">
                <a:latin typeface="ISOCPEUR"/>
                <a:cs typeface="ISOCPEUR"/>
              </a:rPr>
              <a:t>Діаметр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каркасу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200мм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менше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діаметру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палі.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Армування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палі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зображено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аркуші</a:t>
            </a:r>
            <a:r>
              <a:rPr dirty="0" sz="90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8.</a:t>
            </a:r>
            <a:endParaRPr sz="900">
              <a:latin typeface="ISOCPEUR"/>
              <a:cs typeface="ISOCPEUR"/>
            </a:endParaRPr>
          </a:p>
          <a:p>
            <a:pPr marL="278765" indent="-264160">
              <a:lnSpc>
                <a:spcPts val="969"/>
              </a:lnSpc>
              <a:buAutoNum type="arabicPeriod" startAt="6"/>
              <a:tabLst>
                <a:tab pos="278765" algn="l"/>
                <a:tab pos="279400" algn="l"/>
              </a:tabLst>
            </a:pPr>
            <a:r>
              <a:rPr dirty="0" sz="900" spc="-40" i="1">
                <a:latin typeface="ISOCPEUR"/>
                <a:cs typeface="ISOCPEUR"/>
              </a:rPr>
              <a:t>Каркаси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виготовляти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вимог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ДСТУ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3760:2019</a:t>
            </a:r>
            <a:r>
              <a:rPr dirty="0" sz="90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ДБН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В.2.6-</a:t>
            </a:r>
            <a:r>
              <a:rPr dirty="0" sz="900" spc="-35" i="1">
                <a:latin typeface="ISOCPEUR"/>
                <a:cs typeface="ISOCPEUR"/>
              </a:rPr>
              <a:t>163:2010,</a:t>
            </a:r>
            <a:r>
              <a:rPr dirty="0" sz="90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зварювання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90" name="object 1790" descr=""/>
          <p:cNvSpPr txBox="1"/>
          <p:nvPr/>
        </p:nvSpPr>
        <p:spPr>
          <a:xfrm>
            <a:off x="10257801" y="13435643"/>
            <a:ext cx="23653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35" i="1">
                <a:latin typeface="ISOCPEUR"/>
                <a:cs typeface="ISOCPEUR"/>
              </a:rPr>
              <a:t>стержнів</a:t>
            </a:r>
            <a:r>
              <a:rPr dirty="0" sz="900" spc="-19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виконувати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згідно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ДСТУ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80" i="1">
                <a:latin typeface="ISOCPEUR"/>
                <a:cs typeface="ISOCPEUR"/>
              </a:rPr>
              <a:t>Б.В.2.6-</a:t>
            </a:r>
            <a:r>
              <a:rPr dirty="0" sz="900" spc="-10" i="1">
                <a:latin typeface="ISOCPEUR"/>
                <a:cs typeface="ISOCPEUR"/>
              </a:rPr>
              <a:t>169:2011.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91" name="object 1791" descr=""/>
          <p:cNvSpPr txBox="1"/>
          <p:nvPr/>
        </p:nvSpPr>
        <p:spPr>
          <a:xfrm>
            <a:off x="10257801" y="13555053"/>
            <a:ext cx="410591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311150" algn="l"/>
              </a:tabLst>
            </a:pPr>
            <a:r>
              <a:rPr dirty="0" sz="900" spc="-25" i="1">
                <a:latin typeface="ISOCPEUR"/>
                <a:cs typeface="ISOCPEUR"/>
              </a:rPr>
              <a:t>10.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Основа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пальового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фундаменту:</a:t>
            </a:r>
            <a:r>
              <a:rPr dirty="0" sz="900" spc="-114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ІГЕ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5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Суглинок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м'якопластичний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непросідний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92" name="object 1792" descr=""/>
          <p:cNvSpPr txBox="1"/>
          <p:nvPr/>
        </p:nvSpPr>
        <p:spPr>
          <a:xfrm>
            <a:off x="8410377" y="85556"/>
            <a:ext cx="506920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Варіант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конструювання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фундаменту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з</a:t>
            </a:r>
            <a:r>
              <a:rPr dirty="0" sz="1450" spc="-26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частотрамбованих</a:t>
            </a:r>
            <a:r>
              <a:rPr dirty="0" sz="1450" spc="-254" i="1">
                <a:latin typeface="ISOCPEUR"/>
                <a:cs typeface="ISOCPEUR"/>
              </a:rPr>
              <a:t> </a:t>
            </a:r>
            <a:r>
              <a:rPr dirty="0" sz="1450" spc="-20" i="1">
                <a:latin typeface="ISOCPEUR"/>
                <a:cs typeface="ISOCPEUR"/>
              </a:rPr>
              <a:t>паль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793" name="object 1793" descr=""/>
          <p:cNvSpPr txBox="1"/>
          <p:nvPr/>
        </p:nvSpPr>
        <p:spPr>
          <a:xfrm>
            <a:off x="17201274" y="11523178"/>
            <a:ext cx="11868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Відомість</a:t>
            </a:r>
            <a:r>
              <a:rPr dirty="0" sz="1500" spc="-34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паль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794" name="object 1794" descr=""/>
          <p:cNvSpPr/>
          <p:nvPr/>
        </p:nvSpPr>
        <p:spPr>
          <a:xfrm>
            <a:off x="15163079" y="11816893"/>
            <a:ext cx="4926330" cy="608330"/>
          </a:xfrm>
          <a:custGeom>
            <a:avLst/>
            <a:gdLst/>
            <a:ahLst/>
            <a:cxnLst/>
            <a:rect l="l" t="t" r="r" b="b"/>
            <a:pathLst>
              <a:path w="4926330" h="608329">
                <a:moveTo>
                  <a:pt x="0" y="0"/>
                </a:moveTo>
                <a:lnTo>
                  <a:pt x="4926179" y="0"/>
                </a:lnTo>
              </a:path>
              <a:path w="4926330" h="608329">
                <a:moveTo>
                  <a:pt x="4106498" y="0"/>
                </a:moveTo>
                <a:lnTo>
                  <a:pt x="4106498" y="608182"/>
                </a:lnTo>
              </a:path>
              <a:path w="4926330" h="608329">
                <a:moveTo>
                  <a:pt x="4926179" y="608182"/>
                </a:moveTo>
                <a:lnTo>
                  <a:pt x="0" y="608182"/>
                </a:lnTo>
                <a:lnTo>
                  <a:pt x="0" y="0"/>
                </a:lnTo>
              </a:path>
              <a:path w="4926330" h="608329">
                <a:moveTo>
                  <a:pt x="517107" y="0"/>
                </a:moveTo>
                <a:lnTo>
                  <a:pt x="517107" y="608182"/>
                </a:lnTo>
              </a:path>
              <a:path w="4926330" h="608329">
                <a:moveTo>
                  <a:pt x="1056477" y="0"/>
                </a:moveTo>
                <a:lnTo>
                  <a:pt x="1056477" y="608182"/>
                </a:lnTo>
              </a:path>
              <a:path w="4926330" h="608329">
                <a:moveTo>
                  <a:pt x="1815440" y="0"/>
                </a:moveTo>
                <a:lnTo>
                  <a:pt x="1815440" y="608182"/>
                </a:lnTo>
              </a:path>
              <a:path w="4926330" h="608329">
                <a:moveTo>
                  <a:pt x="0" y="391625"/>
                </a:moveTo>
                <a:lnTo>
                  <a:pt x="4926179" y="391625"/>
                </a:lnTo>
              </a:path>
              <a:path w="4926330" h="608329">
                <a:moveTo>
                  <a:pt x="3360690" y="0"/>
                </a:moveTo>
                <a:lnTo>
                  <a:pt x="3360690" y="608182"/>
                </a:lnTo>
              </a:path>
              <a:path w="4926330" h="608329">
                <a:moveTo>
                  <a:pt x="2814236" y="0"/>
                </a:moveTo>
                <a:lnTo>
                  <a:pt x="2814236" y="608182"/>
                </a:lnTo>
              </a:path>
              <a:path w="4926330" h="608329">
                <a:moveTo>
                  <a:pt x="2814236" y="190246"/>
                </a:moveTo>
                <a:lnTo>
                  <a:pt x="1815440" y="190246"/>
                </a:lnTo>
              </a:path>
              <a:path w="4926330" h="608329">
                <a:moveTo>
                  <a:pt x="2314332" y="190246"/>
                </a:moveTo>
                <a:lnTo>
                  <a:pt x="2314332" y="608182"/>
                </a:lnTo>
              </a:path>
            </a:pathLst>
          </a:custGeom>
          <a:ln w="7083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795" name="object 1795" descr=""/>
          <p:cNvSpPr txBox="1"/>
          <p:nvPr/>
        </p:nvSpPr>
        <p:spPr>
          <a:xfrm>
            <a:off x="15685907" y="11914680"/>
            <a:ext cx="50736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Нумерація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96" name="object 1796" descr=""/>
          <p:cNvSpPr txBox="1"/>
          <p:nvPr/>
        </p:nvSpPr>
        <p:spPr>
          <a:xfrm>
            <a:off x="16269803" y="11911645"/>
            <a:ext cx="68643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Найменування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797" name="object 1797" descr=""/>
          <p:cNvSpPr txBox="1"/>
          <p:nvPr/>
        </p:nvSpPr>
        <p:spPr>
          <a:xfrm>
            <a:off x="15250329" y="11859514"/>
            <a:ext cx="342265" cy="15240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800" spc="-10" i="1">
                <a:latin typeface="ISOCPEUR"/>
                <a:cs typeface="ISOCPEUR"/>
              </a:rPr>
              <a:t>Умовне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98" name="object 1798" descr=""/>
          <p:cNvSpPr txBox="1"/>
          <p:nvPr/>
        </p:nvSpPr>
        <p:spPr>
          <a:xfrm>
            <a:off x="10227341" y="11983493"/>
            <a:ext cx="547941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325120" algn="l"/>
              </a:tabLst>
            </a:pPr>
            <a:r>
              <a:rPr dirty="0" sz="900" spc="-25" i="1">
                <a:latin typeface="ISOCPEUR"/>
                <a:cs typeface="ISOCPEUR"/>
              </a:rPr>
              <a:t>3.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40" i="1">
                <a:latin typeface="ISOCPEUR"/>
                <a:cs typeface="ISOCPEUR"/>
              </a:rPr>
              <a:t>Роботи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влаштуванню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паль,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контролю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якості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прийомці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робіт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виконати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відповідно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вимог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ПВР,</a:t>
            </a:r>
            <a:r>
              <a:rPr dirty="0" baseline="13888" sz="1200" spc="-15" i="1">
                <a:latin typeface="ISOCPEUR"/>
                <a:cs typeface="ISOCPEUR"/>
              </a:rPr>
              <a:t>позначення</a:t>
            </a:r>
            <a:endParaRPr baseline="13888" sz="1200">
              <a:latin typeface="ISOCPEUR"/>
              <a:cs typeface="ISOCPEUR"/>
            </a:endParaRPr>
          </a:p>
        </p:txBody>
      </p:sp>
      <p:grpSp>
        <p:nvGrpSpPr>
          <p:cNvPr id="1799" name="object 1799" descr=""/>
          <p:cNvGrpSpPr/>
          <p:nvPr/>
        </p:nvGrpSpPr>
        <p:grpSpPr>
          <a:xfrm>
            <a:off x="15312273" y="11813082"/>
            <a:ext cx="4780915" cy="615950"/>
            <a:chOff x="15312273" y="11813082"/>
            <a:chExt cx="4780915" cy="615950"/>
          </a:xfrm>
        </p:grpSpPr>
        <p:sp>
          <p:nvSpPr>
            <p:cNvPr id="1800" name="object 1800" descr=""/>
            <p:cNvSpPr/>
            <p:nvPr/>
          </p:nvSpPr>
          <p:spPr>
            <a:xfrm>
              <a:off x="15313860" y="12213577"/>
              <a:ext cx="208915" cy="209550"/>
            </a:xfrm>
            <a:custGeom>
              <a:avLst/>
              <a:gdLst/>
              <a:ahLst/>
              <a:cxnLst/>
              <a:rect l="l" t="t" r="r" b="b"/>
              <a:pathLst>
                <a:path w="208915" h="209550">
                  <a:moveTo>
                    <a:pt x="104230" y="209473"/>
                  </a:moveTo>
                  <a:lnTo>
                    <a:pt x="104230" y="0"/>
                  </a:lnTo>
                </a:path>
                <a:path w="208915" h="209550">
                  <a:moveTo>
                    <a:pt x="0" y="105242"/>
                  </a:moveTo>
                  <a:lnTo>
                    <a:pt x="208461" y="10524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1" name="object 1801" descr=""/>
            <p:cNvSpPr/>
            <p:nvPr/>
          </p:nvSpPr>
          <p:spPr>
            <a:xfrm>
              <a:off x="15395828" y="12295545"/>
              <a:ext cx="45720" cy="45720"/>
            </a:xfrm>
            <a:custGeom>
              <a:avLst/>
              <a:gdLst/>
              <a:ahLst/>
              <a:cxnLst/>
              <a:rect l="l" t="t" r="r" b="b"/>
              <a:pathLst>
                <a:path w="45719" h="45720">
                  <a:moveTo>
                    <a:pt x="45537" y="22768"/>
                  </a:moveTo>
                  <a:lnTo>
                    <a:pt x="43748" y="13906"/>
                  </a:lnTo>
                  <a:lnTo>
                    <a:pt x="38869" y="6668"/>
                  </a:lnTo>
                  <a:lnTo>
                    <a:pt x="31631" y="1789"/>
                  </a:lnTo>
                  <a:lnTo>
                    <a:pt x="22768" y="0"/>
                  </a:lnTo>
                  <a:lnTo>
                    <a:pt x="13906" y="1789"/>
                  </a:lnTo>
                  <a:lnTo>
                    <a:pt x="6668" y="6668"/>
                  </a:lnTo>
                  <a:lnTo>
                    <a:pt x="1789" y="13906"/>
                  </a:lnTo>
                  <a:lnTo>
                    <a:pt x="0" y="22768"/>
                  </a:lnTo>
                  <a:lnTo>
                    <a:pt x="1789" y="31631"/>
                  </a:lnTo>
                  <a:lnTo>
                    <a:pt x="6668" y="38868"/>
                  </a:lnTo>
                  <a:lnTo>
                    <a:pt x="13906" y="43748"/>
                  </a:lnTo>
                  <a:lnTo>
                    <a:pt x="22768" y="45537"/>
                  </a:lnTo>
                  <a:lnTo>
                    <a:pt x="31631" y="43748"/>
                  </a:lnTo>
                  <a:lnTo>
                    <a:pt x="38869" y="38868"/>
                  </a:lnTo>
                  <a:lnTo>
                    <a:pt x="43748" y="31631"/>
                  </a:lnTo>
                  <a:lnTo>
                    <a:pt x="45537" y="22768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2" name="object 1802" descr=""/>
            <p:cNvSpPr/>
            <p:nvPr/>
          </p:nvSpPr>
          <p:spPr>
            <a:xfrm>
              <a:off x="15514226" y="12304653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69" h="14604">
                  <a:moveTo>
                    <a:pt x="1011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3" name="object 1803" descr=""/>
            <p:cNvSpPr/>
            <p:nvPr/>
          </p:nvSpPr>
          <p:spPr>
            <a:xfrm>
              <a:off x="15512708" y="123000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4" name="object 1804" descr=""/>
            <p:cNvSpPr/>
            <p:nvPr/>
          </p:nvSpPr>
          <p:spPr>
            <a:xfrm>
              <a:off x="15508155" y="12283402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4">
                  <a:moveTo>
                    <a:pt x="4047" y="1416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5" name="object 1805" descr=""/>
            <p:cNvSpPr/>
            <p:nvPr/>
          </p:nvSpPr>
          <p:spPr>
            <a:xfrm>
              <a:off x="15506636" y="122798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6" name="object 1806" descr=""/>
            <p:cNvSpPr/>
            <p:nvPr/>
          </p:nvSpPr>
          <p:spPr>
            <a:xfrm>
              <a:off x="15498035" y="12264175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7083" y="12143"/>
                  </a:moveTo>
                  <a:lnTo>
                    <a:pt x="2023" y="2023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7" name="object 1807" descr=""/>
            <p:cNvSpPr/>
            <p:nvPr/>
          </p:nvSpPr>
          <p:spPr>
            <a:xfrm>
              <a:off x="15495505" y="122606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08" name="object 1808" descr=""/>
            <p:cNvSpPr/>
            <p:nvPr/>
          </p:nvSpPr>
          <p:spPr>
            <a:xfrm>
              <a:off x="15483868" y="1224798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119" y="10119"/>
                  </a:moveTo>
                  <a:lnTo>
                    <a:pt x="4047" y="4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09" name="object 1809" descr=""/>
            <p:cNvSpPr/>
            <p:nvPr/>
          </p:nvSpPr>
          <p:spPr>
            <a:xfrm>
              <a:off x="15480326" y="1224444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0" name="object 1810" descr=""/>
            <p:cNvSpPr/>
            <p:nvPr/>
          </p:nvSpPr>
          <p:spPr>
            <a:xfrm>
              <a:off x="15466665" y="12234828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143" y="8095"/>
                  </a:moveTo>
                  <a:lnTo>
                    <a:pt x="8095" y="5059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1" name="object 1811" descr=""/>
            <p:cNvSpPr/>
            <p:nvPr/>
          </p:nvSpPr>
          <p:spPr>
            <a:xfrm>
              <a:off x="15463123" y="12232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2" name="object 1812" descr=""/>
            <p:cNvSpPr/>
            <p:nvPr/>
          </p:nvSpPr>
          <p:spPr>
            <a:xfrm>
              <a:off x="15446426" y="12226733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79">
                  <a:moveTo>
                    <a:pt x="13155" y="5059"/>
                  </a:moveTo>
                  <a:lnTo>
                    <a:pt x="12143" y="4047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3" name="object 1813" descr=""/>
            <p:cNvSpPr/>
            <p:nvPr/>
          </p:nvSpPr>
          <p:spPr>
            <a:xfrm>
              <a:off x="15442883" y="122242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4" name="object 1814" descr=""/>
            <p:cNvSpPr/>
            <p:nvPr/>
          </p:nvSpPr>
          <p:spPr>
            <a:xfrm>
              <a:off x="15425175" y="12221673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14167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5" name="object 1815" descr=""/>
            <p:cNvSpPr/>
            <p:nvPr/>
          </p:nvSpPr>
          <p:spPr>
            <a:xfrm>
              <a:off x="15420621" y="12221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6" name="object 1816" descr=""/>
            <p:cNvSpPr/>
            <p:nvPr/>
          </p:nvSpPr>
          <p:spPr>
            <a:xfrm>
              <a:off x="15403924" y="1222167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0" y="1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7" name="object 1817" descr=""/>
            <p:cNvSpPr/>
            <p:nvPr/>
          </p:nvSpPr>
          <p:spPr>
            <a:xfrm>
              <a:off x="15399370" y="1222319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18" name="object 1818" descr=""/>
            <p:cNvSpPr/>
            <p:nvPr/>
          </p:nvSpPr>
          <p:spPr>
            <a:xfrm>
              <a:off x="15382673" y="12224709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14167" y="0"/>
                  </a:moveTo>
                  <a:lnTo>
                    <a:pt x="4047" y="2023"/>
                  </a:lnTo>
                  <a:lnTo>
                    <a:pt x="0" y="4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19" name="object 1819" descr=""/>
            <p:cNvSpPr/>
            <p:nvPr/>
          </p:nvSpPr>
          <p:spPr>
            <a:xfrm>
              <a:off x="15379131" y="122292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0" name="object 1820" descr=""/>
            <p:cNvSpPr/>
            <p:nvPr/>
          </p:nvSpPr>
          <p:spPr>
            <a:xfrm>
              <a:off x="15363446" y="12231792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2143" y="0"/>
                  </a:moveTo>
                  <a:lnTo>
                    <a:pt x="6071" y="3035"/>
                  </a:lnTo>
                  <a:lnTo>
                    <a:pt x="0" y="7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1" name="object 1821" descr=""/>
            <p:cNvSpPr/>
            <p:nvPr/>
          </p:nvSpPr>
          <p:spPr>
            <a:xfrm>
              <a:off x="15359903" y="122403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2" name="object 1822" descr=""/>
            <p:cNvSpPr/>
            <p:nvPr/>
          </p:nvSpPr>
          <p:spPr>
            <a:xfrm>
              <a:off x="15347255" y="1224292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10119" y="0"/>
                  </a:moveTo>
                  <a:lnTo>
                    <a:pt x="7083" y="2023"/>
                  </a:lnTo>
                  <a:lnTo>
                    <a:pt x="0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3" name="object 1823" descr=""/>
            <p:cNvSpPr/>
            <p:nvPr/>
          </p:nvSpPr>
          <p:spPr>
            <a:xfrm>
              <a:off x="15343712" y="1225557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4" name="object 1824" descr=""/>
            <p:cNvSpPr/>
            <p:nvPr/>
          </p:nvSpPr>
          <p:spPr>
            <a:xfrm>
              <a:off x="15334099" y="12258103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8095" y="0"/>
                  </a:moveTo>
                  <a:lnTo>
                    <a:pt x="8095" y="1011"/>
                  </a:lnTo>
                  <a:lnTo>
                    <a:pt x="0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5" name="object 1825" descr=""/>
            <p:cNvSpPr/>
            <p:nvPr/>
          </p:nvSpPr>
          <p:spPr>
            <a:xfrm>
              <a:off x="15331569" y="1227277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6" name="object 1826" descr=""/>
            <p:cNvSpPr/>
            <p:nvPr/>
          </p:nvSpPr>
          <p:spPr>
            <a:xfrm>
              <a:off x="15324992" y="12277330"/>
              <a:ext cx="6350" cy="13335"/>
            </a:xfrm>
            <a:custGeom>
              <a:avLst/>
              <a:gdLst/>
              <a:ahLst/>
              <a:cxnLst/>
              <a:rect l="l" t="t" r="r" b="b"/>
              <a:pathLst>
                <a:path w="6350" h="13334">
                  <a:moveTo>
                    <a:pt x="6071" y="0"/>
                  </a:moveTo>
                  <a:lnTo>
                    <a:pt x="0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15324485" y="122930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15321956" y="12297569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2023" y="0"/>
                  </a:moveTo>
                  <a:lnTo>
                    <a:pt x="0" y="12143"/>
                  </a:lnTo>
                  <a:lnTo>
                    <a:pt x="0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15321449" y="1231527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 descr=""/>
            <p:cNvSpPr/>
            <p:nvPr/>
          </p:nvSpPr>
          <p:spPr>
            <a:xfrm>
              <a:off x="15321956" y="1231882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0" y="0"/>
                  </a:moveTo>
                  <a:lnTo>
                    <a:pt x="0" y="9107"/>
                  </a:lnTo>
                  <a:lnTo>
                    <a:pt x="1011" y="1517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1" name="object 1831" descr=""/>
            <p:cNvSpPr/>
            <p:nvPr/>
          </p:nvSpPr>
          <p:spPr>
            <a:xfrm>
              <a:off x="15322461" y="1233652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2" name="object 1832" descr=""/>
            <p:cNvSpPr/>
            <p:nvPr/>
          </p:nvSpPr>
          <p:spPr>
            <a:xfrm>
              <a:off x="15323980" y="12341083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4">
                  <a:moveTo>
                    <a:pt x="0" y="0"/>
                  </a:moveTo>
                  <a:lnTo>
                    <a:pt x="1011" y="5059"/>
                  </a:lnTo>
                  <a:lnTo>
                    <a:pt x="4047" y="1315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3" name="object 1833" descr=""/>
            <p:cNvSpPr/>
            <p:nvPr/>
          </p:nvSpPr>
          <p:spPr>
            <a:xfrm>
              <a:off x="15329545" y="123577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4" name="object 1834" descr=""/>
            <p:cNvSpPr/>
            <p:nvPr/>
          </p:nvSpPr>
          <p:spPr>
            <a:xfrm>
              <a:off x="15331063" y="12361322"/>
              <a:ext cx="7620" cy="12700"/>
            </a:xfrm>
            <a:custGeom>
              <a:avLst/>
              <a:gdLst/>
              <a:ahLst/>
              <a:cxnLst/>
              <a:rect l="l" t="t" r="r" b="b"/>
              <a:pathLst>
                <a:path w="7619" h="12700">
                  <a:moveTo>
                    <a:pt x="0" y="0"/>
                  </a:moveTo>
                  <a:lnTo>
                    <a:pt x="1011" y="2023"/>
                  </a:lnTo>
                  <a:lnTo>
                    <a:pt x="7083" y="1214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5" name="object 1835" descr=""/>
            <p:cNvSpPr/>
            <p:nvPr/>
          </p:nvSpPr>
          <p:spPr>
            <a:xfrm>
              <a:off x="15339664" y="123759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6" name="object 1836" descr=""/>
            <p:cNvSpPr/>
            <p:nvPr/>
          </p:nvSpPr>
          <p:spPr>
            <a:xfrm>
              <a:off x="15343207" y="12379537"/>
              <a:ext cx="9525" cy="10160"/>
            </a:xfrm>
            <a:custGeom>
              <a:avLst/>
              <a:gdLst/>
              <a:ahLst/>
              <a:cxnLst/>
              <a:rect l="l" t="t" r="r" b="b"/>
              <a:pathLst>
                <a:path w="9525" h="10159">
                  <a:moveTo>
                    <a:pt x="0" y="0"/>
                  </a:moveTo>
                  <a:lnTo>
                    <a:pt x="9107" y="101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7" name="object 1837" descr=""/>
            <p:cNvSpPr/>
            <p:nvPr/>
          </p:nvSpPr>
          <p:spPr>
            <a:xfrm>
              <a:off x="15354844" y="12392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38" name="object 1838" descr=""/>
            <p:cNvSpPr/>
            <p:nvPr/>
          </p:nvSpPr>
          <p:spPr>
            <a:xfrm>
              <a:off x="15358386" y="12394717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0"/>
                  </a:moveTo>
                  <a:lnTo>
                    <a:pt x="11131" y="8095"/>
                  </a:lnTo>
                  <a:lnTo>
                    <a:pt x="12143" y="80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9" name="object 1839" descr=""/>
            <p:cNvSpPr/>
            <p:nvPr/>
          </p:nvSpPr>
          <p:spPr>
            <a:xfrm>
              <a:off x="15373059" y="124043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0" name="object 1840" descr=""/>
            <p:cNvSpPr/>
            <p:nvPr/>
          </p:nvSpPr>
          <p:spPr>
            <a:xfrm>
              <a:off x="15376601" y="12405848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4" h="5079">
                  <a:moveTo>
                    <a:pt x="0" y="0"/>
                  </a:moveTo>
                  <a:lnTo>
                    <a:pt x="10119" y="4047"/>
                  </a:lnTo>
                  <a:lnTo>
                    <a:pt x="13155" y="505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1" name="object 1841" descr=""/>
            <p:cNvSpPr/>
            <p:nvPr/>
          </p:nvSpPr>
          <p:spPr>
            <a:xfrm>
              <a:off x="15393298" y="1241141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2" name="object 1842" descr=""/>
            <p:cNvSpPr/>
            <p:nvPr/>
          </p:nvSpPr>
          <p:spPr>
            <a:xfrm>
              <a:off x="15396840" y="12412932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40" h="2540">
                  <a:moveTo>
                    <a:pt x="0" y="0"/>
                  </a:moveTo>
                  <a:lnTo>
                    <a:pt x="7083" y="2023"/>
                  </a:lnTo>
                  <a:lnTo>
                    <a:pt x="15179" y="2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3" name="object 1843" descr=""/>
            <p:cNvSpPr/>
            <p:nvPr/>
          </p:nvSpPr>
          <p:spPr>
            <a:xfrm>
              <a:off x="15414549" y="124144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4" name="object 1844" descr=""/>
            <p:cNvSpPr/>
            <p:nvPr/>
          </p:nvSpPr>
          <p:spPr>
            <a:xfrm>
              <a:off x="15419103" y="12413944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40">
                  <a:moveTo>
                    <a:pt x="0" y="1011"/>
                  </a:moveTo>
                  <a:lnTo>
                    <a:pt x="4047" y="2023"/>
                  </a:ln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5" name="object 1845" descr=""/>
            <p:cNvSpPr/>
            <p:nvPr/>
          </p:nvSpPr>
          <p:spPr>
            <a:xfrm>
              <a:off x="15436812" y="124134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 descr=""/>
            <p:cNvSpPr/>
            <p:nvPr/>
          </p:nvSpPr>
          <p:spPr>
            <a:xfrm>
              <a:off x="15440354" y="12408884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5" h="4445">
                  <a:moveTo>
                    <a:pt x="0" y="4047"/>
                  </a:moveTo>
                  <a:lnTo>
                    <a:pt x="1011" y="4047"/>
                  </a:lnTo>
                  <a:lnTo>
                    <a:pt x="141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7" name="object 1847" descr=""/>
            <p:cNvSpPr/>
            <p:nvPr/>
          </p:nvSpPr>
          <p:spPr>
            <a:xfrm>
              <a:off x="15457051" y="124063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8" name="object 1848" descr=""/>
            <p:cNvSpPr/>
            <p:nvPr/>
          </p:nvSpPr>
          <p:spPr>
            <a:xfrm>
              <a:off x="15460593" y="12398764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4" h="7620">
                  <a:moveTo>
                    <a:pt x="0" y="7083"/>
                  </a:moveTo>
                  <a:lnTo>
                    <a:pt x="1315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9" name="object 1849" descr=""/>
            <p:cNvSpPr/>
            <p:nvPr/>
          </p:nvSpPr>
          <p:spPr>
            <a:xfrm>
              <a:off x="15476278" y="123952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 descr=""/>
            <p:cNvSpPr/>
            <p:nvPr/>
          </p:nvSpPr>
          <p:spPr>
            <a:xfrm>
              <a:off x="15478808" y="12383585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30" h="10159">
                  <a:moveTo>
                    <a:pt x="0" y="10119"/>
                  </a:moveTo>
                  <a:lnTo>
                    <a:pt x="9107" y="2023"/>
                  </a:lnTo>
                  <a:lnTo>
                    <a:pt x="1113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 descr=""/>
            <p:cNvSpPr/>
            <p:nvPr/>
          </p:nvSpPr>
          <p:spPr>
            <a:xfrm>
              <a:off x="15491457" y="123810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2" name="object 1852" descr=""/>
            <p:cNvSpPr/>
            <p:nvPr/>
          </p:nvSpPr>
          <p:spPr>
            <a:xfrm>
              <a:off x="15493987" y="12366382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5" h="12700">
                  <a:moveTo>
                    <a:pt x="0" y="12143"/>
                  </a:moveTo>
                  <a:lnTo>
                    <a:pt x="6071" y="5059"/>
                  </a:lnTo>
                  <a:lnTo>
                    <a:pt x="809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3" name="object 1853" descr=""/>
            <p:cNvSpPr/>
            <p:nvPr/>
          </p:nvSpPr>
          <p:spPr>
            <a:xfrm>
              <a:off x="15503601" y="123628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4" name="object 1854" descr=""/>
            <p:cNvSpPr/>
            <p:nvPr/>
          </p:nvSpPr>
          <p:spPr>
            <a:xfrm>
              <a:off x="15505119" y="12346143"/>
              <a:ext cx="6350" cy="14604"/>
            </a:xfrm>
            <a:custGeom>
              <a:avLst/>
              <a:gdLst/>
              <a:ahLst/>
              <a:cxnLst/>
              <a:rect l="l" t="t" r="r" b="b"/>
              <a:pathLst>
                <a:path w="6350" h="14604">
                  <a:moveTo>
                    <a:pt x="0" y="14167"/>
                  </a:moveTo>
                  <a:lnTo>
                    <a:pt x="3035" y="8095"/>
                  </a:lnTo>
                  <a:lnTo>
                    <a:pt x="607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5" name="object 1855" descr=""/>
            <p:cNvSpPr/>
            <p:nvPr/>
          </p:nvSpPr>
          <p:spPr>
            <a:xfrm>
              <a:off x="15511696" y="1234260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15513215" y="12324892"/>
              <a:ext cx="1270" cy="14604"/>
            </a:xfrm>
            <a:custGeom>
              <a:avLst/>
              <a:gdLst/>
              <a:ahLst/>
              <a:cxnLst/>
              <a:rect l="l" t="t" r="r" b="b"/>
              <a:pathLst>
                <a:path w="1269" h="14604">
                  <a:moveTo>
                    <a:pt x="0" y="14167"/>
                  </a:moveTo>
                  <a:lnTo>
                    <a:pt x="0" y="12143"/>
                  </a:lnTo>
                  <a:lnTo>
                    <a:pt x="101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15514732" y="12321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505"/>
                  </a:moveTo>
                  <a:lnTo>
                    <a:pt x="148" y="148"/>
                  </a:lnTo>
                  <a:lnTo>
                    <a:pt x="506" y="0"/>
                  </a:lnTo>
                  <a:lnTo>
                    <a:pt x="864" y="148"/>
                  </a:lnTo>
                  <a:lnTo>
                    <a:pt x="1012" y="505"/>
                  </a:lnTo>
                  <a:lnTo>
                    <a:pt x="864" y="863"/>
                  </a:lnTo>
                  <a:lnTo>
                    <a:pt x="506" y="1011"/>
                  </a:lnTo>
                  <a:lnTo>
                    <a:pt x="148" y="863"/>
                  </a:lnTo>
                  <a:lnTo>
                    <a:pt x="0" y="50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 descr=""/>
            <p:cNvSpPr/>
            <p:nvPr/>
          </p:nvSpPr>
          <p:spPr>
            <a:xfrm>
              <a:off x="19269578" y="11816892"/>
              <a:ext cx="819785" cy="608330"/>
            </a:xfrm>
            <a:custGeom>
              <a:avLst/>
              <a:gdLst/>
              <a:ahLst/>
              <a:cxnLst/>
              <a:rect l="l" t="t" r="r" b="b"/>
              <a:pathLst>
                <a:path w="819784" h="608329">
                  <a:moveTo>
                    <a:pt x="819680" y="0"/>
                  </a:moveTo>
                  <a:lnTo>
                    <a:pt x="819680" y="608182"/>
                  </a:lnTo>
                </a:path>
                <a:path w="819784" h="608329">
                  <a:moveTo>
                    <a:pt x="504963" y="0"/>
                  </a:moveTo>
                  <a:lnTo>
                    <a:pt x="504963" y="608182"/>
                  </a:lnTo>
                </a:path>
                <a:path w="819784" h="608329">
                  <a:moveTo>
                    <a:pt x="0" y="0"/>
                  </a:moveTo>
                  <a:lnTo>
                    <a:pt x="0" y="608182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59" name="object 1859" descr=""/>
          <p:cNvSpPr txBox="1"/>
          <p:nvPr/>
        </p:nvSpPr>
        <p:spPr>
          <a:xfrm>
            <a:off x="15761803" y="12212194"/>
            <a:ext cx="29146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latin typeface="ISOCPEUR"/>
                <a:cs typeface="ISOCPEUR"/>
              </a:rPr>
              <a:t>1...173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860" name="object 1860" descr=""/>
          <p:cNvSpPr txBox="1"/>
          <p:nvPr/>
        </p:nvSpPr>
        <p:spPr>
          <a:xfrm>
            <a:off x="16311294" y="12218266"/>
            <a:ext cx="47561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45" i="1">
                <a:latin typeface="ISOCPEUR"/>
                <a:cs typeface="ISOCPEUR"/>
              </a:rPr>
              <a:t>ПЧт</a:t>
            </a:r>
            <a:r>
              <a:rPr dirty="0" sz="900" spc="-9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-</a:t>
            </a:r>
            <a:r>
              <a:rPr dirty="0" sz="900" spc="-25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12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861" name="object 1861" descr=""/>
          <p:cNvSpPr txBox="1"/>
          <p:nvPr/>
        </p:nvSpPr>
        <p:spPr>
          <a:xfrm>
            <a:off x="17069244" y="11764488"/>
            <a:ext cx="828040" cy="619760"/>
          </a:xfrm>
          <a:prstGeom prst="rect">
            <a:avLst/>
          </a:prstGeom>
        </p:spPr>
        <p:txBody>
          <a:bodyPr wrap="square" lIns="0" tIns="63500" rIns="0" bIns="0" rtlCol="0" vert="horz">
            <a:spAutoFit/>
          </a:bodyPr>
          <a:lstStyle/>
          <a:p>
            <a:pPr marL="251460">
              <a:lnSpc>
                <a:spcPct val="100000"/>
              </a:lnSpc>
              <a:spcBef>
                <a:spcPts val="500"/>
              </a:spcBef>
            </a:pPr>
            <a:r>
              <a:rPr dirty="0" sz="900" spc="-10" i="1">
                <a:latin typeface="ISOCPEUR"/>
                <a:cs typeface="ISOCPEUR"/>
              </a:rPr>
              <a:t>Відмітка</a:t>
            </a:r>
            <a:endParaRPr sz="90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400"/>
              </a:spcBef>
              <a:tabLst>
                <a:tab pos="501015" algn="l"/>
              </a:tabLst>
            </a:pPr>
            <a:r>
              <a:rPr dirty="0" sz="900" spc="-10" i="1">
                <a:latin typeface="ISOCPEUR"/>
                <a:cs typeface="ISOCPEUR"/>
              </a:rPr>
              <a:t>Верху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20" i="1">
                <a:latin typeface="ISOCPEUR"/>
                <a:cs typeface="ISOCPEUR"/>
              </a:rPr>
              <a:t>Низу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635"/>
              </a:spcBef>
              <a:tabLst>
                <a:tab pos="523240" algn="l"/>
              </a:tabLst>
            </a:pPr>
            <a:r>
              <a:rPr dirty="0" sz="900" spc="-10" i="1">
                <a:latin typeface="ISOCPEUR"/>
                <a:cs typeface="ISOCPEUR"/>
              </a:rPr>
              <a:t>217,21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baseline="3086" sz="1350" spc="-15" i="1">
                <a:latin typeface="ISOCPEUR"/>
                <a:cs typeface="ISOCPEUR"/>
              </a:rPr>
              <a:t>205,21</a:t>
            </a:r>
            <a:endParaRPr baseline="3086" sz="1350">
              <a:latin typeface="ISOCPEUR"/>
              <a:cs typeface="ISOCPEUR"/>
            </a:endParaRPr>
          </a:p>
        </p:txBody>
      </p:sp>
      <p:sp>
        <p:nvSpPr>
          <p:cNvPr id="1862" name="object 1862" descr=""/>
          <p:cNvSpPr txBox="1"/>
          <p:nvPr/>
        </p:nvSpPr>
        <p:spPr>
          <a:xfrm>
            <a:off x="17925153" y="11880274"/>
            <a:ext cx="2184400" cy="50927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256540" marR="55880" indent="-193675">
              <a:lnSpc>
                <a:spcPts val="940"/>
              </a:lnSpc>
              <a:spcBef>
                <a:spcPts val="254"/>
              </a:spcBef>
              <a:tabLst>
                <a:tab pos="909955" algn="l"/>
                <a:tab pos="1538605" algn="l"/>
              </a:tabLst>
            </a:pPr>
            <a:r>
              <a:rPr dirty="0" sz="900" spc="-35" i="1">
                <a:latin typeface="ISOCPEUR"/>
                <a:cs typeface="ISOCPEUR"/>
              </a:rPr>
              <a:t>∅,</a:t>
            </a:r>
            <a:r>
              <a:rPr dirty="0" sz="900" spc="-10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отвору,</a:t>
            </a:r>
            <a:r>
              <a:rPr dirty="0" sz="900" spc="-18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∅,</a:t>
            </a:r>
            <a:r>
              <a:rPr dirty="0" sz="900" spc="-10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ущільнення,</a:t>
            </a:r>
            <a:r>
              <a:rPr dirty="0" sz="900" spc="-60" i="1">
                <a:latin typeface="ISOCPEUR"/>
                <a:cs typeface="ISOCPEUR"/>
              </a:rPr>
              <a:t> </a:t>
            </a:r>
            <a:r>
              <a:rPr dirty="0" baseline="6172" sz="1350" spc="-37" i="1">
                <a:latin typeface="ISOCPEUR"/>
                <a:cs typeface="ISOCPEUR"/>
              </a:rPr>
              <a:t>Довжина,</a:t>
            </a:r>
            <a:r>
              <a:rPr dirty="0" baseline="6172" sz="1350" spc="270" i="1">
                <a:latin typeface="ISOCPEUR"/>
                <a:cs typeface="ISOCPEUR"/>
              </a:rPr>
              <a:t> </a:t>
            </a:r>
            <a:r>
              <a:rPr dirty="0" baseline="-15432" sz="1350" spc="-30" i="1">
                <a:latin typeface="ISOCPEUR"/>
                <a:cs typeface="ISOCPEUR"/>
              </a:rPr>
              <a:t>Кіл.</a:t>
            </a:r>
            <a:r>
              <a:rPr dirty="0" baseline="-15432" sz="1350" spc="750" i="1">
                <a:latin typeface="ISOCPEUR"/>
                <a:cs typeface="ISOCPEUR"/>
              </a:rPr>
              <a:t>   </a:t>
            </a:r>
            <a:r>
              <a:rPr dirty="0" sz="900" spc="-25" i="1">
                <a:latin typeface="ISOCPEUR"/>
                <a:cs typeface="ISOCPEUR"/>
              </a:rPr>
              <a:t>мм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sz="900" spc="-25" i="1">
                <a:latin typeface="ISOCPEUR"/>
                <a:cs typeface="ISOCPEUR"/>
              </a:rPr>
              <a:t>мм</a:t>
            </a:r>
            <a:r>
              <a:rPr dirty="0" sz="900" i="1">
                <a:latin typeface="ISOCPEUR"/>
                <a:cs typeface="ISOCPEUR"/>
              </a:rPr>
              <a:t>	</a:t>
            </a:r>
            <a:r>
              <a:rPr dirty="0" baseline="6172" sz="1350" spc="-37" i="1">
                <a:latin typeface="ISOCPEUR"/>
                <a:cs typeface="ISOCPEUR"/>
              </a:rPr>
              <a:t>мм</a:t>
            </a:r>
            <a:endParaRPr baseline="6172" sz="1350">
              <a:latin typeface="ISOCPEUR"/>
              <a:cs typeface="ISOCPEUR"/>
            </a:endParaRPr>
          </a:p>
          <a:p>
            <a:pPr marL="256540">
              <a:lnSpc>
                <a:spcPct val="100000"/>
              </a:lnSpc>
              <a:spcBef>
                <a:spcPts val="690"/>
              </a:spcBef>
              <a:tabLst>
                <a:tab pos="884555" algn="l"/>
                <a:tab pos="1422400" algn="l"/>
                <a:tab pos="1910714" algn="l"/>
              </a:tabLst>
            </a:pPr>
            <a:r>
              <a:rPr dirty="0" baseline="3086" sz="1350" spc="-37" i="1">
                <a:latin typeface="ISOCPEUR"/>
                <a:cs typeface="ISOCPEUR"/>
              </a:rPr>
              <a:t>560</a:t>
            </a:r>
            <a:r>
              <a:rPr dirty="0" baseline="3086" sz="1350" i="1">
                <a:latin typeface="ISOCPEUR"/>
                <a:cs typeface="ISOCPEUR"/>
              </a:rPr>
              <a:t>	</a:t>
            </a:r>
            <a:r>
              <a:rPr dirty="0" baseline="3086" sz="1350" spc="-30" i="1">
                <a:latin typeface="ISOCPEUR"/>
                <a:cs typeface="ISOCPEUR"/>
              </a:rPr>
              <a:t>2165</a:t>
            </a:r>
            <a:r>
              <a:rPr dirty="0" baseline="3086" sz="1350" i="1">
                <a:latin typeface="ISOCPEUR"/>
                <a:cs typeface="ISOCPEUR"/>
              </a:rPr>
              <a:t>	</a:t>
            </a:r>
            <a:r>
              <a:rPr dirty="0" baseline="6172" sz="1350" spc="-15" i="1">
                <a:latin typeface="ISOCPEUR"/>
                <a:cs typeface="ISOCPEUR"/>
              </a:rPr>
              <a:t>l=12000</a:t>
            </a:r>
            <a:r>
              <a:rPr dirty="0" baseline="6172" sz="1350" i="1">
                <a:latin typeface="ISOCPEUR"/>
                <a:cs typeface="ISOCPEUR"/>
              </a:rPr>
              <a:t>	</a:t>
            </a:r>
            <a:r>
              <a:rPr dirty="0" sz="900" spc="-25" i="1">
                <a:latin typeface="ISOCPEUR"/>
                <a:cs typeface="ISOCPEUR"/>
              </a:rPr>
              <a:t>173</a:t>
            </a:r>
            <a:endParaRPr sz="900">
              <a:latin typeface="ISOCPEUR"/>
              <a:cs typeface="ISOCPEUR"/>
            </a:endParaRPr>
          </a:p>
        </p:txBody>
      </p:sp>
      <p:grpSp>
        <p:nvGrpSpPr>
          <p:cNvPr id="1863" name="object 1863" descr=""/>
          <p:cNvGrpSpPr/>
          <p:nvPr/>
        </p:nvGrpSpPr>
        <p:grpSpPr>
          <a:xfrm>
            <a:off x="9107" y="336"/>
            <a:ext cx="20083780" cy="6350"/>
            <a:chOff x="9107" y="336"/>
            <a:chExt cx="20083780" cy="6350"/>
          </a:xfrm>
        </p:grpSpPr>
        <p:sp>
          <p:nvSpPr>
            <p:cNvPr id="1864" name="object 1864" descr=""/>
            <p:cNvSpPr/>
            <p:nvPr/>
          </p:nvSpPr>
          <p:spPr>
            <a:xfrm>
              <a:off x="20086221" y="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6" y="0"/>
                  </a:lnTo>
                  <a:lnTo>
                    <a:pt x="5183" y="888"/>
                  </a:lnTo>
                  <a:lnTo>
                    <a:pt x="6072" y="3035"/>
                  </a:lnTo>
                  <a:lnTo>
                    <a:pt x="5183" y="5182"/>
                  </a:lnTo>
                  <a:lnTo>
                    <a:pt x="3036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65" name="object 1865" descr=""/>
            <p:cNvSpPr/>
            <p:nvPr/>
          </p:nvSpPr>
          <p:spPr>
            <a:xfrm>
              <a:off x="12143" y="3372"/>
              <a:ext cx="20077430" cy="0"/>
            </a:xfrm>
            <a:custGeom>
              <a:avLst/>
              <a:gdLst/>
              <a:ahLst/>
              <a:cxnLst/>
              <a:rect l="l" t="t" r="r" b="b"/>
              <a:pathLst>
                <a:path w="20077430" h="0">
                  <a:moveTo>
                    <a:pt x="20077115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6" name="object 1866" descr=""/>
            <p:cNvSpPr/>
            <p:nvPr/>
          </p:nvSpPr>
          <p:spPr>
            <a:xfrm>
              <a:off x="9107" y="337"/>
              <a:ext cx="6350" cy="6350"/>
            </a:xfrm>
            <a:custGeom>
              <a:avLst/>
              <a:gdLst/>
              <a:ahLst/>
              <a:cxnLst/>
              <a:rect l="l" t="t" r="r" b="b"/>
              <a:pathLst>
                <a:path w="6350" h="6350">
                  <a:moveTo>
                    <a:pt x="0" y="3035"/>
                  </a:moveTo>
                  <a:lnTo>
                    <a:pt x="889" y="888"/>
                  </a:lnTo>
                  <a:lnTo>
                    <a:pt x="3035" y="0"/>
                  </a:lnTo>
                  <a:lnTo>
                    <a:pt x="5182" y="888"/>
                  </a:lnTo>
                  <a:lnTo>
                    <a:pt x="6071" y="3035"/>
                  </a:lnTo>
                  <a:lnTo>
                    <a:pt x="5182" y="5182"/>
                  </a:lnTo>
                  <a:lnTo>
                    <a:pt x="3035" y="6071"/>
                  </a:lnTo>
                  <a:lnTo>
                    <a:pt x="889" y="5182"/>
                  </a:lnTo>
                  <a:lnTo>
                    <a:pt x="0" y="3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67" name="object 1867" descr=""/>
          <p:cNvSpPr txBox="1"/>
          <p:nvPr/>
        </p:nvSpPr>
        <p:spPr>
          <a:xfrm>
            <a:off x="10604693" y="466050"/>
            <a:ext cx="28575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u="sng" sz="145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С-</a:t>
            </a:r>
            <a:r>
              <a:rPr dirty="0" u="sng" sz="1450" spc="-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С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868" name="object 1868" descr=""/>
          <p:cNvSpPr/>
          <p:nvPr/>
        </p:nvSpPr>
        <p:spPr>
          <a:xfrm>
            <a:off x="1086835" y="13484589"/>
            <a:ext cx="60325" cy="0"/>
          </a:xfrm>
          <a:custGeom>
            <a:avLst/>
            <a:gdLst/>
            <a:ahLst/>
            <a:cxnLst/>
            <a:rect l="l" t="t" r="r" b="b"/>
            <a:pathLst>
              <a:path w="60325" h="0">
                <a:moveTo>
                  <a:pt x="59705" y="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869" name="object 1869" descr=""/>
          <p:cNvGrpSpPr/>
          <p:nvPr/>
        </p:nvGrpSpPr>
        <p:grpSpPr>
          <a:xfrm>
            <a:off x="488196" y="10853951"/>
            <a:ext cx="2474595" cy="3229610"/>
            <a:chOff x="488196" y="10853951"/>
            <a:chExt cx="2474595" cy="3229610"/>
          </a:xfrm>
        </p:grpSpPr>
        <p:sp>
          <p:nvSpPr>
            <p:cNvPr id="1870" name="object 1870" descr=""/>
            <p:cNvSpPr/>
            <p:nvPr/>
          </p:nvSpPr>
          <p:spPr>
            <a:xfrm>
              <a:off x="1086835" y="10855538"/>
              <a:ext cx="60325" cy="2868295"/>
            </a:xfrm>
            <a:custGeom>
              <a:avLst/>
              <a:gdLst/>
              <a:ahLst/>
              <a:cxnLst/>
              <a:rect l="l" t="t" r="r" b="b"/>
              <a:pathLst>
                <a:path w="60325" h="2868294">
                  <a:moveTo>
                    <a:pt x="0" y="0"/>
                  </a:moveTo>
                  <a:lnTo>
                    <a:pt x="0" y="2867870"/>
                  </a:lnTo>
                  <a:lnTo>
                    <a:pt x="59705" y="28678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1" name="object 1871" descr=""/>
            <p:cNvSpPr/>
            <p:nvPr/>
          </p:nvSpPr>
          <p:spPr>
            <a:xfrm>
              <a:off x="1117194" y="1085553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2" name="object 1872" descr=""/>
            <p:cNvSpPr/>
            <p:nvPr/>
          </p:nvSpPr>
          <p:spPr>
            <a:xfrm>
              <a:off x="1117194" y="1085553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3" name="object 1873" descr=""/>
            <p:cNvSpPr/>
            <p:nvPr/>
          </p:nvSpPr>
          <p:spPr>
            <a:xfrm>
              <a:off x="1086835" y="10855538"/>
              <a:ext cx="60325" cy="2868295"/>
            </a:xfrm>
            <a:custGeom>
              <a:avLst/>
              <a:gdLst/>
              <a:ahLst/>
              <a:cxnLst/>
              <a:rect l="l" t="t" r="r" b="b"/>
              <a:pathLst>
                <a:path w="60325" h="2868294">
                  <a:moveTo>
                    <a:pt x="59705" y="2867870"/>
                  </a:moveTo>
                  <a:lnTo>
                    <a:pt x="59705" y="0"/>
                  </a:lnTo>
                  <a:lnTo>
                    <a:pt x="0" y="0"/>
                  </a:lnTo>
                </a:path>
                <a:path w="60325" h="2868294">
                  <a:moveTo>
                    <a:pt x="30358" y="0"/>
                  </a:moveTo>
                  <a:lnTo>
                    <a:pt x="30358" y="2867870"/>
                  </a:lnTo>
                </a:path>
                <a:path w="60325" h="2868294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4" name="object 1874" descr=""/>
            <p:cNvSpPr/>
            <p:nvPr/>
          </p:nvSpPr>
          <p:spPr>
            <a:xfrm>
              <a:off x="1086835" y="1097494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5" name="object 1875" descr=""/>
            <p:cNvSpPr/>
            <p:nvPr/>
          </p:nvSpPr>
          <p:spPr>
            <a:xfrm>
              <a:off x="1086835" y="1097494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6" name="object 1876" descr=""/>
            <p:cNvSpPr/>
            <p:nvPr/>
          </p:nvSpPr>
          <p:spPr>
            <a:xfrm>
              <a:off x="1086835" y="1109435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7" name="object 1877" descr=""/>
            <p:cNvSpPr/>
            <p:nvPr/>
          </p:nvSpPr>
          <p:spPr>
            <a:xfrm>
              <a:off x="1117194" y="1109435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8" name="object 1878" descr=""/>
            <p:cNvSpPr/>
            <p:nvPr/>
          </p:nvSpPr>
          <p:spPr>
            <a:xfrm>
              <a:off x="1117194" y="1109435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79" name="object 1879" descr=""/>
            <p:cNvSpPr/>
            <p:nvPr/>
          </p:nvSpPr>
          <p:spPr>
            <a:xfrm>
              <a:off x="1086835" y="11094359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0" name="object 1880" descr=""/>
            <p:cNvSpPr/>
            <p:nvPr/>
          </p:nvSpPr>
          <p:spPr>
            <a:xfrm>
              <a:off x="1086835" y="1121376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1" name="object 1881" descr=""/>
            <p:cNvSpPr/>
            <p:nvPr/>
          </p:nvSpPr>
          <p:spPr>
            <a:xfrm>
              <a:off x="1086835" y="11213769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1086835" y="11333179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1117194" y="1133318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 descr=""/>
            <p:cNvSpPr/>
            <p:nvPr/>
          </p:nvSpPr>
          <p:spPr>
            <a:xfrm>
              <a:off x="1117194" y="11333179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 descr=""/>
            <p:cNvSpPr/>
            <p:nvPr/>
          </p:nvSpPr>
          <p:spPr>
            <a:xfrm>
              <a:off x="1086835" y="11333179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 descr=""/>
            <p:cNvSpPr/>
            <p:nvPr/>
          </p:nvSpPr>
          <p:spPr>
            <a:xfrm>
              <a:off x="1086835" y="1145259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87" name="object 1887" descr=""/>
            <p:cNvSpPr/>
            <p:nvPr/>
          </p:nvSpPr>
          <p:spPr>
            <a:xfrm>
              <a:off x="1086835" y="1145259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8" name="object 1888" descr=""/>
            <p:cNvSpPr/>
            <p:nvPr/>
          </p:nvSpPr>
          <p:spPr>
            <a:xfrm>
              <a:off x="1086835" y="11572000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1117194" y="1157200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1117194" y="11572000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1086835" y="11572000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 descr=""/>
            <p:cNvSpPr/>
            <p:nvPr/>
          </p:nvSpPr>
          <p:spPr>
            <a:xfrm>
              <a:off x="1086835" y="1169141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 descr=""/>
            <p:cNvSpPr/>
            <p:nvPr/>
          </p:nvSpPr>
          <p:spPr>
            <a:xfrm>
              <a:off x="1086835" y="11691410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 descr=""/>
            <p:cNvSpPr/>
            <p:nvPr/>
          </p:nvSpPr>
          <p:spPr>
            <a:xfrm>
              <a:off x="1086835" y="11810821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 descr=""/>
            <p:cNvSpPr/>
            <p:nvPr/>
          </p:nvSpPr>
          <p:spPr>
            <a:xfrm>
              <a:off x="1117194" y="11810821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0" y="0"/>
                  </a:moveTo>
                  <a:lnTo>
                    <a:pt x="0" y="120422"/>
                  </a:lnTo>
                  <a:lnTo>
                    <a:pt x="29346" y="120422"/>
                  </a:lnTo>
                  <a:lnTo>
                    <a:pt x="0" y="0"/>
                  </a:lnTo>
                  <a:close/>
                </a:path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1117194" y="11810821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  <a:path w="29844" h="120650">
                  <a:moveTo>
                    <a:pt x="0" y="0"/>
                  </a:moveTo>
                  <a:lnTo>
                    <a:pt x="29346" y="120422"/>
                  </a:lnTo>
                  <a:lnTo>
                    <a:pt x="0" y="1204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1086835" y="11810821"/>
              <a:ext cx="60325" cy="120650"/>
            </a:xfrm>
            <a:custGeom>
              <a:avLst/>
              <a:gdLst/>
              <a:ahLst/>
              <a:cxnLst/>
              <a:rect l="l" t="t" r="r" b="b"/>
              <a:pathLst>
                <a:path w="60325" h="120650">
                  <a:moveTo>
                    <a:pt x="59705" y="0"/>
                  </a:moveTo>
                  <a:lnTo>
                    <a:pt x="0" y="0"/>
                  </a:lnTo>
                </a:path>
                <a:path w="60325" h="120650">
                  <a:moveTo>
                    <a:pt x="59705" y="120422"/>
                  </a:moveTo>
                  <a:lnTo>
                    <a:pt x="0" y="1204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1086835" y="11931243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 descr=""/>
            <p:cNvSpPr/>
            <p:nvPr/>
          </p:nvSpPr>
          <p:spPr>
            <a:xfrm>
              <a:off x="1086835" y="11931243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 descr=""/>
            <p:cNvSpPr/>
            <p:nvPr/>
          </p:nvSpPr>
          <p:spPr>
            <a:xfrm>
              <a:off x="1086835" y="12050653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 descr=""/>
            <p:cNvSpPr/>
            <p:nvPr/>
          </p:nvSpPr>
          <p:spPr>
            <a:xfrm>
              <a:off x="1117194" y="12050653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1117194" y="12050653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1086835" y="12050653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1086835" y="12170063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1086835" y="12170063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 descr=""/>
            <p:cNvSpPr/>
            <p:nvPr/>
          </p:nvSpPr>
          <p:spPr>
            <a:xfrm>
              <a:off x="1086835" y="12289473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 descr=""/>
            <p:cNvSpPr/>
            <p:nvPr/>
          </p:nvSpPr>
          <p:spPr>
            <a:xfrm>
              <a:off x="1117194" y="12289474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 descr=""/>
            <p:cNvSpPr/>
            <p:nvPr/>
          </p:nvSpPr>
          <p:spPr>
            <a:xfrm>
              <a:off x="1117194" y="12289473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1086835" y="12289473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1086835" y="1240888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1086835" y="1240888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1086835" y="12528294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 descr=""/>
            <p:cNvSpPr/>
            <p:nvPr/>
          </p:nvSpPr>
          <p:spPr>
            <a:xfrm>
              <a:off x="1117194" y="12528294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 descr=""/>
            <p:cNvSpPr/>
            <p:nvPr/>
          </p:nvSpPr>
          <p:spPr>
            <a:xfrm>
              <a:off x="1117194" y="12528294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 descr=""/>
            <p:cNvSpPr/>
            <p:nvPr/>
          </p:nvSpPr>
          <p:spPr>
            <a:xfrm>
              <a:off x="1086835" y="12528294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1086835" y="1264770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1086835" y="12647704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1086835" y="12767115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1117194" y="1276711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1117194" y="12767115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1086835" y="12767115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1086835" y="12886525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1086835" y="12886525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1086835" y="13005935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 descr=""/>
            <p:cNvSpPr/>
            <p:nvPr/>
          </p:nvSpPr>
          <p:spPr>
            <a:xfrm>
              <a:off x="1117194" y="13005935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0" y="0"/>
                  </a:moveTo>
                  <a:lnTo>
                    <a:pt x="0" y="120422"/>
                  </a:lnTo>
                  <a:lnTo>
                    <a:pt x="29346" y="120422"/>
                  </a:lnTo>
                  <a:lnTo>
                    <a:pt x="0" y="0"/>
                  </a:lnTo>
                  <a:close/>
                </a:path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 descr=""/>
            <p:cNvSpPr/>
            <p:nvPr/>
          </p:nvSpPr>
          <p:spPr>
            <a:xfrm>
              <a:off x="1117194" y="13005935"/>
              <a:ext cx="29845" cy="120650"/>
            </a:xfrm>
            <a:custGeom>
              <a:avLst/>
              <a:gdLst/>
              <a:ahLst/>
              <a:cxnLst/>
              <a:rect l="l" t="t" r="r" b="b"/>
              <a:pathLst>
                <a:path w="29844" h="120650">
                  <a:moveTo>
                    <a:pt x="29346" y="0"/>
                  </a:moveTo>
                  <a:lnTo>
                    <a:pt x="0" y="0"/>
                  </a:lnTo>
                  <a:lnTo>
                    <a:pt x="29346" y="120422"/>
                  </a:lnTo>
                  <a:lnTo>
                    <a:pt x="29346" y="0"/>
                  </a:lnTo>
                  <a:close/>
                </a:path>
                <a:path w="29844" h="120650">
                  <a:moveTo>
                    <a:pt x="0" y="0"/>
                  </a:moveTo>
                  <a:lnTo>
                    <a:pt x="29346" y="120422"/>
                  </a:lnTo>
                  <a:lnTo>
                    <a:pt x="0" y="120422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 descr=""/>
            <p:cNvSpPr/>
            <p:nvPr/>
          </p:nvSpPr>
          <p:spPr>
            <a:xfrm>
              <a:off x="1086835" y="13005935"/>
              <a:ext cx="60325" cy="120650"/>
            </a:xfrm>
            <a:custGeom>
              <a:avLst/>
              <a:gdLst/>
              <a:ahLst/>
              <a:cxnLst/>
              <a:rect l="l" t="t" r="r" b="b"/>
              <a:pathLst>
                <a:path w="60325" h="120650">
                  <a:moveTo>
                    <a:pt x="59705" y="0"/>
                  </a:moveTo>
                  <a:lnTo>
                    <a:pt x="0" y="0"/>
                  </a:lnTo>
                </a:path>
                <a:path w="60325" h="120650">
                  <a:moveTo>
                    <a:pt x="59705" y="120422"/>
                  </a:moveTo>
                  <a:lnTo>
                    <a:pt x="0" y="1204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 descr=""/>
            <p:cNvSpPr/>
            <p:nvPr/>
          </p:nvSpPr>
          <p:spPr>
            <a:xfrm>
              <a:off x="1086835" y="13126357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 descr=""/>
            <p:cNvSpPr/>
            <p:nvPr/>
          </p:nvSpPr>
          <p:spPr>
            <a:xfrm>
              <a:off x="1086835" y="13126357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 descr=""/>
            <p:cNvSpPr/>
            <p:nvPr/>
          </p:nvSpPr>
          <p:spPr>
            <a:xfrm>
              <a:off x="1086835" y="1324576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1117194" y="1324576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1117194" y="1324576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1086835" y="13245768"/>
              <a:ext cx="60325" cy="120014"/>
            </a:xfrm>
            <a:custGeom>
              <a:avLst/>
              <a:gdLst/>
              <a:ahLst/>
              <a:cxnLst/>
              <a:rect l="l" t="t" r="r" b="b"/>
              <a:pathLst>
                <a:path w="60325" h="120015">
                  <a:moveTo>
                    <a:pt x="59705" y="0"/>
                  </a:moveTo>
                  <a:lnTo>
                    <a:pt x="0" y="0"/>
                  </a:lnTo>
                </a:path>
                <a:path w="60325" h="120015">
                  <a:moveTo>
                    <a:pt x="59705" y="119410"/>
                  </a:moveTo>
                  <a:lnTo>
                    <a:pt x="0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1086835" y="1336517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1086835" y="1336517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1086835" y="1348458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 descr=""/>
            <p:cNvSpPr/>
            <p:nvPr/>
          </p:nvSpPr>
          <p:spPr>
            <a:xfrm>
              <a:off x="1117194" y="1348458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0" y="0"/>
                  </a:moveTo>
                  <a:lnTo>
                    <a:pt x="0" y="119410"/>
                  </a:lnTo>
                  <a:lnTo>
                    <a:pt x="29346" y="119410"/>
                  </a:lnTo>
                  <a:lnTo>
                    <a:pt x="0" y="0"/>
                  </a:lnTo>
                  <a:close/>
                </a:path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 descr=""/>
            <p:cNvSpPr/>
            <p:nvPr/>
          </p:nvSpPr>
          <p:spPr>
            <a:xfrm>
              <a:off x="1117194" y="13484588"/>
              <a:ext cx="29845" cy="120014"/>
            </a:xfrm>
            <a:custGeom>
              <a:avLst/>
              <a:gdLst/>
              <a:ahLst/>
              <a:cxnLst/>
              <a:rect l="l" t="t" r="r" b="b"/>
              <a:pathLst>
                <a:path w="29844" h="120015">
                  <a:moveTo>
                    <a:pt x="29346" y="0"/>
                  </a:moveTo>
                  <a:lnTo>
                    <a:pt x="0" y="0"/>
                  </a:lnTo>
                  <a:lnTo>
                    <a:pt x="29346" y="119410"/>
                  </a:lnTo>
                  <a:lnTo>
                    <a:pt x="29346" y="0"/>
                  </a:lnTo>
                  <a:close/>
                </a:path>
                <a:path w="29844" h="120015">
                  <a:moveTo>
                    <a:pt x="0" y="0"/>
                  </a:moveTo>
                  <a:lnTo>
                    <a:pt x="29346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 descr=""/>
            <p:cNvSpPr/>
            <p:nvPr/>
          </p:nvSpPr>
          <p:spPr>
            <a:xfrm>
              <a:off x="1086835" y="13603998"/>
              <a:ext cx="60325" cy="0"/>
            </a:xfrm>
            <a:custGeom>
              <a:avLst/>
              <a:gdLst/>
              <a:ahLst/>
              <a:cxnLst/>
              <a:rect l="l" t="t" r="r" b="b"/>
              <a:pathLst>
                <a:path w="60325" h="0">
                  <a:moveTo>
                    <a:pt x="59705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1086835" y="1360399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0" y="0"/>
                  </a:moveTo>
                  <a:lnTo>
                    <a:pt x="0" y="119410"/>
                  </a:lnTo>
                  <a:lnTo>
                    <a:pt x="30358" y="119410"/>
                  </a:lnTo>
                  <a:lnTo>
                    <a:pt x="0" y="0"/>
                  </a:lnTo>
                  <a:close/>
                </a:path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1086835" y="13603998"/>
              <a:ext cx="30480" cy="120014"/>
            </a:xfrm>
            <a:custGeom>
              <a:avLst/>
              <a:gdLst/>
              <a:ahLst/>
              <a:cxnLst/>
              <a:rect l="l" t="t" r="r" b="b"/>
              <a:pathLst>
                <a:path w="30480" h="120015">
                  <a:moveTo>
                    <a:pt x="30358" y="0"/>
                  </a:moveTo>
                  <a:lnTo>
                    <a:pt x="0" y="0"/>
                  </a:lnTo>
                  <a:lnTo>
                    <a:pt x="30358" y="119410"/>
                  </a:lnTo>
                  <a:lnTo>
                    <a:pt x="30358" y="0"/>
                  </a:lnTo>
                  <a:close/>
                </a:path>
                <a:path w="30480" h="120015">
                  <a:moveTo>
                    <a:pt x="0" y="0"/>
                  </a:moveTo>
                  <a:lnTo>
                    <a:pt x="30358" y="119410"/>
                  </a:lnTo>
                  <a:lnTo>
                    <a:pt x="0" y="11941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489784" y="13723409"/>
              <a:ext cx="2471420" cy="358775"/>
            </a:xfrm>
            <a:custGeom>
              <a:avLst/>
              <a:gdLst/>
              <a:ahLst/>
              <a:cxnLst/>
              <a:rect l="l" t="t" r="r" b="b"/>
              <a:pathLst>
                <a:path w="2471420" h="358775">
                  <a:moveTo>
                    <a:pt x="656756" y="0"/>
                  </a:moveTo>
                  <a:lnTo>
                    <a:pt x="597051" y="0"/>
                  </a:lnTo>
                  <a:lnTo>
                    <a:pt x="597051" y="358230"/>
                  </a:lnTo>
                </a:path>
                <a:path w="2471420" h="358775">
                  <a:moveTo>
                    <a:pt x="597051" y="0"/>
                  </a:moveTo>
                  <a:lnTo>
                    <a:pt x="0" y="0"/>
                  </a:lnTo>
                </a:path>
                <a:path w="2471420" h="358775">
                  <a:moveTo>
                    <a:pt x="0" y="358230"/>
                  </a:moveTo>
                  <a:lnTo>
                    <a:pt x="597051" y="358230"/>
                  </a:lnTo>
                </a:path>
                <a:path w="2471420" h="358775">
                  <a:moveTo>
                    <a:pt x="2471185" y="238820"/>
                  </a:moveTo>
                  <a:lnTo>
                    <a:pt x="0" y="238820"/>
                  </a:lnTo>
                </a:path>
                <a:path w="2471420" h="358775">
                  <a:moveTo>
                    <a:pt x="597051" y="149768"/>
                  </a:moveTo>
                  <a:lnTo>
                    <a:pt x="0" y="149768"/>
                  </a:lnTo>
                </a:path>
                <a:path w="2471420" h="358775">
                  <a:moveTo>
                    <a:pt x="656756" y="0"/>
                  </a:moveTo>
                  <a:lnTo>
                    <a:pt x="1254819" y="0"/>
                  </a:lnTo>
                </a:path>
                <a:path w="2471420" h="358775">
                  <a:moveTo>
                    <a:pt x="847003" y="0"/>
                  </a:moveTo>
                  <a:lnTo>
                    <a:pt x="1452150" y="0"/>
                  </a:lnTo>
                  <a:lnTo>
                    <a:pt x="1889313" y="0"/>
                  </a:lnTo>
                  <a:lnTo>
                    <a:pt x="2471185" y="0"/>
                  </a:lnTo>
                  <a:lnTo>
                    <a:pt x="2471185" y="358230"/>
                  </a:lnTo>
                  <a:lnTo>
                    <a:pt x="597051" y="358230"/>
                  </a:lnTo>
                </a:path>
                <a:path w="2471420" h="358775">
                  <a:moveTo>
                    <a:pt x="597051" y="149768"/>
                  </a:moveTo>
                  <a:lnTo>
                    <a:pt x="2471185" y="14976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43" name="object 1943" descr=""/>
          <p:cNvSpPr txBox="1"/>
          <p:nvPr/>
        </p:nvSpPr>
        <p:spPr>
          <a:xfrm>
            <a:off x="550115" y="13718376"/>
            <a:ext cx="459105" cy="132715"/>
          </a:xfrm>
          <a:prstGeom prst="rect">
            <a:avLst/>
          </a:prstGeom>
        </p:spPr>
        <p:txBody>
          <a:bodyPr wrap="square" lIns="0" tIns="20955" rIns="0" bIns="0" rtlCol="0" vert="horz">
            <a:spAutoFit/>
          </a:bodyPr>
          <a:lstStyle/>
          <a:p>
            <a:pPr marL="12700" marR="5080" indent="20955">
              <a:lnSpc>
                <a:spcPts val="390"/>
              </a:lnSpc>
              <a:spcBef>
                <a:spcPts val="165"/>
              </a:spcBef>
            </a:pPr>
            <a:r>
              <a:rPr dirty="0" sz="350" spc="-10" i="1">
                <a:latin typeface="ISOCPEUR"/>
                <a:cs typeface="ISOCPEUR"/>
              </a:rPr>
              <a:t>Абсолютна</a:t>
            </a:r>
            <a:r>
              <a:rPr dirty="0" sz="350" spc="-5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відмітка</a:t>
            </a:r>
            <a:r>
              <a:rPr dirty="0" sz="350" spc="5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свердловини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в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метрах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944" name="object 1944" descr=""/>
          <p:cNvSpPr/>
          <p:nvPr/>
        </p:nvSpPr>
        <p:spPr>
          <a:xfrm>
            <a:off x="489784" y="13723408"/>
            <a:ext cx="812800" cy="358775"/>
          </a:xfrm>
          <a:custGeom>
            <a:avLst/>
            <a:gdLst/>
            <a:ahLst/>
            <a:cxnLst/>
            <a:rect l="l" t="t" r="r" b="b"/>
            <a:pathLst>
              <a:path w="812800" h="358775">
                <a:moveTo>
                  <a:pt x="0" y="0"/>
                </a:moveTo>
                <a:lnTo>
                  <a:pt x="0" y="358230"/>
                </a:lnTo>
              </a:path>
              <a:path w="812800" h="358775">
                <a:moveTo>
                  <a:pt x="812596" y="149768"/>
                </a:moveTo>
                <a:lnTo>
                  <a:pt x="812596" y="2388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45" name="object 1945" descr=""/>
          <p:cNvSpPr txBox="1"/>
          <p:nvPr/>
        </p:nvSpPr>
        <p:spPr>
          <a:xfrm>
            <a:off x="1225087" y="13741651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220.01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1946" name="object 1946" descr=""/>
          <p:cNvSpPr txBox="1"/>
          <p:nvPr/>
        </p:nvSpPr>
        <p:spPr>
          <a:xfrm>
            <a:off x="1331207" y="11010424"/>
            <a:ext cx="64135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1</a:t>
            </a:r>
            <a:endParaRPr sz="500">
              <a:latin typeface="ISOCPEUR"/>
              <a:cs typeface="ISOCPEUR"/>
            </a:endParaRPr>
          </a:p>
        </p:txBody>
      </p:sp>
      <p:pic>
        <p:nvPicPr>
          <p:cNvPr id="1947" name="object 1947" descr="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145022" y="10972419"/>
            <a:ext cx="503445" cy="1939910"/>
          </a:xfrm>
          <a:prstGeom prst="rect">
            <a:avLst/>
          </a:prstGeom>
        </p:spPr>
      </p:pic>
      <p:sp>
        <p:nvSpPr>
          <p:cNvPr id="1948" name="object 1948" descr=""/>
          <p:cNvSpPr txBox="1"/>
          <p:nvPr/>
        </p:nvSpPr>
        <p:spPr>
          <a:xfrm>
            <a:off x="1343351" y="11178409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grpSp>
        <p:nvGrpSpPr>
          <p:cNvPr id="1949" name="object 1949" descr=""/>
          <p:cNvGrpSpPr/>
          <p:nvPr/>
        </p:nvGrpSpPr>
        <p:grpSpPr>
          <a:xfrm>
            <a:off x="1570984" y="11846239"/>
            <a:ext cx="1293495" cy="487680"/>
            <a:chOff x="1570984" y="11846239"/>
            <a:chExt cx="1293495" cy="487680"/>
          </a:xfrm>
        </p:grpSpPr>
        <p:sp>
          <p:nvSpPr>
            <p:cNvPr id="1950" name="object 1950" descr=""/>
            <p:cNvSpPr/>
            <p:nvPr/>
          </p:nvSpPr>
          <p:spPr>
            <a:xfrm>
              <a:off x="1572572" y="12264175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w="0" h="60325">
                  <a:moveTo>
                    <a:pt x="0" y="5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2026938" y="118462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2026938" y="1184623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2672563" y="123309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 descr=""/>
            <p:cNvSpPr/>
            <p:nvPr/>
          </p:nvSpPr>
          <p:spPr>
            <a:xfrm>
              <a:off x="267155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 descr=""/>
            <p:cNvSpPr/>
            <p:nvPr/>
          </p:nvSpPr>
          <p:spPr>
            <a:xfrm>
              <a:off x="267155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 descr=""/>
            <p:cNvSpPr/>
            <p:nvPr/>
          </p:nvSpPr>
          <p:spPr>
            <a:xfrm>
              <a:off x="2862810" y="12264175"/>
              <a:ext cx="0" cy="62230"/>
            </a:xfrm>
            <a:custGeom>
              <a:avLst/>
              <a:gdLst/>
              <a:ahLst/>
              <a:cxnLst/>
              <a:rect l="l" t="t" r="r" b="b"/>
              <a:pathLst>
                <a:path w="0" h="62229">
                  <a:moveTo>
                    <a:pt x="0" y="617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957" name="object 1957" descr=""/>
          <p:cNvSpPr txBox="1"/>
          <p:nvPr/>
        </p:nvSpPr>
        <p:spPr>
          <a:xfrm>
            <a:off x="1343351" y="11774448"/>
            <a:ext cx="76835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4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958" name="object 1958" descr=""/>
          <p:cNvSpPr/>
          <p:nvPr/>
        </p:nvSpPr>
        <p:spPr>
          <a:xfrm>
            <a:off x="1610014" y="12593060"/>
            <a:ext cx="835025" cy="245110"/>
          </a:xfrm>
          <a:custGeom>
            <a:avLst/>
            <a:gdLst/>
            <a:ahLst/>
            <a:cxnLst/>
            <a:rect l="l" t="t" r="r" b="b"/>
            <a:pathLst>
              <a:path w="835025" h="245109">
                <a:moveTo>
                  <a:pt x="0" y="244892"/>
                </a:moveTo>
                <a:lnTo>
                  <a:pt x="0" y="153816"/>
                </a:lnTo>
              </a:path>
              <a:path w="835025" h="245109">
                <a:moveTo>
                  <a:pt x="75896" y="244892"/>
                </a:moveTo>
                <a:lnTo>
                  <a:pt x="75896" y="168995"/>
                </a:lnTo>
              </a:path>
              <a:path w="835025" h="245109">
                <a:moveTo>
                  <a:pt x="151792" y="244892"/>
                </a:moveTo>
                <a:lnTo>
                  <a:pt x="151792" y="177091"/>
                </a:lnTo>
              </a:path>
              <a:path w="835025" h="245109">
                <a:moveTo>
                  <a:pt x="227689" y="244892"/>
                </a:moveTo>
                <a:lnTo>
                  <a:pt x="227689" y="177091"/>
                </a:lnTo>
              </a:path>
              <a:path w="835025" h="245109">
                <a:moveTo>
                  <a:pt x="303585" y="244892"/>
                </a:moveTo>
                <a:lnTo>
                  <a:pt x="303585" y="168995"/>
                </a:lnTo>
              </a:path>
              <a:path w="835025" h="245109">
                <a:moveTo>
                  <a:pt x="379481" y="244892"/>
                </a:moveTo>
                <a:lnTo>
                  <a:pt x="379481" y="153816"/>
                </a:lnTo>
              </a:path>
              <a:path w="835025" h="245109">
                <a:moveTo>
                  <a:pt x="455378" y="244892"/>
                </a:moveTo>
                <a:lnTo>
                  <a:pt x="455378" y="48573"/>
                </a:lnTo>
              </a:path>
              <a:path w="835025" h="245109">
                <a:moveTo>
                  <a:pt x="531274" y="244892"/>
                </a:moveTo>
                <a:lnTo>
                  <a:pt x="531274" y="48573"/>
                </a:lnTo>
              </a:path>
              <a:path w="835025" h="245109">
                <a:moveTo>
                  <a:pt x="607170" y="244892"/>
                </a:moveTo>
                <a:lnTo>
                  <a:pt x="607170" y="139649"/>
                </a:lnTo>
              </a:path>
              <a:path w="835025" h="245109">
                <a:moveTo>
                  <a:pt x="683067" y="244892"/>
                </a:moveTo>
                <a:lnTo>
                  <a:pt x="683067" y="165960"/>
                </a:lnTo>
              </a:path>
              <a:path w="835025" h="245109">
                <a:moveTo>
                  <a:pt x="758963" y="244892"/>
                </a:moveTo>
                <a:lnTo>
                  <a:pt x="758963" y="170007"/>
                </a:lnTo>
              </a:path>
              <a:path w="835025" h="245109">
                <a:moveTo>
                  <a:pt x="834859" y="244892"/>
                </a:moveTo>
                <a:lnTo>
                  <a:pt x="834859" y="179115"/>
                </a:lnTo>
              </a:path>
              <a:path w="835025" h="245109">
                <a:moveTo>
                  <a:pt x="38454" y="244892"/>
                </a:moveTo>
                <a:lnTo>
                  <a:pt x="38454" y="212509"/>
                </a:lnTo>
              </a:path>
              <a:path w="835025" h="245109">
                <a:moveTo>
                  <a:pt x="38454" y="193282"/>
                </a:moveTo>
                <a:lnTo>
                  <a:pt x="38454" y="165960"/>
                </a:lnTo>
              </a:path>
              <a:path w="835025" h="245109">
                <a:moveTo>
                  <a:pt x="114350" y="244892"/>
                </a:moveTo>
                <a:lnTo>
                  <a:pt x="114350" y="212509"/>
                </a:lnTo>
              </a:path>
              <a:path w="835025" h="245109">
                <a:moveTo>
                  <a:pt x="114350" y="193282"/>
                </a:moveTo>
                <a:lnTo>
                  <a:pt x="114350" y="170007"/>
                </a:lnTo>
              </a:path>
              <a:path w="835025" h="245109">
                <a:moveTo>
                  <a:pt x="190246" y="244892"/>
                </a:moveTo>
                <a:lnTo>
                  <a:pt x="190246" y="212509"/>
                </a:lnTo>
              </a:path>
              <a:path w="835025" h="245109">
                <a:moveTo>
                  <a:pt x="190246" y="193282"/>
                </a:moveTo>
                <a:lnTo>
                  <a:pt x="190246" y="179115"/>
                </a:lnTo>
              </a:path>
              <a:path w="835025" h="245109">
                <a:moveTo>
                  <a:pt x="266143" y="244892"/>
                </a:moveTo>
                <a:lnTo>
                  <a:pt x="266143" y="212509"/>
                </a:lnTo>
              </a:path>
              <a:path w="835025" h="245109">
                <a:moveTo>
                  <a:pt x="266143" y="193282"/>
                </a:moveTo>
                <a:lnTo>
                  <a:pt x="266143" y="168995"/>
                </a:lnTo>
              </a:path>
              <a:path w="835025" h="245109">
                <a:moveTo>
                  <a:pt x="342039" y="244892"/>
                </a:moveTo>
                <a:lnTo>
                  <a:pt x="342039" y="212509"/>
                </a:lnTo>
              </a:path>
              <a:path w="835025" h="245109">
                <a:moveTo>
                  <a:pt x="342039" y="193282"/>
                </a:moveTo>
                <a:lnTo>
                  <a:pt x="342039" y="164948"/>
                </a:lnTo>
              </a:path>
              <a:path w="835025" h="245109">
                <a:moveTo>
                  <a:pt x="417935" y="244892"/>
                </a:moveTo>
                <a:lnTo>
                  <a:pt x="417935" y="212509"/>
                </a:lnTo>
              </a:path>
              <a:path w="835025" h="245109">
                <a:moveTo>
                  <a:pt x="417935" y="193282"/>
                </a:moveTo>
                <a:lnTo>
                  <a:pt x="417935" y="154828"/>
                </a:lnTo>
              </a:path>
              <a:path w="835025" h="245109">
                <a:moveTo>
                  <a:pt x="493832" y="244892"/>
                </a:moveTo>
                <a:lnTo>
                  <a:pt x="493832" y="212509"/>
                </a:lnTo>
              </a:path>
              <a:path w="835025" h="245109">
                <a:moveTo>
                  <a:pt x="493832" y="193282"/>
                </a:moveTo>
                <a:lnTo>
                  <a:pt x="493832" y="154828"/>
                </a:lnTo>
              </a:path>
              <a:path w="835025" h="245109">
                <a:moveTo>
                  <a:pt x="493832" y="136613"/>
                </a:moveTo>
                <a:lnTo>
                  <a:pt x="493832" y="98159"/>
                </a:lnTo>
              </a:path>
              <a:path w="835025" h="245109">
                <a:moveTo>
                  <a:pt x="493832" y="78932"/>
                </a:moveTo>
                <a:lnTo>
                  <a:pt x="493832" y="48573"/>
                </a:lnTo>
              </a:path>
              <a:path w="835025" h="245109">
                <a:moveTo>
                  <a:pt x="569728" y="244892"/>
                </a:moveTo>
                <a:lnTo>
                  <a:pt x="569728" y="212509"/>
                </a:lnTo>
              </a:path>
              <a:path w="835025" h="245109">
                <a:moveTo>
                  <a:pt x="569728" y="193282"/>
                </a:moveTo>
                <a:lnTo>
                  <a:pt x="569728" y="154828"/>
                </a:lnTo>
              </a:path>
              <a:path w="835025" h="245109">
                <a:moveTo>
                  <a:pt x="569728" y="136613"/>
                </a:moveTo>
                <a:lnTo>
                  <a:pt x="569728" y="98159"/>
                </a:lnTo>
              </a:path>
              <a:path w="835025" h="245109">
                <a:moveTo>
                  <a:pt x="569728" y="78932"/>
                </a:moveTo>
                <a:lnTo>
                  <a:pt x="569728" y="41490"/>
                </a:lnTo>
              </a:path>
              <a:path w="835025" h="245109">
                <a:moveTo>
                  <a:pt x="569728" y="22262"/>
                </a:moveTo>
                <a:lnTo>
                  <a:pt x="569728" y="0"/>
                </a:lnTo>
              </a:path>
              <a:path w="835025" h="245109">
                <a:moveTo>
                  <a:pt x="645624" y="244892"/>
                </a:moveTo>
                <a:lnTo>
                  <a:pt x="645624" y="212509"/>
                </a:lnTo>
              </a:path>
              <a:path w="835025" h="245109">
                <a:moveTo>
                  <a:pt x="645624" y="193282"/>
                </a:moveTo>
                <a:lnTo>
                  <a:pt x="645624" y="154828"/>
                </a:lnTo>
              </a:path>
              <a:path w="835025" h="245109">
                <a:moveTo>
                  <a:pt x="721521" y="244892"/>
                </a:moveTo>
                <a:lnTo>
                  <a:pt x="721521" y="212509"/>
                </a:lnTo>
              </a:path>
              <a:path w="835025" h="245109">
                <a:moveTo>
                  <a:pt x="721521" y="193282"/>
                </a:moveTo>
                <a:lnTo>
                  <a:pt x="721521" y="168995"/>
                </a:lnTo>
              </a:path>
              <a:path w="835025" h="245109">
                <a:moveTo>
                  <a:pt x="797417" y="244892"/>
                </a:moveTo>
                <a:lnTo>
                  <a:pt x="797417" y="212509"/>
                </a:lnTo>
              </a:path>
              <a:path w="835025" h="245109">
                <a:moveTo>
                  <a:pt x="797417" y="193282"/>
                </a:moveTo>
                <a:lnTo>
                  <a:pt x="797417" y="17709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959" name="object 1959" descr=""/>
          <p:cNvSpPr txBox="1"/>
          <p:nvPr/>
        </p:nvSpPr>
        <p:spPr>
          <a:xfrm>
            <a:off x="1343351" y="12491922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5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960" name="object 1960" descr=""/>
          <p:cNvSpPr txBox="1"/>
          <p:nvPr/>
        </p:nvSpPr>
        <p:spPr>
          <a:xfrm>
            <a:off x="1366626" y="12815746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6</a:t>
            </a:r>
            <a:endParaRPr sz="500">
              <a:latin typeface="ISOCPEUR"/>
              <a:cs typeface="ISOCPEUR"/>
            </a:endParaRPr>
          </a:p>
        </p:txBody>
      </p:sp>
      <p:pic>
        <p:nvPicPr>
          <p:cNvPr id="1961" name="object 1961" descr="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145022" y="12991262"/>
            <a:ext cx="8401220" cy="374422"/>
          </a:xfrm>
          <a:prstGeom prst="rect">
            <a:avLst/>
          </a:prstGeom>
        </p:spPr>
      </p:pic>
      <p:sp>
        <p:nvSpPr>
          <p:cNvPr id="1962" name="object 1962" descr=""/>
          <p:cNvSpPr txBox="1"/>
          <p:nvPr/>
        </p:nvSpPr>
        <p:spPr>
          <a:xfrm>
            <a:off x="1366626" y="13124391"/>
            <a:ext cx="72390" cy="10604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500" spc="-5" i="1">
                <a:latin typeface="ISOCPEUR"/>
                <a:cs typeface="ISOCPEUR"/>
              </a:rPr>
              <a:t>7</a:t>
            </a:r>
            <a:endParaRPr sz="500">
              <a:latin typeface="ISOCPEUR"/>
              <a:cs typeface="ISOCPEUR"/>
            </a:endParaRPr>
          </a:p>
        </p:txBody>
      </p:sp>
      <p:grpSp>
        <p:nvGrpSpPr>
          <p:cNvPr id="1963" name="object 1963" descr=""/>
          <p:cNvGrpSpPr/>
          <p:nvPr/>
        </p:nvGrpSpPr>
        <p:grpSpPr>
          <a:xfrm>
            <a:off x="1145270" y="10972350"/>
            <a:ext cx="8401050" cy="2393950"/>
            <a:chOff x="1145270" y="10972350"/>
            <a:chExt cx="8401050" cy="2393950"/>
          </a:xfrm>
        </p:grpSpPr>
        <p:pic>
          <p:nvPicPr>
            <p:cNvPr id="1964" name="object 1964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045833" y="10976467"/>
              <a:ext cx="500409" cy="463979"/>
            </a:xfrm>
            <a:prstGeom prst="rect">
              <a:avLst/>
            </a:prstGeom>
          </p:spPr>
        </p:pic>
        <p:pic>
          <p:nvPicPr>
            <p:cNvPr id="1965" name="object 1965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592619" y="11307881"/>
              <a:ext cx="347099" cy="1028142"/>
            </a:xfrm>
            <a:prstGeom prst="rect">
              <a:avLst/>
            </a:prstGeom>
          </p:spPr>
        </p:pic>
        <p:pic>
          <p:nvPicPr>
            <p:cNvPr id="1966" name="object 1966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949018" y="11307881"/>
              <a:ext cx="346087" cy="1191066"/>
            </a:xfrm>
            <a:prstGeom prst="rect">
              <a:avLst/>
            </a:prstGeom>
          </p:spPr>
        </p:pic>
        <p:pic>
          <p:nvPicPr>
            <p:cNvPr id="1967" name="object 1967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883869" y="11307881"/>
              <a:ext cx="347099" cy="132565"/>
            </a:xfrm>
            <a:prstGeom prst="rect">
              <a:avLst/>
            </a:prstGeom>
          </p:spPr>
        </p:pic>
        <p:pic>
          <p:nvPicPr>
            <p:cNvPr id="1968" name="object 1968" descr="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239256" y="11307881"/>
              <a:ext cx="347099" cy="132565"/>
            </a:xfrm>
            <a:prstGeom prst="rect">
              <a:avLst/>
            </a:prstGeom>
          </p:spPr>
        </p:pic>
        <p:pic>
          <p:nvPicPr>
            <p:cNvPr id="1969" name="object 1969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530506" y="11307881"/>
              <a:ext cx="345075" cy="132565"/>
            </a:xfrm>
            <a:prstGeom prst="rect">
              <a:avLst/>
            </a:prstGeom>
          </p:spPr>
        </p:pic>
        <p:pic>
          <p:nvPicPr>
            <p:cNvPr id="1970" name="object 1970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819732" y="11307881"/>
              <a:ext cx="347099" cy="132565"/>
            </a:xfrm>
            <a:prstGeom prst="rect">
              <a:avLst/>
            </a:prstGeom>
          </p:spPr>
        </p:pic>
        <p:pic>
          <p:nvPicPr>
            <p:cNvPr id="1971" name="object 1971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174107" y="11307881"/>
              <a:ext cx="348111" cy="132565"/>
            </a:xfrm>
            <a:prstGeom prst="rect">
              <a:avLst/>
            </a:prstGeom>
          </p:spPr>
        </p:pic>
        <p:pic>
          <p:nvPicPr>
            <p:cNvPr id="1972" name="object 1972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755595" y="11307881"/>
              <a:ext cx="347099" cy="132565"/>
            </a:xfrm>
            <a:prstGeom prst="rect">
              <a:avLst/>
            </a:prstGeom>
          </p:spPr>
        </p:pic>
        <p:pic>
          <p:nvPicPr>
            <p:cNvPr id="1973" name="object 1973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401220" y="11307881"/>
              <a:ext cx="347099" cy="132565"/>
            </a:xfrm>
            <a:prstGeom prst="rect">
              <a:avLst/>
            </a:prstGeom>
          </p:spPr>
        </p:pic>
        <p:pic>
          <p:nvPicPr>
            <p:cNvPr id="1974" name="object 1974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6465357" y="11307881"/>
              <a:ext cx="346087" cy="132565"/>
            </a:xfrm>
            <a:prstGeom prst="rect">
              <a:avLst/>
            </a:prstGeom>
          </p:spPr>
        </p:pic>
        <p:pic>
          <p:nvPicPr>
            <p:cNvPr id="1975" name="object 1975" descr="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110982" y="11307881"/>
              <a:ext cx="347099" cy="132565"/>
            </a:xfrm>
            <a:prstGeom prst="rect">
              <a:avLst/>
            </a:prstGeom>
          </p:spPr>
        </p:pic>
        <p:sp>
          <p:nvSpPr>
            <p:cNvPr id="1976" name="object 1976" descr=""/>
            <p:cNvSpPr/>
            <p:nvPr/>
          </p:nvSpPr>
          <p:spPr>
            <a:xfrm>
              <a:off x="1146540" y="11379730"/>
              <a:ext cx="8398510" cy="0"/>
            </a:xfrm>
            <a:custGeom>
              <a:avLst/>
              <a:gdLst/>
              <a:ahLst/>
              <a:cxnLst/>
              <a:rect l="l" t="t" r="r" b="b"/>
              <a:pathLst>
                <a:path w="8398510" h="0">
                  <a:moveTo>
                    <a:pt x="8398184" y="0"/>
                  </a:moveTo>
                  <a:lnTo>
                    <a:pt x="168995" y="0"/>
                  </a:lnTo>
                </a:path>
                <a:path w="8398510" h="0">
                  <a:moveTo>
                    <a:pt x="143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 descr=""/>
            <p:cNvSpPr/>
            <p:nvPr/>
          </p:nvSpPr>
          <p:spPr>
            <a:xfrm>
              <a:off x="3279734" y="11439435"/>
              <a:ext cx="38735" cy="891540"/>
            </a:xfrm>
            <a:custGeom>
              <a:avLst/>
              <a:gdLst/>
              <a:ahLst/>
              <a:cxnLst/>
              <a:rect l="l" t="t" r="r" b="b"/>
              <a:pathLst>
                <a:path w="38735" h="891540">
                  <a:moveTo>
                    <a:pt x="0" y="7083"/>
                  </a:moveTo>
                  <a:lnTo>
                    <a:pt x="0" y="0"/>
                  </a:lnTo>
                </a:path>
                <a:path w="38735" h="891540">
                  <a:moveTo>
                    <a:pt x="38454" y="891529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3317176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3317176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3318188" y="1213161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w="0" h="11429">
                  <a:moveTo>
                    <a:pt x="0" y="1113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331717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331717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3318188" y="11751116"/>
              <a:ext cx="0" cy="273685"/>
            </a:xfrm>
            <a:custGeom>
              <a:avLst/>
              <a:gdLst/>
              <a:ahLst/>
              <a:cxnLst/>
              <a:rect l="l" t="t" r="r" b="b"/>
              <a:pathLst>
                <a:path w="0" h="273684">
                  <a:moveTo>
                    <a:pt x="0" y="76908"/>
                  </a:moveTo>
                  <a:lnTo>
                    <a:pt x="0" y="0"/>
                  </a:lnTo>
                </a:path>
                <a:path w="0" h="273684">
                  <a:moveTo>
                    <a:pt x="0" y="273226"/>
                  </a:moveTo>
                  <a:lnTo>
                    <a:pt x="0" y="2479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 descr=""/>
            <p:cNvSpPr/>
            <p:nvPr/>
          </p:nvSpPr>
          <p:spPr>
            <a:xfrm>
              <a:off x="331717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 descr=""/>
            <p:cNvSpPr/>
            <p:nvPr/>
          </p:nvSpPr>
          <p:spPr>
            <a:xfrm>
              <a:off x="331717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 descr=""/>
            <p:cNvSpPr/>
            <p:nvPr/>
          </p:nvSpPr>
          <p:spPr>
            <a:xfrm>
              <a:off x="3318188" y="11952494"/>
              <a:ext cx="37465" cy="383540"/>
            </a:xfrm>
            <a:custGeom>
              <a:avLst/>
              <a:gdLst/>
              <a:ahLst/>
              <a:cxnLst/>
              <a:rect l="l" t="t" r="r" b="b"/>
              <a:pathLst>
                <a:path w="37464" h="383540">
                  <a:moveTo>
                    <a:pt x="0" y="8095"/>
                  </a:moveTo>
                  <a:lnTo>
                    <a:pt x="0" y="0"/>
                  </a:lnTo>
                </a:path>
                <a:path w="37464" h="383540">
                  <a:moveTo>
                    <a:pt x="37442" y="383529"/>
                  </a:moveTo>
                  <a:lnTo>
                    <a:pt x="37442" y="37846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 descr=""/>
            <p:cNvSpPr/>
            <p:nvPr/>
          </p:nvSpPr>
          <p:spPr>
            <a:xfrm>
              <a:off x="3354618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 descr=""/>
            <p:cNvSpPr/>
            <p:nvPr/>
          </p:nvSpPr>
          <p:spPr>
            <a:xfrm>
              <a:off x="3354618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 descr=""/>
            <p:cNvSpPr/>
            <p:nvPr/>
          </p:nvSpPr>
          <p:spPr>
            <a:xfrm>
              <a:off x="3355630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 descr=""/>
            <p:cNvSpPr/>
            <p:nvPr/>
          </p:nvSpPr>
          <p:spPr>
            <a:xfrm>
              <a:off x="3354618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3354618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3355630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3354618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 descr=""/>
            <p:cNvSpPr/>
            <p:nvPr/>
          </p:nvSpPr>
          <p:spPr>
            <a:xfrm>
              <a:off x="3354618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 descr=""/>
            <p:cNvSpPr/>
            <p:nvPr/>
          </p:nvSpPr>
          <p:spPr>
            <a:xfrm>
              <a:off x="3355630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 descr=""/>
            <p:cNvSpPr/>
            <p:nvPr/>
          </p:nvSpPr>
          <p:spPr>
            <a:xfrm>
              <a:off x="3354618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3354618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3355630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 descr=""/>
            <p:cNvSpPr/>
            <p:nvPr/>
          </p:nvSpPr>
          <p:spPr>
            <a:xfrm>
              <a:off x="3354618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 descr=""/>
            <p:cNvSpPr/>
            <p:nvPr/>
          </p:nvSpPr>
          <p:spPr>
            <a:xfrm>
              <a:off x="3354618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 descr=""/>
            <p:cNvSpPr/>
            <p:nvPr/>
          </p:nvSpPr>
          <p:spPr>
            <a:xfrm>
              <a:off x="3355630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3354618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3354618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3355630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3354618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3354618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3355630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339307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339307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 descr=""/>
            <p:cNvSpPr/>
            <p:nvPr/>
          </p:nvSpPr>
          <p:spPr>
            <a:xfrm>
              <a:off x="3394084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339307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339307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3394084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339307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339307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3394084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339307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339307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3394084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339307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339307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 descr=""/>
            <p:cNvSpPr/>
            <p:nvPr/>
          </p:nvSpPr>
          <p:spPr>
            <a:xfrm>
              <a:off x="3394084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 descr=""/>
            <p:cNvSpPr/>
            <p:nvPr/>
          </p:nvSpPr>
          <p:spPr>
            <a:xfrm>
              <a:off x="339307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 descr=""/>
            <p:cNvSpPr/>
            <p:nvPr/>
          </p:nvSpPr>
          <p:spPr>
            <a:xfrm>
              <a:off x="339307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 descr=""/>
            <p:cNvSpPr/>
            <p:nvPr/>
          </p:nvSpPr>
          <p:spPr>
            <a:xfrm>
              <a:off x="3394084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 descr=""/>
            <p:cNvSpPr/>
            <p:nvPr/>
          </p:nvSpPr>
          <p:spPr>
            <a:xfrm>
              <a:off x="339307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339307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3431527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 descr=""/>
            <p:cNvSpPr/>
            <p:nvPr/>
          </p:nvSpPr>
          <p:spPr>
            <a:xfrm>
              <a:off x="343051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 descr=""/>
            <p:cNvSpPr/>
            <p:nvPr/>
          </p:nvSpPr>
          <p:spPr>
            <a:xfrm>
              <a:off x="343051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 descr=""/>
            <p:cNvSpPr/>
            <p:nvPr/>
          </p:nvSpPr>
          <p:spPr>
            <a:xfrm>
              <a:off x="3431527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 descr=""/>
            <p:cNvSpPr/>
            <p:nvPr/>
          </p:nvSpPr>
          <p:spPr>
            <a:xfrm>
              <a:off x="3430515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3430515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3431527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3430515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 descr=""/>
            <p:cNvSpPr/>
            <p:nvPr/>
          </p:nvSpPr>
          <p:spPr>
            <a:xfrm>
              <a:off x="3430515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 descr=""/>
            <p:cNvSpPr/>
            <p:nvPr/>
          </p:nvSpPr>
          <p:spPr>
            <a:xfrm>
              <a:off x="3431527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 descr=""/>
            <p:cNvSpPr/>
            <p:nvPr/>
          </p:nvSpPr>
          <p:spPr>
            <a:xfrm>
              <a:off x="3430515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 descr=""/>
            <p:cNvSpPr/>
            <p:nvPr/>
          </p:nvSpPr>
          <p:spPr>
            <a:xfrm>
              <a:off x="3430515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3431527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343051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343051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 descr=""/>
            <p:cNvSpPr/>
            <p:nvPr/>
          </p:nvSpPr>
          <p:spPr>
            <a:xfrm>
              <a:off x="3431527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 descr=""/>
            <p:cNvSpPr/>
            <p:nvPr/>
          </p:nvSpPr>
          <p:spPr>
            <a:xfrm>
              <a:off x="3430515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 descr=""/>
            <p:cNvSpPr/>
            <p:nvPr/>
          </p:nvSpPr>
          <p:spPr>
            <a:xfrm>
              <a:off x="3430515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3431527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3430515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 descr=""/>
            <p:cNvSpPr/>
            <p:nvPr/>
          </p:nvSpPr>
          <p:spPr>
            <a:xfrm>
              <a:off x="3430515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 descr=""/>
            <p:cNvSpPr/>
            <p:nvPr/>
          </p:nvSpPr>
          <p:spPr>
            <a:xfrm>
              <a:off x="3431527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 descr=""/>
            <p:cNvSpPr/>
            <p:nvPr/>
          </p:nvSpPr>
          <p:spPr>
            <a:xfrm>
              <a:off x="3468969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 descr=""/>
            <p:cNvSpPr/>
            <p:nvPr/>
          </p:nvSpPr>
          <p:spPr>
            <a:xfrm>
              <a:off x="3468969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 descr=""/>
            <p:cNvSpPr/>
            <p:nvPr/>
          </p:nvSpPr>
          <p:spPr>
            <a:xfrm>
              <a:off x="3469981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3468969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3468969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 descr=""/>
            <p:cNvSpPr/>
            <p:nvPr/>
          </p:nvSpPr>
          <p:spPr>
            <a:xfrm>
              <a:off x="3469981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 descr=""/>
            <p:cNvSpPr/>
            <p:nvPr/>
          </p:nvSpPr>
          <p:spPr>
            <a:xfrm>
              <a:off x="3468969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 descr=""/>
            <p:cNvSpPr/>
            <p:nvPr/>
          </p:nvSpPr>
          <p:spPr>
            <a:xfrm>
              <a:off x="3468969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 descr=""/>
            <p:cNvSpPr/>
            <p:nvPr/>
          </p:nvSpPr>
          <p:spPr>
            <a:xfrm>
              <a:off x="3469981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 descr=""/>
            <p:cNvSpPr/>
            <p:nvPr/>
          </p:nvSpPr>
          <p:spPr>
            <a:xfrm>
              <a:off x="3468969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 descr=""/>
            <p:cNvSpPr/>
            <p:nvPr/>
          </p:nvSpPr>
          <p:spPr>
            <a:xfrm>
              <a:off x="3468969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 descr=""/>
            <p:cNvSpPr/>
            <p:nvPr/>
          </p:nvSpPr>
          <p:spPr>
            <a:xfrm>
              <a:off x="3469981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3468969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3468969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3469981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3468969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3468969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3469981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 descr=""/>
            <p:cNvSpPr/>
            <p:nvPr/>
          </p:nvSpPr>
          <p:spPr>
            <a:xfrm>
              <a:off x="3468969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 descr=""/>
            <p:cNvSpPr/>
            <p:nvPr/>
          </p:nvSpPr>
          <p:spPr>
            <a:xfrm>
              <a:off x="3468969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 descr=""/>
            <p:cNvSpPr/>
            <p:nvPr/>
          </p:nvSpPr>
          <p:spPr>
            <a:xfrm>
              <a:off x="350641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 descr=""/>
            <p:cNvSpPr/>
            <p:nvPr/>
          </p:nvSpPr>
          <p:spPr>
            <a:xfrm>
              <a:off x="350641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 descr=""/>
            <p:cNvSpPr/>
            <p:nvPr/>
          </p:nvSpPr>
          <p:spPr>
            <a:xfrm>
              <a:off x="3507423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3608"/>
                  </a:lnTo>
                </a:path>
                <a:path w="0" h="854709">
                  <a:moveTo>
                    <a:pt x="0" y="9107"/>
                  </a:moveTo>
                  <a:lnTo>
                    <a:pt x="0" y="0"/>
                  </a:lnTo>
                </a:path>
                <a:path w="0" h="854709">
                  <a:moveTo>
                    <a:pt x="0" y="577824"/>
                  </a:moveTo>
                  <a:lnTo>
                    <a:pt x="0" y="518119"/>
                  </a:lnTo>
                </a:path>
                <a:path w="0" h="854709">
                  <a:moveTo>
                    <a:pt x="0" y="413888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 descr=""/>
            <p:cNvSpPr/>
            <p:nvPr/>
          </p:nvSpPr>
          <p:spPr>
            <a:xfrm>
              <a:off x="3506411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 descr=""/>
            <p:cNvSpPr/>
            <p:nvPr/>
          </p:nvSpPr>
          <p:spPr>
            <a:xfrm>
              <a:off x="3506411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 descr=""/>
            <p:cNvSpPr/>
            <p:nvPr/>
          </p:nvSpPr>
          <p:spPr>
            <a:xfrm>
              <a:off x="3507423" y="117531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 descr=""/>
            <p:cNvSpPr/>
            <p:nvPr/>
          </p:nvSpPr>
          <p:spPr>
            <a:xfrm>
              <a:off x="396178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 descr=""/>
            <p:cNvSpPr/>
            <p:nvPr/>
          </p:nvSpPr>
          <p:spPr>
            <a:xfrm>
              <a:off x="396178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 descr=""/>
            <p:cNvSpPr/>
            <p:nvPr/>
          </p:nvSpPr>
          <p:spPr>
            <a:xfrm>
              <a:off x="3962801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09561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698246"/>
                  </a:moveTo>
                  <a:lnTo>
                    <a:pt x="0" y="690150"/>
                  </a:lnTo>
                </a:path>
                <a:path w="0" h="854709">
                  <a:moveTo>
                    <a:pt x="0" y="417935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 descr=""/>
            <p:cNvSpPr/>
            <p:nvPr/>
          </p:nvSpPr>
          <p:spPr>
            <a:xfrm>
              <a:off x="396178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 descr=""/>
            <p:cNvSpPr/>
            <p:nvPr/>
          </p:nvSpPr>
          <p:spPr>
            <a:xfrm>
              <a:off x="396178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 descr=""/>
            <p:cNvSpPr/>
            <p:nvPr/>
          </p:nvSpPr>
          <p:spPr>
            <a:xfrm>
              <a:off x="3962801" y="11752128"/>
              <a:ext cx="38735" cy="584200"/>
            </a:xfrm>
            <a:custGeom>
              <a:avLst/>
              <a:gdLst/>
              <a:ahLst/>
              <a:cxnLst/>
              <a:rect l="l" t="t" r="r" b="b"/>
              <a:pathLst>
                <a:path w="38735" h="584200">
                  <a:moveTo>
                    <a:pt x="0" y="10119"/>
                  </a:moveTo>
                  <a:lnTo>
                    <a:pt x="0" y="0"/>
                  </a:lnTo>
                </a:path>
                <a:path w="38735" h="584200">
                  <a:moveTo>
                    <a:pt x="0" y="271202"/>
                  </a:moveTo>
                  <a:lnTo>
                    <a:pt x="0" y="201378"/>
                  </a:lnTo>
                </a:path>
                <a:path w="38735" h="584200">
                  <a:moveTo>
                    <a:pt x="38454" y="583895"/>
                  </a:moveTo>
                  <a:lnTo>
                    <a:pt x="38454" y="512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 descr=""/>
            <p:cNvSpPr/>
            <p:nvPr/>
          </p:nvSpPr>
          <p:spPr>
            <a:xfrm>
              <a:off x="400024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 descr=""/>
            <p:cNvSpPr/>
            <p:nvPr/>
          </p:nvSpPr>
          <p:spPr>
            <a:xfrm>
              <a:off x="400024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 descr=""/>
            <p:cNvSpPr/>
            <p:nvPr/>
          </p:nvSpPr>
          <p:spPr>
            <a:xfrm>
              <a:off x="4001255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400024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400024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4001255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 descr=""/>
            <p:cNvSpPr/>
            <p:nvPr/>
          </p:nvSpPr>
          <p:spPr>
            <a:xfrm>
              <a:off x="400024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 descr=""/>
            <p:cNvSpPr/>
            <p:nvPr/>
          </p:nvSpPr>
          <p:spPr>
            <a:xfrm>
              <a:off x="400024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 descr=""/>
            <p:cNvSpPr/>
            <p:nvPr/>
          </p:nvSpPr>
          <p:spPr>
            <a:xfrm>
              <a:off x="4001255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 descr=""/>
            <p:cNvSpPr/>
            <p:nvPr/>
          </p:nvSpPr>
          <p:spPr>
            <a:xfrm>
              <a:off x="400024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 descr=""/>
            <p:cNvSpPr/>
            <p:nvPr/>
          </p:nvSpPr>
          <p:spPr>
            <a:xfrm>
              <a:off x="400024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 descr=""/>
            <p:cNvSpPr/>
            <p:nvPr/>
          </p:nvSpPr>
          <p:spPr>
            <a:xfrm>
              <a:off x="4001255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 descr=""/>
            <p:cNvSpPr/>
            <p:nvPr/>
          </p:nvSpPr>
          <p:spPr>
            <a:xfrm>
              <a:off x="400024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 descr=""/>
            <p:cNvSpPr/>
            <p:nvPr/>
          </p:nvSpPr>
          <p:spPr>
            <a:xfrm>
              <a:off x="400024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 descr=""/>
            <p:cNvSpPr/>
            <p:nvPr/>
          </p:nvSpPr>
          <p:spPr>
            <a:xfrm>
              <a:off x="4001255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 descr=""/>
            <p:cNvSpPr/>
            <p:nvPr/>
          </p:nvSpPr>
          <p:spPr>
            <a:xfrm>
              <a:off x="400024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 descr=""/>
            <p:cNvSpPr/>
            <p:nvPr/>
          </p:nvSpPr>
          <p:spPr>
            <a:xfrm>
              <a:off x="400024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 descr=""/>
            <p:cNvSpPr/>
            <p:nvPr/>
          </p:nvSpPr>
          <p:spPr>
            <a:xfrm>
              <a:off x="4001255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 descr=""/>
            <p:cNvSpPr/>
            <p:nvPr/>
          </p:nvSpPr>
          <p:spPr>
            <a:xfrm>
              <a:off x="400024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 descr=""/>
            <p:cNvSpPr/>
            <p:nvPr/>
          </p:nvSpPr>
          <p:spPr>
            <a:xfrm>
              <a:off x="400024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 descr=""/>
            <p:cNvSpPr/>
            <p:nvPr/>
          </p:nvSpPr>
          <p:spPr>
            <a:xfrm>
              <a:off x="4038697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 descr=""/>
            <p:cNvSpPr/>
            <p:nvPr/>
          </p:nvSpPr>
          <p:spPr>
            <a:xfrm>
              <a:off x="403768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 descr=""/>
            <p:cNvSpPr/>
            <p:nvPr/>
          </p:nvSpPr>
          <p:spPr>
            <a:xfrm>
              <a:off x="403768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 descr=""/>
            <p:cNvSpPr/>
            <p:nvPr/>
          </p:nvSpPr>
          <p:spPr>
            <a:xfrm>
              <a:off x="4038697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 descr=""/>
            <p:cNvSpPr/>
            <p:nvPr/>
          </p:nvSpPr>
          <p:spPr>
            <a:xfrm>
              <a:off x="403768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 descr=""/>
            <p:cNvSpPr/>
            <p:nvPr/>
          </p:nvSpPr>
          <p:spPr>
            <a:xfrm>
              <a:off x="403768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4038697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403768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 descr=""/>
            <p:cNvSpPr/>
            <p:nvPr/>
          </p:nvSpPr>
          <p:spPr>
            <a:xfrm>
              <a:off x="403768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 descr=""/>
            <p:cNvSpPr/>
            <p:nvPr/>
          </p:nvSpPr>
          <p:spPr>
            <a:xfrm>
              <a:off x="4038697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 descr=""/>
            <p:cNvSpPr/>
            <p:nvPr/>
          </p:nvSpPr>
          <p:spPr>
            <a:xfrm>
              <a:off x="403768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 descr=""/>
            <p:cNvSpPr/>
            <p:nvPr/>
          </p:nvSpPr>
          <p:spPr>
            <a:xfrm>
              <a:off x="403768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4038697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403768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403768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 descr=""/>
            <p:cNvSpPr/>
            <p:nvPr/>
          </p:nvSpPr>
          <p:spPr>
            <a:xfrm>
              <a:off x="4038697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 descr=""/>
            <p:cNvSpPr/>
            <p:nvPr/>
          </p:nvSpPr>
          <p:spPr>
            <a:xfrm>
              <a:off x="403768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 descr=""/>
            <p:cNvSpPr/>
            <p:nvPr/>
          </p:nvSpPr>
          <p:spPr>
            <a:xfrm>
              <a:off x="403768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4038697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403768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403768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 descr=""/>
            <p:cNvSpPr/>
            <p:nvPr/>
          </p:nvSpPr>
          <p:spPr>
            <a:xfrm>
              <a:off x="4038697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 descr=""/>
            <p:cNvSpPr/>
            <p:nvPr/>
          </p:nvSpPr>
          <p:spPr>
            <a:xfrm>
              <a:off x="4076140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4076140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4077152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4076140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4076140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 descr=""/>
            <p:cNvSpPr/>
            <p:nvPr/>
          </p:nvSpPr>
          <p:spPr>
            <a:xfrm>
              <a:off x="4077152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 descr=""/>
            <p:cNvSpPr/>
            <p:nvPr/>
          </p:nvSpPr>
          <p:spPr>
            <a:xfrm>
              <a:off x="407614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 descr=""/>
            <p:cNvSpPr/>
            <p:nvPr/>
          </p:nvSpPr>
          <p:spPr>
            <a:xfrm>
              <a:off x="407614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 descr=""/>
            <p:cNvSpPr/>
            <p:nvPr/>
          </p:nvSpPr>
          <p:spPr>
            <a:xfrm>
              <a:off x="4077152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 descr=""/>
            <p:cNvSpPr/>
            <p:nvPr/>
          </p:nvSpPr>
          <p:spPr>
            <a:xfrm>
              <a:off x="407614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 descr=""/>
            <p:cNvSpPr/>
            <p:nvPr/>
          </p:nvSpPr>
          <p:spPr>
            <a:xfrm>
              <a:off x="407614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4077152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4076140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4076140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4077152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 descr=""/>
            <p:cNvSpPr/>
            <p:nvPr/>
          </p:nvSpPr>
          <p:spPr>
            <a:xfrm>
              <a:off x="4076140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 descr=""/>
            <p:cNvSpPr/>
            <p:nvPr/>
          </p:nvSpPr>
          <p:spPr>
            <a:xfrm>
              <a:off x="4076140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4077152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407614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407614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4114594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411358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411358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4114594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411358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411358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4114594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 descr=""/>
            <p:cNvSpPr/>
            <p:nvPr/>
          </p:nvSpPr>
          <p:spPr>
            <a:xfrm>
              <a:off x="411358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 descr=""/>
            <p:cNvSpPr/>
            <p:nvPr/>
          </p:nvSpPr>
          <p:spPr>
            <a:xfrm>
              <a:off x="411358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4114594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411358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411358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4114594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411358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411358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4114594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411358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411358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4114594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411358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411358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4114594" y="11439435"/>
              <a:ext cx="38735" cy="887730"/>
            </a:xfrm>
            <a:custGeom>
              <a:avLst/>
              <a:gdLst/>
              <a:ahLst/>
              <a:cxnLst/>
              <a:rect l="l" t="t" r="r" b="b"/>
              <a:pathLst>
                <a:path w="38735" h="887729">
                  <a:moveTo>
                    <a:pt x="0" y="56669"/>
                  </a:moveTo>
                  <a:lnTo>
                    <a:pt x="0" y="0"/>
                  </a:lnTo>
                </a:path>
                <a:path w="38735" h="887729">
                  <a:moveTo>
                    <a:pt x="38454" y="887481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4152036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4152036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4153048" y="1199904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w="0" h="19684">
                  <a:moveTo>
                    <a:pt x="0" y="1922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 descr=""/>
            <p:cNvSpPr/>
            <p:nvPr/>
          </p:nvSpPr>
          <p:spPr>
            <a:xfrm>
              <a:off x="415203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 descr=""/>
            <p:cNvSpPr/>
            <p:nvPr/>
          </p:nvSpPr>
          <p:spPr>
            <a:xfrm>
              <a:off x="415203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 descr=""/>
            <p:cNvSpPr/>
            <p:nvPr/>
          </p:nvSpPr>
          <p:spPr>
            <a:xfrm>
              <a:off x="4153048" y="119565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w="0" h="4445">
                  <a:moveTo>
                    <a:pt x="0" y="404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415203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415203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4153048" y="11439435"/>
              <a:ext cx="455930" cy="890905"/>
            </a:xfrm>
            <a:custGeom>
              <a:avLst/>
              <a:gdLst/>
              <a:ahLst/>
              <a:cxnLst/>
              <a:rect l="l" t="t" r="r" b="b"/>
              <a:pathLst>
                <a:path w="455929" h="890904">
                  <a:moveTo>
                    <a:pt x="0" y="388589"/>
                  </a:moveTo>
                  <a:lnTo>
                    <a:pt x="0" y="313704"/>
                  </a:lnTo>
                </a:path>
                <a:path w="455929" h="890904">
                  <a:moveTo>
                    <a:pt x="37442" y="7083"/>
                  </a:moveTo>
                  <a:lnTo>
                    <a:pt x="37442" y="0"/>
                  </a:lnTo>
                </a:path>
                <a:path w="455929" h="890904">
                  <a:moveTo>
                    <a:pt x="416923" y="7083"/>
                  </a:moveTo>
                  <a:lnTo>
                    <a:pt x="416923" y="0"/>
                  </a:lnTo>
                </a:path>
                <a:path w="455929" h="890904">
                  <a:moveTo>
                    <a:pt x="455378" y="890517"/>
                  </a:moveTo>
                  <a:lnTo>
                    <a:pt x="455378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460741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460741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4608426" y="11999044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w="0" h="23495">
                  <a:moveTo>
                    <a:pt x="0" y="2327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 descr=""/>
            <p:cNvSpPr/>
            <p:nvPr/>
          </p:nvSpPr>
          <p:spPr>
            <a:xfrm>
              <a:off x="460741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 descr=""/>
            <p:cNvSpPr/>
            <p:nvPr/>
          </p:nvSpPr>
          <p:spPr>
            <a:xfrm>
              <a:off x="460741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4608426" y="119545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460741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460741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4608426" y="11752128"/>
              <a:ext cx="37465" cy="584200"/>
            </a:xfrm>
            <a:custGeom>
              <a:avLst/>
              <a:gdLst/>
              <a:ahLst/>
              <a:cxnLst/>
              <a:rect l="l" t="t" r="r" b="b"/>
              <a:pathLst>
                <a:path w="37464" h="584200">
                  <a:moveTo>
                    <a:pt x="0" y="75896"/>
                  </a:moveTo>
                  <a:lnTo>
                    <a:pt x="0" y="0"/>
                  </a:lnTo>
                </a:path>
                <a:path w="37464" h="584200">
                  <a:moveTo>
                    <a:pt x="37442" y="583895"/>
                  </a:moveTo>
                  <a:lnTo>
                    <a:pt x="37442" y="5788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464485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464485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4645868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464485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 descr=""/>
            <p:cNvSpPr/>
            <p:nvPr/>
          </p:nvSpPr>
          <p:spPr>
            <a:xfrm>
              <a:off x="464485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4645868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464485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464485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4645868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464485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464485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4645868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464485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 descr=""/>
            <p:cNvSpPr/>
            <p:nvPr/>
          </p:nvSpPr>
          <p:spPr>
            <a:xfrm>
              <a:off x="464485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4645868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464485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464485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4645868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 descr=""/>
            <p:cNvSpPr/>
            <p:nvPr/>
          </p:nvSpPr>
          <p:spPr>
            <a:xfrm>
              <a:off x="464485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 descr=""/>
            <p:cNvSpPr/>
            <p:nvPr/>
          </p:nvSpPr>
          <p:spPr>
            <a:xfrm>
              <a:off x="464485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4645868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4683310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4683310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 descr=""/>
            <p:cNvSpPr/>
            <p:nvPr/>
          </p:nvSpPr>
          <p:spPr>
            <a:xfrm>
              <a:off x="4684322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 descr=""/>
            <p:cNvSpPr/>
            <p:nvPr/>
          </p:nvSpPr>
          <p:spPr>
            <a:xfrm>
              <a:off x="4683310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 descr=""/>
            <p:cNvSpPr/>
            <p:nvPr/>
          </p:nvSpPr>
          <p:spPr>
            <a:xfrm>
              <a:off x="4683310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 descr=""/>
            <p:cNvSpPr/>
            <p:nvPr/>
          </p:nvSpPr>
          <p:spPr>
            <a:xfrm>
              <a:off x="4684322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 descr=""/>
            <p:cNvSpPr/>
            <p:nvPr/>
          </p:nvSpPr>
          <p:spPr>
            <a:xfrm>
              <a:off x="468331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468331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4684322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 descr=""/>
            <p:cNvSpPr/>
            <p:nvPr/>
          </p:nvSpPr>
          <p:spPr>
            <a:xfrm>
              <a:off x="468331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 descr=""/>
            <p:cNvSpPr/>
            <p:nvPr/>
          </p:nvSpPr>
          <p:spPr>
            <a:xfrm>
              <a:off x="468331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 descr=""/>
            <p:cNvSpPr/>
            <p:nvPr/>
          </p:nvSpPr>
          <p:spPr>
            <a:xfrm>
              <a:off x="4684322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4683310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4683310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4684322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4683310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 descr=""/>
            <p:cNvSpPr/>
            <p:nvPr/>
          </p:nvSpPr>
          <p:spPr>
            <a:xfrm>
              <a:off x="4683310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 descr=""/>
            <p:cNvSpPr/>
            <p:nvPr/>
          </p:nvSpPr>
          <p:spPr>
            <a:xfrm>
              <a:off x="4684322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 descr=""/>
            <p:cNvSpPr/>
            <p:nvPr/>
          </p:nvSpPr>
          <p:spPr>
            <a:xfrm>
              <a:off x="468331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468331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4721764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472075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472075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4721764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 descr=""/>
            <p:cNvSpPr/>
            <p:nvPr/>
          </p:nvSpPr>
          <p:spPr>
            <a:xfrm>
              <a:off x="4720753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 descr=""/>
            <p:cNvSpPr/>
            <p:nvPr/>
          </p:nvSpPr>
          <p:spPr>
            <a:xfrm>
              <a:off x="4720753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4721764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4720753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4720753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4721764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4720753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4720753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4721764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472075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472075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4721764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4720753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4720753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4721764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4720753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4720753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4721764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475920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475920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4760219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475920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475920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4760219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475920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475920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4760219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475920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475920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4760219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475920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475920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4760219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475920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475920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4760219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475920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475920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479664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479664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4797661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1584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579848"/>
                  </a:moveTo>
                  <a:lnTo>
                    <a:pt x="0" y="516095"/>
                  </a:lnTo>
                </a:path>
                <a:path w="0" h="854709">
                  <a:moveTo>
                    <a:pt x="0" y="415912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479664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479664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4797661" y="117531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w="0" h="9525">
                  <a:moveTo>
                    <a:pt x="0" y="910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5252027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5252027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5253039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1584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580860"/>
                  </a:moveTo>
                  <a:lnTo>
                    <a:pt x="0" y="515083"/>
                  </a:lnTo>
                </a:path>
                <a:path w="0" h="854709">
                  <a:moveTo>
                    <a:pt x="0" y="415912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5252027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5252027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5253039" y="11752128"/>
              <a:ext cx="38735" cy="584200"/>
            </a:xfrm>
            <a:custGeom>
              <a:avLst/>
              <a:gdLst/>
              <a:ahLst/>
              <a:cxnLst/>
              <a:rect l="l" t="t" r="r" b="b"/>
              <a:pathLst>
                <a:path w="38735" h="584200">
                  <a:moveTo>
                    <a:pt x="0" y="10119"/>
                  </a:moveTo>
                  <a:lnTo>
                    <a:pt x="0" y="0"/>
                  </a:lnTo>
                </a:path>
                <a:path w="38735" h="584200">
                  <a:moveTo>
                    <a:pt x="38454" y="583895"/>
                  </a:moveTo>
                  <a:lnTo>
                    <a:pt x="38454" y="51204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529048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529048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5291493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529048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529048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5291493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529048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529048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5291493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529048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 descr=""/>
            <p:cNvSpPr/>
            <p:nvPr/>
          </p:nvSpPr>
          <p:spPr>
            <a:xfrm>
              <a:off x="529048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5291493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529048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529048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5291493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529048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529048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5291493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529048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529048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5328936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5327924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5327924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5328936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5327924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5327924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5328936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5327924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5327924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 descr=""/>
            <p:cNvSpPr/>
            <p:nvPr/>
          </p:nvSpPr>
          <p:spPr>
            <a:xfrm>
              <a:off x="5328936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 descr=""/>
            <p:cNvSpPr/>
            <p:nvPr/>
          </p:nvSpPr>
          <p:spPr>
            <a:xfrm>
              <a:off x="5327924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5327924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5328936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5327924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5327924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5328936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 descr=""/>
            <p:cNvSpPr/>
            <p:nvPr/>
          </p:nvSpPr>
          <p:spPr>
            <a:xfrm>
              <a:off x="5327924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 descr=""/>
            <p:cNvSpPr/>
            <p:nvPr/>
          </p:nvSpPr>
          <p:spPr>
            <a:xfrm>
              <a:off x="5327924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 descr=""/>
            <p:cNvSpPr/>
            <p:nvPr/>
          </p:nvSpPr>
          <p:spPr>
            <a:xfrm>
              <a:off x="5328936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 descr=""/>
            <p:cNvSpPr/>
            <p:nvPr/>
          </p:nvSpPr>
          <p:spPr>
            <a:xfrm>
              <a:off x="5327924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5327924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 descr=""/>
            <p:cNvSpPr/>
            <p:nvPr/>
          </p:nvSpPr>
          <p:spPr>
            <a:xfrm>
              <a:off x="5328936" y="11439435"/>
              <a:ext cx="38735" cy="896619"/>
            </a:xfrm>
            <a:custGeom>
              <a:avLst/>
              <a:gdLst/>
              <a:ahLst/>
              <a:cxnLst/>
              <a:rect l="l" t="t" r="r" b="b"/>
              <a:pathLst>
                <a:path w="38735" h="896620">
                  <a:moveTo>
                    <a:pt x="0" y="56669"/>
                  </a:moveTo>
                  <a:lnTo>
                    <a:pt x="0" y="0"/>
                  </a:lnTo>
                </a:path>
                <a:path w="38735" h="896620">
                  <a:moveTo>
                    <a:pt x="38454" y="896588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 descr=""/>
            <p:cNvSpPr/>
            <p:nvPr/>
          </p:nvSpPr>
          <p:spPr>
            <a:xfrm>
              <a:off x="536637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536637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5367389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536637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536637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 descr=""/>
            <p:cNvSpPr/>
            <p:nvPr/>
          </p:nvSpPr>
          <p:spPr>
            <a:xfrm>
              <a:off x="5367389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 descr=""/>
            <p:cNvSpPr/>
            <p:nvPr/>
          </p:nvSpPr>
          <p:spPr>
            <a:xfrm>
              <a:off x="536637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 descr=""/>
            <p:cNvSpPr/>
            <p:nvPr/>
          </p:nvSpPr>
          <p:spPr>
            <a:xfrm>
              <a:off x="536637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5367389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536637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536637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5367389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 descr=""/>
            <p:cNvSpPr/>
            <p:nvPr/>
          </p:nvSpPr>
          <p:spPr>
            <a:xfrm>
              <a:off x="536637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 descr=""/>
            <p:cNvSpPr/>
            <p:nvPr/>
          </p:nvSpPr>
          <p:spPr>
            <a:xfrm>
              <a:off x="536637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5367389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536637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 descr=""/>
            <p:cNvSpPr/>
            <p:nvPr/>
          </p:nvSpPr>
          <p:spPr>
            <a:xfrm>
              <a:off x="536637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 descr=""/>
            <p:cNvSpPr/>
            <p:nvPr/>
          </p:nvSpPr>
          <p:spPr>
            <a:xfrm>
              <a:off x="5367389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536637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536637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5404832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 descr=""/>
            <p:cNvSpPr/>
            <p:nvPr/>
          </p:nvSpPr>
          <p:spPr>
            <a:xfrm>
              <a:off x="540382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 descr=""/>
            <p:cNvSpPr/>
            <p:nvPr/>
          </p:nvSpPr>
          <p:spPr>
            <a:xfrm>
              <a:off x="540382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 descr=""/>
            <p:cNvSpPr/>
            <p:nvPr/>
          </p:nvSpPr>
          <p:spPr>
            <a:xfrm>
              <a:off x="5404832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 descr=""/>
            <p:cNvSpPr/>
            <p:nvPr/>
          </p:nvSpPr>
          <p:spPr>
            <a:xfrm>
              <a:off x="540382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 descr=""/>
            <p:cNvSpPr/>
            <p:nvPr/>
          </p:nvSpPr>
          <p:spPr>
            <a:xfrm>
              <a:off x="540382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 descr=""/>
            <p:cNvSpPr/>
            <p:nvPr/>
          </p:nvSpPr>
          <p:spPr>
            <a:xfrm>
              <a:off x="5404832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 descr=""/>
            <p:cNvSpPr/>
            <p:nvPr/>
          </p:nvSpPr>
          <p:spPr>
            <a:xfrm>
              <a:off x="540382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 descr=""/>
            <p:cNvSpPr/>
            <p:nvPr/>
          </p:nvSpPr>
          <p:spPr>
            <a:xfrm>
              <a:off x="540382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 descr=""/>
            <p:cNvSpPr/>
            <p:nvPr/>
          </p:nvSpPr>
          <p:spPr>
            <a:xfrm>
              <a:off x="5404832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 descr=""/>
            <p:cNvSpPr/>
            <p:nvPr/>
          </p:nvSpPr>
          <p:spPr>
            <a:xfrm>
              <a:off x="540382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 descr=""/>
            <p:cNvSpPr/>
            <p:nvPr/>
          </p:nvSpPr>
          <p:spPr>
            <a:xfrm>
              <a:off x="540382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 descr=""/>
            <p:cNvSpPr/>
            <p:nvPr/>
          </p:nvSpPr>
          <p:spPr>
            <a:xfrm>
              <a:off x="5404832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 descr=""/>
            <p:cNvSpPr/>
            <p:nvPr/>
          </p:nvSpPr>
          <p:spPr>
            <a:xfrm>
              <a:off x="540382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 descr=""/>
            <p:cNvSpPr/>
            <p:nvPr/>
          </p:nvSpPr>
          <p:spPr>
            <a:xfrm>
              <a:off x="540382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5404832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540382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540382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 descr=""/>
            <p:cNvSpPr/>
            <p:nvPr/>
          </p:nvSpPr>
          <p:spPr>
            <a:xfrm>
              <a:off x="5404832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 descr=""/>
            <p:cNvSpPr/>
            <p:nvPr/>
          </p:nvSpPr>
          <p:spPr>
            <a:xfrm>
              <a:off x="540382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540382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5404832" y="11439435"/>
              <a:ext cx="38735" cy="889635"/>
            </a:xfrm>
            <a:custGeom>
              <a:avLst/>
              <a:gdLst/>
              <a:ahLst/>
              <a:cxnLst/>
              <a:rect l="l" t="t" r="r" b="b"/>
              <a:pathLst>
                <a:path w="38735" h="889634">
                  <a:moveTo>
                    <a:pt x="0" y="56669"/>
                  </a:moveTo>
                  <a:lnTo>
                    <a:pt x="0" y="0"/>
                  </a:lnTo>
                </a:path>
                <a:path w="38735" h="889634">
                  <a:moveTo>
                    <a:pt x="38454" y="889505"/>
                  </a:moveTo>
                  <a:lnTo>
                    <a:pt x="38454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 descr=""/>
            <p:cNvSpPr/>
            <p:nvPr/>
          </p:nvSpPr>
          <p:spPr>
            <a:xfrm>
              <a:off x="544227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 descr=""/>
            <p:cNvSpPr/>
            <p:nvPr/>
          </p:nvSpPr>
          <p:spPr>
            <a:xfrm>
              <a:off x="544227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 descr=""/>
            <p:cNvSpPr/>
            <p:nvPr/>
          </p:nvSpPr>
          <p:spPr>
            <a:xfrm>
              <a:off x="5443286" y="11999044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w="0" h="22859">
                  <a:moveTo>
                    <a:pt x="0" y="222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544227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544227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 descr=""/>
            <p:cNvSpPr/>
            <p:nvPr/>
          </p:nvSpPr>
          <p:spPr>
            <a:xfrm>
              <a:off x="5443286" y="11954518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w="0" h="6350">
                  <a:moveTo>
                    <a:pt x="0" y="607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 descr=""/>
            <p:cNvSpPr/>
            <p:nvPr/>
          </p:nvSpPr>
          <p:spPr>
            <a:xfrm>
              <a:off x="544227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544227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5443286" y="11439435"/>
              <a:ext cx="454659" cy="889000"/>
            </a:xfrm>
            <a:custGeom>
              <a:avLst/>
              <a:gdLst/>
              <a:ahLst/>
              <a:cxnLst/>
              <a:rect l="l" t="t" r="r" b="b"/>
              <a:pathLst>
                <a:path w="454660" h="889000">
                  <a:moveTo>
                    <a:pt x="0" y="388589"/>
                  </a:moveTo>
                  <a:lnTo>
                    <a:pt x="0" y="312692"/>
                  </a:lnTo>
                </a:path>
                <a:path w="454660" h="889000">
                  <a:moveTo>
                    <a:pt x="37442" y="7083"/>
                  </a:moveTo>
                  <a:lnTo>
                    <a:pt x="37442" y="0"/>
                  </a:lnTo>
                </a:path>
                <a:path w="454660" h="889000">
                  <a:moveTo>
                    <a:pt x="416923" y="7083"/>
                  </a:moveTo>
                  <a:lnTo>
                    <a:pt x="416923" y="0"/>
                  </a:lnTo>
                </a:path>
                <a:path w="454660" h="889000">
                  <a:moveTo>
                    <a:pt x="454366" y="888493"/>
                  </a:moveTo>
                  <a:lnTo>
                    <a:pt x="454366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589664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589664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5897652" y="11999044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w="0" h="20320">
                  <a:moveTo>
                    <a:pt x="0" y="2023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 descr=""/>
            <p:cNvSpPr/>
            <p:nvPr/>
          </p:nvSpPr>
          <p:spPr>
            <a:xfrm>
              <a:off x="589664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 descr=""/>
            <p:cNvSpPr/>
            <p:nvPr/>
          </p:nvSpPr>
          <p:spPr>
            <a:xfrm>
              <a:off x="589664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 descr=""/>
            <p:cNvSpPr/>
            <p:nvPr/>
          </p:nvSpPr>
          <p:spPr>
            <a:xfrm>
              <a:off x="5897652" y="1195553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 descr=""/>
            <p:cNvSpPr/>
            <p:nvPr/>
          </p:nvSpPr>
          <p:spPr>
            <a:xfrm>
              <a:off x="589664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 descr=""/>
            <p:cNvSpPr/>
            <p:nvPr/>
          </p:nvSpPr>
          <p:spPr>
            <a:xfrm>
              <a:off x="589664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 descr=""/>
            <p:cNvSpPr/>
            <p:nvPr/>
          </p:nvSpPr>
          <p:spPr>
            <a:xfrm>
              <a:off x="5897652" y="11753140"/>
              <a:ext cx="38735" cy="582930"/>
            </a:xfrm>
            <a:custGeom>
              <a:avLst/>
              <a:gdLst/>
              <a:ahLst/>
              <a:cxnLst/>
              <a:rect l="l" t="t" r="r" b="b"/>
              <a:pathLst>
                <a:path w="38735" h="582929">
                  <a:moveTo>
                    <a:pt x="0" y="74884"/>
                  </a:moveTo>
                  <a:lnTo>
                    <a:pt x="0" y="0"/>
                  </a:lnTo>
                </a:path>
                <a:path w="38735" h="582929">
                  <a:moveTo>
                    <a:pt x="38454" y="582883"/>
                  </a:moveTo>
                  <a:lnTo>
                    <a:pt x="38454" y="5778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 descr=""/>
            <p:cNvSpPr/>
            <p:nvPr/>
          </p:nvSpPr>
          <p:spPr>
            <a:xfrm>
              <a:off x="5935094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 descr=""/>
            <p:cNvSpPr/>
            <p:nvPr/>
          </p:nvSpPr>
          <p:spPr>
            <a:xfrm>
              <a:off x="5935094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 descr=""/>
            <p:cNvSpPr/>
            <p:nvPr/>
          </p:nvSpPr>
          <p:spPr>
            <a:xfrm>
              <a:off x="5936106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 descr=""/>
            <p:cNvSpPr/>
            <p:nvPr/>
          </p:nvSpPr>
          <p:spPr>
            <a:xfrm>
              <a:off x="5935094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 descr=""/>
            <p:cNvSpPr/>
            <p:nvPr/>
          </p:nvSpPr>
          <p:spPr>
            <a:xfrm>
              <a:off x="5935094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 descr=""/>
            <p:cNvSpPr/>
            <p:nvPr/>
          </p:nvSpPr>
          <p:spPr>
            <a:xfrm>
              <a:off x="5936106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 descr=""/>
            <p:cNvSpPr/>
            <p:nvPr/>
          </p:nvSpPr>
          <p:spPr>
            <a:xfrm>
              <a:off x="5935094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 descr=""/>
            <p:cNvSpPr/>
            <p:nvPr/>
          </p:nvSpPr>
          <p:spPr>
            <a:xfrm>
              <a:off x="5935094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 descr=""/>
            <p:cNvSpPr/>
            <p:nvPr/>
          </p:nvSpPr>
          <p:spPr>
            <a:xfrm>
              <a:off x="5936106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5935094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5935094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5936106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5935094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5935094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 descr=""/>
            <p:cNvSpPr/>
            <p:nvPr/>
          </p:nvSpPr>
          <p:spPr>
            <a:xfrm>
              <a:off x="5936106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 descr=""/>
            <p:cNvSpPr/>
            <p:nvPr/>
          </p:nvSpPr>
          <p:spPr>
            <a:xfrm>
              <a:off x="5935094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 descr=""/>
            <p:cNvSpPr/>
            <p:nvPr/>
          </p:nvSpPr>
          <p:spPr>
            <a:xfrm>
              <a:off x="5935094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 descr=""/>
            <p:cNvSpPr/>
            <p:nvPr/>
          </p:nvSpPr>
          <p:spPr>
            <a:xfrm>
              <a:off x="5936106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5935094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5935094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 descr=""/>
            <p:cNvSpPr/>
            <p:nvPr/>
          </p:nvSpPr>
          <p:spPr>
            <a:xfrm>
              <a:off x="5936106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4" h="896620">
                  <a:moveTo>
                    <a:pt x="0" y="56669"/>
                  </a:moveTo>
                  <a:lnTo>
                    <a:pt x="0" y="0"/>
                  </a:lnTo>
                </a:path>
                <a:path w="37464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 descr=""/>
            <p:cNvSpPr/>
            <p:nvPr/>
          </p:nvSpPr>
          <p:spPr>
            <a:xfrm>
              <a:off x="597253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597253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5973549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 descr=""/>
            <p:cNvSpPr/>
            <p:nvPr/>
          </p:nvSpPr>
          <p:spPr>
            <a:xfrm>
              <a:off x="597253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 descr=""/>
            <p:cNvSpPr/>
            <p:nvPr/>
          </p:nvSpPr>
          <p:spPr>
            <a:xfrm>
              <a:off x="597253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5973549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597253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597253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 descr=""/>
            <p:cNvSpPr/>
            <p:nvPr/>
          </p:nvSpPr>
          <p:spPr>
            <a:xfrm>
              <a:off x="5973549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 descr=""/>
            <p:cNvSpPr/>
            <p:nvPr/>
          </p:nvSpPr>
          <p:spPr>
            <a:xfrm>
              <a:off x="597253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 descr=""/>
            <p:cNvSpPr/>
            <p:nvPr/>
          </p:nvSpPr>
          <p:spPr>
            <a:xfrm>
              <a:off x="597253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 descr=""/>
            <p:cNvSpPr/>
            <p:nvPr/>
          </p:nvSpPr>
          <p:spPr>
            <a:xfrm>
              <a:off x="5973549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597253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597253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5973549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597253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 descr=""/>
            <p:cNvSpPr/>
            <p:nvPr/>
          </p:nvSpPr>
          <p:spPr>
            <a:xfrm>
              <a:off x="597253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 descr=""/>
            <p:cNvSpPr/>
            <p:nvPr/>
          </p:nvSpPr>
          <p:spPr>
            <a:xfrm>
              <a:off x="5973549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597253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 descr=""/>
            <p:cNvSpPr/>
            <p:nvPr/>
          </p:nvSpPr>
          <p:spPr>
            <a:xfrm>
              <a:off x="597253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 descr=""/>
            <p:cNvSpPr/>
            <p:nvPr/>
          </p:nvSpPr>
          <p:spPr>
            <a:xfrm>
              <a:off x="6012002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 descr=""/>
            <p:cNvSpPr/>
            <p:nvPr/>
          </p:nvSpPr>
          <p:spPr>
            <a:xfrm>
              <a:off x="601099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601099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6012002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601099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601099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6012002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601099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601099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6012002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601099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601099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6012002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601099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601099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 descr=""/>
            <p:cNvSpPr/>
            <p:nvPr/>
          </p:nvSpPr>
          <p:spPr>
            <a:xfrm>
              <a:off x="6012002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 descr=""/>
            <p:cNvSpPr/>
            <p:nvPr/>
          </p:nvSpPr>
          <p:spPr>
            <a:xfrm>
              <a:off x="601099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 descr=""/>
            <p:cNvSpPr/>
            <p:nvPr/>
          </p:nvSpPr>
          <p:spPr>
            <a:xfrm>
              <a:off x="601099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6012002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601099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601099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6012002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4" h="896620">
                  <a:moveTo>
                    <a:pt x="0" y="56669"/>
                  </a:moveTo>
                  <a:lnTo>
                    <a:pt x="0" y="0"/>
                  </a:lnTo>
                </a:path>
                <a:path w="37464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 descr=""/>
            <p:cNvSpPr/>
            <p:nvPr/>
          </p:nvSpPr>
          <p:spPr>
            <a:xfrm>
              <a:off x="604843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 descr=""/>
            <p:cNvSpPr/>
            <p:nvPr/>
          </p:nvSpPr>
          <p:spPr>
            <a:xfrm>
              <a:off x="604843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6049445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604843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 descr=""/>
            <p:cNvSpPr/>
            <p:nvPr/>
          </p:nvSpPr>
          <p:spPr>
            <a:xfrm>
              <a:off x="604843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 descr=""/>
            <p:cNvSpPr/>
            <p:nvPr/>
          </p:nvSpPr>
          <p:spPr>
            <a:xfrm>
              <a:off x="6049445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604843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 descr=""/>
            <p:cNvSpPr/>
            <p:nvPr/>
          </p:nvSpPr>
          <p:spPr>
            <a:xfrm>
              <a:off x="604843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 descr=""/>
            <p:cNvSpPr/>
            <p:nvPr/>
          </p:nvSpPr>
          <p:spPr>
            <a:xfrm>
              <a:off x="6049445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604843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604843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 descr=""/>
            <p:cNvSpPr/>
            <p:nvPr/>
          </p:nvSpPr>
          <p:spPr>
            <a:xfrm>
              <a:off x="6049445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 descr=""/>
            <p:cNvSpPr/>
            <p:nvPr/>
          </p:nvSpPr>
          <p:spPr>
            <a:xfrm>
              <a:off x="604843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 descr=""/>
            <p:cNvSpPr/>
            <p:nvPr/>
          </p:nvSpPr>
          <p:spPr>
            <a:xfrm>
              <a:off x="604843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6049445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604843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604843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 descr=""/>
            <p:cNvSpPr/>
            <p:nvPr/>
          </p:nvSpPr>
          <p:spPr>
            <a:xfrm>
              <a:off x="6049445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 descr=""/>
            <p:cNvSpPr/>
            <p:nvPr/>
          </p:nvSpPr>
          <p:spPr>
            <a:xfrm>
              <a:off x="604843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604843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 descr=""/>
            <p:cNvSpPr/>
            <p:nvPr/>
          </p:nvSpPr>
          <p:spPr>
            <a:xfrm>
              <a:off x="6086887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 descr=""/>
            <p:cNvSpPr/>
            <p:nvPr/>
          </p:nvSpPr>
          <p:spPr>
            <a:xfrm>
              <a:off x="6086887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6087899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0573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582883"/>
                  </a:moveTo>
                  <a:lnTo>
                    <a:pt x="0" y="514071"/>
                  </a:lnTo>
                </a:path>
                <a:path w="0" h="854709">
                  <a:moveTo>
                    <a:pt x="0" y="416923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 descr=""/>
            <p:cNvSpPr/>
            <p:nvPr/>
          </p:nvSpPr>
          <p:spPr>
            <a:xfrm>
              <a:off x="6086887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 descr=""/>
            <p:cNvSpPr/>
            <p:nvPr/>
          </p:nvSpPr>
          <p:spPr>
            <a:xfrm>
              <a:off x="6086887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6087899" y="1175212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w="0" h="10159">
                  <a:moveTo>
                    <a:pt x="0" y="1011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 descr=""/>
            <p:cNvSpPr/>
            <p:nvPr/>
          </p:nvSpPr>
          <p:spPr>
            <a:xfrm>
              <a:off x="654226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 descr=""/>
            <p:cNvSpPr/>
            <p:nvPr/>
          </p:nvSpPr>
          <p:spPr>
            <a:xfrm>
              <a:off x="654226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6543277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2596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578836"/>
                  </a:moveTo>
                  <a:lnTo>
                    <a:pt x="0" y="517107"/>
                  </a:lnTo>
                </a:path>
                <a:path w="0" h="854709">
                  <a:moveTo>
                    <a:pt x="0" y="414900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 descr=""/>
            <p:cNvSpPr/>
            <p:nvPr/>
          </p:nvSpPr>
          <p:spPr>
            <a:xfrm>
              <a:off x="654226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 descr=""/>
            <p:cNvSpPr/>
            <p:nvPr/>
          </p:nvSpPr>
          <p:spPr>
            <a:xfrm>
              <a:off x="654226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6543277" y="11753140"/>
              <a:ext cx="37465" cy="582930"/>
            </a:xfrm>
            <a:custGeom>
              <a:avLst/>
              <a:gdLst/>
              <a:ahLst/>
              <a:cxnLst/>
              <a:rect l="l" t="t" r="r" b="b"/>
              <a:pathLst>
                <a:path w="37465" h="582929">
                  <a:moveTo>
                    <a:pt x="0" y="9107"/>
                  </a:moveTo>
                  <a:lnTo>
                    <a:pt x="0" y="0"/>
                  </a:lnTo>
                </a:path>
                <a:path w="37465" h="582929">
                  <a:moveTo>
                    <a:pt x="37442" y="582883"/>
                  </a:moveTo>
                  <a:lnTo>
                    <a:pt x="37442" y="51103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657970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6579707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 descr=""/>
            <p:cNvSpPr/>
            <p:nvPr/>
          </p:nvSpPr>
          <p:spPr>
            <a:xfrm>
              <a:off x="6580719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 descr=""/>
            <p:cNvSpPr/>
            <p:nvPr/>
          </p:nvSpPr>
          <p:spPr>
            <a:xfrm>
              <a:off x="657970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6579707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 descr=""/>
            <p:cNvSpPr/>
            <p:nvPr/>
          </p:nvSpPr>
          <p:spPr>
            <a:xfrm>
              <a:off x="6580719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 descr=""/>
            <p:cNvSpPr/>
            <p:nvPr/>
          </p:nvSpPr>
          <p:spPr>
            <a:xfrm>
              <a:off x="657970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 descr=""/>
            <p:cNvSpPr/>
            <p:nvPr/>
          </p:nvSpPr>
          <p:spPr>
            <a:xfrm>
              <a:off x="6579707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 descr=""/>
            <p:cNvSpPr/>
            <p:nvPr/>
          </p:nvSpPr>
          <p:spPr>
            <a:xfrm>
              <a:off x="6580719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 descr=""/>
            <p:cNvSpPr/>
            <p:nvPr/>
          </p:nvSpPr>
          <p:spPr>
            <a:xfrm>
              <a:off x="657970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 descr=""/>
            <p:cNvSpPr/>
            <p:nvPr/>
          </p:nvSpPr>
          <p:spPr>
            <a:xfrm>
              <a:off x="6579707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 descr=""/>
            <p:cNvSpPr/>
            <p:nvPr/>
          </p:nvSpPr>
          <p:spPr>
            <a:xfrm>
              <a:off x="6580719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 descr=""/>
            <p:cNvSpPr/>
            <p:nvPr/>
          </p:nvSpPr>
          <p:spPr>
            <a:xfrm>
              <a:off x="657970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 descr=""/>
            <p:cNvSpPr/>
            <p:nvPr/>
          </p:nvSpPr>
          <p:spPr>
            <a:xfrm>
              <a:off x="6579707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 descr=""/>
            <p:cNvSpPr/>
            <p:nvPr/>
          </p:nvSpPr>
          <p:spPr>
            <a:xfrm>
              <a:off x="6580719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 descr=""/>
            <p:cNvSpPr/>
            <p:nvPr/>
          </p:nvSpPr>
          <p:spPr>
            <a:xfrm>
              <a:off x="657970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 descr=""/>
            <p:cNvSpPr/>
            <p:nvPr/>
          </p:nvSpPr>
          <p:spPr>
            <a:xfrm>
              <a:off x="6579707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 descr=""/>
            <p:cNvSpPr/>
            <p:nvPr/>
          </p:nvSpPr>
          <p:spPr>
            <a:xfrm>
              <a:off x="6580719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 descr=""/>
            <p:cNvSpPr/>
            <p:nvPr/>
          </p:nvSpPr>
          <p:spPr>
            <a:xfrm>
              <a:off x="657970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 descr=""/>
            <p:cNvSpPr/>
            <p:nvPr/>
          </p:nvSpPr>
          <p:spPr>
            <a:xfrm>
              <a:off x="6579707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 descr=""/>
            <p:cNvSpPr/>
            <p:nvPr/>
          </p:nvSpPr>
          <p:spPr>
            <a:xfrm>
              <a:off x="6619173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661816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 descr=""/>
            <p:cNvSpPr/>
            <p:nvPr/>
          </p:nvSpPr>
          <p:spPr>
            <a:xfrm>
              <a:off x="661816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 descr=""/>
            <p:cNvSpPr/>
            <p:nvPr/>
          </p:nvSpPr>
          <p:spPr>
            <a:xfrm>
              <a:off x="6619173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 descr=""/>
            <p:cNvSpPr/>
            <p:nvPr/>
          </p:nvSpPr>
          <p:spPr>
            <a:xfrm>
              <a:off x="661816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 descr=""/>
            <p:cNvSpPr/>
            <p:nvPr/>
          </p:nvSpPr>
          <p:spPr>
            <a:xfrm>
              <a:off x="661816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6619173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 descr=""/>
            <p:cNvSpPr/>
            <p:nvPr/>
          </p:nvSpPr>
          <p:spPr>
            <a:xfrm>
              <a:off x="661816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 descr=""/>
            <p:cNvSpPr/>
            <p:nvPr/>
          </p:nvSpPr>
          <p:spPr>
            <a:xfrm>
              <a:off x="661816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 descr=""/>
            <p:cNvSpPr/>
            <p:nvPr/>
          </p:nvSpPr>
          <p:spPr>
            <a:xfrm>
              <a:off x="6619173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 descr=""/>
            <p:cNvSpPr/>
            <p:nvPr/>
          </p:nvSpPr>
          <p:spPr>
            <a:xfrm>
              <a:off x="661816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 descr=""/>
            <p:cNvSpPr/>
            <p:nvPr/>
          </p:nvSpPr>
          <p:spPr>
            <a:xfrm>
              <a:off x="661816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 descr=""/>
            <p:cNvSpPr/>
            <p:nvPr/>
          </p:nvSpPr>
          <p:spPr>
            <a:xfrm>
              <a:off x="6619173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 descr=""/>
            <p:cNvSpPr/>
            <p:nvPr/>
          </p:nvSpPr>
          <p:spPr>
            <a:xfrm>
              <a:off x="661816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 descr=""/>
            <p:cNvSpPr/>
            <p:nvPr/>
          </p:nvSpPr>
          <p:spPr>
            <a:xfrm>
              <a:off x="661816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 descr=""/>
            <p:cNvSpPr/>
            <p:nvPr/>
          </p:nvSpPr>
          <p:spPr>
            <a:xfrm>
              <a:off x="6619173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2" name="object 2512" descr=""/>
            <p:cNvSpPr/>
            <p:nvPr/>
          </p:nvSpPr>
          <p:spPr>
            <a:xfrm>
              <a:off x="661816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3" name="object 2513" descr=""/>
            <p:cNvSpPr/>
            <p:nvPr/>
          </p:nvSpPr>
          <p:spPr>
            <a:xfrm>
              <a:off x="661816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 descr=""/>
            <p:cNvSpPr/>
            <p:nvPr/>
          </p:nvSpPr>
          <p:spPr>
            <a:xfrm>
              <a:off x="6619173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 descr=""/>
            <p:cNvSpPr/>
            <p:nvPr/>
          </p:nvSpPr>
          <p:spPr>
            <a:xfrm>
              <a:off x="661816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 descr=""/>
            <p:cNvSpPr/>
            <p:nvPr/>
          </p:nvSpPr>
          <p:spPr>
            <a:xfrm>
              <a:off x="661816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 descr=""/>
            <p:cNvSpPr/>
            <p:nvPr/>
          </p:nvSpPr>
          <p:spPr>
            <a:xfrm>
              <a:off x="6619173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 descr=""/>
            <p:cNvSpPr/>
            <p:nvPr/>
          </p:nvSpPr>
          <p:spPr>
            <a:xfrm>
              <a:off x="6655604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 descr=""/>
            <p:cNvSpPr/>
            <p:nvPr/>
          </p:nvSpPr>
          <p:spPr>
            <a:xfrm>
              <a:off x="6655604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 descr=""/>
            <p:cNvSpPr/>
            <p:nvPr/>
          </p:nvSpPr>
          <p:spPr>
            <a:xfrm>
              <a:off x="6656616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 descr=""/>
            <p:cNvSpPr/>
            <p:nvPr/>
          </p:nvSpPr>
          <p:spPr>
            <a:xfrm>
              <a:off x="6655604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 descr=""/>
            <p:cNvSpPr/>
            <p:nvPr/>
          </p:nvSpPr>
          <p:spPr>
            <a:xfrm>
              <a:off x="6655604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 descr=""/>
            <p:cNvSpPr/>
            <p:nvPr/>
          </p:nvSpPr>
          <p:spPr>
            <a:xfrm>
              <a:off x="6656616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 descr=""/>
            <p:cNvSpPr/>
            <p:nvPr/>
          </p:nvSpPr>
          <p:spPr>
            <a:xfrm>
              <a:off x="665560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 descr=""/>
            <p:cNvSpPr/>
            <p:nvPr/>
          </p:nvSpPr>
          <p:spPr>
            <a:xfrm>
              <a:off x="6655604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 descr=""/>
            <p:cNvSpPr/>
            <p:nvPr/>
          </p:nvSpPr>
          <p:spPr>
            <a:xfrm>
              <a:off x="6656616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 descr=""/>
            <p:cNvSpPr/>
            <p:nvPr/>
          </p:nvSpPr>
          <p:spPr>
            <a:xfrm>
              <a:off x="665560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 descr=""/>
            <p:cNvSpPr/>
            <p:nvPr/>
          </p:nvSpPr>
          <p:spPr>
            <a:xfrm>
              <a:off x="6655604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 descr=""/>
            <p:cNvSpPr/>
            <p:nvPr/>
          </p:nvSpPr>
          <p:spPr>
            <a:xfrm>
              <a:off x="6656616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 descr=""/>
            <p:cNvSpPr/>
            <p:nvPr/>
          </p:nvSpPr>
          <p:spPr>
            <a:xfrm>
              <a:off x="6655604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 descr=""/>
            <p:cNvSpPr/>
            <p:nvPr/>
          </p:nvSpPr>
          <p:spPr>
            <a:xfrm>
              <a:off x="6655604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 descr=""/>
            <p:cNvSpPr/>
            <p:nvPr/>
          </p:nvSpPr>
          <p:spPr>
            <a:xfrm>
              <a:off x="6656616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 descr=""/>
            <p:cNvSpPr/>
            <p:nvPr/>
          </p:nvSpPr>
          <p:spPr>
            <a:xfrm>
              <a:off x="6655604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 descr=""/>
            <p:cNvSpPr/>
            <p:nvPr/>
          </p:nvSpPr>
          <p:spPr>
            <a:xfrm>
              <a:off x="6655604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 descr=""/>
            <p:cNvSpPr/>
            <p:nvPr/>
          </p:nvSpPr>
          <p:spPr>
            <a:xfrm>
              <a:off x="6656616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 descr=""/>
            <p:cNvSpPr/>
            <p:nvPr/>
          </p:nvSpPr>
          <p:spPr>
            <a:xfrm>
              <a:off x="665560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 descr=""/>
            <p:cNvSpPr/>
            <p:nvPr/>
          </p:nvSpPr>
          <p:spPr>
            <a:xfrm>
              <a:off x="6655604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 descr=""/>
            <p:cNvSpPr/>
            <p:nvPr/>
          </p:nvSpPr>
          <p:spPr>
            <a:xfrm>
              <a:off x="6695070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 descr=""/>
            <p:cNvSpPr/>
            <p:nvPr/>
          </p:nvSpPr>
          <p:spPr>
            <a:xfrm>
              <a:off x="6694058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 descr=""/>
            <p:cNvSpPr/>
            <p:nvPr/>
          </p:nvSpPr>
          <p:spPr>
            <a:xfrm>
              <a:off x="6694058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 descr=""/>
            <p:cNvSpPr/>
            <p:nvPr/>
          </p:nvSpPr>
          <p:spPr>
            <a:xfrm>
              <a:off x="6695070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 descr=""/>
            <p:cNvSpPr/>
            <p:nvPr/>
          </p:nvSpPr>
          <p:spPr>
            <a:xfrm>
              <a:off x="6694058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 descr=""/>
            <p:cNvSpPr/>
            <p:nvPr/>
          </p:nvSpPr>
          <p:spPr>
            <a:xfrm>
              <a:off x="6694058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 descr=""/>
            <p:cNvSpPr/>
            <p:nvPr/>
          </p:nvSpPr>
          <p:spPr>
            <a:xfrm>
              <a:off x="6695070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 descr=""/>
            <p:cNvSpPr/>
            <p:nvPr/>
          </p:nvSpPr>
          <p:spPr>
            <a:xfrm>
              <a:off x="6694058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 descr=""/>
            <p:cNvSpPr/>
            <p:nvPr/>
          </p:nvSpPr>
          <p:spPr>
            <a:xfrm>
              <a:off x="6694058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 descr=""/>
            <p:cNvSpPr/>
            <p:nvPr/>
          </p:nvSpPr>
          <p:spPr>
            <a:xfrm>
              <a:off x="6695070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 descr=""/>
            <p:cNvSpPr/>
            <p:nvPr/>
          </p:nvSpPr>
          <p:spPr>
            <a:xfrm>
              <a:off x="6694058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 descr=""/>
            <p:cNvSpPr/>
            <p:nvPr/>
          </p:nvSpPr>
          <p:spPr>
            <a:xfrm>
              <a:off x="6694058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 descr=""/>
            <p:cNvSpPr/>
            <p:nvPr/>
          </p:nvSpPr>
          <p:spPr>
            <a:xfrm>
              <a:off x="6695070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 descr=""/>
            <p:cNvSpPr/>
            <p:nvPr/>
          </p:nvSpPr>
          <p:spPr>
            <a:xfrm>
              <a:off x="6694058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 descr=""/>
            <p:cNvSpPr/>
            <p:nvPr/>
          </p:nvSpPr>
          <p:spPr>
            <a:xfrm>
              <a:off x="6694058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 descr=""/>
            <p:cNvSpPr/>
            <p:nvPr/>
          </p:nvSpPr>
          <p:spPr>
            <a:xfrm>
              <a:off x="6695070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 descr=""/>
            <p:cNvSpPr/>
            <p:nvPr/>
          </p:nvSpPr>
          <p:spPr>
            <a:xfrm>
              <a:off x="6694058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 descr=""/>
            <p:cNvSpPr/>
            <p:nvPr/>
          </p:nvSpPr>
          <p:spPr>
            <a:xfrm>
              <a:off x="6694058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 descr=""/>
            <p:cNvSpPr/>
            <p:nvPr/>
          </p:nvSpPr>
          <p:spPr>
            <a:xfrm>
              <a:off x="6695070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 descr=""/>
            <p:cNvSpPr/>
            <p:nvPr/>
          </p:nvSpPr>
          <p:spPr>
            <a:xfrm>
              <a:off x="6694058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 descr=""/>
            <p:cNvSpPr/>
            <p:nvPr/>
          </p:nvSpPr>
          <p:spPr>
            <a:xfrm>
              <a:off x="6694058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 descr=""/>
            <p:cNvSpPr/>
            <p:nvPr/>
          </p:nvSpPr>
          <p:spPr>
            <a:xfrm>
              <a:off x="6695070" y="11439435"/>
              <a:ext cx="37465" cy="890905"/>
            </a:xfrm>
            <a:custGeom>
              <a:avLst/>
              <a:gdLst/>
              <a:ahLst/>
              <a:cxnLst/>
              <a:rect l="l" t="t" r="r" b="b"/>
              <a:pathLst>
                <a:path w="37465" h="890904">
                  <a:moveTo>
                    <a:pt x="0" y="56669"/>
                  </a:moveTo>
                  <a:lnTo>
                    <a:pt x="0" y="0"/>
                  </a:lnTo>
                </a:path>
                <a:path w="37465" h="890904">
                  <a:moveTo>
                    <a:pt x="37442" y="890517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 descr=""/>
            <p:cNvSpPr/>
            <p:nvPr/>
          </p:nvSpPr>
          <p:spPr>
            <a:xfrm>
              <a:off x="673150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 descr=""/>
            <p:cNvSpPr/>
            <p:nvPr/>
          </p:nvSpPr>
          <p:spPr>
            <a:xfrm>
              <a:off x="6731500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 descr=""/>
            <p:cNvSpPr/>
            <p:nvPr/>
          </p:nvSpPr>
          <p:spPr>
            <a:xfrm>
              <a:off x="6732512" y="1213161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w="0" h="8254">
                  <a:moveTo>
                    <a:pt x="0" y="809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673150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 descr=""/>
            <p:cNvSpPr/>
            <p:nvPr/>
          </p:nvSpPr>
          <p:spPr>
            <a:xfrm>
              <a:off x="6731500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 descr=""/>
            <p:cNvSpPr/>
            <p:nvPr/>
          </p:nvSpPr>
          <p:spPr>
            <a:xfrm>
              <a:off x="6732512" y="11751116"/>
              <a:ext cx="0" cy="272415"/>
            </a:xfrm>
            <a:custGeom>
              <a:avLst/>
              <a:gdLst/>
              <a:ahLst/>
              <a:cxnLst/>
              <a:rect l="l" t="t" r="r" b="b"/>
              <a:pathLst>
                <a:path w="0" h="272415">
                  <a:moveTo>
                    <a:pt x="0" y="76908"/>
                  </a:moveTo>
                  <a:lnTo>
                    <a:pt x="0" y="0"/>
                  </a:lnTo>
                </a:path>
                <a:path w="0" h="272415">
                  <a:moveTo>
                    <a:pt x="0" y="272214"/>
                  </a:moveTo>
                  <a:lnTo>
                    <a:pt x="0" y="2479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673150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6731500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 descr=""/>
            <p:cNvSpPr/>
            <p:nvPr/>
          </p:nvSpPr>
          <p:spPr>
            <a:xfrm>
              <a:off x="6732512" y="11439435"/>
              <a:ext cx="455930" cy="887094"/>
            </a:xfrm>
            <a:custGeom>
              <a:avLst/>
              <a:gdLst/>
              <a:ahLst/>
              <a:cxnLst/>
              <a:rect l="l" t="t" r="r" b="b"/>
              <a:pathLst>
                <a:path w="455929" h="887095">
                  <a:moveTo>
                    <a:pt x="0" y="521154"/>
                  </a:moveTo>
                  <a:lnTo>
                    <a:pt x="0" y="513059"/>
                  </a:lnTo>
                </a:path>
                <a:path w="455929" h="887095">
                  <a:moveTo>
                    <a:pt x="38454" y="7083"/>
                  </a:moveTo>
                  <a:lnTo>
                    <a:pt x="38454" y="0"/>
                  </a:lnTo>
                </a:path>
                <a:path w="455929" h="887095">
                  <a:moveTo>
                    <a:pt x="417935" y="7083"/>
                  </a:moveTo>
                  <a:lnTo>
                    <a:pt x="417935" y="0"/>
                  </a:lnTo>
                </a:path>
                <a:path w="455929" h="887095">
                  <a:moveTo>
                    <a:pt x="455378" y="886469"/>
                  </a:moveTo>
                  <a:lnTo>
                    <a:pt x="455378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 descr=""/>
            <p:cNvSpPr/>
            <p:nvPr/>
          </p:nvSpPr>
          <p:spPr>
            <a:xfrm>
              <a:off x="7186878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7186878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 descr=""/>
            <p:cNvSpPr/>
            <p:nvPr/>
          </p:nvSpPr>
          <p:spPr>
            <a:xfrm>
              <a:off x="7187890" y="11999044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w="0" h="17779">
                  <a:moveTo>
                    <a:pt x="0" y="1720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 descr=""/>
            <p:cNvSpPr/>
            <p:nvPr/>
          </p:nvSpPr>
          <p:spPr>
            <a:xfrm>
              <a:off x="7186878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 descr=""/>
            <p:cNvSpPr/>
            <p:nvPr/>
          </p:nvSpPr>
          <p:spPr>
            <a:xfrm>
              <a:off x="7186878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7187890" y="1195755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w="0" h="3175">
                  <a:moveTo>
                    <a:pt x="0" y="303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 descr=""/>
            <p:cNvSpPr/>
            <p:nvPr/>
          </p:nvSpPr>
          <p:spPr>
            <a:xfrm>
              <a:off x="7186878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 descr=""/>
            <p:cNvSpPr/>
            <p:nvPr/>
          </p:nvSpPr>
          <p:spPr>
            <a:xfrm>
              <a:off x="7186878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7187890" y="11753140"/>
              <a:ext cx="38735" cy="582930"/>
            </a:xfrm>
            <a:custGeom>
              <a:avLst/>
              <a:gdLst/>
              <a:ahLst/>
              <a:cxnLst/>
              <a:rect l="l" t="t" r="r" b="b"/>
              <a:pathLst>
                <a:path w="38734" h="582929">
                  <a:moveTo>
                    <a:pt x="0" y="74884"/>
                  </a:moveTo>
                  <a:lnTo>
                    <a:pt x="0" y="0"/>
                  </a:lnTo>
                </a:path>
                <a:path w="38734" h="582929">
                  <a:moveTo>
                    <a:pt x="38454" y="582883"/>
                  </a:moveTo>
                  <a:lnTo>
                    <a:pt x="38454" y="57782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 descr=""/>
            <p:cNvSpPr/>
            <p:nvPr/>
          </p:nvSpPr>
          <p:spPr>
            <a:xfrm>
              <a:off x="722533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 descr=""/>
            <p:cNvSpPr/>
            <p:nvPr/>
          </p:nvSpPr>
          <p:spPr>
            <a:xfrm>
              <a:off x="7225332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7226344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 descr=""/>
            <p:cNvSpPr/>
            <p:nvPr/>
          </p:nvSpPr>
          <p:spPr>
            <a:xfrm>
              <a:off x="722533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 descr=""/>
            <p:cNvSpPr/>
            <p:nvPr/>
          </p:nvSpPr>
          <p:spPr>
            <a:xfrm>
              <a:off x="7225332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 descr=""/>
            <p:cNvSpPr/>
            <p:nvPr/>
          </p:nvSpPr>
          <p:spPr>
            <a:xfrm>
              <a:off x="7226344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 descr=""/>
            <p:cNvSpPr/>
            <p:nvPr/>
          </p:nvSpPr>
          <p:spPr>
            <a:xfrm>
              <a:off x="722533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 descr=""/>
            <p:cNvSpPr/>
            <p:nvPr/>
          </p:nvSpPr>
          <p:spPr>
            <a:xfrm>
              <a:off x="7225332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 descr=""/>
            <p:cNvSpPr/>
            <p:nvPr/>
          </p:nvSpPr>
          <p:spPr>
            <a:xfrm>
              <a:off x="7226344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 descr=""/>
            <p:cNvSpPr/>
            <p:nvPr/>
          </p:nvSpPr>
          <p:spPr>
            <a:xfrm>
              <a:off x="722533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 descr=""/>
            <p:cNvSpPr/>
            <p:nvPr/>
          </p:nvSpPr>
          <p:spPr>
            <a:xfrm>
              <a:off x="7225332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 descr=""/>
            <p:cNvSpPr/>
            <p:nvPr/>
          </p:nvSpPr>
          <p:spPr>
            <a:xfrm>
              <a:off x="7226344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 descr=""/>
            <p:cNvSpPr/>
            <p:nvPr/>
          </p:nvSpPr>
          <p:spPr>
            <a:xfrm>
              <a:off x="722533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 descr=""/>
            <p:cNvSpPr/>
            <p:nvPr/>
          </p:nvSpPr>
          <p:spPr>
            <a:xfrm>
              <a:off x="7225332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7226344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722533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 descr=""/>
            <p:cNvSpPr/>
            <p:nvPr/>
          </p:nvSpPr>
          <p:spPr>
            <a:xfrm>
              <a:off x="7225332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 descr=""/>
            <p:cNvSpPr/>
            <p:nvPr/>
          </p:nvSpPr>
          <p:spPr>
            <a:xfrm>
              <a:off x="7226344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 descr=""/>
            <p:cNvSpPr/>
            <p:nvPr/>
          </p:nvSpPr>
          <p:spPr>
            <a:xfrm>
              <a:off x="722533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 descr=""/>
            <p:cNvSpPr/>
            <p:nvPr/>
          </p:nvSpPr>
          <p:spPr>
            <a:xfrm>
              <a:off x="7225332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 descr=""/>
            <p:cNvSpPr/>
            <p:nvPr/>
          </p:nvSpPr>
          <p:spPr>
            <a:xfrm>
              <a:off x="7226344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 descr=""/>
            <p:cNvSpPr/>
            <p:nvPr/>
          </p:nvSpPr>
          <p:spPr>
            <a:xfrm>
              <a:off x="7262775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 descr=""/>
            <p:cNvSpPr/>
            <p:nvPr/>
          </p:nvSpPr>
          <p:spPr>
            <a:xfrm>
              <a:off x="7262775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 descr=""/>
            <p:cNvSpPr/>
            <p:nvPr/>
          </p:nvSpPr>
          <p:spPr>
            <a:xfrm>
              <a:off x="7263786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 descr=""/>
            <p:cNvSpPr/>
            <p:nvPr/>
          </p:nvSpPr>
          <p:spPr>
            <a:xfrm>
              <a:off x="7262775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 descr=""/>
            <p:cNvSpPr/>
            <p:nvPr/>
          </p:nvSpPr>
          <p:spPr>
            <a:xfrm>
              <a:off x="7262775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7263786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 descr=""/>
            <p:cNvSpPr/>
            <p:nvPr/>
          </p:nvSpPr>
          <p:spPr>
            <a:xfrm>
              <a:off x="7262775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 descr=""/>
            <p:cNvSpPr/>
            <p:nvPr/>
          </p:nvSpPr>
          <p:spPr>
            <a:xfrm>
              <a:off x="7262775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 descr=""/>
            <p:cNvSpPr/>
            <p:nvPr/>
          </p:nvSpPr>
          <p:spPr>
            <a:xfrm>
              <a:off x="7263786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 descr=""/>
            <p:cNvSpPr/>
            <p:nvPr/>
          </p:nvSpPr>
          <p:spPr>
            <a:xfrm>
              <a:off x="7262775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 descr=""/>
            <p:cNvSpPr/>
            <p:nvPr/>
          </p:nvSpPr>
          <p:spPr>
            <a:xfrm>
              <a:off x="7262775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 descr=""/>
            <p:cNvSpPr/>
            <p:nvPr/>
          </p:nvSpPr>
          <p:spPr>
            <a:xfrm>
              <a:off x="7263786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 descr=""/>
            <p:cNvSpPr/>
            <p:nvPr/>
          </p:nvSpPr>
          <p:spPr>
            <a:xfrm>
              <a:off x="7262775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 descr=""/>
            <p:cNvSpPr/>
            <p:nvPr/>
          </p:nvSpPr>
          <p:spPr>
            <a:xfrm>
              <a:off x="7262775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7263786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 descr=""/>
            <p:cNvSpPr/>
            <p:nvPr/>
          </p:nvSpPr>
          <p:spPr>
            <a:xfrm>
              <a:off x="7262775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 descr=""/>
            <p:cNvSpPr/>
            <p:nvPr/>
          </p:nvSpPr>
          <p:spPr>
            <a:xfrm>
              <a:off x="7262775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 descr=""/>
            <p:cNvSpPr/>
            <p:nvPr/>
          </p:nvSpPr>
          <p:spPr>
            <a:xfrm>
              <a:off x="7263786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 descr=""/>
            <p:cNvSpPr/>
            <p:nvPr/>
          </p:nvSpPr>
          <p:spPr>
            <a:xfrm>
              <a:off x="7262775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7262775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 descr=""/>
            <p:cNvSpPr/>
            <p:nvPr/>
          </p:nvSpPr>
          <p:spPr>
            <a:xfrm>
              <a:off x="7302241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 descr=""/>
            <p:cNvSpPr/>
            <p:nvPr/>
          </p:nvSpPr>
          <p:spPr>
            <a:xfrm>
              <a:off x="730122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 descr=""/>
            <p:cNvSpPr/>
            <p:nvPr/>
          </p:nvSpPr>
          <p:spPr>
            <a:xfrm>
              <a:off x="730122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 descr=""/>
            <p:cNvSpPr/>
            <p:nvPr/>
          </p:nvSpPr>
          <p:spPr>
            <a:xfrm>
              <a:off x="7302241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 descr=""/>
            <p:cNvSpPr/>
            <p:nvPr/>
          </p:nvSpPr>
          <p:spPr>
            <a:xfrm>
              <a:off x="7301229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 descr=""/>
            <p:cNvSpPr/>
            <p:nvPr/>
          </p:nvSpPr>
          <p:spPr>
            <a:xfrm>
              <a:off x="7301229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 descr=""/>
            <p:cNvSpPr/>
            <p:nvPr/>
          </p:nvSpPr>
          <p:spPr>
            <a:xfrm>
              <a:off x="7302241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 descr=""/>
            <p:cNvSpPr/>
            <p:nvPr/>
          </p:nvSpPr>
          <p:spPr>
            <a:xfrm>
              <a:off x="7301229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 descr=""/>
            <p:cNvSpPr/>
            <p:nvPr/>
          </p:nvSpPr>
          <p:spPr>
            <a:xfrm>
              <a:off x="7301229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 descr=""/>
            <p:cNvSpPr/>
            <p:nvPr/>
          </p:nvSpPr>
          <p:spPr>
            <a:xfrm>
              <a:off x="7302241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 descr=""/>
            <p:cNvSpPr/>
            <p:nvPr/>
          </p:nvSpPr>
          <p:spPr>
            <a:xfrm>
              <a:off x="7301229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 descr=""/>
            <p:cNvSpPr/>
            <p:nvPr/>
          </p:nvSpPr>
          <p:spPr>
            <a:xfrm>
              <a:off x="7301229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 descr=""/>
            <p:cNvSpPr/>
            <p:nvPr/>
          </p:nvSpPr>
          <p:spPr>
            <a:xfrm>
              <a:off x="7302241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 descr=""/>
            <p:cNvSpPr/>
            <p:nvPr/>
          </p:nvSpPr>
          <p:spPr>
            <a:xfrm>
              <a:off x="730122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 descr=""/>
            <p:cNvSpPr/>
            <p:nvPr/>
          </p:nvSpPr>
          <p:spPr>
            <a:xfrm>
              <a:off x="730122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 descr=""/>
            <p:cNvSpPr/>
            <p:nvPr/>
          </p:nvSpPr>
          <p:spPr>
            <a:xfrm>
              <a:off x="7302241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5" name="object 2635" descr=""/>
            <p:cNvSpPr/>
            <p:nvPr/>
          </p:nvSpPr>
          <p:spPr>
            <a:xfrm>
              <a:off x="7301229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6" name="object 2636" descr=""/>
            <p:cNvSpPr/>
            <p:nvPr/>
          </p:nvSpPr>
          <p:spPr>
            <a:xfrm>
              <a:off x="7301229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 descr=""/>
            <p:cNvSpPr/>
            <p:nvPr/>
          </p:nvSpPr>
          <p:spPr>
            <a:xfrm>
              <a:off x="7302241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 descr=""/>
            <p:cNvSpPr/>
            <p:nvPr/>
          </p:nvSpPr>
          <p:spPr>
            <a:xfrm>
              <a:off x="7301229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 descr=""/>
            <p:cNvSpPr/>
            <p:nvPr/>
          </p:nvSpPr>
          <p:spPr>
            <a:xfrm>
              <a:off x="7301229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 descr=""/>
            <p:cNvSpPr/>
            <p:nvPr/>
          </p:nvSpPr>
          <p:spPr>
            <a:xfrm>
              <a:off x="7302241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 descr=""/>
            <p:cNvSpPr/>
            <p:nvPr/>
          </p:nvSpPr>
          <p:spPr>
            <a:xfrm>
              <a:off x="733867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 descr=""/>
            <p:cNvSpPr/>
            <p:nvPr/>
          </p:nvSpPr>
          <p:spPr>
            <a:xfrm>
              <a:off x="733867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 descr=""/>
            <p:cNvSpPr/>
            <p:nvPr/>
          </p:nvSpPr>
          <p:spPr>
            <a:xfrm>
              <a:off x="7339683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 descr=""/>
            <p:cNvSpPr/>
            <p:nvPr/>
          </p:nvSpPr>
          <p:spPr>
            <a:xfrm>
              <a:off x="733867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 descr=""/>
            <p:cNvSpPr/>
            <p:nvPr/>
          </p:nvSpPr>
          <p:spPr>
            <a:xfrm>
              <a:off x="733867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 descr=""/>
            <p:cNvSpPr/>
            <p:nvPr/>
          </p:nvSpPr>
          <p:spPr>
            <a:xfrm>
              <a:off x="7339683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 descr=""/>
            <p:cNvSpPr/>
            <p:nvPr/>
          </p:nvSpPr>
          <p:spPr>
            <a:xfrm>
              <a:off x="733867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733867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 descr=""/>
            <p:cNvSpPr/>
            <p:nvPr/>
          </p:nvSpPr>
          <p:spPr>
            <a:xfrm>
              <a:off x="7339683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 descr=""/>
            <p:cNvSpPr/>
            <p:nvPr/>
          </p:nvSpPr>
          <p:spPr>
            <a:xfrm>
              <a:off x="733867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733867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7339683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 descr=""/>
            <p:cNvSpPr/>
            <p:nvPr/>
          </p:nvSpPr>
          <p:spPr>
            <a:xfrm>
              <a:off x="733867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 descr=""/>
            <p:cNvSpPr/>
            <p:nvPr/>
          </p:nvSpPr>
          <p:spPr>
            <a:xfrm>
              <a:off x="733867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 descr=""/>
            <p:cNvSpPr/>
            <p:nvPr/>
          </p:nvSpPr>
          <p:spPr>
            <a:xfrm>
              <a:off x="7339683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 descr=""/>
            <p:cNvSpPr/>
            <p:nvPr/>
          </p:nvSpPr>
          <p:spPr>
            <a:xfrm>
              <a:off x="733867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 descr=""/>
            <p:cNvSpPr/>
            <p:nvPr/>
          </p:nvSpPr>
          <p:spPr>
            <a:xfrm>
              <a:off x="733867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 descr=""/>
            <p:cNvSpPr/>
            <p:nvPr/>
          </p:nvSpPr>
          <p:spPr>
            <a:xfrm>
              <a:off x="7339683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 descr=""/>
            <p:cNvSpPr/>
            <p:nvPr/>
          </p:nvSpPr>
          <p:spPr>
            <a:xfrm>
              <a:off x="733867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 descr=""/>
            <p:cNvSpPr/>
            <p:nvPr/>
          </p:nvSpPr>
          <p:spPr>
            <a:xfrm>
              <a:off x="733867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 descr=""/>
            <p:cNvSpPr/>
            <p:nvPr/>
          </p:nvSpPr>
          <p:spPr>
            <a:xfrm>
              <a:off x="7377125" y="123299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 descr=""/>
            <p:cNvSpPr/>
            <p:nvPr/>
          </p:nvSpPr>
          <p:spPr>
            <a:xfrm>
              <a:off x="7377125" y="1232995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 descr=""/>
            <p:cNvSpPr/>
            <p:nvPr/>
          </p:nvSpPr>
          <p:spPr>
            <a:xfrm>
              <a:off x="737712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7377125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 descr=""/>
            <p:cNvSpPr/>
            <p:nvPr/>
          </p:nvSpPr>
          <p:spPr>
            <a:xfrm>
              <a:off x="7378137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08549"/>
                  </a:lnTo>
                </a:path>
                <a:path w="0" h="854709">
                  <a:moveTo>
                    <a:pt x="0" y="10119"/>
                  </a:moveTo>
                  <a:lnTo>
                    <a:pt x="0" y="0"/>
                  </a:lnTo>
                </a:path>
                <a:path w="0" h="854709">
                  <a:moveTo>
                    <a:pt x="0" y="705330"/>
                  </a:moveTo>
                  <a:lnTo>
                    <a:pt x="0" y="684079"/>
                  </a:lnTo>
                </a:path>
                <a:path w="0" h="854709">
                  <a:moveTo>
                    <a:pt x="0" y="418947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 descr=""/>
            <p:cNvSpPr/>
            <p:nvPr/>
          </p:nvSpPr>
          <p:spPr>
            <a:xfrm>
              <a:off x="737712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7377125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 descr=""/>
            <p:cNvSpPr/>
            <p:nvPr/>
          </p:nvSpPr>
          <p:spPr>
            <a:xfrm>
              <a:off x="7378137" y="11751116"/>
              <a:ext cx="0" cy="274320"/>
            </a:xfrm>
            <a:custGeom>
              <a:avLst/>
              <a:gdLst/>
              <a:ahLst/>
              <a:cxnLst/>
              <a:rect l="l" t="t" r="r" b="b"/>
              <a:pathLst>
                <a:path w="0" h="274320">
                  <a:moveTo>
                    <a:pt x="0" y="11131"/>
                  </a:moveTo>
                  <a:lnTo>
                    <a:pt x="0" y="0"/>
                  </a:lnTo>
                </a:path>
                <a:path w="0" h="274320">
                  <a:moveTo>
                    <a:pt x="0" y="274238"/>
                  </a:moveTo>
                  <a:lnTo>
                    <a:pt x="0" y="20137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 descr=""/>
            <p:cNvSpPr/>
            <p:nvPr/>
          </p:nvSpPr>
          <p:spPr>
            <a:xfrm>
              <a:off x="783250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783250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 descr=""/>
            <p:cNvSpPr/>
            <p:nvPr/>
          </p:nvSpPr>
          <p:spPr>
            <a:xfrm>
              <a:off x="7833515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14620"/>
                  </a:lnTo>
                </a:path>
                <a:path w="0" h="854709">
                  <a:moveTo>
                    <a:pt x="0" y="9107"/>
                  </a:moveTo>
                  <a:lnTo>
                    <a:pt x="0" y="0"/>
                  </a:lnTo>
                </a:path>
                <a:path w="0" h="854709">
                  <a:moveTo>
                    <a:pt x="0" y="575800"/>
                  </a:moveTo>
                  <a:lnTo>
                    <a:pt x="0" y="519131"/>
                  </a:lnTo>
                </a:path>
                <a:path w="0" h="854709">
                  <a:moveTo>
                    <a:pt x="0" y="412876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 descr=""/>
            <p:cNvSpPr/>
            <p:nvPr/>
          </p:nvSpPr>
          <p:spPr>
            <a:xfrm>
              <a:off x="783250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 descr=""/>
            <p:cNvSpPr/>
            <p:nvPr/>
          </p:nvSpPr>
          <p:spPr>
            <a:xfrm>
              <a:off x="783250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7833515" y="11754152"/>
              <a:ext cx="37465" cy="582295"/>
            </a:xfrm>
            <a:custGeom>
              <a:avLst/>
              <a:gdLst/>
              <a:ahLst/>
              <a:cxnLst/>
              <a:rect l="l" t="t" r="r" b="b"/>
              <a:pathLst>
                <a:path w="37465" h="582295">
                  <a:moveTo>
                    <a:pt x="0" y="8095"/>
                  </a:moveTo>
                  <a:lnTo>
                    <a:pt x="0" y="0"/>
                  </a:lnTo>
                </a:path>
                <a:path w="37465" h="582295">
                  <a:moveTo>
                    <a:pt x="37442" y="581872"/>
                  </a:moveTo>
                  <a:lnTo>
                    <a:pt x="37442" y="51002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7869945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7869945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 descr=""/>
            <p:cNvSpPr/>
            <p:nvPr/>
          </p:nvSpPr>
          <p:spPr>
            <a:xfrm>
              <a:off x="7870958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 descr=""/>
            <p:cNvSpPr/>
            <p:nvPr/>
          </p:nvSpPr>
          <p:spPr>
            <a:xfrm>
              <a:off x="7869945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 descr=""/>
            <p:cNvSpPr/>
            <p:nvPr/>
          </p:nvSpPr>
          <p:spPr>
            <a:xfrm>
              <a:off x="7869945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 descr=""/>
            <p:cNvSpPr/>
            <p:nvPr/>
          </p:nvSpPr>
          <p:spPr>
            <a:xfrm>
              <a:off x="7870958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 descr=""/>
            <p:cNvSpPr/>
            <p:nvPr/>
          </p:nvSpPr>
          <p:spPr>
            <a:xfrm>
              <a:off x="7869945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 descr=""/>
            <p:cNvSpPr/>
            <p:nvPr/>
          </p:nvSpPr>
          <p:spPr>
            <a:xfrm>
              <a:off x="7869945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 descr=""/>
            <p:cNvSpPr/>
            <p:nvPr/>
          </p:nvSpPr>
          <p:spPr>
            <a:xfrm>
              <a:off x="7870958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 descr=""/>
            <p:cNvSpPr/>
            <p:nvPr/>
          </p:nvSpPr>
          <p:spPr>
            <a:xfrm>
              <a:off x="7869945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7869945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 descr=""/>
            <p:cNvSpPr/>
            <p:nvPr/>
          </p:nvSpPr>
          <p:spPr>
            <a:xfrm>
              <a:off x="7870958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 descr=""/>
            <p:cNvSpPr/>
            <p:nvPr/>
          </p:nvSpPr>
          <p:spPr>
            <a:xfrm>
              <a:off x="7869945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 descr=""/>
            <p:cNvSpPr/>
            <p:nvPr/>
          </p:nvSpPr>
          <p:spPr>
            <a:xfrm>
              <a:off x="7869945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 descr=""/>
            <p:cNvSpPr/>
            <p:nvPr/>
          </p:nvSpPr>
          <p:spPr>
            <a:xfrm>
              <a:off x="7870958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 descr=""/>
            <p:cNvSpPr/>
            <p:nvPr/>
          </p:nvSpPr>
          <p:spPr>
            <a:xfrm>
              <a:off x="7869945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 descr=""/>
            <p:cNvSpPr/>
            <p:nvPr/>
          </p:nvSpPr>
          <p:spPr>
            <a:xfrm>
              <a:off x="7869945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 descr=""/>
            <p:cNvSpPr/>
            <p:nvPr/>
          </p:nvSpPr>
          <p:spPr>
            <a:xfrm>
              <a:off x="7870958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 descr=""/>
            <p:cNvSpPr/>
            <p:nvPr/>
          </p:nvSpPr>
          <p:spPr>
            <a:xfrm>
              <a:off x="7869945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 descr=""/>
            <p:cNvSpPr/>
            <p:nvPr/>
          </p:nvSpPr>
          <p:spPr>
            <a:xfrm>
              <a:off x="7869945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 descr=""/>
            <p:cNvSpPr/>
            <p:nvPr/>
          </p:nvSpPr>
          <p:spPr>
            <a:xfrm>
              <a:off x="7909412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 descr=""/>
            <p:cNvSpPr/>
            <p:nvPr/>
          </p:nvSpPr>
          <p:spPr>
            <a:xfrm>
              <a:off x="790839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7908399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7909412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 descr=""/>
            <p:cNvSpPr/>
            <p:nvPr/>
          </p:nvSpPr>
          <p:spPr>
            <a:xfrm>
              <a:off x="7908399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 descr=""/>
            <p:cNvSpPr/>
            <p:nvPr/>
          </p:nvSpPr>
          <p:spPr>
            <a:xfrm>
              <a:off x="7908399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 descr=""/>
            <p:cNvSpPr/>
            <p:nvPr/>
          </p:nvSpPr>
          <p:spPr>
            <a:xfrm>
              <a:off x="7909412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 descr=""/>
            <p:cNvSpPr/>
            <p:nvPr/>
          </p:nvSpPr>
          <p:spPr>
            <a:xfrm>
              <a:off x="7908399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 descr=""/>
            <p:cNvSpPr/>
            <p:nvPr/>
          </p:nvSpPr>
          <p:spPr>
            <a:xfrm>
              <a:off x="7908399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7909412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7908399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7908399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7909412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 descr=""/>
            <p:cNvSpPr/>
            <p:nvPr/>
          </p:nvSpPr>
          <p:spPr>
            <a:xfrm>
              <a:off x="790839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 descr=""/>
            <p:cNvSpPr/>
            <p:nvPr/>
          </p:nvSpPr>
          <p:spPr>
            <a:xfrm>
              <a:off x="7908399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 descr=""/>
            <p:cNvSpPr/>
            <p:nvPr/>
          </p:nvSpPr>
          <p:spPr>
            <a:xfrm>
              <a:off x="7909412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 descr=""/>
            <p:cNvSpPr/>
            <p:nvPr/>
          </p:nvSpPr>
          <p:spPr>
            <a:xfrm>
              <a:off x="7908399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 descr=""/>
            <p:cNvSpPr/>
            <p:nvPr/>
          </p:nvSpPr>
          <p:spPr>
            <a:xfrm>
              <a:off x="7908399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 descr=""/>
            <p:cNvSpPr/>
            <p:nvPr/>
          </p:nvSpPr>
          <p:spPr>
            <a:xfrm>
              <a:off x="7909412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 descr=""/>
            <p:cNvSpPr/>
            <p:nvPr/>
          </p:nvSpPr>
          <p:spPr>
            <a:xfrm>
              <a:off x="7908399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 descr=""/>
            <p:cNvSpPr/>
            <p:nvPr/>
          </p:nvSpPr>
          <p:spPr>
            <a:xfrm>
              <a:off x="7908399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 descr=""/>
            <p:cNvSpPr/>
            <p:nvPr/>
          </p:nvSpPr>
          <p:spPr>
            <a:xfrm>
              <a:off x="7909412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 descr=""/>
            <p:cNvSpPr/>
            <p:nvPr/>
          </p:nvSpPr>
          <p:spPr>
            <a:xfrm>
              <a:off x="794584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 descr=""/>
            <p:cNvSpPr/>
            <p:nvPr/>
          </p:nvSpPr>
          <p:spPr>
            <a:xfrm>
              <a:off x="7945841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 descr=""/>
            <p:cNvSpPr/>
            <p:nvPr/>
          </p:nvSpPr>
          <p:spPr>
            <a:xfrm>
              <a:off x="7946854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 descr=""/>
            <p:cNvSpPr/>
            <p:nvPr/>
          </p:nvSpPr>
          <p:spPr>
            <a:xfrm>
              <a:off x="794584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 descr=""/>
            <p:cNvSpPr/>
            <p:nvPr/>
          </p:nvSpPr>
          <p:spPr>
            <a:xfrm>
              <a:off x="7945841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 descr=""/>
            <p:cNvSpPr/>
            <p:nvPr/>
          </p:nvSpPr>
          <p:spPr>
            <a:xfrm>
              <a:off x="7946854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 descr=""/>
            <p:cNvSpPr/>
            <p:nvPr/>
          </p:nvSpPr>
          <p:spPr>
            <a:xfrm>
              <a:off x="794584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 descr=""/>
            <p:cNvSpPr/>
            <p:nvPr/>
          </p:nvSpPr>
          <p:spPr>
            <a:xfrm>
              <a:off x="7945841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 descr=""/>
            <p:cNvSpPr/>
            <p:nvPr/>
          </p:nvSpPr>
          <p:spPr>
            <a:xfrm>
              <a:off x="7946854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 descr=""/>
            <p:cNvSpPr/>
            <p:nvPr/>
          </p:nvSpPr>
          <p:spPr>
            <a:xfrm>
              <a:off x="794584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 descr=""/>
            <p:cNvSpPr/>
            <p:nvPr/>
          </p:nvSpPr>
          <p:spPr>
            <a:xfrm>
              <a:off x="7945841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 descr=""/>
            <p:cNvSpPr/>
            <p:nvPr/>
          </p:nvSpPr>
          <p:spPr>
            <a:xfrm>
              <a:off x="7946854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 descr=""/>
            <p:cNvSpPr/>
            <p:nvPr/>
          </p:nvSpPr>
          <p:spPr>
            <a:xfrm>
              <a:off x="794584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 descr=""/>
            <p:cNvSpPr/>
            <p:nvPr/>
          </p:nvSpPr>
          <p:spPr>
            <a:xfrm>
              <a:off x="7945841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 descr=""/>
            <p:cNvSpPr/>
            <p:nvPr/>
          </p:nvSpPr>
          <p:spPr>
            <a:xfrm>
              <a:off x="7946854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 descr=""/>
            <p:cNvSpPr/>
            <p:nvPr/>
          </p:nvSpPr>
          <p:spPr>
            <a:xfrm>
              <a:off x="794584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 descr=""/>
            <p:cNvSpPr/>
            <p:nvPr/>
          </p:nvSpPr>
          <p:spPr>
            <a:xfrm>
              <a:off x="7945841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 descr=""/>
            <p:cNvSpPr/>
            <p:nvPr/>
          </p:nvSpPr>
          <p:spPr>
            <a:xfrm>
              <a:off x="7946854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 descr=""/>
            <p:cNvSpPr/>
            <p:nvPr/>
          </p:nvSpPr>
          <p:spPr>
            <a:xfrm>
              <a:off x="794584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 descr=""/>
            <p:cNvSpPr/>
            <p:nvPr/>
          </p:nvSpPr>
          <p:spPr>
            <a:xfrm>
              <a:off x="7945841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 descr=""/>
            <p:cNvSpPr/>
            <p:nvPr/>
          </p:nvSpPr>
          <p:spPr>
            <a:xfrm>
              <a:off x="7985308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 descr=""/>
            <p:cNvSpPr/>
            <p:nvPr/>
          </p:nvSpPr>
          <p:spPr>
            <a:xfrm>
              <a:off x="798429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 descr=""/>
            <p:cNvSpPr/>
            <p:nvPr/>
          </p:nvSpPr>
          <p:spPr>
            <a:xfrm>
              <a:off x="798429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 descr=""/>
            <p:cNvSpPr/>
            <p:nvPr/>
          </p:nvSpPr>
          <p:spPr>
            <a:xfrm>
              <a:off x="7985308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 descr=""/>
            <p:cNvSpPr/>
            <p:nvPr/>
          </p:nvSpPr>
          <p:spPr>
            <a:xfrm>
              <a:off x="798429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 descr=""/>
            <p:cNvSpPr/>
            <p:nvPr/>
          </p:nvSpPr>
          <p:spPr>
            <a:xfrm>
              <a:off x="798429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 descr=""/>
            <p:cNvSpPr/>
            <p:nvPr/>
          </p:nvSpPr>
          <p:spPr>
            <a:xfrm>
              <a:off x="7985308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 descr=""/>
            <p:cNvSpPr/>
            <p:nvPr/>
          </p:nvSpPr>
          <p:spPr>
            <a:xfrm>
              <a:off x="798429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 descr=""/>
            <p:cNvSpPr/>
            <p:nvPr/>
          </p:nvSpPr>
          <p:spPr>
            <a:xfrm>
              <a:off x="798429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 descr=""/>
            <p:cNvSpPr/>
            <p:nvPr/>
          </p:nvSpPr>
          <p:spPr>
            <a:xfrm>
              <a:off x="7985308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 descr=""/>
            <p:cNvSpPr/>
            <p:nvPr/>
          </p:nvSpPr>
          <p:spPr>
            <a:xfrm>
              <a:off x="798429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 descr=""/>
            <p:cNvSpPr/>
            <p:nvPr/>
          </p:nvSpPr>
          <p:spPr>
            <a:xfrm>
              <a:off x="798429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 descr=""/>
            <p:cNvSpPr/>
            <p:nvPr/>
          </p:nvSpPr>
          <p:spPr>
            <a:xfrm>
              <a:off x="7985308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 descr=""/>
            <p:cNvSpPr/>
            <p:nvPr/>
          </p:nvSpPr>
          <p:spPr>
            <a:xfrm>
              <a:off x="798429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 descr=""/>
            <p:cNvSpPr/>
            <p:nvPr/>
          </p:nvSpPr>
          <p:spPr>
            <a:xfrm>
              <a:off x="798429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 descr=""/>
            <p:cNvSpPr/>
            <p:nvPr/>
          </p:nvSpPr>
          <p:spPr>
            <a:xfrm>
              <a:off x="7985308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 descr=""/>
            <p:cNvSpPr/>
            <p:nvPr/>
          </p:nvSpPr>
          <p:spPr>
            <a:xfrm>
              <a:off x="798429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 descr=""/>
            <p:cNvSpPr/>
            <p:nvPr/>
          </p:nvSpPr>
          <p:spPr>
            <a:xfrm>
              <a:off x="798429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5" name="object 2755" descr=""/>
            <p:cNvSpPr/>
            <p:nvPr/>
          </p:nvSpPr>
          <p:spPr>
            <a:xfrm>
              <a:off x="7985308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6" name="object 2756" descr=""/>
            <p:cNvSpPr/>
            <p:nvPr/>
          </p:nvSpPr>
          <p:spPr>
            <a:xfrm>
              <a:off x="798429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 descr=""/>
            <p:cNvSpPr/>
            <p:nvPr/>
          </p:nvSpPr>
          <p:spPr>
            <a:xfrm>
              <a:off x="798429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 descr=""/>
            <p:cNvSpPr/>
            <p:nvPr/>
          </p:nvSpPr>
          <p:spPr>
            <a:xfrm>
              <a:off x="7985308" y="11439435"/>
              <a:ext cx="37465" cy="892810"/>
            </a:xfrm>
            <a:custGeom>
              <a:avLst/>
              <a:gdLst/>
              <a:ahLst/>
              <a:cxnLst/>
              <a:rect l="l" t="t" r="r" b="b"/>
              <a:pathLst>
                <a:path w="37465" h="892809">
                  <a:moveTo>
                    <a:pt x="0" y="56669"/>
                  </a:moveTo>
                  <a:lnTo>
                    <a:pt x="0" y="0"/>
                  </a:lnTo>
                </a:path>
                <a:path w="37465" h="892809">
                  <a:moveTo>
                    <a:pt x="37442" y="892541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 descr=""/>
            <p:cNvSpPr/>
            <p:nvPr/>
          </p:nvSpPr>
          <p:spPr>
            <a:xfrm>
              <a:off x="8021738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 descr=""/>
            <p:cNvSpPr/>
            <p:nvPr/>
          </p:nvSpPr>
          <p:spPr>
            <a:xfrm>
              <a:off x="8021738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 descr=""/>
            <p:cNvSpPr/>
            <p:nvPr/>
          </p:nvSpPr>
          <p:spPr>
            <a:xfrm>
              <a:off x="8022750" y="12131610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w="0" h="16509">
                  <a:moveTo>
                    <a:pt x="0" y="1619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 descr=""/>
            <p:cNvSpPr/>
            <p:nvPr/>
          </p:nvSpPr>
          <p:spPr>
            <a:xfrm>
              <a:off x="8021738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 descr=""/>
            <p:cNvSpPr/>
            <p:nvPr/>
          </p:nvSpPr>
          <p:spPr>
            <a:xfrm>
              <a:off x="8021738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 descr=""/>
            <p:cNvSpPr/>
            <p:nvPr/>
          </p:nvSpPr>
          <p:spPr>
            <a:xfrm>
              <a:off x="8022750" y="11751116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w="0" h="275590">
                  <a:moveTo>
                    <a:pt x="0" y="76908"/>
                  </a:moveTo>
                  <a:lnTo>
                    <a:pt x="0" y="0"/>
                  </a:lnTo>
                </a:path>
                <a:path w="0" h="275590">
                  <a:moveTo>
                    <a:pt x="0" y="275250"/>
                  </a:moveTo>
                  <a:lnTo>
                    <a:pt x="0" y="24792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 descr=""/>
            <p:cNvSpPr/>
            <p:nvPr/>
          </p:nvSpPr>
          <p:spPr>
            <a:xfrm>
              <a:off x="8021738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 descr=""/>
            <p:cNvSpPr/>
            <p:nvPr/>
          </p:nvSpPr>
          <p:spPr>
            <a:xfrm>
              <a:off x="8021738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 descr=""/>
            <p:cNvSpPr/>
            <p:nvPr/>
          </p:nvSpPr>
          <p:spPr>
            <a:xfrm>
              <a:off x="8022750" y="11439435"/>
              <a:ext cx="455930" cy="885825"/>
            </a:xfrm>
            <a:custGeom>
              <a:avLst/>
              <a:gdLst/>
              <a:ahLst/>
              <a:cxnLst/>
              <a:rect l="l" t="t" r="r" b="b"/>
              <a:pathLst>
                <a:path w="455929" h="885825">
                  <a:moveTo>
                    <a:pt x="0" y="521154"/>
                  </a:moveTo>
                  <a:lnTo>
                    <a:pt x="0" y="512047"/>
                  </a:lnTo>
                </a:path>
                <a:path w="455929" h="885825">
                  <a:moveTo>
                    <a:pt x="38454" y="7083"/>
                  </a:moveTo>
                  <a:lnTo>
                    <a:pt x="38454" y="0"/>
                  </a:lnTo>
                </a:path>
                <a:path w="455929" h="885825">
                  <a:moveTo>
                    <a:pt x="417935" y="7083"/>
                  </a:moveTo>
                  <a:lnTo>
                    <a:pt x="417935" y="0"/>
                  </a:lnTo>
                </a:path>
                <a:path w="455929" h="885825">
                  <a:moveTo>
                    <a:pt x="455378" y="885457"/>
                  </a:moveTo>
                  <a:lnTo>
                    <a:pt x="455378" y="824740"/>
                  </a:lnTo>
                </a:path>
                <a:path w="455929" h="885825">
                  <a:moveTo>
                    <a:pt x="455378" y="574788"/>
                  </a:moveTo>
                  <a:lnTo>
                    <a:pt x="455378" y="5596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 descr=""/>
            <p:cNvSpPr/>
            <p:nvPr/>
          </p:nvSpPr>
          <p:spPr>
            <a:xfrm>
              <a:off x="847711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 descr=""/>
            <p:cNvSpPr/>
            <p:nvPr/>
          </p:nvSpPr>
          <p:spPr>
            <a:xfrm>
              <a:off x="8477116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 descr=""/>
            <p:cNvSpPr/>
            <p:nvPr/>
          </p:nvSpPr>
          <p:spPr>
            <a:xfrm>
              <a:off x="8478128" y="1195957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w="0" h="1270">
                  <a:moveTo>
                    <a:pt x="0" y="10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 descr=""/>
            <p:cNvSpPr/>
            <p:nvPr/>
          </p:nvSpPr>
          <p:spPr>
            <a:xfrm>
              <a:off x="847711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 descr=""/>
            <p:cNvSpPr/>
            <p:nvPr/>
          </p:nvSpPr>
          <p:spPr>
            <a:xfrm>
              <a:off x="8477116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 descr=""/>
            <p:cNvSpPr/>
            <p:nvPr/>
          </p:nvSpPr>
          <p:spPr>
            <a:xfrm>
              <a:off x="8478128" y="11754152"/>
              <a:ext cx="38735" cy="582295"/>
            </a:xfrm>
            <a:custGeom>
              <a:avLst/>
              <a:gdLst/>
              <a:ahLst/>
              <a:cxnLst/>
              <a:rect l="l" t="t" r="r" b="b"/>
              <a:pathLst>
                <a:path w="38734" h="582295">
                  <a:moveTo>
                    <a:pt x="0" y="73872"/>
                  </a:moveTo>
                  <a:lnTo>
                    <a:pt x="0" y="0"/>
                  </a:lnTo>
                </a:path>
                <a:path w="38734" h="582295">
                  <a:moveTo>
                    <a:pt x="38454" y="581872"/>
                  </a:moveTo>
                  <a:lnTo>
                    <a:pt x="38454" y="5768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 descr=""/>
            <p:cNvSpPr/>
            <p:nvPr/>
          </p:nvSpPr>
          <p:spPr>
            <a:xfrm>
              <a:off x="851557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 descr=""/>
            <p:cNvSpPr/>
            <p:nvPr/>
          </p:nvSpPr>
          <p:spPr>
            <a:xfrm>
              <a:off x="8515570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 descr=""/>
            <p:cNvSpPr/>
            <p:nvPr/>
          </p:nvSpPr>
          <p:spPr>
            <a:xfrm>
              <a:off x="8516582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 descr=""/>
            <p:cNvSpPr/>
            <p:nvPr/>
          </p:nvSpPr>
          <p:spPr>
            <a:xfrm>
              <a:off x="851557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 descr=""/>
            <p:cNvSpPr/>
            <p:nvPr/>
          </p:nvSpPr>
          <p:spPr>
            <a:xfrm>
              <a:off x="8515570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 descr=""/>
            <p:cNvSpPr/>
            <p:nvPr/>
          </p:nvSpPr>
          <p:spPr>
            <a:xfrm>
              <a:off x="8516582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 descr=""/>
            <p:cNvSpPr/>
            <p:nvPr/>
          </p:nvSpPr>
          <p:spPr>
            <a:xfrm>
              <a:off x="851557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 descr=""/>
            <p:cNvSpPr/>
            <p:nvPr/>
          </p:nvSpPr>
          <p:spPr>
            <a:xfrm>
              <a:off x="8515570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 descr=""/>
            <p:cNvSpPr/>
            <p:nvPr/>
          </p:nvSpPr>
          <p:spPr>
            <a:xfrm>
              <a:off x="8516582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 descr=""/>
            <p:cNvSpPr/>
            <p:nvPr/>
          </p:nvSpPr>
          <p:spPr>
            <a:xfrm>
              <a:off x="851557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 descr=""/>
            <p:cNvSpPr/>
            <p:nvPr/>
          </p:nvSpPr>
          <p:spPr>
            <a:xfrm>
              <a:off x="8515570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 descr=""/>
            <p:cNvSpPr/>
            <p:nvPr/>
          </p:nvSpPr>
          <p:spPr>
            <a:xfrm>
              <a:off x="8516582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 descr=""/>
            <p:cNvSpPr/>
            <p:nvPr/>
          </p:nvSpPr>
          <p:spPr>
            <a:xfrm>
              <a:off x="851557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 descr=""/>
            <p:cNvSpPr/>
            <p:nvPr/>
          </p:nvSpPr>
          <p:spPr>
            <a:xfrm>
              <a:off x="8515570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 descr=""/>
            <p:cNvSpPr/>
            <p:nvPr/>
          </p:nvSpPr>
          <p:spPr>
            <a:xfrm>
              <a:off x="8516582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 descr=""/>
            <p:cNvSpPr/>
            <p:nvPr/>
          </p:nvSpPr>
          <p:spPr>
            <a:xfrm>
              <a:off x="851557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 descr=""/>
            <p:cNvSpPr/>
            <p:nvPr/>
          </p:nvSpPr>
          <p:spPr>
            <a:xfrm>
              <a:off x="8515570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 descr=""/>
            <p:cNvSpPr/>
            <p:nvPr/>
          </p:nvSpPr>
          <p:spPr>
            <a:xfrm>
              <a:off x="8516582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 descr=""/>
            <p:cNvSpPr/>
            <p:nvPr/>
          </p:nvSpPr>
          <p:spPr>
            <a:xfrm>
              <a:off x="851557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 descr=""/>
            <p:cNvSpPr/>
            <p:nvPr/>
          </p:nvSpPr>
          <p:spPr>
            <a:xfrm>
              <a:off x="8515570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 descr=""/>
            <p:cNvSpPr/>
            <p:nvPr/>
          </p:nvSpPr>
          <p:spPr>
            <a:xfrm>
              <a:off x="8516582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 descr=""/>
            <p:cNvSpPr/>
            <p:nvPr/>
          </p:nvSpPr>
          <p:spPr>
            <a:xfrm>
              <a:off x="855301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 descr=""/>
            <p:cNvSpPr/>
            <p:nvPr/>
          </p:nvSpPr>
          <p:spPr>
            <a:xfrm>
              <a:off x="8553013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 descr=""/>
            <p:cNvSpPr/>
            <p:nvPr/>
          </p:nvSpPr>
          <p:spPr>
            <a:xfrm>
              <a:off x="8554024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 descr=""/>
            <p:cNvSpPr/>
            <p:nvPr/>
          </p:nvSpPr>
          <p:spPr>
            <a:xfrm>
              <a:off x="855301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 descr=""/>
            <p:cNvSpPr/>
            <p:nvPr/>
          </p:nvSpPr>
          <p:spPr>
            <a:xfrm>
              <a:off x="8553013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 descr=""/>
            <p:cNvSpPr/>
            <p:nvPr/>
          </p:nvSpPr>
          <p:spPr>
            <a:xfrm>
              <a:off x="8554024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 descr=""/>
            <p:cNvSpPr/>
            <p:nvPr/>
          </p:nvSpPr>
          <p:spPr>
            <a:xfrm>
              <a:off x="855301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 descr=""/>
            <p:cNvSpPr/>
            <p:nvPr/>
          </p:nvSpPr>
          <p:spPr>
            <a:xfrm>
              <a:off x="8553013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 descr=""/>
            <p:cNvSpPr/>
            <p:nvPr/>
          </p:nvSpPr>
          <p:spPr>
            <a:xfrm>
              <a:off x="8554024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 descr=""/>
            <p:cNvSpPr/>
            <p:nvPr/>
          </p:nvSpPr>
          <p:spPr>
            <a:xfrm>
              <a:off x="855301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 descr=""/>
            <p:cNvSpPr/>
            <p:nvPr/>
          </p:nvSpPr>
          <p:spPr>
            <a:xfrm>
              <a:off x="8553013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 descr=""/>
            <p:cNvSpPr/>
            <p:nvPr/>
          </p:nvSpPr>
          <p:spPr>
            <a:xfrm>
              <a:off x="8554024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 descr=""/>
            <p:cNvSpPr/>
            <p:nvPr/>
          </p:nvSpPr>
          <p:spPr>
            <a:xfrm>
              <a:off x="855301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 descr=""/>
            <p:cNvSpPr/>
            <p:nvPr/>
          </p:nvSpPr>
          <p:spPr>
            <a:xfrm>
              <a:off x="8553013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 descr=""/>
            <p:cNvSpPr/>
            <p:nvPr/>
          </p:nvSpPr>
          <p:spPr>
            <a:xfrm>
              <a:off x="8554024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 descr=""/>
            <p:cNvSpPr/>
            <p:nvPr/>
          </p:nvSpPr>
          <p:spPr>
            <a:xfrm>
              <a:off x="855301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 descr=""/>
            <p:cNvSpPr/>
            <p:nvPr/>
          </p:nvSpPr>
          <p:spPr>
            <a:xfrm>
              <a:off x="8553013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 descr=""/>
            <p:cNvSpPr/>
            <p:nvPr/>
          </p:nvSpPr>
          <p:spPr>
            <a:xfrm>
              <a:off x="8554024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 descr=""/>
            <p:cNvSpPr/>
            <p:nvPr/>
          </p:nvSpPr>
          <p:spPr>
            <a:xfrm>
              <a:off x="855301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 descr=""/>
            <p:cNvSpPr/>
            <p:nvPr/>
          </p:nvSpPr>
          <p:spPr>
            <a:xfrm>
              <a:off x="8553013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 descr=""/>
            <p:cNvSpPr/>
            <p:nvPr/>
          </p:nvSpPr>
          <p:spPr>
            <a:xfrm>
              <a:off x="8592479" y="123309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w="0" h="5079">
                  <a:moveTo>
                    <a:pt x="0" y="505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 descr=""/>
            <p:cNvSpPr/>
            <p:nvPr/>
          </p:nvSpPr>
          <p:spPr>
            <a:xfrm>
              <a:off x="859146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 descr=""/>
            <p:cNvSpPr/>
            <p:nvPr/>
          </p:nvSpPr>
          <p:spPr>
            <a:xfrm>
              <a:off x="8591466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 descr=""/>
            <p:cNvSpPr/>
            <p:nvPr/>
          </p:nvSpPr>
          <p:spPr>
            <a:xfrm>
              <a:off x="8592479" y="12198399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 descr=""/>
            <p:cNvSpPr/>
            <p:nvPr/>
          </p:nvSpPr>
          <p:spPr>
            <a:xfrm>
              <a:off x="859146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 descr=""/>
            <p:cNvSpPr/>
            <p:nvPr/>
          </p:nvSpPr>
          <p:spPr>
            <a:xfrm>
              <a:off x="8591466" y="1217816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 descr=""/>
            <p:cNvSpPr/>
            <p:nvPr/>
          </p:nvSpPr>
          <p:spPr>
            <a:xfrm>
              <a:off x="8592479" y="12065833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 descr=""/>
            <p:cNvSpPr/>
            <p:nvPr/>
          </p:nvSpPr>
          <p:spPr>
            <a:xfrm>
              <a:off x="859146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 descr=""/>
            <p:cNvSpPr/>
            <p:nvPr/>
          </p:nvSpPr>
          <p:spPr>
            <a:xfrm>
              <a:off x="8591466" y="120455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 descr=""/>
            <p:cNvSpPr/>
            <p:nvPr/>
          </p:nvSpPr>
          <p:spPr>
            <a:xfrm>
              <a:off x="8592479" y="1193225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 descr=""/>
            <p:cNvSpPr/>
            <p:nvPr/>
          </p:nvSpPr>
          <p:spPr>
            <a:xfrm>
              <a:off x="859146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 descr=""/>
            <p:cNvSpPr/>
            <p:nvPr/>
          </p:nvSpPr>
          <p:spPr>
            <a:xfrm>
              <a:off x="8591466" y="1191302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 descr=""/>
            <p:cNvSpPr/>
            <p:nvPr/>
          </p:nvSpPr>
          <p:spPr>
            <a:xfrm>
              <a:off x="8592479" y="1179969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 descr=""/>
            <p:cNvSpPr/>
            <p:nvPr/>
          </p:nvSpPr>
          <p:spPr>
            <a:xfrm>
              <a:off x="859146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 descr=""/>
            <p:cNvSpPr/>
            <p:nvPr/>
          </p:nvSpPr>
          <p:spPr>
            <a:xfrm>
              <a:off x="8591466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 descr=""/>
            <p:cNvSpPr/>
            <p:nvPr/>
          </p:nvSpPr>
          <p:spPr>
            <a:xfrm>
              <a:off x="8592479" y="1166712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 descr=""/>
            <p:cNvSpPr/>
            <p:nvPr/>
          </p:nvSpPr>
          <p:spPr>
            <a:xfrm>
              <a:off x="859146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 descr=""/>
            <p:cNvSpPr/>
            <p:nvPr/>
          </p:nvSpPr>
          <p:spPr>
            <a:xfrm>
              <a:off x="8591466" y="1164688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 descr=""/>
            <p:cNvSpPr/>
            <p:nvPr/>
          </p:nvSpPr>
          <p:spPr>
            <a:xfrm>
              <a:off x="8592479" y="1153455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 descr=""/>
            <p:cNvSpPr/>
            <p:nvPr/>
          </p:nvSpPr>
          <p:spPr>
            <a:xfrm>
              <a:off x="859146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 descr=""/>
            <p:cNvSpPr/>
            <p:nvPr/>
          </p:nvSpPr>
          <p:spPr>
            <a:xfrm>
              <a:off x="8591466" y="1151431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 descr=""/>
            <p:cNvSpPr/>
            <p:nvPr/>
          </p:nvSpPr>
          <p:spPr>
            <a:xfrm>
              <a:off x="8592479" y="11439435"/>
              <a:ext cx="37465" cy="896619"/>
            </a:xfrm>
            <a:custGeom>
              <a:avLst/>
              <a:gdLst/>
              <a:ahLst/>
              <a:cxnLst/>
              <a:rect l="l" t="t" r="r" b="b"/>
              <a:pathLst>
                <a:path w="37465" h="896620">
                  <a:moveTo>
                    <a:pt x="0" y="56669"/>
                  </a:moveTo>
                  <a:lnTo>
                    <a:pt x="0" y="0"/>
                  </a:lnTo>
                </a:path>
                <a:path w="37465" h="896620">
                  <a:moveTo>
                    <a:pt x="37442" y="896588"/>
                  </a:moveTo>
                  <a:lnTo>
                    <a:pt x="37442" y="8247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 descr=""/>
            <p:cNvSpPr/>
            <p:nvPr/>
          </p:nvSpPr>
          <p:spPr>
            <a:xfrm>
              <a:off x="8628909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 descr=""/>
            <p:cNvSpPr/>
            <p:nvPr/>
          </p:nvSpPr>
          <p:spPr>
            <a:xfrm>
              <a:off x="8628909" y="1224494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 descr=""/>
            <p:cNvSpPr/>
            <p:nvPr/>
          </p:nvSpPr>
          <p:spPr>
            <a:xfrm>
              <a:off x="8629921" y="1213161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 descr=""/>
            <p:cNvSpPr/>
            <p:nvPr/>
          </p:nvSpPr>
          <p:spPr>
            <a:xfrm>
              <a:off x="8628909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 descr=""/>
            <p:cNvSpPr/>
            <p:nvPr/>
          </p:nvSpPr>
          <p:spPr>
            <a:xfrm>
              <a:off x="8628909" y="1211137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 descr=""/>
            <p:cNvSpPr/>
            <p:nvPr/>
          </p:nvSpPr>
          <p:spPr>
            <a:xfrm>
              <a:off x="8629921" y="11999044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 descr=""/>
            <p:cNvSpPr/>
            <p:nvPr/>
          </p:nvSpPr>
          <p:spPr>
            <a:xfrm>
              <a:off x="8628909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 descr=""/>
            <p:cNvSpPr/>
            <p:nvPr/>
          </p:nvSpPr>
          <p:spPr>
            <a:xfrm>
              <a:off x="8628909" y="1197880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 descr=""/>
            <p:cNvSpPr/>
            <p:nvPr/>
          </p:nvSpPr>
          <p:spPr>
            <a:xfrm>
              <a:off x="8629921" y="1186647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w="0" h="94615">
                  <a:moveTo>
                    <a:pt x="0" y="941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 descr=""/>
            <p:cNvSpPr/>
            <p:nvPr/>
          </p:nvSpPr>
          <p:spPr>
            <a:xfrm>
              <a:off x="8628909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 descr=""/>
            <p:cNvSpPr/>
            <p:nvPr/>
          </p:nvSpPr>
          <p:spPr>
            <a:xfrm>
              <a:off x="8628909" y="11846240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 descr=""/>
            <p:cNvSpPr/>
            <p:nvPr/>
          </p:nvSpPr>
          <p:spPr>
            <a:xfrm>
              <a:off x="8629921" y="11732901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 descr=""/>
            <p:cNvSpPr/>
            <p:nvPr/>
          </p:nvSpPr>
          <p:spPr>
            <a:xfrm>
              <a:off x="8628909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 descr=""/>
            <p:cNvSpPr/>
            <p:nvPr/>
          </p:nvSpPr>
          <p:spPr>
            <a:xfrm>
              <a:off x="8628909" y="1171367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 descr=""/>
            <p:cNvSpPr/>
            <p:nvPr/>
          </p:nvSpPr>
          <p:spPr>
            <a:xfrm>
              <a:off x="8629921" y="11600335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 descr=""/>
            <p:cNvSpPr/>
            <p:nvPr/>
          </p:nvSpPr>
          <p:spPr>
            <a:xfrm>
              <a:off x="8628909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 descr=""/>
            <p:cNvSpPr/>
            <p:nvPr/>
          </p:nvSpPr>
          <p:spPr>
            <a:xfrm>
              <a:off x="8628909" y="1158009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 descr=""/>
            <p:cNvSpPr/>
            <p:nvPr/>
          </p:nvSpPr>
          <p:spPr>
            <a:xfrm>
              <a:off x="8629921" y="11467770"/>
              <a:ext cx="0" cy="95250"/>
            </a:xfrm>
            <a:custGeom>
              <a:avLst/>
              <a:gdLst/>
              <a:ahLst/>
              <a:cxnLst/>
              <a:rect l="l" t="t" r="r" b="b"/>
              <a:pathLst>
                <a:path w="0" h="95250">
                  <a:moveTo>
                    <a:pt x="0" y="951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 descr=""/>
            <p:cNvSpPr/>
            <p:nvPr/>
          </p:nvSpPr>
          <p:spPr>
            <a:xfrm>
              <a:off x="8628909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 descr=""/>
            <p:cNvSpPr/>
            <p:nvPr/>
          </p:nvSpPr>
          <p:spPr>
            <a:xfrm>
              <a:off x="8628909" y="11447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 descr=""/>
            <p:cNvSpPr/>
            <p:nvPr/>
          </p:nvSpPr>
          <p:spPr>
            <a:xfrm>
              <a:off x="8668375" y="123309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w="0" h="2540">
                  <a:moveTo>
                    <a:pt x="0" y="202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 descr=""/>
            <p:cNvSpPr/>
            <p:nvPr/>
          </p:nvSpPr>
          <p:spPr>
            <a:xfrm>
              <a:off x="866736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 descr=""/>
            <p:cNvSpPr/>
            <p:nvPr/>
          </p:nvSpPr>
          <p:spPr>
            <a:xfrm>
              <a:off x="8667363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 descr=""/>
            <p:cNvSpPr/>
            <p:nvPr/>
          </p:nvSpPr>
          <p:spPr>
            <a:xfrm>
              <a:off x="8668375" y="11439435"/>
              <a:ext cx="0" cy="854710"/>
            </a:xfrm>
            <a:custGeom>
              <a:avLst/>
              <a:gdLst/>
              <a:ahLst/>
              <a:cxnLst/>
              <a:rect l="l" t="t" r="r" b="b"/>
              <a:pathLst>
                <a:path w="0" h="854709">
                  <a:moveTo>
                    <a:pt x="0" y="854086"/>
                  </a:moveTo>
                  <a:lnTo>
                    <a:pt x="0" y="807537"/>
                  </a:lnTo>
                </a:path>
                <a:path w="0" h="854709">
                  <a:moveTo>
                    <a:pt x="0" y="11131"/>
                  </a:moveTo>
                  <a:lnTo>
                    <a:pt x="0" y="0"/>
                  </a:lnTo>
                </a:path>
                <a:path w="0" h="854709">
                  <a:moveTo>
                    <a:pt x="0" y="710389"/>
                  </a:moveTo>
                  <a:lnTo>
                    <a:pt x="0" y="679019"/>
                  </a:lnTo>
                </a:path>
                <a:path w="0" h="854709">
                  <a:moveTo>
                    <a:pt x="0" y="420971"/>
                  </a:moveTo>
                  <a:lnTo>
                    <a:pt x="0" y="3602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 descr=""/>
            <p:cNvSpPr/>
            <p:nvPr/>
          </p:nvSpPr>
          <p:spPr>
            <a:xfrm>
              <a:off x="866736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 descr=""/>
            <p:cNvSpPr/>
            <p:nvPr/>
          </p:nvSpPr>
          <p:spPr>
            <a:xfrm>
              <a:off x="8667363" y="1177945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 descr=""/>
            <p:cNvSpPr/>
            <p:nvPr/>
          </p:nvSpPr>
          <p:spPr>
            <a:xfrm>
              <a:off x="8668375" y="11750104"/>
              <a:ext cx="0" cy="277495"/>
            </a:xfrm>
            <a:custGeom>
              <a:avLst/>
              <a:gdLst/>
              <a:ahLst/>
              <a:cxnLst/>
              <a:rect l="l" t="t" r="r" b="b"/>
              <a:pathLst>
                <a:path w="0" h="277495">
                  <a:moveTo>
                    <a:pt x="0" y="12143"/>
                  </a:moveTo>
                  <a:lnTo>
                    <a:pt x="0" y="0"/>
                  </a:lnTo>
                </a:path>
                <a:path w="0" h="277495">
                  <a:moveTo>
                    <a:pt x="0" y="277274"/>
                  </a:moveTo>
                  <a:lnTo>
                    <a:pt x="0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 descr=""/>
            <p:cNvSpPr/>
            <p:nvPr/>
          </p:nvSpPr>
          <p:spPr>
            <a:xfrm>
              <a:off x="912274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 descr=""/>
            <p:cNvSpPr/>
            <p:nvPr/>
          </p:nvSpPr>
          <p:spPr>
            <a:xfrm>
              <a:off x="9122741" y="12310725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66" name="object 2866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9122235" y="11439435"/>
              <a:ext cx="419959" cy="896588"/>
            </a:xfrm>
            <a:prstGeom prst="rect">
              <a:avLst/>
            </a:prstGeom>
          </p:spPr>
        </p:pic>
        <p:sp>
          <p:nvSpPr>
            <p:cNvPr id="2867" name="object 2867" descr=""/>
            <p:cNvSpPr/>
            <p:nvPr/>
          </p:nvSpPr>
          <p:spPr>
            <a:xfrm>
              <a:off x="1146540" y="11439435"/>
              <a:ext cx="8398510" cy="0"/>
            </a:xfrm>
            <a:custGeom>
              <a:avLst/>
              <a:gdLst/>
              <a:ahLst/>
              <a:cxnLst/>
              <a:rect l="l" t="t" r="r" b="b"/>
              <a:pathLst>
                <a:path w="8398510" h="0">
                  <a:moveTo>
                    <a:pt x="8398184" y="0"/>
                  </a:moveTo>
                  <a:lnTo>
                    <a:pt x="168995" y="0"/>
                  </a:lnTo>
                </a:path>
                <a:path w="8398510" h="0">
                  <a:moveTo>
                    <a:pt x="143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68" name="object 2868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42719" y="12335518"/>
              <a:ext cx="510529" cy="405792"/>
            </a:xfrm>
            <a:prstGeom prst="rect">
              <a:avLst/>
            </a:prstGeom>
          </p:spPr>
        </p:pic>
        <p:sp>
          <p:nvSpPr>
            <p:cNvPr id="2869" name="object 2869" descr=""/>
            <p:cNvSpPr/>
            <p:nvPr/>
          </p:nvSpPr>
          <p:spPr>
            <a:xfrm>
              <a:off x="3127941" y="12336024"/>
              <a:ext cx="6412865" cy="502284"/>
            </a:xfrm>
            <a:custGeom>
              <a:avLst/>
              <a:gdLst/>
              <a:ahLst/>
              <a:cxnLst/>
              <a:rect l="l" t="t" r="r" b="b"/>
              <a:pathLst>
                <a:path w="6412865" h="502284">
                  <a:moveTo>
                    <a:pt x="0" y="501927"/>
                  </a:moveTo>
                  <a:lnTo>
                    <a:pt x="0" y="434127"/>
                  </a:lnTo>
                </a:path>
                <a:path w="6412865" h="502284">
                  <a:moveTo>
                    <a:pt x="75896" y="501927"/>
                  </a:moveTo>
                  <a:lnTo>
                    <a:pt x="75896" y="426031"/>
                  </a:lnTo>
                </a:path>
                <a:path w="6412865" h="502284">
                  <a:moveTo>
                    <a:pt x="151792" y="501927"/>
                  </a:moveTo>
                  <a:lnTo>
                    <a:pt x="151792" y="410852"/>
                  </a:lnTo>
                </a:path>
                <a:path w="6412865" h="502284">
                  <a:moveTo>
                    <a:pt x="227689" y="501927"/>
                  </a:moveTo>
                  <a:lnTo>
                    <a:pt x="227689" y="0"/>
                  </a:lnTo>
                </a:path>
                <a:path w="6412865" h="502284">
                  <a:moveTo>
                    <a:pt x="303585" y="501927"/>
                  </a:moveTo>
                  <a:lnTo>
                    <a:pt x="303585" y="0"/>
                  </a:lnTo>
                </a:path>
                <a:path w="6412865" h="502284">
                  <a:moveTo>
                    <a:pt x="379481" y="501927"/>
                  </a:moveTo>
                  <a:lnTo>
                    <a:pt x="379481" y="396684"/>
                  </a:lnTo>
                </a:path>
                <a:path w="6412865" h="502284">
                  <a:moveTo>
                    <a:pt x="455378" y="501927"/>
                  </a:moveTo>
                  <a:lnTo>
                    <a:pt x="455378" y="422995"/>
                  </a:lnTo>
                </a:path>
                <a:path w="6412865" h="502284">
                  <a:moveTo>
                    <a:pt x="531274" y="501927"/>
                  </a:moveTo>
                  <a:lnTo>
                    <a:pt x="531274" y="427043"/>
                  </a:lnTo>
                </a:path>
                <a:path w="6412865" h="502284">
                  <a:moveTo>
                    <a:pt x="607170" y="501927"/>
                  </a:moveTo>
                  <a:lnTo>
                    <a:pt x="607170" y="436151"/>
                  </a:lnTo>
                </a:path>
                <a:path w="6412865" h="502284">
                  <a:moveTo>
                    <a:pt x="38454" y="501927"/>
                  </a:moveTo>
                  <a:lnTo>
                    <a:pt x="38454" y="469545"/>
                  </a:lnTo>
                </a:path>
                <a:path w="6412865" h="502284">
                  <a:moveTo>
                    <a:pt x="38454" y="450318"/>
                  </a:moveTo>
                  <a:lnTo>
                    <a:pt x="38454" y="427043"/>
                  </a:lnTo>
                </a:path>
                <a:path w="6412865" h="502284">
                  <a:moveTo>
                    <a:pt x="114350" y="501927"/>
                  </a:moveTo>
                  <a:lnTo>
                    <a:pt x="114350" y="469545"/>
                  </a:lnTo>
                </a:path>
                <a:path w="6412865" h="502284">
                  <a:moveTo>
                    <a:pt x="114350" y="450318"/>
                  </a:moveTo>
                  <a:lnTo>
                    <a:pt x="114350" y="421983"/>
                  </a:lnTo>
                </a:path>
                <a:path w="6412865" h="502284">
                  <a:moveTo>
                    <a:pt x="190246" y="501927"/>
                  </a:moveTo>
                  <a:lnTo>
                    <a:pt x="190246" y="469545"/>
                  </a:lnTo>
                </a:path>
                <a:path w="6412865" h="502284">
                  <a:moveTo>
                    <a:pt x="190246" y="450318"/>
                  </a:moveTo>
                  <a:lnTo>
                    <a:pt x="190246" y="411864"/>
                  </a:lnTo>
                </a:path>
                <a:path w="6412865" h="502284">
                  <a:moveTo>
                    <a:pt x="266143" y="501927"/>
                  </a:moveTo>
                  <a:lnTo>
                    <a:pt x="266143" y="469545"/>
                  </a:lnTo>
                </a:path>
                <a:path w="6412865" h="502284">
                  <a:moveTo>
                    <a:pt x="266143" y="450318"/>
                  </a:moveTo>
                  <a:lnTo>
                    <a:pt x="266143" y="411864"/>
                  </a:lnTo>
                </a:path>
                <a:path w="6412865" h="502284">
                  <a:moveTo>
                    <a:pt x="266143" y="393649"/>
                  </a:moveTo>
                  <a:lnTo>
                    <a:pt x="266143" y="355194"/>
                  </a:lnTo>
                </a:path>
                <a:path w="6412865" h="502284">
                  <a:moveTo>
                    <a:pt x="266143" y="335967"/>
                  </a:moveTo>
                  <a:lnTo>
                    <a:pt x="266143" y="298525"/>
                  </a:lnTo>
                </a:path>
                <a:path w="6412865" h="502284">
                  <a:moveTo>
                    <a:pt x="266143" y="279298"/>
                  </a:moveTo>
                  <a:lnTo>
                    <a:pt x="266143" y="241856"/>
                  </a:lnTo>
                </a:path>
                <a:path w="6412865" h="502284">
                  <a:moveTo>
                    <a:pt x="266143" y="222629"/>
                  </a:moveTo>
                  <a:lnTo>
                    <a:pt x="266143" y="185187"/>
                  </a:lnTo>
                </a:path>
                <a:path w="6412865" h="502284">
                  <a:moveTo>
                    <a:pt x="266143" y="165960"/>
                  </a:moveTo>
                  <a:lnTo>
                    <a:pt x="266143" y="127505"/>
                  </a:lnTo>
                </a:path>
                <a:path w="6412865" h="502284">
                  <a:moveTo>
                    <a:pt x="266143" y="109290"/>
                  </a:moveTo>
                  <a:lnTo>
                    <a:pt x="266143" y="70836"/>
                  </a:lnTo>
                </a:path>
                <a:path w="6412865" h="502284">
                  <a:moveTo>
                    <a:pt x="266143" y="51609"/>
                  </a:moveTo>
                  <a:lnTo>
                    <a:pt x="266143" y="14167"/>
                  </a:lnTo>
                </a:path>
                <a:path w="6412865" h="502284">
                  <a:moveTo>
                    <a:pt x="342039" y="501927"/>
                  </a:moveTo>
                  <a:lnTo>
                    <a:pt x="342039" y="469545"/>
                  </a:lnTo>
                </a:path>
                <a:path w="6412865" h="502284">
                  <a:moveTo>
                    <a:pt x="342039" y="450318"/>
                  </a:moveTo>
                  <a:lnTo>
                    <a:pt x="342039" y="411864"/>
                  </a:lnTo>
                </a:path>
                <a:path w="6412865" h="502284">
                  <a:moveTo>
                    <a:pt x="342039" y="393649"/>
                  </a:moveTo>
                  <a:lnTo>
                    <a:pt x="342039" y="355194"/>
                  </a:lnTo>
                </a:path>
                <a:path w="6412865" h="502284">
                  <a:moveTo>
                    <a:pt x="342039" y="335967"/>
                  </a:moveTo>
                  <a:lnTo>
                    <a:pt x="342039" y="298525"/>
                  </a:lnTo>
                </a:path>
                <a:path w="6412865" h="502284">
                  <a:moveTo>
                    <a:pt x="342039" y="279298"/>
                  </a:moveTo>
                  <a:lnTo>
                    <a:pt x="342039" y="241856"/>
                  </a:lnTo>
                </a:path>
                <a:path w="6412865" h="502284">
                  <a:moveTo>
                    <a:pt x="342039" y="222629"/>
                  </a:moveTo>
                  <a:lnTo>
                    <a:pt x="342039" y="185187"/>
                  </a:lnTo>
                </a:path>
                <a:path w="6412865" h="502284">
                  <a:moveTo>
                    <a:pt x="342039" y="165960"/>
                  </a:moveTo>
                  <a:lnTo>
                    <a:pt x="342039" y="127505"/>
                  </a:lnTo>
                </a:path>
                <a:path w="6412865" h="502284">
                  <a:moveTo>
                    <a:pt x="342039" y="109290"/>
                  </a:moveTo>
                  <a:lnTo>
                    <a:pt x="342039" y="70836"/>
                  </a:lnTo>
                </a:path>
                <a:path w="6412865" h="502284">
                  <a:moveTo>
                    <a:pt x="342039" y="51609"/>
                  </a:moveTo>
                  <a:lnTo>
                    <a:pt x="342039" y="14167"/>
                  </a:lnTo>
                </a:path>
                <a:path w="6412865" h="502284">
                  <a:moveTo>
                    <a:pt x="417935" y="501927"/>
                  </a:moveTo>
                  <a:lnTo>
                    <a:pt x="417935" y="469545"/>
                  </a:lnTo>
                </a:path>
                <a:path w="6412865" h="502284">
                  <a:moveTo>
                    <a:pt x="417935" y="450318"/>
                  </a:moveTo>
                  <a:lnTo>
                    <a:pt x="417935" y="411864"/>
                  </a:lnTo>
                </a:path>
                <a:path w="6412865" h="502284">
                  <a:moveTo>
                    <a:pt x="493832" y="501927"/>
                  </a:moveTo>
                  <a:lnTo>
                    <a:pt x="493832" y="469545"/>
                  </a:lnTo>
                </a:path>
                <a:path w="6412865" h="502284">
                  <a:moveTo>
                    <a:pt x="493832" y="450318"/>
                  </a:moveTo>
                  <a:lnTo>
                    <a:pt x="493832" y="426031"/>
                  </a:lnTo>
                </a:path>
                <a:path w="6412865" h="502284">
                  <a:moveTo>
                    <a:pt x="569728" y="501927"/>
                  </a:moveTo>
                  <a:lnTo>
                    <a:pt x="569728" y="469545"/>
                  </a:lnTo>
                </a:path>
                <a:path w="6412865" h="502284">
                  <a:moveTo>
                    <a:pt x="569728" y="450318"/>
                  </a:moveTo>
                  <a:lnTo>
                    <a:pt x="569728" y="434127"/>
                  </a:lnTo>
                </a:path>
                <a:path w="6412865" h="502284">
                  <a:moveTo>
                    <a:pt x="5844019" y="501927"/>
                  </a:moveTo>
                  <a:lnTo>
                    <a:pt x="5844019" y="427043"/>
                  </a:lnTo>
                </a:path>
                <a:path w="6412865" h="502284">
                  <a:moveTo>
                    <a:pt x="5919915" y="501927"/>
                  </a:moveTo>
                  <a:lnTo>
                    <a:pt x="5919915" y="422995"/>
                  </a:lnTo>
                </a:path>
                <a:path w="6412865" h="502284">
                  <a:moveTo>
                    <a:pt x="5995811" y="501927"/>
                  </a:moveTo>
                  <a:lnTo>
                    <a:pt x="5995811" y="396684"/>
                  </a:lnTo>
                </a:path>
                <a:path w="6412865" h="502284">
                  <a:moveTo>
                    <a:pt x="6071708" y="501927"/>
                  </a:moveTo>
                  <a:lnTo>
                    <a:pt x="6071708" y="0"/>
                  </a:lnTo>
                </a:path>
                <a:path w="6412865" h="502284">
                  <a:moveTo>
                    <a:pt x="6147604" y="501927"/>
                  </a:moveTo>
                  <a:lnTo>
                    <a:pt x="6147604" y="0"/>
                  </a:lnTo>
                </a:path>
                <a:path w="6412865" h="502284">
                  <a:moveTo>
                    <a:pt x="6223500" y="501927"/>
                  </a:moveTo>
                  <a:lnTo>
                    <a:pt x="6223500" y="0"/>
                  </a:lnTo>
                </a:path>
                <a:path w="6412865" h="502284">
                  <a:moveTo>
                    <a:pt x="6299397" y="501927"/>
                  </a:moveTo>
                  <a:lnTo>
                    <a:pt x="6299397" y="0"/>
                  </a:lnTo>
                </a:path>
                <a:path w="6412865" h="502284">
                  <a:moveTo>
                    <a:pt x="6375293" y="501927"/>
                  </a:moveTo>
                  <a:lnTo>
                    <a:pt x="6375293" y="0"/>
                  </a:lnTo>
                </a:path>
                <a:path w="6412865" h="502284">
                  <a:moveTo>
                    <a:pt x="5805565" y="501927"/>
                  </a:moveTo>
                  <a:lnTo>
                    <a:pt x="5805565" y="469545"/>
                  </a:lnTo>
                </a:path>
                <a:path w="6412865" h="502284">
                  <a:moveTo>
                    <a:pt x="5805565" y="450318"/>
                  </a:moveTo>
                  <a:lnTo>
                    <a:pt x="5805565" y="434127"/>
                  </a:lnTo>
                </a:path>
                <a:path w="6412865" h="502284">
                  <a:moveTo>
                    <a:pt x="5881461" y="501927"/>
                  </a:moveTo>
                  <a:lnTo>
                    <a:pt x="5881461" y="469545"/>
                  </a:lnTo>
                </a:path>
                <a:path w="6412865" h="502284">
                  <a:moveTo>
                    <a:pt x="5881461" y="450318"/>
                  </a:moveTo>
                  <a:lnTo>
                    <a:pt x="5881461" y="426031"/>
                  </a:lnTo>
                </a:path>
                <a:path w="6412865" h="502284">
                  <a:moveTo>
                    <a:pt x="5957357" y="501927"/>
                  </a:moveTo>
                  <a:lnTo>
                    <a:pt x="5957357" y="469545"/>
                  </a:lnTo>
                </a:path>
                <a:path w="6412865" h="502284">
                  <a:moveTo>
                    <a:pt x="5957357" y="450318"/>
                  </a:moveTo>
                  <a:lnTo>
                    <a:pt x="5957357" y="411864"/>
                  </a:lnTo>
                </a:path>
                <a:path w="6412865" h="502284">
                  <a:moveTo>
                    <a:pt x="6033254" y="501927"/>
                  </a:moveTo>
                  <a:lnTo>
                    <a:pt x="6033254" y="469545"/>
                  </a:lnTo>
                </a:path>
                <a:path w="6412865" h="502284">
                  <a:moveTo>
                    <a:pt x="6033254" y="450318"/>
                  </a:moveTo>
                  <a:lnTo>
                    <a:pt x="6033254" y="411864"/>
                  </a:lnTo>
                </a:path>
                <a:path w="6412865" h="502284">
                  <a:moveTo>
                    <a:pt x="6033254" y="393649"/>
                  </a:moveTo>
                  <a:lnTo>
                    <a:pt x="6033254" y="355194"/>
                  </a:lnTo>
                </a:path>
                <a:path w="6412865" h="502284">
                  <a:moveTo>
                    <a:pt x="6033254" y="335967"/>
                  </a:moveTo>
                  <a:lnTo>
                    <a:pt x="6033254" y="298525"/>
                  </a:lnTo>
                </a:path>
                <a:path w="6412865" h="502284">
                  <a:moveTo>
                    <a:pt x="6033254" y="279298"/>
                  </a:moveTo>
                  <a:lnTo>
                    <a:pt x="6033254" y="241856"/>
                  </a:lnTo>
                </a:path>
                <a:path w="6412865" h="502284">
                  <a:moveTo>
                    <a:pt x="6033254" y="222629"/>
                  </a:moveTo>
                  <a:lnTo>
                    <a:pt x="6033254" y="185187"/>
                  </a:lnTo>
                </a:path>
                <a:path w="6412865" h="502284">
                  <a:moveTo>
                    <a:pt x="6033254" y="165960"/>
                  </a:moveTo>
                  <a:lnTo>
                    <a:pt x="6033254" y="127505"/>
                  </a:lnTo>
                </a:path>
                <a:path w="6412865" h="502284">
                  <a:moveTo>
                    <a:pt x="6033254" y="109290"/>
                  </a:moveTo>
                  <a:lnTo>
                    <a:pt x="6033254" y="70836"/>
                  </a:lnTo>
                </a:path>
                <a:path w="6412865" h="502284">
                  <a:moveTo>
                    <a:pt x="6033254" y="51609"/>
                  </a:moveTo>
                  <a:lnTo>
                    <a:pt x="6033254" y="14167"/>
                  </a:lnTo>
                </a:path>
                <a:path w="6412865" h="502284">
                  <a:moveTo>
                    <a:pt x="6109150" y="501927"/>
                  </a:moveTo>
                  <a:lnTo>
                    <a:pt x="6109150" y="469545"/>
                  </a:lnTo>
                </a:path>
                <a:path w="6412865" h="502284">
                  <a:moveTo>
                    <a:pt x="6109150" y="450318"/>
                  </a:moveTo>
                  <a:lnTo>
                    <a:pt x="6109150" y="411864"/>
                  </a:lnTo>
                </a:path>
                <a:path w="6412865" h="502284">
                  <a:moveTo>
                    <a:pt x="6109150" y="393649"/>
                  </a:moveTo>
                  <a:lnTo>
                    <a:pt x="6109150" y="355194"/>
                  </a:lnTo>
                </a:path>
                <a:path w="6412865" h="502284">
                  <a:moveTo>
                    <a:pt x="6109150" y="335967"/>
                  </a:moveTo>
                  <a:lnTo>
                    <a:pt x="6109150" y="298525"/>
                  </a:lnTo>
                </a:path>
                <a:path w="6412865" h="502284">
                  <a:moveTo>
                    <a:pt x="6109150" y="279298"/>
                  </a:moveTo>
                  <a:lnTo>
                    <a:pt x="6109150" y="241856"/>
                  </a:lnTo>
                </a:path>
                <a:path w="6412865" h="502284">
                  <a:moveTo>
                    <a:pt x="6109150" y="222629"/>
                  </a:moveTo>
                  <a:lnTo>
                    <a:pt x="6109150" y="185187"/>
                  </a:lnTo>
                </a:path>
                <a:path w="6412865" h="502284">
                  <a:moveTo>
                    <a:pt x="6109150" y="165960"/>
                  </a:moveTo>
                  <a:lnTo>
                    <a:pt x="6109150" y="127505"/>
                  </a:lnTo>
                </a:path>
                <a:path w="6412865" h="502284">
                  <a:moveTo>
                    <a:pt x="6109150" y="109290"/>
                  </a:moveTo>
                  <a:lnTo>
                    <a:pt x="6109150" y="70836"/>
                  </a:lnTo>
                </a:path>
                <a:path w="6412865" h="502284">
                  <a:moveTo>
                    <a:pt x="6109150" y="51609"/>
                  </a:moveTo>
                  <a:lnTo>
                    <a:pt x="6109150" y="14167"/>
                  </a:lnTo>
                </a:path>
                <a:path w="6412865" h="502284">
                  <a:moveTo>
                    <a:pt x="6185046" y="501927"/>
                  </a:moveTo>
                  <a:lnTo>
                    <a:pt x="6185046" y="469545"/>
                  </a:lnTo>
                </a:path>
                <a:path w="6412865" h="502284">
                  <a:moveTo>
                    <a:pt x="6185046" y="450318"/>
                  </a:moveTo>
                  <a:lnTo>
                    <a:pt x="6185046" y="411864"/>
                  </a:lnTo>
                </a:path>
                <a:path w="6412865" h="502284">
                  <a:moveTo>
                    <a:pt x="6185046" y="393649"/>
                  </a:moveTo>
                  <a:lnTo>
                    <a:pt x="6185046" y="355194"/>
                  </a:lnTo>
                </a:path>
                <a:path w="6412865" h="502284">
                  <a:moveTo>
                    <a:pt x="6185046" y="335967"/>
                  </a:moveTo>
                  <a:lnTo>
                    <a:pt x="6185046" y="298525"/>
                  </a:lnTo>
                </a:path>
                <a:path w="6412865" h="502284">
                  <a:moveTo>
                    <a:pt x="6185046" y="279298"/>
                  </a:moveTo>
                  <a:lnTo>
                    <a:pt x="6185046" y="241856"/>
                  </a:lnTo>
                </a:path>
                <a:path w="6412865" h="502284">
                  <a:moveTo>
                    <a:pt x="6185046" y="222629"/>
                  </a:moveTo>
                  <a:lnTo>
                    <a:pt x="6185046" y="185187"/>
                  </a:lnTo>
                </a:path>
                <a:path w="6412865" h="502284">
                  <a:moveTo>
                    <a:pt x="6185046" y="165960"/>
                  </a:moveTo>
                  <a:lnTo>
                    <a:pt x="6185046" y="127505"/>
                  </a:lnTo>
                </a:path>
                <a:path w="6412865" h="502284">
                  <a:moveTo>
                    <a:pt x="6185046" y="109290"/>
                  </a:moveTo>
                  <a:lnTo>
                    <a:pt x="6185046" y="70836"/>
                  </a:lnTo>
                </a:path>
                <a:path w="6412865" h="502284">
                  <a:moveTo>
                    <a:pt x="6185046" y="51609"/>
                  </a:moveTo>
                  <a:lnTo>
                    <a:pt x="6185046" y="14167"/>
                  </a:lnTo>
                </a:path>
                <a:path w="6412865" h="502284">
                  <a:moveTo>
                    <a:pt x="6260943" y="501927"/>
                  </a:moveTo>
                  <a:lnTo>
                    <a:pt x="6260943" y="469545"/>
                  </a:lnTo>
                </a:path>
                <a:path w="6412865" h="502284">
                  <a:moveTo>
                    <a:pt x="6260943" y="450318"/>
                  </a:moveTo>
                  <a:lnTo>
                    <a:pt x="6260943" y="411864"/>
                  </a:lnTo>
                </a:path>
                <a:path w="6412865" h="502284">
                  <a:moveTo>
                    <a:pt x="6260943" y="393649"/>
                  </a:moveTo>
                  <a:lnTo>
                    <a:pt x="6260943" y="355194"/>
                  </a:lnTo>
                </a:path>
                <a:path w="6412865" h="502284">
                  <a:moveTo>
                    <a:pt x="6260943" y="335967"/>
                  </a:moveTo>
                  <a:lnTo>
                    <a:pt x="6260943" y="298525"/>
                  </a:lnTo>
                </a:path>
                <a:path w="6412865" h="502284">
                  <a:moveTo>
                    <a:pt x="6260943" y="279298"/>
                  </a:moveTo>
                  <a:lnTo>
                    <a:pt x="6260943" y="241856"/>
                  </a:lnTo>
                </a:path>
                <a:path w="6412865" h="502284">
                  <a:moveTo>
                    <a:pt x="6260943" y="222629"/>
                  </a:moveTo>
                  <a:lnTo>
                    <a:pt x="6260943" y="185187"/>
                  </a:lnTo>
                </a:path>
                <a:path w="6412865" h="502284">
                  <a:moveTo>
                    <a:pt x="6260943" y="165960"/>
                  </a:moveTo>
                  <a:lnTo>
                    <a:pt x="6260943" y="127505"/>
                  </a:lnTo>
                </a:path>
                <a:path w="6412865" h="502284">
                  <a:moveTo>
                    <a:pt x="6260943" y="109290"/>
                  </a:moveTo>
                  <a:lnTo>
                    <a:pt x="6260943" y="70836"/>
                  </a:lnTo>
                </a:path>
                <a:path w="6412865" h="502284">
                  <a:moveTo>
                    <a:pt x="6260943" y="51609"/>
                  </a:moveTo>
                  <a:lnTo>
                    <a:pt x="6260943" y="14167"/>
                  </a:lnTo>
                </a:path>
                <a:path w="6412865" h="502284">
                  <a:moveTo>
                    <a:pt x="6336839" y="501927"/>
                  </a:moveTo>
                  <a:lnTo>
                    <a:pt x="6336839" y="469545"/>
                  </a:lnTo>
                </a:path>
                <a:path w="6412865" h="502284">
                  <a:moveTo>
                    <a:pt x="6336839" y="450318"/>
                  </a:moveTo>
                  <a:lnTo>
                    <a:pt x="6336839" y="411864"/>
                  </a:lnTo>
                </a:path>
                <a:path w="6412865" h="502284">
                  <a:moveTo>
                    <a:pt x="6336839" y="393649"/>
                  </a:moveTo>
                  <a:lnTo>
                    <a:pt x="6336839" y="355194"/>
                  </a:lnTo>
                </a:path>
                <a:path w="6412865" h="502284">
                  <a:moveTo>
                    <a:pt x="6336839" y="335967"/>
                  </a:moveTo>
                  <a:lnTo>
                    <a:pt x="6336839" y="298525"/>
                  </a:lnTo>
                </a:path>
                <a:path w="6412865" h="502284">
                  <a:moveTo>
                    <a:pt x="6336839" y="279298"/>
                  </a:moveTo>
                  <a:lnTo>
                    <a:pt x="6336839" y="241856"/>
                  </a:lnTo>
                </a:path>
                <a:path w="6412865" h="502284">
                  <a:moveTo>
                    <a:pt x="6336839" y="222629"/>
                  </a:moveTo>
                  <a:lnTo>
                    <a:pt x="6336839" y="185187"/>
                  </a:lnTo>
                </a:path>
                <a:path w="6412865" h="502284">
                  <a:moveTo>
                    <a:pt x="6336839" y="165960"/>
                  </a:moveTo>
                  <a:lnTo>
                    <a:pt x="6336839" y="127505"/>
                  </a:lnTo>
                </a:path>
                <a:path w="6412865" h="502284">
                  <a:moveTo>
                    <a:pt x="6336839" y="109290"/>
                  </a:moveTo>
                  <a:lnTo>
                    <a:pt x="6336839" y="70836"/>
                  </a:lnTo>
                </a:path>
                <a:path w="6412865" h="502284">
                  <a:moveTo>
                    <a:pt x="6336839" y="51609"/>
                  </a:moveTo>
                  <a:lnTo>
                    <a:pt x="6336839" y="14167"/>
                  </a:lnTo>
                </a:path>
                <a:path w="6412865" h="502284">
                  <a:moveTo>
                    <a:pt x="6412735" y="501927"/>
                  </a:moveTo>
                  <a:lnTo>
                    <a:pt x="6412735" y="469545"/>
                  </a:lnTo>
                </a:path>
                <a:path w="6412865" h="502284">
                  <a:moveTo>
                    <a:pt x="6412735" y="450318"/>
                  </a:moveTo>
                  <a:lnTo>
                    <a:pt x="6412735" y="411864"/>
                  </a:lnTo>
                </a:path>
                <a:path w="6412865" h="502284">
                  <a:moveTo>
                    <a:pt x="6412735" y="393649"/>
                  </a:moveTo>
                  <a:lnTo>
                    <a:pt x="6412735" y="355194"/>
                  </a:lnTo>
                </a:path>
                <a:path w="6412865" h="502284">
                  <a:moveTo>
                    <a:pt x="6412735" y="335967"/>
                  </a:moveTo>
                  <a:lnTo>
                    <a:pt x="6412735" y="298525"/>
                  </a:lnTo>
                </a:path>
                <a:path w="6412865" h="502284">
                  <a:moveTo>
                    <a:pt x="6412735" y="279298"/>
                  </a:moveTo>
                  <a:lnTo>
                    <a:pt x="6412735" y="241856"/>
                  </a:lnTo>
                </a:path>
                <a:path w="6412865" h="502284">
                  <a:moveTo>
                    <a:pt x="6412735" y="222629"/>
                  </a:moveTo>
                  <a:lnTo>
                    <a:pt x="6412735" y="185187"/>
                  </a:lnTo>
                </a:path>
                <a:path w="6412865" h="502284">
                  <a:moveTo>
                    <a:pt x="6412735" y="165960"/>
                  </a:moveTo>
                  <a:lnTo>
                    <a:pt x="6412735" y="127505"/>
                  </a:lnTo>
                </a:path>
                <a:path w="6412865" h="502284">
                  <a:moveTo>
                    <a:pt x="6412735" y="109290"/>
                  </a:moveTo>
                  <a:lnTo>
                    <a:pt x="6412735" y="70836"/>
                  </a:lnTo>
                </a:path>
                <a:path w="6412865" h="502284">
                  <a:moveTo>
                    <a:pt x="6412735" y="51609"/>
                  </a:moveTo>
                  <a:lnTo>
                    <a:pt x="6412735" y="1416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 descr=""/>
            <p:cNvSpPr/>
            <p:nvPr/>
          </p:nvSpPr>
          <p:spPr>
            <a:xfrm>
              <a:off x="1146540" y="10973937"/>
              <a:ext cx="8398510" cy="2390775"/>
            </a:xfrm>
            <a:custGeom>
              <a:avLst/>
              <a:gdLst/>
              <a:ahLst/>
              <a:cxnLst/>
              <a:rect l="l" t="t" r="r" b="b"/>
              <a:pathLst>
                <a:path w="8398510" h="2390775">
                  <a:moveTo>
                    <a:pt x="8398184" y="1362086"/>
                  </a:moveTo>
                  <a:lnTo>
                    <a:pt x="168995" y="1362086"/>
                  </a:lnTo>
                </a:path>
                <a:path w="8398510" h="2390775">
                  <a:moveTo>
                    <a:pt x="143697" y="1362086"/>
                  </a:moveTo>
                  <a:lnTo>
                    <a:pt x="0" y="1362086"/>
                  </a:lnTo>
                </a:path>
                <a:path w="8398510" h="2390775">
                  <a:moveTo>
                    <a:pt x="8398184" y="1864014"/>
                  </a:moveTo>
                  <a:lnTo>
                    <a:pt x="168995" y="1864014"/>
                  </a:lnTo>
                </a:path>
                <a:path w="8398510" h="2390775">
                  <a:moveTo>
                    <a:pt x="143697" y="1864014"/>
                  </a:moveTo>
                  <a:lnTo>
                    <a:pt x="0" y="1864014"/>
                  </a:lnTo>
                </a:path>
                <a:path w="8398510" h="2390775">
                  <a:moveTo>
                    <a:pt x="8398184" y="2018842"/>
                  </a:moveTo>
                  <a:lnTo>
                    <a:pt x="168995" y="2018842"/>
                  </a:lnTo>
                </a:path>
                <a:path w="8398510" h="2390775">
                  <a:moveTo>
                    <a:pt x="143697" y="2018842"/>
                  </a:moveTo>
                  <a:lnTo>
                    <a:pt x="0" y="2018842"/>
                  </a:lnTo>
                </a:path>
                <a:path w="8398510" h="2390775">
                  <a:moveTo>
                    <a:pt x="143697" y="2390229"/>
                  </a:moveTo>
                  <a:lnTo>
                    <a:pt x="0" y="2390229"/>
                  </a:lnTo>
                </a:path>
                <a:path w="8398510" h="2390775">
                  <a:moveTo>
                    <a:pt x="237808" y="0"/>
                  </a:moveTo>
                  <a:lnTo>
                    <a:pt x="168995" y="0"/>
                  </a:lnTo>
                </a:path>
                <a:path w="8398510" h="2390775">
                  <a:moveTo>
                    <a:pt x="14369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 descr=""/>
            <p:cNvSpPr/>
            <p:nvPr/>
          </p:nvSpPr>
          <p:spPr>
            <a:xfrm>
              <a:off x="1290237" y="10973937"/>
              <a:ext cx="25400" cy="2390775"/>
            </a:xfrm>
            <a:custGeom>
              <a:avLst/>
              <a:gdLst/>
              <a:ahLst/>
              <a:cxnLst/>
              <a:rect l="l" t="t" r="r" b="b"/>
              <a:pathLst>
                <a:path w="25400" h="2390775">
                  <a:moveTo>
                    <a:pt x="25298" y="2390229"/>
                  </a:moveTo>
                  <a:lnTo>
                    <a:pt x="25298" y="0"/>
                  </a:lnTo>
                </a:path>
                <a:path w="25400" h="2390775">
                  <a:moveTo>
                    <a:pt x="0" y="2390229"/>
                  </a:moveTo>
                  <a:lnTo>
                    <a:pt x="0" y="0"/>
                  </a:lnTo>
                </a:path>
                <a:path w="25400" h="2390775">
                  <a:moveTo>
                    <a:pt x="25298" y="2390229"/>
                  </a:moveTo>
                  <a:lnTo>
                    <a:pt x="25298" y="0"/>
                  </a:lnTo>
                </a:path>
                <a:path w="25400" h="2390775">
                  <a:moveTo>
                    <a:pt x="0" y="239022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72" name="object 2872" descr=""/>
          <p:cNvSpPr txBox="1"/>
          <p:nvPr/>
        </p:nvSpPr>
        <p:spPr>
          <a:xfrm>
            <a:off x="1211931" y="11103493"/>
            <a:ext cx="23812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1.7</a:t>
            </a:r>
            <a:r>
              <a:rPr dirty="0" sz="350" spc="18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218.31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73" name="object 2873" descr=""/>
          <p:cNvSpPr txBox="1"/>
          <p:nvPr/>
        </p:nvSpPr>
        <p:spPr>
          <a:xfrm>
            <a:off x="1220027" y="11308920"/>
            <a:ext cx="229870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3.4</a:t>
            </a:r>
            <a:r>
              <a:rPr dirty="0" sz="350" spc="35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216.61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74" name="object 2874" descr=""/>
          <p:cNvSpPr txBox="1"/>
          <p:nvPr/>
        </p:nvSpPr>
        <p:spPr>
          <a:xfrm>
            <a:off x="1197764" y="11420234"/>
            <a:ext cx="88900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25" i="1">
                <a:latin typeface="ISOCPEUR"/>
                <a:cs typeface="ISOCPEUR"/>
              </a:rPr>
              <a:t>3.9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75" name="object 2875" descr=""/>
          <p:cNvSpPr txBox="1"/>
          <p:nvPr/>
        </p:nvSpPr>
        <p:spPr>
          <a:xfrm>
            <a:off x="1197764" y="12270274"/>
            <a:ext cx="1009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20" i="1">
                <a:latin typeface="ISOCPEUR"/>
                <a:cs typeface="ISOCPEUR"/>
              </a:rPr>
              <a:t>11.4</a:t>
            </a:r>
            <a:endParaRPr sz="350">
              <a:latin typeface="ISOCPEUR"/>
              <a:cs typeface="ISOCPEUR"/>
            </a:endParaRPr>
          </a:p>
        </p:txBody>
      </p:sp>
      <p:pic>
        <p:nvPicPr>
          <p:cNvPr id="2876" name="object 2876" descr="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145022" y="12741816"/>
            <a:ext cx="8401220" cy="611218"/>
          </a:xfrm>
          <a:prstGeom prst="rect">
            <a:avLst/>
          </a:prstGeom>
        </p:spPr>
      </p:pic>
      <p:sp>
        <p:nvSpPr>
          <p:cNvPr id="2877" name="object 2877" descr=""/>
          <p:cNvSpPr txBox="1"/>
          <p:nvPr/>
        </p:nvSpPr>
        <p:spPr>
          <a:xfrm rot="60000">
            <a:off x="1207771" y="12797877"/>
            <a:ext cx="92352" cy="45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55"/>
              </a:lnSpc>
            </a:pPr>
            <a:r>
              <a:rPr dirty="0" sz="350" spc="-20" i="1">
                <a:latin typeface="ISOCPEUR"/>
                <a:cs typeface="ISOCPEUR"/>
              </a:rPr>
              <a:t>15.6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78" name="object 2878" descr=""/>
          <p:cNvSpPr txBox="1"/>
          <p:nvPr/>
        </p:nvSpPr>
        <p:spPr>
          <a:xfrm>
            <a:off x="1309079" y="12771190"/>
            <a:ext cx="15176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204.41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79" name="object 2879" descr=""/>
          <p:cNvSpPr txBox="1"/>
          <p:nvPr/>
        </p:nvSpPr>
        <p:spPr>
          <a:xfrm>
            <a:off x="1197764" y="12928042"/>
            <a:ext cx="10350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20" i="1">
                <a:latin typeface="ISOCPEUR"/>
                <a:cs typeface="ISOCPEUR"/>
              </a:rPr>
              <a:t>16.9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80" name="object 2880" descr=""/>
          <p:cNvSpPr txBox="1"/>
          <p:nvPr/>
        </p:nvSpPr>
        <p:spPr>
          <a:xfrm rot="60000">
            <a:off x="1326186" y="12953249"/>
            <a:ext cx="124070" cy="457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60"/>
              </a:lnSpc>
            </a:pPr>
            <a:r>
              <a:rPr dirty="0" sz="350" spc="-10" i="1">
                <a:latin typeface="ISOCPEUR"/>
                <a:cs typeface="ISOCPEUR"/>
              </a:rPr>
              <a:t>203.11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81" name="object 2881" descr=""/>
          <p:cNvSpPr txBox="1"/>
          <p:nvPr/>
        </p:nvSpPr>
        <p:spPr>
          <a:xfrm>
            <a:off x="1188656" y="13294368"/>
            <a:ext cx="26860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20.0</a:t>
            </a:r>
            <a:r>
              <a:rPr dirty="0" sz="350" spc="135" i="1">
                <a:latin typeface="ISOCPEUR"/>
                <a:cs typeface="ISOCPEUR"/>
              </a:rPr>
              <a:t> </a:t>
            </a:r>
            <a:r>
              <a:rPr dirty="0" baseline="7936" sz="525" spc="-15" i="1">
                <a:latin typeface="ISOCPEUR"/>
                <a:cs typeface="ISOCPEUR"/>
              </a:rPr>
              <a:t>200,01</a:t>
            </a:r>
            <a:endParaRPr baseline="7936" sz="525">
              <a:latin typeface="ISOCPEUR"/>
              <a:cs typeface="ISOCPEUR"/>
            </a:endParaRPr>
          </a:p>
        </p:txBody>
      </p:sp>
      <p:sp>
        <p:nvSpPr>
          <p:cNvPr id="2882" name="object 2882" descr=""/>
          <p:cNvSpPr txBox="1"/>
          <p:nvPr/>
        </p:nvSpPr>
        <p:spPr>
          <a:xfrm>
            <a:off x="1211931" y="11235047"/>
            <a:ext cx="23812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i="1">
                <a:latin typeface="ISOCPEUR"/>
                <a:cs typeface="ISOCPEUR"/>
              </a:rPr>
              <a:t>2.8</a:t>
            </a:r>
            <a:r>
              <a:rPr dirty="0" sz="350" spc="13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217.21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83" name="object 2883" descr=""/>
          <p:cNvSpPr/>
          <p:nvPr/>
        </p:nvSpPr>
        <p:spPr>
          <a:xfrm>
            <a:off x="1146540" y="11307881"/>
            <a:ext cx="8398510" cy="1434465"/>
          </a:xfrm>
          <a:custGeom>
            <a:avLst/>
            <a:gdLst/>
            <a:ahLst/>
            <a:cxnLst/>
            <a:rect l="l" t="t" r="r" b="b"/>
            <a:pathLst>
              <a:path w="8398510" h="1434465">
                <a:moveTo>
                  <a:pt x="168995" y="0"/>
                </a:moveTo>
                <a:lnTo>
                  <a:pt x="8398184" y="0"/>
                </a:lnTo>
              </a:path>
              <a:path w="8398510" h="1434465">
                <a:moveTo>
                  <a:pt x="143697" y="1433935"/>
                </a:moveTo>
                <a:lnTo>
                  <a:pt x="0" y="143393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884" name="object 2884" descr=""/>
          <p:cNvSpPr txBox="1"/>
          <p:nvPr/>
        </p:nvSpPr>
        <p:spPr>
          <a:xfrm rot="60000">
            <a:off x="1208013" y="12702740"/>
            <a:ext cx="95074" cy="450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355"/>
              </a:lnSpc>
            </a:pPr>
            <a:r>
              <a:rPr dirty="0" sz="350" spc="-20" i="1">
                <a:latin typeface="ISOCPEUR"/>
                <a:cs typeface="ISOCPEUR"/>
              </a:rPr>
              <a:t>14.8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885" name="object 2885" descr=""/>
          <p:cNvSpPr txBox="1"/>
          <p:nvPr/>
        </p:nvSpPr>
        <p:spPr>
          <a:xfrm>
            <a:off x="1309079" y="12675054"/>
            <a:ext cx="145415" cy="831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350" spc="-10" i="1">
                <a:latin typeface="ISOCPEUR"/>
                <a:cs typeface="ISOCPEUR"/>
              </a:rPr>
              <a:t>205.21</a:t>
            </a:r>
            <a:endParaRPr sz="350">
              <a:latin typeface="ISOCPEUR"/>
              <a:cs typeface="ISOCPEUR"/>
            </a:endParaRPr>
          </a:p>
        </p:txBody>
      </p:sp>
      <p:graphicFrame>
        <p:nvGraphicFramePr>
          <p:cNvPr id="2886" name="object 2886" descr=""/>
          <p:cNvGraphicFramePr>
            <a:graphicFrameLocks noGrp="1"/>
          </p:cNvGraphicFramePr>
          <p:nvPr/>
        </p:nvGraphicFramePr>
        <p:xfrm>
          <a:off x="609997" y="10922720"/>
          <a:ext cx="515620" cy="26168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6065"/>
                <a:gridCol w="248919"/>
              </a:tblGrid>
              <a:tr h="114300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8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220.00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2860"/>
                </a:tc>
              </a:tr>
              <a:tr h="108585">
                <a:tc vMerge="1">
                  <a:txBody>
                    <a:bodyPr/>
                    <a:lstStyle/>
                    <a:p>
                      <a:pPr/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219.00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6839">
                <a:tc>
                  <a:txBody>
                    <a:bodyPr/>
                    <a:lstStyle/>
                    <a:p>
                      <a:pPr marL="33655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dirty="0" sz="350" spc="-20" i="1">
                          <a:latin typeface="ISOCPEUR"/>
                          <a:cs typeface="ISOCPEUR"/>
                        </a:rPr>
                        <a:t>1.75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1714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r" marR="330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218.00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1270"/>
                </a:tc>
              </a:tr>
              <a:tr h="119380"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  <a:spcBef>
                          <a:spcPts val="115"/>
                        </a:spcBef>
                      </a:pPr>
                      <a:r>
                        <a:rPr dirty="0" sz="350" spc="-25" i="1">
                          <a:latin typeface="ISOCPEUR"/>
                          <a:cs typeface="ISOCPEUR"/>
                        </a:rPr>
                        <a:t>1.3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1460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r" marR="33020">
                        <a:lnSpc>
                          <a:spcPct val="100000"/>
                        </a:lnSpc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217.00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5080"/>
                </a:tc>
              </a:tr>
              <a:tr h="11430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105"/>
                        </a:spcBef>
                      </a:pPr>
                      <a:r>
                        <a:rPr dirty="0" sz="350" i="1">
                          <a:latin typeface="ISOCPEUR"/>
                          <a:cs typeface="ISOCPEUR"/>
                        </a:rPr>
                        <a:t>2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1333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250">
                        <a:latin typeface="Times New Roman"/>
                        <a:cs typeface="Times New Roman"/>
                      </a:endParaRPr>
                    </a:p>
                    <a:p>
                      <a:pPr algn="r" marR="33020">
                        <a:lnSpc>
                          <a:spcPct val="100000"/>
                        </a:lnSpc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216.00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5080"/>
                </a:tc>
              </a:tr>
              <a:tr h="138430">
                <a:tc>
                  <a:txBody>
                    <a:bodyPr/>
                    <a:lstStyle/>
                    <a:p>
                      <a:pPr marL="76835">
                        <a:lnSpc>
                          <a:spcPct val="100000"/>
                        </a:lnSpc>
                        <a:spcBef>
                          <a:spcPts val="6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2,165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8255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300">
                        <a:latin typeface="Times New Roman"/>
                        <a:cs typeface="Times New Roman"/>
                      </a:endParaRPr>
                    </a:p>
                    <a:p>
                      <a:pPr algn="r" marR="33020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215.00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540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984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214.00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213.00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212.00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8735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211.00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210.00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209.00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208.00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20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207.00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940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206.00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205.00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413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204.00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203.00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202.00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201.00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93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2667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200.00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  <a:tr h="114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B="0" marT="0"/>
                </a:tc>
                <a:tc>
                  <a:txBody>
                    <a:bodyPr/>
                    <a:lstStyle/>
                    <a:p>
                      <a:pPr algn="r" marR="33020">
                        <a:lnSpc>
                          <a:spcPct val="100000"/>
                        </a:lnSpc>
                        <a:spcBef>
                          <a:spcPts val="215"/>
                        </a:spcBef>
                      </a:pPr>
                      <a:r>
                        <a:rPr dirty="0" sz="350" spc="-10" i="1">
                          <a:latin typeface="ISOCPEUR"/>
                          <a:cs typeface="ISOCPEUR"/>
                        </a:rPr>
                        <a:t>199.00</a:t>
                      </a:r>
                      <a:endParaRPr sz="350">
                        <a:latin typeface="ISOCPEUR"/>
                        <a:cs typeface="ISOCPEUR"/>
                      </a:endParaRPr>
                    </a:p>
                  </a:txBody>
                  <a:tcPr marL="0" marR="0" marB="0" marT="27305"/>
                </a:tc>
              </a:tr>
            </a:tbl>
          </a:graphicData>
        </a:graphic>
      </p:graphicFrame>
      <p:grpSp>
        <p:nvGrpSpPr>
          <p:cNvPr id="2887" name="object 2887" descr=""/>
          <p:cNvGrpSpPr/>
          <p:nvPr/>
        </p:nvGrpSpPr>
        <p:grpSpPr>
          <a:xfrm>
            <a:off x="1107511" y="10847879"/>
            <a:ext cx="8439150" cy="1990089"/>
            <a:chOff x="1107511" y="10847879"/>
            <a:chExt cx="8439150" cy="1990089"/>
          </a:xfrm>
        </p:grpSpPr>
        <p:sp>
          <p:nvSpPr>
            <p:cNvPr id="2888" name="object 2888" descr=""/>
            <p:cNvSpPr/>
            <p:nvPr/>
          </p:nvSpPr>
          <p:spPr>
            <a:xfrm>
              <a:off x="1384349" y="10973937"/>
              <a:ext cx="108585" cy="334010"/>
            </a:xfrm>
            <a:custGeom>
              <a:avLst/>
              <a:gdLst/>
              <a:ahLst/>
              <a:cxnLst/>
              <a:rect l="l" t="t" r="r" b="b"/>
              <a:pathLst>
                <a:path w="108584" h="334009">
                  <a:moveTo>
                    <a:pt x="108278" y="33394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889" name="object 2889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542719" y="11181893"/>
              <a:ext cx="1169815" cy="1656058"/>
            </a:xfrm>
            <a:prstGeom prst="rect">
              <a:avLst/>
            </a:prstGeom>
          </p:spPr>
        </p:pic>
        <p:pic>
          <p:nvPicPr>
            <p:cNvPr id="2890" name="object 2890" descr="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822838" y="11306363"/>
              <a:ext cx="522166" cy="1531588"/>
            </a:xfrm>
            <a:prstGeom prst="rect">
              <a:avLst/>
            </a:prstGeom>
          </p:spPr>
        </p:pic>
        <p:pic>
          <p:nvPicPr>
            <p:cNvPr id="2891" name="object 2891" descr="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478582" y="11306363"/>
              <a:ext cx="512047" cy="1531588"/>
            </a:xfrm>
            <a:prstGeom prst="rect">
              <a:avLst/>
            </a:prstGeom>
          </p:spPr>
        </p:pic>
        <p:pic>
          <p:nvPicPr>
            <p:cNvPr id="2892" name="object 2892" descr="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4124207" y="11306363"/>
              <a:ext cx="512047" cy="1531588"/>
            </a:xfrm>
            <a:prstGeom prst="rect">
              <a:avLst/>
            </a:prstGeom>
          </p:spPr>
        </p:pic>
        <p:pic>
          <p:nvPicPr>
            <p:cNvPr id="2893" name="object 2893" descr="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4768820" y="11306363"/>
              <a:ext cx="512047" cy="1531588"/>
            </a:xfrm>
            <a:prstGeom prst="rect">
              <a:avLst/>
            </a:prstGeom>
          </p:spPr>
        </p:pic>
        <p:pic>
          <p:nvPicPr>
            <p:cNvPr id="2894" name="object 2894" descr="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414445" y="11306363"/>
              <a:ext cx="512047" cy="1531588"/>
            </a:xfrm>
            <a:prstGeom prst="rect">
              <a:avLst/>
            </a:prstGeom>
          </p:spPr>
        </p:pic>
        <p:pic>
          <p:nvPicPr>
            <p:cNvPr id="2895" name="object 2895" descr="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6060070" y="11306363"/>
              <a:ext cx="512047" cy="1531588"/>
            </a:xfrm>
            <a:prstGeom prst="rect">
              <a:avLst/>
            </a:prstGeom>
          </p:spPr>
        </p:pic>
        <p:pic>
          <p:nvPicPr>
            <p:cNvPr id="2896" name="object 2896" descr="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6705695" y="11306363"/>
              <a:ext cx="512047" cy="1531588"/>
            </a:xfrm>
            <a:prstGeom prst="rect">
              <a:avLst/>
            </a:prstGeom>
          </p:spPr>
        </p:pic>
        <p:pic>
          <p:nvPicPr>
            <p:cNvPr id="2897" name="object 2897" descr="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350308" y="11306363"/>
              <a:ext cx="512047" cy="1531588"/>
            </a:xfrm>
            <a:prstGeom prst="rect">
              <a:avLst/>
            </a:prstGeom>
          </p:spPr>
        </p:pic>
        <p:pic>
          <p:nvPicPr>
            <p:cNvPr id="2898" name="object 2898" descr="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995933" y="11306363"/>
              <a:ext cx="512047" cy="1531588"/>
            </a:xfrm>
            <a:prstGeom prst="rect">
              <a:avLst/>
            </a:prstGeom>
          </p:spPr>
        </p:pic>
        <p:pic>
          <p:nvPicPr>
            <p:cNvPr id="2899" name="object 2899" descr="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8641559" y="11306363"/>
              <a:ext cx="512047" cy="1531588"/>
            </a:xfrm>
            <a:prstGeom prst="rect">
              <a:avLst/>
            </a:prstGeom>
          </p:spPr>
        </p:pic>
        <p:sp>
          <p:nvSpPr>
            <p:cNvPr id="2900" name="object 2900" descr=""/>
            <p:cNvSpPr/>
            <p:nvPr/>
          </p:nvSpPr>
          <p:spPr>
            <a:xfrm>
              <a:off x="1109098" y="10849467"/>
              <a:ext cx="8435975" cy="458470"/>
            </a:xfrm>
            <a:custGeom>
              <a:avLst/>
              <a:gdLst/>
              <a:ahLst/>
              <a:cxnLst/>
              <a:rect l="l" t="t" r="r" b="b"/>
              <a:pathLst>
                <a:path w="8435975" h="458470">
                  <a:moveTo>
                    <a:pt x="8136089" y="458413"/>
                  </a:moveTo>
                  <a:lnTo>
                    <a:pt x="8435626" y="124470"/>
                  </a:lnTo>
                </a:path>
                <a:path w="8435975" h="458470">
                  <a:moveTo>
                    <a:pt x="246916" y="124470"/>
                  </a:moveTo>
                  <a:lnTo>
                    <a:pt x="246916" y="0"/>
                  </a:lnTo>
                </a:path>
                <a:path w="8435975" h="458470">
                  <a:moveTo>
                    <a:pt x="246916" y="123458"/>
                  </a:moveTo>
                  <a:lnTo>
                    <a:pt x="273226" y="93099"/>
                  </a:lnTo>
                </a:path>
                <a:path w="8435975" h="458470">
                  <a:moveTo>
                    <a:pt x="0" y="0"/>
                  </a:moveTo>
                  <a:lnTo>
                    <a:pt x="246916" y="0"/>
                  </a:lnTo>
                </a:path>
                <a:path w="8435975" h="458470">
                  <a:moveTo>
                    <a:pt x="246916" y="123458"/>
                  </a:moveTo>
                  <a:lnTo>
                    <a:pt x="220605" y="93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901" name="object 2901" descr=""/>
          <p:cNvSpPr txBox="1"/>
          <p:nvPr/>
        </p:nvSpPr>
        <p:spPr>
          <a:xfrm>
            <a:off x="951860" y="10725607"/>
            <a:ext cx="417830" cy="16764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50495">
              <a:lnSpc>
                <a:spcPts val="795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0,000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315"/>
              </a:lnSpc>
            </a:pPr>
            <a:r>
              <a:rPr dirty="0" sz="350" spc="-10" i="1">
                <a:latin typeface="ISOCPEUR"/>
                <a:cs typeface="ISOCPEUR"/>
              </a:rPr>
              <a:t>221.00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902" name="object 2902" descr=""/>
          <p:cNvSpPr txBox="1"/>
          <p:nvPr/>
        </p:nvSpPr>
        <p:spPr>
          <a:xfrm>
            <a:off x="1873918" y="11058539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2,800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03" name="object 2903" descr=""/>
          <p:cNvSpPr/>
          <p:nvPr/>
        </p:nvSpPr>
        <p:spPr>
          <a:xfrm>
            <a:off x="2711017" y="11176327"/>
            <a:ext cx="6833870" cy="1661795"/>
          </a:xfrm>
          <a:custGeom>
            <a:avLst/>
            <a:gdLst/>
            <a:ahLst/>
            <a:cxnLst/>
            <a:rect l="l" t="t" r="r" b="b"/>
            <a:pathLst>
              <a:path w="6833870" h="1661795">
                <a:moveTo>
                  <a:pt x="37442" y="1661624"/>
                </a:moveTo>
                <a:lnTo>
                  <a:pt x="37442" y="1159696"/>
                </a:lnTo>
              </a:path>
              <a:path w="6833870" h="1661795">
                <a:moveTo>
                  <a:pt x="0" y="1438994"/>
                </a:moveTo>
                <a:lnTo>
                  <a:pt x="0" y="1401552"/>
                </a:lnTo>
              </a:path>
              <a:path w="6833870" h="1661795">
                <a:moveTo>
                  <a:pt x="0" y="1382325"/>
                </a:moveTo>
                <a:lnTo>
                  <a:pt x="0" y="1344883"/>
                </a:lnTo>
              </a:path>
              <a:path w="6833870" h="1661795">
                <a:moveTo>
                  <a:pt x="0" y="1325656"/>
                </a:moveTo>
                <a:lnTo>
                  <a:pt x="0" y="1287202"/>
                </a:lnTo>
              </a:path>
              <a:path w="6833870" h="1661795">
                <a:moveTo>
                  <a:pt x="0" y="1268987"/>
                </a:moveTo>
                <a:lnTo>
                  <a:pt x="0" y="1230532"/>
                </a:lnTo>
              </a:path>
              <a:path w="6833870" h="1661795">
                <a:moveTo>
                  <a:pt x="0" y="1211305"/>
                </a:moveTo>
                <a:lnTo>
                  <a:pt x="0" y="1173863"/>
                </a:lnTo>
              </a:path>
              <a:path w="6833870" h="1661795">
                <a:moveTo>
                  <a:pt x="75896" y="1661624"/>
                </a:moveTo>
                <a:lnTo>
                  <a:pt x="75896" y="1629241"/>
                </a:lnTo>
              </a:path>
              <a:path w="6833870" h="1661795">
                <a:moveTo>
                  <a:pt x="75896" y="1610014"/>
                </a:moveTo>
                <a:lnTo>
                  <a:pt x="75896" y="1571560"/>
                </a:lnTo>
              </a:path>
              <a:path w="6833870" h="1661795">
                <a:moveTo>
                  <a:pt x="75896" y="1553345"/>
                </a:moveTo>
                <a:lnTo>
                  <a:pt x="75896" y="1514891"/>
                </a:lnTo>
              </a:path>
              <a:path w="6833870" h="1661795">
                <a:moveTo>
                  <a:pt x="75896" y="1495664"/>
                </a:moveTo>
                <a:lnTo>
                  <a:pt x="75896" y="1458221"/>
                </a:lnTo>
              </a:path>
              <a:path w="6833870" h="1661795">
                <a:moveTo>
                  <a:pt x="75896" y="1438994"/>
                </a:moveTo>
                <a:lnTo>
                  <a:pt x="75896" y="1401552"/>
                </a:lnTo>
              </a:path>
              <a:path w="6833870" h="1661795">
                <a:moveTo>
                  <a:pt x="75896" y="1382325"/>
                </a:moveTo>
                <a:lnTo>
                  <a:pt x="75896" y="1344883"/>
                </a:lnTo>
              </a:path>
              <a:path w="6833870" h="1661795">
                <a:moveTo>
                  <a:pt x="75896" y="1325656"/>
                </a:moveTo>
                <a:lnTo>
                  <a:pt x="75896" y="1287202"/>
                </a:lnTo>
              </a:path>
              <a:path w="6833870" h="1661795">
                <a:moveTo>
                  <a:pt x="75896" y="1268987"/>
                </a:moveTo>
                <a:lnTo>
                  <a:pt x="75896" y="1230532"/>
                </a:lnTo>
              </a:path>
              <a:path w="6833870" h="1661795">
                <a:moveTo>
                  <a:pt x="75896" y="1211305"/>
                </a:moveTo>
                <a:lnTo>
                  <a:pt x="75896" y="1173863"/>
                </a:lnTo>
              </a:path>
              <a:path w="6833870" h="1661795">
                <a:moveTo>
                  <a:pt x="6833707" y="131553"/>
                </a:moveTo>
                <a:lnTo>
                  <a:pt x="6833707" y="0"/>
                </a:lnTo>
              </a:path>
              <a:path w="6833870" h="1661795">
                <a:moveTo>
                  <a:pt x="6833707" y="1159696"/>
                </a:moveTo>
                <a:lnTo>
                  <a:pt x="6833707" y="1661624"/>
                </a:lnTo>
              </a:path>
              <a:path w="6833870" h="1661795">
                <a:moveTo>
                  <a:pt x="1290237" y="1661624"/>
                </a:moveTo>
                <a:lnTo>
                  <a:pt x="1290237" y="1159696"/>
                </a:lnTo>
              </a:path>
              <a:path w="6833870" h="1661795">
                <a:moveTo>
                  <a:pt x="1366134" y="1661624"/>
                </a:moveTo>
                <a:lnTo>
                  <a:pt x="1366134" y="1159696"/>
                </a:lnTo>
              </a:path>
              <a:path w="6833870" h="1661795">
                <a:moveTo>
                  <a:pt x="1327680" y="1661624"/>
                </a:moveTo>
                <a:lnTo>
                  <a:pt x="1327680" y="1629241"/>
                </a:lnTo>
              </a:path>
              <a:path w="6833870" h="1661795">
                <a:moveTo>
                  <a:pt x="1327680" y="1610014"/>
                </a:moveTo>
                <a:lnTo>
                  <a:pt x="1327680" y="1571560"/>
                </a:lnTo>
              </a:path>
              <a:path w="6833870" h="1661795">
                <a:moveTo>
                  <a:pt x="1327680" y="1553345"/>
                </a:moveTo>
                <a:lnTo>
                  <a:pt x="1327680" y="1514891"/>
                </a:lnTo>
              </a:path>
              <a:path w="6833870" h="1661795">
                <a:moveTo>
                  <a:pt x="1327680" y="1495664"/>
                </a:moveTo>
                <a:lnTo>
                  <a:pt x="1327680" y="1458221"/>
                </a:lnTo>
              </a:path>
              <a:path w="6833870" h="1661795">
                <a:moveTo>
                  <a:pt x="1327680" y="1438994"/>
                </a:moveTo>
                <a:lnTo>
                  <a:pt x="1327680" y="1401552"/>
                </a:lnTo>
              </a:path>
              <a:path w="6833870" h="1661795">
                <a:moveTo>
                  <a:pt x="1327680" y="1382325"/>
                </a:moveTo>
                <a:lnTo>
                  <a:pt x="1327680" y="1344883"/>
                </a:lnTo>
              </a:path>
              <a:path w="6833870" h="1661795">
                <a:moveTo>
                  <a:pt x="1327680" y="1325656"/>
                </a:moveTo>
                <a:lnTo>
                  <a:pt x="1327680" y="1287202"/>
                </a:lnTo>
              </a:path>
              <a:path w="6833870" h="1661795">
                <a:moveTo>
                  <a:pt x="1327680" y="1268987"/>
                </a:moveTo>
                <a:lnTo>
                  <a:pt x="1327680" y="1230532"/>
                </a:lnTo>
              </a:path>
              <a:path w="6833870" h="1661795">
                <a:moveTo>
                  <a:pt x="1327680" y="1211305"/>
                </a:moveTo>
                <a:lnTo>
                  <a:pt x="1327680" y="1173863"/>
                </a:lnTo>
              </a:path>
              <a:path w="6833870" h="1661795">
                <a:moveTo>
                  <a:pt x="1403576" y="1661624"/>
                </a:moveTo>
                <a:lnTo>
                  <a:pt x="1403576" y="1629241"/>
                </a:lnTo>
              </a:path>
              <a:path w="6833870" h="1661795">
                <a:moveTo>
                  <a:pt x="1403576" y="1610014"/>
                </a:moveTo>
                <a:lnTo>
                  <a:pt x="1403576" y="1571560"/>
                </a:lnTo>
              </a:path>
              <a:path w="6833870" h="1661795">
                <a:moveTo>
                  <a:pt x="1403576" y="1553345"/>
                </a:moveTo>
                <a:lnTo>
                  <a:pt x="1403576" y="1514891"/>
                </a:lnTo>
              </a:path>
              <a:path w="6833870" h="1661795">
                <a:moveTo>
                  <a:pt x="1403576" y="1495664"/>
                </a:moveTo>
                <a:lnTo>
                  <a:pt x="1403576" y="1458221"/>
                </a:lnTo>
              </a:path>
              <a:path w="6833870" h="1661795">
                <a:moveTo>
                  <a:pt x="1403576" y="1438994"/>
                </a:moveTo>
                <a:lnTo>
                  <a:pt x="1403576" y="1401552"/>
                </a:lnTo>
              </a:path>
              <a:path w="6833870" h="1661795">
                <a:moveTo>
                  <a:pt x="1403576" y="1382325"/>
                </a:moveTo>
                <a:lnTo>
                  <a:pt x="1403576" y="1344883"/>
                </a:lnTo>
              </a:path>
              <a:path w="6833870" h="1661795">
                <a:moveTo>
                  <a:pt x="1403576" y="1325656"/>
                </a:moveTo>
                <a:lnTo>
                  <a:pt x="1403576" y="1287202"/>
                </a:lnTo>
              </a:path>
              <a:path w="6833870" h="1661795">
                <a:moveTo>
                  <a:pt x="1403576" y="1268987"/>
                </a:moveTo>
                <a:lnTo>
                  <a:pt x="1403576" y="1230532"/>
                </a:lnTo>
              </a:path>
              <a:path w="6833870" h="1661795">
                <a:moveTo>
                  <a:pt x="1403576" y="1211305"/>
                </a:moveTo>
                <a:lnTo>
                  <a:pt x="1403576" y="1173863"/>
                </a:lnTo>
              </a:path>
              <a:path w="6833870" h="1661795">
                <a:moveTo>
                  <a:pt x="1935862" y="1661624"/>
                </a:moveTo>
                <a:lnTo>
                  <a:pt x="1935862" y="1159696"/>
                </a:lnTo>
              </a:path>
              <a:path w="6833870" h="1661795">
                <a:moveTo>
                  <a:pt x="2011759" y="1661624"/>
                </a:moveTo>
                <a:lnTo>
                  <a:pt x="2011759" y="1159696"/>
                </a:lnTo>
              </a:path>
              <a:path w="6833870" h="1661795">
                <a:moveTo>
                  <a:pt x="1973305" y="1661624"/>
                </a:moveTo>
                <a:lnTo>
                  <a:pt x="1973305" y="1629241"/>
                </a:lnTo>
              </a:path>
              <a:path w="6833870" h="1661795">
                <a:moveTo>
                  <a:pt x="1973305" y="1610014"/>
                </a:moveTo>
                <a:lnTo>
                  <a:pt x="1973305" y="1571560"/>
                </a:lnTo>
              </a:path>
              <a:path w="6833870" h="1661795">
                <a:moveTo>
                  <a:pt x="1973305" y="1553345"/>
                </a:moveTo>
                <a:lnTo>
                  <a:pt x="1973305" y="1514891"/>
                </a:lnTo>
              </a:path>
              <a:path w="6833870" h="1661795">
                <a:moveTo>
                  <a:pt x="1973305" y="1495664"/>
                </a:moveTo>
                <a:lnTo>
                  <a:pt x="1973305" y="1458221"/>
                </a:lnTo>
              </a:path>
              <a:path w="6833870" h="1661795">
                <a:moveTo>
                  <a:pt x="1973305" y="1438994"/>
                </a:moveTo>
                <a:lnTo>
                  <a:pt x="1973305" y="1401552"/>
                </a:lnTo>
              </a:path>
              <a:path w="6833870" h="1661795">
                <a:moveTo>
                  <a:pt x="1973305" y="1382325"/>
                </a:moveTo>
                <a:lnTo>
                  <a:pt x="1973305" y="1343871"/>
                </a:lnTo>
              </a:path>
              <a:path w="6833870" h="1661795">
                <a:moveTo>
                  <a:pt x="1973305" y="1325656"/>
                </a:moveTo>
                <a:lnTo>
                  <a:pt x="1973305" y="1287202"/>
                </a:lnTo>
              </a:path>
              <a:path w="6833870" h="1661795">
                <a:moveTo>
                  <a:pt x="1973305" y="1267975"/>
                </a:moveTo>
                <a:lnTo>
                  <a:pt x="1973305" y="1230532"/>
                </a:lnTo>
              </a:path>
              <a:path w="6833870" h="1661795">
                <a:moveTo>
                  <a:pt x="1973305" y="1211305"/>
                </a:moveTo>
                <a:lnTo>
                  <a:pt x="1973305" y="1173863"/>
                </a:lnTo>
              </a:path>
              <a:path w="6833870" h="1661795">
                <a:moveTo>
                  <a:pt x="2049201" y="1661624"/>
                </a:moveTo>
                <a:lnTo>
                  <a:pt x="2049201" y="1629241"/>
                </a:lnTo>
              </a:path>
              <a:path w="6833870" h="1661795">
                <a:moveTo>
                  <a:pt x="2049201" y="1610014"/>
                </a:moveTo>
                <a:lnTo>
                  <a:pt x="2049201" y="1571560"/>
                </a:lnTo>
              </a:path>
              <a:path w="6833870" h="1661795">
                <a:moveTo>
                  <a:pt x="2049201" y="1553345"/>
                </a:moveTo>
                <a:lnTo>
                  <a:pt x="2049201" y="1514891"/>
                </a:lnTo>
              </a:path>
              <a:path w="6833870" h="1661795">
                <a:moveTo>
                  <a:pt x="2049201" y="1495664"/>
                </a:moveTo>
                <a:lnTo>
                  <a:pt x="2049201" y="1458221"/>
                </a:lnTo>
              </a:path>
              <a:path w="6833870" h="1661795">
                <a:moveTo>
                  <a:pt x="2049201" y="1438994"/>
                </a:moveTo>
                <a:lnTo>
                  <a:pt x="2049201" y="1401552"/>
                </a:lnTo>
              </a:path>
              <a:path w="6833870" h="1661795">
                <a:moveTo>
                  <a:pt x="2049201" y="1382325"/>
                </a:moveTo>
                <a:lnTo>
                  <a:pt x="2049201" y="1343871"/>
                </a:lnTo>
              </a:path>
              <a:path w="6833870" h="1661795">
                <a:moveTo>
                  <a:pt x="2049201" y="1325656"/>
                </a:moveTo>
                <a:lnTo>
                  <a:pt x="2049201" y="1287202"/>
                </a:lnTo>
              </a:path>
              <a:path w="6833870" h="1661795">
                <a:moveTo>
                  <a:pt x="2049201" y="1267975"/>
                </a:moveTo>
                <a:lnTo>
                  <a:pt x="2049201" y="1230532"/>
                </a:lnTo>
              </a:path>
              <a:path w="6833870" h="1661795">
                <a:moveTo>
                  <a:pt x="2049201" y="1211305"/>
                </a:moveTo>
                <a:lnTo>
                  <a:pt x="2049201" y="1173863"/>
                </a:lnTo>
              </a:path>
              <a:path w="6833870" h="1661795">
                <a:moveTo>
                  <a:pt x="2580475" y="1661624"/>
                </a:moveTo>
                <a:lnTo>
                  <a:pt x="2580475" y="1159696"/>
                </a:lnTo>
              </a:path>
              <a:path w="6833870" h="1661795">
                <a:moveTo>
                  <a:pt x="2656372" y="1661624"/>
                </a:moveTo>
                <a:lnTo>
                  <a:pt x="2656372" y="1159696"/>
                </a:lnTo>
              </a:path>
              <a:path w="6833870" h="1661795">
                <a:moveTo>
                  <a:pt x="2618930" y="1661624"/>
                </a:moveTo>
                <a:lnTo>
                  <a:pt x="2618930" y="1629241"/>
                </a:lnTo>
              </a:path>
              <a:path w="6833870" h="1661795">
                <a:moveTo>
                  <a:pt x="2618930" y="1610014"/>
                </a:moveTo>
                <a:lnTo>
                  <a:pt x="2618930" y="1571560"/>
                </a:lnTo>
              </a:path>
              <a:path w="6833870" h="1661795">
                <a:moveTo>
                  <a:pt x="2618930" y="1553345"/>
                </a:moveTo>
                <a:lnTo>
                  <a:pt x="2618930" y="1514891"/>
                </a:lnTo>
              </a:path>
              <a:path w="6833870" h="1661795">
                <a:moveTo>
                  <a:pt x="2618930" y="1495664"/>
                </a:moveTo>
                <a:lnTo>
                  <a:pt x="2618930" y="1458221"/>
                </a:lnTo>
              </a:path>
              <a:path w="6833870" h="1661795">
                <a:moveTo>
                  <a:pt x="2618930" y="1438994"/>
                </a:moveTo>
                <a:lnTo>
                  <a:pt x="2618930" y="1401552"/>
                </a:lnTo>
              </a:path>
              <a:path w="6833870" h="1661795">
                <a:moveTo>
                  <a:pt x="2618930" y="1382325"/>
                </a:moveTo>
                <a:lnTo>
                  <a:pt x="2618930" y="1343871"/>
                </a:lnTo>
              </a:path>
              <a:path w="6833870" h="1661795">
                <a:moveTo>
                  <a:pt x="2618930" y="1325656"/>
                </a:moveTo>
                <a:lnTo>
                  <a:pt x="2618930" y="1287202"/>
                </a:lnTo>
              </a:path>
              <a:path w="6833870" h="1661795">
                <a:moveTo>
                  <a:pt x="2618930" y="1267975"/>
                </a:moveTo>
                <a:lnTo>
                  <a:pt x="2618930" y="1230532"/>
                </a:lnTo>
              </a:path>
              <a:path w="6833870" h="1661795">
                <a:moveTo>
                  <a:pt x="2618930" y="1211305"/>
                </a:moveTo>
                <a:lnTo>
                  <a:pt x="2618930" y="1173863"/>
                </a:lnTo>
              </a:path>
              <a:path w="6833870" h="1661795">
                <a:moveTo>
                  <a:pt x="2694826" y="1661624"/>
                </a:moveTo>
                <a:lnTo>
                  <a:pt x="2694826" y="1629241"/>
                </a:lnTo>
              </a:path>
              <a:path w="6833870" h="1661795">
                <a:moveTo>
                  <a:pt x="2694826" y="1610014"/>
                </a:moveTo>
                <a:lnTo>
                  <a:pt x="2694826" y="1571560"/>
                </a:lnTo>
              </a:path>
              <a:path w="6833870" h="1661795">
                <a:moveTo>
                  <a:pt x="2694826" y="1553345"/>
                </a:moveTo>
                <a:lnTo>
                  <a:pt x="2694826" y="1514891"/>
                </a:lnTo>
              </a:path>
              <a:path w="6833870" h="1661795">
                <a:moveTo>
                  <a:pt x="2694826" y="1495664"/>
                </a:moveTo>
                <a:lnTo>
                  <a:pt x="2694826" y="1458221"/>
                </a:lnTo>
              </a:path>
              <a:path w="6833870" h="1661795">
                <a:moveTo>
                  <a:pt x="2694826" y="1438994"/>
                </a:moveTo>
                <a:lnTo>
                  <a:pt x="2694826" y="1401552"/>
                </a:lnTo>
              </a:path>
              <a:path w="6833870" h="1661795">
                <a:moveTo>
                  <a:pt x="2694826" y="1382325"/>
                </a:moveTo>
                <a:lnTo>
                  <a:pt x="2694826" y="1343871"/>
                </a:lnTo>
              </a:path>
              <a:path w="6833870" h="1661795">
                <a:moveTo>
                  <a:pt x="2694826" y="1325656"/>
                </a:moveTo>
                <a:lnTo>
                  <a:pt x="2694826" y="1287202"/>
                </a:lnTo>
              </a:path>
              <a:path w="6833870" h="1661795">
                <a:moveTo>
                  <a:pt x="2694826" y="1267975"/>
                </a:moveTo>
                <a:lnTo>
                  <a:pt x="2694826" y="1230532"/>
                </a:lnTo>
              </a:path>
              <a:path w="6833870" h="1661795">
                <a:moveTo>
                  <a:pt x="2694826" y="1211305"/>
                </a:moveTo>
                <a:lnTo>
                  <a:pt x="2694826" y="1173863"/>
                </a:lnTo>
              </a:path>
              <a:path w="6833870" h="1661795">
                <a:moveTo>
                  <a:pt x="3226100" y="1661624"/>
                </a:moveTo>
                <a:lnTo>
                  <a:pt x="3226100" y="1159696"/>
                </a:lnTo>
              </a:path>
              <a:path w="6833870" h="1661795">
                <a:moveTo>
                  <a:pt x="3301997" y="1661624"/>
                </a:moveTo>
                <a:lnTo>
                  <a:pt x="3301997" y="1159696"/>
                </a:lnTo>
              </a:path>
              <a:path w="6833870" h="1661795">
                <a:moveTo>
                  <a:pt x="3264555" y="1661624"/>
                </a:moveTo>
                <a:lnTo>
                  <a:pt x="3264555" y="1629241"/>
                </a:lnTo>
              </a:path>
              <a:path w="6833870" h="1661795">
                <a:moveTo>
                  <a:pt x="3264555" y="1610014"/>
                </a:moveTo>
                <a:lnTo>
                  <a:pt x="3264555" y="1571560"/>
                </a:lnTo>
              </a:path>
              <a:path w="6833870" h="1661795">
                <a:moveTo>
                  <a:pt x="3264555" y="1553345"/>
                </a:moveTo>
                <a:lnTo>
                  <a:pt x="3264555" y="1514891"/>
                </a:lnTo>
              </a:path>
              <a:path w="6833870" h="1661795">
                <a:moveTo>
                  <a:pt x="3264555" y="1495664"/>
                </a:moveTo>
                <a:lnTo>
                  <a:pt x="3264555" y="1458221"/>
                </a:lnTo>
              </a:path>
              <a:path w="6833870" h="1661795">
                <a:moveTo>
                  <a:pt x="3264555" y="1438994"/>
                </a:moveTo>
                <a:lnTo>
                  <a:pt x="3264555" y="1401552"/>
                </a:lnTo>
              </a:path>
              <a:path w="6833870" h="1661795">
                <a:moveTo>
                  <a:pt x="3264555" y="1382325"/>
                </a:moveTo>
                <a:lnTo>
                  <a:pt x="3264555" y="1343871"/>
                </a:lnTo>
              </a:path>
              <a:path w="6833870" h="1661795">
                <a:moveTo>
                  <a:pt x="3264555" y="1325656"/>
                </a:moveTo>
                <a:lnTo>
                  <a:pt x="3264555" y="1287202"/>
                </a:lnTo>
              </a:path>
              <a:path w="6833870" h="1661795">
                <a:moveTo>
                  <a:pt x="3264555" y="1267975"/>
                </a:moveTo>
                <a:lnTo>
                  <a:pt x="3264555" y="1230532"/>
                </a:lnTo>
              </a:path>
              <a:path w="6833870" h="1661795">
                <a:moveTo>
                  <a:pt x="3264555" y="1211305"/>
                </a:moveTo>
                <a:lnTo>
                  <a:pt x="3264555" y="1173863"/>
                </a:lnTo>
              </a:path>
              <a:path w="6833870" h="1661795">
                <a:moveTo>
                  <a:pt x="3340451" y="1661624"/>
                </a:moveTo>
                <a:lnTo>
                  <a:pt x="3340451" y="1629241"/>
                </a:lnTo>
              </a:path>
              <a:path w="6833870" h="1661795">
                <a:moveTo>
                  <a:pt x="3340451" y="1610014"/>
                </a:moveTo>
                <a:lnTo>
                  <a:pt x="3340451" y="1571560"/>
                </a:lnTo>
              </a:path>
              <a:path w="6833870" h="1661795">
                <a:moveTo>
                  <a:pt x="3340451" y="1553345"/>
                </a:moveTo>
                <a:lnTo>
                  <a:pt x="3340451" y="1514891"/>
                </a:lnTo>
              </a:path>
              <a:path w="6833870" h="1661795">
                <a:moveTo>
                  <a:pt x="3340451" y="1495664"/>
                </a:moveTo>
                <a:lnTo>
                  <a:pt x="3340451" y="1458221"/>
                </a:lnTo>
              </a:path>
              <a:path w="6833870" h="1661795">
                <a:moveTo>
                  <a:pt x="3340451" y="1438994"/>
                </a:moveTo>
                <a:lnTo>
                  <a:pt x="3340451" y="1401552"/>
                </a:lnTo>
              </a:path>
              <a:path w="6833870" h="1661795">
                <a:moveTo>
                  <a:pt x="3340451" y="1382325"/>
                </a:moveTo>
                <a:lnTo>
                  <a:pt x="3340451" y="1343871"/>
                </a:lnTo>
              </a:path>
              <a:path w="6833870" h="1661795">
                <a:moveTo>
                  <a:pt x="3340451" y="1325656"/>
                </a:moveTo>
                <a:lnTo>
                  <a:pt x="3340451" y="1287202"/>
                </a:lnTo>
              </a:path>
              <a:path w="6833870" h="1661795">
                <a:moveTo>
                  <a:pt x="3340451" y="1267975"/>
                </a:moveTo>
                <a:lnTo>
                  <a:pt x="3340451" y="1230532"/>
                </a:lnTo>
              </a:path>
              <a:path w="6833870" h="1661795">
                <a:moveTo>
                  <a:pt x="3340451" y="1211305"/>
                </a:moveTo>
                <a:lnTo>
                  <a:pt x="3340451" y="1173863"/>
                </a:lnTo>
              </a:path>
              <a:path w="6833870" h="1661795">
                <a:moveTo>
                  <a:pt x="3871725" y="1661624"/>
                </a:moveTo>
                <a:lnTo>
                  <a:pt x="3871725" y="1159696"/>
                </a:lnTo>
              </a:path>
              <a:path w="6833870" h="1661795">
                <a:moveTo>
                  <a:pt x="3947622" y="1661624"/>
                </a:moveTo>
                <a:lnTo>
                  <a:pt x="3947622" y="1159696"/>
                </a:lnTo>
              </a:path>
              <a:path w="6833870" h="1661795">
                <a:moveTo>
                  <a:pt x="3909168" y="1661624"/>
                </a:moveTo>
                <a:lnTo>
                  <a:pt x="3909168" y="1629241"/>
                </a:lnTo>
              </a:path>
              <a:path w="6833870" h="1661795">
                <a:moveTo>
                  <a:pt x="3909168" y="1610014"/>
                </a:moveTo>
                <a:lnTo>
                  <a:pt x="3909168" y="1571560"/>
                </a:lnTo>
              </a:path>
              <a:path w="6833870" h="1661795">
                <a:moveTo>
                  <a:pt x="3909168" y="1553345"/>
                </a:moveTo>
                <a:lnTo>
                  <a:pt x="3909168" y="1514891"/>
                </a:lnTo>
              </a:path>
              <a:path w="6833870" h="1661795">
                <a:moveTo>
                  <a:pt x="3909168" y="1495664"/>
                </a:moveTo>
                <a:lnTo>
                  <a:pt x="3909168" y="1458221"/>
                </a:lnTo>
              </a:path>
              <a:path w="6833870" h="1661795">
                <a:moveTo>
                  <a:pt x="3909168" y="1438994"/>
                </a:moveTo>
                <a:lnTo>
                  <a:pt x="3909168" y="1401552"/>
                </a:lnTo>
              </a:path>
              <a:path w="6833870" h="1661795">
                <a:moveTo>
                  <a:pt x="3909168" y="1382325"/>
                </a:moveTo>
                <a:lnTo>
                  <a:pt x="3909168" y="1343871"/>
                </a:lnTo>
              </a:path>
              <a:path w="6833870" h="1661795">
                <a:moveTo>
                  <a:pt x="3909168" y="1325656"/>
                </a:moveTo>
                <a:lnTo>
                  <a:pt x="3909168" y="1287202"/>
                </a:lnTo>
              </a:path>
              <a:path w="6833870" h="1661795">
                <a:moveTo>
                  <a:pt x="3909168" y="1267975"/>
                </a:moveTo>
                <a:lnTo>
                  <a:pt x="3909168" y="1230532"/>
                </a:lnTo>
              </a:path>
              <a:path w="6833870" h="1661795">
                <a:moveTo>
                  <a:pt x="3909168" y="1211305"/>
                </a:moveTo>
                <a:lnTo>
                  <a:pt x="3909168" y="1173863"/>
                </a:lnTo>
              </a:path>
              <a:path w="6833870" h="1661795">
                <a:moveTo>
                  <a:pt x="3985064" y="1661624"/>
                </a:moveTo>
                <a:lnTo>
                  <a:pt x="3985064" y="1629241"/>
                </a:lnTo>
              </a:path>
              <a:path w="6833870" h="1661795">
                <a:moveTo>
                  <a:pt x="3985064" y="1610014"/>
                </a:moveTo>
                <a:lnTo>
                  <a:pt x="3985064" y="1571560"/>
                </a:lnTo>
              </a:path>
              <a:path w="6833870" h="1661795">
                <a:moveTo>
                  <a:pt x="3985064" y="1553345"/>
                </a:moveTo>
                <a:lnTo>
                  <a:pt x="3985064" y="1514891"/>
                </a:lnTo>
              </a:path>
              <a:path w="6833870" h="1661795">
                <a:moveTo>
                  <a:pt x="3985064" y="1495664"/>
                </a:moveTo>
                <a:lnTo>
                  <a:pt x="3985064" y="1458221"/>
                </a:lnTo>
              </a:path>
              <a:path w="6833870" h="1661795">
                <a:moveTo>
                  <a:pt x="3985064" y="1438994"/>
                </a:moveTo>
                <a:lnTo>
                  <a:pt x="3985064" y="1401552"/>
                </a:lnTo>
              </a:path>
              <a:path w="6833870" h="1661795">
                <a:moveTo>
                  <a:pt x="3985064" y="1382325"/>
                </a:moveTo>
                <a:lnTo>
                  <a:pt x="3985064" y="1343871"/>
                </a:lnTo>
              </a:path>
              <a:path w="6833870" h="1661795">
                <a:moveTo>
                  <a:pt x="3985064" y="1325656"/>
                </a:moveTo>
                <a:lnTo>
                  <a:pt x="3985064" y="1287202"/>
                </a:lnTo>
              </a:path>
              <a:path w="6833870" h="1661795">
                <a:moveTo>
                  <a:pt x="3985064" y="1267975"/>
                </a:moveTo>
                <a:lnTo>
                  <a:pt x="3985064" y="1230532"/>
                </a:lnTo>
              </a:path>
              <a:path w="6833870" h="1661795">
                <a:moveTo>
                  <a:pt x="3985064" y="1211305"/>
                </a:moveTo>
                <a:lnTo>
                  <a:pt x="3985064" y="1173863"/>
                </a:lnTo>
              </a:path>
              <a:path w="6833870" h="1661795">
                <a:moveTo>
                  <a:pt x="4517350" y="1661624"/>
                </a:moveTo>
                <a:lnTo>
                  <a:pt x="4517350" y="1159696"/>
                </a:lnTo>
              </a:path>
              <a:path w="6833870" h="1661795">
                <a:moveTo>
                  <a:pt x="4593247" y="1661624"/>
                </a:moveTo>
                <a:lnTo>
                  <a:pt x="4593247" y="1159696"/>
                </a:lnTo>
              </a:path>
              <a:path w="6833870" h="1661795">
                <a:moveTo>
                  <a:pt x="4554793" y="1661624"/>
                </a:moveTo>
                <a:lnTo>
                  <a:pt x="4554793" y="1629241"/>
                </a:lnTo>
              </a:path>
              <a:path w="6833870" h="1661795">
                <a:moveTo>
                  <a:pt x="4554793" y="1610014"/>
                </a:moveTo>
                <a:lnTo>
                  <a:pt x="4554793" y="1571560"/>
                </a:lnTo>
              </a:path>
              <a:path w="6833870" h="1661795">
                <a:moveTo>
                  <a:pt x="4554793" y="1553345"/>
                </a:moveTo>
                <a:lnTo>
                  <a:pt x="4554793" y="1514891"/>
                </a:lnTo>
              </a:path>
              <a:path w="6833870" h="1661795">
                <a:moveTo>
                  <a:pt x="4554793" y="1495664"/>
                </a:moveTo>
                <a:lnTo>
                  <a:pt x="4554793" y="1458221"/>
                </a:lnTo>
              </a:path>
              <a:path w="6833870" h="1661795">
                <a:moveTo>
                  <a:pt x="4554793" y="1438994"/>
                </a:moveTo>
                <a:lnTo>
                  <a:pt x="4554793" y="1401552"/>
                </a:lnTo>
              </a:path>
              <a:path w="6833870" h="1661795">
                <a:moveTo>
                  <a:pt x="4554793" y="1382325"/>
                </a:moveTo>
                <a:lnTo>
                  <a:pt x="4554793" y="1343871"/>
                </a:lnTo>
              </a:path>
              <a:path w="6833870" h="1661795">
                <a:moveTo>
                  <a:pt x="4554793" y="1325656"/>
                </a:moveTo>
                <a:lnTo>
                  <a:pt x="4554793" y="1287202"/>
                </a:lnTo>
              </a:path>
              <a:path w="6833870" h="1661795">
                <a:moveTo>
                  <a:pt x="4554793" y="1267975"/>
                </a:moveTo>
                <a:lnTo>
                  <a:pt x="4554793" y="1230532"/>
                </a:lnTo>
              </a:path>
              <a:path w="6833870" h="1661795">
                <a:moveTo>
                  <a:pt x="4554793" y="1211305"/>
                </a:moveTo>
                <a:lnTo>
                  <a:pt x="4554793" y="1173863"/>
                </a:lnTo>
              </a:path>
              <a:path w="6833870" h="1661795">
                <a:moveTo>
                  <a:pt x="4630689" y="1661624"/>
                </a:moveTo>
                <a:lnTo>
                  <a:pt x="4630689" y="1629241"/>
                </a:lnTo>
              </a:path>
              <a:path w="6833870" h="1661795">
                <a:moveTo>
                  <a:pt x="4630689" y="1610014"/>
                </a:moveTo>
                <a:lnTo>
                  <a:pt x="4630689" y="1571560"/>
                </a:lnTo>
              </a:path>
              <a:path w="6833870" h="1661795">
                <a:moveTo>
                  <a:pt x="4630689" y="1553345"/>
                </a:moveTo>
                <a:lnTo>
                  <a:pt x="4630689" y="1514891"/>
                </a:lnTo>
              </a:path>
              <a:path w="6833870" h="1661795">
                <a:moveTo>
                  <a:pt x="4630689" y="1495664"/>
                </a:moveTo>
                <a:lnTo>
                  <a:pt x="4630689" y="1458221"/>
                </a:lnTo>
              </a:path>
              <a:path w="6833870" h="1661795">
                <a:moveTo>
                  <a:pt x="4630689" y="1438994"/>
                </a:moveTo>
                <a:lnTo>
                  <a:pt x="4630689" y="1401552"/>
                </a:lnTo>
              </a:path>
              <a:path w="6833870" h="1661795">
                <a:moveTo>
                  <a:pt x="4630689" y="1382325"/>
                </a:moveTo>
                <a:lnTo>
                  <a:pt x="4630689" y="1343871"/>
                </a:lnTo>
              </a:path>
              <a:path w="6833870" h="1661795">
                <a:moveTo>
                  <a:pt x="4630689" y="1325656"/>
                </a:moveTo>
                <a:lnTo>
                  <a:pt x="4630689" y="1287202"/>
                </a:lnTo>
              </a:path>
              <a:path w="6833870" h="1661795">
                <a:moveTo>
                  <a:pt x="4630689" y="1267975"/>
                </a:moveTo>
                <a:lnTo>
                  <a:pt x="4630689" y="1230532"/>
                </a:lnTo>
              </a:path>
              <a:path w="6833870" h="1661795">
                <a:moveTo>
                  <a:pt x="4630689" y="1211305"/>
                </a:moveTo>
                <a:lnTo>
                  <a:pt x="4630689" y="1173863"/>
                </a:lnTo>
              </a:path>
              <a:path w="6833870" h="1661795">
                <a:moveTo>
                  <a:pt x="5161963" y="1661624"/>
                </a:moveTo>
                <a:lnTo>
                  <a:pt x="5161963" y="1159696"/>
                </a:lnTo>
              </a:path>
              <a:path w="6833870" h="1661795">
                <a:moveTo>
                  <a:pt x="5237860" y="1661624"/>
                </a:moveTo>
                <a:lnTo>
                  <a:pt x="5237860" y="1159696"/>
                </a:lnTo>
              </a:path>
              <a:path w="6833870" h="1661795">
                <a:moveTo>
                  <a:pt x="5200418" y="1661624"/>
                </a:moveTo>
                <a:lnTo>
                  <a:pt x="5200418" y="1629241"/>
                </a:lnTo>
              </a:path>
              <a:path w="6833870" h="1661795">
                <a:moveTo>
                  <a:pt x="5200418" y="1610014"/>
                </a:moveTo>
                <a:lnTo>
                  <a:pt x="5200418" y="1571560"/>
                </a:lnTo>
              </a:path>
              <a:path w="6833870" h="1661795">
                <a:moveTo>
                  <a:pt x="5200418" y="1553345"/>
                </a:moveTo>
                <a:lnTo>
                  <a:pt x="5200418" y="1514891"/>
                </a:lnTo>
              </a:path>
              <a:path w="6833870" h="1661795">
                <a:moveTo>
                  <a:pt x="5200418" y="1495664"/>
                </a:moveTo>
                <a:lnTo>
                  <a:pt x="5200418" y="1458221"/>
                </a:lnTo>
              </a:path>
              <a:path w="6833870" h="1661795">
                <a:moveTo>
                  <a:pt x="5200418" y="1438994"/>
                </a:moveTo>
                <a:lnTo>
                  <a:pt x="5200418" y="1401552"/>
                </a:lnTo>
              </a:path>
              <a:path w="6833870" h="1661795">
                <a:moveTo>
                  <a:pt x="5200418" y="1382325"/>
                </a:moveTo>
                <a:lnTo>
                  <a:pt x="5200418" y="1343871"/>
                </a:lnTo>
              </a:path>
              <a:path w="6833870" h="1661795">
                <a:moveTo>
                  <a:pt x="5200418" y="1325656"/>
                </a:moveTo>
                <a:lnTo>
                  <a:pt x="5200418" y="1287202"/>
                </a:lnTo>
              </a:path>
              <a:path w="6833870" h="1661795">
                <a:moveTo>
                  <a:pt x="5200418" y="1267975"/>
                </a:moveTo>
                <a:lnTo>
                  <a:pt x="5200418" y="1230532"/>
                </a:lnTo>
              </a:path>
              <a:path w="6833870" h="1661795">
                <a:moveTo>
                  <a:pt x="5200418" y="1211305"/>
                </a:moveTo>
                <a:lnTo>
                  <a:pt x="5200418" y="1173863"/>
                </a:lnTo>
              </a:path>
              <a:path w="6833870" h="1661795">
                <a:moveTo>
                  <a:pt x="5276314" y="1661624"/>
                </a:moveTo>
                <a:lnTo>
                  <a:pt x="5276314" y="1629241"/>
                </a:lnTo>
              </a:path>
              <a:path w="6833870" h="1661795">
                <a:moveTo>
                  <a:pt x="5276314" y="1610014"/>
                </a:moveTo>
                <a:lnTo>
                  <a:pt x="5276314" y="1571560"/>
                </a:lnTo>
              </a:path>
              <a:path w="6833870" h="1661795">
                <a:moveTo>
                  <a:pt x="5276314" y="1553345"/>
                </a:moveTo>
                <a:lnTo>
                  <a:pt x="5276314" y="1514891"/>
                </a:lnTo>
              </a:path>
              <a:path w="6833870" h="1661795">
                <a:moveTo>
                  <a:pt x="5276314" y="1495664"/>
                </a:moveTo>
                <a:lnTo>
                  <a:pt x="5276314" y="1458221"/>
                </a:lnTo>
              </a:path>
              <a:path w="6833870" h="1661795">
                <a:moveTo>
                  <a:pt x="5276314" y="1438994"/>
                </a:moveTo>
                <a:lnTo>
                  <a:pt x="5276314" y="1401552"/>
                </a:lnTo>
              </a:path>
              <a:path w="6833870" h="1661795">
                <a:moveTo>
                  <a:pt x="5276314" y="1382325"/>
                </a:moveTo>
                <a:lnTo>
                  <a:pt x="5276314" y="1343871"/>
                </a:lnTo>
              </a:path>
              <a:path w="6833870" h="1661795">
                <a:moveTo>
                  <a:pt x="5276314" y="1325656"/>
                </a:moveTo>
                <a:lnTo>
                  <a:pt x="5276314" y="1287202"/>
                </a:lnTo>
              </a:path>
              <a:path w="6833870" h="1661795">
                <a:moveTo>
                  <a:pt x="5276314" y="1267975"/>
                </a:moveTo>
                <a:lnTo>
                  <a:pt x="5276314" y="1230532"/>
                </a:lnTo>
              </a:path>
              <a:path w="6833870" h="1661795">
                <a:moveTo>
                  <a:pt x="5276314" y="1211305"/>
                </a:moveTo>
                <a:lnTo>
                  <a:pt x="5276314" y="1173863"/>
                </a:lnTo>
              </a:path>
              <a:path w="6833870" h="1661795">
                <a:moveTo>
                  <a:pt x="5807588" y="1661624"/>
                </a:moveTo>
                <a:lnTo>
                  <a:pt x="5807588" y="1159696"/>
                </a:lnTo>
              </a:path>
              <a:path w="6833870" h="1661795">
                <a:moveTo>
                  <a:pt x="5883485" y="1661624"/>
                </a:moveTo>
                <a:lnTo>
                  <a:pt x="5883485" y="1159696"/>
                </a:lnTo>
              </a:path>
              <a:path w="6833870" h="1661795">
                <a:moveTo>
                  <a:pt x="5846043" y="1661624"/>
                </a:moveTo>
                <a:lnTo>
                  <a:pt x="5846043" y="1629241"/>
                </a:lnTo>
              </a:path>
              <a:path w="6833870" h="1661795">
                <a:moveTo>
                  <a:pt x="5846043" y="1610014"/>
                </a:moveTo>
                <a:lnTo>
                  <a:pt x="5846043" y="1571560"/>
                </a:lnTo>
              </a:path>
              <a:path w="6833870" h="1661795">
                <a:moveTo>
                  <a:pt x="5846043" y="1553345"/>
                </a:moveTo>
                <a:lnTo>
                  <a:pt x="5846043" y="1514891"/>
                </a:lnTo>
              </a:path>
              <a:path w="6833870" h="1661795">
                <a:moveTo>
                  <a:pt x="5846043" y="1495664"/>
                </a:moveTo>
                <a:lnTo>
                  <a:pt x="5846043" y="1458221"/>
                </a:lnTo>
              </a:path>
              <a:path w="6833870" h="1661795">
                <a:moveTo>
                  <a:pt x="5846043" y="1438994"/>
                </a:moveTo>
                <a:lnTo>
                  <a:pt x="5846043" y="1401552"/>
                </a:lnTo>
              </a:path>
              <a:path w="6833870" h="1661795">
                <a:moveTo>
                  <a:pt x="5846043" y="1382325"/>
                </a:moveTo>
                <a:lnTo>
                  <a:pt x="5846043" y="1343871"/>
                </a:lnTo>
              </a:path>
              <a:path w="6833870" h="1661795">
                <a:moveTo>
                  <a:pt x="5846043" y="1325656"/>
                </a:moveTo>
                <a:lnTo>
                  <a:pt x="5846043" y="1287202"/>
                </a:lnTo>
              </a:path>
              <a:path w="6833870" h="1661795">
                <a:moveTo>
                  <a:pt x="5846043" y="1267975"/>
                </a:moveTo>
                <a:lnTo>
                  <a:pt x="5846043" y="1230532"/>
                </a:lnTo>
              </a:path>
              <a:path w="6833870" h="1661795">
                <a:moveTo>
                  <a:pt x="5846043" y="1211305"/>
                </a:moveTo>
                <a:lnTo>
                  <a:pt x="5846043" y="1173863"/>
                </a:lnTo>
              </a:path>
              <a:path w="6833870" h="1661795">
                <a:moveTo>
                  <a:pt x="5921939" y="1661624"/>
                </a:moveTo>
                <a:lnTo>
                  <a:pt x="5921939" y="1629241"/>
                </a:lnTo>
              </a:path>
              <a:path w="6833870" h="1661795">
                <a:moveTo>
                  <a:pt x="5921939" y="1610014"/>
                </a:moveTo>
                <a:lnTo>
                  <a:pt x="5921939" y="1571560"/>
                </a:lnTo>
              </a:path>
              <a:path w="6833870" h="1661795">
                <a:moveTo>
                  <a:pt x="5921939" y="1553345"/>
                </a:moveTo>
                <a:lnTo>
                  <a:pt x="5921939" y="1514891"/>
                </a:lnTo>
              </a:path>
              <a:path w="6833870" h="1661795">
                <a:moveTo>
                  <a:pt x="5921939" y="1495664"/>
                </a:moveTo>
                <a:lnTo>
                  <a:pt x="5921939" y="1458221"/>
                </a:lnTo>
              </a:path>
              <a:path w="6833870" h="1661795">
                <a:moveTo>
                  <a:pt x="5921939" y="1438994"/>
                </a:moveTo>
                <a:lnTo>
                  <a:pt x="5921939" y="1401552"/>
                </a:lnTo>
              </a:path>
              <a:path w="6833870" h="1661795">
                <a:moveTo>
                  <a:pt x="5921939" y="1382325"/>
                </a:moveTo>
                <a:lnTo>
                  <a:pt x="5921939" y="1343871"/>
                </a:lnTo>
              </a:path>
              <a:path w="6833870" h="1661795">
                <a:moveTo>
                  <a:pt x="5921939" y="1325656"/>
                </a:moveTo>
                <a:lnTo>
                  <a:pt x="5921939" y="1287202"/>
                </a:lnTo>
              </a:path>
              <a:path w="6833870" h="1661795">
                <a:moveTo>
                  <a:pt x="5921939" y="1267975"/>
                </a:moveTo>
                <a:lnTo>
                  <a:pt x="5921939" y="1230532"/>
                </a:lnTo>
              </a:path>
              <a:path w="6833870" h="1661795">
                <a:moveTo>
                  <a:pt x="5921939" y="1211305"/>
                </a:moveTo>
                <a:lnTo>
                  <a:pt x="5921939" y="117386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904" name="object 2904" descr=""/>
          <p:cNvSpPr txBox="1"/>
          <p:nvPr/>
        </p:nvSpPr>
        <p:spPr>
          <a:xfrm>
            <a:off x="1877966" y="12494498"/>
            <a:ext cx="3162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14,800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06" name="object 2906" descr=""/>
          <p:cNvSpPr txBox="1"/>
          <p:nvPr/>
        </p:nvSpPr>
        <p:spPr>
          <a:xfrm>
            <a:off x="586545" y="13880476"/>
            <a:ext cx="38862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i="1">
                <a:latin typeface="ISOCPEUR"/>
                <a:cs typeface="ISOCPEUR"/>
              </a:rPr>
              <a:t>Відстань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i="1">
                <a:latin typeface="ISOCPEUR"/>
                <a:cs typeface="ISOCPEUR"/>
              </a:rPr>
              <a:t>між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св.,м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907" name="object 2907" descr=""/>
          <p:cNvSpPr txBox="1"/>
          <p:nvPr/>
        </p:nvSpPr>
        <p:spPr>
          <a:xfrm>
            <a:off x="18797451" y="13887223"/>
            <a:ext cx="1091565" cy="324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35890">
              <a:lnSpc>
                <a:spcPts val="944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455"/>
              </a:spcBef>
            </a:pPr>
            <a:r>
              <a:rPr dirty="0" sz="850" i="1">
                <a:latin typeface="ISOCPEUR"/>
                <a:cs typeface="ISOCPEUR"/>
              </a:rPr>
              <a:t>Формат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spc="-25" i="1">
                <a:latin typeface="ISOCPEUR"/>
                <a:cs typeface="ISOCPEUR"/>
              </a:rPr>
              <a:t>А1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908" name="object 2908" descr=""/>
          <p:cNvSpPr txBox="1"/>
          <p:nvPr/>
        </p:nvSpPr>
        <p:spPr>
          <a:xfrm>
            <a:off x="17281548" y="13895319"/>
            <a:ext cx="1365885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44"/>
              </a:lnSpc>
            </a:pPr>
            <a:r>
              <a:rPr dirty="0" sz="850" i="1">
                <a:latin typeface="ISOCPEUR"/>
                <a:cs typeface="ISOCPEUR"/>
              </a:rPr>
              <a:t>Схема</a:t>
            </a:r>
            <a:r>
              <a:rPr dirty="0" sz="850" spc="5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ростверку</a:t>
            </a:r>
            <a:r>
              <a:rPr dirty="0" sz="850" spc="7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(</a:t>
            </a:r>
            <a:r>
              <a:rPr dirty="0" sz="850" spc="-24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опалубки)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909" name="object 2909" descr=""/>
          <p:cNvSpPr txBox="1"/>
          <p:nvPr/>
        </p:nvSpPr>
        <p:spPr>
          <a:xfrm>
            <a:off x="582497" y="13969528"/>
            <a:ext cx="39370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i="1">
                <a:latin typeface="ISOCPEUR"/>
                <a:cs typeface="ISOCPEUR"/>
              </a:rPr>
              <a:t>Номер</a:t>
            </a:r>
            <a:r>
              <a:rPr dirty="0" sz="350" spc="-100" i="1">
                <a:latin typeface="ISOCPEUR"/>
                <a:cs typeface="ISOCPEUR"/>
              </a:rPr>
              <a:t> </a:t>
            </a:r>
            <a:r>
              <a:rPr dirty="0" sz="350" spc="-10" i="1">
                <a:latin typeface="ISOCPEUR"/>
                <a:cs typeface="ISOCPEUR"/>
              </a:rPr>
              <a:t>свердловини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910" name="object 2910" descr=""/>
          <p:cNvSpPr txBox="1"/>
          <p:nvPr/>
        </p:nvSpPr>
        <p:spPr>
          <a:xfrm>
            <a:off x="1251397" y="13975599"/>
            <a:ext cx="114300" cy="71755"/>
          </a:xfrm>
          <a:prstGeom prst="rect">
            <a:avLst/>
          </a:prstGeom>
        </p:spPr>
        <p:txBody>
          <a:bodyPr wrap="square" lIns="0" tIns="38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dirty="0" sz="350" spc="-20" i="1">
                <a:latin typeface="ISOCPEUR"/>
                <a:cs typeface="ISOCPEUR"/>
              </a:rPr>
              <a:t>св.3</a:t>
            </a:r>
            <a:endParaRPr sz="350">
              <a:latin typeface="ISOCPEUR"/>
              <a:cs typeface="ISOCPEUR"/>
            </a:endParaRPr>
          </a:p>
        </p:txBody>
      </p:sp>
      <p:sp>
        <p:nvSpPr>
          <p:cNvPr id="2911" name="object 2911" descr=""/>
          <p:cNvSpPr txBox="1"/>
          <p:nvPr/>
        </p:nvSpPr>
        <p:spPr>
          <a:xfrm>
            <a:off x="15577422" y="13973384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912" name="object 2912" descr=""/>
          <p:cNvSpPr txBox="1"/>
          <p:nvPr/>
        </p:nvSpPr>
        <p:spPr>
          <a:xfrm>
            <a:off x="16086433" y="13970396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905" name="object 2905" descr=""/>
          <p:cNvSpPr txBox="1"/>
          <p:nvPr/>
        </p:nvSpPr>
        <p:spPr>
          <a:xfrm>
            <a:off x="2886211" y="10593125"/>
            <a:ext cx="5755640" cy="645795"/>
          </a:xfrm>
          <a:prstGeom prst="rect">
            <a:avLst/>
          </a:prstGeom>
        </p:spPr>
        <p:txBody>
          <a:bodyPr wrap="square" lIns="0" tIns="107315" rIns="0" bIns="0" rtlCol="0" vert="horz">
            <a:spAutoFit/>
          </a:bodyPr>
          <a:lstStyle/>
          <a:p>
            <a:pPr marL="629285">
              <a:lnSpc>
                <a:spcPct val="100000"/>
              </a:lnSpc>
              <a:spcBef>
                <a:spcPts val="845"/>
              </a:spcBef>
              <a:tabLst>
                <a:tab pos="1346200" algn="l"/>
                <a:tab pos="1707514" algn="l"/>
                <a:tab pos="2419350" algn="l"/>
                <a:tab pos="3138805" algn="l"/>
                <a:tab pos="3496945" algn="l"/>
                <a:tab pos="4191000" algn="l"/>
                <a:tab pos="4914265" algn="l"/>
                <a:tab pos="5264785" algn="l"/>
                <a:tab pos="5624195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5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8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11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955"/>
              </a:spcBef>
            </a:pPr>
            <a:r>
              <a:rPr dirty="0" sz="1500" spc="-60" i="1">
                <a:latin typeface="ISOCPEUR"/>
                <a:cs typeface="ISOCPEUR"/>
              </a:rPr>
              <a:t>Посадка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частотрамбованих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паль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на</a:t>
            </a:r>
            <a:r>
              <a:rPr dirty="0" sz="1500" spc="-355" i="1">
                <a:latin typeface="ISOCPEUR"/>
                <a:cs typeface="ISOCPEUR"/>
              </a:rPr>
              <a:t> </a:t>
            </a:r>
            <a:r>
              <a:rPr dirty="0" sz="1500" spc="-105" i="1">
                <a:latin typeface="ISOCPEUR"/>
                <a:cs typeface="ISOCPEUR"/>
              </a:rPr>
              <a:t>інженерно-</a:t>
            </a:r>
            <a:r>
              <a:rPr dirty="0" sz="1500" spc="-60" i="1">
                <a:latin typeface="ISOCPEUR"/>
                <a:cs typeface="ISOCPEUR"/>
              </a:rPr>
              <a:t>геологічний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розріз</a:t>
            </a:r>
            <a:endParaRPr sz="150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 descr=""/>
          <p:cNvGrpSpPr/>
          <p:nvPr/>
        </p:nvGrpSpPr>
        <p:grpSpPr>
          <a:xfrm>
            <a:off x="12303106" y="1956180"/>
            <a:ext cx="433070" cy="6151245"/>
            <a:chOff x="12303106" y="1956180"/>
            <a:chExt cx="433070" cy="6151245"/>
          </a:xfrm>
        </p:grpSpPr>
        <p:sp>
          <p:nvSpPr>
            <p:cNvPr id="3" name="object 3" descr=""/>
            <p:cNvSpPr/>
            <p:nvPr/>
          </p:nvSpPr>
          <p:spPr>
            <a:xfrm>
              <a:off x="12305328" y="2367291"/>
              <a:ext cx="249554" cy="5737860"/>
            </a:xfrm>
            <a:custGeom>
              <a:avLst/>
              <a:gdLst/>
              <a:ahLst/>
              <a:cxnLst/>
              <a:rect l="l" t="t" r="r" b="b"/>
              <a:pathLst>
                <a:path w="249554" h="5737859">
                  <a:moveTo>
                    <a:pt x="0" y="0"/>
                  </a:moveTo>
                  <a:lnTo>
                    <a:pt x="248940" y="0"/>
                  </a:lnTo>
                  <a:lnTo>
                    <a:pt x="248940" y="5737764"/>
                  </a:lnTo>
                  <a:lnTo>
                    <a:pt x="0" y="5737764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" name="object 4" descr=""/>
            <p:cNvSpPr/>
            <p:nvPr/>
          </p:nvSpPr>
          <p:spPr>
            <a:xfrm>
              <a:off x="12348842" y="2128470"/>
              <a:ext cx="163195" cy="4064000"/>
            </a:xfrm>
            <a:custGeom>
              <a:avLst/>
              <a:gdLst/>
              <a:ahLst/>
              <a:cxnLst/>
              <a:rect l="l" t="t" r="r" b="b"/>
              <a:pathLst>
                <a:path w="163195" h="4064000">
                  <a:moveTo>
                    <a:pt x="11131" y="0"/>
                  </a:moveTo>
                  <a:lnTo>
                    <a:pt x="11131" y="4063996"/>
                  </a:lnTo>
                </a:path>
                <a:path w="163195" h="4064000">
                  <a:moveTo>
                    <a:pt x="151792" y="0"/>
                  </a:moveTo>
                  <a:lnTo>
                    <a:pt x="151792" y="4063996"/>
                  </a:lnTo>
                </a:path>
                <a:path w="163195" h="4064000">
                  <a:moveTo>
                    <a:pt x="0" y="263107"/>
                  </a:moveTo>
                  <a:lnTo>
                    <a:pt x="162924" y="263107"/>
                  </a:lnTo>
                </a:path>
                <a:path w="163195" h="4064000">
                  <a:moveTo>
                    <a:pt x="0" y="310669"/>
                  </a:moveTo>
                  <a:lnTo>
                    <a:pt x="162924" y="310669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" name="object 5" descr=""/>
            <p:cNvSpPr/>
            <p:nvPr/>
          </p:nvSpPr>
          <p:spPr>
            <a:xfrm>
              <a:off x="12329615" y="1957450"/>
              <a:ext cx="405130" cy="134620"/>
            </a:xfrm>
            <a:custGeom>
              <a:avLst/>
              <a:gdLst/>
              <a:ahLst/>
              <a:cxnLst/>
              <a:rect l="l" t="t" r="r" b="b"/>
              <a:pathLst>
                <a:path w="405129" h="134619">
                  <a:moveTo>
                    <a:pt x="30358" y="134589"/>
                  </a:moveTo>
                  <a:lnTo>
                    <a:pt x="30358" y="0"/>
                  </a:lnTo>
                </a:path>
                <a:path w="405129" h="134619">
                  <a:moveTo>
                    <a:pt x="171019" y="134589"/>
                  </a:moveTo>
                  <a:lnTo>
                    <a:pt x="171019" y="0"/>
                  </a:lnTo>
                </a:path>
                <a:path w="405129" h="134619">
                  <a:moveTo>
                    <a:pt x="0" y="29346"/>
                  </a:moveTo>
                  <a:lnTo>
                    <a:pt x="171019" y="29346"/>
                  </a:lnTo>
                  <a:lnTo>
                    <a:pt x="404780" y="29346"/>
                  </a:lnTo>
                </a:path>
                <a:path w="405129" h="134619">
                  <a:moveTo>
                    <a:pt x="59705" y="0"/>
                  </a:moveTo>
                  <a:lnTo>
                    <a:pt x="0" y="59705"/>
                  </a:lnTo>
                </a:path>
                <a:path w="405129" h="134619">
                  <a:moveTo>
                    <a:pt x="140661" y="59705"/>
                  </a:moveTo>
                  <a:lnTo>
                    <a:pt x="20036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" name="object 6" descr=""/>
          <p:cNvSpPr txBox="1"/>
          <p:nvPr/>
        </p:nvSpPr>
        <p:spPr>
          <a:xfrm>
            <a:off x="12559579" y="1858093"/>
            <a:ext cx="18034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294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" name="object 7" descr=""/>
          <p:cNvSpPr/>
          <p:nvPr/>
        </p:nvSpPr>
        <p:spPr>
          <a:xfrm>
            <a:off x="12184906" y="2116327"/>
            <a:ext cx="128905" cy="335280"/>
          </a:xfrm>
          <a:custGeom>
            <a:avLst/>
            <a:gdLst/>
            <a:ahLst/>
            <a:cxnLst/>
            <a:rect l="l" t="t" r="r" b="b"/>
            <a:pathLst>
              <a:path w="128904" h="335280">
                <a:moveTo>
                  <a:pt x="128517" y="275250"/>
                </a:moveTo>
                <a:lnTo>
                  <a:pt x="0" y="275250"/>
                </a:lnTo>
              </a:path>
              <a:path w="128904" h="335280">
                <a:moveTo>
                  <a:pt x="85003" y="250963"/>
                </a:moveTo>
                <a:lnTo>
                  <a:pt x="0" y="250963"/>
                </a:lnTo>
              </a:path>
              <a:path w="128904" h="335280">
                <a:moveTo>
                  <a:pt x="29346" y="0"/>
                </a:moveTo>
                <a:lnTo>
                  <a:pt x="29346" y="250963"/>
                </a:lnTo>
                <a:lnTo>
                  <a:pt x="29346" y="275250"/>
                </a:lnTo>
                <a:lnTo>
                  <a:pt x="29346" y="334955"/>
                </a:lnTo>
              </a:path>
              <a:path w="128904" h="335280">
                <a:moveTo>
                  <a:pt x="59705" y="304597"/>
                </a:moveTo>
                <a:lnTo>
                  <a:pt x="0" y="244892"/>
                </a:lnTo>
              </a:path>
              <a:path w="128904" h="335280">
                <a:moveTo>
                  <a:pt x="0" y="221617"/>
                </a:moveTo>
                <a:lnTo>
                  <a:pt x="59705" y="28132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" name="object 8" descr=""/>
          <p:cNvSpPr txBox="1"/>
          <p:nvPr/>
        </p:nvSpPr>
        <p:spPr>
          <a:xfrm>
            <a:off x="12105935" y="2131369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9" name="object 9" descr=""/>
          <p:cNvSpPr/>
          <p:nvPr/>
        </p:nvSpPr>
        <p:spPr>
          <a:xfrm>
            <a:off x="12184906" y="2361219"/>
            <a:ext cx="128905" cy="289560"/>
          </a:xfrm>
          <a:custGeom>
            <a:avLst/>
            <a:gdLst/>
            <a:ahLst/>
            <a:cxnLst/>
            <a:rect l="l" t="t" r="r" b="b"/>
            <a:pathLst>
              <a:path w="128904" h="289560">
                <a:moveTo>
                  <a:pt x="128517" y="30358"/>
                </a:moveTo>
                <a:lnTo>
                  <a:pt x="0" y="30358"/>
                </a:lnTo>
              </a:path>
              <a:path w="128904" h="289560">
                <a:moveTo>
                  <a:pt x="128517" y="77920"/>
                </a:moveTo>
                <a:lnTo>
                  <a:pt x="0" y="77920"/>
                </a:lnTo>
              </a:path>
              <a:path w="128904" h="289560">
                <a:moveTo>
                  <a:pt x="29346" y="0"/>
                </a:moveTo>
                <a:lnTo>
                  <a:pt x="29346" y="77920"/>
                </a:lnTo>
                <a:lnTo>
                  <a:pt x="29346" y="289418"/>
                </a:lnTo>
              </a:path>
              <a:path w="128904" h="289560">
                <a:moveTo>
                  <a:pt x="59705" y="59705"/>
                </a:moveTo>
                <a:lnTo>
                  <a:pt x="0" y="0"/>
                </a:lnTo>
              </a:path>
              <a:path w="128904" h="289560">
                <a:moveTo>
                  <a:pt x="0" y="47561"/>
                </a:moveTo>
                <a:lnTo>
                  <a:pt x="59705" y="10827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" name="object 10" descr=""/>
          <p:cNvSpPr txBox="1"/>
          <p:nvPr/>
        </p:nvSpPr>
        <p:spPr>
          <a:xfrm>
            <a:off x="12105935" y="2514417"/>
            <a:ext cx="118745" cy="1428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" name="object 11" descr=""/>
          <p:cNvSpPr/>
          <p:nvPr/>
        </p:nvSpPr>
        <p:spPr>
          <a:xfrm>
            <a:off x="11958228" y="2098112"/>
            <a:ext cx="365760" cy="299720"/>
          </a:xfrm>
          <a:custGeom>
            <a:avLst/>
            <a:gdLst/>
            <a:ahLst/>
            <a:cxnLst/>
            <a:rect l="l" t="t" r="r" b="b"/>
            <a:pathLst>
              <a:path w="365759" h="299719">
                <a:moveTo>
                  <a:pt x="365314" y="30358"/>
                </a:moveTo>
                <a:lnTo>
                  <a:pt x="0" y="30358"/>
                </a:lnTo>
              </a:path>
              <a:path w="365759" h="299719">
                <a:moveTo>
                  <a:pt x="311681" y="269179"/>
                </a:moveTo>
                <a:lnTo>
                  <a:pt x="0" y="269179"/>
                </a:lnTo>
              </a:path>
              <a:path w="365759" h="299719">
                <a:moveTo>
                  <a:pt x="30358" y="0"/>
                </a:moveTo>
                <a:lnTo>
                  <a:pt x="30358" y="299537"/>
                </a:lnTo>
              </a:path>
              <a:path w="365759" h="299719">
                <a:moveTo>
                  <a:pt x="59705" y="59705"/>
                </a:moveTo>
                <a:lnTo>
                  <a:pt x="0" y="0"/>
                </a:lnTo>
              </a:path>
              <a:path w="365759" h="299719">
                <a:moveTo>
                  <a:pt x="0" y="239832"/>
                </a:moveTo>
                <a:lnTo>
                  <a:pt x="59705" y="29953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" name="object 12" descr=""/>
          <p:cNvSpPr txBox="1"/>
          <p:nvPr/>
        </p:nvSpPr>
        <p:spPr>
          <a:xfrm>
            <a:off x="11880270" y="217610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" name="object 13" descr=""/>
          <p:cNvSpPr/>
          <p:nvPr/>
        </p:nvSpPr>
        <p:spPr>
          <a:xfrm>
            <a:off x="11958228" y="2337944"/>
            <a:ext cx="311785" cy="5797550"/>
          </a:xfrm>
          <a:custGeom>
            <a:avLst/>
            <a:gdLst/>
            <a:ahLst/>
            <a:cxnLst/>
            <a:rect l="l" t="t" r="r" b="b"/>
            <a:pathLst>
              <a:path w="311784" h="5797550">
                <a:moveTo>
                  <a:pt x="311681" y="29346"/>
                </a:moveTo>
                <a:lnTo>
                  <a:pt x="0" y="29346"/>
                </a:lnTo>
              </a:path>
              <a:path w="311784" h="5797550">
                <a:moveTo>
                  <a:pt x="311681" y="5767110"/>
                </a:moveTo>
                <a:lnTo>
                  <a:pt x="0" y="5767110"/>
                </a:lnTo>
              </a:path>
              <a:path w="311784" h="5797550">
                <a:moveTo>
                  <a:pt x="30358" y="0"/>
                </a:moveTo>
                <a:lnTo>
                  <a:pt x="30358" y="5797469"/>
                </a:lnTo>
              </a:path>
              <a:path w="311784" h="5797550">
                <a:moveTo>
                  <a:pt x="59705" y="59705"/>
                </a:moveTo>
                <a:lnTo>
                  <a:pt x="0" y="0"/>
                </a:lnTo>
              </a:path>
              <a:path w="311784" h="5797550">
                <a:moveTo>
                  <a:pt x="0" y="5736752"/>
                </a:moveTo>
                <a:lnTo>
                  <a:pt x="59705" y="57974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" name="object 14" descr=""/>
          <p:cNvSpPr txBox="1"/>
          <p:nvPr/>
        </p:nvSpPr>
        <p:spPr>
          <a:xfrm>
            <a:off x="11880270" y="5132793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latin typeface="ISOCPEUR"/>
                <a:cs typeface="ISOCPEUR"/>
              </a:rPr>
              <a:t>12000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" name="object 15" descr=""/>
          <p:cNvSpPr/>
          <p:nvPr/>
        </p:nvSpPr>
        <p:spPr>
          <a:xfrm>
            <a:off x="12536053" y="2098112"/>
            <a:ext cx="281940" cy="4124960"/>
          </a:xfrm>
          <a:custGeom>
            <a:avLst/>
            <a:gdLst/>
            <a:ahLst/>
            <a:cxnLst/>
            <a:rect l="l" t="t" r="r" b="b"/>
            <a:pathLst>
              <a:path w="281940" h="4124960">
                <a:moveTo>
                  <a:pt x="0" y="30358"/>
                </a:moveTo>
                <a:lnTo>
                  <a:pt x="281322" y="30358"/>
                </a:lnTo>
              </a:path>
              <a:path w="281940" h="4124960">
                <a:moveTo>
                  <a:pt x="77920" y="4094355"/>
                </a:moveTo>
                <a:lnTo>
                  <a:pt x="281322" y="4094355"/>
                </a:lnTo>
              </a:path>
              <a:path w="281940" h="4124960">
                <a:moveTo>
                  <a:pt x="250963" y="0"/>
                </a:moveTo>
                <a:lnTo>
                  <a:pt x="250963" y="4124713"/>
                </a:lnTo>
              </a:path>
              <a:path w="281940" h="4124960">
                <a:moveTo>
                  <a:pt x="281322" y="59705"/>
                </a:moveTo>
                <a:lnTo>
                  <a:pt x="221617" y="0"/>
                </a:lnTo>
              </a:path>
              <a:path w="281940" h="4124960">
                <a:moveTo>
                  <a:pt x="221617" y="4065008"/>
                </a:moveTo>
                <a:lnTo>
                  <a:pt x="281322" y="41247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" name="object 16" descr=""/>
          <p:cNvSpPr txBox="1"/>
          <p:nvPr/>
        </p:nvSpPr>
        <p:spPr>
          <a:xfrm>
            <a:off x="12678700" y="4904534"/>
            <a:ext cx="118745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8500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12213696" y="1601427"/>
            <a:ext cx="42735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ПБІ</a:t>
            </a:r>
            <a:r>
              <a:rPr dirty="0" sz="1450" spc="-440" i="1">
                <a:latin typeface="ISOCPEUR"/>
                <a:cs typeface="ISOCPEUR"/>
              </a:rPr>
              <a:t> </a:t>
            </a:r>
            <a:r>
              <a:rPr dirty="0" sz="1450" spc="-10" i="1">
                <a:latin typeface="ISOCPEUR"/>
                <a:cs typeface="ISOCPEUR"/>
              </a:rPr>
              <a:t>-</a:t>
            </a:r>
            <a:r>
              <a:rPr dirty="0" sz="1450" spc="-50" i="1">
                <a:latin typeface="ISOCPEUR"/>
                <a:cs typeface="ISOCPEUR"/>
              </a:rPr>
              <a:t>1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13181121" y="1582200"/>
            <a:ext cx="100393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-10" i="1">
                <a:latin typeface="ISOCPEUR"/>
                <a:cs typeface="ISOCPEUR"/>
              </a:rPr>
              <a:t>Просторовий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13181121" y="1781555"/>
            <a:ext cx="55753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spc="-10" i="1">
                <a:latin typeface="ISOCPEUR"/>
                <a:cs typeface="ISOCPEUR"/>
              </a:rPr>
              <a:t>каркас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20" name="object 20" descr=""/>
          <p:cNvSpPr/>
          <p:nvPr/>
        </p:nvSpPr>
        <p:spPr>
          <a:xfrm>
            <a:off x="13654259" y="2474558"/>
            <a:ext cx="0" cy="5523230"/>
          </a:xfrm>
          <a:custGeom>
            <a:avLst/>
            <a:gdLst/>
            <a:ahLst/>
            <a:cxnLst/>
            <a:rect l="l" t="t" r="r" b="b"/>
            <a:pathLst>
              <a:path w="0" h="5523230">
                <a:moveTo>
                  <a:pt x="0" y="0"/>
                </a:moveTo>
                <a:lnTo>
                  <a:pt x="0" y="143697"/>
                </a:lnTo>
              </a:path>
              <a:path w="0" h="5523230">
                <a:moveTo>
                  <a:pt x="0" y="180127"/>
                </a:moveTo>
                <a:lnTo>
                  <a:pt x="0" y="322812"/>
                </a:lnTo>
              </a:path>
              <a:path w="0" h="5523230">
                <a:moveTo>
                  <a:pt x="0" y="359242"/>
                </a:moveTo>
                <a:lnTo>
                  <a:pt x="0" y="502939"/>
                </a:lnTo>
              </a:path>
              <a:path w="0" h="5523230">
                <a:moveTo>
                  <a:pt x="0" y="538358"/>
                </a:moveTo>
                <a:lnTo>
                  <a:pt x="0" y="682055"/>
                </a:lnTo>
              </a:path>
              <a:path w="0" h="5523230">
                <a:moveTo>
                  <a:pt x="0" y="717473"/>
                </a:moveTo>
                <a:lnTo>
                  <a:pt x="0" y="861170"/>
                </a:lnTo>
              </a:path>
              <a:path w="0" h="5523230">
                <a:moveTo>
                  <a:pt x="0" y="896588"/>
                </a:moveTo>
                <a:lnTo>
                  <a:pt x="0" y="1040286"/>
                </a:lnTo>
              </a:path>
              <a:path w="0" h="5523230">
                <a:moveTo>
                  <a:pt x="0" y="1076716"/>
                </a:moveTo>
                <a:lnTo>
                  <a:pt x="0" y="1219401"/>
                </a:lnTo>
              </a:path>
              <a:path w="0" h="5523230">
                <a:moveTo>
                  <a:pt x="0" y="1255831"/>
                </a:moveTo>
                <a:lnTo>
                  <a:pt x="0" y="1398516"/>
                </a:lnTo>
              </a:path>
              <a:path w="0" h="5523230">
                <a:moveTo>
                  <a:pt x="0" y="1434947"/>
                </a:moveTo>
                <a:lnTo>
                  <a:pt x="0" y="1578644"/>
                </a:lnTo>
              </a:path>
              <a:path w="0" h="5523230">
                <a:moveTo>
                  <a:pt x="0" y="1614062"/>
                </a:moveTo>
                <a:lnTo>
                  <a:pt x="0" y="1757759"/>
                </a:lnTo>
              </a:path>
              <a:path w="0" h="5523230">
                <a:moveTo>
                  <a:pt x="0" y="1793177"/>
                </a:moveTo>
                <a:lnTo>
                  <a:pt x="0" y="1936874"/>
                </a:lnTo>
              </a:path>
              <a:path w="0" h="5523230">
                <a:moveTo>
                  <a:pt x="0" y="1972293"/>
                </a:moveTo>
                <a:lnTo>
                  <a:pt x="0" y="2115990"/>
                </a:lnTo>
              </a:path>
              <a:path w="0" h="5523230">
                <a:moveTo>
                  <a:pt x="0" y="2152420"/>
                </a:moveTo>
                <a:lnTo>
                  <a:pt x="0" y="2295105"/>
                </a:lnTo>
              </a:path>
              <a:path w="0" h="5523230">
                <a:moveTo>
                  <a:pt x="0" y="2331535"/>
                </a:moveTo>
                <a:lnTo>
                  <a:pt x="0" y="2475233"/>
                </a:lnTo>
              </a:path>
              <a:path w="0" h="5523230">
                <a:moveTo>
                  <a:pt x="0" y="2510651"/>
                </a:moveTo>
                <a:lnTo>
                  <a:pt x="0" y="2654348"/>
                </a:lnTo>
              </a:path>
              <a:path w="0" h="5523230">
                <a:moveTo>
                  <a:pt x="0" y="2689766"/>
                </a:moveTo>
                <a:lnTo>
                  <a:pt x="0" y="2833463"/>
                </a:lnTo>
              </a:path>
              <a:path w="0" h="5523230">
                <a:moveTo>
                  <a:pt x="0" y="2868882"/>
                </a:moveTo>
                <a:lnTo>
                  <a:pt x="0" y="3012579"/>
                </a:lnTo>
              </a:path>
              <a:path w="0" h="5523230">
                <a:moveTo>
                  <a:pt x="0" y="3049009"/>
                </a:moveTo>
                <a:lnTo>
                  <a:pt x="0" y="3191694"/>
                </a:lnTo>
              </a:path>
              <a:path w="0" h="5523230">
                <a:moveTo>
                  <a:pt x="0" y="3228124"/>
                </a:moveTo>
                <a:lnTo>
                  <a:pt x="0" y="3370810"/>
                </a:lnTo>
              </a:path>
              <a:path w="0" h="5523230">
                <a:moveTo>
                  <a:pt x="0" y="3407240"/>
                </a:moveTo>
                <a:lnTo>
                  <a:pt x="0" y="3550937"/>
                </a:lnTo>
              </a:path>
              <a:path w="0" h="5523230">
                <a:moveTo>
                  <a:pt x="0" y="3586355"/>
                </a:moveTo>
                <a:lnTo>
                  <a:pt x="0" y="3730052"/>
                </a:lnTo>
              </a:path>
              <a:path w="0" h="5523230">
                <a:moveTo>
                  <a:pt x="0" y="3765471"/>
                </a:moveTo>
                <a:lnTo>
                  <a:pt x="0" y="3909168"/>
                </a:lnTo>
              </a:path>
              <a:path w="0" h="5523230">
                <a:moveTo>
                  <a:pt x="0" y="3944586"/>
                </a:moveTo>
                <a:lnTo>
                  <a:pt x="0" y="4088283"/>
                </a:lnTo>
              </a:path>
              <a:path w="0" h="5523230">
                <a:moveTo>
                  <a:pt x="0" y="4124713"/>
                </a:moveTo>
                <a:lnTo>
                  <a:pt x="0" y="4267398"/>
                </a:lnTo>
              </a:path>
              <a:path w="0" h="5523230">
                <a:moveTo>
                  <a:pt x="0" y="4303829"/>
                </a:moveTo>
                <a:lnTo>
                  <a:pt x="0" y="4447526"/>
                </a:lnTo>
              </a:path>
              <a:path w="0" h="5523230">
                <a:moveTo>
                  <a:pt x="0" y="4482944"/>
                </a:moveTo>
                <a:lnTo>
                  <a:pt x="0" y="4626641"/>
                </a:lnTo>
              </a:path>
              <a:path w="0" h="5523230">
                <a:moveTo>
                  <a:pt x="0" y="4662059"/>
                </a:moveTo>
                <a:lnTo>
                  <a:pt x="0" y="4805757"/>
                </a:lnTo>
              </a:path>
              <a:path w="0" h="5523230">
                <a:moveTo>
                  <a:pt x="0" y="4841175"/>
                </a:moveTo>
                <a:lnTo>
                  <a:pt x="0" y="4984872"/>
                </a:lnTo>
              </a:path>
              <a:path w="0" h="5523230">
                <a:moveTo>
                  <a:pt x="0" y="5021302"/>
                </a:moveTo>
                <a:lnTo>
                  <a:pt x="0" y="5163987"/>
                </a:lnTo>
              </a:path>
              <a:path w="0" h="5523230">
                <a:moveTo>
                  <a:pt x="0" y="5200418"/>
                </a:moveTo>
                <a:lnTo>
                  <a:pt x="0" y="5344115"/>
                </a:lnTo>
              </a:path>
              <a:path w="0" h="5523230">
                <a:moveTo>
                  <a:pt x="0" y="5379533"/>
                </a:moveTo>
                <a:lnTo>
                  <a:pt x="0" y="552323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1" name="object 21" descr=""/>
          <p:cNvSpPr/>
          <p:nvPr/>
        </p:nvSpPr>
        <p:spPr>
          <a:xfrm>
            <a:off x="13405319" y="2474558"/>
            <a:ext cx="0" cy="5523230"/>
          </a:xfrm>
          <a:custGeom>
            <a:avLst/>
            <a:gdLst/>
            <a:ahLst/>
            <a:cxnLst/>
            <a:rect l="l" t="t" r="r" b="b"/>
            <a:pathLst>
              <a:path w="0" h="5523230">
                <a:moveTo>
                  <a:pt x="0" y="5523230"/>
                </a:moveTo>
                <a:lnTo>
                  <a:pt x="0" y="5379533"/>
                </a:lnTo>
              </a:path>
              <a:path w="0" h="5523230">
                <a:moveTo>
                  <a:pt x="0" y="5344115"/>
                </a:moveTo>
                <a:lnTo>
                  <a:pt x="0" y="5200418"/>
                </a:lnTo>
              </a:path>
              <a:path w="0" h="5523230">
                <a:moveTo>
                  <a:pt x="0" y="5163987"/>
                </a:moveTo>
                <a:lnTo>
                  <a:pt x="0" y="5021302"/>
                </a:lnTo>
              </a:path>
              <a:path w="0" h="5523230">
                <a:moveTo>
                  <a:pt x="0" y="4984872"/>
                </a:moveTo>
                <a:lnTo>
                  <a:pt x="0" y="4841175"/>
                </a:lnTo>
              </a:path>
              <a:path w="0" h="5523230">
                <a:moveTo>
                  <a:pt x="0" y="4805757"/>
                </a:moveTo>
                <a:lnTo>
                  <a:pt x="0" y="4662059"/>
                </a:lnTo>
              </a:path>
              <a:path w="0" h="5523230">
                <a:moveTo>
                  <a:pt x="0" y="4626641"/>
                </a:moveTo>
                <a:lnTo>
                  <a:pt x="0" y="4482944"/>
                </a:lnTo>
              </a:path>
              <a:path w="0" h="5523230">
                <a:moveTo>
                  <a:pt x="0" y="4447526"/>
                </a:moveTo>
                <a:lnTo>
                  <a:pt x="0" y="4303829"/>
                </a:lnTo>
              </a:path>
              <a:path w="0" h="5523230">
                <a:moveTo>
                  <a:pt x="0" y="4267398"/>
                </a:moveTo>
                <a:lnTo>
                  <a:pt x="0" y="4124713"/>
                </a:lnTo>
              </a:path>
              <a:path w="0" h="5523230">
                <a:moveTo>
                  <a:pt x="0" y="4088283"/>
                </a:moveTo>
                <a:lnTo>
                  <a:pt x="0" y="3944586"/>
                </a:lnTo>
              </a:path>
              <a:path w="0" h="5523230">
                <a:moveTo>
                  <a:pt x="0" y="3909168"/>
                </a:moveTo>
                <a:lnTo>
                  <a:pt x="0" y="3765471"/>
                </a:lnTo>
              </a:path>
              <a:path w="0" h="5523230">
                <a:moveTo>
                  <a:pt x="0" y="3730052"/>
                </a:moveTo>
                <a:lnTo>
                  <a:pt x="0" y="3586355"/>
                </a:lnTo>
              </a:path>
              <a:path w="0" h="5523230">
                <a:moveTo>
                  <a:pt x="0" y="3550937"/>
                </a:moveTo>
                <a:lnTo>
                  <a:pt x="0" y="3407240"/>
                </a:lnTo>
              </a:path>
              <a:path w="0" h="5523230">
                <a:moveTo>
                  <a:pt x="0" y="3370810"/>
                </a:moveTo>
                <a:lnTo>
                  <a:pt x="0" y="3228124"/>
                </a:lnTo>
              </a:path>
              <a:path w="0" h="5523230">
                <a:moveTo>
                  <a:pt x="0" y="3191694"/>
                </a:moveTo>
                <a:lnTo>
                  <a:pt x="0" y="3049009"/>
                </a:lnTo>
              </a:path>
              <a:path w="0" h="5523230">
                <a:moveTo>
                  <a:pt x="0" y="3012579"/>
                </a:moveTo>
                <a:lnTo>
                  <a:pt x="0" y="2868882"/>
                </a:lnTo>
              </a:path>
              <a:path w="0" h="5523230">
                <a:moveTo>
                  <a:pt x="0" y="2833463"/>
                </a:moveTo>
                <a:lnTo>
                  <a:pt x="0" y="2689766"/>
                </a:lnTo>
              </a:path>
              <a:path w="0" h="5523230">
                <a:moveTo>
                  <a:pt x="0" y="2654348"/>
                </a:moveTo>
                <a:lnTo>
                  <a:pt x="0" y="2510651"/>
                </a:lnTo>
              </a:path>
              <a:path w="0" h="5523230">
                <a:moveTo>
                  <a:pt x="0" y="2475233"/>
                </a:moveTo>
                <a:lnTo>
                  <a:pt x="0" y="2331535"/>
                </a:lnTo>
              </a:path>
              <a:path w="0" h="5523230">
                <a:moveTo>
                  <a:pt x="0" y="2295105"/>
                </a:moveTo>
                <a:lnTo>
                  <a:pt x="0" y="2152420"/>
                </a:lnTo>
              </a:path>
              <a:path w="0" h="5523230">
                <a:moveTo>
                  <a:pt x="0" y="2115990"/>
                </a:moveTo>
                <a:lnTo>
                  <a:pt x="0" y="1972293"/>
                </a:lnTo>
              </a:path>
              <a:path w="0" h="5523230">
                <a:moveTo>
                  <a:pt x="0" y="1936874"/>
                </a:moveTo>
                <a:lnTo>
                  <a:pt x="0" y="1793177"/>
                </a:lnTo>
              </a:path>
              <a:path w="0" h="5523230">
                <a:moveTo>
                  <a:pt x="0" y="1757759"/>
                </a:moveTo>
                <a:lnTo>
                  <a:pt x="0" y="1614062"/>
                </a:lnTo>
              </a:path>
              <a:path w="0" h="5523230">
                <a:moveTo>
                  <a:pt x="0" y="1578644"/>
                </a:moveTo>
                <a:lnTo>
                  <a:pt x="0" y="1434947"/>
                </a:lnTo>
              </a:path>
              <a:path w="0" h="5523230">
                <a:moveTo>
                  <a:pt x="0" y="1398516"/>
                </a:moveTo>
                <a:lnTo>
                  <a:pt x="0" y="1255831"/>
                </a:lnTo>
              </a:path>
              <a:path w="0" h="5523230">
                <a:moveTo>
                  <a:pt x="0" y="1219401"/>
                </a:moveTo>
                <a:lnTo>
                  <a:pt x="0" y="1076716"/>
                </a:lnTo>
              </a:path>
              <a:path w="0" h="5523230">
                <a:moveTo>
                  <a:pt x="0" y="1040286"/>
                </a:moveTo>
                <a:lnTo>
                  <a:pt x="0" y="896588"/>
                </a:lnTo>
              </a:path>
              <a:path w="0" h="5523230">
                <a:moveTo>
                  <a:pt x="0" y="861170"/>
                </a:moveTo>
                <a:lnTo>
                  <a:pt x="0" y="717473"/>
                </a:lnTo>
              </a:path>
              <a:path w="0" h="5523230">
                <a:moveTo>
                  <a:pt x="0" y="682055"/>
                </a:moveTo>
                <a:lnTo>
                  <a:pt x="0" y="538358"/>
                </a:lnTo>
              </a:path>
              <a:path w="0" h="5523230">
                <a:moveTo>
                  <a:pt x="0" y="502939"/>
                </a:moveTo>
                <a:lnTo>
                  <a:pt x="0" y="359242"/>
                </a:lnTo>
              </a:path>
              <a:path w="0" h="5523230">
                <a:moveTo>
                  <a:pt x="0" y="322812"/>
                </a:moveTo>
                <a:lnTo>
                  <a:pt x="0" y="180127"/>
                </a:lnTo>
              </a:path>
              <a:path w="0" h="5523230">
                <a:moveTo>
                  <a:pt x="0" y="143697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22" name="object 22" descr=""/>
          <p:cNvGrpSpPr/>
          <p:nvPr/>
        </p:nvGrpSpPr>
        <p:grpSpPr>
          <a:xfrm>
            <a:off x="13403096" y="2105949"/>
            <a:ext cx="393700" cy="6001385"/>
            <a:chOff x="13403096" y="2105949"/>
            <a:chExt cx="393700" cy="6001385"/>
          </a:xfrm>
        </p:grpSpPr>
        <p:sp>
          <p:nvSpPr>
            <p:cNvPr id="23" name="object 23" descr=""/>
            <p:cNvSpPr/>
            <p:nvPr/>
          </p:nvSpPr>
          <p:spPr>
            <a:xfrm>
              <a:off x="13405319" y="2367291"/>
              <a:ext cx="249554" cy="5737860"/>
            </a:xfrm>
            <a:custGeom>
              <a:avLst/>
              <a:gdLst/>
              <a:ahLst/>
              <a:cxnLst/>
              <a:rect l="l" t="t" r="r" b="b"/>
              <a:pathLst>
                <a:path w="249555" h="5737859">
                  <a:moveTo>
                    <a:pt x="0" y="5737764"/>
                  </a:moveTo>
                  <a:lnTo>
                    <a:pt x="0" y="5665915"/>
                  </a:lnTo>
                </a:path>
                <a:path w="249555" h="5737859">
                  <a:moveTo>
                    <a:pt x="0" y="0"/>
                  </a:moveTo>
                  <a:lnTo>
                    <a:pt x="248940" y="0"/>
                  </a:lnTo>
                  <a:lnTo>
                    <a:pt x="248940" y="71848"/>
                  </a:lnTo>
                </a:path>
                <a:path w="249555" h="5737859">
                  <a:moveTo>
                    <a:pt x="0" y="71848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" name="object 24" descr=""/>
            <p:cNvSpPr/>
            <p:nvPr/>
          </p:nvSpPr>
          <p:spPr>
            <a:xfrm>
              <a:off x="13424546" y="2128470"/>
              <a:ext cx="186690" cy="2390775"/>
            </a:xfrm>
            <a:custGeom>
              <a:avLst/>
              <a:gdLst/>
              <a:ahLst/>
              <a:cxnLst/>
              <a:rect l="l" t="t" r="r" b="b"/>
              <a:pathLst>
                <a:path w="186690" h="2390775">
                  <a:moveTo>
                    <a:pt x="34406" y="0"/>
                  </a:moveTo>
                  <a:lnTo>
                    <a:pt x="34406" y="2390229"/>
                  </a:lnTo>
                </a:path>
                <a:path w="186690" h="2390775">
                  <a:moveTo>
                    <a:pt x="175067" y="0"/>
                  </a:moveTo>
                  <a:lnTo>
                    <a:pt x="175067" y="2390229"/>
                  </a:lnTo>
                </a:path>
                <a:path w="186690" h="2390775">
                  <a:moveTo>
                    <a:pt x="24286" y="263107"/>
                  </a:moveTo>
                  <a:lnTo>
                    <a:pt x="186199" y="263107"/>
                  </a:lnTo>
                </a:path>
                <a:path w="186690" h="2390775">
                  <a:moveTo>
                    <a:pt x="154828" y="0"/>
                  </a:moveTo>
                  <a:lnTo>
                    <a:pt x="154828" y="2390229"/>
                  </a:lnTo>
                </a:path>
                <a:path w="186690" h="2390775">
                  <a:moveTo>
                    <a:pt x="55657" y="0"/>
                  </a:moveTo>
                  <a:lnTo>
                    <a:pt x="55657" y="2390229"/>
                  </a:lnTo>
                </a:path>
                <a:path w="186690" h="2390775">
                  <a:moveTo>
                    <a:pt x="105242" y="0"/>
                  </a:moveTo>
                  <a:lnTo>
                    <a:pt x="105242" y="2390229"/>
                  </a:lnTo>
                </a:path>
                <a:path w="186690" h="2390775">
                  <a:moveTo>
                    <a:pt x="24286" y="263107"/>
                  </a:moveTo>
                  <a:lnTo>
                    <a:pt x="186199" y="263107"/>
                  </a:lnTo>
                </a:path>
                <a:path w="186690" h="2390775">
                  <a:moveTo>
                    <a:pt x="24286" y="358230"/>
                  </a:moveTo>
                  <a:lnTo>
                    <a:pt x="186199" y="358230"/>
                  </a:lnTo>
                </a:path>
                <a:path w="186690" h="2390775">
                  <a:moveTo>
                    <a:pt x="24286" y="454366"/>
                  </a:moveTo>
                  <a:lnTo>
                    <a:pt x="186199" y="454366"/>
                  </a:lnTo>
                </a:path>
                <a:path w="186690" h="2390775">
                  <a:moveTo>
                    <a:pt x="0" y="549489"/>
                  </a:moveTo>
                  <a:lnTo>
                    <a:pt x="186199" y="549489"/>
                  </a:lnTo>
                </a:path>
                <a:path w="186690" h="2390775">
                  <a:moveTo>
                    <a:pt x="24286" y="645624"/>
                  </a:moveTo>
                  <a:lnTo>
                    <a:pt x="186199" y="645624"/>
                  </a:lnTo>
                </a:path>
                <a:path w="186690" h="2390775">
                  <a:moveTo>
                    <a:pt x="24286" y="740748"/>
                  </a:moveTo>
                  <a:lnTo>
                    <a:pt x="186199" y="740748"/>
                  </a:lnTo>
                </a:path>
                <a:path w="186690" h="2390775">
                  <a:moveTo>
                    <a:pt x="24286" y="836883"/>
                  </a:moveTo>
                  <a:lnTo>
                    <a:pt x="186199" y="836883"/>
                  </a:lnTo>
                </a:path>
                <a:path w="186690" h="2390775">
                  <a:moveTo>
                    <a:pt x="24286" y="932007"/>
                  </a:moveTo>
                  <a:lnTo>
                    <a:pt x="186199" y="932007"/>
                  </a:lnTo>
                </a:path>
                <a:path w="186690" h="2390775">
                  <a:moveTo>
                    <a:pt x="24286" y="1028142"/>
                  </a:moveTo>
                  <a:lnTo>
                    <a:pt x="186199" y="1028142"/>
                  </a:lnTo>
                </a:path>
                <a:path w="186690" h="2390775">
                  <a:moveTo>
                    <a:pt x="24286" y="1123266"/>
                  </a:moveTo>
                  <a:lnTo>
                    <a:pt x="186199" y="1123266"/>
                  </a:lnTo>
                </a:path>
                <a:path w="186690" h="2390775">
                  <a:moveTo>
                    <a:pt x="24286" y="1219401"/>
                  </a:moveTo>
                  <a:lnTo>
                    <a:pt x="186199" y="1219401"/>
                  </a:lnTo>
                </a:path>
                <a:path w="186690" h="2390775">
                  <a:moveTo>
                    <a:pt x="24286" y="1314524"/>
                  </a:moveTo>
                  <a:lnTo>
                    <a:pt x="186199" y="1314524"/>
                  </a:lnTo>
                </a:path>
                <a:path w="186690" h="2390775">
                  <a:moveTo>
                    <a:pt x="24286" y="1410660"/>
                  </a:moveTo>
                  <a:lnTo>
                    <a:pt x="186199" y="1410660"/>
                  </a:lnTo>
                </a:path>
                <a:path w="186690" h="2390775">
                  <a:moveTo>
                    <a:pt x="24286" y="1505783"/>
                  </a:moveTo>
                  <a:lnTo>
                    <a:pt x="186199" y="1505783"/>
                  </a:lnTo>
                </a:path>
                <a:path w="186690" h="2390775">
                  <a:moveTo>
                    <a:pt x="24286" y="1601919"/>
                  </a:moveTo>
                  <a:lnTo>
                    <a:pt x="186199" y="1601919"/>
                  </a:lnTo>
                </a:path>
                <a:path w="186690" h="2390775">
                  <a:moveTo>
                    <a:pt x="24286" y="1697042"/>
                  </a:moveTo>
                  <a:lnTo>
                    <a:pt x="186199" y="1697042"/>
                  </a:lnTo>
                </a:path>
                <a:path w="186690" h="2390775">
                  <a:moveTo>
                    <a:pt x="24286" y="1793177"/>
                  </a:moveTo>
                  <a:lnTo>
                    <a:pt x="186199" y="1793177"/>
                  </a:lnTo>
                </a:path>
                <a:path w="186690" h="2390775">
                  <a:moveTo>
                    <a:pt x="24286" y="1888301"/>
                  </a:moveTo>
                  <a:lnTo>
                    <a:pt x="186199" y="1888301"/>
                  </a:lnTo>
                </a:path>
                <a:path w="186690" h="2390775">
                  <a:moveTo>
                    <a:pt x="24286" y="1984436"/>
                  </a:moveTo>
                  <a:lnTo>
                    <a:pt x="186199" y="1984436"/>
                  </a:lnTo>
                </a:path>
                <a:path w="186690" h="2390775">
                  <a:moveTo>
                    <a:pt x="24286" y="2079560"/>
                  </a:moveTo>
                  <a:lnTo>
                    <a:pt x="186199" y="207956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" name="object 25" descr=""/>
            <p:cNvSpPr/>
            <p:nvPr/>
          </p:nvSpPr>
          <p:spPr>
            <a:xfrm>
              <a:off x="13430617" y="2587896"/>
              <a:ext cx="198755" cy="180340"/>
            </a:xfrm>
            <a:custGeom>
              <a:avLst/>
              <a:gdLst/>
              <a:ahLst/>
              <a:cxnLst/>
              <a:rect l="l" t="t" r="r" b="b"/>
              <a:pathLst>
                <a:path w="198755" h="180339">
                  <a:moveTo>
                    <a:pt x="172031" y="180127"/>
                  </a:moveTo>
                  <a:lnTo>
                    <a:pt x="172031" y="141673"/>
                  </a:lnTo>
                  <a:lnTo>
                    <a:pt x="198342" y="114350"/>
                  </a:lnTo>
                  <a:lnTo>
                    <a:pt x="198342" y="66788"/>
                  </a:lnTo>
                  <a:lnTo>
                    <a:pt x="172031" y="38454"/>
                  </a:lnTo>
                  <a:lnTo>
                    <a:pt x="172031" y="0"/>
                  </a:lnTo>
                  <a:lnTo>
                    <a:pt x="168995" y="0"/>
                  </a:lnTo>
                  <a:lnTo>
                    <a:pt x="168995" y="39466"/>
                  </a:lnTo>
                  <a:lnTo>
                    <a:pt x="195306" y="67800"/>
                  </a:lnTo>
                  <a:lnTo>
                    <a:pt x="195306" y="113338"/>
                  </a:lnTo>
                  <a:lnTo>
                    <a:pt x="168995" y="140661"/>
                  </a:lnTo>
                  <a:lnTo>
                    <a:pt x="168995" y="180127"/>
                  </a:lnTo>
                  <a:lnTo>
                    <a:pt x="172031" y="180127"/>
                  </a:lnTo>
                </a:path>
                <a:path w="198755" h="180339">
                  <a:moveTo>
                    <a:pt x="26310" y="180127"/>
                  </a:moveTo>
                  <a:lnTo>
                    <a:pt x="26310" y="141673"/>
                  </a:lnTo>
                  <a:lnTo>
                    <a:pt x="0" y="114350"/>
                  </a:lnTo>
                  <a:lnTo>
                    <a:pt x="0" y="66788"/>
                  </a:lnTo>
                  <a:lnTo>
                    <a:pt x="26310" y="38454"/>
                  </a:lnTo>
                  <a:lnTo>
                    <a:pt x="26310" y="0"/>
                  </a:lnTo>
                  <a:lnTo>
                    <a:pt x="28334" y="0"/>
                  </a:lnTo>
                  <a:lnTo>
                    <a:pt x="28334" y="39466"/>
                  </a:lnTo>
                  <a:lnTo>
                    <a:pt x="2023" y="67800"/>
                  </a:lnTo>
                  <a:lnTo>
                    <a:pt x="2023" y="113338"/>
                  </a:lnTo>
                  <a:lnTo>
                    <a:pt x="28334" y="140661"/>
                  </a:lnTo>
                  <a:lnTo>
                    <a:pt x="28334" y="180127"/>
                  </a:lnTo>
                  <a:lnTo>
                    <a:pt x="26310" y="18012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" name="object 26" descr=""/>
            <p:cNvSpPr/>
            <p:nvPr/>
          </p:nvSpPr>
          <p:spPr>
            <a:xfrm>
              <a:off x="13458952" y="2107219"/>
              <a:ext cx="336550" cy="137160"/>
            </a:xfrm>
            <a:custGeom>
              <a:avLst/>
              <a:gdLst/>
              <a:ahLst/>
              <a:cxnLst/>
              <a:rect l="l" t="t" r="r" b="b"/>
              <a:pathLst>
                <a:path w="336550" h="137160">
                  <a:moveTo>
                    <a:pt x="0" y="135601"/>
                  </a:moveTo>
                  <a:lnTo>
                    <a:pt x="278286" y="0"/>
                  </a:lnTo>
                  <a:lnTo>
                    <a:pt x="21250" y="136613"/>
                  </a:lnTo>
                </a:path>
                <a:path w="336550" h="137160">
                  <a:moveTo>
                    <a:pt x="70836" y="129529"/>
                  </a:moveTo>
                  <a:lnTo>
                    <a:pt x="278286" y="0"/>
                  </a:lnTo>
                  <a:lnTo>
                    <a:pt x="120422" y="131553"/>
                  </a:lnTo>
                </a:path>
                <a:path w="336550" h="137160">
                  <a:moveTo>
                    <a:pt x="140661" y="127505"/>
                  </a:moveTo>
                  <a:lnTo>
                    <a:pt x="278286" y="0"/>
                  </a:lnTo>
                  <a:lnTo>
                    <a:pt x="301561" y="0"/>
                  </a:lnTo>
                  <a:lnTo>
                    <a:pt x="33596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" name="object 27" descr=""/>
            <p:cNvSpPr/>
            <p:nvPr/>
          </p:nvSpPr>
          <p:spPr>
            <a:xfrm>
              <a:off x="13517645" y="2587896"/>
              <a:ext cx="137160" cy="5517515"/>
            </a:xfrm>
            <a:custGeom>
              <a:avLst/>
              <a:gdLst/>
              <a:ahLst/>
              <a:cxnLst/>
              <a:rect l="l" t="t" r="r" b="b"/>
              <a:pathLst>
                <a:path w="137159" h="5517515">
                  <a:moveTo>
                    <a:pt x="0" y="0"/>
                  </a:moveTo>
                  <a:lnTo>
                    <a:pt x="0" y="180127"/>
                  </a:lnTo>
                  <a:lnTo>
                    <a:pt x="24286" y="180127"/>
                  </a:lnTo>
                  <a:lnTo>
                    <a:pt x="24286" y="0"/>
                  </a:lnTo>
                  <a:lnTo>
                    <a:pt x="0" y="0"/>
                  </a:lnTo>
                </a:path>
                <a:path w="137159" h="5517515">
                  <a:moveTo>
                    <a:pt x="136613" y="5445310"/>
                  </a:moveTo>
                  <a:lnTo>
                    <a:pt x="136613" y="5517158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8" name="object 28" descr=""/>
          <p:cNvSpPr txBox="1"/>
          <p:nvPr/>
        </p:nvSpPr>
        <p:spPr>
          <a:xfrm>
            <a:off x="13741742" y="1989647"/>
            <a:ext cx="83185" cy="23939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819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  <a:p>
            <a:pPr marL="26670">
              <a:lnSpc>
                <a:spcPts val="819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13755909" y="2191025"/>
            <a:ext cx="366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крок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0" name="object 30" descr=""/>
          <p:cNvSpPr/>
          <p:nvPr/>
        </p:nvSpPr>
        <p:spPr>
          <a:xfrm>
            <a:off x="13925463" y="29947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1" name="object 31" descr=""/>
          <p:cNvSpPr/>
          <p:nvPr/>
        </p:nvSpPr>
        <p:spPr>
          <a:xfrm>
            <a:off x="12890236" y="2994701"/>
            <a:ext cx="0" cy="239395"/>
          </a:xfrm>
          <a:custGeom>
            <a:avLst/>
            <a:gdLst/>
            <a:ahLst/>
            <a:cxnLst/>
            <a:rect l="l" t="t" r="r" b="b"/>
            <a:pathLst>
              <a:path w="0" h="239394">
                <a:moveTo>
                  <a:pt x="0" y="238820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2" name="object 32" descr=""/>
          <p:cNvGrpSpPr/>
          <p:nvPr/>
        </p:nvGrpSpPr>
        <p:grpSpPr>
          <a:xfrm>
            <a:off x="12812058" y="2214228"/>
            <a:ext cx="1302385" cy="1025525"/>
            <a:chOff x="12812058" y="2214228"/>
            <a:chExt cx="1302385" cy="1025525"/>
          </a:xfrm>
        </p:grpSpPr>
        <p:sp>
          <p:nvSpPr>
            <p:cNvPr id="33" name="object 33" descr=""/>
            <p:cNvSpPr/>
            <p:nvPr/>
          </p:nvSpPr>
          <p:spPr>
            <a:xfrm>
              <a:off x="12873033" y="3114111"/>
              <a:ext cx="35560" cy="120014"/>
            </a:xfrm>
            <a:custGeom>
              <a:avLst/>
              <a:gdLst/>
              <a:ahLst/>
              <a:cxnLst/>
              <a:rect l="l" t="t" r="r" b="b"/>
              <a:pathLst>
                <a:path w="35559" h="120014">
                  <a:moveTo>
                    <a:pt x="35418" y="0"/>
                  </a:moveTo>
                  <a:lnTo>
                    <a:pt x="0" y="0"/>
                  </a:lnTo>
                  <a:lnTo>
                    <a:pt x="17203" y="119410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" name="object 34" descr=""/>
            <p:cNvSpPr/>
            <p:nvPr/>
          </p:nvSpPr>
          <p:spPr>
            <a:xfrm>
              <a:off x="12873033" y="3114111"/>
              <a:ext cx="35560" cy="120014"/>
            </a:xfrm>
            <a:custGeom>
              <a:avLst/>
              <a:gdLst/>
              <a:ahLst/>
              <a:cxnLst/>
              <a:rect l="l" t="t" r="r" b="b"/>
              <a:pathLst>
                <a:path w="35559" h="120014">
                  <a:moveTo>
                    <a:pt x="35418" y="0"/>
                  </a:moveTo>
                  <a:lnTo>
                    <a:pt x="17203" y="119410"/>
                  </a:lnTo>
                  <a:lnTo>
                    <a:pt x="0" y="0"/>
                  </a:lnTo>
                  <a:lnTo>
                    <a:pt x="3541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" name="object 35" descr=""/>
            <p:cNvSpPr/>
            <p:nvPr/>
          </p:nvSpPr>
          <p:spPr>
            <a:xfrm>
              <a:off x="12842674" y="3227450"/>
              <a:ext cx="239395" cy="12700"/>
            </a:xfrm>
            <a:custGeom>
              <a:avLst/>
              <a:gdLst/>
              <a:ahLst/>
              <a:cxnLst/>
              <a:rect l="l" t="t" r="r" b="b"/>
              <a:pathLst>
                <a:path w="239394" h="12700">
                  <a:moveTo>
                    <a:pt x="238820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238820" y="0"/>
                  </a:lnTo>
                  <a:close/>
                </a:path>
                <a:path w="239394" h="12700">
                  <a:moveTo>
                    <a:pt x="238820" y="0"/>
                  </a:moveTo>
                  <a:lnTo>
                    <a:pt x="0" y="12143"/>
                  </a:lnTo>
                  <a:lnTo>
                    <a:pt x="238820" y="12143"/>
                  </a:lnTo>
                  <a:lnTo>
                    <a:pt x="2388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" name="object 36" descr=""/>
            <p:cNvSpPr/>
            <p:nvPr/>
          </p:nvSpPr>
          <p:spPr>
            <a:xfrm>
              <a:off x="12842674" y="3227449"/>
              <a:ext cx="239395" cy="12700"/>
            </a:xfrm>
            <a:custGeom>
              <a:avLst/>
              <a:gdLst/>
              <a:ahLst/>
              <a:cxnLst/>
              <a:rect l="l" t="t" r="r" b="b"/>
              <a:pathLst>
                <a:path w="239394" h="12700">
                  <a:moveTo>
                    <a:pt x="238820" y="12143"/>
                  </a:moveTo>
                  <a:lnTo>
                    <a:pt x="238820" y="0"/>
                  </a:lnTo>
                  <a:lnTo>
                    <a:pt x="0" y="12143"/>
                  </a:lnTo>
                  <a:lnTo>
                    <a:pt x="238820" y="12143"/>
                  </a:lnTo>
                  <a:close/>
                </a:path>
                <a:path w="239394" h="12700">
                  <a:moveTo>
                    <a:pt x="238820" y="0"/>
                  </a:moveTo>
                  <a:lnTo>
                    <a:pt x="0" y="12143"/>
                  </a:lnTo>
                  <a:lnTo>
                    <a:pt x="0" y="0"/>
                  </a:lnTo>
                  <a:lnTo>
                    <a:pt x="238820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" name="object 37" descr=""/>
            <p:cNvSpPr/>
            <p:nvPr/>
          </p:nvSpPr>
          <p:spPr>
            <a:xfrm>
              <a:off x="12813328" y="2215498"/>
              <a:ext cx="1299845" cy="863600"/>
            </a:xfrm>
            <a:custGeom>
              <a:avLst/>
              <a:gdLst/>
              <a:ahLst/>
              <a:cxnLst/>
              <a:rect l="l" t="t" r="r" b="b"/>
              <a:pathLst>
                <a:path w="1299844" h="863600">
                  <a:moveTo>
                    <a:pt x="0" y="793369"/>
                  </a:moveTo>
                  <a:lnTo>
                    <a:pt x="14167" y="779202"/>
                  </a:lnTo>
                  <a:lnTo>
                    <a:pt x="14167" y="863194"/>
                  </a:lnTo>
                </a:path>
                <a:path w="1299844" h="863600">
                  <a:moveTo>
                    <a:pt x="0" y="863194"/>
                  </a:moveTo>
                  <a:lnTo>
                    <a:pt x="28334" y="863194"/>
                  </a:lnTo>
                </a:path>
                <a:path w="1299844" h="863600">
                  <a:moveTo>
                    <a:pt x="749855" y="176079"/>
                  </a:moveTo>
                  <a:lnTo>
                    <a:pt x="925935" y="0"/>
                  </a:lnTo>
                  <a:lnTo>
                    <a:pt x="950222" y="0"/>
                  </a:lnTo>
                  <a:lnTo>
                    <a:pt x="1299345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" name="object 38" descr=""/>
            <p:cNvSpPr/>
            <p:nvPr/>
          </p:nvSpPr>
          <p:spPr>
            <a:xfrm>
              <a:off x="13908259" y="3114111"/>
              <a:ext cx="35560" cy="120014"/>
            </a:xfrm>
            <a:custGeom>
              <a:avLst/>
              <a:gdLst/>
              <a:ahLst/>
              <a:cxnLst/>
              <a:rect l="l" t="t" r="r" b="b"/>
              <a:pathLst>
                <a:path w="35559" h="120014">
                  <a:moveTo>
                    <a:pt x="35418" y="0"/>
                  </a:moveTo>
                  <a:lnTo>
                    <a:pt x="0" y="0"/>
                  </a:lnTo>
                  <a:lnTo>
                    <a:pt x="17203" y="119410"/>
                  </a:lnTo>
                  <a:lnTo>
                    <a:pt x="354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" name="object 39" descr=""/>
            <p:cNvSpPr/>
            <p:nvPr/>
          </p:nvSpPr>
          <p:spPr>
            <a:xfrm>
              <a:off x="13908259" y="3114111"/>
              <a:ext cx="35560" cy="120014"/>
            </a:xfrm>
            <a:custGeom>
              <a:avLst/>
              <a:gdLst/>
              <a:ahLst/>
              <a:cxnLst/>
              <a:rect l="l" t="t" r="r" b="b"/>
              <a:pathLst>
                <a:path w="35559" h="120014">
                  <a:moveTo>
                    <a:pt x="35418" y="0"/>
                  </a:moveTo>
                  <a:lnTo>
                    <a:pt x="17203" y="119410"/>
                  </a:lnTo>
                  <a:lnTo>
                    <a:pt x="0" y="0"/>
                  </a:lnTo>
                  <a:lnTo>
                    <a:pt x="35418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" name="object 40" descr=""/>
            <p:cNvSpPr/>
            <p:nvPr/>
          </p:nvSpPr>
          <p:spPr>
            <a:xfrm>
              <a:off x="13734203" y="3227450"/>
              <a:ext cx="240029" cy="12700"/>
            </a:xfrm>
            <a:custGeom>
              <a:avLst/>
              <a:gdLst/>
              <a:ahLst/>
              <a:cxnLst/>
              <a:rect l="l" t="t" r="r" b="b"/>
              <a:pathLst>
                <a:path w="240030" h="12700">
                  <a:moveTo>
                    <a:pt x="239832" y="0"/>
                  </a:moveTo>
                  <a:lnTo>
                    <a:pt x="0" y="0"/>
                  </a:lnTo>
                  <a:lnTo>
                    <a:pt x="0" y="12143"/>
                  </a:lnTo>
                  <a:lnTo>
                    <a:pt x="239832" y="0"/>
                  </a:lnTo>
                  <a:close/>
                </a:path>
                <a:path w="240030" h="12700">
                  <a:moveTo>
                    <a:pt x="239832" y="0"/>
                  </a:moveTo>
                  <a:lnTo>
                    <a:pt x="0" y="12143"/>
                  </a:lnTo>
                  <a:lnTo>
                    <a:pt x="239832" y="12143"/>
                  </a:lnTo>
                  <a:lnTo>
                    <a:pt x="2398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1" name="object 41" descr=""/>
            <p:cNvSpPr/>
            <p:nvPr/>
          </p:nvSpPr>
          <p:spPr>
            <a:xfrm>
              <a:off x="13734204" y="3227449"/>
              <a:ext cx="240029" cy="12700"/>
            </a:xfrm>
            <a:custGeom>
              <a:avLst/>
              <a:gdLst/>
              <a:ahLst/>
              <a:cxnLst/>
              <a:rect l="l" t="t" r="r" b="b"/>
              <a:pathLst>
                <a:path w="240030" h="12700">
                  <a:moveTo>
                    <a:pt x="239832" y="12143"/>
                  </a:moveTo>
                  <a:lnTo>
                    <a:pt x="239832" y="0"/>
                  </a:lnTo>
                  <a:lnTo>
                    <a:pt x="0" y="12143"/>
                  </a:lnTo>
                  <a:lnTo>
                    <a:pt x="239832" y="12143"/>
                  </a:lnTo>
                  <a:close/>
                </a:path>
                <a:path w="240030" h="12700">
                  <a:moveTo>
                    <a:pt x="239832" y="0"/>
                  </a:moveTo>
                  <a:lnTo>
                    <a:pt x="0" y="12143"/>
                  </a:lnTo>
                  <a:lnTo>
                    <a:pt x="0" y="0"/>
                  </a:lnTo>
                  <a:lnTo>
                    <a:pt x="239832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" name="object 42" descr=""/>
            <p:cNvSpPr/>
            <p:nvPr/>
          </p:nvSpPr>
          <p:spPr>
            <a:xfrm>
              <a:off x="13975048" y="2994700"/>
              <a:ext cx="28575" cy="84455"/>
            </a:xfrm>
            <a:custGeom>
              <a:avLst/>
              <a:gdLst/>
              <a:ahLst/>
              <a:cxnLst/>
              <a:rect l="l" t="t" r="r" b="b"/>
              <a:pathLst>
                <a:path w="28575" h="84455">
                  <a:moveTo>
                    <a:pt x="0" y="14167"/>
                  </a:moveTo>
                  <a:lnTo>
                    <a:pt x="14167" y="0"/>
                  </a:lnTo>
                  <a:lnTo>
                    <a:pt x="14167" y="83991"/>
                  </a:lnTo>
                </a:path>
                <a:path w="28575" h="84455">
                  <a:moveTo>
                    <a:pt x="0" y="83991"/>
                  </a:moveTo>
                  <a:lnTo>
                    <a:pt x="28334" y="8399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3" name="object 43" descr=""/>
          <p:cNvSpPr txBox="1"/>
          <p:nvPr/>
        </p:nvSpPr>
        <p:spPr>
          <a:xfrm>
            <a:off x="13186181" y="4412258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4" name="object 44" descr=""/>
          <p:cNvGrpSpPr/>
          <p:nvPr/>
        </p:nvGrpSpPr>
        <p:grpSpPr>
          <a:xfrm>
            <a:off x="13165228" y="2096842"/>
            <a:ext cx="461009" cy="2434590"/>
            <a:chOff x="13165228" y="2096842"/>
            <a:chExt cx="461009" cy="2434590"/>
          </a:xfrm>
        </p:grpSpPr>
        <p:pic>
          <p:nvPicPr>
            <p:cNvPr id="45" name="object 45" descr="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280849" y="4296070"/>
              <a:ext cx="236796" cy="234772"/>
            </a:xfrm>
            <a:prstGeom prst="rect">
              <a:avLst/>
            </a:prstGeom>
          </p:spPr>
        </p:pic>
        <p:sp>
          <p:nvSpPr>
            <p:cNvPr id="46" name="object 46" descr=""/>
            <p:cNvSpPr/>
            <p:nvPr/>
          </p:nvSpPr>
          <p:spPr>
            <a:xfrm>
              <a:off x="13582410" y="4304166"/>
              <a:ext cx="43815" cy="32384"/>
            </a:xfrm>
            <a:custGeom>
              <a:avLst/>
              <a:gdLst/>
              <a:ahLst/>
              <a:cxnLst/>
              <a:rect l="l" t="t" r="r" b="b"/>
              <a:pathLst>
                <a:path w="43815" h="32385">
                  <a:moveTo>
                    <a:pt x="43513" y="0"/>
                  </a:moveTo>
                  <a:lnTo>
                    <a:pt x="0" y="19227"/>
                  </a:lnTo>
                  <a:lnTo>
                    <a:pt x="8095" y="32382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" name="object 47" descr=""/>
            <p:cNvSpPr/>
            <p:nvPr/>
          </p:nvSpPr>
          <p:spPr>
            <a:xfrm>
              <a:off x="13582410" y="4304166"/>
              <a:ext cx="43815" cy="32384"/>
            </a:xfrm>
            <a:custGeom>
              <a:avLst/>
              <a:gdLst/>
              <a:ahLst/>
              <a:cxnLst/>
              <a:rect l="l" t="t" r="r" b="b"/>
              <a:pathLst>
                <a:path w="43815" h="32385">
                  <a:moveTo>
                    <a:pt x="0" y="19227"/>
                  </a:moveTo>
                  <a:lnTo>
                    <a:pt x="43513" y="0"/>
                  </a:lnTo>
                  <a:lnTo>
                    <a:pt x="8095" y="32382"/>
                  </a:lnTo>
                  <a:lnTo>
                    <a:pt x="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" name="object 48" descr=""/>
            <p:cNvSpPr/>
            <p:nvPr/>
          </p:nvSpPr>
          <p:spPr>
            <a:xfrm>
              <a:off x="13166498" y="2098112"/>
              <a:ext cx="420370" cy="2432050"/>
            </a:xfrm>
            <a:custGeom>
              <a:avLst/>
              <a:gdLst/>
              <a:ahLst/>
              <a:cxnLst/>
              <a:rect l="l" t="t" r="r" b="b"/>
              <a:pathLst>
                <a:path w="420369" h="2432050">
                  <a:moveTo>
                    <a:pt x="419959" y="2232364"/>
                  </a:moveTo>
                  <a:lnTo>
                    <a:pt x="115362" y="2431719"/>
                  </a:lnTo>
                  <a:lnTo>
                    <a:pt x="92087" y="2431719"/>
                  </a:lnTo>
                  <a:lnTo>
                    <a:pt x="42501" y="2431719"/>
                  </a:lnTo>
                </a:path>
                <a:path w="420369" h="2432050">
                  <a:moveTo>
                    <a:pt x="257035" y="30358"/>
                  </a:moveTo>
                  <a:lnTo>
                    <a:pt x="0" y="30358"/>
                  </a:lnTo>
                </a:path>
                <a:path w="420369" h="2432050">
                  <a:moveTo>
                    <a:pt x="203402" y="269179"/>
                  </a:moveTo>
                  <a:lnTo>
                    <a:pt x="0" y="269179"/>
                  </a:lnTo>
                </a:path>
                <a:path w="420369" h="2432050">
                  <a:moveTo>
                    <a:pt x="30358" y="0"/>
                  </a:moveTo>
                  <a:lnTo>
                    <a:pt x="30358" y="299537"/>
                  </a:lnTo>
                </a:path>
                <a:path w="420369" h="2432050">
                  <a:moveTo>
                    <a:pt x="59705" y="59705"/>
                  </a:moveTo>
                  <a:lnTo>
                    <a:pt x="0" y="0"/>
                  </a:lnTo>
                </a:path>
                <a:path w="420369" h="2432050">
                  <a:moveTo>
                    <a:pt x="0" y="239832"/>
                  </a:moveTo>
                  <a:lnTo>
                    <a:pt x="59705" y="29953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9" name="object 49" descr=""/>
          <p:cNvSpPr txBox="1"/>
          <p:nvPr/>
        </p:nvSpPr>
        <p:spPr>
          <a:xfrm>
            <a:off x="13088540" y="2176104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0" name="object 50" descr=""/>
          <p:cNvSpPr/>
          <p:nvPr/>
        </p:nvSpPr>
        <p:spPr>
          <a:xfrm>
            <a:off x="13166498" y="2337944"/>
            <a:ext cx="204470" cy="370840"/>
          </a:xfrm>
          <a:custGeom>
            <a:avLst/>
            <a:gdLst/>
            <a:ahLst/>
            <a:cxnLst/>
            <a:rect l="l" t="t" r="r" b="b"/>
            <a:pathLst>
              <a:path w="204469" h="370839">
                <a:moveTo>
                  <a:pt x="203402" y="29346"/>
                </a:moveTo>
                <a:lnTo>
                  <a:pt x="0" y="29346"/>
                </a:lnTo>
              </a:path>
              <a:path w="204469" h="370839">
                <a:moveTo>
                  <a:pt x="204414" y="340015"/>
                </a:moveTo>
                <a:lnTo>
                  <a:pt x="0" y="340015"/>
                </a:lnTo>
              </a:path>
              <a:path w="204469" h="370839">
                <a:moveTo>
                  <a:pt x="30358" y="0"/>
                </a:moveTo>
                <a:lnTo>
                  <a:pt x="30358" y="370374"/>
                </a:lnTo>
              </a:path>
              <a:path w="204469" h="370839">
                <a:moveTo>
                  <a:pt x="59705" y="59705"/>
                </a:moveTo>
                <a:lnTo>
                  <a:pt x="0" y="0"/>
                </a:lnTo>
              </a:path>
              <a:path w="204469" h="370839">
                <a:moveTo>
                  <a:pt x="0" y="310669"/>
                </a:moveTo>
                <a:lnTo>
                  <a:pt x="59705" y="3703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1" name="object 51" descr=""/>
          <p:cNvSpPr txBox="1"/>
          <p:nvPr/>
        </p:nvSpPr>
        <p:spPr>
          <a:xfrm>
            <a:off x="13088540" y="2452366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2" name="object 52" descr=""/>
          <p:cNvSpPr/>
          <p:nvPr/>
        </p:nvSpPr>
        <p:spPr>
          <a:xfrm>
            <a:off x="13166498" y="2648613"/>
            <a:ext cx="204470" cy="872490"/>
          </a:xfrm>
          <a:custGeom>
            <a:avLst/>
            <a:gdLst/>
            <a:ahLst/>
            <a:cxnLst/>
            <a:rect l="l" t="t" r="r" b="b"/>
            <a:pathLst>
              <a:path w="204469" h="872489">
                <a:moveTo>
                  <a:pt x="204414" y="29346"/>
                </a:moveTo>
                <a:lnTo>
                  <a:pt x="0" y="29346"/>
                </a:lnTo>
              </a:path>
              <a:path w="204469" h="872489">
                <a:moveTo>
                  <a:pt x="204414" y="841943"/>
                </a:moveTo>
                <a:lnTo>
                  <a:pt x="0" y="841943"/>
                </a:lnTo>
              </a:path>
              <a:path w="204469" h="872489">
                <a:moveTo>
                  <a:pt x="30358" y="0"/>
                </a:moveTo>
                <a:lnTo>
                  <a:pt x="30358" y="872302"/>
                </a:lnTo>
              </a:path>
              <a:path w="204469" h="872489">
                <a:moveTo>
                  <a:pt x="59705" y="59705"/>
                </a:moveTo>
                <a:lnTo>
                  <a:pt x="0" y="0"/>
                </a:lnTo>
              </a:path>
              <a:path w="204469" h="872489">
                <a:moveTo>
                  <a:pt x="0" y="812596"/>
                </a:moveTo>
                <a:lnTo>
                  <a:pt x="59705" y="872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3" name="object 53" descr=""/>
          <p:cNvSpPr txBox="1"/>
          <p:nvPr/>
        </p:nvSpPr>
        <p:spPr>
          <a:xfrm>
            <a:off x="13087528" y="3002407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4" name="object 54" descr=""/>
          <p:cNvSpPr/>
          <p:nvPr/>
        </p:nvSpPr>
        <p:spPr>
          <a:xfrm>
            <a:off x="13166498" y="3461210"/>
            <a:ext cx="204470" cy="872490"/>
          </a:xfrm>
          <a:custGeom>
            <a:avLst/>
            <a:gdLst/>
            <a:ahLst/>
            <a:cxnLst/>
            <a:rect l="l" t="t" r="r" b="b"/>
            <a:pathLst>
              <a:path w="204469" h="872489">
                <a:moveTo>
                  <a:pt x="204414" y="29346"/>
                </a:moveTo>
                <a:lnTo>
                  <a:pt x="0" y="29346"/>
                </a:lnTo>
              </a:path>
              <a:path w="204469" h="872489">
                <a:moveTo>
                  <a:pt x="203402" y="842955"/>
                </a:moveTo>
                <a:lnTo>
                  <a:pt x="0" y="842955"/>
                </a:lnTo>
              </a:path>
              <a:path w="204469" h="872489">
                <a:moveTo>
                  <a:pt x="30358" y="0"/>
                </a:moveTo>
                <a:lnTo>
                  <a:pt x="30358" y="872302"/>
                </a:lnTo>
              </a:path>
              <a:path w="204469" h="872489">
                <a:moveTo>
                  <a:pt x="59705" y="59705"/>
                </a:moveTo>
                <a:lnTo>
                  <a:pt x="0" y="0"/>
                </a:lnTo>
              </a:path>
              <a:path w="204469" h="872489">
                <a:moveTo>
                  <a:pt x="0" y="812596"/>
                </a:moveTo>
                <a:lnTo>
                  <a:pt x="59705" y="8723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5" name="object 55" descr=""/>
          <p:cNvSpPr txBox="1"/>
          <p:nvPr/>
        </p:nvSpPr>
        <p:spPr>
          <a:xfrm>
            <a:off x="13087528" y="3816015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6" name="object 56" descr=""/>
          <p:cNvSpPr/>
          <p:nvPr/>
        </p:nvSpPr>
        <p:spPr>
          <a:xfrm>
            <a:off x="13023814" y="2098112"/>
            <a:ext cx="400050" cy="6037580"/>
          </a:xfrm>
          <a:custGeom>
            <a:avLst/>
            <a:gdLst/>
            <a:ahLst/>
            <a:cxnLst/>
            <a:rect l="l" t="t" r="r" b="b"/>
            <a:pathLst>
              <a:path w="400050" h="6037580">
                <a:moveTo>
                  <a:pt x="346087" y="6006943"/>
                </a:moveTo>
                <a:lnTo>
                  <a:pt x="0" y="6006943"/>
                </a:lnTo>
              </a:path>
              <a:path w="400050" h="6037580">
                <a:moveTo>
                  <a:pt x="399720" y="30358"/>
                </a:moveTo>
                <a:lnTo>
                  <a:pt x="0" y="30358"/>
                </a:lnTo>
              </a:path>
              <a:path w="400050" h="6037580">
                <a:moveTo>
                  <a:pt x="29346" y="6037301"/>
                </a:moveTo>
                <a:lnTo>
                  <a:pt x="29346" y="0"/>
                </a:lnTo>
              </a:path>
              <a:path w="400050" h="6037580">
                <a:moveTo>
                  <a:pt x="0" y="5976584"/>
                </a:moveTo>
                <a:lnTo>
                  <a:pt x="59705" y="6037301"/>
                </a:lnTo>
              </a:path>
              <a:path w="400050" h="603758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" name="object 57" descr=""/>
          <p:cNvSpPr txBox="1"/>
          <p:nvPr/>
        </p:nvSpPr>
        <p:spPr>
          <a:xfrm>
            <a:off x="12944843" y="5013383"/>
            <a:ext cx="118745" cy="22987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latin typeface="ISOCPEUR"/>
                <a:cs typeface="ISOCPEUR"/>
              </a:rPr>
              <a:t>12500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58" name="object 58" descr=""/>
          <p:cNvSpPr/>
          <p:nvPr/>
        </p:nvSpPr>
        <p:spPr>
          <a:xfrm>
            <a:off x="12590698" y="6163120"/>
            <a:ext cx="226695" cy="1972310"/>
          </a:xfrm>
          <a:custGeom>
            <a:avLst/>
            <a:gdLst/>
            <a:ahLst/>
            <a:cxnLst/>
            <a:rect l="l" t="t" r="r" b="b"/>
            <a:pathLst>
              <a:path w="226695" h="1972309">
                <a:moveTo>
                  <a:pt x="23274" y="29346"/>
                </a:moveTo>
                <a:lnTo>
                  <a:pt x="226677" y="29346"/>
                </a:lnTo>
              </a:path>
              <a:path w="226695" h="1972309">
                <a:moveTo>
                  <a:pt x="0" y="1941934"/>
                </a:moveTo>
                <a:lnTo>
                  <a:pt x="226677" y="1941934"/>
                </a:lnTo>
              </a:path>
              <a:path w="226695" h="1972309">
                <a:moveTo>
                  <a:pt x="196318" y="0"/>
                </a:moveTo>
                <a:lnTo>
                  <a:pt x="196318" y="1972293"/>
                </a:lnTo>
              </a:path>
              <a:path w="226695" h="1972309">
                <a:moveTo>
                  <a:pt x="226677" y="59705"/>
                </a:moveTo>
                <a:lnTo>
                  <a:pt x="166971" y="0"/>
                </a:lnTo>
              </a:path>
              <a:path w="226695" h="1972309">
                <a:moveTo>
                  <a:pt x="166971" y="1911576"/>
                </a:moveTo>
                <a:lnTo>
                  <a:pt x="226677" y="19722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9" name="object 59" descr=""/>
          <p:cNvSpPr txBox="1"/>
          <p:nvPr/>
        </p:nvSpPr>
        <p:spPr>
          <a:xfrm>
            <a:off x="12678700" y="7053612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4000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0" name="object 60" descr=""/>
          <p:cNvSpPr/>
          <p:nvPr/>
        </p:nvSpPr>
        <p:spPr>
          <a:xfrm>
            <a:off x="12714156" y="236627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0" y="1011"/>
                </a:moveTo>
                <a:lnTo>
                  <a:pt x="296" y="296"/>
                </a:lnTo>
                <a:lnTo>
                  <a:pt x="1012" y="0"/>
                </a:lnTo>
                <a:lnTo>
                  <a:pt x="1727" y="296"/>
                </a:lnTo>
                <a:lnTo>
                  <a:pt x="2024" y="1011"/>
                </a:lnTo>
                <a:lnTo>
                  <a:pt x="1727" y="1727"/>
                </a:lnTo>
                <a:lnTo>
                  <a:pt x="1012" y="2023"/>
                </a:lnTo>
                <a:lnTo>
                  <a:pt x="296" y="1727"/>
                </a:lnTo>
                <a:lnTo>
                  <a:pt x="0" y="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/>
        </p:txBody>
      </p:sp>
      <p:sp>
        <p:nvSpPr>
          <p:cNvPr id="61" name="object 61" descr=""/>
          <p:cNvSpPr txBox="1"/>
          <p:nvPr/>
        </p:nvSpPr>
        <p:spPr>
          <a:xfrm>
            <a:off x="13755909" y="2471336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62" name="object 62" descr=""/>
          <p:cNvGrpSpPr/>
          <p:nvPr/>
        </p:nvGrpSpPr>
        <p:grpSpPr>
          <a:xfrm>
            <a:off x="13165228" y="2124343"/>
            <a:ext cx="654685" cy="4072254"/>
            <a:chOff x="13165228" y="2124343"/>
            <a:chExt cx="654685" cy="4072254"/>
          </a:xfrm>
        </p:grpSpPr>
        <p:sp>
          <p:nvSpPr>
            <p:cNvPr id="63" name="object 63" descr=""/>
            <p:cNvSpPr/>
            <p:nvPr/>
          </p:nvSpPr>
          <p:spPr>
            <a:xfrm>
              <a:off x="13564195" y="2510988"/>
              <a:ext cx="254000" cy="78105"/>
            </a:xfrm>
            <a:custGeom>
              <a:avLst/>
              <a:gdLst/>
              <a:ahLst/>
              <a:cxnLst/>
              <a:rect l="l" t="t" r="r" b="b"/>
              <a:pathLst>
                <a:path w="254000" h="78105">
                  <a:moveTo>
                    <a:pt x="0" y="0"/>
                  </a:moveTo>
                  <a:lnTo>
                    <a:pt x="176079" y="77920"/>
                  </a:lnTo>
                  <a:lnTo>
                    <a:pt x="200366" y="77920"/>
                  </a:lnTo>
                  <a:lnTo>
                    <a:pt x="253999" y="779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4" name="object 64" descr=""/>
            <p:cNvSpPr/>
            <p:nvPr/>
          </p:nvSpPr>
          <p:spPr>
            <a:xfrm>
              <a:off x="13458952" y="2128470"/>
              <a:ext cx="140970" cy="4064000"/>
            </a:xfrm>
            <a:custGeom>
              <a:avLst/>
              <a:gdLst/>
              <a:ahLst/>
              <a:cxnLst/>
              <a:rect l="l" t="t" r="r" b="b"/>
              <a:pathLst>
                <a:path w="140969" h="4064000">
                  <a:moveTo>
                    <a:pt x="0" y="0"/>
                  </a:moveTo>
                  <a:lnTo>
                    <a:pt x="0" y="4063996"/>
                  </a:lnTo>
                </a:path>
                <a:path w="140969" h="4064000">
                  <a:moveTo>
                    <a:pt x="21250" y="0"/>
                  </a:moveTo>
                  <a:lnTo>
                    <a:pt x="21250" y="4063996"/>
                  </a:lnTo>
                </a:path>
                <a:path w="140969" h="4064000">
                  <a:moveTo>
                    <a:pt x="70836" y="0"/>
                  </a:moveTo>
                  <a:lnTo>
                    <a:pt x="70836" y="4063996"/>
                  </a:lnTo>
                </a:path>
                <a:path w="140969" h="4064000">
                  <a:moveTo>
                    <a:pt x="120422" y="0"/>
                  </a:moveTo>
                  <a:lnTo>
                    <a:pt x="120422" y="4063996"/>
                  </a:lnTo>
                </a:path>
                <a:path w="140969" h="4064000">
                  <a:moveTo>
                    <a:pt x="140661" y="0"/>
                  </a:moveTo>
                  <a:lnTo>
                    <a:pt x="140661" y="4063996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5" name="object 65" descr=""/>
            <p:cNvSpPr/>
            <p:nvPr/>
          </p:nvSpPr>
          <p:spPr>
            <a:xfrm>
              <a:off x="13166498" y="4273807"/>
              <a:ext cx="203835" cy="872490"/>
            </a:xfrm>
            <a:custGeom>
              <a:avLst/>
              <a:gdLst/>
              <a:ahLst/>
              <a:cxnLst/>
              <a:rect l="l" t="t" r="r" b="b"/>
              <a:pathLst>
                <a:path w="203834" h="872489">
                  <a:moveTo>
                    <a:pt x="203402" y="30358"/>
                  </a:moveTo>
                  <a:lnTo>
                    <a:pt x="0" y="30358"/>
                  </a:lnTo>
                </a:path>
                <a:path w="203834" h="872489">
                  <a:moveTo>
                    <a:pt x="203402" y="842955"/>
                  </a:moveTo>
                  <a:lnTo>
                    <a:pt x="0" y="842955"/>
                  </a:lnTo>
                </a:path>
                <a:path w="203834" h="872489">
                  <a:moveTo>
                    <a:pt x="30358" y="0"/>
                  </a:moveTo>
                  <a:lnTo>
                    <a:pt x="30358" y="872302"/>
                  </a:lnTo>
                </a:path>
                <a:path w="203834" h="872489">
                  <a:moveTo>
                    <a:pt x="59705" y="59705"/>
                  </a:moveTo>
                  <a:lnTo>
                    <a:pt x="0" y="0"/>
                  </a:lnTo>
                </a:path>
                <a:path w="203834" h="872489">
                  <a:moveTo>
                    <a:pt x="0" y="812596"/>
                  </a:moveTo>
                  <a:lnTo>
                    <a:pt x="59705" y="87230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6" name="object 66" descr=""/>
          <p:cNvSpPr txBox="1"/>
          <p:nvPr/>
        </p:nvSpPr>
        <p:spPr>
          <a:xfrm>
            <a:off x="13087528" y="4628612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7" name="object 67" descr=""/>
          <p:cNvSpPr/>
          <p:nvPr/>
        </p:nvSpPr>
        <p:spPr>
          <a:xfrm>
            <a:off x="13166498" y="5086404"/>
            <a:ext cx="203835" cy="873760"/>
          </a:xfrm>
          <a:custGeom>
            <a:avLst/>
            <a:gdLst/>
            <a:ahLst/>
            <a:cxnLst/>
            <a:rect l="l" t="t" r="r" b="b"/>
            <a:pathLst>
              <a:path w="203834" h="873760">
                <a:moveTo>
                  <a:pt x="203402" y="30358"/>
                </a:moveTo>
                <a:lnTo>
                  <a:pt x="0" y="30358"/>
                </a:lnTo>
              </a:path>
              <a:path w="203834" h="873760">
                <a:moveTo>
                  <a:pt x="202390" y="842955"/>
                </a:moveTo>
                <a:lnTo>
                  <a:pt x="0" y="842955"/>
                </a:lnTo>
              </a:path>
              <a:path w="203834" h="873760">
                <a:moveTo>
                  <a:pt x="30358" y="0"/>
                </a:moveTo>
                <a:lnTo>
                  <a:pt x="30358" y="873314"/>
                </a:lnTo>
              </a:path>
              <a:path w="203834" h="873760">
                <a:moveTo>
                  <a:pt x="59705" y="59705"/>
                </a:moveTo>
                <a:lnTo>
                  <a:pt x="0" y="0"/>
                </a:lnTo>
              </a:path>
              <a:path w="203834" h="873760">
                <a:moveTo>
                  <a:pt x="0" y="813608"/>
                </a:moveTo>
                <a:lnTo>
                  <a:pt x="59705" y="87331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8" name="object 68" descr=""/>
          <p:cNvSpPr txBox="1"/>
          <p:nvPr/>
        </p:nvSpPr>
        <p:spPr>
          <a:xfrm>
            <a:off x="13087528" y="5441209"/>
            <a:ext cx="118745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1700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9" name="object 69" descr=""/>
          <p:cNvSpPr/>
          <p:nvPr/>
        </p:nvSpPr>
        <p:spPr>
          <a:xfrm>
            <a:off x="13166498" y="6163120"/>
            <a:ext cx="204470" cy="1972310"/>
          </a:xfrm>
          <a:custGeom>
            <a:avLst/>
            <a:gdLst/>
            <a:ahLst/>
            <a:cxnLst/>
            <a:rect l="l" t="t" r="r" b="b"/>
            <a:pathLst>
              <a:path w="204469" h="1972309">
                <a:moveTo>
                  <a:pt x="204414" y="29346"/>
                </a:moveTo>
                <a:lnTo>
                  <a:pt x="0" y="29346"/>
                </a:lnTo>
              </a:path>
              <a:path w="204469" h="1972309">
                <a:moveTo>
                  <a:pt x="203402" y="1941934"/>
                </a:moveTo>
                <a:lnTo>
                  <a:pt x="0" y="1941934"/>
                </a:lnTo>
              </a:path>
              <a:path w="204469" h="1972309">
                <a:moveTo>
                  <a:pt x="30358" y="0"/>
                </a:moveTo>
                <a:lnTo>
                  <a:pt x="30358" y="1972293"/>
                </a:lnTo>
              </a:path>
              <a:path w="204469" h="1972309">
                <a:moveTo>
                  <a:pt x="59705" y="59705"/>
                </a:moveTo>
                <a:lnTo>
                  <a:pt x="0" y="0"/>
                </a:lnTo>
              </a:path>
              <a:path w="204469" h="1972309">
                <a:moveTo>
                  <a:pt x="0" y="1911576"/>
                </a:moveTo>
                <a:lnTo>
                  <a:pt x="59705" y="19722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" name="object 70" descr=""/>
          <p:cNvSpPr txBox="1"/>
          <p:nvPr/>
        </p:nvSpPr>
        <p:spPr>
          <a:xfrm>
            <a:off x="13088540" y="7053612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4000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71" name="object 71" descr=""/>
          <p:cNvSpPr/>
          <p:nvPr/>
        </p:nvSpPr>
        <p:spPr>
          <a:xfrm>
            <a:off x="13166498" y="5900013"/>
            <a:ext cx="203835" cy="323215"/>
          </a:xfrm>
          <a:custGeom>
            <a:avLst/>
            <a:gdLst/>
            <a:ahLst/>
            <a:cxnLst/>
            <a:rect l="l" t="t" r="r" b="b"/>
            <a:pathLst>
              <a:path w="203834" h="323214">
                <a:moveTo>
                  <a:pt x="203402" y="292453"/>
                </a:moveTo>
                <a:lnTo>
                  <a:pt x="0" y="292453"/>
                </a:lnTo>
              </a:path>
              <a:path w="203834" h="323214">
                <a:moveTo>
                  <a:pt x="203402" y="29346"/>
                </a:moveTo>
                <a:lnTo>
                  <a:pt x="0" y="29346"/>
                </a:lnTo>
              </a:path>
              <a:path w="203834" h="323214">
                <a:moveTo>
                  <a:pt x="30358" y="322812"/>
                </a:moveTo>
                <a:lnTo>
                  <a:pt x="30358" y="0"/>
                </a:lnTo>
              </a:path>
              <a:path w="203834" h="323214">
                <a:moveTo>
                  <a:pt x="0" y="263107"/>
                </a:moveTo>
                <a:lnTo>
                  <a:pt x="59705" y="322812"/>
                </a:lnTo>
              </a:path>
              <a:path w="203834" h="32321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2" name="object 72" descr=""/>
          <p:cNvSpPr txBox="1"/>
          <p:nvPr/>
        </p:nvSpPr>
        <p:spPr>
          <a:xfrm>
            <a:off x="13088540" y="5989137"/>
            <a:ext cx="118745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550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73" name="object 73" descr=""/>
          <p:cNvGrpSpPr/>
          <p:nvPr/>
        </p:nvGrpSpPr>
        <p:grpSpPr>
          <a:xfrm>
            <a:off x="12278878" y="2314530"/>
            <a:ext cx="1378585" cy="5793740"/>
            <a:chOff x="12278878" y="2314530"/>
            <a:chExt cx="1378585" cy="5793740"/>
          </a:xfrm>
        </p:grpSpPr>
        <p:sp>
          <p:nvSpPr>
            <p:cNvPr id="74" name="object 74" descr=""/>
            <p:cNvSpPr/>
            <p:nvPr/>
          </p:nvSpPr>
          <p:spPr>
            <a:xfrm>
              <a:off x="12282053" y="6192467"/>
              <a:ext cx="1372235" cy="1912620"/>
            </a:xfrm>
            <a:custGeom>
              <a:avLst/>
              <a:gdLst/>
              <a:ahLst/>
              <a:cxnLst/>
              <a:rect l="l" t="t" r="r" b="b"/>
              <a:pathLst>
                <a:path w="1372234" h="1912620">
                  <a:moveTo>
                    <a:pt x="1372206" y="1912588"/>
                  </a:moveTo>
                  <a:lnTo>
                    <a:pt x="1123266" y="1912588"/>
                  </a:lnTo>
                </a:path>
                <a:path w="1372234" h="1912620">
                  <a:moveTo>
                    <a:pt x="296501" y="0"/>
                  </a:move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5" name="object 75" descr=""/>
            <p:cNvSpPr/>
            <p:nvPr/>
          </p:nvSpPr>
          <p:spPr>
            <a:xfrm>
              <a:off x="12324555" y="6168180"/>
              <a:ext cx="1286510" cy="0"/>
            </a:xfrm>
            <a:custGeom>
              <a:avLst/>
              <a:gdLst/>
              <a:ahLst/>
              <a:cxnLst/>
              <a:rect l="l" t="t" r="r" b="b"/>
              <a:pathLst>
                <a:path w="1286509" h="0">
                  <a:moveTo>
                    <a:pt x="0" y="0"/>
                  </a:moveTo>
                  <a:lnTo>
                    <a:pt x="210485" y="0"/>
                  </a:lnTo>
                </a:path>
                <a:path w="1286509" h="0">
                  <a:moveTo>
                    <a:pt x="1124277" y="0"/>
                  </a:moveTo>
                  <a:lnTo>
                    <a:pt x="1286190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6" name="object 76" descr=""/>
            <p:cNvSpPr/>
            <p:nvPr/>
          </p:nvSpPr>
          <p:spPr>
            <a:xfrm>
              <a:off x="13480203" y="2317705"/>
              <a:ext cx="99695" cy="20320"/>
            </a:xfrm>
            <a:custGeom>
              <a:avLst/>
              <a:gdLst/>
              <a:ahLst/>
              <a:cxnLst/>
              <a:rect l="l" t="t" r="r" b="b"/>
              <a:pathLst>
                <a:path w="99694" h="20319">
                  <a:moveTo>
                    <a:pt x="0" y="0"/>
                  </a:moveTo>
                  <a:lnTo>
                    <a:pt x="0" y="19227"/>
                  </a:lnTo>
                </a:path>
                <a:path w="99694" h="20319">
                  <a:moveTo>
                    <a:pt x="99171" y="0"/>
                  </a:moveTo>
                  <a:lnTo>
                    <a:pt x="99171" y="2023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" name="object 77" descr=""/>
            <p:cNvSpPr/>
            <p:nvPr/>
          </p:nvSpPr>
          <p:spPr>
            <a:xfrm>
              <a:off x="13430618" y="3401505"/>
              <a:ext cx="198755" cy="2618105"/>
            </a:xfrm>
            <a:custGeom>
              <a:avLst/>
              <a:gdLst/>
              <a:ahLst/>
              <a:cxnLst/>
              <a:rect l="l" t="t" r="r" b="b"/>
              <a:pathLst>
                <a:path w="198755" h="2618104">
                  <a:moveTo>
                    <a:pt x="172031" y="179115"/>
                  </a:moveTo>
                  <a:lnTo>
                    <a:pt x="172031" y="141673"/>
                  </a:lnTo>
                  <a:lnTo>
                    <a:pt x="198342" y="113338"/>
                  </a:lnTo>
                  <a:lnTo>
                    <a:pt x="198342" y="65776"/>
                  </a:lnTo>
                  <a:lnTo>
                    <a:pt x="172031" y="37442"/>
                  </a:lnTo>
                  <a:lnTo>
                    <a:pt x="172031" y="0"/>
                  </a:lnTo>
                  <a:lnTo>
                    <a:pt x="168995" y="0"/>
                  </a:lnTo>
                  <a:lnTo>
                    <a:pt x="168995" y="38454"/>
                  </a:lnTo>
                  <a:lnTo>
                    <a:pt x="195306" y="66788"/>
                  </a:lnTo>
                  <a:lnTo>
                    <a:pt x="195306" y="112326"/>
                  </a:lnTo>
                  <a:lnTo>
                    <a:pt x="168995" y="140661"/>
                  </a:lnTo>
                  <a:lnTo>
                    <a:pt x="168995" y="179115"/>
                  </a:lnTo>
                  <a:lnTo>
                    <a:pt x="172031" y="179115"/>
                  </a:lnTo>
                </a:path>
                <a:path w="198755" h="2618104">
                  <a:moveTo>
                    <a:pt x="26310" y="179115"/>
                  </a:moveTo>
                  <a:lnTo>
                    <a:pt x="26310" y="141673"/>
                  </a:lnTo>
                  <a:lnTo>
                    <a:pt x="0" y="113338"/>
                  </a:lnTo>
                  <a:lnTo>
                    <a:pt x="0" y="65776"/>
                  </a:lnTo>
                  <a:lnTo>
                    <a:pt x="26310" y="37442"/>
                  </a:lnTo>
                  <a:lnTo>
                    <a:pt x="26310" y="0"/>
                  </a:lnTo>
                  <a:lnTo>
                    <a:pt x="28334" y="0"/>
                  </a:lnTo>
                  <a:lnTo>
                    <a:pt x="28334" y="38454"/>
                  </a:lnTo>
                  <a:lnTo>
                    <a:pt x="2023" y="66788"/>
                  </a:lnTo>
                  <a:lnTo>
                    <a:pt x="2023" y="112326"/>
                  </a:lnTo>
                  <a:lnTo>
                    <a:pt x="28334" y="140661"/>
                  </a:lnTo>
                  <a:lnTo>
                    <a:pt x="28334" y="179115"/>
                  </a:lnTo>
                  <a:lnTo>
                    <a:pt x="26310" y="179115"/>
                  </a:lnTo>
                </a:path>
                <a:path w="198755" h="2618104">
                  <a:moveTo>
                    <a:pt x="87027" y="0"/>
                  </a:moveTo>
                  <a:lnTo>
                    <a:pt x="87027" y="179115"/>
                  </a:lnTo>
                  <a:lnTo>
                    <a:pt x="111314" y="179115"/>
                  </a:lnTo>
                  <a:lnTo>
                    <a:pt x="111314" y="0"/>
                  </a:lnTo>
                  <a:lnTo>
                    <a:pt x="87027" y="0"/>
                  </a:lnTo>
                </a:path>
                <a:path w="198755" h="2618104">
                  <a:moveTo>
                    <a:pt x="172031" y="992724"/>
                  </a:moveTo>
                  <a:lnTo>
                    <a:pt x="172031" y="954270"/>
                  </a:lnTo>
                  <a:lnTo>
                    <a:pt x="198342" y="925935"/>
                  </a:lnTo>
                  <a:lnTo>
                    <a:pt x="198342" y="878373"/>
                  </a:lnTo>
                  <a:lnTo>
                    <a:pt x="172031" y="851051"/>
                  </a:lnTo>
                  <a:lnTo>
                    <a:pt x="172031" y="812596"/>
                  </a:lnTo>
                  <a:lnTo>
                    <a:pt x="168995" y="812596"/>
                  </a:lnTo>
                  <a:lnTo>
                    <a:pt x="168995" y="852063"/>
                  </a:lnTo>
                  <a:lnTo>
                    <a:pt x="195306" y="879385"/>
                  </a:lnTo>
                  <a:lnTo>
                    <a:pt x="195306" y="924923"/>
                  </a:lnTo>
                  <a:lnTo>
                    <a:pt x="168995" y="953258"/>
                  </a:lnTo>
                  <a:lnTo>
                    <a:pt x="168995" y="992724"/>
                  </a:lnTo>
                  <a:lnTo>
                    <a:pt x="172031" y="992724"/>
                  </a:lnTo>
                </a:path>
                <a:path w="198755" h="2618104">
                  <a:moveTo>
                    <a:pt x="26310" y="992724"/>
                  </a:moveTo>
                  <a:lnTo>
                    <a:pt x="26310" y="954270"/>
                  </a:lnTo>
                  <a:lnTo>
                    <a:pt x="0" y="925935"/>
                  </a:lnTo>
                  <a:lnTo>
                    <a:pt x="0" y="878373"/>
                  </a:lnTo>
                  <a:lnTo>
                    <a:pt x="26310" y="851051"/>
                  </a:lnTo>
                  <a:lnTo>
                    <a:pt x="26310" y="812596"/>
                  </a:lnTo>
                  <a:lnTo>
                    <a:pt x="28334" y="812596"/>
                  </a:lnTo>
                  <a:lnTo>
                    <a:pt x="28334" y="852063"/>
                  </a:lnTo>
                  <a:lnTo>
                    <a:pt x="2023" y="879385"/>
                  </a:lnTo>
                  <a:lnTo>
                    <a:pt x="2023" y="924923"/>
                  </a:lnTo>
                  <a:lnTo>
                    <a:pt x="28334" y="953258"/>
                  </a:lnTo>
                  <a:lnTo>
                    <a:pt x="28334" y="992724"/>
                  </a:lnTo>
                  <a:lnTo>
                    <a:pt x="26310" y="992724"/>
                  </a:lnTo>
                </a:path>
                <a:path w="198755" h="2618104">
                  <a:moveTo>
                    <a:pt x="87027" y="812596"/>
                  </a:moveTo>
                  <a:lnTo>
                    <a:pt x="87027" y="992724"/>
                  </a:lnTo>
                  <a:lnTo>
                    <a:pt x="111314" y="992724"/>
                  </a:lnTo>
                  <a:lnTo>
                    <a:pt x="111314" y="812596"/>
                  </a:lnTo>
                  <a:lnTo>
                    <a:pt x="87027" y="812596"/>
                  </a:lnTo>
                </a:path>
                <a:path w="198755" h="2618104">
                  <a:moveTo>
                    <a:pt x="172031" y="1805321"/>
                  </a:moveTo>
                  <a:lnTo>
                    <a:pt x="172031" y="1766867"/>
                  </a:lnTo>
                  <a:lnTo>
                    <a:pt x="198342" y="1739544"/>
                  </a:lnTo>
                  <a:lnTo>
                    <a:pt x="198342" y="1690970"/>
                  </a:lnTo>
                  <a:lnTo>
                    <a:pt x="172031" y="1663648"/>
                  </a:lnTo>
                  <a:lnTo>
                    <a:pt x="172031" y="1625193"/>
                  </a:lnTo>
                  <a:lnTo>
                    <a:pt x="168995" y="1625193"/>
                  </a:lnTo>
                  <a:lnTo>
                    <a:pt x="168995" y="1664660"/>
                  </a:lnTo>
                  <a:lnTo>
                    <a:pt x="195306" y="1691982"/>
                  </a:lnTo>
                  <a:lnTo>
                    <a:pt x="195306" y="1738532"/>
                  </a:lnTo>
                  <a:lnTo>
                    <a:pt x="168995" y="1765855"/>
                  </a:lnTo>
                  <a:lnTo>
                    <a:pt x="168995" y="1805321"/>
                  </a:lnTo>
                  <a:lnTo>
                    <a:pt x="172031" y="1805321"/>
                  </a:lnTo>
                </a:path>
                <a:path w="198755" h="2618104">
                  <a:moveTo>
                    <a:pt x="26310" y="1805321"/>
                  </a:moveTo>
                  <a:lnTo>
                    <a:pt x="26310" y="1766867"/>
                  </a:lnTo>
                  <a:lnTo>
                    <a:pt x="0" y="1739544"/>
                  </a:lnTo>
                  <a:lnTo>
                    <a:pt x="0" y="1690970"/>
                  </a:lnTo>
                  <a:lnTo>
                    <a:pt x="26310" y="1663648"/>
                  </a:lnTo>
                  <a:lnTo>
                    <a:pt x="26310" y="1625193"/>
                  </a:lnTo>
                  <a:lnTo>
                    <a:pt x="28334" y="1625193"/>
                  </a:lnTo>
                  <a:lnTo>
                    <a:pt x="28334" y="1664660"/>
                  </a:lnTo>
                  <a:lnTo>
                    <a:pt x="2023" y="1691982"/>
                  </a:lnTo>
                  <a:lnTo>
                    <a:pt x="2023" y="1738532"/>
                  </a:lnTo>
                  <a:lnTo>
                    <a:pt x="28334" y="1765855"/>
                  </a:lnTo>
                  <a:lnTo>
                    <a:pt x="28334" y="1805321"/>
                  </a:lnTo>
                  <a:lnTo>
                    <a:pt x="26310" y="1805321"/>
                  </a:lnTo>
                </a:path>
                <a:path w="198755" h="2618104">
                  <a:moveTo>
                    <a:pt x="87027" y="1625193"/>
                  </a:moveTo>
                  <a:lnTo>
                    <a:pt x="87027" y="1805321"/>
                  </a:lnTo>
                  <a:lnTo>
                    <a:pt x="111314" y="1805321"/>
                  </a:lnTo>
                  <a:lnTo>
                    <a:pt x="111314" y="1625193"/>
                  </a:lnTo>
                  <a:lnTo>
                    <a:pt x="87027" y="1625193"/>
                  </a:lnTo>
                </a:path>
                <a:path w="198755" h="2618104">
                  <a:moveTo>
                    <a:pt x="172031" y="2617918"/>
                  </a:moveTo>
                  <a:lnTo>
                    <a:pt x="172031" y="2579464"/>
                  </a:lnTo>
                  <a:lnTo>
                    <a:pt x="198342" y="2552141"/>
                  </a:lnTo>
                  <a:lnTo>
                    <a:pt x="198342" y="2504579"/>
                  </a:lnTo>
                  <a:lnTo>
                    <a:pt x="172031" y="2476245"/>
                  </a:lnTo>
                  <a:lnTo>
                    <a:pt x="172031" y="2437790"/>
                  </a:lnTo>
                  <a:lnTo>
                    <a:pt x="168995" y="2437790"/>
                  </a:lnTo>
                  <a:lnTo>
                    <a:pt x="168995" y="2477256"/>
                  </a:lnTo>
                  <a:lnTo>
                    <a:pt x="195306" y="2504579"/>
                  </a:lnTo>
                  <a:lnTo>
                    <a:pt x="195306" y="2551129"/>
                  </a:lnTo>
                  <a:lnTo>
                    <a:pt x="168995" y="2578452"/>
                  </a:lnTo>
                  <a:lnTo>
                    <a:pt x="168995" y="2617918"/>
                  </a:lnTo>
                  <a:lnTo>
                    <a:pt x="172031" y="2617918"/>
                  </a:lnTo>
                </a:path>
                <a:path w="198755" h="2618104">
                  <a:moveTo>
                    <a:pt x="26310" y="2617918"/>
                  </a:moveTo>
                  <a:lnTo>
                    <a:pt x="26310" y="2579464"/>
                  </a:lnTo>
                  <a:lnTo>
                    <a:pt x="0" y="2552141"/>
                  </a:lnTo>
                  <a:lnTo>
                    <a:pt x="0" y="2504579"/>
                  </a:lnTo>
                  <a:lnTo>
                    <a:pt x="26310" y="2476245"/>
                  </a:lnTo>
                  <a:lnTo>
                    <a:pt x="26310" y="2437790"/>
                  </a:lnTo>
                  <a:lnTo>
                    <a:pt x="28334" y="2437790"/>
                  </a:lnTo>
                  <a:lnTo>
                    <a:pt x="28334" y="2477256"/>
                  </a:lnTo>
                  <a:lnTo>
                    <a:pt x="2023" y="2504579"/>
                  </a:lnTo>
                  <a:lnTo>
                    <a:pt x="2023" y="2551129"/>
                  </a:lnTo>
                  <a:lnTo>
                    <a:pt x="28334" y="2578452"/>
                  </a:lnTo>
                  <a:lnTo>
                    <a:pt x="28334" y="2617918"/>
                  </a:lnTo>
                  <a:lnTo>
                    <a:pt x="26310" y="2617918"/>
                  </a:lnTo>
                </a:path>
                <a:path w="198755" h="2618104">
                  <a:moveTo>
                    <a:pt x="87027" y="2437790"/>
                  </a:moveTo>
                  <a:lnTo>
                    <a:pt x="87027" y="2617918"/>
                  </a:lnTo>
                  <a:lnTo>
                    <a:pt x="111314" y="2617918"/>
                  </a:lnTo>
                  <a:lnTo>
                    <a:pt x="111314" y="2437790"/>
                  </a:lnTo>
                  <a:lnTo>
                    <a:pt x="87027" y="243779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" name="object 78" descr=""/>
            <p:cNvSpPr/>
            <p:nvPr/>
          </p:nvSpPr>
          <p:spPr>
            <a:xfrm>
              <a:off x="13448833" y="4304166"/>
              <a:ext cx="161925" cy="1721485"/>
            </a:xfrm>
            <a:custGeom>
              <a:avLst/>
              <a:gdLst/>
              <a:ahLst/>
              <a:cxnLst/>
              <a:rect l="l" t="t" r="r" b="b"/>
              <a:pathLst>
                <a:path w="161925" h="1721485">
                  <a:moveTo>
                    <a:pt x="0" y="0"/>
                  </a:moveTo>
                  <a:lnTo>
                    <a:pt x="161912" y="0"/>
                  </a:lnTo>
                </a:path>
                <a:path w="161925" h="1721485">
                  <a:moveTo>
                    <a:pt x="0" y="95123"/>
                  </a:moveTo>
                  <a:lnTo>
                    <a:pt x="161912" y="95123"/>
                  </a:lnTo>
                </a:path>
                <a:path w="161925" h="1721485">
                  <a:moveTo>
                    <a:pt x="0" y="191258"/>
                  </a:moveTo>
                  <a:lnTo>
                    <a:pt x="161912" y="191258"/>
                  </a:lnTo>
                </a:path>
                <a:path w="161925" h="1721485">
                  <a:moveTo>
                    <a:pt x="0" y="286382"/>
                  </a:moveTo>
                  <a:lnTo>
                    <a:pt x="161912" y="286382"/>
                  </a:lnTo>
                </a:path>
                <a:path w="161925" h="1721485">
                  <a:moveTo>
                    <a:pt x="0" y="382517"/>
                  </a:moveTo>
                  <a:lnTo>
                    <a:pt x="161912" y="382517"/>
                  </a:lnTo>
                </a:path>
                <a:path w="161925" h="1721485">
                  <a:moveTo>
                    <a:pt x="0" y="477641"/>
                  </a:moveTo>
                  <a:lnTo>
                    <a:pt x="161912" y="477641"/>
                  </a:lnTo>
                </a:path>
                <a:path w="161925" h="1721485">
                  <a:moveTo>
                    <a:pt x="0" y="573776"/>
                  </a:moveTo>
                  <a:lnTo>
                    <a:pt x="161912" y="573776"/>
                  </a:lnTo>
                </a:path>
                <a:path w="161925" h="1721485">
                  <a:moveTo>
                    <a:pt x="0" y="668899"/>
                  </a:moveTo>
                  <a:lnTo>
                    <a:pt x="161912" y="668899"/>
                  </a:lnTo>
                </a:path>
                <a:path w="161925" h="1721485">
                  <a:moveTo>
                    <a:pt x="0" y="765035"/>
                  </a:moveTo>
                  <a:lnTo>
                    <a:pt x="161912" y="765035"/>
                  </a:lnTo>
                </a:path>
                <a:path w="161925" h="1721485">
                  <a:moveTo>
                    <a:pt x="0" y="860158"/>
                  </a:moveTo>
                  <a:lnTo>
                    <a:pt x="161912" y="860158"/>
                  </a:lnTo>
                </a:path>
                <a:path w="161925" h="1721485">
                  <a:moveTo>
                    <a:pt x="0" y="956294"/>
                  </a:moveTo>
                  <a:lnTo>
                    <a:pt x="161912" y="956294"/>
                  </a:lnTo>
                </a:path>
                <a:path w="161925" h="1721485">
                  <a:moveTo>
                    <a:pt x="0" y="1051417"/>
                  </a:moveTo>
                  <a:lnTo>
                    <a:pt x="161912" y="1051417"/>
                  </a:lnTo>
                </a:path>
                <a:path w="161925" h="1721485">
                  <a:moveTo>
                    <a:pt x="0" y="1147552"/>
                  </a:moveTo>
                  <a:lnTo>
                    <a:pt x="161912" y="1147552"/>
                  </a:lnTo>
                </a:path>
                <a:path w="161925" h="1721485">
                  <a:moveTo>
                    <a:pt x="0" y="1242676"/>
                  </a:moveTo>
                  <a:lnTo>
                    <a:pt x="161912" y="1242676"/>
                  </a:lnTo>
                </a:path>
                <a:path w="161925" h="1721485">
                  <a:moveTo>
                    <a:pt x="0" y="1338811"/>
                  </a:moveTo>
                  <a:lnTo>
                    <a:pt x="161912" y="1338811"/>
                  </a:lnTo>
                </a:path>
                <a:path w="161925" h="1721485">
                  <a:moveTo>
                    <a:pt x="0" y="1433935"/>
                  </a:moveTo>
                  <a:lnTo>
                    <a:pt x="161912" y="1433935"/>
                  </a:lnTo>
                </a:path>
                <a:path w="161925" h="1721485">
                  <a:moveTo>
                    <a:pt x="0" y="1530070"/>
                  </a:moveTo>
                  <a:lnTo>
                    <a:pt x="161912" y="1530070"/>
                  </a:lnTo>
                </a:path>
                <a:path w="161925" h="1721485">
                  <a:moveTo>
                    <a:pt x="0" y="1625193"/>
                  </a:moveTo>
                  <a:lnTo>
                    <a:pt x="161912" y="1625193"/>
                  </a:lnTo>
                </a:path>
                <a:path w="161925" h="1721485">
                  <a:moveTo>
                    <a:pt x="0" y="1721329"/>
                  </a:moveTo>
                  <a:lnTo>
                    <a:pt x="161912" y="1721329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" name="object 79" descr=""/>
          <p:cNvSpPr txBox="1"/>
          <p:nvPr/>
        </p:nvSpPr>
        <p:spPr>
          <a:xfrm>
            <a:off x="13186181" y="3599662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80" name="object 80" descr=""/>
          <p:cNvGrpSpPr/>
          <p:nvPr/>
        </p:nvGrpSpPr>
        <p:grpSpPr>
          <a:xfrm>
            <a:off x="13207731" y="3483473"/>
            <a:ext cx="418465" cy="235585"/>
            <a:chOff x="13207731" y="3483473"/>
            <a:chExt cx="418465" cy="235585"/>
          </a:xfrm>
        </p:grpSpPr>
        <p:sp>
          <p:nvSpPr>
            <p:cNvPr id="81" name="object 81" descr=""/>
            <p:cNvSpPr/>
            <p:nvPr/>
          </p:nvSpPr>
          <p:spPr>
            <a:xfrm>
              <a:off x="13398236" y="3483473"/>
              <a:ext cx="32384" cy="45085"/>
            </a:xfrm>
            <a:custGeom>
              <a:avLst/>
              <a:gdLst/>
              <a:ahLst/>
              <a:cxnLst/>
              <a:rect l="l" t="t" r="r" b="b"/>
              <a:pathLst>
                <a:path w="32384" h="45085">
                  <a:moveTo>
                    <a:pt x="32382" y="0"/>
                  </a:moveTo>
                  <a:lnTo>
                    <a:pt x="0" y="36430"/>
                  </a:lnTo>
                  <a:lnTo>
                    <a:pt x="13155" y="44525"/>
                  </a:lnTo>
                  <a:lnTo>
                    <a:pt x="323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2" name="object 82" descr=""/>
            <p:cNvSpPr/>
            <p:nvPr/>
          </p:nvSpPr>
          <p:spPr>
            <a:xfrm>
              <a:off x="13398236" y="3483473"/>
              <a:ext cx="32384" cy="45085"/>
            </a:xfrm>
            <a:custGeom>
              <a:avLst/>
              <a:gdLst/>
              <a:ahLst/>
              <a:cxnLst/>
              <a:rect l="l" t="t" r="r" b="b"/>
              <a:pathLst>
                <a:path w="32384" h="45085">
                  <a:moveTo>
                    <a:pt x="0" y="36430"/>
                  </a:moveTo>
                  <a:lnTo>
                    <a:pt x="32382" y="0"/>
                  </a:lnTo>
                  <a:lnTo>
                    <a:pt x="13155" y="44525"/>
                  </a:lnTo>
                  <a:lnTo>
                    <a:pt x="0" y="3643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" name="object 83" descr=""/>
            <p:cNvSpPr/>
            <p:nvPr/>
          </p:nvSpPr>
          <p:spPr>
            <a:xfrm>
              <a:off x="13281862" y="3523951"/>
              <a:ext cx="123825" cy="193675"/>
            </a:xfrm>
            <a:custGeom>
              <a:avLst/>
              <a:gdLst/>
              <a:ahLst/>
              <a:cxnLst/>
              <a:rect l="l" t="t" r="r" b="b"/>
              <a:pathLst>
                <a:path w="123825" h="193675">
                  <a:moveTo>
                    <a:pt x="123458" y="0"/>
                  </a:moveTo>
                  <a:lnTo>
                    <a:pt x="0" y="1932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" name="object 84" descr=""/>
            <p:cNvSpPr/>
            <p:nvPr/>
          </p:nvSpPr>
          <p:spPr>
            <a:xfrm>
              <a:off x="13476156" y="3522939"/>
              <a:ext cx="41910" cy="36830"/>
            </a:xfrm>
            <a:custGeom>
              <a:avLst/>
              <a:gdLst/>
              <a:ahLst/>
              <a:cxnLst/>
              <a:rect l="l" t="t" r="r" b="b"/>
              <a:pathLst>
                <a:path w="41909" h="36829">
                  <a:moveTo>
                    <a:pt x="41490" y="0"/>
                  </a:moveTo>
                  <a:lnTo>
                    <a:pt x="0" y="24286"/>
                  </a:lnTo>
                  <a:lnTo>
                    <a:pt x="10119" y="36430"/>
                  </a:lnTo>
                  <a:lnTo>
                    <a:pt x="414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5" name="object 85" descr=""/>
            <p:cNvSpPr/>
            <p:nvPr/>
          </p:nvSpPr>
          <p:spPr>
            <a:xfrm>
              <a:off x="13476156" y="3522939"/>
              <a:ext cx="41910" cy="36830"/>
            </a:xfrm>
            <a:custGeom>
              <a:avLst/>
              <a:gdLst/>
              <a:ahLst/>
              <a:cxnLst/>
              <a:rect l="l" t="t" r="r" b="b"/>
              <a:pathLst>
                <a:path w="41909" h="36829">
                  <a:moveTo>
                    <a:pt x="0" y="24286"/>
                  </a:moveTo>
                  <a:lnTo>
                    <a:pt x="41490" y="0"/>
                  </a:lnTo>
                  <a:lnTo>
                    <a:pt x="10119" y="36430"/>
                  </a:lnTo>
                  <a:lnTo>
                    <a:pt x="0" y="2428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" name="object 86" descr=""/>
            <p:cNvSpPr/>
            <p:nvPr/>
          </p:nvSpPr>
          <p:spPr>
            <a:xfrm>
              <a:off x="13281862" y="3553298"/>
              <a:ext cx="199390" cy="164465"/>
            </a:xfrm>
            <a:custGeom>
              <a:avLst/>
              <a:gdLst/>
              <a:ahLst/>
              <a:cxnLst/>
              <a:rect l="l" t="t" r="r" b="b"/>
              <a:pathLst>
                <a:path w="199390" h="164464">
                  <a:moveTo>
                    <a:pt x="199354" y="0"/>
                  </a:moveTo>
                  <a:lnTo>
                    <a:pt x="0" y="16393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" name="object 87" descr=""/>
            <p:cNvSpPr/>
            <p:nvPr/>
          </p:nvSpPr>
          <p:spPr>
            <a:xfrm>
              <a:off x="13582411" y="3490557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4">
                  <a:moveTo>
                    <a:pt x="43513" y="0"/>
                  </a:moveTo>
                  <a:lnTo>
                    <a:pt x="0" y="20239"/>
                  </a:lnTo>
                  <a:lnTo>
                    <a:pt x="8095" y="33394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88" name="object 88" descr=""/>
            <p:cNvSpPr/>
            <p:nvPr/>
          </p:nvSpPr>
          <p:spPr>
            <a:xfrm>
              <a:off x="13582411" y="3490557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4">
                  <a:moveTo>
                    <a:pt x="0" y="20239"/>
                  </a:moveTo>
                  <a:lnTo>
                    <a:pt x="43513" y="0"/>
                  </a:lnTo>
                  <a:lnTo>
                    <a:pt x="8095" y="33394"/>
                  </a:lnTo>
                  <a:lnTo>
                    <a:pt x="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9" name="object 89" descr=""/>
            <p:cNvSpPr/>
            <p:nvPr/>
          </p:nvSpPr>
          <p:spPr>
            <a:xfrm>
              <a:off x="13209001" y="3516867"/>
              <a:ext cx="377825" cy="200660"/>
            </a:xfrm>
            <a:custGeom>
              <a:avLst/>
              <a:gdLst/>
              <a:ahLst/>
              <a:cxnLst/>
              <a:rect l="l" t="t" r="r" b="b"/>
              <a:pathLst>
                <a:path w="377825" h="200660">
                  <a:moveTo>
                    <a:pt x="377457" y="0"/>
                  </a:moveTo>
                  <a:lnTo>
                    <a:pt x="72860" y="200366"/>
                  </a:lnTo>
                  <a:lnTo>
                    <a:pt x="49585" y="200366"/>
                  </a:lnTo>
                  <a:lnTo>
                    <a:pt x="0" y="20036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0" name="object 90" descr=""/>
          <p:cNvSpPr txBox="1"/>
          <p:nvPr/>
        </p:nvSpPr>
        <p:spPr>
          <a:xfrm>
            <a:off x="13186181" y="2786053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91" name="object 91" descr=""/>
          <p:cNvGrpSpPr/>
          <p:nvPr/>
        </p:nvGrpSpPr>
        <p:grpSpPr>
          <a:xfrm>
            <a:off x="13207731" y="2670876"/>
            <a:ext cx="418465" cy="234315"/>
            <a:chOff x="13207731" y="2670876"/>
            <a:chExt cx="418465" cy="234315"/>
          </a:xfrm>
        </p:grpSpPr>
        <p:pic>
          <p:nvPicPr>
            <p:cNvPr id="92" name="object 92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280850" y="2670876"/>
              <a:ext cx="236796" cy="233760"/>
            </a:xfrm>
            <a:prstGeom prst="rect">
              <a:avLst/>
            </a:prstGeom>
          </p:spPr>
        </p:pic>
        <p:sp>
          <p:nvSpPr>
            <p:cNvPr id="93" name="object 93" descr=""/>
            <p:cNvSpPr/>
            <p:nvPr/>
          </p:nvSpPr>
          <p:spPr>
            <a:xfrm>
              <a:off x="13582411" y="2677960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5">
                  <a:moveTo>
                    <a:pt x="43513" y="0"/>
                  </a:moveTo>
                  <a:lnTo>
                    <a:pt x="0" y="20239"/>
                  </a:lnTo>
                  <a:lnTo>
                    <a:pt x="8095" y="33394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94" name="object 94" descr=""/>
            <p:cNvSpPr/>
            <p:nvPr/>
          </p:nvSpPr>
          <p:spPr>
            <a:xfrm>
              <a:off x="13582411" y="2677960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5">
                  <a:moveTo>
                    <a:pt x="0" y="20239"/>
                  </a:moveTo>
                  <a:lnTo>
                    <a:pt x="43513" y="0"/>
                  </a:lnTo>
                  <a:lnTo>
                    <a:pt x="8095" y="33394"/>
                  </a:lnTo>
                  <a:lnTo>
                    <a:pt x="0" y="2023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5" name="object 95" descr=""/>
            <p:cNvSpPr/>
            <p:nvPr/>
          </p:nvSpPr>
          <p:spPr>
            <a:xfrm>
              <a:off x="13209001" y="2704270"/>
              <a:ext cx="377825" cy="199390"/>
            </a:xfrm>
            <a:custGeom>
              <a:avLst/>
              <a:gdLst/>
              <a:ahLst/>
              <a:cxnLst/>
              <a:rect l="l" t="t" r="r" b="b"/>
              <a:pathLst>
                <a:path w="377825" h="199389">
                  <a:moveTo>
                    <a:pt x="377457" y="0"/>
                  </a:moveTo>
                  <a:lnTo>
                    <a:pt x="72860" y="199354"/>
                  </a:lnTo>
                  <a:lnTo>
                    <a:pt x="49585" y="199354"/>
                  </a:lnTo>
                  <a:lnTo>
                    <a:pt x="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96" name="object 96" descr=""/>
          <p:cNvSpPr txBox="1"/>
          <p:nvPr/>
        </p:nvSpPr>
        <p:spPr>
          <a:xfrm>
            <a:off x="13186181" y="5224855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97" name="object 97" descr=""/>
          <p:cNvGrpSpPr/>
          <p:nvPr/>
        </p:nvGrpSpPr>
        <p:grpSpPr>
          <a:xfrm>
            <a:off x="13207731" y="5109679"/>
            <a:ext cx="418465" cy="234315"/>
            <a:chOff x="13207731" y="5109679"/>
            <a:chExt cx="418465" cy="234315"/>
          </a:xfrm>
        </p:grpSpPr>
        <p:pic>
          <p:nvPicPr>
            <p:cNvPr id="98" name="object 98" descr="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280850" y="5109679"/>
              <a:ext cx="236796" cy="233760"/>
            </a:xfrm>
            <a:prstGeom prst="rect">
              <a:avLst/>
            </a:prstGeom>
          </p:spPr>
        </p:pic>
        <p:sp>
          <p:nvSpPr>
            <p:cNvPr id="99" name="object 99" descr=""/>
            <p:cNvSpPr/>
            <p:nvPr/>
          </p:nvSpPr>
          <p:spPr>
            <a:xfrm>
              <a:off x="13582411" y="5116763"/>
              <a:ext cx="43815" cy="32384"/>
            </a:xfrm>
            <a:custGeom>
              <a:avLst/>
              <a:gdLst/>
              <a:ahLst/>
              <a:cxnLst/>
              <a:rect l="l" t="t" r="r" b="b"/>
              <a:pathLst>
                <a:path w="43815" h="32385">
                  <a:moveTo>
                    <a:pt x="43513" y="0"/>
                  </a:moveTo>
                  <a:lnTo>
                    <a:pt x="0" y="19227"/>
                  </a:lnTo>
                  <a:lnTo>
                    <a:pt x="8095" y="32382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0" name="object 100" descr=""/>
            <p:cNvSpPr/>
            <p:nvPr/>
          </p:nvSpPr>
          <p:spPr>
            <a:xfrm>
              <a:off x="13582411" y="5116763"/>
              <a:ext cx="43815" cy="32384"/>
            </a:xfrm>
            <a:custGeom>
              <a:avLst/>
              <a:gdLst/>
              <a:ahLst/>
              <a:cxnLst/>
              <a:rect l="l" t="t" r="r" b="b"/>
              <a:pathLst>
                <a:path w="43815" h="32385">
                  <a:moveTo>
                    <a:pt x="0" y="19227"/>
                  </a:moveTo>
                  <a:lnTo>
                    <a:pt x="43513" y="0"/>
                  </a:lnTo>
                  <a:lnTo>
                    <a:pt x="8095" y="32382"/>
                  </a:lnTo>
                  <a:lnTo>
                    <a:pt x="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1" name="object 101" descr=""/>
            <p:cNvSpPr/>
            <p:nvPr/>
          </p:nvSpPr>
          <p:spPr>
            <a:xfrm>
              <a:off x="13209001" y="5143073"/>
              <a:ext cx="377825" cy="199390"/>
            </a:xfrm>
            <a:custGeom>
              <a:avLst/>
              <a:gdLst/>
              <a:ahLst/>
              <a:cxnLst/>
              <a:rect l="l" t="t" r="r" b="b"/>
              <a:pathLst>
                <a:path w="377825" h="199389">
                  <a:moveTo>
                    <a:pt x="377457" y="0"/>
                  </a:moveTo>
                  <a:lnTo>
                    <a:pt x="72860" y="199354"/>
                  </a:lnTo>
                  <a:lnTo>
                    <a:pt x="49585" y="199354"/>
                  </a:lnTo>
                  <a:lnTo>
                    <a:pt x="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2" name="object 102" descr=""/>
          <p:cNvSpPr txBox="1"/>
          <p:nvPr/>
        </p:nvSpPr>
        <p:spPr>
          <a:xfrm>
            <a:off x="13186181" y="6037452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03" name="object 103" descr=""/>
          <p:cNvGrpSpPr/>
          <p:nvPr/>
        </p:nvGrpSpPr>
        <p:grpSpPr>
          <a:xfrm>
            <a:off x="13207731" y="2507178"/>
            <a:ext cx="418465" cy="3649345"/>
            <a:chOff x="13207731" y="2507178"/>
            <a:chExt cx="418465" cy="3649345"/>
          </a:xfrm>
        </p:grpSpPr>
        <p:pic>
          <p:nvPicPr>
            <p:cNvPr id="104" name="object 104" descr="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280850" y="5922276"/>
              <a:ext cx="236796" cy="233760"/>
            </a:xfrm>
            <a:prstGeom prst="rect">
              <a:avLst/>
            </a:prstGeom>
          </p:spPr>
        </p:pic>
        <p:sp>
          <p:nvSpPr>
            <p:cNvPr id="105" name="object 105" descr=""/>
            <p:cNvSpPr/>
            <p:nvPr/>
          </p:nvSpPr>
          <p:spPr>
            <a:xfrm>
              <a:off x="13582411" y="5929360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4">
                  <a:moveTo>
                    <a:pt x="43513" y="0"/>
                  </a:moveTo>
                  <a:lnTo>
                    <a:pt x="0" y="19227"/>
                  </a:lnTo>
                  <a:lnTo>
                    <a:pt x="8095" y="33394"/>
                  </a:lnTo>
                  <a:lnTo>
                    <a:pt x="435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06" name="object 106" descr=""/>
            <p:cNvSpPr/>
            <p:nvPr/>
          </p:nvSpPr>
          <p:spPr>
            <a:xfrm>
              <a:off x="13582411" y="5929360"/>
              <a:ext cx="43815" cy="33655"/>
            </a:xfrm>
            <a:custGeom>
              <a:avLst/>
              <a:gdLst/>
              <a:ahLst/>
              <a:cxnLst/>
              <a:rect l="l" t="t" r="r" b="b"/>
              <a:pathLst>
                <a:path w="43815" h="33654">
                  <a:moveTo>
                    <a:pt x="0" y="19227"/>
                  </a:moveTo>
                  <a:lnTo>
                    <a:pt x="43513" y="0"/>
                  </a:lnTo>
                  <a:lnTo>
                    <a:pt x="8095" y="33394"/>
                  </a:lnTo>
                  <a:lnTo>
                    <a:pt x="0" y="1922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7" name="object 107" descr=""/>
            <p:cNvSpPr/>
            <p:nvPr/>
          </p:nvSpPr>
          <p:spPr>
            <a:xfrm>
              <a:off x="13209001" y="5955670"/>
              <a:ext cx="377825" cy="199390"/>
            </a:xfrm>
            <a:custGeom>
              <a:avLst/>
              <a:gdLst/>
              <a:ahLst/>
              <a:cxnLst/>
              <a:rect l="l" t="t" r="r" b="b"/>
              <a:pathLst>
                <a:path w="377825" h="199389">
                  <a:moveTo>
                    <a:pt x="377457" y="0"/>
                  </a:moveTo>
                  <a:lnTo>
                    <a:pt x="72860" y="199354"/>
                  </a:lnTo>
                  <a:lnTo>
                    <a:pt x="49585" y="199354"/>
                  </a:lnTo>
                  <a:lnTo>
                    <a:pt x="0" y="19935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8" name="object 108" descr=""/>
            <p:cNvSpPr/>
            <p:nvPr/>
          </p:nvSpPr>
          <p:spPr>
            <a:xfrm>
              <a:off x="13458953" y="2510988"/>
              <a:ext cx="140970" cy="3251835"/>
            </a:xfrm>
            <a:custGeom>
              <a:avLst/>
              <a:gdLst/>
              <a:ahLst/>
              <a:cxnLst/>
              <a:rect l="l" t="t" r="r" b="b"/>
              <a:pathLst>
                <a:path w="140969" h="3251835">
                  <a:moveTo>
                    <a:pt x="140661" y="812596"/>
                  </a:moveTo>
                  <a:lnTo>
                    <a:pt x="0" y="812596"/>
                  </a:lnTo>
                </a:path>
                <a:path w="140969" h="3251835">
                  <a:moveTo>
                    <a:pt x="140661" y="1625193"/>
                  </a:moveTo>
                  <a:lnTo>
                    <a:pt x="0" y="1625193"/>
                  </a:lnTo>
                </a:path>
                <a:path w="140969" h="3251835">
                  <a:moveTo>
                    <a:pt x="140661" y="2438802"/>
                  </a:moveTo>
                  <a:lnTo>
                    <a:pt x="0" y="2438802"/>
                  </a:lnTo>
                </a:path>
                <a:path w="140969" h="3251835">
                  <a:moveTo>
                    <a:pt x="140661" y="3251399"/>
                  </a:moveTo>
                  <a:lnTo>
                    <a:pt x="0" y="3251399"/>
                  </a:lnTo>
                </a:path>
                <a:path w="140969" h="3251835">
                  <a:moveTo>
                    <a:pt x="140661" y="0"/>
                  </a:moveTo>
                  <a:lnTo>
                    <a:pt x="0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" name="object 109" descr=""/>
          <p:cNvSpPr txBox="1"/>
          <p:nvPr/>
        </p:nvSpPr>
        <p:spPr>
          <a:xfrm>
            <a:off x="13755909" y="3283933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0" name="object 110" descr=""/>
          <p:cNvSpPr/>
          <p:nvPr/>
        </p:nvSpPr>
        <p:spPr>
          <a:xfrm>
            <a:off x="13564196" y="3323585"/>
            <a:ext cx="254000" cy="78105"/>
          </a:xfrm>
          <a:custGeom>
            <a:avLst/>
            <a:gdLst/>
            <a:ahLst/>
            <a:cxnLst/>
            <a:rect l="l" t="t" r="r" b="b"/>
            <a:pathLst>
              <a:path w="254000" h="78104">
                <a:moveTo>
                  <a:pt x="0" y="0"/>
                </a:moveTo>
                <a:lnTo>
                  <a:pt x="176079" y="77920"/>
                </a:lnTo>
                <a:lnTo>
                  <a:pt x="200366" y="77920"/>
                </a:lnTo>
                <a:lnTo>
                  <a:pt x="253999" y="77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1" name="object 111" descr=""/>
          <p:cNvSpPr txBox="1"/>
          <p:nvPr/>
        </p:nvSpPr>
        <p:spPr>
          <a:xfrm>
            <a:off x="13755909" y="4096530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2" name="object 112" descr=""/>
          <p:cNvSpPr/>
          <p:nvPr/>
        </p:nvSpPr>
        <p:spPr>
          <a:xfrm>
            <a:off x="13564196" y="4136182"/>
            <a:ext cx="254000" cy="78105"/>
          </a:xfrm>
          <a:custGeom>
            <a:avLst/>
            <a:gdLst/>
            <a:ahLst/>
            <a:cxnLst/>
            <a:rect l="l" t="t" r="r" b="b"/>
            <a:pathLst>
              <a:path w="254000" h="78104">
                <a:moveTo>
                  <a:pt x="0" y="0"/>
                </a:moveTo>
                <a:lnTo>
                  <a:pt x="176079" y="77920"/>
                </a:lnTo>
                <a:lnTo>
                  <a:pt x="200366" y="77920"/>
                </a:lnTo>
                <a:lnTo>
                  <a:pt x="253999" y="7792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3" name="object 113" descr=""/>
          <p:cNvSpPr txBox="1"/>
          <p:nvPr/>
        </p:nvSpPr>
        <p:spPr>
          <a:xfrm>
            <a:off x="13755909" y="4909127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4" name="object 114" descr=""/>
          <p:cNvSpPr/>
          <p:nvPr/>
        </p:nvSpPr>
        <p:spPr>
          <a:xfrm>
            <a:off x="13564196" y="4949790"/>
            <a:ext cx="254000" cy="77470"/>
          </a:xfrm>
          <a:custGeom>
            <a:avLst/>
            <a:gdLst/>
            <a:ahLst/>
            <a:cxnLst/>
            <a:rect l="l" t="t" r="r" b="b"/>
            <a:pathLst>
              <a:path w="254000" h="77470">
                <a:moveTo>
                  <a:pt x="0" y="0"/>
                </a:moveTo>
                <a:lnTo>
                  <a:pt x="176079" y="76908"/>
                </a:lnTo>
                <a:lnTo>
                  <a:pt x="200366" y="76908"/>
                </a:lnTo>
                <a:lnTo>
                  <a:pt x="253999" y="7690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" name="object 115" descr=""/>
          <p:cNvSpPr txBox="1"/>
          <p:nvPr/>
        </p:nvSpPr>
        <p:spPr>
          <a:xfrm>
            <a:off x="13755909" y="5722736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16" name="object 116" descr=""/>
          <p:cNvSpPr/>
          <p:nvPr/>
        </p:nvSpPr>
        <p:spPr>
          <a:xfrm>
            <a:off x="13564196" y="2361219"/>
            <a:ext cx="619760" cy="3790315"/>
          </a:xfrm>
          <a:custGeom>
            <a:avLst/>
            <a:gdLst/>
            <a:ahLst/>
            <a:cxnLst/>
            <a:rect l="l" t="t" r="r" b="b"/>
            <a:pathLst>
              <a:path w="619759" h="3790315">
                <a:moveTo>
                  <a:pt x="0" y="3401168"/>
                </a:moveTo>
                <a:lnTo>
                  <a:pt x="176079" y="3478076"/>
                </a:lnTo>
                <a:lnTo>
                  <a:pt x="200366" y="3478076"/>
                </a:lnTo>
                <a:lnTo>
                  <a:pt x="253999" y="3478076"/>
                </a:lnTo>
              </a:path>
              <a:path w="619759" h="3790315">
                <a:moveTo>
                  <a:pt x="125481" y="30358"/>
                </a:moveTo>
                <a:lnTo>
                  <a:pt x="619314" y="30358"/>
                </a:lnTo>
              </a:path>
              <a:path w="619759" h="3790315">
                <a:moveTo>
                  <a:pt x="125481" y="3759399"/>
                </a:moveTo>
                <a:lnTo>
                  <a:pt x="619314" y="3759399"/>
                </a:lnTo>
              </a:path>
              <a:path w="619759" h="3790315">
                <a:moveTo>
                  <a:pt x="588955" y="0"/>
                </a:moveTo>
                <a:lnTo>
                  <a:pt x="588955" y="3789757"/>
                </a:lnTo>
              </a:path>
              <a:path w="619759" h="3790315">
                <a:moveTo>
                  <a:pt x="619314" y="59705"/>
                </a:moveTo>
                <a:lnTo>
                  <a:pt x="559609" y="0"/>
                </a:lnTo>
              </a:path>
              <a:path w="619759" h="3790315">
                <a:moveTo>
                  <a:pt x="559609" y="3730052"/>
                </a:moveTo>
                <a:lnTo>
                  <a:pt x="619314" y="378975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" name="object 117" descr=""/>
          <p:cNvSpPr txBox="1"/>
          <p:nvPr/>
        </p:nvSpPr>
        <p:spPr>
          <a:xfrm>
            <a:off x="14044834" y="4150998"/>
            <a:ext cx="118745" cy="50800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10" i="1">
                <a:latin typeface="ISOCPEUR"/>
                <a:cs typeface="ISOCPEUR"/>
              </a:rPr>
              <a:t>200*39=7800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18" name="object 118" descr=""/>
          <p:cNvGrpSpPr/>
          <p:nvPr/>
        </p:nvGrpSpPr>
        <p:grpSpPr>
          <a:xfrm>
            <a:off x="13444706" y="6116491"/>
            <a:ext cx="740410" cy="2020570"/>
            <a:chOff x="13444706" y="6116491"/>
            <a:chExt cx="740410" cy="2020570"/>
          </a:xfrm>
        </p:grpSpPr>
        <p:sp>
          <p:nvSpPr>
            <p:cNvPr id="119" name="object 119" descr=""/>
            <p:cNvSpPr/>
            <p:nvPr/>
          </p:nvSpPr>
          <p:spPr>
            <a:xfrm>
              <a:off x="13448833" y="6120618"/>
              <a:ext cx="161925" cy="0"/>
            </a:xfrm>
            <a:custGeom>
              <a:avLst/>
              <a:gdLst/>
              <a:ahLst/>
              <a:cxnLst/>
              <a:rect l="l" t="t" r="r" b="b"/>
              <a:pathLst>
                <a:path w="161925" h="0">
                  <a:moveTo>
                    <a:pt x="0" y="0"/>
                  </a:moveTo>
                  <a:lnTo>
                    <a:pt x="161912" y="0"/>
                  </a:lnTo>
                </a:path>
              </a:pathLst>
            </a:custGeom>
            <a:ln w="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20" name="object 120" descr=""/>
            <p:cNvSpPr/>
            <p:nvPr/>
          </p:nvSpPr>
          <p:spPr>
            <a:xfrm>
              <a:off x="13689678" y="6138834"/>
              <a:ext cx="494030" cy="1997075"/>
            </a:xfrm>
            <a:custGeom>
              <a:avLst/>
              <a:gdLst/>
              <a:ahLst/>
              <a:cxnLst/>
              <a:rect l="l" t="t" r="r" b="b"/>
              <a:pathLst>
                <a:path w="494030" h="1997075">
                  <a:moveTo>
                    <a:pt x="0" y="29346"/>
                  </a:moveTo>
                  <a:lnTo>
                    <a:pt x="493832" y="29346"/>
                  </a:lnTo>
                </a:path>
                <a:path w="494030" h="1997075">
                  <a:moveTo>
                    <a:pt x="0" y="1966221"/>
                  </a:moveTo>
                  <a:lnTo>
                    <a:pt x="493832" y="1966221"/>
                  </a:lnTo>
                </a:path>
                <a:path w="494030" h="1997075">
                  <a:moveTo>
                    <a:pt x="463473" y="0"/>
                  </a:moveTo>
                  <a:lnTo>
                    <a:pt x="463473" y="1996580"/>
                  </a:lnTo>
                </a:path>
                <a:path w="494030" h="1997075">
                  <a:moveTo>
                    <a:pt x="493832" y="59705"/>
                  </a:moveTo>
                  <a:lnTo>
                    <a:pt x="434127" y="0"/>
                  </a:lnTo>
                </a:path>
                <a:path w="494030" h="1997075">
                  <a:moveTo>
                    <a:pt x="434127" y="1935862"/>
                  </a:moveTo>
                  <a:lnTo>
                    <a:pt x="493832" y="199658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21" name="object 121" descr=""/>
          <p:cNvSpPr txBox="1"/>
          <p:nvPr/>
        </p:nvSpPr>
        <p:spPr>
          <a:xfrm>
            <a:off x="14045846" y="7041469"/>
            <a:ext cx="118745" cy="2051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latin typeface="ISOCPEUR"/>
                <a:cs typeface="ISOCPEUR"/>
              </a:rPr>
              <a:t>4050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22" name="object 122" descr=""/>
          <p:cNvSpPr/>
          <p:nvPr/>
        </p:nvSpPr>
        <p:spPr>
          <a:xfrm>
            <a:off x="13689677" y="5859535"/>
            <a:ext cx="495934" cy="368935"/>
          </a:xfrm>
          <a:custGeom>
            <a:avLst/>
            <a:gdLst/>
            <a:ahLst/>
            <a:cxnLst/>
            <a:rect l="l" t="t" r="r" b="b"/>
            <a:pathLst>
              <a:path w="495934" h="368935">
                <a:moveTo>
                  <a:pt x="0" y="261083"/>
                </a:moveTo>
                <a:lnTo>
                  <a:pt x="495856" y="261083"/>
                </a:lnTo>
              </a:path>
              <a:path w="495934" h="368935">
                <a:moveTo>
                  <a:pt x="0" y="308645"/>
                </a:moveTo>
                <a:lnTo>
                  <a:pt x="495856" y="308645"/>
                </a:lnTo>
              </a:path>
              <a:path w="495934" h="368935">
                <a:moveTo>
                  <a:pt x="465497" y="0"/>
                </a:moveTo>
                <a:lnTo>
                  <a:pt x="465497" y="261083"/>
                </a:lnTo>
                <a:lnTo>
                  <a:pt x="465497" y="308645"/>
                </a:lnTo>
                <a:lnTo>
                  <a:pt x="465497" y="368350"/>
                </a:lnTo>
              </a:path>
              <a:path w="495934" h="368935">
                <a:moveTo>
                  <a:pt x="495856" y="339003"/>
                </a:moveTo>
                <a:lnTo>
                  <a:pt x="436151" y="279298"/>
                </a:lnTo>
              </a:path>
              <a:path w="495934" h="368935">
                <a:moveTo>
                  <a:pt x="436151" y="231736"/>
                </a:moveTo>
                <a:lnTo>
                  <a:pt x="495856" y="29144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" name="object 123" descr=""/>
          <p:cNvSpPr txBox="1"/>
          <p:nvPr/>
        </p:nvSpPr>
        <p:spPr>
          <a:xfrm>
            <a:off x="14062137" y="5863300"/>
            <a:ext cx="99695" cy="1365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670"/>
              </a:lnSpc>
            </a:pPr>
            <a:r>
              <a:rPr dirty="0" sz="600" spc="-25" i="1">
                <a:latin typeface="ISOCPEUR"/>
                <a:cs typeface="ISOCPEUR"/>
              </a:rPr>
              <a:t>100</a:t>
            </a:r>
            <a:endParaRPr sz="600">
              <a:latin typeface="ISOCPEUR"/>
              <a:cs typeface="ISOCPEUR"/>
            </a:endParaRPr>
          </a:p>
        </p:txBody>
      </p:sp>
      <p:pic>
        <p:nvPicPr>
          <p:cNvPr id="124" name="object 124" descr="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642500" y="9003668"/>
            <a:ext cx="3145144" cy="1907528"/>
          </a:xfrm>
          <a:prstGeom prst="rect">
            <a:avLst/>
          </a:prstGeom>
        </p:spPr>
      </p:pic>
      <p:sp>
        <p:nvSpPr>
          <p:cNvPr id="125" name="object 125" descr=""/>
          <p:cNvSpPr txBox="1"/>
          <p:nvPr/>
        </p:nvSpPr>
        <p:spPr>
          <a:xfrm rot="1320000">
            <a:off x="13149533" y="9597165"/>
            <a:ext cx="138460" cy="70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55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6" name="object 126" descr=""/>
          <p:cNvSpPr txBox="1"/>
          <p:nvPr/>
        </p:nvSpPr>
        <p:spPr>
          <a:xfrm rot="4020000">
            <a:off x="13297122" y="9733323"/>
            <a:ext cx="126379" cy="70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55"/>
              </a:lnSpc>
            </a:pPr>
            <a:r>
              <a:rPr dirty="0" sz="550" spc="-80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7" name="object 127" descr=""/>
          <p:cNvSpPr txBox="1"/>
          <p:nvPr/>
        </p:nvSpPr>
        <p:spPr>
          <a:xfrm rot="17580000">
            <a:off x="13225088" y="9915486"/>
            <a:ext cx="126379" cy="71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60"/>
              </a:lnSpc>
            </a:pPr>
            <a:r>
              <a:rPr dirty="0" sz="550" spc="-80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8" name="object 128" descr=""/>
          <p:cNvSpPr txBox="1"/>
          <p:nvPr/>
        </p:nvSpPr>
        <p:spPr>
          <a:xfrm rot="20280000">
            <a:off x="13122264" y="10010149"/>
            <a:ext cx="126893" cy="71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60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29" name="object 129" descr=""/>
          <p:cNvSpPr txBox="1"/>
          <p:nvPr/>
        </p:nvSpPr>
        <p:spPr>
          <a:xfrm rot="1320000">
            <a:off x="12982451" y="10006790"/>
            <a:ext cx="126893" cy="6985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50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 rot="4020000">
            <a:off x="12887720" y="9903705"/>
            <a:ext cx="126893" cy="70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55"/>
              </a:lnSpc>
            </a:pPr>
            <a:r>
              <a:rPr dirty="0" sz="550" spc="-80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 txBox="1"/>
          <p:nvPr/>
        </p:nvSpPr>
        <p:spPr>
          <a:xfrm rot="17580000">
            <a:off x="12815730" y="9745554"/>
            <a:ext cx="126893" cy="71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60"/>
              </a:lnSpc>
            </a:pPr>
            <a:r>
              <a:rPr dirty="0" sz="550" spc="-80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2" name="object 132" descr=""/>
          <p:cNvSpPr txBox="1"/>
          <p:nvPr/>
        </p:nvSpPr>
        <p:spPr>
          <a:xfrm rot="20280000">
            <a:off x="12952526" y="9601401"/>
            <a:ext cx="126379" cy="71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60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33" name="object 133" descr=""/>
          <p:cNvSpPr txBox="1"/>
          <p:nvPr/>
        </p:nvSpPr>
        <p:spPr>
          <a:xfrm>
            <a:off x="13012125" y="8800066"/>
            <a:ext cx="1936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10" i="1">
                <a:latin typeface="ISOCPEUR"/>
                <a:cs typeface="ISOCPEUR"/>
              </a:rPr>
              <a:t>1-</a:t>
            </a:r>
            <a:r>
              <a:rPr dirty="0" sz="1150" spc="-50" i="1"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4" name="object 134" descr=""/>
          <p:cNvSpPr txBox="1"/>
          <p:nvPr/>
        </p:nvSpPr>
        <p:spPr>
          <a:xfrm>
            <a:off x="13838890" y="8867684"/>
            <a:ext cx="894080" cy="571500"/>
          </a:xfrm>
          <a:prstGeom prst="rect">
            <a:avLst/>
          </a:prstGeom>
        </p:spPr>
        <p:txBody>
          <a:bodyPr wrap="square" lIns="0" tIns="495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390"/>
              </a:spcBef>
            </a:pPr>
            <a:r>
              <a:rPr dirty="0" sz="800" i="1">
                <a:latin typeface="ISOCPEUR"/>
                <a:cs typeface="ISOCPEUR"/>
              </a:rPr>
              <a:t>Фрагмент</a:t>
            </a:r>
            <a:r>
              <a:rPr dirty="0" sz="800" spc="35" i="1">
                <a:latin typeface="ISOCPEUR"/>
                <a:cs typeface="ISOCPEUR"/>
              </a:rPr>
              <a:t> </a:t>
            </a:r>
            <a:r>
              <a:rPr dirty="0" sz="800" spc="-50" i="1">
                <a:latin typeface="ISOCPEUR"/>
                <a:cs typeface="ISOCPEUR"/>
              </a:rPr>
              <a:t>A</a:t>
            </a:r>
            <a:endParaRPr sz="800">
              <a:latin typeface="ISOCPEUR"/>
              <a:cs typeface="ISOCPEUR"/>
            </a:endParaRPr>
          </a:p>
          <a:p>
            <a:pPr algn="ctr" marL="281305">
              <a:lnSpc>
                <a:spcPts val="1315"/>
              </a:lnSpc>
              <a:spcBef>
                <a:spcPts val="409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  <a:p>
            <a:pPr algn="ctr" marL="274955">
              <a:lnSpc>
                <a:spcPts val="1315"/>
              </a:lnSpc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5" name="object 135" descr=""/>
          <p:cNvSpPr txBox="1"/>
          <p:nvPr/>
        </p:nvSpPr>
        <p:spPr>
          <a:xfrm>
            <a:off x="11648015" y="9984050"/>
            <a:ext cx="619125" cy="3638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ctr">
              <a:lnSpc>
                <a:spcPts val="132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  <a:p>
            <a:pPr algn="ctr">
              <a:lnSpc>
                <a:spcPts val="1320"/>
              </a:lnSpc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12072022" y="1043436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2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1836237" y="10593244"/>
            <a:ext cx="57086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15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200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8" name="object 138" descr=""/>
          <p:cNvSpPr txBox="1"/>
          <p:nvPr/>
        </p:nvSpPr>
        <p:spPr>
          <a:xfrm>
            <a:off x="11619680" y="9339436"/>
            <a:ext cx="619125" cy="36258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ctr" marL="3810">
              <a:lnSpc>
                <a:spcPts val="1315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  <a:p>
            <a:pPr algn="ctr">
              <a:lnSpc>
                <a:spcPts val="1315"/>
              </a:lnSpc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9" name="object 139" descr=""/>
          <p:cNvSpPr txBox="1"/>
          <p:nvPr/>
        </p:nvSpPr>
        <p:spPr>
          <a:xfrm>
            <a:off x="14432905" y="10519371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0" name="object 140" descr=""/>
          <p:cNvSpPr txBox="1"/>
          <p:nvPr/>
        </p:nvSpPr>
        <p:spPr>
          <a:xfrm>
            <a:off x="14172834" y="10678248"/>
            <a:ext cx="6197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1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1" name="object 141" descr=""/>
          <p:cNvSpPr txBox="1"/>
          <p:nvPr/>
        </p:nvSpPr>
        <p:spPr>
          <a:xfrm>
            <a:off x="14145511" y="10316981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2" name="object 142" descr=""/>
          <p:cNvSpPr txBox="1"/>
          <p:nvPr/>
        </p:nvSpPr>
        <p:spPr>
          <a:xfrm>
            <a:off x="12044700" y="9059126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3" name="object 143" descr=""/>
          <p:cNvSpPr txBox="1"/>
          <p:nvPr/>
        </p:nvSpPr>
        <p:spPr>
          <a:xfrm>
            <a:off x="12519305" y="10663069"/>
            <a:ext cx="2133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latin typeface="ISOCPEUR"/>
                <a:cs typeface="ISOCPEUR"/>
              </a:rPr>
              <a:t>100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 txBox="1"/>
          <p:nvPr/>
        </p:nvSpPr>
        <p:spPr>
          <a:xfrm>
            <a:off x="12995934" y="10663069"/>
            <a:ext cx="233679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latin typeface="ISOCPEUR"/>
                <a:cs typeface="ISOCPEUR"/>
              </a:rPr>
              <a:t>320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5" name="object 145" descr=""/>
          <p:cNvSpPr txBox="1"/>
          <p:nvPr/>
        </p:nvSpPr>
        <p:spPr>
          <a:xfrm>
            <a:off x="13499886" y="10663069"/>
            <a:ext cx="2133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-25" i="1">
                <a:latin typeface="ISOCPEUR"/>
                <a:cs typeface="ISOCPEUR"/>
              </a:rPr>
              <a:t>100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46" name="object 146" descr=""/>
          <p:cNvGrpSpPr/>
          <p:nvPr/>
        </p:nvGrpSpPr>
        <p:grpSpPr>
          <a:xfrm>
            <a:off x="13358572" y="11932056"/>
            <a:ext cx="1833245" cy="292100"/>
            <a:chOff x="13358572" y="11932056"/>
            <a:chExt cx="1833245" cy="292100"/>
          </a:xfrm>
        </p:grpSpPr>
        <p:sp>
          <p:nvSpPr>
            <p:cNvPr id="147" name="object 147" descr=""/>
            <p:cNvSpPr/>
            <p:nvPr/>
          </p:nvSpPr>
          <p:spPr>
            <a:xfrm>
              <a:off x="13360794" y="11934279"/>
              <a:ext cx="1800860" cy="287655"/>
            </a:xfrm>
            <a:custGeom>
              <a:avLst/>
              <a:gdLst/>
              <a:ahLst/>
              <a:cxnLst/>
              <a:rect l="l" t="t" r="r" b="b"/>
              <a:pathLst>
                <a:path w="1800859" h="287654">
                  <a:moveTo>
                    <a:pt x="1800261" y="263107"/>
                  </a:moveTo>
                  <a:lnTo>
                    <a:pt x="1417743" y="263107"/>
                  </a:lnTo>
                  <a:lnTo>
                    <a:pt x="1139457" y="0"/>
                  </a:lnTo>
                  <a:lnTo>
                    <a:pt x="660804" y="0"/>
                  </a:lnTo>
                  <a:lnTo>
                    <a:pt x="382517" y="263107"/>
                  </a:lnTo>
                  <a:lnTo>
                    <a:pt x="0" y="263107"/>
                  </a:lnTo>
                  <a:lnTo>
                    <a:pt x="0" y="287394"/>
                  </a:lnTo>
                  <a:lnTo>
                    <a:pt x="392637" y="287394"/>
                  </a:lnTo>
                  <a:lnTo>
                    <a:pt x="670923" y="24286"/>
                  </a:lnTo>
                  <a:lnTo>
                    <a:pt x="1129337" y="24286"/>
                  </a:lnTo>
                  <a:lnTo>
                    <a:pt x="1407624" y="287394"/>
                  </a:lnTo>
                  <a:lnTo>
                    <a:pt x="1800261" y="287394"/>
                  </a:lnTo>
                  <a:lnTo>
                    <a:pt x="1800261" y="263107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8" name="object 148" descr=""/>
            <p:cNvSpPr/>
            <p:nvPr/>
          </p:nvSpPr>
          <p:spPr>
            <a:xfrm>
              <a:off x="14748180" y="12033450"/>
              <a:ext cx="442595" cy="139700"/>
            </a:xfrm>
            <a:custGeom>
              <a:avLst/>
              <a:gdLst/>
              <a:ahLst/>
              <a:cxnLst/>
              <a:rect l="l" t="t" r="r" b="b"/>
              <a:pathLst>
                <a:path w="442594" h="139700">
                  <a:moveTo>
                    <a:pt x="412876" y="139649"/>
                  </a:moveTo>
                  <a:lnTo>
                    <a:pt x="412876" y="0"/>
                  </a:lnTo>
                </a:path>
                <a:path w="442594" h="139700">
                  <a:moveTo>
                    <a:pt x="30358" y="127505"/>
                  </a:moveTo>
                  <a:lnTo>
                    <a:pt x="30358" y="0"/>
                  </a:lnTo>
                </a:path>
                <a:path w="442594" h="139700">
                  <a:moveTo>
                    <a:pt x="442222" y="29346"/>
                  </a:moveTo>
                  <a:lnTo>
                    <a:pt x="0" y="29346"/>
                  </a:lnTo>
                </a:path>
                <a:path w="442594" h="139700">
                  <a:moveTo>
                    <a:pt x="382517" y="59705"/>
                  </a:moveTo>
                  <a:lnTo>
                    <a:pt x="442222" y="0"/>
                  </a:lnTo>
                </a:path>
                <a:path w="442594" h="139700">
                  <a:moveTo>
                    <a:pt x="59705" y="0"/>
                  </a:moveTo>
                  <a:lnTo>
                    <a:pt x="0" y="5970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" name="object 149" descr=""/>
          <p:cNvSpPr txBox="1"/>
          <p:nvPr/>
        </p:nvSpPr>
        <p:spPr>
          <a:xfrm>
            <a:off x="14906497" y="1193405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" name="object 150" descr=""/>
          <p:cNvSpPr/>
          <p:nvPr/>
        </p:nvSpPr>
        <p:spPr>
          <a:xfrm>
            <a:off x="13331446" y="11720757"/>
            <a:ext cx="1198245" cy="440690"/>
          </a:xfrm>
          <a:custGeom>
            <a:avLst/>
            <a:gdLst/>
            <a:ahLst/>
            <a:cxnLst/>
            <a:rect l="l" t="t" r="r" b="b"/>
            <a:pathLst>
              <a:path w="1198244" h="440690">
                <a:moveTo>
                  <a:pt x="1168803" y="178103"/>
                </a:moveTo>
                <a:lnTo>
                  <a:pt x="1168803" y="0"/>
                </a:lnTo>
              </a:path>
              <a:path w="1198244" h="440690">
                <a:moveTo>
                  <a:pt x="690150" y="178103"/>
                </a:moveTo>
                <a:lnTo>
                  <a:pt x="690150" y="0"/>
                </a:lnTo>
              </a:path>
              <a:path w="1198244" h="440690">
                <a:moveTo>
                  <a:pt x="1198150" y="29346"/>
                </a:moveTo>
                <a:lnTo>
                  <a:pt x="660804" y="29346"/>
                </a:lnTo>
              </a:path>
              <a:path w="1198244" h="440690">
                <a:moveTo>
                  <a:pt x="1138445" y="59705"/>
                </a:moveTo>
                <a:lnTo>
                  <a:pt x="1198150" y="0"/>
                </a:lnTo>
              </a:path>
              <a:path w="1198244" h="440690">
                <a:moveTo>
                  <a:pt x="720509" y="0"/>
                </a:moveTo>
                <a:lnTo>
                  <a:pt x="660804" y="59705"/>
                </a:lnTo>
              </a:path>
              <a:path w="1198244" h="440690">
                <a:moveTo>
                  <a:pt x="29346" y="440198"/>
                </a:moveTo>
                <a:lnTo>
                  <a:pt x="29346" y="312692"/>
                </a:lnTo>
              </a:path>
              <a:path w="1198244" h="440690">
                <a:moveTo>
                  <a:pt x="411864" y="440198"/>
                </a:moveTo>
                <a:lnTo>
                  <a:pt x="411864" y="312692"/>
                </a:lnTo>
              </a:path>
              <a:path w="1198244" h="440690">
                <a:moveTo>
                  <a:pt x="0" y="342039"/>
                </a:moveTo>
                <a:lnTo>
                  <a:pt x="442222" y="342039"/>
                </a:lnTo>
              </a:path>
              <a:path w="1198244" h="440690">
                <a:moveTo>
                  <a:pt x="59705" y="312692"/>
                </a:moveTo>
                <a:lnTo>
                  <a:pt x="0" y="372398"/>
                </a:lnTo>
              </a:path>
              <a:path w="1198244" h="440690">
                <a:moveTo>
                  <a:pt x="382517" y="372398"/>
                </a:moveTo>
                <a:lnTo>
                  <a:pt x="442222" y="3126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" name="object 151" descr=""/>
          <p:cNvSpPr txBox="1"/>
          <p:nvPr/>
        </p:nvSpPr>
        <p:spPr>
          <a:xfrm>
            <a:off x="13489767" y="1193405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" name="object 152" descr=""/>
          <p:cNvSpPr/>
          <p:nvPr/>
        </p:nvSpPr>
        <p:spPr>
          <a:xfrm>
            <a:off x="13624912" y="11807785"/>
            <a:ext cx="364490" cy="364490"/>
          </a:xfrm>
          <a:custGeom>
            <a:avLst/>
            <a:gdLst/>
            <a:ahLst/>
            <a:cxnLst/>
            <a:rect l="l" t="t" r="r" b="b"/>
            <a:pathLst>
              <a:path w="364490" h="364490">
                <a:moveTo>
                  <a:pt x="93099" y="364302"/>
                </a:moveTo>
                <a:lnTo>
                  <a:pt x="0" y="271202"/>
                </a:lnTo>
              </a:path>
              <a:path w="364490" h="364490">
                <a:moveTo>
                  <a:pt x="364302" y="94111"/>
                </a:moveTo>
                <a:lnTo>
                  <a:pt x="270191" y="0"/>
                </a:lnTo>
              </a:path>
              <a:path w="364490" h="364490">
                <a:moveTo>
                  <a:pt x="0" y="312692"/>
                </a:moveTo>
                <a:lnTo>
                  <a:pt x="312692" y="0"/>
                </a:lnTo>
              </a:path>
              <a:path w="364490" h="364490">
                <a:moveTo>
                  <a:pt x="21250" y="249951"/>
                </a:moveTo>
                <a:lnTo>
                  <a:pt x="21250" y="3339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" name="object 153" descr=""/>
          <p:cNvSpPr/>
          <p:nvPr/>
        </p:nvSpPr>
        <p:spPr>
          <a:xfrm>
            <a:off x="13916355" y="11786534"/>
            <a:ext cx="0" cy="85090"/>
          </a:xfrm>
          <a:custGeom>
            <a:avLst/>
            <a:gdLst/>
            <a:ahLst/>
            <a:cxnLst/>
            <a:rect l="l" t="t" r="r" b="b"/>
            <a:pathLst>
              <a:path w="0" h="85090">
                <a:moveTo>
                  <a:pt x="0" y="85003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" name="object 154" descr=""/>
          <p:cNvSpPr txBox="1"/>
          <p:nvPr/>
        </p:nvSpPr>
        <p:spPr>
          <a:xfrm rot="18900000">
            <a:off x="13678493" y="11890396"/>
            <a:ext cx="127598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00"/>
              </a:lnSpc>
            </a:pPr>
            <a:r>
              <a:rPr dirty="0" sz="700" spc="-25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" name="object 155" descr=""/>
          <p:cNvSpPr/>
          <p:nvPr/>
        </p:nvSpPr>
        <p:spPr>
          <a:xfrm>
            <a:off x="14524538" y="11796654"/>
            <a:ext cx="406400" cy="374650"/>
          </a:xfrm>
          <a:custGeom>
            <a:avLst/>
            <a:gdLst/>
            <a:ahLst/>
            <a:cxnLst/>
            <a:rect l="l" t="t" r="r" b="b"/>
            <a:pathLst>
              <a:path w="406400" h="374650">
                <a:moveTo>
                  <a:pt x="0" y="111314"/>
                </a:moveTo>
                <a:lnTo>
                  <a:pt x="105242" y="0"/>
                </a:lnTo>
              </a:path>
              <a:path w="406400" h="374650">
                <a:moveTo>
                  <a:pt x="278286" y="374422"/>
                </a:moveTo>
                <a:lnTo>
                  <a:pt x="383529" y="263107"/>
                </a:lnTo>
              </a:path>
              <a:path w="406400" h="374650">
                <a:moveTo>
                  <a:pt x="63752" y="1011"/>
                </a:moveTo>
                <a:lnTo>
                  <a:pt x="384541" y="305609"/>
                </a:lnTo>
              </a:path>
              <a:path w="406400" h="374650">
                <a:moveTo>
                  <a:pt x="127505" y="21250"/>
                </a:moveTo>
                <a:lnTo>
                  <a:pt x="42501" y="23274"/>
                </a:lnTo>
              </a:path>
              <a:path w="406400" h="374650">
                <a:moveTo>
                  <a:pt x="320788" y="286382"/>
                </a:moveTo>
                <a:lnTo>
                  <a:pt x="405792" y="28435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" name="object 156" descr=""/>
          <p:cNvSpPr txBox="1"/>
          <p:nvPr/>
        </p:nvSpPr>
        <p:spPr>
          <a:xfrm rot="2580000">
            <a:off x="14713815" y="11865172"/>
            <a:ext cx="127598" cy="889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00"/>
              </a:lnSpc>
            </a:pPr>
            <a:r>
              <a:rPr dirty="0" sz="700" spc="-25" i="1">
                <a:latin typeface="ISOCPEUR"/>
                <a:cs typeface="ISOCPEUR"/>
              </a:rPr>
              <a:t>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" name="object 157" descr=""/>
          <p:cNvSpPr/>
          <p:nvPr/>
        </p:nvSpPr>
        <p:spPr>
          <a:xfrm>
            <a:off x="13788849" y="11903920"/>
            <a:ext cx="468630" cy="347345"/>
          </a:xfrm>
          <a:custGeom>
            <a:avLst/>
            <a:gdLst/>
            <a:ahLst/>
            <a:cxnLst/>
            <a:rect l="l" t="t" r="r" b="b"/>
            <a:pathLst>
              <a:path w="468630" h="347345">
                <a:moveTo>
                  <a:pt x="0" y="317752"/>
                </a:moveTo>
                <a:lnTo>
                  <a:pt x="468533" y="317752"/>
                </a:lnTo>
              </a:path>
              <a:path w="468630" h="347345">
                <a:moveTo>
                  <a:pt x="269179" y="30358"/>
                </a:moveTo>
                <a:lnTo>
                  <a:pt x="468533" y="30358"/>
                </a:lnTo>
              </a:path>
              <a:path w="468630" h="347345">
                <a:moveTo>
                  <a:pt x="439186" y="347099"/>
                </a:moveTo>
                <a:lnTo>
                  <a:pt x="439186" y="0"/>
                </a:lnTo>
              </a:path>
              <a:path w="468630" h="347345">
                <a:moveTo>
                  <a:pt x="408828" y="287394"/>
                </a:moveTo>
                <a:lnTo>
                  <a:pt x="468533" y="347099"/>
                </a:lnTo>
              </a:path>
              <a:path w="468630" h="347345">
                <a:moveTo>
                  <a:pt x="468533" y="60717"/>
                </a:moveTo>
                <a:lnTo>
                  <a:pt x="408828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" name="object 158" descr=""/>
          <p:cNvSpPr txBox="1"/>
          <p:nvPr/>
        </p:nvSpPr>
        <p:spPr>
          <a:xfrm>
            <a:off x="14119690" y="12029230"/>
            <a:ext cx="118745" cy="11239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" name="object 159" descr=""/>
          <p:cNvSpPr txBox="1"/>
          <p:nvPr/>
        </p:nvSpPr>
        <p:spPr>
          <a:xfrm>
            <a:off x="13984611" y="11293497"/>
            <a:ext cx="506095" cy="464820"/>
          </a:xfrm>
          <a:prstGeom prst="rect">
            <a:avLst/>
          </a:prstGeom>
        </p:spPr>
        <p:txBody>
          <a:bodyPr wrap="square" lIns="0" tIns="83820" rIns="0" bIns="0" rtlCol="0" vert="horz">
            <a:spAutoFit/>
          </a:bodyPr>
          <a:lstStyle/>
          <a:p>
            <a:pPr algn="ctr">
              <a:lnSpc>
                <a:spcPct val="100000"/>
              </a:lnSpc>
              <a:spcBef>
                <a:spcPts val="660"/>
              </a:spcBef>
            </a:pPr>
            <a:r>
              <a:rPr dirty="0" sz="1450" i="1">
                <a:latin typeface="ISOCPEUR"/>
                <a:cs typeface="ISOCPEUR"/>
              </a:rPr>
              <a:t>Поз.</a:t>
            </a:r>
            <a:r>
              <a:rPr dirty="0" sz="1450" spc="30" i="1">
                <a:latin typeface="ISOCPEUR"/>
                <a:cs typeface="ISOCPEUR"/>
              </a:rPr>
              <a:t> </a:t>
            </a:r>
            <a:r>
              <a:rPr dirty="0" sz="1450" spc="-50" i="1">
                <a:latin typeface="ISOCPEUR"/>
                <a:cs typeface="ISOCPEUR"/>
              </a:rPr>
              <a:t>4</a:t>
            </a:r>
            <a:endParaRPr sz="1450">
              <a:latin typeface="ISOCPEUR"/>
              <a:cs typeface="ISOCPEUR"/>
            </a:endParaRPr>
          </a:p>
          <a:p>
            <a:pPr algn="ctr" marL="23495">
              <a:lnSpc>
                <a:spcPct val="100000"/>
              </a:lnSpc>
              <a:spcBef>
                <a:spcPts val="310"/>
              </a:spcBef>
            </a:pPr>
            <a:r>
              <a:rPr dirty="0" sz="700" spc="-25" i="1">
                <a:latin typeface="ISOCPEUR"/>
                <a:cs typeface="ISOCPEUR"/>
              </a:rPr>
              <a:t>100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60" name="object 160" descr=""/>
          <p:cNvGrpSpPr/>
          <p:nvPr/>
        </p:nvGrpSpPr>
        <p:grpSpPr>
          <a:xfrm>
            <a:off x="11643314" y="11877411"/>
            <a:ext cx="893444" cy="440690"/>
            <a:chOff x="11643314" y="11877411"/>
            <a:chExt cx="893444" cy="440690"/>
          </a:xfrm>
        </p:grpSpPr>
        <p:sp>
          <p:nvSpPr>
            <p:cNvPr id="161" name="object 161" descr=""/>
            <p:cNvSpPr/>
            <p:nvPr/>
          </p:nvSpPr>
          <p:spPr>
            <a:xfrm>
              <a:off x="11645536" y="12011187"/>
              <a:ext cx="889000" cy="277495"/>
            </a:xfrm>
            <a:custGeom>
              <a:avLst/>
              <a:gdLst/>
              <a:ahLst/>
              <a:cxnLst/>
              <a:rect l="l" t="t" r="r" b="b"/>
              <a:pathLst>
                <a:path w="889000" h="277495">
                  <a:moveTo>
                    <a:pt x="888493" y="268167"/>
                  </a:moveTo>
                  <a:lnTo>
                    <a:pt x="867242" y="230724"/>
                  </a:lnTo>
                  <a:lnTo>
                    <a:pt x="841943" y="195306"/>
                  </a:lnTo>
                  <a:lnTo>
                    <a:pt x="813608" y="161912"/>
                  </a:lnTo>
                  <a:lnTo>
                    <a:pt x="782238" y="130541"/>
                  </a:lnTo>
                  <a:lnTo>
                    <a:pt x="748844" y="103219"/>
                  </a:lnTo>
                  <a:lnTo>
                    <a:pt x="713425" y="77920"/>
                  </a:lnTo>
                  <a:lnTo>
                    <a:pt x="674971" y="56669"/>
                  </a:lnTo>
                  <a:lnTo>
                    <a:pt x="635505" y="37442"/>
                  </a:lnTo>
                  <a:lnTo>
                    <a:pt x="595027" y="23274"/>
                  </a:lnTo>
                  <a:lnTo>
                    <a:pt x="552525" y="12143"/>
                  </a:lnTo>
                  <a:lnTo>
                    <a:pt x="510023" y="4047"/>
                  </a:lnTo>
                  <a:lnTo>
                    <a:pt x="466509" y="0"/>
                  </a:lnTo>
                  <a:lnTo>
                    <a:pt x="421983" y="0"/>
                  </a:lnTo>
                  <a:lnTo>
                    <a:pt x="378469" y="4047"/>
                  </a:lnTo>
                  <a:lnTo>
                    <a:pt x="335967" y="12143"/>
                  </a:lnTo>
                  <a:lnTo>
                    <a:pt x="293465" y="23274"/>
                  </a:lnTo>
                  <a:lnTo>
                    <a:pt x="252987" y="37442"/>
                  </a:lnTo>
                  <a:lnTo>
                    <a:pt x="213521" y="56669"/>
                  </a:lnTo>
                  <a:lnTo>
                    <a:pt x="175067" y="77920"/>
                  </a:lnTo>
                  <a:lnTo>
                    <a:pt x="139649" y="103219"/>
                  </a:lnTo>
                  <a:lnTo>
                    <a:pt x="106254" y="130541"/>
                  </a:lnTo>
                  <a:lnTo>
                    <a:pt x="74884" y="161912"/>
                  </a:lnTo>
                  <a:lnTo>
                    <a:pt x="46549" y="195306"/>
                  </a:lnTo>
                  <a:lnTo>
                    <a:pt x="21250" y="230724"/>
                  </a:lnTo>
                  <a:lnTo>
                    <a:pt x="0" y="268167"/>
                  </a:lnTo>
                </a:path>
                <a:path w="889000" h="277495">
                  <a:moveTo>
                    <a:pt x="879385" y="277274"/>
                  </a:moveTo>
                  <a:lnTo>
                    <a:pt x="858134" y="239832"/>
                  </a:lnTo>
                  <a:lnTo>
                    <a:pt x="833847" y="204414"/>
                  </a:lnTo>
                  <a:lnTo>
                    <a:pt x="806525" y="172031"/>
                  </a:lnTo>
                  <a:lnTo>
                    <a:pt x="776166" y="141673"/>
                  </a:lnTo>
                  <a:lnTo>
                    <a:pt x="743784" y="113338"/>
                  </a:lnTo>
                  <a:lnTo>
                    <a:pt x="708365" y="89051"/>
                  </a:lnTo>
                  <a:lnTo>
                    <a:pt x="670923" y="67800"/>
                  </a:lnTo>
                  <a:lnTo>
                    <a:pt x="632469" y="49585"/>
                  </a:lnTo>
                  <a:lnTo>
                    <a:pt x="591991" y="34406"/>
                  </a:lnTo>
                  <a:lnTo>
                    <a:pt x="550501" y="23274"/>
                  </a:lnTo>
                  <a:lnTo>
                    <a:pt x="507999" y="16191"/>
                  </a:lnTo>
                  <a:lnTo>
                    <a:pt x="465497" y="12143"/>
                  </a:lnTo>
                  <a:lnTo>
                    <a:pt x="422995" y="12143"/>
                  </a:lnTo>
                  <a:lnTo>
                    <a:pt x="380493" y="16191"/>
                  </a:lnTo>
                  <a:lnTo>
                    <a:pt x="337991" y="23274"/>
                  </a:lnTo>
                  <a:lnTo>
                    <a:pt x="296501" y="34406"/>
                  </a:lnTo>
                  <a:lnTo>
                    <a:pt x="256023" y="49585"/>
                  </a:lnTo>
                  <a:lnTo>
                    <a:pt x="217569" y="67800"/>
                  </a:lnTo>
                  <a:lnTo>
                    <a:pt x="180127" y="89051"/>
                  </a:lnTo>
                  <a:lnTo>
                    <a:pt x="144709" y="113338"/>
                  </a:lnTo>
                  <a:lnTo>
                    <a:pt x="112326" y="141673"/>
                  </a:lnTo>
                  <a:lnTo>
                    <a:pt x="81968" y="172031"/>
                  </a:lnTo>
                  <a:lnTo>
                    <a:pt x="54645" y="204414"/>
                  </a:lnTo>
                  <a:lnTo>
                    <a:pt x="30358" y="239832"/>
                  </a:lnTo>
                  <a:lnTo>
                    <a:pt x="9107" y="277274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2" name="object 162" descr=""/>
            <p:cNvSpPr/>
            <p:nvPr/>
          </p:nvSpPr>
          <p:spPr>
            <a:xfrm>
              <a:off x="11738636" y="12023331"/>
              <a:ext cx="703580" cy="175260"/>
            </a:xfrm>
            <a:custGeom>
              <a:avLst/>
              <a:gdLst/>
              <a:ahLst/>
              <a:cxnLst/>
              <a:rect l="l" t="t" r="r" b="b"/>
              <a:pathLst>
                <a:path w="703579" h="175259">
                  <a:moveTo>
                    <a:pt x="703306" y="156346"/>
                  </a:moveTo>
                  <a:lnTo>
                    <a:pt x="701834" y="149059"/>
                  </a:lnTo>
                  <a:lnTo>
                    <a:pt x="697822" y="143108"/>
                  </a:lnTo>
                  <a:lnTo>
                    <a:pt x="691871" y="139096"/>
                  </a:lnTo>
                  <a:lnTo>
                    <a:pt x="684585" y="137625"/>
                  </a:lnTo>
                  <a:lnTo>
                    <a:pt x="677298" y="139096"/>
                  </a:lnTo>
                  <a:lnTo>
                    <a:pt x="671347" y="143108"/>
                  </a:lnTo>
                  <a:lnTo>
                    <a:pt x="667335" y="149059"/>
                  </a:lnTo>
                  <a:lnTo>
                    <a:pt x="665864" y="156346"/>
                  </a:lnTo>
                  <a:lnTo>
                    <a:pt x="667335" y="163633"/>
                  </a:lnTo>
                  <a:lnTo>
                    <a:pt x="671347" y="169584"/>
                  </a:lnTo>
                  <a:lnTo>
                    <a:pt x="677298" y="173596"/>
                  </a:lnTo>
                  <a:lnTo>
                    <a:pt x="684585" y="175067"/>
                  </a:lnTo>
                  <a:lnTo>
                    <a:pt x="691871" y="173596"/>
                  </a:lnTo>
                  <a:lnTo>
                    <a:pt x="697822" y="169584"/>
                  </a:lnTo>
                  <a:lnTo>
                    <a:pt x="701834" y="163633"/>
                  </a:lnTo>
                  <a:lnTo>
                    <a:pt x="703306" y="156346"/>
                  </a:lnTo>
                </a:path>
                <a:path w="703579" h="175259">
                  <a:moveTo>
                    <a:pt x="370374" y="18721"/>
                  </a:moveTo>
                  <a:lnTo>
                    <a:pt x="368902" y="11433"/>
                  </a:lnTo>
                  <a:lnTo>
                    <a:pt x="364890" y="5483"/>
                  </a:lnTo>
                  <a:lnTo>
                    <a:pt x="358939" y="1471"/>
                  </a:lnTo>
                  <a:lnTo>
                    <a:pt x="351653" y="0"/>
                  </a:lnTo>
                  <a:lnTo>
                    <a:pt x="344366" y="1471"/>
                  </a:lnTo>
                  <a:lnTo>
                    <a:pt x="338415" y="5483"/>
                  </a:lnTo>
                  <a:lnTo>
                    <a:pt x="334403" y="11433"/>
                  </a:lnTo>
                  <a:lnTo>
                    <a:pt x="332932" y="18721"/>
                  </a:lnTo>
                  <a:lnTo>
                    <a:pt x="334403" y="26008"/>
                  </a:lnTo>
                  <a:lnTo>
                    <a:pt x="338415" y="31958"/>
                  </a:lnTo>
                  <a:lnTo>
                    <a:pt x="344366" y="35971"/>
                  </a:lnTo>
                  <a:lnTo>
                    <a:pt x="351653" y="37442"/>
                  </a:lnTo>
                  <a:lnTo>
                    <a:pt x="358939" y="35971"/>
                  </a:lnTo>
                  <a:lnTo>
                    <a:pt x="364890" y="31958"/>
                  </a:lnTo>
                  <a:lnTo>
                    <a:pt x="368902" y="26008"/>
                  </a:lnTo>
                  <a:lnTo>
                    <a:pt x="370374" y="18721"/>
                  </a:lnTo>
                </a:path>
                <a:path w="703579" h="175259">
                  <a:moveTo>
                    <a:pt x="37442" y="156346"/>
                  </a:moveTo>
                  <a:lnTo>
                    <a:pt x="35970" y="149059"/>
                  </a:lnTo>
                  <a:lnTo>
                    <a:pt x="31958" y="143108"/>
                  </a:lnTo>
                  <a:lnTo>
                    <a:pt x="26007" y="139096"/>
                  </a:lnTo>
                  <a:lnTo>
                    <a:pt x="18721" y="137625"/>
                  </a:lnTo>
                  <a:lnTo>
                    <a:pt x="11434" y="139096"/>
                  </a:lnTo>
                  <a:lnTo>
                    <a:pt x="5483" y="143108"/>
                  </a:lnTo>
                  <a:lnTo>
                    <a:pt x="1471" y="149059"/>
                  </a:lnTo>
                  <a:lnTo>
                    <a:pt x="0" y="156346"/>
                  </a:lnTo>
                  <a:lnTo>
                    <a:pt x="1471" y="163633"/>
                  </a:lnTo>
                  <a:lnTo>
                    <a:pt x="5483" y="169584"/>
                  </a:lnTo>
                  <a:lnTo>
                    <a:pt x="11434" y="173596"/>
                  </a:lnTo>
                  <a:lnTo>
                    <a:pt x="18721" y="175067"/>
                  </a:lnTo>
                  <a:lnTo>
                    <a:pt x="26007" y="173596"/>
                  </a:lnTo>
                  <a:lnTo>
                    <a:pt x="31958" y="169584"/>
                  </a:lnTo>
                  <a:lnTo>
                    <a:pt x="35970" y="163633"/>
                  </a:lnTo>
                  <a:lnTo>
                    <a:pt x="37442" y="15634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3" name="object 163" descr=""/>
            <p:cNvSpPr/>
            <p:nvPr/>
          </p:nvSpPr>
          <p:spPr>
            <a:xfrm>
              <a:off x="12030078" y="11879633"/>
              <a:ext cx="120014" cy="132080"/>
            </a:xfrm>
            <a:custGeom>
              <a:avLst/>
              <a:gdLst/>
              <a:ahLst/>
              <a:cxnLst/>
              <a:rect l="l" t="t" r="r" b="b"/>
              <a:pathLst>
                <a:path w="120015" h="132079">
                  <a:moveTo>
                    <a:pt x="0" y="119410"/>
                  </a:moveTo>
                  <a:lnTo>
                    <a:pt x="119410" y="119410"/>
                  </a:lnTo>
                  <a:lnTo>
                    <a:pt x="119410" y="0"/>
                  </a:lnTo>
                  <a:lnTo>
                    <a:pt x="0" y="0"/>
                  </a:lnTo>
                  <a:lnTo>
                    <a:pt x="0" y="119410"/>
                  </a:lnTo>
                  <a:lnTo>
                    <a:pt x="0" y="131553"/>
                  </a:lnTo>
                  <a:lnTo>
                    <a:pt x="119410" y="131553"/>
                  </a:lnTo>
                  <a:lnTo>
                    <a:pt x="119410" y="11941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4" name="object 164" descr=""/>
            <p:cNvSpPr/>
            <p:nvPr/>
          </p:nvSpPr>
          <p:spPr>
            <a:xfrm>
              <a:off x="11685002" y="12061785"/>
              <a:ext cx="809625" cy="255270"/>
            </a:xfrm>
            <a:custGeom>
              <a:avLst/>
              <a:gdLst/>
              <a:ahLst/>
              <a:cxnLst/>
              <a:rect l="l" t="t" r="r" b="b"/>
              <a:pathLst>
                <a:path w="809625" h="255270">
                  <a:moveTo>
                    <a:pt x="809561" y="250963"/>
                  </a:moveTo>
                  <a:lnTo>
                    <a:pt x="789322" y="214533"/>
                  </a:lnTo>
                  <a:lnTo>
                    <a:pt x="766047" y="180127"/>
                  </a:lnTo>
                  <a:lnTo>
                    <a:pt x="739736" y="147744"/>
                  </a:lnTo>
                  <a:lnTo>
                    <a:pt x="710389" y="118398"/>
                  </a:lnTo>
                  <a:lnTo>
                    <a:pt x="678007" y="91075"/>
                  </a:lnTo>
                  <a:lnTo>
                    <a:pt x="643601" y="67800"/>
                  </a:lnTo>
                  <a:lnTo>
                    <a:pt x="607170" y="47561"/>
                  </a:lnTo>
                  <a:lnTo>
                    <a:pt x="568716" y="30358"/>
                  </a:lnTo>
                  <a:lnTo>
                    <a:pt x="529250" y="17203"/>
                  </a:lnTo>
                  <a:lnTo>
                    <a:pt x="487760" y="7083"/>
                  </a:lnTo>
                  <a:lnTo>
                    <a:pt x="446270" y="1011"/>
                  </a:lnTo>
                  <a:lnTo>
                    <a:pt x="404780" y="0"/>
                  </a:lnTo>
                  <a:lnTo>
                    <a:pt x="363290" y="1011"/>
                  </a:lnTo>
                  <a:lnTo>
                    <a:pt x="321800" y="7083"/>
                  </a:lnTo>
                  <a:lnTo>
                    <a:pt x="280310" y="17203"/>
                  </a:lnTo>
                  <a:lnTo>
                    <a:pt x="240844" y="30358"/>
                  </a:lnTo>
                  <a:lnTo>
                    <a:pt x="202390" y="47561"/>
                  </a:lnTo>
                  <a:lnTo>
                    <a:pt x="165960" y="67800"/>
                  </a:lnTo>
                  <a:lnTo>
                    <a:pt x="131553" y="91075"/>
                  </a:lnTo>
                  <a:lnTo>
                    <a:pt x="99171" y="118398"/>
                  </a:lnTo>
                  <a:lnTo>
                    <a:pt x="69824" y="147744"/>
                  </a:lnTo>
                  <a:lnTo>
                    <a:pt x="43513" y="180127"/>
                  </a:lnTo>
                  <a:lnTo>
                    <a:pt x="20239" y="214533"/>
                  </a:lnTo>
                  <a:lnTo>
                    <a:pt x="0" y="250963"/>
                  </a:lnTo>
                </a:path>
                <a:path w="809625" h="255270">
                  <a:moveTo>
                    <a:pt x="804501" y="255011"/>
                  </a:moveTo>
                  <a:lnTo>
                    <a:pt x="784262" y="219593"/>
                  </a:lnTo>
                  <a:lnTo>
                    <a:pt x="760987" y="185187"/>
                  </a:lnTo>
                  <a:lnTo>
                    <a:pt x="734676" y="152804"/>
                  </a:lnTo>
                  <a:lnTo>
                    <a:pt x="705330" y="123458"/>
                  </a:lnTo>
                  <a:lnTo>
                    <a:pt x="673959" y="97147"/>
                  </a:lnTo>
                  <a:lnTo>
                    <a:pt x="640565" y="73872"/>
                  </a:lnTo>
                  <a:lnTo>
                    <a:pt x="604134" y="53633"/>
                  </a:lnTo>
                  <a:lnTo>
                    <a:pt x="566692" y="36430"/>
                  </a:lnTo>
                  <a:lnTo>
                    <a:pt x="527226" y="23274"/>
                  </a:lnTo>
                  <a:lnTo>
                    <a:pt x="486748" y="14167"/>
                  </a:lnTo>
                  <a:lnTo>
                    <a:pt x="446270" y="8095"/>
                  </a:lnTo>
                  <a:lnTo>
                    <a:pt x="404780" y="6071"/>
                  </a:lnTo>
                  <a:lnTo>
                    <a:pt x="363290" y="8095"/>
                  </a:lnTo>
                  <a:lnTo>
                    <a:pt x="322812" y="14167"/>
                  </a:lnTo>
                  <a:lnTo>
                    <a:pt x="282334" y="23274"/>
                  </a:lnTo>
                  <a:lnTo>
                    <a:pt x="242868" y="36430"/>
                  </a:lnTo>
                  <a:lnTo>
                    <a:pt x="205426" y="53633"/>
                  </a:lnTo>
                  <a:lnTo>
                    <a:pt x="168995" y="73872"/>
                  </a:lnTo>
                  <a:lnTo>
                    <a:pt x="135601" y="97147"/>
                  </a:lnTo>
                  <a:lnTo>
                    <a:pt x="104230" y="123458"/>
                  </a:lnTo>
                  <a:lnTo>
                    <a:pt x="74884" y="152804"/>
                  </a:lnTo>
                  <a:lnTo>
                    <a:pt x="48573" y="185187"/>
                  </a:lnTo>
                  <a:lnTo>
                    <a:pt x="25298" y="219593"/>
                  </a:lnTo>
                  <a:lnTo>
                    <a:pt x="5059" y="25501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65" name="object 165" descr=""/>
          <p:cNvSpPr txBox="1"/>
          <p:nvPr/>
        </p:nvSpPr>
        <p:spPr>
          <a:xfrm>
            <a:off x="12031544" y="12245757"/>
            <a:ext cx="7493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1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66" name="object 166" descr=""/>
          <p:cNvGrpSpPr/>
          <p:nvPr/>
        </p:nvGrpSpPr>
        <p:grpSpPr>
          <a:xfrm>
            <a:off x="10938936" y="11525193"/>
            <a:ext cx="1483995" cy="902335"/>
            <a:chOff x="10938936" y="11525193"/>
            <a:chExt cx="1483995" cy="902335"/>
          </a:xfrm>
        </p:grpSpPr>
        <p:sp>
          <p:nvSpPr>
            <p:cNvPr id="167" name="object 167" descr=""/>
            <p:cNvSpPr/>
            <p:nvPr/>
          </p:nvSpPr>
          <p:spPr>
            <a:xfrm>
              <a:off x="12310388" y="12180184"/>
              <a:ext cx="112395" cy="108585"/>
            </a:xfrm>
            <a:custGeom>
              <a:avLst/>
              <a:gdLst/>
              <a:ahLst/>
              <a:cxnLst/>
              <a:rect l="l" t="t" r="r" b="b"/>
              <a:pathLst>
                <a:path w="112395" h="108584">
                  <a:moveTo>
                    <a:pt x="112326" y="0"/>
                  </a:moveTo>
                  <a:lnTo>
                    <a:pt x="0" y="75896"/>
                  </a:lnTo>
                  <a:lnTo>
                    <a:pt x="31370" y="108278"/>
                  </a:lnTo>
                  <a:lnTo>
                    <a:pt x="1123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68" name="object 168" descr=""/>
            <p:cNvSpPr/>
            <p:nvPr/>
          </p:nvSpPr>
          <p:spPr>
            <a:xfrm>
              <a:off x="12310388" y="12180184"/>
              <a:ext cx="112395" cy="108585"/>
            </a:xfrm>
            <a:custGeom>
              <a:avLst/>
              <a:gdLst/>
              <a:ahLst/>
              <a:cxnLst/>
              <a:rect l="l" t="t" r="r" b="b"/>
              <a:pathLst>
                <a:path w="112395" h="108584">
                  <a:moveTo>
                    <a:pt x="0" y="75896"/>
                  </a:moveTo>
                  <a:lnTo>
                    <a:pt x="112326" y="0"/>
                  </a:lnTo>
                  <a:lnTo>
                    <a:pt x="31370" y="108278"/>
                  </a:lnTo>
                  <a:lnTo>
                    <a:pt x="0" y="75896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69" name="object 169" descr=""/>
            <p:cNvSpPr/>
            <p:nvPr/>
          </p:nvSpPr>
          <p:spPr>
            <a:xfrm>
              <a:off x="12127225" y="12272271"/>
              <a:ext cx="199390" cy="154305"/>
            </a:xfrm>
            <a:custGeom>
              <a:avLst/>
              <a:gdLst/>
              <a:ahLst/>
              <a:cxnLst/>
              <a:rect l="l" t="t" r="r" b="b"/>
              <a:pathLst>
                <a:path w="199390" h="154304">
                  <a:moveTo>
                    <a:pt x="199354" y="0"/>
                  </a:moveTo>
                  <a:lnTo>
                    <a:pt x="38454" y="153816"/>
                  </a:lnTo>
                  <a:lnTo>
                    <a:pt x="0" y="153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0" name="object 170" descr=""/>
            <p:cNvSpPr/>
            <p:nvPr/>
          </p:nvSpPr>
          <p:spPr>
            <a:xfrm>
              <a:off x="11756850" y="12180184"/>
              <a:ext cx="112395" cy="108585"/>
            </a:xfrm>
            <a:custGeom>
              <a:avLst/>
              <a:gdLst/>
              <a:ahLst/>
              <a:cxnLst/>
              <a:rect l="l" t="t" r="r" b="b"/>
              <a:pathLst>
                <a:path w="112395" h="108584">
                  <a:moveTo>
                    <a:pt x="0" y="0"/>
                  </a:moveTo>
                  <a:lnTo>
                    <a:pt x="81968" y="108278"/>
                  </a:lnTo>
                  <a:lnTo>
                    <a:pt x="112326" y="758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1" name="object 171" descr=""/>
            <p:cNvSpPr/>
            <p:nvPr/>
          </p:nvSpPr>
          <p:spPr>
            <a:xfrm>
              <a:off x="11756850" y="12180184"/>
              <a:ext cx="112395" cy="108585"/>
            </a:xfrm>
            <a:custGeom>
              <a:avLst/>
              <a:gdLst/>
              <a:ahLst/>
              <a:cxnLst/>
              <a:rect l="l" t="t" r="r" b="b"/>
              <a:pathLst>
                <a:path w="112395" h="108584">
                  <a:moveTo>
                    <a:pt x="81968" y="108278"/>
                  </a:moveTo>
                  <a:lnTo>
                    <a:pt x="0" y="0"/>
                  </a:lnTo>
                  <a:lnTo>
                    <a:pt x="112326" y="75896"/>
                  </a:lnTo>
                  <a:lnTo>
                    <a:pt x="81968" y="108278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2" name="object 172" descr=""/>
            <p:cNvSpPr/>
            <p:nvPr/>
          </p:nvSpPr>
          <p:spPr>
            <a:xfrm>
              <a:off x="11853998" y="12272271"/>
              <a:ext cx="161925" cy="154305"/>
            </a:xfrm>
            <a:custGeom>
              <a:avLst/>
              <a:gdLst/>
              <a:ahLst/>
              <a:cxnLst/>
              <a:rect l="l" t="t" r="r" b="b"/>
              <a:pathLst>
                <a:path w="161925" h="154304">
                  <a:moveTo>
                    <a:pt x="0" y="0"/>
                  </a:moveTo>
                  <a:lnTo>
                    <a:pt x="161912" y="153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3" name="object 173" descr=""/>
            <p:cNvSpPr/>
            <p:nvPr/>
          </p:nvSpPr>
          <p:spPr>
            <a:xfrm>
              <a:off x="12042221" y="12042558"/>
              <a:ext cx="47625" cy="135890"/>
            </a:xfrm>
            <a:custGeom>
              <a:avLst/>
              <a:gdLst/>
              <a:ahLst/>
              <a:cxnLst/>
              <a:rect l="l" t="t" r="r" b="b"/>
              <a:pathLst>
                <a:path w="47625" h="135890">
                  <a:moveTo>
                    <a:pt x="47561" y="0"/>
                  </a:moveTo>
                  <a:lnTo>
                    <a:pt x="0" y="126493"/>
                  </a:lnTo>
                  <a:lnTo>
                    <a:pt x="44525" y="135601"/>
                  </a:lnTo>
                  <a:lnTo>
                    <a:pt x="475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4" name="object 174" descr=""/>
            <p:cNvSpPr/>
            <p:nvPr/>
          </p:nvSpPr>
          <p:spPr>
            <a:xfrm>
              <a:off x="12042221" y="12042558"/>
              <a:ext cx="47625" cy="135890"/>
            </a:xfrm>
            <a:custGeom>
              <a:avLst/>
              <a:gdLst/>
              <a:ahLst/>
              <a:cxnLst/>
              <a:rect l="l" t="t" r="r" b="b"/>
              <a:pathLst>
                <a:path w="47625" h="135890">
                  <a:moveTo>
                    <a:pt x="0" y="126493"/>
                  </a:moveTo>
                  <a:lnTo>
                    <a:pt x="47561" y="0"/>
                  </a:lnTo>
                  <a:lnTo>
                    <a:pt x="44525" y="135601"/>
                  </a:lnTo>
                  <a:lnTo>
                    <a:pt x="0" y="126493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5" name="object 175" descr=""/>
            <p:cNvSpPr/>
            <p:nvPr/>
          </p:nvSpPr>
          <p:spPr>
            <a:xfrm>
              <a:off x="12015910" y="12174112"/>
              <a:ext cx="111760" cy="252095"/>
            </a:xfrm>
            <a:custGeom>
              <a:avLst/>
              <a:gdLst/>
              <a:ahLst/>
              <a:cxnLst/>
              <a:rect l="l" t="t" r="r" b="b"/>
              <a:pathLst>
                <a:path w="111759" h="252095">
                  <a:moveTo>
                    <a:pt x="48573" y="0"/>
                  </a:moveTo>
                  <a:lnTo>
                    <a:pt x="0" y="251975"/>
                  </a:lnTo>
                  <a:lnTo>
                    <a:pt x="38454" y="251975"/>
                  </a:lnTo>
                  <a:lnTo>
                    <a:pt x="111314" y="2519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6" name="object 176" descr=""/>
            <p:cNvSpPr/>
            <p:nvPr/>
          </p:nvSpPr>
          <p:spPr>
            <a:xfrm>
              <a:off x="11955193" y="12061785"/>
              <a:ext cx="134620" cy="62865"/>
            </a:xfrm>
            <a:custGeom>
              <a:avLst/>
              <a:gdLst/>
              <a:ahLst/>
              <a:cxnLst/>
              <a:rect l="l" t="t" r="r" b="b"/>
              <a:pathLst>
                <a:path w="134620" h="62865">
                  <a:moveTo>
                    <a:pt x="134589" y="0"/>
                  </a:moveTo>
                  <a:lnTo>
                    <a:pt x="0" y="21250"/>
                  </a:lnTo>
                  <a:lnTo>
                    <a:pt x="14167" y="62740"/>
                  </a:lnTo>
                  <a:lnTo>
                    <a:pt x="1345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77" name="object 177" descr=""/>
            <p:cNvSpPr/>
            <p:nvPr/>
          </p:nvSpPr>
          <p:spPr>
            <a:xfrm>
              <a:off x="11955193" y="12061785"/>
              <a:ext cx="134620" cy="62865"/>
            </a:xfrm>
            <a:custGeom>
              <a:avLst/>
              <a:gdLst/>
              <a:ahLst/>
              <a:cxnLst/>
              <a:rect l="l" t="t" r="r" b="b"/>
              <a:pathLst>
                <a:path w="134620" h="62865">
                  <a:moveTo>
                    <a:pt x="0" y="21250"/>
                  </a:moveTo>
                  <a:lnTo>
                    <a:pt x="134589" y="0"/>
                  </a:lnTo>
                  <a:lnTo>
                    <a:pt x="14167" y="62740"/>
                  </a:lnTo>
                  <a:lnTo>
                    <a:pt x="0" y="2125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78" name="object 178" descr=""/>
            <p:cNvSpPr/>
            <p:nvPr/>
          </p:nvSpPr>
          <p:spPr>
            <a:xfrm>
              <a:off x="10940206" y="12104287"/>
              <a:ext cx="1022350" cy="125730"/>
            </a:xfrm>
            <a:custGeom>
              <a:avLst/>
              <a:gdLst/>
              <a:ahLst/>
              <a:cxnLst/>
              <a:rect l="l" t="t" r="r" b="b"/>
              <a:pathLst>
                <a:path w="1022350" h="125729">
                  <a:moveTo>
                    <a:pt x="1022070" y="0"/>
                  </a:moveTo>
                  <a:lnTo>
                    <a:pt x="647648" y="125481"/>
                  </a:lnTo>
                  <a:lnTo>
                    <a:pt x="609194" y="125481"/>
                  </a:lnTo>
                  <a:lnTo>
                    <a:pt x="0" y="1254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79" name="object 179" descr="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97695" y="11838144"/>
              <a:ext cx="103219" cy="117386"/>
            </a:xfrm>
            <a:prstGeom prst="rect">
              <a:avLst/>
            </a:prstGeom>
          </p:spPr>
        </p:pic>
        <p:sp>
          <p:nvSpPr>
            <p:cNvPr id="180" name="object 180" descr=""/>
            <p:cNvSpPr/>
            <p:nvPr/>
          </p:nvSpPr>
          <p:spPr>
            <a:xfrm>
              <a:off x="11093010" y="11526463"/>
              <a:ext cx="922019" cy="327025"/>
            </a:xfrm>
            <a:custGeom>
              <a:avLst/>
              <a:gdLst/>
              <a:ahLst/>
              <a:cxnLst/>
              <a:rect l="l" t="t" r="r" b="b"/>
              <a:pathLst>
                <a:path w="922020" h="327025">
                  <a:moveTo>
                    <a:pt x="921887" y="326860"/>
                  </a:moveTo>
                  <a:lnTo>
                    <a:pt x="647648" y="0"/>
                  </a:lnTo>
                  <a:lnTo>
                    <a:pt x="609194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1" name="object 181" descr=""/>
          <p:cNvSpPr txBox="1"/>
          <p:nvPr/>
        </p:nvSpPr>
        <p:spPr>
          <a:xfrm>
            <a:off x="11899991" y="11683441"/>
            <a:ext cx="411480" cy="11493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550" i="1">
                <a:latin typeface="ISOCPEUR"/>
                <a:cs typeface="ISOCPEUR"/>
              </a:rPr>
              <a:t>Фрагмент</a:t>
            </a:r>
            <a:r>
              <a:rPr dirty="0" sz="550" spc="110" i="1">
                <a:latin typeface="ISOCPEUR"/>
                <a:cs typeface="ISOCPEUR"/>
              </a:rPr>
              <a:t> </a:t>
            </a:r>
            <a:r>
              <a:rPr dirty="0" sz="550" spc="-50" i="1">
                <a:latin typeface="ISOCPEUR"/>
                <a:cs typeface="ISOCPEUR"/>
              </a:rPr>
              <a:t>А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182" name="object 182" descr=""/>
          <p:cNvGrpSpPr/>
          <p:nvPr/>
        </p:nvGrpSpPr>
        <p:grpSpPr>
          <a:xfrm>
            <a:off x="11652421" y="12021108"/>
            <a:ext cx="875030" cy="269875"/>
            <a:chOff x="11652421" y="12021108"/>
            <a:chExt cx="875030" cy="269875"/>
          </a:xfrm>
        </p:grpSpPr>
        <p:sp>
          <p:nvSpPr>
            <p:cNvPr id="183" name="object 183" descr=""/>
            <p:cNvSpPr/>
            <p:nvPr/>
          </p:nvSpPr>
          <p:spPr>
            <a:xfrm>
              <a:off x="12102937" y="12023331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0" y="1011"/>
                  </a:lnTo>
                  <a:lnTo>
                    <a:pt x="4047" y="12143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4" name="object 184" descr=""/>
            <p:cNvSpPr/>
            <p:nvPr/>
          </p:nvSpPr>
          <p:spPr>
            <a:xfrm>
              <a:off x="12102938" y="12023331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40" h="12700">
                  <a:moveTo>
                    <a:pt x="15179" y="1011"/>
                  </a:moveTo>
                  <a:lnTo>
                    <a:pt x="0" y="1011"/>
                  </a:lnTo>
                  <a:lnTo>
                    <a:pt x="4047" y="12143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" name="object 185" descr=""/>
            <p:cNvSpPr/>
            <p:nvPr/>
          </p:nvSpPr>
          <p:spPr>
            <a:xfrm>
              <a:off x="11654643" y="12023331"/>
              <a:ext cx="870585" cy="265430"/>
            </a:xfrm>
            <a:custGeom>
              <a:avLst/>
              <a:gdLst/>
              <a:ahLst/>
              <a:cxnLst/>
              <a:rect l="l" t="t" r="r" b="b"/>
              <a:pathLst>
                <a:path w="870584" h="265429">
                  <a:moveTo>
                    <a:pt x="870278" y="265131"/>
                  </a:moveTo>
                  <a:lnTo>
                    <a:pt x="849027" y="227689"/>
                  </a:lnTo>
                  <a:lnTo>
                    <a:pt x="824740" y="192270"/>
                  </a:lnTo>
                  <a:lnTo>
                    <a:pt x="797417" y="159888"/>
                  </a:lnTo>
                  <a:lnTo>
                    <a:pt x="767059" y="129529"/>
                  </a:lnTo>
                  <a:lnTo>
                    <a:pt x="734676" y="101195"/>
                  </a:lnTo>
                  <a:lnTo>
                    <a:pt x="699258" y="76908"/>
                  </a:lnTo>
                  <a:lnTo>
                    <a:pt x="661816" y="55657"/>
                  </a:lnTo>
                  <a:lnTo>
                    <a:pt x="623362" y="37442"/>
                  </a:lnTo>
                  <a:lnTo>
                    <a:pt x="582883" y="22262"/>
                  </a:lnTo>
                  <a:lnTo>
                    <a:pt x="541393" y="11131"/>
                  </a:lnTo>
                  <a:lnTo>
                    <a:pt x="498892" y="4047"/>
                  </a:lnTo>
                  <a:lnTo>
                    <a:pt x="456390" y="0"/>
                  </a:lnTo>
                  <a:lnTo>
                    <a:pt x="413888" y="0"/>
                  </a:lnTo>
                  <a:lnTo>
                    <a:pt x="371386" y="4047"/>
                  </a:lnTo>
                  <a:lnTo>
                    <a:pt x="328884" y="11131"/>
                  </a:lnTo>
                  <a:lnTo>
                    <a:pt x="287394" y="22262"/>
                  </a:lnTo>
                  <a:lnTo>
                    <a:pt x="246916" y="37442"/>
                  </a:lnTo>
                  <a:lnTo>
                    <a:pt x="208461" y="55657"/>
                  </a:lnTo>
                  <a:lnTo>
                    <a:pt x="171019" y="76908"/>
                  </a:lnTo>
                  <a:lnTo>
                    <a:pt x="135601" y="101195"/>
                  </a:lnTo>
                  <a:lnTo>
                    <a:pt x="103219" y="129529"/>
                  </a:lnTo>
                  <a:lnTo>
                    <a:pt x="72860" y="159888"/>
                  </a:lnTo>
                  <a:lnTo>
                    <a:pt x="45537" y="192270"/>
                  </a:lnTo>
                  <a:lnTo>
                    <a:pt x="21250" y="227689"/>
                  </a:lnTo>
                  <a:lnTo>
                    <a:pt x="0" y="265131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" name="object 186" descr=""/>
            <p:cNvSpPr/>
            <p:nvPr/>
          </p:nvSpPr>
          <p:spPr>
            <a:xfrm>
              <a:off x="12061447" y="12023331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79" y="0"/>
                  </a:moveTo>
                  <a:lnTo>
                    <a:pt x="0" y="1011"/>
                  </a:lnTo>
                  <a:lnTo>
                    <a:pt x="11131" y="12143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7" name="object 187" descr=""/>
            <p:cNvSpPr/>
            <p:nvPr/>
          </p:nvSpPr>
          <p:spPr>
            <a:xfrm>
              <a:off x="12061448" y="12023331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5179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15179" y="0"/>
                  </a:lnTo>
                  <a:close/>
                </a:path>
                <a:path w="15240" h="12700">
                  <a:moveTo>
                    <a:pt x="15179" y="1011"/>
                  </a:moveTo>
                  <a:lnTo>
                    <a:pt x="0" y="1011"/>
                  </a:lnTo>
                  <a:lnTo>
                    <a:pt x="11131" y="12143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" name="object 188" descr=""/>
            <p:cNvSpPr/>
            <p:nvPr/>
          </p:nvSpPr>
          <p:spPr>
            <a:xfrm>
              <a:off x="12102937" y="12049642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4047" y="0"/>
                  </a:moveTo>
                  <a:lnTo>
                    <a:pt x="0" y="11131"/>
                  </a:lnTo>
                  <a:lnTo>
                    <a:pt x="15179" y="12143"/>
                  </a:lnTo>
                  <a:lnTo>
                    <a:pt x="14167" y="1113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" name="object 189" descr=""/>
            <p:cNvSpPr/>
            <p:nvPr/>
          </p:nvSpPr>
          <p:spPr>
            <a:xfrm>
              <a:off x="12102938" y="12049642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4047" y="0"/>
                  </a:moveTo>
                  <a:lnTo>
                    <a:pt x="14167" y="11131"/>
                  </a:lnTo>
                  <a:lnTo>
                    <a:pt x="0" y="11131"/>
                  </a:lnTo>
                  <a:lnTo>
                    <a:pt x="4047" y="0"/>
                  </a:lnTo>
                  <a:close/>
                </a:path>
                <a:path w="15240" h="12700">
                  <a:moveTo>
                    <a:pt x="14167" y="11131"/>
                  </a:moveTo>
                  <a:lnTo>
                    <a:pt x="0" y="11131"/>
                  </a:lnTo>
                  <a:lnTo>
                    <a:pt x="15179" y="12143"/>
                  </a:lnTo>
                  <a:lnTo>
                    <a:pt x="14167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" name="object 190" descr=""/>
            <p:cNvSpPr/>
            <p:nvPr/>
          </p:nvSpPr>
          <p:spPr>
            <a:xfrm>
              <a:off x="12061447" y="12049642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1131" y="0"/>
                  </a:moveTo>
                  <a:lnTo>
                    <a:pt x="1011" y="11131"/>
                  </a:lnTo>
                  <a:lnTo>
                    <a:pt x="0" y="12143"/>
                  </a:lnTo>
                  <a:lnTo>
                    <a:pt x="15179" y="1113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" name="object 191" descr=""/>
            <p:cNvSpPr/>
            <p:nvPr/>
          </p:nvSpPr>
          <p:spPr>
            <a:xfrm>
              <a:off x="12061448" y="12049642"/>
              <a:ext cx="15240" cy="12700"/>
            </a:xfrm>
            <a:custGeom>
              <a:avLst/>
              <a:gdLst/>
              <a:ahLst/>
              <a:cxnLst/>
              <a:rect l="l" t="t" r="r" b="b"/>
              <a:pathLst>
                <a:path w="15240" h="12700">
                  <a:moveTo>
                    <a:pt x="11131" y="0"/>
                  </a:moveTo>
                  <a:lnTo>
                    <a:pt x="15179" y="11131"/>
                  </a:lnTo>
                  <a:lnTo>
                    <a:pt x="1011" y="11131"/>
                  </a:lnTo>
                  <a:lnTo>
                    <a:pt x="11131" y="0"/>
                  </a:lnTo>
                  <a:close/>
                </a:path>
                <a:path w="15240" h="12700">
                  <a:moveTo>
                    <a:pt x="15179" y="11131"/>
                  </a:moveTo>
                  <a:lnTo>
                    <a:pt x="1011" y="11131"/>
                  </a:lnTo>
                  <a:lnTo>
                    <a:pt x="0" y="12143"/>
                  </a:lnTo>
                  <a:lnTo>
                    <a:pt x="15179" y="1113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" name="object 192" descr=""/>
            <p:cNvSpPr/>
            <p:nvPr/>
          </p:nvSpPr>
          <p:spPr>
            <a:xfrm>
              <a:off x="12418666" y="12198399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1131" y="0"/>
                  </a:moveTo>
                  <a:lnTo>
                    <a:pt x="0" y="4047"/>
                  </a:lnTo>
                  <a:lnTo>
                    <a:pt x="5059" y="10119"/>
                  </a:lnTo>
                  <a:lnTo>
                    <a:pt x="8095" y="4047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" name="object 193" descr=""/>
            <p:cNvSpPr/>
            <p:nvPr/>
          </p:nvSpPr>
          <p:spPr>
            <a:xfrm>
              <a:off x="12418667" y="12198398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59">
                  <a:moveTo>
                    <a:pt x="11131" y="0"/>
                  </a:moveTo>
                  <a:lnTo>
                    <a:pt x="8095" y="4047"/>
                  </a:lnTo>
                  <a:lnTo>
                    <a:pt x="0" y="4047"/>
                  </a:lnTo>
                  <a:lnTo>
                    <a:pt x="11131" y="0"/>
                  </a:lnTo>
                  <a:close/>
                </a:path>
                <a:path w="11429" h="10159">
                  <a:moveTo>
                    <a:pt x="8095" y="4047"/>
                  </a:moveTo>
                  <a:lnTo>
                    <a:pt x="0" y="4047"/>
                  </a:lnTo>
                  <a:lnTo>
                    <a:pt x="5059" y="10119"/>
                  </a:lnTo>
                  <a:lnTo>
                    <a:pt x="8095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" name="object 194" descr=""/>
            <p:cNvSpPr/>
            <p:nvPr/>
          </p:nvSpPr>
          <p:spPr>
            <a:xfrm>
              <a:off x="12394379" y="12173100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131" y="0"/>
                  </a:moveTo>
                  <a:lnTo>
                    <a:pt x="0" y="6071"/>
                  </a:lnTo>
                  <a:lnTo>
                    <a:pt x="6071" y="12143"/>
                  </a:lnTo>
                  <a:lnTo>
                    <a:pt x="8095" y="607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" name="object 195" descr=""/>
            <p:cNvSpPr/>
            <p:nvPr/>
          </p:nvSpPr>
          <p:spPr>
            <a:xfrm>
              <a:off x="12394380" y="12173100"/>
              <a:ext cx="11430" cy="12700"/>
            </a:xfrm>
            <a:custGeom>
              <a:avLst/>
              <a:gdLst/>
              <a:ahLst/>
              <a:cxnLst/>
              <a:rect l="l" t="t" r="r" b="b"/>
              <a:pathLst>
                <a:path w="11429" h="12700">
                  <a:moveTo>
                    <a:pt x="11131" y="0"/>
                  </a:moveTo>
                  <a:lnTo>
                    <a:pt x="8095" y="6071"/>
                  </a:lnTo>
                  <a:lnTo>
                    <a:pt x="0" y="6071"/>
                  </a:lnTo>
                  <a:lnTo>
                    <a:pt x="11131" y="0"/>
                  </a:lnTo>
                  <a:close/>
                </a:path>
                <a:path w="11429" h="12700">
                  <a:moveTo>
                    <a:pt x="8095" y="6071"/>
                  </a:moveTo>
                  <a:lnTo>
                    <a:pt x="0" y="6071"/>
                  </a:lnTo>
                  <a:lnTo>
                    <a:pt x="6071" y="12143"/>
                  </a:lnTo>
                  <a:lnTo>
                    <a:pt x="8095" y="607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" name="object 196" descr=""/>
            <p:cNvSpPr/>
            <p:nvPr/>
          </p:nvSpPr>
          <p:spPr>
            <a:xfrm>
              <a:off x="11750778" y="12198399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0"/>
                  </a:moveTo>
                  <a:lnTo>
                    <a:pt x="5059" y="10119"/>
                  </a:lnTo>
                  <a:lnTo>
                    <a:pt x="10119" y="4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" name="object 197" descr=""/>
            <p:cNvSpPr/>
            <p:nvPr/>
          </p:nvSpPr>
          <p:spPr>
            <a:xfrm>
              <a:off x="11750779" y="12198398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59">
                  <a:moveTo>
                    <a:pt x="0" y="0"/>
                  </a:moveTo>
                  <a:lnTo>
                    <a:pt x="10119" y="4047"/>
                  </a:lnTo>
                  <a:lnTo>
                    <a:pt x="2023" y="4047"/>
                  </a:lnTo>
                  <a:lnTo>
                    <a:pt x="0" y="0"/>
                  </a:lnTo>
                  <a:close/>
                </a:path>
                <a:path w="10159" h="10159">
                  <a:moveTo>
                    <a:pt x="10119" y="4047"/>
                  </a:moveTo>
                  <a:lnTo>
                    <a:pt x="2023" y="4047"/>
                  </a:lnTo>
                  <a:lnTo>
                    <a:pt x="5059" y="10119"/>
                  </a:lnTo>
                  <a:lnTo>
                    <a:pt x="10119" y="4047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" name="object 198" descr=""/>
            <p:cNvSpPr/>
            <p:nvPr/>
          </p:nvSpPr>
          <p:spPr>
            <a:xfrm>
              <a:off x="11775065" y="1217411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0"/>
                  </a:moveTo>
                  <a:lnTo>
                    <a:pt x="2023" y="5059"/>
                  </a:lnTo>
                  <a:lnTo>
                    <a:pt x="4047" y="11131"/>
                  </a:lnTo>
                  <a:lnTo>
                    <a:pt x="10119" y="50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" name="object 199" descr=""/>
            <p:cNvSpPr/>
            <p:nvPr/>
          </p:nvSpPr>
          <p:spPr>
            <a:xfrm>
              <a:off x="11775066" y="12174112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59" h="11429">
                  <a:moveTo>
                    <a:pt x="0" y="0"/>
                  </a:moveTo>
                  <a:lnTo>
                    <a:pt x="10119" y="5059"/>
                  </a:lnTo>
                  <a:lnTo>
                    <a:pt x="2023" y="5059"/>
                  </a:lnTo>
                  <a:lnTo>
                    <a:pt x="0" y="0"/>
                  </a:lnTo>
                  <a:close/>
                </a:path>
                <a:path w="10159" h="11429">
                  <a:moveTo>
                    <a:pt x="10119" y="5059"/>
                  </a:moveTo>
                  <a:lnTo>
                    <a:pt x="2023" y="5059"/>
                  </a:lnTo>
                  <a:lnTo>
                    <a:pt x="4047" y="11131"/>
                  </a:lnTo>
                  <a:lnTo>
                    <a:pt x="10119" y="5059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0" name="object 200" descr=""/>
          <p:cNvSpPr txBox="1"/>
          <p:nvPr/>
        </p:nvSpPr>
        <p:spPr>
          <a:xfrm>
            <a:off x="10384087" y="11337025"/>
            <a:ext cx="1304925" cy="106616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957580">
              <a:lnSpc>
                <a:spcPts val="132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  <a:p>
            <a:pPr marL="415925" marR="5080" indent="281305">
              <a:lnSpc>
                <a:spcPts val="1250"/>
              </a:lnSpc>
              <a:spcBef>
                <a:spcPts val="90"/>
              </a:spcBef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1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r>
              <a:rPr dirty="0" sz="1150" spc="-20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Н</a:t>
            </a:r>
            <a:r>
              <a:rPr dirty="0" sz="1150" spc="-330" i="1">
                <a:latin typeface="ISOCPEUR"/>
                <a:cs typeface="ISOCPEUR"/>
              </a:rPr>
              <a:t> </a:t>
            </a:r>
            <a:r>
              <a:rPr dirty="0" sz="1150" spc="-10" i="1">
                <a:latin typeface="ISOCPEUR"/>
                <a:cs typeface="ISOCPEUR"/>
              </a:rPr>
              <a:t>1-</a:t>
            </a:r>
            <a:r>
              <a:rPr dirty="0" sz="1150" spc="-25" i="1">
                <a:latin typeface="ISOCPEUR"/>
                <a:cs typeface="ISOCPEUR"/>
              </a:rPr>
              <a:t>Рш</a:t>
            </a:r>
            <a:endParaRPr sz="1150">
              <a:latin typeface="ISOCPEUR"/>
              <a:cs typeface="ISOCPEUR"/>
            </a:endParaRPr>
          </a:p>
          <a:p>
            <a:pPr algn="ctr" marR="88265">
              <a:lnSpc>
                <a:spcPts val="1230"/>
              </a:lnSpc>
            </a:pPr>
            <a:r>
              <a:rPr dirty="0" sz="1150" i="1">
                <a:latin typeface="ISOCPEUR"/>
                <a:cs typeface="ISOCPEUR"/>
              </a:rPr>
              <a:t>ДСТУ</a:t>
            </a:r>
            <a:r>
              <a:rPr dirty="0" sz="1150" spc="6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В.2.6-</a:t>
            </a:r>
            <a:r>
              <a:rPr dirty="0" sz="1150" spc="-10" i="1">
                <a:latin typeface="ISOCPEUR"/>
                <a:cs typeface="ISOCPEUR"/>
              </a:rPr>
              <a:t>169:2011</a:t>
            </a:r>
            <a:endParaRPr sz="1150">
              <a:latin typeface="ISOCPEUR"/>
              <a:cs typeface="ISOCPEUR"/>
            </a:endParaRPr>
          </a:p>
          <a:p>
            <a:pPr algn="ctr" marL="376555">
              <a:lnSpc>
                <a:spcPts val="1320"/>
              </a:lnSpc>
              <a:spcBef>
                <a:spcPts val="390"/>
              </a:spcBef>
            </a:pPr>
            <a:r>
              <a:rPr dirty="0" sz="1150" spc="5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  <a:p>
            <a:pPr algn="ctr" marL="379095">
              <a:lnSpc>
                <a:spcPts val="1320"/>
              </a:lnSpc>
            </a:pPr>
            <a:r>
              <a:rPr dirty="0" sz="1150" i="1">
                <a:latin typeface="ISOCPEUR"/>
                <a:cs typeface="ISOCPEUR"/>
              </a:rPr>
              <a:t>крок</a:t>
            </a:r>
            <a:r>
              <a:rPr dirty="0" sz="1150" spc="15" i="1">
                <a:latin typeface="ISOCPEUR"/>
                <a:cs typeface="ISOCPEUR"/>
              </a:rPr>
              <a:t> </a:t>
            </a:r>
            <a:r>
              <a:rPr dirty="0" sz="1150" spc="-20" i="1">
                <a:latin typeface="ISOCPEUR"/>
                <a:cs typeface="ISOCPEUR"/>
              </a:rPr>
              <a:t>1700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201" name="object 201" descr=""/>
          <p:cNvGrpSpPr/>
          <p:nvPr/>
        </p:nvGrpSpPr>
        <p:grpSpPr>
          <a:xfrm>
            <a:off x="10402602" y="11834850"/>
            <a:ext cx="2091055" cy="424815"/>
            <a:chOff x="10402602" y="11834850"/>
            <a:chExt cx="2091055" cy="424815"/>
          </a:xfrm>
        </p:grpSpPr>
        <p:sp>
          <p:nvSpPr>
            <p:cNvPr id="202" name="object 202" descr=""/>
            <p:cNvSpPr/>
            <p:nvPr/>
          </p:nvSpPr>
          <p:spPr>
            <a:xfrm>
              <a:off x="11940014" y="11950470"/>
              <a:ext cx="130810" cy="76200"/>
            </a:xfrm>
            <a:custGeom>
              <a:avLst/>
              <a:gdLst/>
              <a:ahLst/>
              <a:cxnLst/>
              <a:rect l="l" t="t" r="r" b="b"/>
              <a:pathLst>
                <a:path w="130809" h="76200">
                  <a:moveTo>
                    <a:pt x="18215" y="0"/>
                  </a:moveTo>
                  <a:lnTo>
                    <a:pt x="0" y="41490"/>
                  </a:lnTo>
                  <a:lnTo>
                    <a:pt x="130541" y="75896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" name="object 203" descr=""/>
            <p:cNvSpPr/>
            <p:nvPr/>
          </p:nvSpPr>
          <p:spPr>
            <a:xfrm>
              <a:off x="11940014" y="11950470"/>
              <a:ext cx="130810" cy="76200"/>
            </a:xfrm>
            <a:custGeom>
              <a:avLst/>
              <a:gdLst/>
              <a:ahLst/>
              <a:cxnLst/>
              <a:rect l="l" t="t" r="r" b="b"/>
              <a:pathLst>
                <a:path w="130809" h="76200">
                  <a:moveTo>
                    <a:pt x="18215" y="0"/>
                  </a:moveTo>
                  <a:lnTo>
                    <a:pt x="130541" y="75896"/>
                  </a:lnTo>
                  <a:lnTo>
                    <a:pt x="0" y="41490"/>
                  </a:lnTo>
                  <a:lnTo>
                    <a:pt x="18215" y="0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" name="object 204" descr=""/>
            <p:cNvSpPr/>
            <p:nvPr/>
          </p:nvSpPr>
          <p:spPr>
            <a:xfrm>
              <a:off x="10403872" y="11836120"/>
              <a:ext cx="1545590" cy="134620"/>
            </a:xfrm>
            <a:custGeom>
              <a:avLst/>
              <a:gdLst/>
              <a:ahLst/>
              <a:cxnLst/>
              <a:rect l="l" t="t" r="r" b="b"/>
              <a:pathLst>
                <a:path w="1545590" h="134620">
                  <a:moveTo>
                    <a:pt x="1545249" y="134589"/>
                  </a:moveTo>
                  <a:lnTo>
                    <a:pt x="1248747" y="0"/>
                  </a:lnTo>
                  <a:lnTo>
                    <a:pt x="1210293" y="0"/>
                  </a:ln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" name="object 205" descr=""/>
            <p:cNvSpPr/>
            <p:nvPr/>
          </p:nvSpPr>
          <p:spPr>
            <a:xfrm>
              <a:off x="11688038" y="11912016"/>
              <a:ext cx="803910" cy="344170"/>
            </a:xfrm>
            <a:custGeom>
              <a:avLst/>
              <a:gdLst/>
              <a:ahLst/>
              <a:cxnLst/>
              <a:rect l="l" t="t" r="r" b="b"/>
              <a:pathLst>
                <a:path w="803909" h="344170">
                  <a:moveTo>
                    <a:pt x="401744" y="0"/>
                  </a:moveTo>
                  <a:lnTo>
                    <a:pt x="401744" y="272214"/>
                  </a:lnTo>
                </a:path>
                <a:path w="803909" h="344170">
                  <a:moveTo>
                    <a:pt x="0" y="200366"/>
                  </a:moveTo>
                  <a:lnTo>
                    <a:pt x="143697" y="344063"/>
                  </a:lnTo>
                </a:path>
                <a:path w="803909" h="344170">
                  <a:moveTo>
                    <a:pt x="803489" y="200366"/>
                  </a:moveTo>
                  <a:lnTo>
                    <a:pt x="659792" y="34406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" name="object 206" descr=""/>
            <p:cNvSpPr/>
            <p:nvPr/>
          </p:nvSpPr>
          <p:spPr>
            <a:xfrm>
              <a:off x="11817568" y="12116431"/>
              <a:ext cx="284480" cy="142240"/>
            </a:xfrm>
            <a:custGeom>
              <a:avLst/>
              <a:gdLst/>
              <a:ahLst/>
              <a:cxnLst/>
              <a:rect l="l" t="t" r="r" b="b"/>
              <a:pathLst>
                <a:path w="284479" h="142240">
                  <a:moveTo>
                    <a:pt x="272214" y="12143"/>
                  </a:moveTo>
                  <a:lnTo>
                    <a:pt x="197330" y="19227"/>
                  </a:lnTo>
                  <a:lnTo>
                    <a:pt x="159888" y="28334"/>
                  </a:lnTo>
                  <a:lnTo>
                    <a:pt x="91075" y="57681"/>
                  </a:lnTo>
                  <a:lnTo>
                    <a:pt x="28334" y="99171"/>
                  </a:lnTo>
                  <a:lnTo>
                    <a:pt x="0" y="124470"/>
                  </a:lnTo>
                </a:path>
                <a:path w="284479" h="142240">
                  <a:moveTo>
                    <a:pt x="260071" y="23274"/>
                  </a:moveTo>
                  <a:lnTo>
                    <a:pt x="284358" y="0"/>
                  </a:lnTo>
                </a:path>
                <a:path w="284479" h="142240">
                  <a:moveTo>
                    <a:pt x="0" y="107266"/>
                  </a:moveTo>
                  <a:lnTo>
                    <a:pt x="0" y="14167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207" name="object 207" descr=""/>
          <p:cNvSpPr txBox="1"/>
          <p:nvPr/>
        </p:nvSpPr>
        <p:spPr>
          <a:xfrm rot="20280000">
            <a:off x="11861879" y="12097942"/>
            <a:ext cx="126379" cy="711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60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08" name="object 208" descr=""/>
          <p:cNvSpPr/>
          <p:nvPr/>
        </p:nvSpPr>
        <p:spPr>
          <a:xfrm>
            <a:off x="12077639" y="12116430"/>
            <a:ext cx="301625" cy="125095"/>
          </a:xfrm>
          <a:custGeom>
            <a:avLst/>
            <a:gdLst/>
            <a:ahLst/>
            <a:cxnLst/>
            <a:rect l="l" t="t" r="r" b="b"/>
            <a:pathLst>
              <a:path w="301625" h="125095">
                <a:moveTo>
                  <a:pt x="284358" y="124470"/>
                </a:moveTo>
                <a:lnTo>
                  <a:pt x="225665" y="76908"/>
                </a:lnTo>
                <a:lnTo>
                  <a:pt x="159888" y="41490"/>
                </a:lnTo>
                <a:lnTo>
                  <a:pt x="87027" y="19227"/>
                </a:lnTo>
                <a:lnTo>
                  <a:pt x="49585" y="13155"/>
                </a:lnTo>
                <a:lnTo>
                  <a:pt x="12143" y="12143"/>
                </a:lnTo>
              </a:path>
              <a:path w="301625" h="125095">
                <a:moveTo>
                  <a:pt x="267155" y="124470"/>
                </a:moveTo>
                <a:lnTo>
                  <a:pt x="301561" y="124470"/>
                </a:lnTo>
              </a:path>
              <a:path w="301625" h="125095">
                <a:moveTo>
                  <a:pt x="24286" y="0"/>
                </a:moveTo>
                <a:lnTo>
                  <a:pt x="0" y="2327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209" name="object 209" descr=""/>
          <p:cNvSpPr txBox="1"/>
          <p:nvPr/>
        </p:nvSpPr>
        <p:spPr>
          <a:xfrm rot="1320000">
            <a:off x="12179313" y="12092435"/>
            <a:ext cx="126379" cy="7048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555"/>
              </a:lnSpc>
            </a:pPr>
            <a:r>
              <a:rPr dirty="0" sz="550" spc="-25" i="1">
                <a:latin typeface="ISOCPEUR"/>
                <a:cs typeface="ISOCPEUR"/>
              </a:rPr>
              <a:t>45°</a:t>
            </a:r>
            <a:endParaRPr sz="550">
              <a:latin typeface="ISOCPEUR"/>
              <a:cs typeface="ISOCPEUR"/>
            </a:endParaRPr>
          </a:p>
        </p:txBody>
      </p:sp>
      <p:grpSp>
        <p:nvGrpSpPr>
          <p:cNvPr id="210" name="object 210" descr=""/>
          <p:cNvGrpSpPr/>
          <p:nvPr/>
        </p:nvGrpSpPr>
        <p:grpSpPr>
          <a:xfrm>
            <a:off x="-3175" y="197"/>
            <a:ext cx="20085685" cy="14204315"/>
            <a:chOff x="-3175" y="197"/>
            <a:chExt cx="20085685" cy="14204315"/>
          </a:xfrm>
        </p:grpSpPr>
        <p:sp>
          <p:nvSpPr>
            <p:cNvPr id="211" name="object 211" descr=""/>
            <p:cNvSpPr/>
            <p:nvPr/>
          </p:nvSpPr>
          <p:spPr>
            <a:xfrm>
              <a:off x="477641" y="122783"/>
              <a:ext cx="19505930" cy="13959205"/>
            </a:xfrm>
            <a:custGeom>
              <a:avLst/>
              <a:gdLst/>
              <a:ahLst/>
              <a:cxnLst/>
              <a:rect l="l" t="t" r="r" b="b"/>
              <a:pathLst>
                <a:path w="19505930" h="13959205">
                  <a:moveTo>
                    <a:pt x="0" y="13958857"/>
                  </a:moveTo>
                  <a:lnTo>
                    <a:pt x="19505362" y="13958857"/>
                  </a:lnTo>
                  <a:lnTo>
                    <a:pt x="19505362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" name="object 212" descr=""/>
            <p:cNvSpPr/>
            <p:nvPr/>
          </p:nvSpPr>
          <p:spPr>
            <a:xfrm>
              <a:off x="0" y="3372"/>
              <a:ext cx="20079335" cy="14197965"/>
            </a:xfrm>
            <a:custGeom>
              <a:avLst/>
              <a:gdLst/>
              <a:ahLst/>
              <a:cxnLst/>
              <a:rect l="l" t="t" r="r" b="b"/>
              <a:pathLst>
                <a:path w="20079335" h="14197965">
                  <a:moveTo>
                    <a:pt x="20079139" y="0"/>
                  </a:moveTo>
                  <a:lnTo>
                    <a:pt x="20079139" y="14197677"/>
                  </a:lnTo>
                  <a:lnTo>
                    <a:pt x="0" y="14197677"/>
                  </a:lnTo>
                  <a:lnTo>
                    <a:pt x="0" y="0"/>
                  </a:lnTo>
                </a:path>
                <a:path w="20079335" h="14197965">
                  <a:moveTo>
                    <a:pt x="15560776" y="13122985"/>
                  </a:moveTo>
                  <a:lnTo>
                    <a:pt x="17115133" y="13122985"/>
                  </a:lnTo>
                </a:path>
                <a:path w="20079335" h="14197965">
                  <a:moveTo>
                    <a:pt x="15560776" y="13002563"/>
                  </a:moveTo>
                  <a:lnTo>
                    <a:pt x="17115133" y="13002563"/>
                  </a:lnTo>
                </a:path>
                <a:path w="20079335" h="14197965">
                  <a:moveTo>
                    <a:pt x="15560776" y="12883152"/>
                  </a:moveTo>
                  <a:lnTo>
                    <a:pt x="17115133" y="1288315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" name="object 213" descr=""/>
            <p:cNvSpPr/>
            <p:nvPr/>
          </p:nvSpPr>
          <p:spPr>
            <a:xfrm>
              <a:off x="15560775" y="12767115"/>
              <a:ext cx="4422775" cy="1315085"/>
            </a:xfrm>
            <a:custGeom>
              <a:avLst/>
              <a:gdLst/>
              <a:ahLst/>
              <a:cxnLst/>
              <a:rect l="l" t="t" r="r" b="b"/>
              <a:pathLst>
                <a:path w="4422775" h="1315084">
                  <a:moveTo>
                    <a:pt x="0" y="478652"/>
                  </a:moveTo>
                  <a:lnTo>
                    <a:pt x="1554357" y="478652"/>
                  </a:lnTo>
                </a:path>
                <a:path w="4422775" h="1315084">
                  <a:moveTo>
                    <a:pt x="1554357" y="956294"/>
                  </a:moveTo>
                  <a:lnTo>
                    <a:pt x="4422227" y="956294"/>
                  </a:lnTo>
                </a:path>
                <a:path w="4422775" h="1315084">
                  <a:moveTo>
                    <a:pt x="1554357" y="238820"/>
                  </a:moveTo>
                  <a:lnTo>
                    <a:pt x="4422227" y="238820"/>
                  </a:lnTo>
                </a:path>
                <a:path w="4422775" h="1315084">
                  <a:moveTo>
                    <a:pt x="0" y="598063"/>
                  </a:moveTo>
                  <a:lnTo>
                    <a:pt x="4422227" y="598063"/>
                  </a:lnTo>
                </a:path>
                <a:path w="4422775" h="1315084">
                  <a:moveTo>
                    <a:pt x="0" y="0"/>
                  </a:moveTo>
                  <a:lnTo>
                    <a:pt x="4422227" y="0"/>
                  </a:lnTo>
                </a:path>
                <a:path w="4422775" h="1315084">
                  <a:moveTo>
                    <a:pt x="3227112" y="717473"/>
                  </a:moveTo>
                  <a:lnTo>
                    <a:pt x="4422227" y="717473"/>
                  </a:lnTo>
                </a:path>
                <a:path w="4422775" h="1315084">
                  <a:moveTo>
                    <a:pt x="3944586" y="598063"/>
                  </a:moveTo>
                  <a:lnTo>
                    <a:pt x="3944586" y="956294"/>
                  </a:lnTo>
                </a:path>
                <a:path w="4422775" h="1315084">
                  <a:moveTo>
                    <a:pt x="3586355" y="598063"/>
                  </a:moveTo>
                  <a:lnTo>
                    <a:pt x="3586355" y="956294"/>
                  </a:lnTo>
                </a:path>
                <a:path w="4422775" h="1315084">
                  <a:moveTo>
                    <a:pt x="3227112" y="1314524"/>
                  </a:moveTo>
                  <a:lnTo>
                    <a:pt x="3227112" y="598063"/>
                  </a:lnTo>
                  <a:lnTo>
                    <a:pt x="3227112" y="1314524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" name="object 214" descr=""/>
            <p:cNvSpPr/>
            <p:nvPr/>
          </p:nvSpPr>
          <p:spPr>
            <a:xfrm>
              <a:off x="15560775" y="13484588"/>
              <a:ext cx="1554480" cy="0"/>
            </a:xfrm>
            <a:custGeom>
              <a:avLst/>
              <a:gdLst/>
              <a:ahLst/>
              <a:cxnLst/>
              <a:rect l="l" t="t" r="r" b="b"/>
              <a:pathLst>
                <a:path w="1554480" h="0">
                  <a:moveTo>
                    <a:pt x="0" y="0"/>
                  </a:moveTo>
                  <a:lnTo>
                    <a:pt x="155435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" name="object 215" descr=""/>
            <p:cNvSpPr/>
            <p:nvPr/>
          </p:nvSpPr>
          <p:spPr>
            <a:xfrm>
              <a:off x="15560775" y="12767115"/>
              <a:ext cx="240029" cy="1315085"/>
            </a:xfrm>
            <a:custGeom>
              <a:avLst/>
              <a:gdLst/>
              <a:ahLst/>
              <a:cxnLst/>
              <a:rect l="l" t="t" r="r" b="b"/>
              <a:pathLst>
                <a:path w="240030" h="1315084">
                  <a:moveTo>
                    <a:pt x="239832" y="0"/>
                  </a:moveTo>
                  <a:lnTo>
                    <a:pt x="239832" y="598063"/>
                  </a:lnTo>
                </a:path>
                <a:path w="240030" h="1315084">
                  <a:moveTo>
                    <a:pt x="0" y="1314524"/>
                  </a:moveTo>
                  <a:lnTo>
                    <a:pt x="0" y="0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" name="object 216" descr=""/>
            <p:cNvSpPr/>
            <p:nvPr/>
          </p:nvSpPr>
          <p:spPr>
            <a:xfrm>
              <a:off x="15560775" y="13603998"/>
              <a:ext cx="1554480" cy="358775"/>
            </a:xfrm>
            <a:custGeom>
              <a:avLst/>
              <a:gdLst/>
              <a:ahLst/>
              <a:cxnLst/>
              <a:rect l="l" t="t" r="r" b="b"/>
              <a:pathLst>
                <a:path w="1554480" h="358775">
                  <a:moveTo>
                    <a:pt x="0" y="238820"/>
                  </a:moveTo>
                  <a:lnTo>
                    <a:pt x="1554357" y="238820"/>
                  </a:lnTo>
                </a:path>
                <a:path w="1554480" h="358775">
                  <a:moveTo>
                    <a:pt x="0" y="0"/>
                  </a:moveTo>
                  <a:lnTo>
                    <a:pt x="1554357" y="0"/>
                  </a:lnTo>
                </a:path>
                <a:path w="1554480" h="358775">
                  <a:moveTo>
                    <a:pt x="0" y="119410"/>
                  </a:moveTo>
                  <a:lnTo>
                    <a:pt x="1554357" y="119410"/>
                  </a:lnTo>
                </a:path>
                <a:path w="1554480" h="358775">
                  <a:moveTo>
                    <a:pt x="0" y="358230"/>
                  </a:moveTo>
                  <a:lnTo>
                    <a:pt x="1554357" y="35823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" name="object 217" descr=""/>
            <p:cNvSpPr/>
            <p:nvPr/>
          </p:nvSpPr>
          <p:spPr>
            <a:xfrm>
              <a:off x="16039428" y="12767115"/>
              <a:ext cx="1076325" cy="1315085"/>
            </a:xfrm>
            <a:custGeom>
              <a:avLst/>
              <a:gdLst/>
              <a:ahLst/>
              <a:cxnLst/>
              <a:rect l="l" t="t" r="r" b="b"/>
              <a:pathLst>
                <a:path w="1076325" h="1315084">
                  <a:moveTo>
                    <a:pt x="477641" y="0"/>
                  </a:moveTo>
                  <a:lnTo>
                    <a:pt x="477641" y="1314524"/>
                  </a:lnTo>
                </a:path>
                <a:path w="1076325" h="1315084">
                  <a:moveTo>
                    <a:pt x="1075704" y="1314524"/>
                  </a:moveTo>
                  <a:lnTo>
                    <a:pt x="1075704" y="0"/>
                  </a:lnTo>
                </a:path>
                <a:path w="1076325" h="1315084">
                  <a:moveTo>
                    <a:pt x="0" y="0"/>
                  </a:moveTo>
                  <a:lnTo>
                    <a:pt x="0" y="1314524"/>
                  </a:lnTo>
                </a:path>
                <a:path w="1076325" h="1315084">
                  <a:moveTo>
                    <a:pt x="836883" y="0"/>
                  </a:moveTo>
                  <a:lnTo>
                    <a:pt x="836883" y="1314524"/>
                  </a:lnTo>
                </a:path>
                <a:path w="1076325" h="1315084">
                  <a:moveTo>
                    <a:pt x="238820" y="0"/>
                  </a:moveTo>
                  <a:lnTo>
                    <a:pt x="238820" y="598063"/>
                  </a:lnTo>
                </a:path>
              </a:pathLst>
            </a:custGeom>
            <a:ln w="141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" name="object 218" descr=""/>
            <p:cNvSpPr/>
            <p:nvPr/>
          </p:nvSpPr>
          <p:spPr>
            <a:xfrm>
              <a:off x="16839882" y="13842819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" name="object 219" descr=""/>
            <p:cNvSpPr/>
            <p:nvPr/>
          </p:nvSpPr>
          <p:spPr>
            <a:xfrm>
              <a:off x="16767021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" name="object 220" descr=""/>
            <p:cNvSpPr/>
            <p:nvPr/>
          </p:nvSpPr>
          <p:spPr>
            <a:xfrm>
              <a:off x="16767021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" name="object 221" descr=""/>
            <p:cNvSpPr/>
            <p:nvPr/>
          </p:nvSpPr>
          <p:spPr>
            <a:xfrm>
              <a:off x="16409803" y="1384281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" name="object 222" descr=""/>
            <p:cNvSpPr/>
            <p:nvPr/>
          </p:nvSpPr>
          <p:spPr>
            <a:xfrm>
              <a:off x="16336942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" name="object 223" descr=""/>
            <p:cNvSpPr/>
            <p:nvPr/>
          </p:nvSpPr>
          <p:spPr>
            <a:xfrm>
              <a:off x="16336942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" name="object 224" descr=""/>
            <p:cNvSpPr/>
            <p:nvPr/>
          </p:nvSpPr>
          <p:spPr>
            <a:xfrm>
              <a:off x="15979723" y="1384281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" name="object 225" descr=""/>
            <p:cNvSpPr/>
            <p:nvPr/>
          </p:nvSpPr>
          <p:spPr>
            <a:xfrm>
              <a:off x="15906863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" name="object 226" descr=""/>
            <p:cNvSpPr/>
            <p:nvPr/>
          </p:nvSpPr>
          <p:spPr>
            <a:xfrm>
              <a:off x="15906863" y="138418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" name="object 227" descr=""/>
            <p:cNvSpPr/>
            <p:nvPr/>
          </p:nvSpPr>
          <p:spPr>
            <a:xfrm>
              <a:off x="15560775" y="13723409"/>
              <a:ext cx="4422775" cy="120014"/>
            </a:xfrm>
            <a:custGeom>
              <a:avLst/>
              <a:gdLst/>
              <a:ahLst/>
              <a:cxnLst/>
              <a:rect l="l" t="t" r="r" b="b"/>
              <a:pathLst>
                <a:path w="4422775" h="120015">
                  <a:moveTo>
                    <a:pt x="275250" y="119410"/>
                  </a:moveTo>
                  <a:lnTo>
                    <a:pt x="0" y="119410"/>
                  </a:lnTo>
                </a:path>
                <a:path w="4422775" h="120015">
                  <a:moveTo>
                    <a:pt x="4422227" y="0"/>
                  </a:moveTo>
                  <a:lnTo>
                    <a:pt x="4219837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" name="object 228" descr=""/>
            <p:cNvSpPr/>
            <p:nvPr/>
          </p:nvSpPr>
          <p:spPr>
            <a:xfrm>
              <a:off x="1970775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" name="object 229" descr=""/>
            <p:cNvSpPr/>
            <p:nvPr/>
          </p:nvSpPr>
          <p:spPr>
            <a:xfrm>
              <a:off x="1970775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" name="object 230" descr=""/>
            <p:cNvSpPr/>
            <p:nvPr/>
          </p:nvSpPr>
          <p:spPr>
            <a:xfrm>
              <a:off x="19349522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" name="object 231" descr=""/>
            <p:cNvSpPr/>
            <p:nvPr/>
          </p:nvSpPr>
          <p:spPr>
            <a:xfrm>
              <a:off x="1927767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" name="object 232" descr=""/>
            <p:cNvSpPr/>
            <p:nvPr/>
          </p:nvSpPr>
          <p:spPr>
            <a:xfrm>
              <a:off x="1927767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" name="object 233" descr=""/>
            <p:cNvSpPr/>
            <p:nvPr/>
          </p:nvSpPr>
          <p:spPr>
            <a:xfrm>
              <a:off x="18919442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" name="object 234" descr=""/>
            <p:cNvSpPr/>
            <p:nvPr/>
          </p:nvSpPr>
          <p:spPr>
            <a:xfrm>
              <a:off x="1884658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" name="object 235" descr=""/>
            <p:cNvSpPr/>
            <p:nvPr/>
          </p:nvSpPr>
          <p:spPr>
            <a:xfrm>
              <a:off x="1884658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" name="object 236" descr=""/>
            <p:cNvSpPr/>
            <p:nvPr/>
          </p:nvSpPr>
          <p:spPr>
            <a:xfrm>
              <a:off x="18489362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" name="object 237" descr=""/>
            <p:cNvSpPr/>
            <p:nvPr/>
          </p:nvSpPr>
          <p:spPr>
            <a:xfrm>
              <a:off x="1841650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" name="object 238" descr=""/>
            <p:cNvSpPr/>
            <p:nvPr/>
          </p:nvSpPr>
          <p:spPr>
            <a:xfrm>
              <a:off x="18416502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" name="object 239" descr=""/>
            <p:cNvSpPr/>
            <p:nvPr/>
          </p:nvSpPr>
          <p:spPr>
            <a:xfrm>
              <a:off x="18059283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" name="object 240" descr=""/>
            <p:cNvSpPr/>
            <p:nvPr/>
          </p:nvSpPr>
          <p:spPr>
            <a:xfrm>
              <a:off x="1798642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" name="object 241" descr=""/>
            <p:cNvSpPr/>
            <p:nvPr/>
          </p:nvSpPr>
          <p:spPr>
            <a:xfrm>
              <a:off x="1798642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" name="object 242" descr=""/>
            <p:cNvSpPr/>
            <p:nvPr/>
          </p:nvSpPr>
          <p:spPr>
            <a:xfrm>
              <a:off x="17629204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" name="object 243" descr=""/>
            <p:cNvSpPr/>
            <p:nvPr/>
          </p:nvSpPr>
          <p:spPr>
            <a:xfrm>
              <a:off x="1755634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" name="object 244" descr=""/>
            <p:cNvSpPr/>
            <p:nvPr/>
          </p:nvSpPr>
          <p:spPr>
            <a:xfrm>
              <a:off x="1755634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" name="object 245" descr=""/>
            <p:cNvSpPr/>
            <p:nvPr/>
          </p:nvSpPr>
          <p:spPr>
            <a:xfrm>
              <a:off x="17198113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" name="object 246" descr=""/>
            <p:cNvSpPr/>
            <p:nvPr/>
          </p:nvSpPr>
          <p:spPr>
            <a:xfrm>
              <a:off x="1712626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" name="object 247" descr=""/>
            <p:cNvSpPr/>
            <p:nvPr/>
          </p:nvSpPr>
          <p:spPr>
            <a:xfrm>
              <a:off x="1712626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" name="object 248" descr=""/>
            <p:cNvSpPr/>
            <p:nvPr/>
          </p:nvSpPr>
          <p:spPr>
            <a:xfrm>
              <a:off x="16768033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" name="object 249" descr=""/>
            <p:cNvSpPr/>
            <p:nvPr/>
          </p:nvSpPr>
          <p:spPr>
            <a:xfrm>
              <a:off x="1669517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" name="object 250" descr=""/>
            <p:cNvSpPr/>
            <p:nvPr/>
          </p:nvSpPr>
          <p:spPr>
            <a:xfrm>
              <a:off x="16695173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" name="object 251" descr=""/>
            <p:cNvSpPr/>
            <p:nvPr/>
          </p:nvSpPr>
          <p:spPr>
            <a:xfrm>
              <a:off x="16337954" y="13723409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" name="object 252" descr=""/>
            <p:cNvSpPr/>
            <p:nvPr/>
          </p:nvSpPr>
          <p:spPr>
            <a:xfrm>
              <a:off x="1626509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" name="object 253" descr=""/>
            <p:cNvSpPr/>
            <p:nvPr/>
          </p:nvSpPr>
          <p:spPr>
            <a:xfrm>
              <a:off x="1626509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" name="object 254" descr=""/>
            <p:cNvSpPr/>
            <p:nvPr/>
          </p:nvSpPr>
          <p:spPr>
            <a:xfrm>
              <a:off x="15907875" y="1372340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" name="object 255" descr=""/>
            <p:cNvSpPr/>
            <p:nvPr/>
          </p:nvSpPr>
          <p:spPr>
            <a:xfrm>
              <a:off x="1583501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" name="object 256" descr=""/>
            <p:cNvSpPr/>
            <p:nvPr/>
          </p:nvSpPr>
          <p:spPr>
            <a:xfrm>
              <a:off x="15835014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" name="object 257" descr=""/>
            <p:cNvSpPr/>
            <p:nvPr/>
          </p:nvSpPr>
          <p:spPr>
            <a:xfrm>
              <a:off x="15560775" y="13723409"/>
              <a:ext cx="1554480" cy="239395"/>
            </a:xfrm>
            <a:custGeom>
              <a:avLst/>
              <a:gdLst/>
              <a:ahLst/>
              <a:cxnLst/>
              <a:rect l="l" t="t" r="r" b="b"/>
              <a:pathLst>
                <a:path w="1554480" h="239394">
                  <a:moveTo>
                    <a:pt x="203402" y="0"/>
                  </a:moveTo>
                  <a:lnTo>
                    <a:pt x="0" y="0"/>
                  </a:lnTo>
                </a:path>
                <a:path w="1554480" h="239394">
                  <a:moveTo>
                    <a:pt x="1554357" y="238820"/>
                  </a:moveTo>
                  <a:lnTo>
                    <a:pt x="1279106" y="23882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" name="object 258" descr=""/>
            <p:cNvSpPr/>
            <p:nvPr/>
          </p:nvSpPr>
          <p:spPr>
            <a:xfrm>
              <a:off x="16767021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" name="object 259" descr=""/>
            <p:cNvSpPr/>
            <p:nvPr/>
          </p:nvSpPr>
          <p:spPr>
            <a:xfrm>
              <a:off x="16767021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" name="object 260" descr=""/>
            <p:cNvSpPr/>
            <p:nvPr/>
          </p:nvSpPr>
          <p:spPr>
            <a:xfrm>
              <a:off x="16409803" y="1396222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" name="object 261" descr=""/>
            <p:cNvSpPr/>
            <p:nvPr/>
          </p:nvSpPr>
          <p:spPr>
            <a:xfrm>
              <a:off x="16336942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" name="object 262" descr=""/>
            <p:cNvSpPr/>
            <p:nvPr/>
          </p:nvSpPr>
          <p:spPr>
            <a:xfrm>
              <a:off x="16336942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" name="object 263" descr=""/>
            <p:cNvSpPr/>
            <p:nvPr/>
          </p:nvSpPr>
          <p:spPr>
            <a:xfrm>
              <a:off x="15979723" y="13962229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" name="object 264" descr=""/>
            <p:cNvSpPr/>
            <p:nvPr/>
          </p:nvSpPr>
          <p:spPr>
            <a:xfrm>
              <a:off x="15906863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" name="object 265" descr=""/>
            <p:cNvSpPr/>
            <p:nvPr/>
          </p:nvSpPr>
          <p:spPr>
            <a:xfrm>
              <a:off x="15906863" y="139612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" name="object 266" descr=""/>
            <p:cNvSpPr/>
            <p:nvPr/>
          </p:nvSpPr>
          <p:spPr>
            <a:xfrm>
              <a:off x="15560775" y="13365178"/>
              <a:ext cx="3227705" cy="597535"/>
            </a:xfrm>
            <a:custGeom>
              <a:avLst/>
              <a:gdLst/>
              <a:ahLst/>
              <a:cxnLst/>
              <a:rect l="l" t="t" r="r" b="b"/>
              <a:pathLst>
                <a:path w="3227705" h="597534">
                  <a:moveTo>
                    <a:pt x="275250" y="597051"/>
                  </a:moveTo>
                  <a:lnTo>
                    <a:pt x="0" y="597051"/>
                  </a:lnTo>
                </a:path>
                <a:path w="3227705" h="597534">
                  <a:moveTo>
                    <a:pt x="3227112" y="0"/>
                  </a:moveTo>
                  <a:lnTo>
                    <a:pt x="3227112" y="28638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" name="object 267" descr=""/>
            <p:cNvSpPr/>
            <p:nvPr/>
          </p:nvSpPr>
          <p:spPr>
            <a:xfrm>
              <a:off x="187868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" name="object 268" descr=""/>
            <p:cNvSpPr/>
            <p:nvPr/>
          </p:nvSpPr>
          <p:spPr>
            <a:xfrm>
              <a:off x="18786876" y="1372239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" name="object 269" descr=""/>
            <p:cNvSpPr/>
            <p:nvPr/>
          </p:nvSpPr>
          <p:spPr>
            <a:xfrm>
              <a:off x="18787888" y="13365178"/>
              <a:ext cx="1195705" cy="716915"/>
            </a:xfrm>
            <a:custGeom>
              <a:avLst/>
              <a:gdLst/>
              <a:ahLst/>
              <a:cxnLst/>
              <a:rect l="l" t="t" r="r" b="b"/>
              <a:pathLst>
                <a:path w="1195705" h="716915">
                  <a:moveTo>
                    <a:pt x="0" y="430079"/>
                  </a:moveTo>
                  <a:lnTo>
                    <a:pt x="0" y="716461"/>
                  </a:lnTo>
                </a:path>
                <a:path w="1195705" h="716915">
                  <a:moveTo>
                    <a:pt x="1195114" y="0"/>
                  </a:moveTo>
                  <a:lnTo>
                    <a:pt x="99272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" name="object 270" descr=""/>
            <p:cNvSpPr/>
            <p:nvPr/>
          </p:nvSpPr>
          <p:spPr>
            <a:xfrm>
              <a:off x="1970775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" name="object 271" descr=""/>
            <p:cNvSpPr/>
            <p:nvPr/>
          </p:nvSpPr>
          <p:spPr>
            <a:xfrm>
              <a:off x="1970775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" name="object 272" descr=""/>
            <p:cNvSpPr/>
            <p:nvPr/>
          </p:nvSpPr>
          <p:spPr>
            <a:xfrm>
              <a:off x="19349522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" name="object 273" descr=""/>
            <p:cNvSpPr/>
            <p:nvPr/>
          </p:nvSpPr>
          <p:spPr>
            <a:xfrm>
              <a:off x="1927767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" name="object 274" descr=""/>
            <p:cNvSpPr/>
            <p:nvPr/>
          </p:nvSpPr>
          <p:spPr>
            <a:xfrm>
              <a:off x="1927767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" name="object 275" descr=""/>
            <p:cNvSpPr/>
            <p:nvPr/>
          </p:nvSpPr>
          <p:spPr>
            <a:xfrm>
              <a:off x="18919442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" name="object 276" descr=""/>
            <p:cNvSpPr/>
            <p:nvPr/>
          </p:nvSpPr>
          <p:spPr>
            <a:xfrm>
              <a:off x="1884658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" name="object 277" descr=""/>
            <p:cNvSpPr/>
            <p:nvPr/>
          </p:nvSpPr>
          <p:spPr>
            <a:xfrm>
              <a:off x="1884658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" name="object 278" descr=""/>
            <p:cNvSpPr/>
            <p:nvPr/>
          </p:nvSpPr>
          <p:spPr>
            <a:xfrm>
              <a:off x="18489362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" name="object 279" descr=""/>
            <p:cNvSpPr/>
            <p:nvPr/>
          </p:nvSpPr>
          <p:spPr>
            <a:xfrm>
              <a:off x="1841650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" name="object 280" descr=""/>
            <p:cNvSpPr/>
            <p:nvPr/>
          </p:nvSpPr>
          <p:spPr>
            <a:xfrm>
              <a:off x="18416502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" name="object 281" descr=""/>
            <p:cNvSpPr/>
            <p:nvPr/>
          </p:nvSpPr>
          <p:spPr>
            <a:xfrm>
              <a:off x="18059283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" name="object 282" descr=""/>
            <p:cNvSpPr/>
            <p:nvPr/>
          </p:nvSpPr>
          <p:spPr>
            <a:xfrm>
              <a:off x="1798642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" name="object 283" descr=""/>
            <p:cNvSpPr/>
            <p:nvPr/>
          </p:nvSpPr>
          <p:spPr>
            <a:xfrm>
              <a:off x="1798642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" name="object 284" descr=""/>
            <p:cNvSpPr/>
            <p:nvPr/>
          </p:nvSpPr>
          <p:spPr>
            <a:xfrm>
              <a:off x="17629204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" name="object 285" descr=""/>
            <p:cNvSpPr/>
            <p:nvPr/>
          </p:nvSpPr>
          <p:spPr>
            <a:xfrm>
              <a:off x="1755634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" name="object 286" descr=""/>
            <p:cNvSpPr/>
            <p:nvPr/>
          </p:nvSpPr>
          <p:spPr>
            <a:xfrm>
              <a:off x="1755634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" name="object 287" descr=""/>
            <p:cNvSpPr/>
            <p:nvPr/>
          </p:nvSpPr>
          <p:spPr>
            <a:xfrm>
              <a:off x="17198113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" name="object 288" descr=""/>
            <p:cNvSpPr/>
            <p:nvPr/>
          </p:nvSpPr>
          <p:spPr>
            <a:xfrm>
              <a:off x="1712626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" name="object 289" descr=""/>
            <p:cNvSpPr/>
            <p:nvPr/>
          </p:nvSpPr>
          <p:spPr>
            <a:xfrm>
              <a:off x="1712626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" name="object 290" descr=""/>
            <p:cNvSpPr/>
            <p:nvPr/>
          </p:nvSpPr>
          <p:spPr>
            <a:xfrm>
              <a:off x="16768033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" name="object 291" descr=""/>
            <p:cNvSpPr/>
            <p:nvPr/>
          </p:nvSpPr>
          <p:spPr>
            <a:xfrm>
              <a:off x="1669517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" name="object 292" descr=""/>
            <p:cNvSpPr/>
            <p:nvPr/>
          </p:nvSpPr>
          <p:spPr>
            <a:xfrm>
              <a:off x="16695173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" name="object 293" descr=""/>
            <p:cNvSpPr/>
            <p:nvPr/>
          </p:nvSpPr>
          <p:spPr>
            <a:xfrm>
              <a:off x="16337954" y="13365178"/>
              <a:ext cx="287655" cy="0"/>
            </a:xfrm>
            <a:custGeom>
              <a:avLst/>
              <a:gdLst/>
              <a:ahLst/>
              <a:cxnLst/>
              <a:rect l="l" t="t" r="r" b="b"/>
              <a:pathLst>
                <a:path w="287655" h="0">
                  <a:moveTo>
                    <a:pt x="28739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" name="object 294" descr=""/>
            <p:cNvSpPr/>
            <p:nvPr/>
          </p:nvSpPr>
          <p:spPr>
            <a:xfrm>
              <a:off x="1626509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" name="object 295" descr=""/>
            <p:cNvSpPr/>
            <p:nvPr/>
          </p:nvSpPr>
          <p:spPr>
            <a:xfrm>
              <a:off x="1626509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" name="object 296" descr=""/>
            <p:cNvSpPr/>
            <p:nvPr/>
          </p:nvSpPr>
          <p:spPr>
            <a:xfrm>
              <a:off x="15907875" y="1336517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" name="object 297" descr=""/>
            <p:cNvSpPr/>
            <p:nvPr/>
          </p:nvSpPr>
          <p:spPr>
            <a:xfrm>
              <a:off x="1583501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" name="object 298" descr=""/>
            <p:cNvSpPr/>
            <p:nvPr/>
          </p:nvSpPr>
          <p:spPr>
            <a:xfrm>
              <a:off x="15835014" y="1336416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" name="object 299" descr=""/>
            <p:cNvSpPr/>
            <p:nvPr/>
          </p:nvSpPr>
          <p:spPr>
            <a:xfrm>
              <a:off x="15560775" y="13365178"/>
              <a:ext cx="1554480" cy="120014"/>
            </a:xfrm>
            <a:custGeom>
              <a:avLst/>
              <a:gdLst/>
              <a:ahLst/>
              <a:cxnLst/>
              <a:rect l="l" t="t" r="r" b="b"/>
              <a:pathLst>
                <a:path w="1554480" h="120015">
                  <a:moveTo>
                    <a:pt x="203402" y="0"/>
                  </a:moveTo>
                  <a:lnTo>
                    <a:pt x="0" y="0"/>
                  </a:lnTo>
                </a:path>
                <a:path w="1554480" h="120015">
                  <a:moveTo>
                    <a:pt x="1554357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" name="object 300" descr=""/>
            <p:cNvSpPr/>
            <p:nvPr/>
          </p:nvSpPr>
          <p:spPr>
            <a:xfrm>
              <a:off x="16767021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" name="object 301" descr=""/>
            <p:cNvSpPr/>
            <p:nvPr/>
          </p:nvSpPr>
          <p:spPr>
            <a:xfrm>
              <a:off x="16767021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" name="object 302" descr=""/>
            <p:cNvSpPr/>
            <p:nvPr/>
          </p:nvSpPr>
          <p:spPr>
            <a:xfrm>
              <a:off x="16409803" y="1348458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" name="object 303" descr=""/>
            <p:cNvSpPr/>
            <p:nvPr/>
          </p:nvSpPr>
          <p:spPr>
            <a:xfrm>
              <a:off x="16336942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" name="object 304" descr=""/>
            <p:cNvSpPr/>
            <p:nvPr/>
          </p:nvSpPr>
          <p:spPr>
            <a:xfrm>
              <a:off x="16336942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" name="object 305" descr=""/>
            <p:cNvSpPr/>
            <p:nvPr/>
          </p:nvSpPr>
          <p:spPr>
            <a:xfrm>
              <a:off x="15979723" y="1348458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" name="object 306" descr=""/>
            <p:cNvSpPr/>
            <p:nvPr/>
          </p:nvSpPr>
          <p:spPr>
            <a:xfrm>
              <a:off x="15906863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" name="object 307" descr=""/>
            <p:cNvSpPr/>
            <p:nvPr/>
          </p:nvSpPr>
          <p:spPr>
            <a:xfrm>
              <a:off x="15906863" y="1348357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" name="object 308" descr=""/>
            <p:cNvSpPr/>
            <p:nvPr/>
          </p:nvSpPr>
          <p:spPr>
            <a:xfrm>
              <a:off x="15560775" y="13484588"/>
              <a:ext cx="1554480" cy="120014"/>
            </a:xfrm>
            <a:custGeom>
              <a:avLst/>
              <a:gdLst/>
              <a:ahLst/>
              <a:cxnLst/>
              <a:rect l="l" t="t" r="r" b="b"/>
              <a:pathLst>
                <a:path w="1554480" h="120015">
                  <a:moveTo>
                    <a:pt x="275250" y="0"/>
                  </a:moveTo>
                  <a:lnTo>
                    <a:pt x="0" y="0"/>
                  </a:lnTo>
                </a:path>
                <a:path w="1554480" h="120015">
                  <a:moveTo>
                    <a:pt x="1554357" y="119410"/>
                  </a:moveTo>
                  <a:lnTo>
                    <a:pt x="1279106" y="11941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" name="object 309" descr=""/>
            <p:cNvSpPr/>
            <p:nvPr/>
          </p:nvSpPr>
          <p:spPr>
            <a:xfrm>
              <a:off x="16767021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0" name="object 310" descr=""/>
            <p:cNvSpPr/>
            <p:nvPr/>
          </p:nvSpPr>
          <p:spPr>
            <a:xfrm>
              <a:off x="16767021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" name="object 311" descr=""/>
            <p:cNvSpPr/>
            <p:nvPr/>
          </p:nvSpPr>
          <p:spPr>
            <a:xfrm>
              <a:off x="16409803" y="1360399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" name="object 312" descr=""/>
            <p:cNvSpPr/>
            <p:nvPr/>
          </p:nvSpPr>
          <p:spPr>
            <a:xfrm>
              <a:off x="16336942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" name="object 313" descr=""/>
            <p:cNvSpPr/>
            <p:nvPr/>
          </p:nvSpPr>
          <p:spPr>
            <a:xfrm>
              <a:off x="16336942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" name="object 314" descr=""/>
            <p:cNvSpPr/>
            <p:nvPr/>
          </p:nvSpPr>
          <p:spPr>
            <a:xfrm>
              <a:off x="15979723" y="1360399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 h="0">
                  <a:moveTo>
                    <a:pt x="286382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" name="object 315" descr=""/>
            <p:cNvSpPr/>
            <p:nvPr/>
          </p:nvSpPr>
          <p:spPr>
            <a:xfrm>
              <a:off x="15906863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" name="object 316" descr=""/>
            <p:cNvSpPr/>
            <p:nvPr/>
          </p:nvSpPr>
          <p:spPr>
            <a:xfrm>
              <a:off x="15906863" y="1360298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" name="object 317" descr=""/>
            <p:cNvSpPr/>
            <p:nvPr/>
          </p:nvSpPr>
          <p:spPr>
            <a:xfrm>
              <a:off x="15560775" y="13603998"/>
              <a:ext cx="275590" cy="0"/>
            </a:xfrm>
            <a:custGeom>
              <a:avLst/>
              <a:gdLst/>
              <a:ahLst/>
              <a:cxnLst/>
              <a:rect l="l" t="t" r="r" b="b"/>
              <a:pathLst>
                <a:path w="275590" h="0">
                  <a:moveTo>
                    <a:pt x="275250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8" name="object 318" descr=""/>
          <p:cNvSpPr txBox="1"/>
          <p:nvPr/>
        </p:nvSpPr>
        <p:spPr>
          <a:xfrm>
            <a:off x="18909777" y="13741122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13335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19" name="object 319" descr=""/>
          <p:cNvSpPr txBox="1"/>
          <p:nvPr/>
        </p:nvSpPr>
        <p:spPr>
          <a:xfrm>
            <a:off x="16055063" y="13380169"/>
            <a:ext cx="454025" cy="971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</p:txBody>
      </p:sp>
      <p:sp>
        <p:nvSpPr>
          <p:cNvPr id="320" name="object 320" descr=""/>
          <p:cNvSpPr txBox="1"/>
          <p:nvPr/>
        </p:nvSpPr>
        <p:spPr>
          <a:xfrm>
            <a:off x="15566290" y="13364157"/>
            <a:ext cx="393700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endParaRPr sz="650">
              <a:latin typeface="ISOCPEUR"/>
              <a:cs typeface="ISOCPEUR"/>
            </a:endParaRPr>
          </a:p>
        </p:txBody>
      </p:sp>
      <p:grpSp>
        <p:nvGrpSpPr>
          <p:cNvPr id="321" name="object 321" descr=""/>
          <p:cNvGrpSpPr/>
          <p:nvPr/>
        </p:nvGrpSpPr>
        <p:grpSpPr>
          <a:xfrm>
            <a:off x="18785667" y="13363590"/>
            <a:ext cx="1200150" cy="361950"/>
            <a:chOff x="18785667" y="13363590"/>
            <a:chExt cx="1200150" cy="361950"/>
          </a:xfrm>
        </p:grpSpPr>
        <p:sp>
          <p:nvSpPr>
            <p:cNvPr id="322" name="object 322" descr=""/>
            <p:cNvSpPr/>
            <p:nvPr/>
          </p:nvSpPr>
          <p:spPr>
            <a:xfrm>
              <a:off x="18787889" y="13484588"/>
              <a:ext cx="1195705" cy="0"/>
            </a:xfrm>
            <a:custGeom>
              <a:avLst/>
              <a:gdLst/>
              <a:ahLst/>
              <a:cxnLst/>
              <a:rect l="l" t="t" r="r" b="b"/>
              <a:pathLst>
                <a:path w="1195705" h="0">
                  <a:moveTo>
                    <a:pt x="0" y="0"/>
                  </a:moveTo>
                  <a:lnTo>
                    <a:pt x="1195114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" name="object 323" descr=""/>
            <p:cNvSpPr/>
            <p:nvPr/>
          </p:nvSpPr>
          <p:spPr>
            <a:xfrm>
              <a:off x="19147132" y="13365178"/>
              <a:ext cx="0" cy="358775"/>
            </a:xfrm>
            <a:custGeom>
              <a:avLst/>
              <a:gdLst/>
              <a:ahLst/>
              <a:cxnLst/>
              <a:rect l="l" t="t" r="r" b="b"/>
              <a:pathLst>
                <a:path w="0" h="358775">
                  <a:moveTo>
                    <a:pt x="0" y="0"/>
                  </a:moveTo>
                  <a:lnTo>
                    <a:pt x="0" y="3582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24" name="object 324" descr=""/>
          <p:cNvSpPr txBox="1"/>
          <p:nvPr/>
        </p:nvSpPr>
        <p:spPr>
          <a:xfrm>
            <a:off x="18796440" y="13289726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4190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2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4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8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325" name="object 325" descr=""/>
          <p:cNvSpPr txBox="1"/>
          <p:nvPr/>
        </p:nvSpPr>
        <p:spPr>
          <a:xfrm>
            <a:off x="15615876" y="13224180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4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326" name="object 326" descr=""/>
          <p:cNvSpPr txBox="1"/>
          <p:nvPr/>
        </p:nvSpPr>
        <p:spPr>
          <a:xfrm>
            <a:off x="17305835" y="13428949"/>
            <a:ext cx="1261110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i="1">
                <a:latin typeface="ISOCPEUR"/>
                <a:cs typeface="ISOCPEUR"/>
              </a:rPr>
              <a:t>Основи</a:t>
            </a:r>
            <a:r>
              <a:rPr dirty="0" sz="1100" spc="-25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і</a:t>
            </a:r>
            <a:r>
              <a:rPr dirty="0" sz="1100" spc="-2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фундаменти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327" name="object 327" descr=""/>
          <p:cNvSpPr txBox="1"/>
          <p:nvPr/>
        </p:nvSpPr>
        <p:spPr>
          <a:xfrm>
            <a:off x="15518071" y="13463278"/>
            <a:ext cx="1009015" cy="26479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62865">
              <a:lnSpc>
                <a:spcPct val="100000"/>
              </a:lnSpc>
              <a:spcBef>
                <a:spcPts val="254"/>
              </a:spcBef>
              <a:tabLst>
                <a:tab pos="541020" algn="l"/>
              </a:tabLst>
            </a:pPr>
            <a:r>
              <a:rPr dirty="0" sz="650" spc="-10" i="1">
                <a:latin typeface="ISOCPEUR"/>
                <a:cs typeface="ISOCPEUR"/>
              </a:rPr>
              <a:t>Керівник</a:t>
            </a:r>
            <a:r>
              <a:rPr dirty="0" sz="650" i="1">
                <a:latin typeface="ISOCPEUR"/>
                <a:cs typeface="ISOCPEUR"/>
              </a:rPr>
              <a:t>	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8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16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8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Ращенко</a:t>
            </a:r>
            <a:r>
              <a:rPr dirty="0" baseline="10101" sz="825" spc="120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А.М.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328" name="object 328" descr=""/>
          <p:cNvSpPr txBox="1"/>
          <p:nvPr/>
        </p:nvSpPr>
        <p:spPr>
          <a:xfrm>
            <a:off x="16075302" y="13953276"/>
            <a:ext cx="402590" cy="114935"/>
          </a:xfrm>
          <a:prstGeom prst="rect">
            <a:avLst/>
          </a:prstGeom>
        </p:spPr>
        <p:txBody>
          <a:bodyPr wrap="square" lIns="0" tIns="171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329" name="object 329" descr=""/>
          <p:cNvSpPr/>
          <p:nvPr/>
        </p:nvSpPr>
        <p:spPr>
          <a:xfrm>
            <a:off x="477641" y="122783"/>
            <a:ext cx="19505930" cy="13959205"/>
          </a:xfrm>
          <a:custGeom>
            <a:avLst/>
            <a:gdLst/>
            <a:ahLst/>
            <a:cxnLst/>
            <a:rect l="l" t="t" r="r" b="b"/>
            <a:pathLst>
              <a:path w="19505930" h="13959205">
                <a:moveTo>
                  <a:pt x="19505362" y="0"/>
                </a:moveTo>
                <a:lnTo>
                  <a:pt x="0" y="0"/>
                </a:lnTo>
                <a:lnTo>
                  <a:pt x="0" y="13958857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30" name="object 330" descr=""/>
          <p:cNvSpPr txBox="1"/>
          <p:nvPr/>
        </p:nvSpPr>
        <p:spPr>
          <a:xfrm>
            <a:off x="17163150" y="12741014"/>
            <a:ext cx="27628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331" name="object 331" descr=""/>
          <p:cNvSpPr txBox="1"/>
          <p:nvPr/>
        </p:nvSpPr>
        <p:spPr>
          <a:xfrm>
            <a:off x="17193508" y="12998679"/>
            <a:ext cx="2744470" cy="336550"/>
          </a:xfrm>
          <a:prstGeom prst="rect">
            <a:avLst/>
          </a:prstGeom>
        </p:spPr>
        <p:txBody>
          <a:bodyPr wrap="square" lIns="0" tIns="23495" rIns="0" bIns="0" rtlCol="0" vert="horz">
            <a:spAutoFit/>
          </a:bodyPr>
          <a:lstStyle/>
          <a:p>
            <a:pPr algn="ctr" marL="12700" marR="5080">
              <a:lnSpc>
                <a:spcPct val="93400"/>
              </a:lnSpc>
              <a:spcBef>
                <a:spcPts val="1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 </a:t>
            </a: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332" name="object 332" descr=""/>
          <p:cNvGrpSpPr/>
          <p:nvPr/>
        </p:nvGrpSpPr>
        <p:grpSpPr>
          <a:xfrm>
            <a:off x="541810" y="1245850"/>
            <a:ext cx="5186680" cy="3984625"/>
            <a:chOff x="541810" y="1245850"/>
            <a:chExt cx="5186680" cy="3984625"/>
          </a:xfrm>
        </p:grpSpPr>
        <p:sp>
          <p:nvSpPr>
            <p:cNvPr id="333" name="object 333" descr=""/>
            <p:cNvSpPr/>
            <p:nvPr/>
          </p:nvSpPr>
          <p:spPr>
            <a:xfrm>
              <a:off x="1546261" y="1248073"/>
              <a:ext cx="3262629" cy="3980179"/>
            </a:xfrm>
            <a:custGeom>
              <a:avLst/>
              <a:gdLst/>
              <a:ahLst/>
              <a:cxnLst/>
              <a:rect l="l" t="t" r="r" b="b"/>
              <a:pathLst>
                <a:path w="3262629" h="3980179">
                  <a:moveTo>
                    <a:pt x="674971" y="3259495"/>
                  </a:moveTo>
                  <a:lnTo>
                    <a:pt x="794381" y="3259495"/>
                  </a:lnTo>
                  <a:lnTo>
                    <a:pt x="794381" y="3230148"/>
                  </a:lnTo>
                  <a:lnTo>
                    <a:pt x="674971" y="3230148"/>
                  </a:lnTo>
                  <a:lnTo>
                    <a:pt x="674971" y="3259495"/>
                  </a:lnTo>
                </a:path>
                <a:path w="3262629" h="3980179">
                  <a:moveTo>
                    <a:pt x="1033202" y="3259495"/>
                  </a:moveTo>
                  <a:lnTo>
                    <a:pt x="1152612" y="3259495"/>
                  </a:lnTo>
                  <a:lnTo>
                    <a:pt x="1152612" y="3230148"/>
                  </a:lnTo>
                  <a:lnTo>
                    <a:pt x="1033202" y="3230148"/>
                  </a:lnTo>
                  <a:lnTo>
                    <a:pt x="1033202" y="3259495"/>
                  </a:lnTo>
                </a:path>
                <a:path w="3262629" h="3980179">
                  <a:moveTo>
                    <a:pt x="2108906" y="3259495"/>
                  </a:moveTo>
                  <a:lnTo>
                    <a:pt x="2228316" y="3259495"/>
                  </a:lnTo>
                  <a:lnTo>
                    <a:pt x="2228316" y="3230148"/>
                  </a:lnTo>
                  <a:lnTo>
                    <a:pt x="2108906" y="3230148"/>
                  </a:lnTo>
                  <a:lnTo>
                    <a:pt x="2108906" y="3259495"/>
                  </a:lnTo>
                </a:path>
                <a:path w="3262629" h="3980179">
                  <a:moveTo>
                    <a:pt x="2468149" y="3259495"/>
                  </a:moveTo>
                  <a:lnTo>
                    <a:pt x="2587559" y="3259495"/>
                  </a:lnTo>
                  <a:lnTo>
                    <a:pt x="2587559" y="3230148"/>
                  </a:lnTo>
                  <a:lnTo>
                    <a:pt x="2468149" y="3230148"/>
                  </a:lnTo>
                  <a:lnTo>
                    <a:pt x="2468149" y="3259495"/>
                  </a:lnTo>
                </a:path>
                <a:path w="3262629" h="3980179">
                  <a:moveTo>
                    <a:pt x="2468149" y="2901264"/>
                  </a:moveTo>
                  <a:lnTo>
                    <a:pt x="2587559" y="2901264"/>
                  </a:lnTo>
                  <a:lnTo>
                    <a:pt x="2587559" y="2870906"/>
                  </a:lnTo>
                  <a:lnTo>
                    <a:pt x="2468149" y="2870906"/>
                  </a:lnTo>
                  <a:lnTo>
                    <a:pt x="2468149" y="2901264"/>
                  </a:lnTo>
                </a:path>
                <a:path w="3262629" h="3980179">
                  <a:moveTo>
                    <a:pt x="2108906" y="2183791"/>
                  </a:moveTo>
                  <a:lnTo>
                    <a:pt x="2228316" y="2183791"/>
                  </a:lnTo>
                  <a:lnTo>
                    <a:pt x="2228316" y="2154444"/>
                  </a:lnTo>
                  <a:lnTo>
                    <a:pt x="2108906" y="2154444"/>
                  </a:lnTo>
                  <a:lnTo>
                    <a:pt x="2108906" y="2183791"/>
                  </a:lnTo>
                </a:path>
                <a:path w="3262629" h="3980179">
                  <a:moveTo>
                    <a:pt x="674971" y="2183791"/>
                  </a:moveTo>
                  <a:lnTo>
                    <a:pt x="794381" y="2183791"/>
                  </a:lnTo>
                  <a:lnTo>
                    <a:pt x="794381" y="2154444"/>
                  </a:lnTo>
                  <a:lnTo>
                    <a:pt x="674971" y="2154444"/>
                  </a:lnTo>
                  <a:lnTo>
                    <a:pt x="674971" y="2183791"/>
                  </a:lnTo>
                </a:path>
                <a:path w="3262629" h="3980179">
                  <a:moveTo>
                    <a:pt x="1033202" y="2183791"/>
                  </a:moveTo>
                  <a:lnTo>
                    <a:pt x="1152612" y="2183791"/>
                  </a:lnTo>
                  <a:lnTo>
                    <a:pt x="1152612" y="2154444"/>
                  </a:lnTo>
                  <a:lnTo>
                    <a:pt x="1033202" y="2154444"/>
                  </a:lnTo>
                  <a:lnTo>
                    <a:pt x="1033202" y="2183791"/>
                  </a:lnTo>
                </a:path>
                <a:path w="3262629" h="3980179">
                  <a:moveTo>
                    <a:pt x="674971" y="1467329"/>
                  </a:moveTo>
                  <a:lnTo>
                    <a:pt x="794381" y="1467329"/>
                  </a:lnTo>
                  <a:lnTo>
                    <a:pt x="794381" y="1436970"/>
                  </a:lnTo>
                  <a:lnTo>
                    <a:pt x="674971" y="1436970"/>
                  </a:lnTo>
                  <a:lnTo>
                    <a:pt x="674971" y="1467329"/>
                  </a:lnTo>
                </a:path>
                <a:path w="3262629" h="3980179">
                  <a:moveTo>
                    <a:pt x="2468149" y="1467329"/>
                  </a:moveTo>
                  <a:lnTo>
                    <a:pt x="2587559" y="1467329"/>
                  </a:lnTo>
                  <a:lnTo>
                    <a:pt x="2587559" y="1436970"/>
                  </a:lnTo>
                  <a:lnTo>
                    <a:pt x="2468149" y="1436970"/>
                  </a:lnTo>
                  <a:lnTo>
                    <a:pt x="2468149" y="1467329"/>
                  </a:lnTo>
                </a:path>
                <a:path w="3262629" h="3980179">
                  <a:moveTo>
                    <a:pt x="2826380" y="1467329"/>
                  </a:moveTo>
                  <a:lnTo>
                    <a:pt x="2945790" y="1467329"/>
                  </a:lnTo>
                  <a:lnTo>
                    <a:pt x="2945790" y="1436970"/>
                  </a:lnTo>
                  <a:lnTo>
                    <a:pt x="2826380" y="1436970"/>
                  </a:lnTo>
                  <a:lnTo>
                    <a:pt x="2826380" y="1467329"/>
                  </a:lnTo>
                </a:path>
                <a:path w="3262629" h="3980179">
                  <a:moveTo>
                    <a:pt x="2826380" y="749855"/>
                  </a:moveTo>
                  <a:lnTo>
                    <a:pt x="2945790" y="749855"/>
                  </a:lnTo>
                  <a:lnTo>
                    <a:pt x="2945790" y="720509"/>
                  </a:lnTo>
                  <a:lnTo>
                    <a:pt x="2826380" y="720509"/>
                  </a:lnTo>
                  <a:lnTo>
                    <a:pt x="2826380" y="749855"/>
                  </a:lnTo>
                </a:path>
                <a:path w="3262629" h="3980179">
                  <a:moveTo>
                    <a:pt x="1033202" y="2901264"/>
                  </a:moveTo>
                  <a:lnTo>
                    <a:pt x="1152612" y="2901264"/>
                  </a:lnTo>
                  <a:lnTo>
                    <a:pt x="1152612" y="2870906"/>
                  </a:lnTo>
                  <a:lnTo>
                    <a:pt x="1033202" y="2870906"/>
                  </a:lnTo>
                  <a:lnTo>
                    <a:pt x="1033202" y="2901264"/>
                  </a:lnTo>
                </a:path>
                <a:path w="3262629" h="3980179">
                  <a:moveTo>
                    <a:pt x="674971" y="2901264"/>
                  </a:moveTo>
                  <a:lnTo>
                    <a:pt x="794381" y="2901264"/>
                  </a:lnTo>
                  <a:lnTo>
                    <a:pt x="794381" y="2870906"/>
                  </a:lnTo>
                  <a:lnTo>
                    <a:pt x="674971" y="2870906"/>
                  </a:lnTo>
                  <a:lnTo>
                    <a:pt x="674971" y="2901264"/>
                  </a:lnTo>
                </a:path>
                <a:path w="3262629" h="3980179">
                  <a:moveTo>
                    <a:pt x="316740" y="2901264"/>
                  </a:moveTo>
                  <a:lnTo>
                    <a:pt x="436151" y="2901264"/>
                  </a:lnTo>
                  <a:lnTo>
                    <a:pt x="436151" y="2870906"/>
                  </a:lnTo>
                  <a:lnTo>
                    <a:pt x="316740" y="2870906"/>
                  </a:lnTo>
                  <a:lnTo>
                    <a:pt x="316740" y="2901264"/>
                  </a:lnTo>
                </a:path>
                <a:path w="3262629" h="3980179">
                  <a:moveTo>
                    <a:pt x="2468149" y="2183791"/>
                  </a:moveTo>
                  <a:lnTo>
                    <a:pt x="2587559" y="2183791"/>
                  </a:lnTo>
                  <a:lnTo>
                    <a:pt x="2587559" y="2154444"/>
                  </a:lnTo>
                  <a:lnTo>
                    <a:pt x="2468149" y="2154444"/>
                  </a:lnTo>
                  <a:lnTo>
                    <a:pt x="2468149" y="2183791"/>
                  </a:lnTo>
                </a:path>
                <a:path w="3262629" h="3980179">
                  <a:moveTo>
                    <a:pt x="316740" y="1467329"/>
                  </a:moveTo>
                  <a:lnTo>
                    <a:pt x="436151" y="1467329"/>
                  </a:lnTo>
                  <a:lnTo>
                    <a:pt x="436151" y="1436970"/>
                  </a:lnTo>
                  <a:lnTo>
                    <a:pt x="316740" y="1436970"/>
                  </a:lnTo>
                  <a:lnTo>
                    <a:pt x="316740" y="1467329"/>
                  </a:lnTo>
                </a:path>
                <a:path w="3262629" h="3980179">
                  <a:moveTo>
                    <a:pt x="2468149" y="749855"/>
                  </a:moveTo>
                  <a:lnTo>
                    <a:pt x="2587559" y="749855"/>
                  </a:lnTo>
                  <a:lnTo>
                    <a:pt x="2587559" y="720509"/>
                  </a:lnTo>
                  <a:lnTo>
                    <a:pt x="2468149" y="720509"/>
                  </a:lnTo>
                  <a:lnTo>
                    <a:pt x="2468149" y="749855"/>
                  </a:lnTo>
                </a:path>
                <a:path w="3262629" h="3980179">
                  <a:moveTo>
                    <a:pt x="2108906" y="2901264"/>
                  </a:moveTo>
                  <a:lnTo>
                    <a:pt x="2228316" y="2901264"/>
                  </a:lnTo>
                  <a:lnTo>
                    <a:pt x="2228316" y="2870906"/>
                  </a:lnTo>
                  <a:lnTo>
                    <a:pt x="2108906" y="2870906"/>
                  </a:lnTo>
                  <a:lnTo>
                    <a:pt x="2108906" y="2901264"/>
                  </a:lnTo>
                </a:path>
                <a:path w="3262629" h="3980179">
                  <a:moveTo>
                    <a:pt x="316740" y="749855"/>
                  </a:moveTo>
                  <a:lnTo>
                    <a:pt x="436151" y="749855"/>
                  </a:lnTo>
                  <a:lnTo>
                    <a:pt x="436151" y="720509"/>
                  </a:lnTo>
                  <a:lnTo>
                    <a:pt x="316740" y="720509"/>
                  </a:lnTo>
                  <a:lnTo>
                    <a:pt x="316740" y="749855"/>
                  </a:lnTo>
                </a:path>
                <a:path w="3262629" h="3980179">
                  <a:moveTo>
                    <a:pt x="674971" y="749855"/>
                  </a:moveTo>
                  <a:lnTo>
                    <a:pt x="794381" y="749855"/>
                  </a:lnTo>
                  <a:lnTo>
                    <a:pt x="794381" y="720509"/>
                  </a:lnTo>
                  <a:lnTo>
                    <a:pt x="674971" y="720509"/>
                  </a:lnTo>
                  <a:lnTo>
                    <a:pt x="674971" y="749855"/>
                  </a:lnTo>
                </a:path>
                <a:path w="3262629" h="3980179">
                  <a:moveTo>
                    <a:pt x="1974317" y="749855"/>
                  </a:moveTo>
                  <a:lnTo>
                    <a:pt x="2094739" y="749855"/>
                  </a:lnTo>
                  <a:lnTo>
                    <a:pt x="2094739" y="720509"/>
                  </a:lnTo>
                  <a:lnTo>
                    <a:pt x="1974317" y="720509"/>
                  </a:lnTo>
                  <a:lnTo>
                    <a:pt x="1974317" y="749855"/>
                  </a:lnTo>
                </a:path>
                <a:path w="3262629" h="3980179">
                  <a:moveTo>
                    <a:pt x="1167791" y="749855"/>
                  </a:moveTo>
                  <a:lnTo>
                    <a:pt x="1287202" y="749855"/>
                  </a:lnTo>
                  <a:lnTo>
                    <a:pt x="1287202" y="720509"/>
                  </a:lnTo>
                  <a:lnTo>
                    <a:pt x="1167791" y="720509"/>
                  </a:lnTo>
                  <a:lnTo>
                    <a:pt x="1167791" y="749855"/>
                  </a:lnTo>
                </a:path>
                <a:path w="3262629" h="3980179">
                  <a:moveTo>
                    <a:pt x="1974317" y="1153624"/>
                  </a:moveTo>
                  <a:lnTo>
                    <a:pt x="2004675" y="1153624"/>
                  </a:lnTo>
                  <a:lnTo>
                    <a:pt x="2004675" y="1034214"/>
                  </a:lnTo>
                  <a:lnTo>
                    <a:pt x="1974317" y="1034214"/>
                  </a:lnTo>
                  <a:lnTo>
                    <a:pt x="1974317" y="1153624"/>
                  </a:lnTo>
                </a:path>
                <a:path w="3262629" h="3980179">
                  <a:moveTo>
                    <a:pt x="2512675" y="1870086"/>
                  </a:moveTo>
                  <a:lnTo>
                    <a:pt x="2542021" y="1870086"/>
                  </a:lnTo>
                  <a:lnTo>
                    <a:pt x="2542021" y="1750675"/>
                  </a:lnTo>
                  <a:lnTo>
                    <a:pt x="2512675" y="1750675"/>
                  </a:lnTo>
                  <a:lnTo>
                    <a:pt x="2512675" y="1870086"/>
                  </a:lnTo>
                </a:path>
                <a:path w="3262629" h="3980179">
                  <a:moveTo>
                    <a:pt x="182151" y="2273854"/>
                  </a:moveTo>
                  <a:lnTo>
                    <a:pt x="211497" y="2273854"/>
                  </a:lnTo>
                  <a:lnTo>
                    <a:pt x="211497" y="2154444"/>
                  </a:lnTo>
                  <a:lnTo>
                    <a:pt x="182151" y="2154444"/>
                  </a:lnTo>
                  <a:lnTo>
                    <a:pt x="182151" y="2273854"/>
                  </a:lnTo>
                </a:path>
                <a:path w="3262629" h="3980179">
                  <a:moveTo>
                    <a:pt x="1974317" y="1556381"/>
                  </a:moveTo>
                  <a:lnTo>
                    <a:pt x="2004675" y="1556381"/>
                  </a:lnTo>
                  <a:lnTo>
                    <a:pt x="2004675" y="1436970"/>
                  </a:lnTo>
                  <a:lnTo>
                    <a:pt x="1974317" y="1436970"/>
                  </a:lnTo>
                  <a:lnTo>
                    <a:pt x="1974317" y="1556381"/>
                  </a:lnTo>
                </a:path>
                <a:path w="3262629" h="3980179">
                  <a:moveTo>
                    <a:pt x="1616086" y="3707789"/>
                  </a:moveTo>
                  <a:lnTo>
                    <a:pt x="1646444" y="3707789"/>
                  </a:lnTo>
                  <a:lnTo>
                    <a:pt x="1646444" y="3588379"/>
                  </a:lnTo>
                  <a:lnTo>
                    <a:pt x="1616086" y="3588379"/>
                  </a:lnTo>
                  <a:lnTo>
                    <a:pt x="1616086" y="3707789"/>
                  </a:lnTo>
                </a:path>
                <a:path w="3262629" h="3980179">
                  <a:moveTo>
                    <a:pt x="719497" y="1870086"/>
                  </a:moveTo>
                  <a:lnTo>
                    <a:pt x="749855" y="1870086"/>
                  </a:lnTo>
                  <a:lnTo>
                    <a:pt x="749855" y="1750675"/>
                  </a:lnTo>
                  <a:lnTo>
                    <a:pt x="719497" y="1750675"/>
                  </a:lnTo>
                  <a:lnTo>
                    <a:pt x="719497" y="1870086"/>
                  </a:lnTo>
                </a:path>
                <a:path w="3262629" h="3980179">
                  <a:moveTo>
                    <a:pt x="1616086" y="2945790"/>
                  </a:moveTo>
                  <a:lnTo>
                    <a:pt x="1646444" y="2945790"/>
                  </a:lnTo>
                  <a:lnTo>
                    <a:pt x="1646444" y="2826380"/>
                  </a:lnTo>
                  <a:lnTo>
                    <a:pt x="1616086" y="2826380"/>
                  </a:lnTo>
                  <a:lnTo>
                    <a:pt x="1616086" y="2945790"/>
                  </a:lnTo>
                </a:path>
                <a:path w="3262629" h="3980179">
                  <a:moveTo>
                    <a:pt x="1616086" y="3305033"/>
                  </a:moveTo>
                  <a:lnTo>
                    <a:pt x="1646444" y="3305033"/>
                  </a:lnTo>
                  <a:lnTo>
                    <a:pt x="1646444" y="3185622"/>
                  </a:lnTo>
                  <a:lnTo>
                    <a:pt x="1616086" y="3185622"/>
                  </a:lnTo>
                  <a:lnTo>
                    <a:pt x="1616086" y="3305033"/>
                  </a:lnTo>
                </a:path>
                <a:path w="3262629" h="3980179">
                  <a:moveTo>
                    <a:pt x="3050021" y="3259495"/>
                  </a:moveTo>
                  <a:lnTo>
                    <a:pt x="3080379" y="3259495"/>
                  </a:lnTo>
                  <a:lnTo>
                    <a:pt x="3080379" y="3140085"/>
                  </a:lnTo>
                  <a:lnTo>
                    <a:pt x="3050021" y="3140085"/>
                  </a:lnTo>
                  <a:lnTo>
                    <a:pt x="3050021" y="3259495"/>
                  </a:lnTo>
                </a:path>
                <a:path w="3262629" h="3980179">
                  <a:moveTo>
                    <a:pt x="1616086" y="3976968"/>
                  </a:moveTo>
                  <a:lnTo>
                    <a:pt x="1646444" y="3976968"/>
                  </a:lnTo>
                  <a:lnTo>
                    <a:pt x="1646444" y="3857558"/>
                  </a:lnTo>
                  <a:lnTo>
                    <a:pt x="1616086" y="3857558"/>
                  </a:lnTo>
                  <a:lnTo>
                    <a:pt x="1616086" y="3976968"/>
                  </a:lnTo>
                </a:path>
                <a:path w="3262629" h="3980179">
                  <a:moveTo>
                    <a:pt x="182151" y="3259495"/>
                  </a:moveTo>
                  <a:lnTo>
                    <a:pt x="211497" y="3259495"/>
                  </a:lnTo>
                  <a:lnTo>
                    <a:pt x="211497" y="3140085"/>
                  </a:lnTo>
                  <a:lnTo>
                    <a:pt x="182151" y="3140085"/>
                  </a:lnTo>
                  <a:lnTo>
                    <a:pt x="182151" y="3259495"/>
                  </a:lnTo>
                </a:path>
                <a:path w="3262629" h="3980179">
                  <a:moveTo>
                    <a:pt x="182151" y="2901264"/>
                  </a:moveTo>
                  <a:lnTo>
                    <a:pt x="211497" y="2901264"/>
                  </a:lnTo>
                  <a:lnTo>
                    <a:pt x="211497" y="2781854"/>
                  </a:lnTo>
                  <a:lnTo>
                    <a:pt x="182151" y="2781854"/>
                  </a:lnTo>
                  <a:lnTo>
                    <a:pt x="182151" y="2901264"/>
                  </a:lnTo>
                </a:path>
                <a:path w="3262629" h="3980179">
                  <a:moveTo>
                    <a:pt x="3262531" y="0"/>
                  </a:moveTo>
                  <a:lnTo>
                    <a:pt x="0" y="0"/>
                  </a:lnTo>
                  <a:lnTo>
                    <a:pt x="35418" y="35418"/>
                  </a:lnTo>
                  <a:lnTo>
                    <a:pt x="3227112" y="35418"/>
                  </a:lnTo>
                  <a:lnTo>
                    <a:pt x="3262531" y="0"/>
                  </a:lnTo>
                </a:path>
                <a:path w="3262629" h="3980179">
                  <a:moveTo>
                    <a:pt x="0" y="3980004"/>
                  </a:moveTo>
                  <a:lnTo>
                    <a:pt x="3227112" y="3980004"/>
                  </a:lnTo>
                  <a:lnTo>
                    <a:pt x="3227112" y="3943574"/>
                  </a:lnTo>
                  <a:lnTo>
                    <a:pt x="35418" y="3943574"/>
                  </a:lnTo>
                  <a:lnTo>
                    <a:pt x="0" y="3980004"/>
                  </a:lnTo>
                </a:path>
                <a:path w="3262629" h="3980179">
                  <a:moveTo>
                    <a:pt x="1257855" y="827776"/>
                  </a:moveTo>
                  <a:lnTo>
                    <a:pt x="1257855" y="1657576"/>
                  </a:lnTo>
                  <a:lnTo>
                    <a:pt x="1287202" y="1628229"/>
                  </a:lnTo>
                  <a:lnTo>
                    <a:pt x="1287202" y="827776"/>
                  </a:lnTo>
                  <a:lnTo>
                    <a:pt x="1257855" y="827776"/>
                  </a:lnTo>
                </a:path>
                <a:path w="3262629" h="3980179">
                  <a:moveTo>
                    <a:pt x="1616086" y="827776"/>
                  </a:moveTo>
                  <a:lnTo>
                    <a:pt x="1616086" y="1628229"/>
                  </a:lnTo>
                  <a:lnTo>
                    <a:pt x="1646444" y="1657576"/>
                  </a:lnTo>
                  <a:lnTo>
                    <a:pt x="1646444" y="827776"/>
                  </a:lnTo>
                  <a:lnTo>
                    <a:pt x="1616086" y="827776"/>
                  </a:lnTo>
                </a:path>
                <a:path w="3262629" h="3980179">
                  <a:moveTo>
                    <a:pt x="1616086" y="1628229"/>
                  </a:moveTo>
                  <a:lnTo>
                    <a:pt x="1287202" y="1628229"/>
                  </a:lnTo>
                  <a:lnTo>
                    <a:pt x="1257855" y="1657576"/>
                  </a:lnTo>
                  <a:lnTo>
                    <a:pt x="1646444" y="1657576"/>
                  </a:lnTo>
                  <a:lnTo>
                    <a:pt x="1616086" y="1628229"/>
                  </a:lnTo>
                </a:path>
                <a:path w="3262629" h="3980179">
                  <a:moveTo>
                    <a:pt x="1616086" y="827776"/>
                  </a:moveTo>
                  <a:lnTo>
                    <a:pt x="1287202" y="827776"/>
                  </a:lnTo>
                  <a:lnTo>
                    <a:pt x="1287202" y="857122"/>
                  </a:lnTo>
                  <a:lnTo>
                    <a:pt x="1616086" y="857122"/>
                  </a:lnTo>
                  <a:lnTo>
                    <a:pt x="1616086" y="827776"/>
                  </a:lnTo>
                </a:path>
                <a:path w="3262629" h="3980179">
                  <a:moveTo>
                    <a:pt x="1443042" y="2087655"/>
                  </a:moveTo>
                  <a:lnTo>
                    <a:pt x="1819488" y="2087655"/>
                  </a:lnTo>
                  <a:lnTo>
                    <a:pt x="1819488" y="1824548"/>
                  </a:lnTo>
                  <a:lnTo>
                    <a:pt x="1443042" y="1824548"/>
                  </a:lnTo>
                  <a:lnTo>
                    <a:pt x="1443042" y="2087655"/>
                  </a:lnTo>
                </a:path>
                <a:path w="3262629" h="3980179">
                  <a:moveTo>
                    <a:pt x="1383337" y="2751495"/>
                  </a:moveTo>
                  <a:lnTo>
                    <a:pt x="1879193" y="2751495"/>
                  </a:lnTo>
                  <a:lnTo>
                    <a:pt x="1879193" y="2390229"/>
                  </a:lnTo>
                  <a:lnTo>
                    <a:pt x="1383337" y="2390229"/>
                  </a:lnTo>
                  <a:lnTo>
                    <a:pt x="1383337" y="2751495"/>
                  </a:lnTo>
                </a:path>
                <a:path w="3262629" h="3980179">
                  <a:moveTo>
                    <a:pt x="1616086" y="2390229"/>
                  </a:moveTo>
                  <a:lnTo>
                    <a:pt x="1616086" y="2721137"/>
                  </a:lnTo>
                  <a:lnTo>
                    <a:pt x="1646444" y="2721137"/>
                  </a:lnTo>
                  <a:lnTo>
                    <a:pt x="1646444" y="2390229"/>
                  </a:lnTo>
                  <a:lnTo>
                    <a:pt x="1616086" y="2390229"/>
                  </a:lnTo>
                </a:path>
                <a:path w="3262629" h="3980179">
                  <a:moveTo>
                    <a:pt x="2826380" y="2901264"/>
                  </a:moveTo>
                  <a:lnTo>
                    <a:pt x="2945790" y="2901264"/>
                  </a:lnTo>
                  <a:lnTo>
                    <a:pt x="2945790" y="2870906"/>
                  </a:lnTo>
                  <a:lnTo>
                    <a:pt x="2826380" y="2870906"/>
                  </a:lnTo>
                  <a:lnTo>
                    <a:pt x="2826380" y="2901264"/>
                  </a:lnTo>
                </a:path>
                <a:path w="3262629" h="3980179">
                  <a:moveTo>
                    <a:pt x="2826380" y="3259495"/>
                  </a:moveTo>
                  <a:lnTo>
                    <a:pt x="2945790" y="3259495"/>
                  </a:lnTo>
                  <a:lnTo>
                    <a:pt x="2945790" y="3230148"/>
                  </a:lnTo>
                  <a:lnTo>
                    <a:pt x="2826380" y="3230148"/>
                  </a:lnTo>
                  <a:lnTo>
                    <a:pt x="2826380" y="3259495"/>
                  </a:lnTo>
                </a:path>
                <a:path w="3262629" h="3980179">
                  <a:moveTo>
                    <a:pt x="3050021" y="2901264"/>
                  </a:moveTo>
                  <a:lnTo>
                    <a:pt x="3080379" y="2901264"/>
                  </a:lnTo>
                  <a:lnTo>
                    <a:pt x="3080379" y="2781854"/>
                  </a:lnTo>
                  <a:lnTo>
                    <a:pt x="3050021" y="2781854"/>
                  </a:lnTo>
                  <a:lnTo>
                    <a:pt x="3050021" y="2901264"/>
                  </a:lnTo>
                </a:path>
                <a:path w="3262629" h="3980179">
                  <a:moveTo>
                    <a:pt x="3262531" y="3980004"/>
                  </a:moveTo>
                  <a:lnTo>
                    <a:pt x="3262531" y="0"/>
                  </a:lnTo>
                  <a:lnTo>
                    <a:pt x="3227112" y="35418"/>
                  </a:lnTo>
                  <a:lnTo>
                    <a:pt x="3227112" y="3980004"/>
                  </a:lnTo>
                  <a:lnTo>
                    <a:pt x="3262531" y="3980004"/>
                  </a:lnTo>
                </a:path>
                <a:path w="3262629" h="3980179">
                  <a:moveTo>
                    <a:pt x="0" y="0"/>
                  </a:moveTo>
                  <a:lnTo>
                    <a:pt x="0" y="3980004"/>
                  </a:lnTo>
                  <a:lnTo>
                    <a:pt x="35418" y="3943574"/>
                  </a:lnTo>
                  <a:lnTo>
                    <a:pt x="35418" y="3541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" name="object 334" descr=""/>
            <p:cNvSpPr/>
            <p:nvPr/>
          </p:nvSpPr>
          <p:spPr>
            <a:xfrm>
              <a:off x="548477" y="3298286"/>
              <a:ext cx="263525" cy="0"/>
            </a:xfrm>
            <a:custGeom>
              <a:avLst/>
              <a:gdLst/>
              <a:ahLst/>
              <a:cxnLst/>
              <a:rect l="l" t="t" r="r" b="b"/>
              <a:pathLst>
                <a:path w="263525" h="0">
                  <a:moveTo>
                    <a:pt x="263107" y="0"/>
                  </a:moveTo>
                  <a:lnTo>
                    <a:pt x="0" y="0"/>
                  </a:lnTo>
                </a:path>
              </a:pathLst>
            </a:custGeom>
            <a:ln w="13155">
              <a:solidFill>
                <a:srgbClr val="6D6459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" name="object 335" descr=""/>
            <p:cNvSpPr/>
            <p:nvPr/>
          </p:nvSpPr>
          <p:spPr>
            <a:xfrm>
              <a:off x="5458465" y="3298286"/>
              <a:ext cx="263525" cy="0"/>
            </a:xfrm>
            <a:custGeom>
              <a:avLst/>
              <a:gdLst/>
              <a:ahLst/>
              <a:cxnLst/>
              <a:rect l="l" t="t" r="r" b="b"/>
              <a:pathLst>
                <a:path w="263525" h="0">
                  <a:moveTo>
                    <a:pt x="0" y="0"/>
                  </a:moveTo>
                  <a:lnTo>
                    <a:pt x="263107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" name="object 336" descr=""/>
            <p:cNvSpPr/>
            <p:nvPr/>
          </p:nvSpPr>
          <p:spPr>
            <a:xfrm>
              <a:off x="631457" y="3298286"/>
              <a:ext cx="5006340" cy="262255"/>
            </a:xfrm>
            <a:custGeom>
              <a:avLst/>
              <a:gdLst/>
              <a:ahLst/>
              <a:cxnLst/>
              <a:rect l="l" t="t" r="r" b="b"/>
              <a:pathLst>
                <a:path w="5006340" h="262254">
                  <a:moveTo>
                    <a:pt x="0" y="0"/>
                  </a:moveTo>
                  <a:lnTo>
                    <a:pt x="0" y="262095"/>
                  </a:lnTo>
                </a:path>
                <a:path w="5006340" h="262254">
                  <a:moveTo>
                    <a:pt x="5006123" y="0"/>
                  </a:moveTo>
                  <a:lnTo>
                    <a:pt x="5006123" y="26209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37" name="object 337" descr=""/>
          <p:cNvSpPr txBox="1"/>
          <p:nvPr/>
        </p:nvSpPr>
        <p:spPr>
          <a:xfrm>
            <a:off x="482144" y="3369825"/>
            <a:ext cx="120650" cy="21462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250" spc="-10" i="1">
                <a:solidFill>
                  <a:srgbClr val="6D6459"/>
                </a:solidFill>
                <a:latin typeface="ISOCPEUR"/>
                <a:cs typeface="ISOCPEUR"/>
              </a:rPr>
              <a:t>A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338" name="object 338" descr=""/>
          <p:cNvSpPr txBox="1"/>
          <p:nvPr/>
        </p:nvSpPr>
        <p:spPr>
          <a:xfrm>
            <a:off x="5630952" y="3369825"/>
            <a:ext cx="120650" cy="21462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250" spc="-10" i="1">
                <a:latin typeface="ISOCPEUR"/>
                <a:cs typeface="ISOCPEUR"/>
              </a:rPr>
              <a:t>A</a:t>
            </a:r>
            <a:endParaRPr sz="1250">
              <a:latin typeface="ISOCPEUR"/>
              <a:cs typeface="ISOCPEUR"/>
            </a:endParaRPr>
          </a:p>
        </p:txBody>
      </p:sp>
      <p:grpSp>
        <p:nvGrpSpPr>
          <p:cNvPr id="339" name="object 339" descr=""/>
          <p:cNvGrpSpPr/>
          <p:nvPr/>
        </p:nvGrpSpPr>
        <p:grpSpPr>
          <a:xfrm>
            <a:off x="3230565" y="803230"/>
            <a:ext cx="273050" cy="5156200"/>
            <a:chOff x="3230565" y="803230"/>
            <a:chExt cx="273050" cy="5156200"/>
          </a:xfrm>
        </p:grpSpPr>
        <p:sp>
          <p:nvSpPr>
            <p:cNvPr id="340" name="object 340" descr=""/>
            <p:cNvSpPr/>
            <p:nvPr/>
          </p:nvSpPr>
          <p:spPr>
            <a:xfrm>
              <a:off x="3237232" y="809898"/>
              <a:ext cx="0" cy="5142865"/>
            </a:xfrm>
            <a:custGeom>
              <a:avLst/>
              <a:gdLst/>
              <a:ahLst/>
              <a:cxnLst/>
              <a:rect l="l" t="t" r="r" b="b"/>
              <a:pathLst>
                <a:path w="0" h="5142865">
                  <a:moveTo>
                    <a:pt x="0" y="4879629"/>
                  </a:moveTo>
                  <a:lnTo>
                    <a:pt x="0" y="5142736"/>
                  </a:lnTo>
                </a:path>
                <a:path w="0" h="514286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" name="object 341" descr=""/>
            <p:cNvSpPr/>
            <p:nvPr/>
          </p:nvSpPr>
          <p:spPr>
            <a:xfrm>
              <a:off x="3237232" y="893889"/>
              <a:ext cx="263525" cy="4975225"/>
            </a:xfrm>
            <a:custGeom>
              <a:avLst/>
              <a:gdLst/>
              <a:ahLst/>
              <a:cxnLst/>
              <a:rect l="l" t="t" r="r" b="b"/>
              <a:pathLst>
                <a:path w="263525" h="4975225">
                  <a:moveTo>
                    <a:pt x="0" y="4974752"/>
                  </a:moveTo>
                  <a:lnTo>
                    <a:pt x="263107" y="4974752"/>
                  </a:lnTo>
                </a:path>
                <a:path w="263525" h="4975225">
                  <a:moveTo>
                    <a:pt x="0" y="0"/>
                  </a:moveTo>
                  <a:lnTo>
                    <a:pt x="2631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42" name="object 342" descr=""/>
          <p:cNvSpPr txBox="1"/>
          <p:nvPr/>
        </p:nvSpPr>
        <p:spPr>
          <a:xfrm>
            <a:off x="3353049" y="5820772"/>
            <a:ext cx="99060" cy="214629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1250" spc="-5" i="1">
                <a:latin typeface="ISOCPEUR"/>
                <a:cs typeface="ISOCPEUR"/>
              </a:rPr>
              <a:t>С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343" name="object 343" descr=""/>
          <p:cNvSpPr/>
          <p:nvPr/>
        </p:nvSpPr>
        <p:spPr>
          <a:xfrm>
            <a:off x="1563464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4" name="object 344" descr=""/>
          <p:cNvSpPr/>
          <p:nvPr/>
        </p:nvSpPr>
        <p:spPr>
          <a:xfrm>
            <a:off x="1743592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5" name="object 345" descr=""/>
          <p:cNvSpPr/>
          <p:nvPr/>
        </p:nvSpPr>
        <p:spPr>
          <a:xfrm>
            <a:off x="1743592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6" name="object 346" descr=""/>
          <p:cNvSpPr/>
          <p:nvPr/>
        </p:nvSpPr>
        <p:spPr>
          <a:xfrm>
            <a:off x="1743592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7" name="object 347" descr=""/>
          <p:cNvSpPr/>
          <p:nvPr/>
        </p:nvSpPr>
        <p:spPr>
          <a:xfrm>
            <a:off x="1743592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8" name="object 348" descr=""/>
          <p:cNvSpPr/>
          <p:nvPr/>
        </p:nvSpPr>
        <p:spPr>
          <a:xfrm>
            <a:off x="1743592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49" name="object 349" descr=""/>
          <p:cNvSpPr/>
          <p:nvPr/>
        </p:nvSpPr>
        <p:spPr>
          <a:xfrm>
            <a:off x="1743592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50" name="object 350" descr=""/>
          <p:cNvGrpSpPr/>
          <p:nvPr/>
        </p:nvGrpSpPr>
        <p:grpSpPr>
          <a:xfrm>
            <a:off x="1467329" y="595364"/>
            <a:ext cx="553085" cy="5284470"/>
            <a:chOff x="1467329" y="595364"/>
            <a:chExt cx="553085" cy="5284470"/>
          </a:xfrm>
        </p:grpSpPr>
        <p:pic>
          <p:nvPicPr>
            <p:cNvPr id="351" name="object 35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7329" y="5686491"/>
              <a:ext cx="193282" cy="193282"/>
            </a:xfrm>
            <a:prstGeom prst="rect">
              <a:avLst/>
            </a:prstGeom>
          </p:spPr>
        </p:pic>
        <p:pic>
          <p:nvPicPr>
            <p:cNvPr id="352" name="object 35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7329" y="595364"/>
              <a:ext cx="193282" cy="193282"/>
            </a:xfrm>
            <a:prstGeom prst="rect">
              <a:avLst/>
            </a:prstGeom>
          </p:spPr>
        </p:pic>
        <p:sp>
          <p:nvSpPr>
            <p:cNvPr id="353" name="object 353" descr=""/>
            <p:cNvSpPr/>
            <p:nvPr/>
          </p:nvSpPr>
          <p:spPr>
            <a:xfrm>
              <a:off x="1563464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174299"/>
                  </a:moveTo>
                  <a:lnTo>
                    <a:pt x="0" y="4098403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491232"/>
                  </a:moveTo>
                  <a:lnTo>
                    <a:pt x="0" y="341533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808165"/>
                  </a:moveTo>
                  <a:lnTo>
                    <a:pt x="0" y="2732268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442030"/>
                  </a:moveTo>
                  <a:lnTo>
                    <a:pt x="0" y="1366134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4" name="object 35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47456" y="5686491"/>
              <a:ext cx="193282" cy="193282"/>
            </a:xfrm>
            <a:prstGeom prst="rect">
              <a:avLst/>
            </a:prstGeom>
          </p:spPr>
        </p:pic>
        <p:pic>
          <p:nvPicPr>
            <p:cNvPr id="355" name="object 35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47456" y="595364"/>
              <a:ext cx="193282" cy="193282"/>
            </a:xfrm>
            <a:prstGeom prst="rect">
              <a:avLst/>
            </a:prstGeom>
          </p:spPr>
        </p:pic>
        <p:sp>
          <p:nvSpPr>
            <p:cNvPr id="356" name="object 356" descr=""/>
            <p:cNvSpPr/>
            <p:nvPr/>
          </p:nvSpPr>
          <p:spPr>
            <a:xfrm>
              <a:off x="1743592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57" name="object 35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26572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358" name="object 358" descr=""/>
          <p:cNvSpPr txBox="1"/>
          <p:nvPr/>
        </p:nvSpPr>
        <p:spPr>
          <a:xfrm>
            <a:off x="1519394" y="5670155"/>
            <a:ext cx="44640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59" name="object 359" descr=""/>
          <p:cNvSpPr/>
          <p:nvPr/>
        </p:nvSpPr>
        <p:spPr>
          <a:xfrm>
            <a:off x="1922707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0" name="object 360" descr=""/>
          <p:cNvSpPr/>
          <p:nvPr/>
        </p:nvSpPr>
        <p:spPr>
          <a:xfrm>
            <a:off x="1922707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1" name="object 361" descr=""/>
          <p:cNvSpPr/>
          <p:nvPr/>
        </p:nvSpPr>
        <p:spPr>
          <a:xfrm>
            <a:off x="1922707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2" name="object 362" descr=""/>
          <p:cNvSpPr/>
          <p:nvPr/>
        </p:nvSpPr>
        <p:spPr>
          <a:xfrm>
            <a:off x="1922707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3" name="object 363" descr=""/>
          <p:cNvSpPr/>
          <p:nvPr/>
        </p:nvSpPr>
        <p:spPr>
          <a:xfrm>
            <a:off x="1922707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4" name="object 364" descr=""/>
          <p:cNvSpPr/>
          <p:nvPr/>
        </p:nvSpPr>
        <p:spPr>
          <a:xfrm>
            <a:off x="1922707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65" name="object 365" descr=""/>
          <p:cNvSpPr/>
          <p:nvPr/>
        </p:nvSpPr>
        <p:spPr>
          <a:xfrm>
            <a:off x="1922707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66" name="object 366" descr=""/>
          <p:cNvGrpSpPr/>
          <p:nvPr/>
        </p:nvGrpSpPr>
        <p:grpSpPr>
          <a:xfrm>
            <a:off x="1826572" y="595364"/>
            <a:ext cx="551815" cy="5284470"/>
            <a:chOff x="1826572" y="595364"/>
            <a:chExt cx="551815" cy="5284470"/>
          </a:xfrm>
        </p:grpSpPr>
        <p:pic>
          <p:nvPicPr>
            <p:cNvPr id="367" name="object 36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26572" y="595364"/>
              <a:ext cx="193282" cy="193282"/>
            </a:xfrm>
            <a:prstGeom prst="rect">
              <a:avLst/>
            </a:prstGeom>
          </p:spPr>
        </p:pic>
        <p:sp>
          <p:nvSpPr>
            <p:cNvPr id="368" name="object 368" descr=""/>
            <p:cNvSpPr/>
            <p:nvPr/>
          </p:nvSpPr>
          <p:spPr>
            <a:xfrm>
              <a:off x="1922707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69" name="object 36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84803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370" name="object 370" descr=""/>
          <p:cNvSpPr txBox="1"/>
          <p:nvPr/>
        </p:nvSpPr>
        <p:spPr>
          <a:xfrm>
            <a:off x="2228772" y="567015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71" name="object 371" descr=""/>
          <p:cNvSpPr/>
          <p:nvPr/>
        </p:nvSpPr>
        <p:spPr>
          <a:xfrm>
            <a:off x="2280938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2" name="object 372" descr=""/>
          <p:cNvSpPr/>
          <p:nvPr/>
        </p:nvSpPr>
        <p:spPr>
          <a:xfrm>
            <a:off x="2280938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3" name="object 373" descr=""/>
          <p:cNvSpPr/>
          <p:nvPr/>
        </p:nvSpPr>
        <p:spPr>
          <a:xfrm>
            <a:off x="2280938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4" name="object 374" descr=""/>
          <p:cNvSpPr/>
          <p:nvPr/>
        </p:nvSpPr>
        <p:spPr>
          <a:xfrm>
            <a:off x="2280938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5" name="object 375" descr=""/>
          <p:cNvSpPr/>
          <p:nvPr/>
        </p:nvSpPr>
        <p:spPr>
          <a:xfrm>
            <a:off x="2280938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6" name="object 376" descr=""/>
          <p:cNvSpPr/>
          <p:nvPr/>
        </p:nvSpPr>
        <p:spPr>
          <a:xfrm>
            <a:off x="2280938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7" name="object 377" descr=""/>
          <p:cNvSpPr/>
          <p:nvPr/>
        </p:nvSpPr>
        <p:spPr>
          <a:xfrm>
            <a:off x="2639169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8" name="object 378" descr=""/>
          <p:cNvSpPr/>
          <p:nvPr/>
        </p:nvSpPr>
        <p:spPr>
          <a:xfrm>
            <a:off x="2639169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79" name="object 379" descr=""/>
          <p:cNvSpPr/>
          <p:nvPr/>
        </p:nvSpPr>
        <p:spPr>
          <a:xfrm>
            <a:off x="2639169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0" name="object 380" descr=""/>
          <p:cNvSpPr/>
          <p:nvPr/>
        </p:nvSpPr>
        <p:spPr>
          <a:xfrm>
            <a:off x="2639169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1" name="object 381" descr=""/>
          <p:cNvSpPr/>
          <p:nvPr/>
        </p:nvSpPr>
        <p:spPr>
          <a:xfrm>
            <a:off x="2639169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2" name="object 382" descr=""/>
          <p:cNvSpPr/>
          <p:nvPr/>
        </p:nvSpPr>
        <p:spPr>
          <a:xfrm>
            <a:off x="2639169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83" name="object 383" descr=""/>
          <p:cNvSpPr/>
          <p:nvPr/>
        </p:nvSpPr>
        <p:spPr>
          <a:xfrm>
            <a:off x="2639169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84" name="object 384" descr=""/>
          <p:cNvGrpSpPr/>
          <p:nvPr/>
        </p:nvGrpSpPr>
        <p:grpSpPr>
          <a:xfrm>
            <a:off x="2184803" y="595364"/>
            <a:ext cx="732155" cy="5284470"/>
            <a:chOff x="2184803" y="595364"/>
            <a:chExt cx="732155" cy="5284470"/>
          </a:xfrm>
        </p:grpSpPr>
        <p:pic>
          <p:nvPicPr>
            <p:cNvPr id="385" name="object 38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84803" y="595364"/>
              <a:ext cx="193282" cy="193282"/>
            </a:xfrm>
            <a:prstGeom prst="rect">
              <a:avLst/>
            </a:prstGeom>
          </p:spPr>
        </p:pic>
        <p:sp>
          <p:nvSpPr>
            <p:cNvPr id="386" name="object 386" descr=""/>
            <p:cNvSpPr/>
            <p:nvPr/>
          </p:nvSpPr>
          <p:spPr>
            <a:xfrm>
              <a:off x="2280938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87" name="object 38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3033" y="5686491"/>
              <a:ext cx="193282" cy="193282"/>
            </a:xfrm>
            <a:prstGeom prst="rect">
              <a:avLst/>
            </a:prstGeom>
          </p:spPr>
        </p:pic>
        <p:pic>
          <p:nvPicPr>
            <p:cNvPr id="388" name="object 38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3033" y="595364"/>
              <a:ext cx="193282" cy="193282"/>
            </a:xfrm>
            <a:prstGeom prst="rect">
              <a:avLst/>
            </a:prstGeom>
          </p:spPr>
        </p:pic>
        <p:sp>
          <p:nvSpPr>
            <p:cNvPr id="389" name="object 389" descr=""/>
            <p:cNvSpPr/>
            <p:nvPr/>
          </p:nvSpPr>
          <p:spPr>
            <a:xfrm>
              <a:off x="2639169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90" name="object 39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23161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391" name="object 391" descr=""/>
          <p:cNvSpPr txBox="1"/>
          <p:nvPr/>
        </p:nvSpPr>
        <p:spPr>
          <a:xfrm>
            <a:off x="2588014" y="5670155"/>
            <a:ext cx="27622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392" name="object 392" descr=""/>
          <p:cNvSpPr/>
          <p:nvPr/>
        </p:nvSpPr>
        <p:spPr>
          <a:xfrm>
            <a:off x="281929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3" name="object 393" descr=""/>
          <p:cNvSpPr/>
          <p:nvPr/>
        </p:nvSpPr>
        <p:spPr>
          <a:xfrm>
            <a:off x="281929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4" name="object 394" descr=""/>
          <p:cNvSpPr/>
          <p:nvPr/>
        </p:nvSpPr>
        <p:spPr>
          <a:xfrm>
            <a:off x="281929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5" name="object 395" descr=""/>
          <p:cNvSpPr/>
          <p:nvPr/>
        </p:nvSpPr>
        <p:spPr>
          <a:xfrm>
            <a:off x="281929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6" name="object 396" descr=""/>
          <p:cNvSpPr/>
          <p:nvPr/>
        </p:nvSpPr>
        <p:spPr>
          <a:xfrm>
            <a:off x="281929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7" name="object 397" descr=""/>
          <p:cNvSpPr/>
          <p:nvPr/>
        </p:nvSpPr>
        <p:spPr>
          <a:xfrm>
            <a:off x="2819296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398" name="object 398" descr=""/>
          <p:cNvSpPr/>
          <p:nvPr/>
        </p:nvSpPr>
        <p:spPr>
          <a:xfrm>
            <a:off x="281929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399" name="object 399" descr=""/>
          <p:cNvGrpSpPr/>
          <p:nvPr/>
        </p:nvGrpSpPr>
        <p:grpSpPr>
          <a:xfrm>
            <a:off x="2723161" y="595364"/>
            <a:ext cx="551815" cy="5284470"/>
            <a:chOff x="2723161" y="595364"/>
            <a:chExt cx="551815" cy="5284470"/>
          </a:xfrm>
        </p:grpSpPr>
        <p:pic>
          <p:nvPicPr>
            <p:cNvPr id="400" name="object 40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23161" y="595364"/>
              <a:ext cx="193282" cy="193282"/>
            </a:xfrm>
            <a:prstGeom prst="rect">
              <a:avLst/>
            </a:prstGeom>
          </p:spPr>
        </p:pic>
        <p:sp>
          <p:nvSpPr>
            <p:cNvPr id="401" name="object 401" descr=""/>
            <p:cNvSpPr/>
            <p:nvPr/>
          </p:nvSpPr>
          <p:spPr>
            <a:xfrm>
              <a:off x="281929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2" name="object 402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81391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403" name="object 403" descr=""/>
          <p:cNvSpPr txBox="1"/>
          <p:nvPr/>
        </p:nvSpPr>
        <p:spPr>
          <a:xfrm>
            <a:off x="3123337" y="567015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404" name="object 404" descr=""/>
          <p:cNvSpPr/>
          <p:nvPr/>
        </p:nvSpPr>
        <p:spPr>
          <a:xfrm>
            <a:off x="3177527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" name="object 405" descr=""/>
          <p:cNvSpPr/>
          <p:nvPr/>
        </p:nvSpPr>
        <p:spPr>
          <a:xfrm>
            <a:off x="3177527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" name="object 406" descr=""/>
          <p:cNvSpPr/>
          <p:nvPr/>
        </p:nvSpPr>
        <p:spPr>
          <a:xfrm>
            <a:off x="3177527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" name="object 407" descr=""/>
          <p:cNvSpPr/>
          <p:nvPr/>
        </p:nvSpPr>
        <p:spPr>
          <a:xfrm>
            <a:off x="3177527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" name="object 408" descr=""/>
          <p:cNvSpPr/>
          <p:nvPr/>
        </p:nvSpPr>
        <p:spPr>
          <a:xfrm>
            <a:off x="3535758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" name="object 409" descr=""/>
          <p:cNvSpPr/>
          <p:nvPr/>
        </p:nvSpPr>
        <p:spPr>
          <a:xfrm>
            <a:off x="3535758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" name="object 410" descr=""/>
          <p:cNvSpPr/>
          <p:nvPr/>
        </p:nvSpPr>
        <p:spPr>
          <a:xfrm>
            <a:off x="3535758" y="40349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" name="object 411" descr=""/>
          <p:cNvSpPr/>
          <p:nvPr/>
        </p:nvSpPr>
        <p:spPr>
          <a:xfrm>
            <a:off x="3535758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" name="object 412" descr=""/>
          <p:cNvSpPr/>
          <p:nvPr/>
        </p:nvSpPr>
        <p:spPr>
          <a:xfrm>
            <a:off x="3535758" y="335191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" name="object 413" descr=""/>
          <p:cNvSpPr/>
          <p:nvPr/>
        </p:nvSpPr>
        <p:spPr>
          <a:xfrm>
            <a:off x="3535758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" name="object 414" descr=""/>
          <p:cNvSpPr/>
          <p:nvPr/>
        </p:nvSpPr>
        <p:spPr>
          <a:xfrm>
            <a:off x="3535758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" name="object 415" descr=""/>
          <p:cNvSpPr/>
          <p:nvPr/>
        </p:nvSpPr>
        <p:spPr>
          <a:xfrm>
            <a:off x="3535758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" name="object 416" descr=""/>
          <p:cNvSpPr/>
          <p:nvPr/>
        </p:nvSpPr>
        <p:spPr>
          <a:xfrm>
            <a:off x="3535758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" name="object 417" descr=""/>
          <p:cNvSpPr/>
          <p:nvPr/>
        </p:nvSpPr>
        <p:spPr>
          <a:xfrm>
            <a:off x="3714873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" name="object 418" descr=""/>
          <p:cNvSpPr/>
          <p:nvPr/>
        </p:nvSpPr>
        <p:spPr>
          <a:xfrm>
            <a:off x="3714873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" name="object 419" descr=""/>
          <p:cNvSpPr/>
          <p:nvPr/>
        </p:nvSpPr>
        <p:spPr>
          <a:xfrm>
            <a:off x="3714873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" name="object 420" descr=""/>
          <p:cNvSpPr/>
          <p:nvPr/>
        </p:nvSpPr>
        <p:spPr>
          <a:xfrm>
            <a:off x="3714873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" name="object 421" descr=""/>
          <p:cNvSpPr/>
          <p:nvPr/>
        </p:nvSpPr>
        <p:spPr>
          <a:xfrm>
            <a:off x="3714873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2" name="object 422" descr=""/>
          <p:cNvSpPr/>
          <p:nvPr/>
        </p:nvSpPr>
        <p:spPr>
          <a:xfrm>
            <a:off x="3714873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3" name="object 423" descr=""/>
          <p:cNvSpPr/>
          <p:nvPr/>
        </p:nvSpPr>
        <p:spPr>
          <a:xfrm>
            <a:off x="3714873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4" name="object 424" descr=""/>
          <p:cNvSpPr/>
          <p:nvPr/>
        </p:nvSpPr>
        <p:spPr>
          <a:xfrm>
            <a:off x="407411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5" name="object 425" descr=""/>
          <p:cNvSpPr/>
          <p:nvPr/>
        </p:nvSpPr>
        <p:spPr>
          <a:xfrm>
            <a:off x="407411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6" name="object 426" descr=""/>
          <p:cNvSpPr/>
          <p:nvPr/>
        </p:nvSpPr>
        <p:spPr>
          <a:xfrm>
            <a:off x="407411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7" name="object 427" descr=""/>
          <p:cNvSpPr/>
          <p:nvPr/>
        </p:nvSpPr>
        <p:spPr>
          <a:xfrm>
            <a:off x="407411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8" name="object 428" descr=""/>
          <p:cNvSpPr/>
          <p:nvPr/>
        </p:nvSpPr>
        <p:spPr>
          <a:xfrm>
            <a:off x="407411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9" name="object 429" descr=""/>
          <p:cNvSpPr/>
          <p:nvPr/>
        </p:nvSpPr>
        <p:spPr>
          <a:xfrm>
            <a:off x="4074116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0" name="object 430" descr=""/>
          <p:cNvSpPr/>
          <p:nvPr/>
        </p:nvSpPr>
        <p:spPr>
          <a:xfrm>
            <a:off x="407411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1" name="object 431" descr=""/>
          <p:cNvSpPr/>
          <p:nvPr/>
        </p:nvSpPr>
        <p:spPr>
          <a:xfrm>
            <a:off x="443234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2" name="object 432" descr=""/>
          <p:cNvSpPr/>
          <p:nvPr/>
        </p:nvSpPr>
        <p:spPr>
          <a:xfrm>
            <a:off x="443234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3" name="object 433" descr=""/>
          <p:cNvSpPr/>
          <p:nvPr/>
        </p:nvSpPr>
        <p:spPr>
          <a:xfrm>
            <a:off x="443234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4" name="object 434" descr=""/>
          <p:cNvSpPr/>
          <p:nvPr/>
        </p:nvSpPr>
        <p:spPr>
          <a:xfrm>
            <a:off x="443234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5" name="object 435" descr=""/>
          <p:cNvSpPr/>
          <p:nvPr/>
        </p:nvSpPr>
        <p:spPr>
          <a:xfrm>
            <a:off x="443234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6" name="object 436" descr=""/>
          <p:cNvSpPr/>
          <p:nvPr/>
        </p:nvSpPr>
        <p:spPr>
          <a:xfrm>
            <a:off x="4432346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7" name="object 437" descr=""/>
          <p:cNvSpPr/>
          <p:nvPr/>
        </p:nvSpPr>
        <p:spPr>
          <a:xfrm>
            <a:off x="443234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8" name="object 438" descr=""/>
          <p:cNvSpPr/>
          <p:nvPr/>
        </p:nvSpPr>
        <p:spPr>
          <a:xfrm>
            <a:off x="4611462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39" name="object 439" descr=""/>
          <p:cNvSpPr/>
          <p:nvPr/>
        </p:nvSpPr>
        <p:spPr>
          <a:xfrm>
            <a:off x="4611462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0" name="object 440" descr=""/>
          <p:cNvSpPr/>
          <p:nvPr/>
        </p:nvSpPr>
        <p:spPr>
          <a:xfrm>
            <a:off x="4611462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1" name="object 441" descr=""/>
          <p:cNvSpPr/>
          <p:nvPr/>
        </p:nvSpPr>
        <p:spPr>
          <a:xfrm>
            <a:off x="4611462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2" name="object 442" descr=""/>
          <p:cNvSpPr/>
          <p:nvPr/>
        </p:nvSpPr>
        <p:spPr>
          <a:xfrm>
            <a:off x="4611462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43" name="object 443" descr=""/>
          <p:cNvSpPr/>
          <p:nvPr/>
        </p:nvSpPr>
        <p:spPr>
          <a:xfrm>
            <a:off x="4611462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44" name="object 444" descr=""/>
          <p:cNvGrpSpPr/>
          <p:nvPr/>
        </p:nvGrpSpPr>
        <p:grpSpPr>
          <a:xfrm>
            <a:off x="3081391" y="595364"/>
            <a:ext cx="1833245" cy="5285740"/>
            <a:chOff x="3081391" y="595364"/>
            <a:chExt cx="1833245" cy="5285740"/>
          </a:xfrm>
        </p:grpSpPr>
        <p:pic>
          <p:nvPicPr>
            <p:cNvPr id="445" name="object 44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81391" y="595364"/>
              <a:ext cx="193282" cy="193282"/>
            </a:xfrm>
            <a:prstGeom prst="rect">
              <a:avLst/>
            </a:prstGeom>
          </p:spPr>
        </p:pic>
        <p:sp>
          <p:nvSpPr>
            <p:cNvPr id="446" name="object 446" descr=""/>
            <p:cNvSpPr/>
            <p:nvPr/>
          </p:nvSpPr>
          <p:spPr>
            <a:xfrm>
              <a:off x="3177527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174299"/>
                  </a:moveTo>
                  <a:lnTo>
                    <a:pt x="0" y="4098403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491232"/>
                  </a:moveTo>
                  <a:lnTo>
                    <a:pt x="0" y="341533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808165"/>
                  </a:moveTo>
                  <a:lnTo>
                    <a:pt x="0" y="2732268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47" name="object 44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39622" y="5686491"/>
              <a:ext cx="193282" cy="193282"/>
            </a:xfrm>
            <a:prstGeom prst="rect">
              <a:avLst/>
            </a:prstGeom>
          </p:spPr>
        </p:pic>
        <p:pic>
          <p:nvPicPr>
            <p:cNvPr id="448" name="object 44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39622" y="595364"/>
              <a:ext cx="193282" cy="193282"/>
            </a:xfrm>
            <a:prstGeom prst="rect">
              <a:avLst/>
            </a:prstGeom>
          </p:spPr>
        </p:pic>
        <p:sp>
          <p:nvSpPr>
            <p:cNvPr id="449" name="object 449" descr=""/>
            <p:cNvSpPr/>
            <p:nvPr/>
          </p:nvSpPr>
          <p:spPr>
            <a:xfrm>
              <a:off x="3535758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0" name="object 45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18738" y="5686491"/>
              <a:ext cx="193282" cy="193282"/>
            </a:xfrm>
            <a:prstGeom prst="rect">
              <a:avLst/>
            </a:prstGeom>
          </p:spPr>
        </p:pic>
        <p:pic>
          <p:nvPicPr>
            <p:cNvPr id="451" name="object 45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18738" y="595364"/>
              <a:ext cx="193282" cy="193282"/>
            </a:xfrm>
            <a:prstGeom prst="rect">
              <a:avLst/>
            </a:prstGeom>
          </p:spPr>
        </p:pic>
        <p:sp>
          <p:nvSpPr>
            <p:cNvPr id="452" name="object 452" descr=""/>
            <p:cNvSpPr/>
            <p:nvPr/>
          </p:nvSpPr>
          <p:spPr>
            <a:xfrm>
              <a:off x="3714873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3" name="object 45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951670" y="5686491"/>
              <a:ext cx="244892" cy="194294"/>
            </a:xfrm>
            <a:prstGeom prst="rect">
              <a:avLst/>
            </a:prstGeom>
          </p:spPr>
        </p:pic>
        <p:pic>
          <p:nvPicPr>
            <p:cNvPr id="454" name="object 454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951670" y="595364"/>
              <a:ext cx="244892" cy="193282"/>
            </a:xfrm>
            <a:prstGeom prst="rect">
              <a:avLst/>
            </a:prstGeom>
          </p:spPr>
        </p:pic>
        <p:sp>
          <p:nvSpPr>
            <p:cNvPr id="455" name="object 455" descr=""/>
            <p:cNvSpPr/>
            <p:nvPr/>
          </p:nvSpPr>
          <p:spPr>
            <a:xfrm>
              <a:off x="407411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6" name="object 456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09900" y="5686491"/>
              <a:ext cx="245904" cy="194294"/>
            </a:xfrm>
            <a:prstGeom prst="rect">
              <a:avLst/>
            </a:prstGeom>
          </p:spPr>
        </p:pic>
        <p:pic>
          <p:nvPicPr>
            <p:cNvPr id="457" name="object 457" descr="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09900" y="595364"/>
              <a:ext cx="245904" cy="193282"/>
            </a:xfrm>
            <a:prstGeom prst="rect">
              <a:avLst/>
            </a:prstGeom>
          </p:spPr>
        </p:pic>
        <p:sp>
          <p:nvSpPr>
            <p:cNvPr id="458" name="object 458" descr=""/>
            <p:cNvSpPr/>
            <p:nvPr/>
          </p:nvSpPr>
          <p:spPr>
            <a:xfrm>
              <a:off x="443234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59" name="object 45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90028" y="5686491"/>
              <a:ext cx="244892" cy="194294"/>
            </a:xfrm>
            <a:prstGeom prst="rect">
              <a:avLst/>
            </a:prstGeom>
          </p:spPr>
        </p:pic>
        <p:pic>
          <p:nvPicPr>
            <p:cNvPr id="460" name="object 460" descr="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490028" y="595364"/>
              <a:ext cx="244892" cy="193282"/>
            </a:xfrm>
            <a:prstGeom prst="rect">
              <a:avLst/>
            </a:prstGeom>
          </p:spPr>
        </p:pic>
        <p:sp>
          <p:nvSpPr>
            <p:cNvPr id="461" name="object 461" descr=""/>
            <p:cNvSpPr/>
            <p:nvPr/>
          </p:nvSpPr>
          <p:spPr>
            <a:xfrm>
              <a:off x="4611462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62" name="object 46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69143" y="5686491"/>
              <a:ext cx="244892" cy="194294"/>
            </a:xfrm>
            <a:prstGeom prst="rect">
              <a:avLst/>
            </a:prstGeom>
          </p:spPr>
        </p:pic>
      </p:grpSp>
      <p:grpSp>
        <p:nvGrpSpPr>
          <p:cNvPr id="463" name="object 463" descr=""/>
          <p:cNvGrpSpPr/>
          <p:nvPr/>
        </p:nvGrpSpPr>
        <p:grpSpPr>
          <a:xfrm>
            <a:off x="4610450" y="3761760"/>
            <a:ext cx="45085" cy="287655"/>
            <a:chOff x="4610450" y="3761760"/>
            <a:chExt cx="45085" cy="287655"/>
          </a:xfrm>
        </p:grpSpPr>
        <p:sp>
          <p:nvSpPr>
            <p:cNvPr id="464" name="object 464" descr=""/>
            <p:cNvSpPr/>
            <p:nvPr/>
          </p:nvSpPr>
          <p:spPr>
            <a:xfrm>
              <a:off x="4611462" y="38831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" name="object 465" descr=""/>
            <p:cNvSpPr/>
            <p:nvPr/>
          </p:nvSpPr>
          <p:spPr>
            <a:xfrm>
              <a:off x="4653964" y="3761760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w="0"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66" name="object 466" descr=""/>
          <p:cNvSpPr txBox="1"/>
          <p:nvPr/>
        </p:nvSpPr>
        <p:spPr>
          <a:xfrm>
            <a:off x="3483592" y="5670155"/>
            <a:ext cx="137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27685" algn="l"/>
                <a:tab pos="891540" algn="l"/>
              </a:tabLst>
            </a:pPr>
            <a:r>
              <a:rPr dirty="0" sz="1150" i="1">
                <a:latin typeface="ISOCPEUR"/>
                <a:cs typeface="ISOCPEUR"/>
              </a:rPr>
              <a:t>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467" name="object 467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669143" y="595364"/>
            <a:ext cx="244892" cy="193282"/>
          </a:xfrm>
          <a:prstGeom prst="rect">
            <a:avLst/>
          </a:prstGeom>
        </p:spPr>
      </p:pic>
      <p:sp>
        <p:nvSpPr>
          <p:cNvPr id="468" name="object 468" descr=""/>
          <p:cNvSpPr txBox="1"/>
          <p:nvPr/>
        </p:nvSpPr>
        <p:spPr>
          <a:xfrm>
            <a:off x="3123337" y="579027"/>
            <a:ext cx="1735455" cy="33845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1160"/>
              </a:lnSpc>
              <a:spcBef>
                <a:spcPts val="114"/>
              </a:spcBef>
              <a:tabLst>
                <a:tab pos="372745" algn="l"/>
                <a:tab pos="887730" algn="l"/>
                <a:tab pos="1252220" algn="l"/>
              </a:tabLst>
            </a:pPr>
            <a:r>
              <a:rPr dirty="0" sz="1150" spc="-50" i="1">
                <a:latin typeface="ISOCPEUR"/>
                <a:cs typeface="ISOCPEUR"/>
              </a:rPr>
              <a:t>7</a:t>
            </a:r>
            <a:r>
              <a:rPr dirty="0" sz="1150" i="1">
                <a:latin typeface="ISOCPEUR"/>
                <a:cs typeface="ISOCPEUR"/>
              </a:rPr>
              <a:t>	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  <a:p>
            <a:pPr marL="241935">
              <a:lnSpc>
                <a:spcPts val="1280"/>
              </a:lnSpc>
            </a:pPr>
            <a:r>
              <a:rPr dirty="0" sz="1250" spc="-5" i="1">
                <a:latin typeface="ISOCPEUR"/>
                <a:cs typeface="ISOCPEUR"/>
              </a:rPr>
              <a:t>С</a:t>
            </a:r>
            <a:endParaRPr sz="1250">
              <a:latin typeface="ISOCPEUR"/>
              <a:cs typeface="ISOCPEUR"/>
            </a:endParaRPr>
          </a:p>
        </p:txBody>
      </p:sp>
      <p:sp>
        <p:nvSpPr>
          <p:cNvPr id="469" name="object 469" descr=""/>
          <p:cNvSpPr/>
          <p:nvPr/>
        </p:nvSpPr>
        <p:spPr>
          <a:xfrm>
            <a:off x="4790577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0" name="object 470" descr=""/>
          <p:cNvSpPr/>
          <p:nvPr/>
        </p:nvSpPr>
        <p:spPr>
          <a:xfrm>
            <a:off x="4790577" y="4718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1" name="object 471" descr=""/>
          <p:cNvSpPr/>
          <p:nvPr/>
        </p:nvSpPr>
        <p:spPr>
          <a:xfrm>
            <a:off x="4790577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2" name="object 472" descr=""/>
          <p:cNvSpPr/>
          <p:nvPr/>
        </p:nvSpPr>
        <p:spPr>
          <a:xfrm>
            <a:off x="4790577" y="40349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3" name="object 473" descr=""/>
          <p:cNvSpPr/>
          <p:nvPr/>
        </p:nvSpPr>
        <p:spPr>
          <a:xfrm>
            <a:off x="4790577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4" name="object 474" descr=""/>
          <p:cNvSpPr/>
          <p:nvPr/>
        </p:nvSpPr>
        <p:spPr>
          <a:xfrm>
            <a:off x="4790577" y="335191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5" name="object 475" descr=""/>
          <p:cNvSpPr/>
          <p:nvPr/>
        </p:nvSpPr>
        <p:spPr>
          <a:xfrm>
            <a:off x="4790577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6" name="object 476" descr=""/>
          <p:cNvSpPr/>
          <p:nvPr/>
        </p:nvSpPr>
        <p:spPr>
          <a:xfrm>
            <a:off x="4790577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7" name="object 477" descr=""/>
          <p:cNvSpPr/>
          <p:nvPr/>
        </p:nvSpPr>
        <p:spPr>
          <a:xfrm>
            <a:off x="4790577" y="1985785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8" name="object 478" descr=""/>
          <p:cNvSpPr/>
          <p:nvPr/>
        </p:nvSpPr>
        <p:spPr>
          <a:xfrm>
            <a:off x="4790577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79" name="object 479" descr=""/>
          <p:cNvSpPr/>
          <p:nvPr/>
        </p:nvSpPr>
        <p:spPr>
          <a:xfrm>
            <a:off x="4790577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80" name="object 480" descr=""/>
          <p:cNvSpPr/>
          <p:nvPr/>
        </p:nvSpPr>
        <p:spPr>
          <a:xfrm>
            <a:off x="4790577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481" name="object 481" descr=""/>
          <p:cNvGrpSpPr/>
          <p:nvPr/>
        </p:nvGrpSpPr>
        <p:grpSpPr>
          <a:xfrm>
            <a:off x="812596" y="1149655"/>
            <a:ext cx="3979545" cy="4540250"/>
            <a:chOff x="812596" y="1149655"/>
            <a:chExt cx="3979545" cy="4540250"/>
          </a:xfrm>
        </p:grpSpPr>
        <p:sp>
          <p:nvSpPr>
            <p:cNvPr id="482" name="object 482" descr=""/>
            <p:cNvSpPr/>
            <p:nvPr/>
          </p:nvSpPr>
          <p:spPr>
            <a:xfrm>
              <a:off x="4790577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3" name="object 483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2596" y="5112715"/>
              <a:ext cx="193282" cy="193282"/>
            </a:xfrm>
            <a:prstGeom prst="rect">
              <a:avLst/>
            </a:prstGeom>
          </p:spPr>
        </p:pic>
      </p:grpSp>
      <p:sp>
        <p:nvSpPr>
          <p:cNvPr id="484" name="object 484" descr=""/>
          <p:cNvSpPr txBox="1"/>
          <p:nvPr/>
        </p:nvSpPr>
        <p:spPr>
          <a:xfrm>
            <a:off x="851506" y="5096378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485" name="object 485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5112715"/>
            <a:ext cx="193282" cy="193282"/>
          </a:xfrm>
          <a:prstGeom prst="rect">
            <a:avLst/>
          </a:prstGeom>
        </p:spPr>
      </p:pic>
      <p:sp>
        <p:nvSpPr>
          <p:cNvPr id="486" name="object 486" descr=""/>
          <p:cNvSpPr txBox="1"/>
          <p:nvPr/>
        </p:nvSpPr>
        <p:spPr>
          <a:xfrm>
            <a:off x="5307128" y="5096378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87" name="object 487" descr=""/>
          <p:cNvGrpSpPr/>
          <p:nvPr/>
        </p:nvGrpSpPr>
        <p:grpSpPr>
          <a:xfrm>
            <a:off x="812596" y="4754484"/>
            <a:ext cx="4458335" cy="457200"/>
            <a:chOff x="812596" y="4754484"/>
            <a:chExt cx="4458335" cy="457200"/>
          </a:xfrm>
        </p:grpSpPr>
        <p:sp>
          <p:nvSpPr>
            <p:cNvPr id="488" name="object 488" descr=""/>
            <p:cNvSpPr/>
            <p:nvPr/>
          </p:nvSpPr>
          <p:spPr>
            <a:xfrm>
              <a:off x="1004867" y="520986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89" name="object 48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4754484"/>
              <a:ext cx="193282" cy="193282"/>
            </a:xfrm>
            <a:prstGeom prst="rect">
              <a:avLst/>
            </a:prstGeom>
          </p:spPr>
        </p:pic>
      </p:grpSp>
      <p:sp>
        <p:nvSpPr>
          <p:cNvPr id="490" name="object 490" descr=""/>
          <p:cNvSpPr txBox="1"/>
          <p:nvPr/>
        </p:nvSpPr>
        <p:spPr>
          <a:xfrm>
            <a:off x="854542" y="473814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491" name="object 491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4754484"/>
            <a:ext cx="193282" cy="193282"/>
          </a:xfrm>
          <a:prstGeom prst="rect">
            <a:avLst/>
          </a:prstGeom>
        </p:spPr>
      </p:pic>
      <p:sp>
        <p:nvSpPr>
          <p:cNvPr id="492" name="object 492" descr=""/>
          <p:cNvSpPr txBox="1"/>
          <p:nvPr/>
        </p:nvSpPr>
        <p:spPr>
          <a:xfrm>
            <a:off x="5310164" y="473814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93" name="object 493" descr=""/>
          <p:cNvGrpSpPr/>
          <p:nvPr/>
        </p:nvGrpSpPr>
        <p:grpSpPr>
          <a:xfrm>
            <a:off x="812596" y="4396253"/>
            <a:ext cx="4458335" cy="457200"/>
            <a:chOff x="812596" y="4396253"/>
            <a:chExt cx="4458335" cy="457200"/>
          </a:xfrm>
        </p:grpSpPr>
        <p:sp>
          <p:nvSpPr>
            <p:cNvPr id="494" name="object 494" descr=""/>
            <p:cNvSpPr/>
            <p:nvPr/>
          </p:nvSpPr>
          <p:spPr>
            <a:xfrm>
              <a:off x="1004867" y="4851631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95" name="object 49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4396253"/>
              <a:ext cx="193282" cy="193282"/>
            </a:xfrm>
            <a:prstGeom prst="rect">
              <a:avLst/>
            </a:prstGeom>
          </p:spPr>
        </p:pic>
      </p:grpSp>
      <p:sp>
        <p:nvSpPr>
          <p:cNvPr id="496" name="object 496" descr=""/>
          <p:cNvSpPr txBox="1"/>
          <p:nvPr/>
        </p:nvSpPr>
        <p:spPr>
          <a:xfrm>
            <a:off x="854542" y="437991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497" name="object 497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4396253"/>
            <a:ext cx="193282" cy="193282"/>
          </a:xfrm>
          <a:prstGeom prst="rect">
            <a:avLst/>
          </a:prstGeom>
        </p:spPr>
      </p:pic>
      <p:sp>
        <p:nvSpPr>
          <p:cNvPr id="498" name="object 498" descr=""/>
          <p:cNvSpPr txBox="1"/>
          <p:nvPr/>
        </p:nvSpPr>
        <p:spPr>
          <a:xfrm>
            <a:off x="5310164" y="437991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499" name="object 499" descr=""/>
          <p:cNvGrpSpPr/>
          <p:nvPr/>
        </p:nvGrpSpPr>
        <p:grpSpPr>
          <a:xfrm>
            <a:off x="812596" y="4037010"/>
            <a:ext cx="4458335" cy="457834"/>
            <a:chOff x="812596" y="4037010"/>
            <a:chExt cx="4458335" cy="457834"/>
          </a:xfrm>
        </p:grpSpPr>
        <p:sp>
          <p:nvSpPr>
            <p:cNvPr id="500" name="object 500" descr=""/>
            <p:cNvSpPr/>
            <p:nvPr/>
          </p:nvSpPr>
          <p:spPr>
            <a:xfrm>
              <a:off x="1004867" y="4493401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1" name="object 501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2596" y="4037010"/>
              <a:ext cx="193282" cy="193282"/>
            </a:xfrm>
            <a:prstGeom prst="rect">
              <a:avLst/>
            </a:prstGeom>
          </p:spPr>
        </p:pic>
      </p:grpSp>
      <p:sp>
        <p:nvSpPr>
          <p:cNvPr id="502" name="object 502" descr=""/>
          <p:cNvSpPr txBox="1"/>
          <p:nvPr/>
        </p:nvSpPr>
        <p:spPr>
          <a:xfrm>
            <a:off x="854542" y="402067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03" name="object 503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4037010"/>
            <a:ext cx="193282" cy="193282"/>
          </a:xfrm>
          <a:prstGeom prst="rect">
            <a:avLst/>
          </a:prstGeom>
        </p:spPr>
      </p:pic>
      <p:sp>
        <p:nvSpPr>
          <p:cNvPr id="504" name="object 504" descr=""/>
          <p:cNvSpPr txBox="1"/>
          <p:nvPr/>
        </p:nvSpPr>
        <p:spPr>
          <a:xfrm>
            <a:off x="5310164" y="402067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05" name="object 505" descr=""/>
          <p:cNvGrpSpPr/>
          <p:nvPr/>
        </p:nvGrpSpPr>
        <p:grpSpPr>
          <a:xfrm>
            <a:off x="812596" y="3320549"/>
            <a:ext cx="4458335" cy="815340"/>
            <a:chOff x="812596" y="3320549"/>
            <a:chExt cx="4458335" cy="815340"/>
          </a:xfrm>
        </p:grpSpPr>
        <p:sp>
          <p:nvSpPr>
            <p:cNvPr id="506" name="object 506" descr=""/>
            <p:cNvSpPr/>
            <p:nvPr/>
          </p:nvSpPr>
          <p:spPr>
            <a:xfrm>
              <a:off x="1004867" y="413415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07" name="object 50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3320549"/>
              <a:ext cx="193282" cy="193282"/>
            </a:xfrm>
            <a:prstGeom prst="rect">
              <a:avLst/>
            </a:prstGeom>
          </p:spPr>
        </p:pic>
      </p:grpSp>
      <p:sp>
        <p:nvSpPr>
          <p:cNvPr id="508" name="object 508" descr=""/>
          <p:cNvSpPr txBox="1"/>
          <p:nvPr/>
        </p:nvSpPr>
        <p:spPr>
          <a:xfrm>
            <a:off x="849482" y="330421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09" name="object 509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3320549"/>
            <a:ext cx="193282" cy="193282"/>
          </a:xfrm>
          <a:prstGeom prst="rect">
            <a:avLst/>
          </a:prstGeom>
        </p:spPr>
      </p:pic>
      <p:sp>
        <p:nvSpPr>
          <p:cNvPr id="510" name="object 510" descr=""/>
          <p:cNvSpPr txBox="1"/>
          <p:nvPr/>
        </p:nvSpPr>
        <p:spPr>
          <a:xfrm>
            <a:off x="5305104" y="330421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11" name="object 511" descr=""/>
          <p:cNvGrpSpPr/>
          <p:nvPr/>
        </p:nvGrpSpPr>
        <p:grpSpPr>
          <a:xfrm>
            <a:off x="812596" y="2961306"/>
            <a:ext cx="4458335" cy="457834"/>
            <a:chOff x="812596" y="2961306"/>
            <a:chExt cx="4458335" cy="457834"/>
          </a:xfrm>
        </p:grpSpPr>
        <p:sp>
          <p:nvSpPr>
            <p:cNvPr id="512" name="object 512" descr=""/>
            <p:cNvSpPr/>
            <p:nvPr/>
          </p:nvSpPr>
          <p:spPr>
            <a:xfrm>
              <a:off x="1004867" y="3417696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3" name="object 51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2961306"/>
              <a:ext cx="193282" cy="193282"/>
            </a:xfrm>
            <a:prstGeom prst="rect">
              <a:avLst/>
            </a:prstGeom>
          </p:spPr>
        </p:pic>
      </p:grpSp>
      <p:sp>
        <p:nvSpPr>
          <p:cNvPr id="514" name="object 514" descr=""/>
          <p:cNvSpPr txBox="1"/>
          <p:nvPr/>
        </p:nvSpPr>
        <p:spPr>
          <a:xfrm>
            <a:off x="854542" y="2945981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15" name="object 515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2961306"/>
            <a:ext cx="193282" cy="193282"/>
          </a:xfrm>
          <a:prstGeom prst="rect">
            <a:avLst/>
          </a:prstGeom>
        </p:spPr>
      </p:pic>
      <p:sp>
        <p:nvSpPr>
          <p:cNvPr id="516" name="object 516" descr=""/>
          <p:cNvSpPr txBox="1"/>
          <p:nvPr/>
        </p:nvSpPr>
        <p:spPr>
          <a:xfrm>
            <a:off x="5310164" y="2945981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17" name="object 517" descr=""/>
          <p:cNvGrpSpPr/>
          <p:nvPr/>
        </p:nvGrpSpPr>
        <p:grpSpPr>
          <a:xfrm>
            <a:off x="812596" y="2603075"/>
            <a:ext cx="4458335" cy="457200"/>
            <a:chOff x="812596" y="2603075"/>
            <a:chExt cx="4458335" cy="457200"/>
          </a:xfrm>
        </p:grpSpPr>
        <p:sp>
          <p:nvSpPr>
            <p:cNvPr id="518" name="object 518" descr=""/>
            <p:cNvSpPr/>
            <p:nvPr/>
          </p:nvSpPr>
          <p:spPr>
            <a:xfrm>
              <a:off x="974509" y="3058453"/>
              <a:ext cx="4295140" cy="0"/>
            </a:xfrm>
            <a:custGeom>
              <a:avLst/>
              <a:gdLst/>
              <a:ahLst/>
              <a:cxnLst/>
              <a:rect l="l" t="t" r="r" b="b"/>
              <a:pathLst>
                <a:path w="4295140" h="0">
                  <a:moveTo>
                    <a:pt x="0" y="0"/>
                  </a:moveTo>
                  <a:lnTo>
                    <a:pt x="325848" y="0"/>
                  </a:lnTo>
                </a:path>
                <a:path w="4295140" h="0">
                  <a:moveTo>
                    <a:pt x="401744" y="0"/>
                  </a:moveTo>
                  <a:lnTo>
                    <a:pt x="477641" y="0"/>
                  </a:lnTo>
                </a:path>
                <a:path w="4295140" h="0">
                  <a:moveTo>
                    <a:pt x="553537" y="0"/>
                  </a:moveTo>
                  <a:lnTo>
                    <a:pt x="1008915" y="0"/>
                  </a:lnTo>
                </a:path>
                <a:path w="4295140" h="0">
                  <a:moveTo>
                    <a:pt x="1084811" y="0"/>
                  </a:moveTo>
                  <a:lnTo>
                    <a:pt x="1160708" y="0"/>
                  </a:lnTo>
                </a:path>
                <a:path w="4295140" h="0">
                  <a:moveTo>
                    <a:pt x="1236604" y="0"/>
                  </a:moveTo>
                  <a:lnTo>
                    <a:pt x="1691982" y="0"/>
                  </a:lnTo>
                </a:path>
                <a:path w="4295140" h="0">
                  <a:moveTo>
                    <a:pt x="1767879" y="0"/>
                  </a:moveTo>
                  <a:lnTo>
                    <a:pt x="1843775" y="0"/>
                  </a:lnTo>
                </a:path>
                <a:path w="4295140" h="0">
                  <a:moveTo>
                    <a:pt x="1919671" y="0"/>
                  </a:moveTo>
                  <a:lnTo>
                    <a:pt x="2375049" y="0"/>
                  </a:lnTo>
                </a:path>
                <a:path w="4295140" h="0">
                  <a:moveTo>
                    <a:pt x="2450946" y="0"/>
                  </a:moveTo>
                  <a:lnTo>
                    <a:pt x="2526842" y="0"/>
                  </a:lnTo>
                </a:path>
                <a:path w="4295140" h="0">
                  <a:moveTo>
                    <a:pt x="2602738" y="0"/>
                  </a:moveTo>
                  <a:lnTo>
                    <a:pt x="3058117" y="0"/>
                  </a:lnTo>
                </a:path>
                <a:path w="4295140" h="0">
                  <a:moveTo>
                    <a:pt x="3134013" y="0"/>
                  </a:moveTo>
                  <a:lnTo>
                    <a:pt x="3209909" y="0"/>
                  </a:lnTo>
                </a:path>
                <a:path w="4295140" h="0">
                  <a:moveTo>
                    <a:pt x="3285806" y="0"/>
                  </a:moveTo>
                  <a:lnTo>
                    <a:pt x="3741184" y="0"/>
                  </a:lnTo>
                </a:path>
                <a:path w="4295140" h="0">
                  <a:moveTo>
                    <a:pt x="3817080" y="0"/>
                  </a:moveTo>
                  <a:lnTo>
                    <a:pt x="3892976" y="0"/>
                  </a:lnTo>
                </a:path>
                <a:path w="4295140" h="0">
                  <a:moveTo>
                    <a:pt x="3968873" y="0"/>
                  </a:moveTo>
                  <a:lnTo>
                    <a:pt x="429472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19" name="object 519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2596" y="2603075"/>
              <a:ext cx="193282" cy="193282"/>
            </a:xfrm>
            <a:prstGeom prst="rect">
              <a:avLst/>
            </a:prstGeom>
          </p:spPr>
        </p:pic>
      </p:grpSp>
      <p:sp>
        <p:nvSpPr>
          <p:cNvPr id="520" name="object 520" descr=""/>
          <p:cNvSpPr txBox="1"/>
          <p:nvPr/>
        </p:nvSpPr>
        <p:spPr>
          <a:xfrm>
            <a:off x="839363" y="2586739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21" name="object 52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2603075"/>
            <a:ext cx="193282" cy="193282"/>
          </a:xfrm>
          <a:prstGeom prst="rect">
            <a:avLst/>
          </a:prstGeom>
        </p:spPr>
      </p:pic>
      <p:sp>
        <p:nvSpPr>
          <p:cNvPr id="522" name="object 522" descr=""/>
          <p:cNvSpPr txBox="1"/>
          <p:nvPr/>
        </p:nvSpPr>
        <p:spPr>
          <a:xfrm>
            <a:off x="5294984" y="2586739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23" name="object 523" descr=""/>
          <p:cNvGrpSpPr/>
          <p:nvPr/>
        </p:nvGrpSpPr>
        <p:grpSpPr>
          <a:xfrm>
            <a:off x="812596" y="1885602"/>
            <a:ext cx="4649470" cy="815975"/>
            <a:chOff x="812596" y="1885602"/>
            <a:chExt cx="4649470" cy="815975"/>
          </a:xfrm>
        </p:grpSpPr>
        <p:sp>
          <p:nvSpPr>
            <p:cNvPr id="524" name="object 524" descr=""/>
            <p:cNvSpPr/>
            <p:nvPr/>
          </p:nvSpPr>
          <p:spPr>
            <a:xfrm>
              <a:off x="989688" y="2700223"/>
              <a:ext cx="4279900" cy="0"/>
            </a:xfrm>
            <a:custGeom>
              <a:avLst/>
              <a:gdLst/>
              <a:ahLst/>
              <a:cxnLst/>
              <a:rect l="l" t="t" r="r" b="b"/>
              <a:pathLst>
                <a:path w="4279900" h="0">
                  <a:moveTo>
                    <a:pt x="0" y="0"/>
                  </a:moveTo>
                  <a:lnTo>
                    <a:pt x="317752" y="0"/>
                  </a:lnTo>
                </a:path>
                <a:path w="4279900" h="0">
                  <a:moveTo>
                    <a:pt x="393649" y="0"/>
                  </a:moveTo>
                  <a:lnTo>
                    <a:pt x="469545" y="0"/>
                  </a:lnTo>
                </a:path>
                <a:path w="4279900" h="0">
                  <a:moveTo>
                    <a:pt x="545441" y="0"/>
                  </a:moveTo>
                  <a:lnTo>
                    <a:pt x="1000819" y="0"/>
                  </a:lnTo>
                </a:path>
                <a:path w="4279900" h="0">
                  <a:moveTo>
                    <a:pt x="1076716" y="0"/>
                  </a:moveTo>
                  <a:lnTo>
                    <a:pt x="1152612" y="0"/>
                  </a:lnTo>
                </a:path>
                <a:path w="4279900" h="0">
                  <a:moveTo>
                    <a:pt x="1228508" y="0"/>
                  </a:moveTo>
                  <a:lnTo>
                    <a:pt x="1683887" y="0"/>
                  </a:lnTo>
                </a:path>
                <a:path w="4279900" h="0">
                  <a:moveTo>
                    <a:pt x="1759783" y="0"/>
                  </a:moveTo>
                  <a:lnTo>
                    <a:pt x="1835679" y="0"/>
                  </a:lnTo>
                </a:path>
                <a:path w="4279900" h="0">
                  <a:moveTo>
                    <a:pt x="1911576" y="0"/>
                  </a:moveTo>
                  <a:lnTo>
                    <a:pt x="2366954" y="0"/>
                  </a:lnTo>
                </a:path>
                <a:path w="4279900" h="0">
                  <a:moveTo>
                    <a:pt x="2442850" y="0"/>
                  </a:moveTo>
                  <a:lnTo>
                    <a:pt x="2518746" y="0"/>
                  </a:lnTo>
                </a:path>
                <a:path w="4279900" h="0">
                  <a:moveTo>
                    <a:pt x="2594643" y="0"/>
                  </a:moveTo>
                  <a:lnTo>
                    <a:pt x="3050021" y="0"/>
                  </a:lnTo>
                </a:path>
                <a:path w="4279900" h="0">
                  <a:moveTo>
                    <a:pt x="3125917" y="0"/>
                  </a:moveTo>
                  <a:lnTo>
                    <a:pt x="3201814" y="0"/>
                  </a:lnTo>
                </a:path>
                <a:path w="4279900" h="0">
                  <a:moveTo>
                    <a:pt x="3277710" y="0"/>
                  </a:moveTo>
                  <a:lnTo>
                    <a:pt x="3733088" y="0"/>
                  </a:lnTo>
                </a:path>
                <a:path w="4279900" h="0">
                  <a:moveTo>
                    <a:pt x="3808984" y="0"/>
                  </a:moveTo>
                  <a:lnTo>
                    <a:pt x="3884881" y="0"/>
                  </a:lnTo>
                </a:path>
                <a:path w="4279900" h="0">
                  <a:moveTo>
                    <a:pt x="3960777" y="0"/>
                  </a:moveTo>
                  <a:lnTo>
                    <a:pt x="427954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5" name="object 525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2596" y="2244845"/>
              <a:ext cx="193282" cy="193282"/>
            </a:xfrm>
            <a:prstGeom prst="rect">
              <a:avLst/>
            </a:prstGeom>
          </p:spPr>
        </p:pic>
        <p:pic>
          <p:nvPicPr>
            <p:cNvPr id="526" name="object 52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268218" y="2244845"/>
              <a:ext cx="193282" cy="193282"/>
            </a:xfrm>
            <a:prstGeom prst="rect">
              <a:avLst/>
            </a:prstGeom>
          </p:spPr>
        </p:pic>
        <p:sp>
          <p:nvSpPr>
            <p:cNvPr id="527" name="object 527" descr=""/>
            <p:cNvSpPr/>
            <p:nvPr/>
          </p:nvSpPr>
          <p:spPr>
            <a:xfrm>
              <a:off x="1004867" y="234199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28" name="object 52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2029299"/>
              <a:ext cx="193282" cy="193282"/>
            </a:xfrm>
            <a:prstGeom prst="rect">
              <a:avLst/>
            </a:prstGeom>
          </p:spPr>
        </p:pic>
        <p:pic>
          <p:nvPicPr>
            <p:cNvPr id="529" name="object 52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68218" y="2029299"/>
              <a:ext cx="193282" cy="193282"/>
            </a:xfrm>
            <a:prstGeom prst="rect">
              <a:avLst/>
            </a:prstGeom>
          </p:spPr>
        </p:pic>
        <p:sp>
          <p:nvSpPr>
            <p:cNvPr id="530" name="object 530" descr=""/>
            <p:cNvSpPr/>
            <p:nvPr/>
          </p:nvSpPr>
          <p:spPr>
            <a:xfrm>
              <a:off x="1004867" y="2126446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1" name="object 53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1885602"/>
              <a:ext cx="193282" cy="193282"/>
            </a:xfrm>
            <a:prstGeom prst="rect">
              <a:avLst/>
            </a:prstGeom>
          </p:spPr>
        </p:pic>
      </p:grpSp>
      <p:sp>
        <p:nvSpPr>
          <p:cNvPr id="532" name="object 532" descr=""/>
          <p:cNvSpPr txBox="1"/>
          <p:nvPr/>
        </p:nvSpPr>
        <p:spPr>
          <a:xfrm>
            <a:off x="849482" y="1870277"/>
            <a:ext cx="104775" cy="56197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37465" marR="5080" indent="-25400">
              <a:lnSpc>
                <a:spcPts val="1120"/>
              </a:lnSpc>
              <a:spcBef>
                <a:spcPts val="370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33" name="object 533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1885602"/>
            <a:ext cx="193282" cy="193282"/>
          </a:xfrm>
          <a:prstGeom prst="rect">
            <a:avLst/>
          </a:prstGeom>
        </p:spPr>
      </p:pic>
      <p:sp>
        <p:nvSpPr>
          <p:cNvPr id="534" name="object 534" descr=""/>
          <p:cNvSpPr txBox="1"/>
          <p:nvPr/>
        </p:nvSpPr>
        <p:spPr>
          <a:xfrm>
            <a:off x="5305104" y="1870277"/>
            <a:ext cx="104775" cy="56197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37465" marR="5080" indent="-25400">
              <a:lnSpc>
                <a:spcPts val="1120"/>
              </a:lnSpc>
              <a:spcBef>
                <a:spcPts val="370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35" name="object 535" descr=""/>
          <p:cNvGrpSpPr/>
          <p:nvPr/>
        </p:nvGrpSpPr>
        <p:grpSpPr>
          <a:xfrm>
            <a:off x="812596" y="1169140"/>
            <a:ext cx="4458335" cy="815340"/>
            <a:chOff x="812596" y="1169140"/>
            <a:chExt cx="4458335" cy="815340"/>
          </a:xfrm>
        </p:grpSpPr>
        <p:sp>
          <p:nvSpPr>
            <p:cNvPr id="536" name="object 536" descr=""/>
            <p:cNvSpPr/>
            <p:nvPr/>
          </p:nvSpPr>
          <p:spPr>
            <a:xfrm>
              <a:off x="1004867" y="1982749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37" name="object 537" descr="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2596" y="1169140"/>
              <a:ext cx="193282" cy="193282"/>
            </a:xfrm>
            <a:prstGeom prst="rect">
              <a:avLst/>
            </a:prstGeom>
          </p:spPr>
        </p:pic>
      </p:grpSp>
      <p:sp>
        <p:nvSpPr>
          <p:cNvPr id="538" name="object 538" descr=""/>
          <p:cNvSpPr txBox="1"/>
          <p:nvPr/>
        </p:nvSpPr>
        <p:spPr>
          <a:xfrm>
            <a:off x="849482" y="115280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539" name="object 539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1169140"/>
            <a:ext cx="193282" cy="193282"/>
          </a:xfrm>
          <a:prstGeom prst="rect">
            <a:avLst/>
          </a:prstGeom>
        </p:spPr>
      </p:pic>
      <p:sp>
        <p:nvSpPr>
          <p:cNvPr id="540" name="object 540" descr=""/>
          <p:cNvSpPr txBox="1"/>
          <p:nvPr/>
        </p:nvSpPr>
        <p:spPr>
          <a:xfrm>
            <a:off x="5305104" y="115280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541" name="object 541" descr=""/>
          <p:cNvGrpSpPr/>
          <p:nvPr/>
        </p:nvGrpSpPr>
        <p:grpSpPr>
          <a:xfrm>
            <a:off x="1003597" y="1227833"/>
            <a:ext cx="4267200" cy="241935"/>
            <a:chOff x="1003597" y="1227833"/>
            <a:chExt cx="4267200" cy="241935"/>
          </a:xfrm>
        </p:grpSpPr>
        <p:sp>
          <p:nvSpPr>
            <p:cNvPr id="542" name="object 542" descr=""/>
            <p:cNvSpPr/>
            <p:nvPr/>
          </p:nvSpPr>
          <p:spPr>
            <a:xfrm>
              <a:off x="1004867" y="126628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43" name="object 543" descr="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27034" y="1227833"/>
              <a:ext cx="241856" cy="241856"/>
            </a:xfrm>
            <a:prstGeom prst="rect">
              <a:avLst/>
            </a:prstGeom>
          </p:spPr>
        </p:pic>
      </p:grpSp>
      <p:sp>
        <p:nvSpPr>
          <p:cNvPr id="544" name="object 544" descr=""/>
          <p:cNvSpPr txBox="1"/>
          <p:nvPr/>
        </p:nvSpPr>
        <p:spPr>
          <a:xfrm>
            <a:off x="663283" y="184722"/>
            <a:ext cx="503555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розташування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верхньої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арматури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уздовж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буквених</a:t>
            </a:r>
            <a:r>
              <a:rPr dirty="0" sz="1450" spc="-20" i="1">
                <a:latin typeface="ISOCPEUR"/>
                <a:cs typeface="ISOCPEUR"/>
              </a:rPr>
              <a:t> 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545" name="object 545" descr=""/>
          <p:cNvSpPr txBox="1"/>
          <p:nvPr/>
        </p:nvSpPr>
        <p:spPr>
          <a:xfrm>
            <a:off x="1519394" y="528111"/>
            <a:ext cx="1598930" cy="545465"/>
          </a:xfrm>
          <a:prstGeom prst="rect">
            <a:avLst/>
          </a:prstGeom>
        </p:spPr>
        <p:txBody>
          <a:bodyPr wrap="square" lIns="0" tIns="6540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515"/>
              </a:spcBef>
              <a:tabLst>
                <a:tab pos="721995" algn="l"/>
                <a:tab pos="1080770" algn="l"/>
              </a:tabLst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50" i="1">
                <a:latin typeface="ISOCPEUR"/>
                <a:cs typeface="ISOCPEUR"/>
              </a:rPr>
              <a:t>4</a:t>
            </a:r>
            <a:r>
              <a:rPr dirty="0" sz="1150" i="1">
                <a:latin typeface="ISOCPEUR"/>
                <a:cs typeface="ISOCPEUR"/>
              </a:rPr>
              <a:t>	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  <a:p>
            <a:pPr marL="534670">
              <a:lnSpc>
                <a:spcPts val="980"/>
              </a:lnSpc>
              <a:spcBef>
                <a:spcPts val="334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Поз.2</a:t>
            </a:r>
            <a:r>
              <a:rPr dirty="0" sz="850" spc="6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(ø16A500C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marL="592455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46" name="object 546" descr=""/>
          <p:cNvSpPr/>
          <p:nvPr/>
        </p:nvSpPr>
        <p:spPr>
          <a:xfrm>
            <a:off x="3125917" y="367270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47" name="object 547" descr=""/>
          <p:cNvSpPr/>
          <p:nvPr/>
        </p:nvSpPr>
        <p:spPr>
          <a:xfrm>
            <a:off x="1640373" y="367270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48" name="object 548" descr=""/>
          <p:cNvGrpSpPr/>
          <p:nvPr/>
        </p:nvGrpSpPr>
        <p:grpSpPr>
          <a:xfrm>
            <a:off x="1637833" y="923097"/>
            <a:ext cx="1490980" cy="4113529"/>
            <a:chOff x="1637833" y="923097"/>
            <a:chExt cx="1490980" cy="4113529"/>
          </a:xfrm>
        </p:grpSpPr>
        <p:sp>
          <p:nvSpPr>
            <p:cNvPr id="549" name="object 549" descr=""/>
            <p:cNvSpPr/>
            <p:nvPr/>
          </p:nvSpPr>
          <p:spPr>
            <a:xfrm>
              <a:off x="1732460" y="926272"/>
              <a:ext cx="1378585" cy="339090"/>
            </a:xfrm>
            <a:custGeom>
              <a:avLst/>
              <a:gdLst/>
              <a:ahLst/>
              <a:cxnLst/>
              <a:rect l="l" t="t" r="r" b="b"/>
              <a:pathLst>
                <a:path w="1378585" h="339090">
                  <a:moveTo>
                    <a:pt x="0" y="339003"/>
                  </a:moveTo>
                  <a:lnTo>
                    <a:pt x="329896" y="0"/>
                  </a:lnTo>
                  <a:lnTo>
                    <a:pt x="13782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" name="object 550" descr=""/>
            <p:cNvSpPr/>
            <p:nvPr/>
          </p:nvSpPr>
          <p:spPr>
            <a:xfrm>
              <a:off x="1640373" y="1879530"/>
              <a:ext cx="1485900" cy="3155315"/>
            </a:xfrm>
            <a:custGeom>
              <a:avLst/>
              <a:gdLst/>
              <a:ahLst/>
              <a:cxnLst/>
              <a:rect l="l" t="t" r="r" b="b"/>
              <a:pathLst>
                <a:path w="1485900" h="3155315">
                  <a:moveTo>
                    <a:pt x="0" y="3155264"/>
                  </a:moveTo>
                  <a:lnTo>
                    <a:pt x="168995" y="3155264"/>
                  </a:lnTo>
                </a:path>
                <a:path w="1485900" h="3155315">
                  <a:moveTo>
                    <a:pt x="240844" y="3155264"/>
                  </a:moveTo>
                  <a:lnTo>
                    <a:pt x="528238" y="3155264"/>
                  </a:lnTo>
                </a:path>
                <a:path w="1485900" h="3155315">
                  <a:moveTo>
                    <a:pt x="600087" y="3155264"/>
                  </a:moveTo>
                  <a:lnTo>
                    <a:pt x="886469" y="3155264"/>
                  </a:lnTo>
                </a:path>
                <a:path w="1485900" h="3155315">
                  <a:moveTo>
                    <a:pt x="958317" y="3155264"/>
                  </a:moveTo>
                  <a:lnTo>
                    <a:pt x="1244700" y="3155264"/>
                  </a:lnTo>
                </a:path>
                <a:path w="1485900" h="3155315">
                  <a:moveTo>
                    <a:pt x="1316548" y="3155264"/>
                  </a:moveTo>
                  <a:lnTo>
                    <a:pt x="1485544" y="3155264"/>
                  </a:lnTo>
                  <a:lnTo>
                    <a:pt x="1485544" y="2868882"/>
                  </a:lnTo>
                </a:path>
                <a:path w="1485900" h="3155315">
                  <a:moveTo>
                    <a:pt x="1485544" y="2797033"/>
                  </a:moveTo>
                  <a:lnTo>
                    <a:pt x="1485544" y="2509639"/>
                  </a:lnTo>
                </a:path>
                <a:path w="1485900" h="3155315">
                  <a:moveTo>
                    <a:pt x="1485544" y="2437790"/>
                  </a:moveTo>
                  <a:lnTo>
                    <a:pt x="1485544" y="2151408"/>
                  </a:lnTo>
                </a:path>
                <a:path w="1485900" h="3155315">
                  <a:moveTo>
                    <a:pt x="1485544" y="1721329"/>
                  </a:moveTo>
                  <a:lnTo>
                    <a:pt x="1485544" y="1433935"/>
                  </a:lnTo>
                </a:path>
                <a:path w="1485900" h="3155315">
                  <a:moveTo>
                    <a:pt x="1485544" y="1362086"/>
                  </a:moveTo>
                  <a:lnTo>
                    <a:pt x="1485544" y="1075704"/>
                  </a:lnTo>
                </a:path>
                <a:path w="1485900" h="3155315">
                  <a:moveTo>
                    <a:pt x="1485544" y="1003855"/>
                  </a:moveTo>
                  <a:lnTo>
                    <a:pt x="1485544" y="717473"/>
                  </a:lnTo>
                </a:path>
                <a:path w="1485900" h="3155315">
                  <a:moveTo>
                    <a:pt x="1485544" y="645624"/>
                  </a:moveTo>
                  <a:lnTo>
                    <a:pt x="1485544" y="358230"/>
                  </a:lnTo>
                </a:path>
                <a:path w="1485900" h="3155315">
                  <a:moveTo>
                    <a:pt x="1485544" y="286382"/>
                  </a:moveTo>
                  <a:lnTo>
                    <a:pt x="1485544" y="0"/>
                  </a:lnTo>
                  <a:lnTo>
                    <a:pt x="1316548" y="0"/>
                  </a:lnTo>
                </a:path>
                <a:path w="1485900" h="3155315">
                  <a:moveTo>
                    <a:pt x="1244700" y="0"/>
                  </a:moveTo>
                  <a:lnTo>
                    <a:pt x="958317" y="0"/>
                  </a:lnTo>
                </a:path>
                <a:path w="1485900" h="3155315">
                  <a:moveTo>
                    <a:pt x="886469" y="0"/>
                  </a:moveTo>
                  <a:lnTo>
                    <a:pt x="600087" y="0"/>
                  </a:lnTo>
                </a:path>
                <a:path w="1485900" h="3155315">
                  <a:moveTo>
                    <a:pt x="528238" y="0"/>
                  </a:moveTo>
                  <a:lnTo>
                    <a:pt x="240844" y="0"/>
                  </a:lnTo>
                </a:path>
                <a:path w="1485900" h="3155315">
                  <a:moveTo>
                    <a:pt x="168995" y="0"/>
                  </a:moveTo>
                  <a:lnTo>
                    <a:pt x="0" y="0"/>
                  </a:lnTo>
                  <a:lnTo>
                    <a:pt x="0" y="286382"/>
                  </a:lnTo>
                </a:path>
                <a:path w="1485900" h="3155315">
                  <a:moveTo>
                    <a:pt x="0" y="358230"/>
                  </a:moveTo>
                  <a:lnTo>
                    <a:pt x="0" y="645624"/>
                  </a:lnTo>
                </a:path>
                <a:path w="1485900" h="3155315">
                  <a:moveTo>
                    <a:pt x="0" y="717473"/>
                  </a:moveTo>
                  <a:lnTo>
                    <a:pt x="0" y="1003855"/>
                  </a:lnTo>
                </a:path>
                <a:path w="1485900" h="3155315">
                  <a:moveTo>
                    <a:pt x="0" y="1075704"/>
                  </a:moveTo>
                  <a:lnTo>
                    <a:pt x="0" y="1362086"/>
                  </a:lnTo>
                </a:path>
                <a:path w="1485900" h="3155315">
                  <a:moveTo>
                    <a:pt x="0" y="1433935"/>
                  </a:moveTo>
                  <a:lnTo>
                    <a:pt x="0" y="1721329"/>
                  </a:lnTo>
                </a:path>
                <a:path w="1485900" h="3155315">
                  <a:moveTo>
                    <a:pt x="0" y="2151408"/>
                  </a:moveTo>
                  <a:lnTo>
                    <a:pt x="0" y="2437790"/>
                  </a:lnTo>
                </a:path>
                <a:path w="1485900" h="3155315">
                  <a:moveTo>
                    <a:pt x="0" y="2509639"/>
                  </a:moveTo>
                  <a:lnTo>
                    <a:pt x="0" y="2797033"/>
                  </a:lnTo>
                </a:path>
                <a:path w="1485900" h="3155315">
                  <a:moveTo>
                    <a:pt x="0" y="2868882"/>
                  </a:moveTo>
                  <a:lnTo>
                    <a:pt x="0" y="3155264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" name="object 551" descr=""/>
            <p:cNvSpPr/>
            <p:nvPr/>
          </p:nvSpPr>
          <p:spPr>
            <a:xfrm>
              <a:off x="1640373" y="1903817"/>
              <a:ext cx="1485900" cy="0"/>
            </a:xfrm>
            <a:custGeom>
              <a:avLst/>
              <a:gdLst/>
              <a:ahLst/>
              <a:cxnLst/>
              <a:rect l="l" t="t" r="r" b="b"/>
              <a:pathLst>
                <a:path w="1485900" h="0">
                  <a:moveTo>
                    <a:pt x="0" y="0"/>
                  </a:moveTo>
                  <a:lnTo>
                    <a:pt x="1485544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52" name="object 552" descr=""/>
          <p:cNvSpPr txBox="1"/>
          <p:nvPr/>
        </p:nvSpPr>
        <p:spPr>
          <a:xfrm>
            <a:off x="2624445" y="1577467"/>
            <a:ext cx="8509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53" name="object 553" descr=""/>
          <p:cNvSpPr txBox="1"/>
          <p:nvPr/>
        </p:nvSpPr>
        <p:spPr>
          <a:xfrm>
            <a:off x="2542477" y="1696878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к.150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554" name="object 554" descr=""/>
          <p:cNvGrpSpPr/>
          <p:nvPr/>
        </p:nvGrpSpPr>
        <p:grpSpPr>
          <a:xfrm>
            <a:off x="2133054" y="1392642"/>
            <a:ext cx="651510" cy="514350"/>
            <a:chOff x="2133054" y="1392642"/>
            <a:chExt cx="651510" cy="514350"/>
          </a:xfrm>
        </p:grpSpPr>
        <p:sp>
          <p:nvSpPr>
            <p:cNvPr id="555" name="object 555" descr=""/>
            <p:cNvSpPr/>
            <p:nvPr/>
          </p:nvSpPr>
          <p:spPr>
            <a:xfrm>
              <a:off x="2136229" y="1715594"/>
              <a:ext cx="645160" cy="188595"/>
            </a:xfrm>
            <a:custGeom>
              <a:avLst/>
              <a:gdLst/>
              <a:ahLst/>
              <a:cxnLst/>
              <a:rect l="l" t="t" r="r" b="b"/>
              <a:pathLst>
                <a:path w="645160" h="188594">
                  <a:moveTo>
                    <a:pt x="0" y="188222"/>
                  </a:moveTo>
                  <a:lnTo>
                    <a:pt x="427043" y="0"/>
                  </a:lnTo>
                  <a:lnTo>
                    <a:pt x="644613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" name="object 556" descr=""/>
            <p:cNvSpPr/>
            <p:nvPr/>
          </p:nvSpPr>
          <p:spPr>
            <a:xfrm>
              <a:off x="2154444" y="1521299"/>
              <a:ext cx="184785" cy="47625"/>
            </a:xfrm>
            <a:custGeom>
              <a:avLst/>
              <a:gdLst/>
              <a:ahLst/>
              <a:cxnLst/>
              <a:rect l="l" t="t" r="r" b="b"/>
              <a:pathLst>
                <a:path w="184785" h="47625">
                  <a:moveTo>
                    <a:pt x="0" y="47561"/>
                  </a:moveTo>
                  <a:lnTo>
                    <a:pt x="184175" y="47561"/>
                  </a:lnTo>
                  <a:lnTo>
                    <a:pt x="184175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" name="object 557" descr=""/>
            <p:cNvSpPr/>
            <p:nvPr/>
          </p:nvSpPr>
          <p:spPr>
            <a:xfrm>
              <a:off x="2154444" y="1544574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5" h="0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" name="object 558" descr=""/>
            <p:cNvSpPr/>
            <p:nvPr/>
          </p:nvSpPr>
          <p:spPr>
            <a:xfrm>
              <a:off x="2215161" y="1395817"/>
              <a:ext cx="387985" cy="149225"/>
            </a:xfrm>
            <a:custGeom>
              <a:avLst/>
              <a:gdLst/>
              <a:ahLst/>
              <a:cxnLst/>
              <a:rect l="l" t="t" r="r" b="b"/>
              <a:pathLst>
                <a:path w="387985" h="149225">
                  <a:moveTo>
                    <a:pt x="0" y="148756"/>
                  </a:moveTo>
                  <a:lnTo>
                    <a:pt x="155840" y="0"/>
                  </a:lnTo>
                  <a:lnTo>
                    <a:pt x="38757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" name="object 559" descr=""/>
            <p:cNvSpPr/>
            <p:nvPr/>
          </p:nvSpPr>
          <p:spPr>
            <a:xfrm>
              <a:off x="2202006" y="1676128"/>
              <a:ext cx="219710" cy="72390"/>
            </a:xfrm>
            <a:custGeom>
              <a:avLst/>
              <a:gdLst/>
              <a:ahLst/>
              <a:cxnLst/>
              <a:rect l="l" t="t" r="r" b="b"/>
              <a:pathLst>
                <a:path w="219710" h="72389">
                  <a:moveTo>
                    <a:pt x="0" y="71848"/>
                  </a:moveTo>
                  <a:lnTo>
                    <a:pt x="219593" y="71848"/>
                  </a:lnTo>
                  <a:lnTo>
                    <a:pt x="219593" y="0"/>
                  </a:lnTo>
                  <a:lnTo>
                    <a:pt x="0" y="0"/>
                  </a:lnTo>
                  <a:lnTo>
                    <a:pt x="0" y="71848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" name="object 560" descr=""/>
            <p:cNvSpPr/>
            <p:nvPr/>
          </p:nvSpPr>
          <p:spPr>
            <a:xfrm>
              <a:off x="2202006" y="1700415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 h="0">
                  <a:moveTo>
                    <a:pt x="0" y="0"/>
                  </a:moveTo>
                  <a:lnTo>
                    <a:pt x="219593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61" name="object 561" descr=""/>
          <p:cNvSpPr txBox="1"/>
          <p:nvPr/>
        </p:nvSpPr>
        <p:spPr>
          <a:xfrm>
            <a:off x="1835123" y="1445914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62" name="object 562" descr=""/>
          <p:cNvSpPr txBox="1"/>
          <p:nvPr/>
        </p:nvSpPr>
        <p:spPr>
          <a:xfrm>
            <a:off x="1768334" y="1565323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563" name="object 563" descr=""/>
          <p:cNvGrpSpPr/>
          <p:nvPr/>
        </p:nvGrpSpPr>
        <p:grpSpPr>
          <a:xfrm>
            <a:off x="1786966" y="1378475"/>
            <a:ext cx="2869565" cy="3657600"/>
            <a:chOff x="1786966" y="1378475"/>
            <a:chExt cx="2869565" cy="3657600"/>
          </a:xfrm>
        </p:grpSpPr>
        <p:sp>
          <p:nvSpPr>
            <p:cNvPr id="564" name="object 564" descr=""/>
            <p:cNvSpPr/>
            <p:nvPr/>
          </p:nvSpPr>
          <p:spPr>
            <a:xfrm>
              <a:off x="1790141" y="1584040"/>
              <a:ext cx="485140" cy="116839"/>
            </a:xfrm>
            <a:custGeom>
              <a:avLst/>
              <a:gdLst/>
              <a:ahLst/>
              <a:cxnLst/>
              <a:rect l="l" t="t" r="r" b="b"/>
              <a:pathLst>
                <a:path w="485139" h="116839">
                  <a:moveTo>
                    <a:pt x="484724" y="11637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" name="object 565" descr=""/>
            <p:cNvSpPr/>
            <p:nvPr/>
          </p:nvSpPr>
          <p:spPr>
            <a:xfrm>
              <a:off x="3091511" y="1688271"/>
              <a:ext cx="160020" cy="47625"/>
            </a:xfrm>
            <a:custGeom>
              <a:avLst/>
              <a:gdLst/>
              <a:ahLst/>
              <a:cxnLst/>
              <a:rect l="l" t="t" r="r" b="b"/>
              <a:pathLst>
                <a:path w="160020" h="47625">
                  <a:moveTo>
                    <a:pt x="0" y="47561"/>
                  </a:moveTo>
                  <a:lnTo>
                    <a:pt x="159888" y="47561"/>
                  </a:lnTo>
                  <a:lnTo>
                    <a:pt x="159888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" name="object 566" descr=""/>
            <p:cNvSpPr/>
            <p:nvPr/>
          </p:nvSpPr>
          <p:spPr>
            <a:xfrm>
              <a:off x="3091511" y="1712558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 h="0">
                  <a:moveTo>
                    <a:pt x="0" y="0"/>
                  </a:moveTo>
                  <a:lnTo>
                    <a:pt x="15988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" name="object 567" descr=""/>
            <p:cNvSpPr/>
            <p:nvPr/>
          </p:nvSpPr>
          <p:spPr>
            <a:xfrm>
              <a:off x="3145144" y="1381650"/>
              <a:ext cx="333375" cy="331470"/>
            </a:xfrm>
            <a:custGeom>
              <a:avLst/>
              <a:gdLst/>
              <a:ahLst/>
              <a:cxnLst/>
              <a:rect l="l" t="t" r="r" b="b"/>
              <a:pathLst>
                <a:path w="333375" h="331469">
                  <a:moveTo>
                    <a:pt x="0" y="330908"/>
                  </a:moveTo>
                  <a:lnTo>
                    <a:pt x="101195" y="0"/>
                  </a:lnTo>
                  <a:lnTo>
                    <a:pt x="33293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" name="object 568" descr=""/>
            <p:cNvSpPr/>
            <p:nvPr/>
          </p:nvSpPr>
          <p:spPr>
            <a:xfrm>
              <a:off x="3228124" y="1700415"/>
              <a:ext cx="1426210" cy="3334385"/>
            </a:xfrm>
            <a:custGeom>
              <a:avLst/>
              <a:gdLst/>
              <a:ahLst/>
              <a:cxnLst/>
              <a:rect l="l" t="t" r="r" b="b"/>
              <a:pathLst>
                <a:path w="1426210" h="3334385">
                  <a:moveTo>
                    <a:pt x="0" y="3334379"/>
                  </a:moveTo>
                  <a:lnTo>
                    <a:pt x="318764" y="3334379"/>
                  </a:lnTo>
                </a:path>
                <a:path w="1426210" h="3334385">
                  <a:moveTo>
                    <a:pt x="390613" y="3334379"/>
                  </a:moveTo>
                  <a:lnTo>
                    <a:pt x="676995" y="3334379"/>
                  </a:lnTo>
                </a:path>
                <a:path w="1426210" h="3334385">
                  <a:moveTo>
                    <a:pt x="748844" y="3334379"/>
                  </a:moveTo>
                  <a:lnTo>
                    <a:pt x="1036238" y="3334379"/>
                  </a:lnTo>
                </a:path>
                <a:path w="1426210" h="3334385">
                  <a:moveTo>
                    <a:pt x="1108086" y="3334379"/>
                  </a:moveTo>
                  <a:lnTo>
                    <a:pt x="1425839" y="3334379"/>
                  </a:lnTo>
                  <a:lnTo>
                    <a:pt x="1425839" y="3137049"/>
                  </a:lnTo>
                </a:path>
                <a:path w="1426210" h="3334385">
                  <a:moveTo>
                    <a:pt x="1425839" y="3065200"/>
                  </a:moveTo>
                  <a:lnTo>
                    <a:pt x="1425839" y="2778818"/>
                  </a:lnTo>
                </a:path>
                <a:path w="1426210" h="3334385">
                  <a:moveTo>
                    <a:pt x="1425839" y="2706969"/>
                  </a:moveTo>
                  <a:lnTo>
                    <a:pt x="1425839" y="2419575"/>
                  </a:lnTo>
                </a:path>
                <a:path w="1426210" h="3334385">
                  <a:moveTo>
                    <a:pt x="1425839" y="1989496"/>
                  </a:moveTo>
                  <a:lnTo>
                    <a:pt x="1425839" y="1703114"/>
                  </a:lnTo>
                </a:path>
                <a:path w="1426210" h="3334385">
                  <a:moveTo>
                    <a:pt x="1425839" y="1631265"/>
                  </a:moveTo>
                  <a:lnTo>
                    <a:pt x="1425839" y="1344883"/>
                  </a:lnTo>
                </a:path>
                <a:path w="1426210" h="3334385">
                  <a:moveTo>
                    <a:pt x="1425839" y="1273034"/>
                  </a:moveTo>
                  <a:lnTo>
                    <a:pt x="1425839" y="985640"/>
                  </a:lnTo>
                </a:path>
                <a:path w="1426210" h="3334385">
                  <a:moveTo>
                    <a:pt x="1425839" y="913792"/>
                  </a:moveTo>
                  <a:lnTo>
                    <a:pt x="1425839" y="627409"/>
                  </a:lnTo>
                </a:path>
                <a:path w="1426210" h="3334385">
                  <a:moveTo>
                    <a:pt x="1425839" y="555561"/>
                  </a:moveTo>
                  <a:lnTo>
                    <a:pt x="1425839" y="269179"/>
                  </a:lnTo>
                </a:path>
                <a:path w="1426210" h="3334385">
                  <a:moveTo>
                    <a:pt x="1425839" y="197330"/>
                  </a:moveTo>
                  <a:lnTo>
                    <a:pt x="1425839" y="0"/>
                  </a:lnTo>
                  <a:lnTo>
                    <a:pt x="1108086" y="0"/>
                  </a:lnTo>
                </a:path>
                <a:path w="1426210" h="3334385">
                  <a:moveTo>
                    <a:pt x="1036238" y="0"/>
                  </a:moveTo>
                  <a:lnTo>
                    <a:pt x="748844" y="0"/>
                  </a:lnTo>
                </a:path>
                <a:path w="1426210" h="3334385">
                  <a:moveTo>
                    <a:pt x="676995" y="0"/>
                  </a:moveTo>
                  <a:lnTo>
                    <a:pt x="390613" y="0"/>
                  </a:lnTo>
                </a:path>
                <a:path w="1426210" h="3334385">
                  <a:moveTo>
                    <a:pt x="318764" y="0"/>
                  </a:moveTo>
                  <a:lnTo>
                    <a:pt x="0" y="0"/>
                  </a:lnTo>
                  <a:lnTo>
                    <a:pt x="0" y="197330"/>
                  </a:lnTo>
                </a:path>
                <a:path w="1426210" h="3334385">
                  <a:moveTo>
                    <a:pt x="0" y="269179"/>
                  </a:moveTo>
                  <a:lnTo>
                    <a:pt x="0" y="555561"/>
                  </a:lnTo>
                </a:path>
                <a:path w="1426210" h="3334385">
                  <a:moveTo>
                    <a:pt x="0" y="627409"/>
                  </a:moveTo>
                  <a:lnTo>
                    <a:pt x="0" y="913792"/>
                  </a:lnTo>
                </a:path>
                <a:path w="1426210" h="3334385">
                  <a:moveTo>
                    <a:pt x="0" y="985640"/>
                  </a:moveTo>
                  <a:lnTo>
                    <a:pt x="0" y="1273034"/>
                  </a:lnTo>
                </a:path>
                <a:path w="1426210" h="3334385">
                  <a:moveTo>
                    <a:pt x="0" y="1344883"/>
                  </a:moveTo>
                  <a:lnTo>
                    <a:pt x="0" y="1631265"/>
                  </a:lnTo>
                </a:path>
                <a:path w="1426210" h="3334385">
                  <a:moveTo>
                    <a:pt x="0" y="1703114"/>
                  </a:moveTo>
                  <a:lnTo>
                    <a:pt x="0" y="1989496"/>
                  </a:lnTo>
                </a:path>
                <a:path w="1426210" h="3334385">
                  <a:moveTo>
                    <a:pt x="0" y="2061344"/>
                  </a:moveTo>
                  <a:lnTo>
                    <a:pt x="0" y="2348739"/>
                  </a:lnTo>
                </a:path>
                <a:path w="1426210" h="3334385">
                  <a:moveTo>
                    <a:pt x="0" y="2419575"/>
                  </a:moveTo>
                  <a:lnTo>
                    <a:pt x="0" y="2706969"/>
                  </a:lnTo>
                </a:path>
                <a:path w="1426210" h="3334385">
                  <a:moveTo>
                    <a:pt x="0" y="2778818"/>
                  </a:moveTo>
                  <a:lnTo>
                    <a:pt x="0" y="3065200"/>
                  </a:lnTo>
                </a:path>
                <a:path w="1426210" h="3334385">
                  <a:moveTo>
                    <a:pt x="0" y="3137049"/>
                  </a:moveTo>
                  <a:lnTo>
                    <a:pt x="0" y="3334379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" name="object 569" descr=""/>
            <p:cNvSpPr/>
            <p:nvPr/>
          </p:nvSpPr>
          <p:spPr>
            <a:xfrm>
              <a:off x="3228124" y="1723690"/>
              <a:ext cx="1426210" cy="0"/>
            </a:xfrm>
            <a:custGeom>
              <a:avLst/>
              <a:gdLst/>
              <a:ahLst/>
              <a:cxnLst/>
              <a:rect l="l" t="t" r="r" b="b"/>
              <a:pathLst>
                <a:path w="1426210" h="0">
                  <a:moveTo>
                    <a:pt x="0" y="0"/>
                  </a:moveTo>
                  <a:lnTo>
                    <a:pt x="1425839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570" name="object 570" descr=""/>
          <p:cNvSpPr txBox="1"/>
          <p:nvPr/>
        </p:nvSpPr>
        <p:spPr>
          <a:xfrm>
            <a:off x="3817535" y="1333586"/>
            <a:ext cx="245745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2550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5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к.150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571" name="object 571" descr=""/>
          <p:cNvSpPr/>
          <p:nvPr/>
        </p:nvSpPr>
        <p:spPr>
          <a:xfrm>
            <a:off x="6463333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2" name="object 572" descr=""/>
          <p:cNvSpPr/>
          <p:nvPr/>
        </p:nvSpPr>
        <p:spPr>
          <a:xfrm>
            <a:off x="6643460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3" name="object 573" descr=""/>
          <p:cNvSpPr/>
          <p:nvPr/>
        </p:nvSpPr>
        <p:spPr>
          <a:xfrm>
            <a:off x="6643460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4" name="object 574" descr=""/>
          <p:cNvSpPr/>
          <p:nvPr/>
        </p:nvSpPr>
        <p:spPr>
          <a:xfrm>
            <a:off x="6643460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5" name="object 575" descr=""/>
          <p:cNvSpPr/>
          <p:nvPr/>
        </p:nvSpPr>
        <p:spPr>
          <a:xfrm>
            <a:off x="6643460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6" name="object 576" descr=""/>
          <p:cNvSpPr/>
          <p:nvPr/>
        </p:nvSpPr>
        <p:spPr>
          <a:xfrm>
            <a:off x="6643460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7" name="object 577" descr=""/>
          <p:cNvSpPr/>
          <p:nvPr/>
        </p:nvSpPr>
        <p:spPr>
          <a:xfrm>
            <a:off x="6643460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8" name="object 578" descr=""/>
          <p:cNvSpPr/>
          <p:nvPr/>
        </p:nvSpPr>
        <p:spPr>
          <a:xfrm>
            <a:off x="6822575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79" name="object 579" descr=""/>
          <p:cNvSpPr/>
          <p:nvPr/>
        </p:nvSpPr>
        <p:spPr>
          <a:xfrm>
            <a:off x="6822575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0" name="object 580" descr=""/>
          <p:cNvSpPr/>
          <p:nvPr/>
        </p:nvSpPr>
        <p:spPr>
          <a:xfrm>
            <a:off x="6822575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1" name="object 581" descr=""/>
          <p:cNvSpPr/>
          <p:nvPr/>
        </p:nvSpPr>
        <p:spPr>
          <a:xfrm>
            <a:off x="6822575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2" name="object 582" descr=""/>
          <p:cNvSpPr/>
          <p:nvPr/>
        </p:nvSpPr>
        <p:spPr>
          <a:xfrm>
            <a:off x="6822575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583" name="object 583" descr=""/>
          <p:cNvSpPr/>
          <p:nvPr/>
        </p:nvSpPr>
        <p:spPr>
          <a:xfrm>
            <a:off x="6822575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584" name="object 584" descr=""/>
          <p:cNvGrpSpPr/>
          <p:nvPr/>
        </p:nvGrpSpPr>
        <p:grpSpPr>
          <a:xfrm>
            <a:off x="3700567" y="595364"/>
            <a:ext cx="6010910" cy="5284470"/>
            <a:chOff x="3700567" y="595364"/>
            <a:chExt cx="6010910" cy="5284470"/>
          </a:xfrm>
        </p:grpSpPr>
        <p:sp>
          <p:nvSpPr>
            <p:cNvPr id="585" name="object 585" descr=""/>
            <p:cNvSpPr/>
            <p:nvPr/>
          </p:nvSpPr>
          <p:spPr>
            <a:xfrm>
              <a:off x="3703742" y="1471714"/>
              <a:ext cx="351155" cy="252095"/>
            </a:xfrm>
            <a:custGeom>
              <a:avLst/>
              <a:gdLst/>
              <a:ahLst/>
              <a:cxnLst/>
              <a:rect l="l" t="t" r="r" b="b"/>
              <a:pathLst>
                <a:path w="351154" h="252094">
                  <a:moveTo>
                    <a:pt x="0" y="251975"/>
                  </a:moveTo>
                  <a:lnTo>
                    <a:pt x="134589" y="0"/>
                  </a:lnTo>
                  <a:lnTo>
                    <a:pt x="3511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" name="object 586" descr=""/>
            <p:cNvSpPr/>
            <p:nvPr/>
          </p:nvSpPr>
          <p:spPr>
            <a:xfrm>
              <a:off x="6446130" y="1248072"/>
              <a:ext cx="3262629" cy="3980179"/>
            </a:xfrm>
            <a:custGeom>
              <a:avLst/>
              <a:gdLst/>
              <a:ahLst/>
              <a:cxnLst/>
              <a:rect l="l" t="t" r="r" b="b"/>
              <a:pathLst>
                <a:path w="3262629" h="3980179">
                  <a:moveTo>
                    <a:pt x="674971" y="3259495"/>
                  </a:moveTo>
                  <a:lnTo>
                    <a:pt x="794381" y="3259495"/>
                  </a:lnTo>
                  <a:lnTo>
                    <a:pt x="794381" y="3230148"/>
                  </a:lnTo>
                  <a:lnTo>
                    <a:pt x="674971" y="3230148"/>
                  </a:lnTo>
                  <a:lnTo>
                    <a:pt x="674971" y="3259495"/>
                  </a:lnTo>
                </a:path>
                <a:path w="3262629" h="3980179">
                  <a:moveTo>
                    <a:pt x="1033202" y="3259495"/>
                  </a:moveTo>
                  <a:lnTo>
                    <a:pt x="1152612" y="3259495"/>
                  </a:lnTo>
                  <a:lnTo>
                    <a:pt x="1152612" y="3230148"/>
                  </a:lnTo>
                  <a:lnTo>
                    <a:pt x="1033202" y="3230148"/>
                  </a:lnTo>
                  <a:lnTo>
                    <a:pt x="1033202" y="3259495"/>
                  </a:lnTo>
                </a:path>
                <a:path w="3262629" h="3980179">
                  <a:moveTo>
                    <a:pt x="2108906" y="3259495"/>
                  </a:moveTo>
                  <a:lnTo>
                    <a:pt x="2228316" y="3259495"/>
                  </a:lnTo>
                  <a:lnTo>
                    <a:pt x="2228316" y="3230148"/>
                  </a:lnTo>
                  <a:lnTo>
                    <a:pt x="2108906" y="3230148"/>
                  </a:lnTo>
                  <a:lnTo>
                    <a:pt x="2108906" y="3259495"/>
                  </a:lnTo>
                </a:path>
                <a:path w="3262629" h="3980179">
                  <a:moveTo>
                    <a:pt x="2468149" y="3259495"/>
                  </a:moveTo>
                  <a:lnTo>
                    <a:pt x="2587559" y="3259495"/>
                  </a:lnTo>
                  <a:lnTo>
                    <a:pt x="2587559" y="3230148"/>
                  </a:lnTo>
                  <a:lnTo>
                    <a:pt x="2468149" y="3230148"/>
                  </a:lnTo>
                  <a:lnTo>
                    <a:pt x="2468149" y="3259495"/>
                  </a:lnTo>
                </a:path>
                <a:path w="3262629" h="3980179">
                  <a:moveTo>
                    <a:pt x="2468149" y="2901264"/>
                  </a:moveTo>
                  <a:lnTo>
                    <a:pt x="2587559" y="2901264"/>
                  </a:lnTo>
                  <a:lnTo>
                    <a:pt x="2587559" y="2870906"/>
                  </a:lnTo>
                  <a:lnTo>
                    <a:pt x="2468149" y="2870906"/>
                  </a:lnTo>
                  <a:lnTo>
                    <a:pt x="2468149" y="2901264"/>
                  </a:lnTo>
                </a:path>
                <a:path w="3262629" h="3980179">
                  <a:moveTo>
                    <a:pt x="2108906" y="2183791"/>
                  </a:moveTo>
                  <a:lnTo>
                    <a:pt x="2228316" y="2183791"/>
                  </a:lnTo>
                  <a:lnTo>
                    <a:pt x="2228316" y="2154444"/>
                  </a:lnTo>
                  <a:lnTo>
                    <a:pt x="2108906" y="2154444"/>
                  </a:lnTo>
                  <a:lnTo>
                    <a:pt x="2108906" y="2183791"/>
                  </a:lnTo>
                </a:path>
                <a:path w="3262629" h="3980179">
                  <a:moveTo>
                    <a:pt x="674971" y="2183791"/>
                  </a:moveTo>
                  <a:lnTo>
                    <a:pt x="794381" y="2183791"/>
                  </a:lnTo>
                  <a:lnTo>
                    <a:pt x="794381" y="2154444"/>
                  </a:lnTo>
                  <a:lnTo>
                    <a:pt x="674971" y="2154444"/>
                  </a:lnTo>
                  <a:lnTo>
                    <a:pt x="674971" y="2183791"/>
                  </a:lnTo>
                </a:path>
                <a:path w="3262629" h="3980179">
                  <a:moveTo>
                    <a:pt x="1033202" y="2183791"/>
                  </a:moveTo>
                  <a:lnTo>
                    <a:pt x="1152612" y="2183791"/>
                  </a:lnTo>
                  <a:lnTo>
                    <a:pt x="1152612" y="2154444"/>
                  </a:lnTo>
                  <a:lnTo>
                    <a:pt x="1033202" y="2154444"/>
                  </a:lnTo>
                  <a:lnTo>
                    <a:pt x="1033202" y="2183791"/>
                  </a:lnTo>
                </a:path>
                <a:path w="3262629" h="3980179">
                  <a:moveTo>
                    <a:pt x="674971" y="1467329"/>
                  </a:moveTo>
                  <a:lnTo>
                    <a:pt x="794381" y="1467329"/>
                  </a:lnTo>
                  <a:lnTo>
                    <a:pt x="794381" y="1436970"/>
                  </a:lnTo>
                  <a:lnTo>
                    <a:pt x="674971" y="1436970"/>
                  </a:lnTo>
                  <a:lnTo>
                    <a:pt x="674971" y="1467329"/>
                  </a:lnTo>
                </a:path>
                <a:path w="3262629" h="3980179">
                  <a:moveTo>
                    <a:pt x="2468149" y="1467329"/>
                  </a:moveTo>
                  <a:lnTo>
                    <a:pt x="2587559" y="1467329"/>
                  </a:lnTo>
                  <a:lnTo>
                    <a:pt x="2587559" y="1436970"/>
                  </a:lnTo>
                  <a:lnTo>
                    <a:pt x="2468149" y="1436970"/>
                  </a:lnTo>
                  <a:lnTo>
                    <a:pt x="2468149" y="1467329"/>
                  </a:lnTo>
                </a:path>
                <a:path w="3262629" h="3980179">
                  <a:moveTo>
                    <a:pt x="2826380" y="1467329"/>
                  </a:moveTo>
                  <a:lnTo>
                    <a:pt x="2945790" y="1467329"/>
                  </a:lnTo>
                  <a:lnTo>
                    <a:pt x="2945790" y="1436970"/>
                  </a:lnTo>
                  <a:lnTo>
                    <a:pt x="2826380" y="1436970"/>
                  </a:lnTo>
                  <a:lnTo>
                    <a:pt x="2826380" y="1467329"/>
                  </a:lnTo>
                </a:path>
                <a:path w="3262629" h="3980179">
                  <a:moveTo>
                    <a:pt x="2826380" y="749855"/>
                  </a:moveTo>
                  <a:lnTo>
                    <a:pt x="2945790" y="749855"/>
                  </a:lnTo>
                  <a:lnTo>
                    <a:pt x="2945790" y="720509"/>
                  </a:lnTo>
                  <a:lnTo>
                    <a:pt x="2826380" y="720509"/>
                  </a:lnTo>
                  <a:lnTo>
                    <a:pt x="2826380" y="749855"/>
                  </a:lnTo>
                </a:path>
                <a:path w="3262629" h="3980179">
                  <a:moveTo>
                    <a:pt x="1033202" y="2901264"/>
                  </a:moveTo>
                  <a:lnTo>
                    <a:pt x="1152612" y="2901264"/>
                  </a:lnTo>
                  <a:lnTo>
                    <a:pt x="1152612" y="2870906"/>
                  </a:lnTo>
                  <a:lnTo>
                    <a:pt x="1033202" y="2870906"/>
                  </a:lnTo>
                  <a:lnTo>
                    <a:pt x="1033202" y="2901264"/>
                  </a:lnTo>
                </a:path>
                <a:path w="3262629" h="3980179">
                  <a:moveTo>
                    <a:pt x="674971" y="2901264"/>
                  </a:moveTo>
                  <a:lnTo>
                    <a:pt x="794381" y="2901264"/>
                  </a:lnTo>
                  <a:lnTo>
                    <a:pt x="794381" y="2870906"/>
                  </a:lnTo>
                  <a:lnTo>
                    <a:pt x="674971" y="2870906"/>
                  </a:lnTo>
                  <a:lnTo>
                    <a:pt x="674971" y="2901264"/>
                  </a:lnTo>
                </a:path>
                <a:path w="3262629" h="3980179">
                  <a:moveTo>
                    <a:pt x="316740" y="2901264"/>
                  </a:moveTo>
                  <a:lnTo>
                    <a:pt x="436151" y="2901264"/>
                  </a:lnTo>
                  <a:lnTo>
                    <a:pt x="436151" y="2870906"/>
                  </a:lnTo>
                  <a:lnTo>
                    <a:pt x="316740" y="2870906"/>
                  </a:lnTo>
                  <a:lnTo>
                    <a:pt x="316740" y="2901264"/>
                  </a:lnTo>
                </a:path>
                <a:path w="3262629" h="3980179">
                  <a:moveTo>
                    <a:pt x="2468149" y="2183791"/>
                  </a:moveTo>
                  <a:lnTo>
                    <a:pt x="2587559" y="2183791"/>
                  </a:lnTo>
                  <a:lnTo>
                    <a:pt x="2587559" y="2154444"/>
                  </a:lnTo>
                  <a:lnTo>
                    <a:pt x="2468149" y="2154444"/>
                  </a:lnTo>
                  <a:lnTo>
                    <a:pt x="2468149" y="2183791"/>
                  </a:lnTo>
                </a:path>
                <a:path w="3262629" h="3980179">
                  <a:moveTo>
                    <a:pt x="316740" y="1467329"/>
                  </a:moveTo>
                  <a:lnTo>
                    <a:pt x="436151" y="1467329"/>
                  </a:lnTo>
                  <a:lnTo>
                    <a:pt x="436151" y="1436970"/>
                  </a:lnTo>
                  <a:lnTo>
                    <a:pt x="316740" y="1436970"/>
                  </a:lnTo>
                  <a:lnTo>
                    <a:pt x="316740" y="1467329"/>
                  </a:lnTo>
                </a:path>
                <a:path w="3262629" h="3980179">
                  <a:moveTo>
                    <a:pt x="2468149" y="749855"/>
                  </a:moveTo>
                  <a:lnTo>
                    <a:pt x="2587559" y="749855"/>
                  </a:lnTo>
                  <a:lnTo>
                    <a:pt x="2587559" y="720509"/>
                  </a:lnTo>
                  <a:lnTo>
                    <a:pt x="2468149" y="720509"/>
                  </a:lnTo>
                  <a:lnTo>
                    <a:pt x="2468149" y="749855"/>
                  </a:lnTo>
                </a:path>
                <a:path w="3262629" h="3980179">
                  <a:moveTo>
                    <a:pt x="2108906" y="2901264"/>
                  </a:moveTo>
                  <a:lnTo>
                    <a:pt x="2228316" y="2901264"/>
                  </a:lnTo>
                  <a:lnTo>
                    <a:pt x="2228316" y="2870906"/>
                  </a:lnTo>
                  <a:lnTo>
                    <a:pt x="2108906" y="2870906"/>
                  </a:lnTo>
                  <a:lnTo>
                    <a:pt x="2108906" y="2901264"/>
                  </a:lnTo>
                </a:path>
                <a:path w="3262629" h="3980179">
                  <a:moveTo>
                    <a:pt x="316740" y="749855"/>
                  </a:moveTo>
                  <a:lnTo>
                    <a:pt x="436151" y="749855"/>
                  </a:lnTo>
                  <a:lnTo>
                    <a:pt x="436151" y="720509"/>
                  </a:lnTo>
                  <a:lnTo>
                    <a:pt x="316740" y="720509"/>
                  </a:lnTo>
                  <a:lnTo>
                    <a:pt x="316740" y="749855"/>
                  </a:lnTo>
                </a:path>
                <a:path w="3262629" h="3980179">
                  <a:moveTo>
                    <a:pt x="674971" y="749855"/>
                  </a:moveTo>
                  <a:lnTo>
                    <a:pt x="794381" y="749855"/>
                  </a:lnTo>
                  <a:lnTo>
                    <a:pt x="794381" y="720509"/>
                  </a:lnTo>
                  <a:lnTo>
                    <a:pt x="674971" y="720509"/>
                  </a:lnTo>
                  <a:lnTo>
                    <a:pt x="674971" y="749855"/>
                  </a:lnTo>
                </a:path>
                <a:path w="3262629" h="3980179">
                  <a:moveTo>
                    <a:pt x="1974317" y="749855"/>
                  </a:moveTo>
                  <a:lnTo>
                    <a:pt x="2094739" y="749855"/>
                  </a:lnTo>
                  <a:lnTo>
                    <a:pt x="2094739" y="720509"/>
                  </a:lnTo>
                  <a:lnTo>
                    <a:pt x="1974317" y="720509"/>
                  </a:lnTo>
                  <a:lnTo>
                    <a:pt x="1974317" y="749855"/>
                  </a:lnTo>
                </a:path>
                <a:path w="3262629" h="3980179">
                  <a:moveTo>
                    <a:pt x="1167791" y="749855"/>
                  </a:moveTo>
                  <a:lnTo>
                    <a:pt x="1287202" y="749855"/>
                  </a:lnTo>
                  <a:lnTo>
                    <a:pt x="1287202" y="720509"/>
                  </a:lnTo>
                  <a:lnTo>
                    <a:pt x="1167791" y="720509"/>
                  </a:lnTo>
                  <a:lnTo>
                    <a:pt x="1167791" y="749855"/>
                  </a:lnTo>
                </a:path>
                <a:path w="3262629" h="3980179">
                  <a:moveTo>
                    <a:pt x="1974317" y="1153624"/>
                  </a:moveTo>
                  <a:lnTo>
                    <a:pt x="2004675" y="1153624"/>
                  </a:lnTo>
                  <a:lnTo>
                    <a:pt x="2004675" y="1034214"/>
                  </a:lnTo>
                  <a:lnTo>
                    <a:pt x="1974317" y="1034214"/>
                  </a:lnTo>
                  <a:lnTo>
                    <a:pt x="1974317" y="1153624"/>
                  </a:lnTo>
                </a:path>
                <a:path w="3262629" h="3980179">
                  <a:moveTo>
                    <a:pt x="2512675" y="1870086"/>
                  </a:moveTo>
                  <a:lnTo>
                    <a:pt x="2542021" y="1870086"/>
                  </a:lnTo>
                  <a:lnTo>
                    <a:pt x="2542021" y="1750675"/>
                  </a:lnTo>
                  <a:lnTo>
                    <a:pt x="2512675" y="1750675"/>
                  </a:lnTo>
                  <a:lnTo>
                    <a:pt x="2512675" y="1870086"/>
                  </a:lnTo>
                </a:path>
                <a:path w="3262629" h="3980179">
                  <a:moveTo>
                    <a:pt x="182151" y="2273854"/>
                  </a:moveTo>
                  <a:lnTo>
                    <a:pt x="211497" y="2273854"/>
                  </a:lnTo>
                  <a:lnTo>
                    <a:pt x="211497" y="2154444"/>
                  </a:lnTo>
                  <a:lnTo>
                    <a:pt x="182151" y="2154444"/>
                  </a:lnTo>
                  <a:lnTo>
                    <a:pt x="182151" y="2273854"/>
                  </a:lnTo>
                </a:path>
                <a:path w="3262629" h="3980179">
                  <a:moveTo>
                    <a:pt x="1974317" y="1556381"/>
                  </a:moveTo>
                  <a:lnTo>
                    <a:pt x="2004675" y="1556381"/>
                  </a:lnTo>
                  <a:lnTo>
                    <a:pt x="2004675" y="1436970"/>
                  </a:lnTo>
                  <a:lnTo>
                    <a:pt x="1974317" y="1436970"/>
                  </a:lnTo>
                  <a:lnTo>
                    <a:pt x="1974317" y="1556381"/>
                  </a:lnTo>
                </a:path>
                <a:path w="3262629" h="3980179">
                  <a:moveTo>
                    <a:pt x="1616086" y="3707789"/>
                  </a:moveTo>
                  <a:lnTo>
                    <a:pt x="1646444" y="3707789"/>
                  </a:lnTo>
                  <a:lnTo>
                    <a:pt x="1646444" y="3588379"/>
                  </a:lnTo>
                  <a:lnTo>
                    <a:pt x="1616086" y="3588379"/>
                  </a:lnTo>
                  <a:lnTo>
                    <a:pt x="1616086" y="3707789"/>
                  </a:lnTo>
                </a:path>
                <a:path w="3262629" h="3980179">
                  <a:moveTo>
                    <a:pt x="719497" y="1870086"/>
                  </a:moveTo>
                  <a:lnTo>
                    <a:pt x="749855" y="1870086"/>
                  </a:lnTo>
                  <a:lnTo>
                    <a:pt x="749855" y="1750675"/>
                  </a:lnTo>
                  <a:lnTo>
                    <a:pt x="719497" y="1750675"/>
                  </a:lnTo>
                  <a:lnTo>
                    <a:pt x="719497" y="1870086"/>
                  </a:lnTo>
                </a:path>
                <a:path w="3262629" h="3980179">
                  <a:moveTo>
                    <a:pt x="1616086" y="2945790"/>
                  </a:moveTo>
                  <a:lnTo>
                    <a:pt x="1646444" y="2945790"/>
                  </a:lnTo>
                  <a:lnTo>
                    <a:pt x="1646444" y="2826380"/>
                  </a:lnTo>
                  <a:lnTo>
                    <a:pt x="1616086" y="2826380"/>
                  </a:lnTo>
                  <a:lnTo>
                    <a:pt x="1616086" y="2945790"/>
                  </a:lnTo>
                </a:path>
                <a:path w="3262629" h="3980179">
                  <a:moveTo>
                    <a:pt x="1616086" y="3305033"/>
                  </a:moveTo>
                  <a:lnTo>
                    <a:pt x="1646444" y="3305033"/>
                  </a:lnTo>
                  <a:lnTo>
                    <a:pt x="1646444" y="3185622"/>
                  </a:lnTo>
                  <a:lnTo>
                    <a:pt x="1616086" y="3185622"/>
                  </a:lnTo>
                  <a:lnTo>
                    <a:pt x="1616086" y="3305033"/>
                  </a:lnTo>
                </a:path>
                <a:path w="3262629" h="3980179">
                  <a:moveTo>
                    <a:pt x="3050021" y="3259495"/>
                  </a:moveTo>
                  <a:lnTo>
                    <a:pt x="3080379" y="3259495"/>
                  </a:lnTo>
                  <a:lnTo>
                    <a:pt x="3080379" y="3140085"/>
                  </a:lnTo>
                  <a:lnTo>
                    <a:pt x="3050021" y="3140085"/>
                  </a:lnTo>
                  <a:lnTo>
                    <a:pt x="3050021" y="3259495"/>
                  </a:lnTo>
                </a:path>
                <a:path w="3262629" h="3980179">
                  <a:moveTo>
                    <a:pt x="1616086" y="3976968"/>
                  </a:moveTo>
                  <a:lnTo>
                    <a:pt x="1646444" y="3976968"/>
                  </a:lnTo>
                  <a:lnTo>
                    <a:pt x="1646444" y="3857558"/>
                  </a:lnTo>
                  <a:lnTo>
                    <a:pt x="1616086" y="3857558"/>
                  </a:lnTo>
                  <a:lnTo>
                    <a:pt x="1616086" y="3976968"/>
                  </a:lnTo>
                </a:path>
                <a:path w="3262629" h="3980179">
                  <a:moveTo>
                    <a:pt x="182151" y="3259495"/>
                  </a:moveTo>
                  <a:lnTo>
                    <a:pt x="211497" y="3259495"/>
                  </a:lnTo>
                  <a:lnTo>
                    <a:pt x="211497" y="3140085"/>
                  </a:lnTo>
                  <a:lnTo>
                    <a:pt x="182151" y="3140085"/>
                  </a:lnTo>
                  <a:lnTo>
                    <a:pt x="182151" y="3259495"/>
                  </a:lnTo>
                </a:path>
                <a:path w="3262629" h="3980179">
                  <a:moveTo>
                    <a:pt x="182151" y="2901264"/>
                  </a:moveTo>
                  <a:lnTo>
                    <a:pt x="211497" y="2901264"/>
                  </a:lnTo>
                  <a:lnTo>
                    <a:pt x="211497" y="2781854"/>
                  </a:lnTo>
                  <a:lnTo>
                    <a:pt x="182151" y="2781854"/>
                  </a:lnTo>
                  <a:lnTo>
                    <a:pt x="182151" y="2901264"/>
                  </a:lnTo>
                </a:path>
                <a:path w="3262629" h="3980179">
                  <a:moveTo>
                    <a:pt x="3262531" y="0"/>
                  </a:moveTo>
                  <a:lnTo>
                    <a:pt x="0" y="0"/>
                  </a:lnTo>
                  <a:lnTo>
                    <a:pt x="35418" y="35418"/>
                  </a:lnTo>
                  <a:lnTo>
                    <a:pt x="3227112" y="35418"/>
                  </a:lnTo>
                  <a:lnTo>
                    <a:pt x="3262531" y="0"/>
                  </a:lnTo>
                </a:path>
                <a:path w="3262629" h="3980179">
                  <a:moveTo>
                    <a:pt x="0" y="3980004"/>
                  </a:moveTo>
                  <a:lnTo>
                    <a:pt x="3227112" y="3980004"/>
                  </a:lnTo>
                  <a:lnTo>
                    <a:pt x="3227112" y="3943574"/>
                  </a:lnTo>
                  <a:lnTo>
                    <a:pt x="35418" y="3943574"/>
                  </a:lnTo>
                  <a:lnTo>
                    <a:pt x="0" y="3980004"/>
                  </a:lnTo>
                </a:path>
                <a:path w="3262629" h="3980179">
                  <a:moveTo>
                    <a:pt x="1257855" y="827776"/>
                  </a:moveTo>
                  <a:lnTo>
                    <a:pt x="1257855" y="1657576"/>
                  </a:lnTo>
                  <a:lnTo>
                    <a:pt x="1287202" y="1628229"/>
                  </a:lnTo>
                  <a:lnTo>
                    <a:pt x="1287202" y="827776"/>
                  </a:lnTo>
                  <a:lnTo>
                    <a:pt x="1257855" y="827776"/>
                  </a:lnTo>
                </a:path>
                <a:path w="3262629" h="3980179">
                  <a:moveTo>
                    <a:pt x="1616086" y="827776"/>
                  </a:moveTo>
                  <a:lnTo>
                    <a:pt x="1616086" y="1628229"/>
                  </a:lnTo>
                  <a:lnTo>
                    <a:pt x="1646444" y="1657576"/>
                  </a:lnTo>
                  <a:lnTo>
                    <a:pt x="1646444" y="827776"/>
                  </a:lnTo>
                  <a:lnTo>
                    <a:pt x="1616086" y="827776"/>
                  </a:lnTo>
                </a:path>
                <a:path w="3262629" h="3980179">
                  <a:moveTo>
                    <a:pt x="1616086" y="1628229"/>
                  </a:moveTo>
                  <a:lnTo>
                    <a:pt x="1287202" y="1628229"/>
                  </a:lnTo>
                  <a:lnTo>
                    <a:pt x="1257855" y="1657576"/>
                  </a:lnTo>
                  <a:lnTo>
                    <a:pt x="1646444" y="1657576"/>
                  </a:lnTo>
                  <a:lnTo>
                    <a:pt x="1616086" y="1628229"/>
                  </a:lnTo>
                </a:path>
                <a:path w="3262629" h="3980179">
                  <a:moveTo>
                    <a:pt x="1616086" y="827776"/>
                  </a:moveTo>
                  <a:lnTo>
                    <a:pt x="1287202" y="827776"/>
                  </a:lnTo>
                  <a:lnTo>
                    <a:pt x="1287202" y="857122"/>
                  </a:lnTo>
                  <a:lnTo>
                    <a:pt x="1616086" y="857122"/>
                  </a:lnTo>
                  <a:lnTo>
                    <a:pt x="1616086" y="827776"/>
                  </a:lnTo>
                </a:path>
                <a:path w="3262629" h="3980179">
                  <a:moveTo>
                    <a:pt x="1443042" y="2087655"/>
                  </a:moveTo>
                  <a:lnTo>
                    <a:pt x="1819488" y="2087655"/>
                  </a:lnTo>
                  <a:lnTo>
                    <a:pt x="1819488" y="1824548"/>
                  </a:lnTo>
                  <a:lnTo>
                    <a:pt x="1443042" y="1824548"/>
                  </a:lnTo>
                  <a:lnTo>
                    <a:pt x="1443042" y="2087655"/>
                  </a:lnTo>
                </a:path>
                <a:path w="3262629" h="3980179">
                  <a:moveTo>
                    <a:pt x="1383337" y="2751495"/>
                  </a:moveTo>
                  <a:lnTo>
                    <a:pt x="1879193" y="2751495"/>
                  </a:lnTo>
                  <a:lnTo>
                    <a:pt x="1879193" y="2390229"/>
                  </a:lnTo>
                  <a:lnTo>
                    <a:pt x="1383337" y="2390229"/>
                  </a:lnTo>
                  <a:lnTo>
                    <a:pt x="1383337" y="2751495"/>
                  </a:lnTo>
                </a:path>
                <a:path w="3262629" h="3980179">
                  <a:moveTo>
                    <a:pt x="1616086" y="2390229"/>
                  </a:moveTo>
                  <a:lnTo>
                    <a:pt x="1616086" y="2721137"/>
                  </a:lnTo>
                  <a:lnTo>
                    <a:pt x="1646444" y="2721137"/>
                  </a:lnTo>
                  <a:lnTo>
                    <a:pt x="1646444" y="2390229"/>
                  </a:lnTo>
                  <a:lnTo>
                    <a:pt x="1616086" y="2390229"/>
                  </a:lnTo>
                </a:path>
                <a:path w="3262629" h="3980179">
                  <a:moveTo>
                    <a:pt x="2826380" y="2901264"/>
                  </a:moveTo>
                  <a:lnTo>
                    <a:pt x="2945790" y="2901264"/>
                  </a:lnTo>
                  <a:lnTo>
                    <a:pt x="2945790" y="2870906"/>
                  </a:lnTo>
                  <a:lnTo>
                    <a:pt x="2826380" y="2870906"/>
                  </a:lnTo>
                  <a:lnTo>
                    <a:pt x="2826380" y="2901264"/>
                  </a:lnTo>
                </a:path>
                <a:path w="3262629" h="3980179">
                  <a:moveTo>
                    <a:pt x="2826380" y="3259495"/>
                  </a:moveTo>
                  <a:lnTo>
                    <a:pt x="2945790" y="3259495"/>
                  </a:lnTo>
                  <a:lnTo>
                    <a:pt x="2945790" y="3230148"/>
                  </a:lnTo>
                  <a:lnTo>
                    <a:pt x="2826380" y="3230148"/>
                  </a:lnTo>
                  <a:lnTo>
                    <a:pt x="2826380" y="3259495"/>
                  </a:lnTo>
                </a:path>
                <a:path w="3262629" h="3980179">
                  <a:moveTo>
                    <a:pt x="3050021" y="2901264"/>
                  </a:moveTo>
                  <a:lnTo>
                    <a:pt x="3080379" y="2901264"/>
                  </a:lnTo>
                  <a:lnTo>
                    <a:pt x="3080379" y="2781854"/>
                  </a:lnTo>
                  <a:lnTo>
                    <a:pt x="3050021" y="2781854"/>
                  </a:lnTo>
                  <a:lnTo>
                    <a:pt x="3050021" y="2901264"/>
                  </a:lnTo>
                </a:path>
                <a:path w="3262629" h="3980179">
                  <a:moveTo>
                    <a:pt x="3262531" y="3980004"/>
                  </a:moveTo>
                  <a:lnTo>
                    <a:pt x="3262531" y="0"/>
                  </a:lnTo>
                  <a:lnTo>
                    <a:pt x="3227112" y="35418"/>
                  </a:lnTo>
                  <a:lnTo>
                    <a:pt x="3227112" y="3980004"/>
                  </a:lnTo>
                  <a:lnTo>
                    <a:pt x="3262531" y="3980004"/>
                  </a:lnTo>
                </a:path>
                <a:path w="3262629" h="3980179">
                  <a:moveTo>
                    <a:pt x="0" y="0"/>
                  </a:moveTo>
                  <a:lnTo>
                    <a:pt x="0" y="3980004"/>
                  </a:lnTo>
                  <a:lnTo>
                    <a:pt x="35418" y="3943574"/>
                  </a:lnTo>
                  <a:lnTo>
                    <a:pt x="35418" y="35418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87" name="object 58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67198" y="5686491"/>
              <a:ext cx="193282" cy="193282"/>
            </a:xfrm>
            <a:prstGeom prst="rect">
              <a:avLst/>
            </a:prstGeom>
          </p:spPr>
        </p:pic>
        <p:pic>
          <p:nvPicPr>
            <p:cNvPr id="588" name="object 58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67198" y="595364"/>
              <a:ext cx="193282" cy="193282"/>
            </a:xfrm>
            <a:prstGeom prst="rect">
              <a:avLst/>
            </a:prstGeom>
          </p:spPr>
        </p:pic>
        <p:sp>
          <p:nvSpPr>
            <p:cNvPr id="589" name="object 589" descr=""/>
            <p:cNvSpPr/>
            <p:nvPr/>
          </p:nvSpPr>
          <p:spPr>
            <a:xfrm>
              <a:off x="6463333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174299"/>
                  </a:moveTo>
                  <a:lnTo>
                    <a:pt x="0" y="4098403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491232"/>
                  </a:moveTo>
                  <a:lnTo>
                    <a:pt x="0" y="341533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808165"/>
                  </a:moveTo>
                  <a:lnTo>
                    <a:pt x="0" y="2732268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442030"/>
                  </a:moveTo>
                  <a:lnTo>
                    <a:pt x="0" y="1366134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0" name="object 59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47325" y="5686491"/>
              <a:ext cx="193282" cy="193282"/>
            </a:xfrm>
            <a:prstGeom prst="rect">
              <a:avLst/>
            </a:prstGeom>
          </p:spPr>
        </p:pic>
        <p:pic>
          <p:nvPicPr>
            <p:cNvPr id="591" name="object 59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47325" y="595364"/>
              <a:ext cx="193282" cy="193282"/>
            </a:xfrm>
            <a:prstGeom prst="rect">
              <a:avLst/>
            </a:prstGeom>
          </p:spPr>
        </p:pic>
        <p:sp>
          <p:nvSpPr>
            <p:cNvPr id="592" name="object 592" descr=""/>
            <p:cNvSpPr/>
            <p:nvPr/>
          </p:nvSpPr>
          <p:spPr>
            <a:xfrm>
              <a:off x="6643460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3" name="object 59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726440" y="5686491"/>
              <a:ext cx="193282" cy="193282"/>
            </a:xfrm>
            <a:prstGeom prst="rect">
              <a:avLst/>
            </a:prstGeom>
          </p:spPr>
        </p:pic>
        <p:pic>
          <p:nvPicPr>
            <p:cNvPr id="594" name="object 59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726440" y="595364"/>
              <a:ext cx="193282" cy="193282"/>
            </a:xfrm>
            <a:prstGeom prst="rect">
              <a:avLst/>
            </a:prstGeom>
          </p:spPr>
        </p:pic>
        <p:sp>
          <p:nvSpPr>
            <p:cNvPr id="595" name="object 595" descr=""/>
            <p:cNvSpPr/>
            <p:nvPr/>
          </p:nvSpPr>
          <p:spPr>
            <a:xfrm>
              <a:off x="682257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174299"/>
                  </a:moveTo>
                  <a:lnTo>
                    <a:pt x="0" y="4098403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596" name="object 59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84671" y="5686491"/>
              <a:ext cx="193282" cy="193282"/>
            </a:xfrm>
            <a:prstGeom prst="rect">
              <a:avLst/>
            </a:prstGeom>
          </p:spPr>
        </p:pic>
      </p:grpSp>
      <p:grpSp>
        <p:nvGrpSpPr>
          <p:cNvPr id="597" name="object 597" descr=""/>
          <p:cNvGrpSpPr/>
          <p:nvPr/>
        </p:nvGrpSpPr>
        <p:grpSpPr>
          <a:xfrm>
            <a:off x="6601970" y="3630206"/>
            <a:ext cx="42545" cy="328930"/>
            <a:chOff x="6601970" y="3630206"/>
            <a:chExt cx="42545" cy="328930"/>
          </a:xfrm>
        </p:grpSpPr>
        <p:sp>
          <p:nvSpPr>
            <p:cNvPr id="598" name="object 598" descr=""/>
            <p:cNvSpPr/>
            <p:nvPr/>
          </p:nvSpPr>
          <p:spPr>
            <a:xfrm>
              <a:off x="6643460" y="3883194"/>
              <a:ext cx="0" cy="76200"/>
            </a:xfrm>
            <a:custGeom>
              <a:avLst/>
              <a:gdLst/>
              <a:ahLst/>
              <a:cxnLst/>
              <a:rect l="l" t="t" r="r" b="b"/>
              <a:pathLst>
                <a:path w="0" h="7620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" name="object 599" descr=""/>
            <p:cNvSpPr/>
            <p:nvPr/>
          </p:nvSpPr>
          <p:spPr>
            <a:xfrm>
              <a:off x="6602982" y="3630206"/>
              <a:ext cx="0" cy="287655"/>
            </a:xfrm>
            <a:custGeom>
              <a:avLst/>
              <a:gdLst/>
              <a:ahLst/>
              <a:cxnLst/>
              <a:rect l="l" t="t" r="r" b="b"/>
              <a:pathLst>
                <a:path w="0" h="287654">
                  <a:moveTo>
                    <a:pt x="0" y="287394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00" name="object 600" descr=""/>
          <p:cNvSpPr txBox="1"/>
          <p:nvPr/>
        </p:nvSpPr>
        <p:spPr>
          <a:xfrm>
            <a:off x="7128640" y="5670155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01" name="object 601" descr=""/>
          <p:cNvSpPr/>
          <p:nvPr/>
        </p:nvSpPr>
        <p:spPr>
          <a:xfrm>
            <a:off x="718080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2" name="object 602" descr=""/>
          <p:cNvSpPr/>
          <p:nvPr/>
        </p:nvSpPr>
        <p:spPr>
          <a:xfrm>
            <a:off x="718080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3" name="object 603" descr=""/>
          <p:cNvSpPr/>
          <p:nvPr/>
        </p:nvSpPr>
        <p:spPr>
          <a:xfrm>
            <a:off x="718080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4" name="object 604" descr=""/>
          <p:cNvSpPr/>
          <p:nvPr/>
        </p:nvSpPr>
        <p:spPr>
          <a:xfrm>
            <a:off x="718080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5" name="object 605" descr=""/>
          <p:cNvSpPr/>
          <p:nvPr/>
        </p:nvSpPr>
        <p:spPr>
          <a:xfrm>
            <a:off x="718080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6" name="object 606" descr=""/>
          <p:cNvSpPr/>
          <p:nvPr/>
        </p:nvSpPr>
        <p:spPr>
          <a:xfrm>
            <a:off x="7539037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7" name="object 607" descr=""/>
          <p:cNvSpPr/>
          <p:nvPr/>
        </p:nvSpPr>
        <p:spPr>
          <a:xfrm>
            <a:off x="7539037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8" name="object 608" descr=""/>
          <p:cNvSpPr/>
          <p:nvPr/>
        </p:nvSpPr>
        <p:spPr>
          <a:xfrm>
            <a:off x="7539037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09" name="object 609" descr=""/>
          <p:cNvSpPr/>
          <p:nvPr/>
        </p:nvSpPr>
        <p:spPr>
          <a:xfrm>
            <a:off x="7539037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0" name="object 610" descr=""/>
          <p:cNvSpPr/>
          <p:nvPr/>
        </p:nvSpPr>
        <p:spPr>
          <a:xfrm>
            <a:off x="7539037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1" name="object 611" descr=""/>
          <p:cNvSpPr/>
          <p:nvPr/>
        </p:nvSpPr>
        <p:spPr>
          <a:xfrm>
            <a:off x="7539037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2" name="object 612" descr=""/>
          <p:cNvSpPr/>
          <p:nvPr/>
        </p:nvSpPr>
        <p:spPr>
          <a:xfrm>
            <a:off x="7539037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13" name="object 613" descr=""/>
          <p:cNvSpPr/>
          <p:nvPr/>
        </p:nvSpPr>
        <p:spPr>
          <a:xfrm>
            <a:off x="7539037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14" name="object 614" descr=""/>
          <p:cNvGrpSpPr/>
          <p:nvPr/>
        </p:nvGrpSpPr>
        <p:grpSpPr>
          <a:xfrm>
            <a:off x="7084671" y="595364"/>
            <a:ext cx="732155" cy="5284470"/>
            <a:chOff x="7084671" y="595364"/>
            <a:chExt cx="732155" cy="5284470"/>
          </a:xfrm>
        </p:grpSpPr>
        <p:pic>
          <p:nvPicPr>
            <p:cNvPr id="615" name="object 61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84671" y="595364"/>
              <a:ext cx="193282" cy="193282"/>
            </a:xfrm>
            <a:prstGeom prst="rect">
              <a:avLst/>
            </a:prstGeom>
          </p:spPr>
        </p:pic>
        <p:sp>
          <p:nvSpPr>
            <p:cNvPr id="616" name="object 616" descr=""/>
            <p:cNvSpPr/>
            <p:nvPr/>
          </p:nvSpPr>
          <p:spPr>
            <a:xfrm>
              <a:off x="718080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17" name="object 61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2902" y="5686491"/>
              <a:ext cx="193282" cy="193282"/>
            </a:xfrm>
            <a:prstGeom prst="rect">
              <a:avLst/>
            </a:prstGeom>
          </p:spPr>
        </p:pic>
        <p:pic>
          <p:nvPicPr>
            <p:cNvPr id="618" name="object 61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2902" y="595364"/>
              <a:ext cx="193282" cy="193282"/>
            </a:xfrm>
            <a:prstGeom prst="rect">
              <a:avLst/>
            </a:prstGeom>
          </p:spPr>
        </p:pic>
        <p:sp>
          <p:nvSpPr>
            <p:cNvPr id="619" name="object 619" descr=""/>
            <p:cNvSpPr/>
            <p:nvPr/>
          </p:nvSpPr>
          <p:spPr>
            <a:xfrm>
              <a:off x="7539037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20" name="object 62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23029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621" name="object 621" descr=""/>
          <p:cNvSpPr txBox="1"/>
          <p:nvPr/>
        </p:nvSpPr>
        <p:spPr>
          <a:xfrm>
            <a:off x="7487883" y="5670155"/>
            <a:ext cx="27622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22" name="object 622" descr=""/>
          <p:cNvSpPr/>
          <p:nvPr/>
        </p:nvSpPr>
        <p:spPr>
          <a:xfrm>
            <a:off x="7719165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3" name="object 623" descr=""/>
          <p:cNvSpPr/>
          <p:nvPr/>
        </p:nvSpPr>
        <p:spPr>
          <a:xfrm>
            <a:off x="7719165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4" name="object 624" descr=""/>
          <p:cNvSpPr/>
          <p:nvPr/>
        </p:nvSpPr>
        <p:spPr>
          <a:xfrm>
            <a:off x="7719165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5" name="object 625" descr=""/>
          <p:cNvSpPr/>
          <p:nvPr/>
        </p:nvSpPr>
        <p:spPr>
          <a:xfrm>
            <a:off x="7719165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6" name="object 626" descr=""/>
          <p:cNvSpPr/>
          <p:nvPr/>
        </p:nvSpPr>
        <p:spPr>
          <a:xfrm>
            <a:off x="7719165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" name="object 627" descr=""/>
          <p:cNvSpPr/>
          <p:nvPr/>
        </p:nvSpPr>
        <p:spPr>
          <a:xfrm>
            <a:off x="7719165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28" name="object 628" descr=""/>
          <p:cNvGrpSpPr/>
          <p:nvPr/>
        </p:nvGrpSpPr>
        <p:grpSpPr>
          <a:xfrm>
            <a:off x="7623030" y="595364"/>
            <a:ext cx="551815" cy="5284470"/>
            <a:chOff x="7623030" y="595364"/>
            <a:chExt cx="551815" cy="5284470"/>
          </a:xfrm>
        </p:grpSpPr>
        <p:pic>
          <p:nvPicPr>
            <p:cNvPr id="629" name="object 62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23030" y="595364"/>
              <a:ext cx="193282" cy="193282"/>
            </a:xfrm>
            <a:prstGeom prst="rect">
              <a:avLst/>
            </a:prstGeom>
          </p:spPr>
        </p:pic>
        <p:sp>
          <p:nvSpPr>
            <p:cNvPr id="630" name="object 630" descr=""/>
            <p:cNvSpPr/>
            <p:nvPr/>
          </p:nvSpPr>
          <p:spPr>
            <a:xfrm>
              <a:off x="7719165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31" name="object 63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81260" y="5686491"/>
              <a:ext cx="193282" cy="193282"/>
            </a:xfrm>
            <a:prstGeom prst="rect">
              <a:avLst/>
            </a:prstGeom>
          </p:spPr>
        </p:pic>
      </p:grpSp>
      <p:sp>
        <p:nvSpPr>
          <p:cNvPr id="632" name="object 632" descr=""/>
          <p:cNvSpPr txBox="1"/>
          <p:nvPr/>
        </p:nvSpPr>
        <p:spPr>
          <a:xfrm>
            <a:off x="8023205" y="5670155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33" name="object 633" descr=""/>
          <p:cNvSpPr/>
          <p:nvPr/>
        </p:nvSpPr>
        <p:spPr>
          <a:xfrm>
            <a:off x="807739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4" name="object 634" descr=""/>
          <p:cNvSpPr/>
          <p:nvPr/>
        </p:nvSpPr>
        <p:spPr>
          <a:xfrm>
            <a:off x="807739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5" name="object 635" descr=""/>
          <p:cNvSpPr/>
          <p:nvPr/>
        </p:nvSpPr>
        <p:spPr>
          <a:xfrm>
            <a:off x="807739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6" name="object 636" descr=""/>
          <p:cNvSpPr/>
          <p:nvPr/>
        </p:nvSpPr>
        <p:spPr>
          <a:xfrm>
            <a:off x="843562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7" name="object 637" descr=""/>
          <p:cNvSpPr/>
          <p:nvPr/>
        </p:nvSpPr>
        <p:spPr>
          <a:xfrm>
            <a:off x="8435626" y="4718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8" name="object 638" descr=""/>
          <p:cNvSpPr/>
          <p:nvPr/>
        </p:nvSpPr>
        <p:spPr>
          <a:xfrm>
            <a:off x="843562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39" name="object 639" descr=""/>
          <p:cNvSpPr/>
          <p:nvPr/>
        </p:nvSpPr>
        <p:spPr>
          <a:xfrm>
            <a:off x="843562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0" name="object 640" descr=""/>
          <p:cNvSpPr/>
          <p:nvPr/>
        </p:nvSpPr>
        <p:spPr>
          <a:xfrm>
            <a:off x="8435626" y="335191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1" name="object 641" descr=""/>
          <p:cNvSpPr/>
          <p:nvPr/>
        </p:nvSpPr>
        <p:spPr>
          <a:xfrm>
            <a:off x="843562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2" name="object 642" descr=""/>
          <p:cNvSpPr/>
          <p:nvPr/>
        </p:nvSpPr>
        <p:spPr>
          <a:xfrm>
            <a:off x="843562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3" name="object 643" descr=""/>
          <p:cNvSpPr/>
          <p:nvPr/>
        </p:nvSpPr>
        <p:spPr>
          <a:xfrm>
            <a:off x="843562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4" name="object 644" descr=""/>
          <p:cNvSpPr/>
          <p:nvPr/>
        </p:nvSpPr>
        <p:spPr>
          <a:xfrm>
            <a:off x="8614742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5" name="object 645" descr=""/>
          <p:cNvSpPr/>
          <p:nvPr/>
        </p:nvSpPr>
        <p:spPr>
          <a:xfrm>
            <a:off x="8614742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6" name="object 646" descr=""/>
          <p:cNvSpPr/>
          <p:nvPr/>
        </p:nvSpPr>
        <p:spPr>
          <a:xfrm>
            <a:off x="8614742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7" name="object 647" descr=""/>
          <p:cNvSpPr/>
          <p:nvPr/>
        </p:nvSpPr>
        <p:spPr>
          <a:xfrm>
            <a:off x="8614742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8" name="object 648" descr=""/>
          <p:cNvSpPr/>
          <p:nvPr/>
        </p:nvSpPr>
        <p:spPr>
          <a:xfrm>
            <a:off x="8614742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49" name="object 649" descr=""/>
          <p:cNvSpPr/>
          <p:nvPr/>
        </p:nvSpPr>
        <p:spPr>
          <a:xfrm>
            <a:off x="8614742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0" name="object 650" descr=""/>
          <p:cNvSpPr/>
          <p:nvPr/>
        </p:nvSpPr>
        <p:spPr>
          <a:xfrm>
            <a:off x="8614742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1" name="object 651" descr=""/>
          <p:cNvSpPr/>
          <p:nvPr/>
        </p:nvSpPr>
        <p:spPr>
          <a:xfrm>
            <a:off x="8614742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2" name="object 652" descr=""/>
          <p:cNvSpPr/>
          <p:nvPr/>
        </p:nvSpPr>
        <p:spPr>
          <a:xfrm>
            <a:off x="8973984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3" name="object 653" descr=""/>
          <p:cNvSpPr/>
          <p:nvPr/>
        </p:nvSpPr>
        <p:spPr>
          <a:xfrm>
            <a:off x="8973984" y="4718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4" name="object 654" descr=""/>
          <p:cNvSpPr/>
          <p:nvPr/>
        </p:nvSpPr>
        <p:spPr>
          <a:xfrm>
            <a:off x="8973984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5" name="object 655" descr=""/>
          <p:cNvSpPr/>
          <p:nvPr/>
        </p:nvSpPr>
        <p:spPr>
          <a:xfrm>
            <a:off x="8973984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6" name="object 656" descr=""/>
          <p:cNvSpPr/>
          <p:nvPr/>
        </p:nvSpPr>
        <p:spPr>
          <a:xfrm>
            <a:off x="8973984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7" name="object 657" descr=""/>
          <p:cNvSpPr/>
          <p:nvPr/>
        </p:nvSpPr>
        <p:spPr>
          <a:xfrm>
            <a:off x="8973984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8" name="object 658" descr=""/>
          <p:cNvSpPr/>
          <p:nvPr/>
        </p:nvSpPr>
        <p:spPr>
          <a:xfrm>
            <a:off x="8973984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59" name="object 659" descr=""/>
          <p:cNvSpPr/>
          <p:nvPr/>
        </p:nvSpPr>
        <p:spPr>
          <a:xfrm>
            <a:off x="8973984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0" name="object 660" descr=""/>
          <p:cNvSpPr/>
          <p:nvPr/>
        </p:nvSpPr>
        <p:spPr>
          <a:xfrm>
            <a:off x="9332215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1" name="object 661" descr=""/>
          <p:cNvSpPr/>
          <p:nvPr/>
        </p:nvSpPr>
        <p:spPr>
          <a:xfrm>
            <a:off x="9332215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2" name="object 662" descr=""/>
          <p:cNvSpPr/>
          <p:nvPr/>
        </p:nvSpPr>
        <p:spPr>
          <a:xfrm>
            <a:off x="9332215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3" name="object 663" descr=""/>
          <p:cNvSpPr/>
          <p:nvPr/>
        </p:nvSpPr>
        <p:spPr>
          <a:xfrm>
            <a:off x="9332215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4" name="object 664" descr=""/>
          <p:cNvSpPr/>
          <p:nvPr/>
        </p:nvSpPr>
        <p:spPr>
          <a:xfrm>
            <a:off x="9332215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5" name="object 665" descr=""/>
          <p:cNvSpPr/>
          <p:nvPr/>
        </p:nvSpPr>
        <p:spPr>
          <a:xfrm>
            <a:off x="9511331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6" name="object 666" descr=""/>
          <p:cNvSpPr/>
          <p:nvPr/>
        </p:nvSpPr>
        <p:spPr>
          <a:xfrm>
            <a:off x="9511331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7" name="object 667" descr=""/>
          <p:cNvSpPr/>
          <p:nvPr/>
        </p:nvSpPr>
        <p:spPr>
          <a:xfrm>
            <a:off x="9511331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8" name="object 668" descr=""/>
          <p:cNvSpPr/>
          <p:nvPr/>
        </p:nvSpPr>
        <p:spPr>
          <a:xfrm>
            <a:off x="9511331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69" name="object 669" descr=""/>
          <p:cNvSpPr/>
          <p:nvPr/>
        </p:nvSpPr>
        <p:spPr>
          <a:xfrm>
            <a:off x="9511331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0" name="object 670" descr=""/>
          <p:cNvSpPr/>
          <p:nvPr/>
        </p:nvSpPr>
        <p:spPr>
          <a:xfrm>
            <a:off x="9511331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71" name="object 671" descr=""/>
          <p:cNvSpPr/>
          <p:nvPr/>
        </p:nvSpPr>
        <p:spPr>
          <a:xfrm>
            <a:off x="9511331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672" name="object 672" descr=""/>
          <p:cNvGrpSpPr/>
          <p:nvPr/>
        </p:nvGrpSpPr>
        <p:grpSpPr>
          <a:xfrm>
            <a:off x="7981260" y="595364"/>
            <a:ext cx="1833245" cy="5285740"/>
            <a:chOff x="7981260" y="595364"/>
            <a:chExt cx="1833245" cy="5285740"/>
          </a:xfrm>
        </p:grpSpPr>
        <p:pic>
          <p:nvPicPr>
            <p:cNvPr id="673" name="object 67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81260" y="595364"/>
              <a:ext cx="193282" cy="193282"/>
            </a:xfrm>
            <a:prstGeom prst="rect">
              <a:avLst/>
            </a:prstGeom>
          </p:spPr>
        </p:pic>
        <p:sp>
          <p:nvSpPr>
            <p:cNvPr id="674" name="object 674" descr=""/>
            <p:cNvSpPr/>
            <p:nvPr/>
          </p:nvSpPr>
          <p:spPr>
            <a:xfrm>
              <a:off x="8077395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174299"/>
                  </a:moveTo>
                  <a:lnTo>
                    <a:pt x="0" y="4098403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491232"/>
                  </a:moveTo>
                  <a:lnTo>
                    <a:pt x="0" y="341533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808165"/>
                  </a:moveTo>
                  <a:lnTo>
                    <a:pt x="0" y="2732268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75" name="object 67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39490" y="5686491"/>
              <a:ext cx="193282" cy="193282"/>
            </a:xfrm>
            <a:prstGeom prst="rect">
              <a:avLst/>
            </a:prstGeom>
          </p:spPr>
        </p:pic>
        <p:pic>
          <p:nvPicPr>
            <p:cNvPr id="676" name="object 67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39490" y="595364"/>
              <a:ext cx="193282" cy="193282"/>
            </a:xfrm>
            <a:prstGeom prst="rect">
              <a:avLst/>
            </a:prstGeom>
          </p:spPr>
        </p:pic>
        <p:sp>
          <p:nvSpPr>
            <p:cNvPr id="677" name="object 677" descr=""/>
            <p:cNvSpPr/>
            <p:nvPr/>
          </p:nvSpPr>
          <p:spPr>
            <a:xfrm>
              <a:off x="843562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3"/>
                  </a:moveTo>
                  <a:lnTo>
                    <a:pt x="0" y="683067"/>
                  </a:lnTo>
                </a:path>
                <a:path w="0" h="4537710">
                  <a:moveTo>
                    <a:pt x="0" y="607170"/>
                  </a:moveTo>
                  <a:lnTo>
                    <a:pt x="0" y="151792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78" name="object 67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18606" y="5686491"/>
              <a:ext cx="193282" cy="193282"/>
            </a:xfrm>
            <a:prstGeom prst="rect">
              <a:avLst/>
            </a:prstGeom>
          </p:spPr>
        </p:pic>
        <p:pic>
          <p:nvPicPr>
            <p:cNvPr id="679" name="object 67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18606" y="595364"/>
              <a:ext cx="193282" cy="193282"/>
            </a:xfrm>
            <a:prstGeom prst="rect">
              <a:avLst/>
            </a:prstGeom>
          </p:spPr>
        </p:pic>
        <p:sp>
          <p:nvSpPr>
            <p:cNvPr id="680" name="object 680" descr=""/>
            <p:cNvSpPr/>
            <p:nvPr/>
          </p:nvSpPr>
          <p:spPr>
            <a:xfrm>
              <a:off x="8614741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1" name="object 68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51538" y="5686491"/>
              <a:ext cx="244892" cy="194294"/>
            </a:xfrm>
            <a:prstGeom prst="rect">
              <a:avLst/>
            </a:prstGeom>
          </p:spPr>
        </p:pic>
        <p:pic>
          <p:nvPicPr>
            <p:cNvPr id="682" name="object 682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851538" y="595364"/>
              <a:ext cx="244892" cy="193282"/>
            </a:xfrm>
            <a:prstGeom prst="rect">
              <a:avLst/>
            </a:prstGeom>
          </p:spPr>
        </p:pic>
        <p:sp>
          <p:nvSpPr>
            <p:cNvPr id="683" name="object 683" descr=""/>
            <p:cNvSpPr/>
            <p:nvPr/>
          </p:nvSpPr>
          <p:spPr>
            <a:xfrm>
              <a:off x="8973984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4" name="object 684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781" y="5686491"/>
              <a:ext cx="244892" cy="194294"/>
            </a:xfrm>
            <a:prstGeom prst="rect">
              <a:avLst/>
            </a:prstGeom>
          </p:spPr>
        </p:pic>
        <p:pic>
          <p:nvPicPr>
            <p:cNvPr id="685" name="object 685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210781" y="595364"/>
              <a:ext cx="244892" cy="193282"/>
            </a:xfrm>
            <a:prstGeom prst="rect">
              <a:avLst/>
            </a:prstGeom>
          </p:spPr>
        </p:pic>
        <p:sp>
          <p:nvSpPr>
            <p:cNvPr id="686" name="object 686" descr=""/>
            <p:cNvSpPr/>
            <p:nvPr/>
          </p:nvSpPr>
          <p:spPr>
            <a:xfrm>
              <a:off x="9332215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808165"/>
                  </a:moveTo>
                  <a:lnTo>
                    <a:pt x="0" y="2732268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442030"/>
                  </a:moveTo>
                  <a:lnTo>
                    <a:pt x="0" y="1366134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87" name="object 687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89896" y="5686491"/>
              <a:ext cx="244892" cy="194294"/>
            </a:xfrm>
            <a:prstGeom prst="rect">
              <a:avLst/>
            </a:prstGeom>
          </p:spPr>
        </p:pic>
        <p:pic>
          <p:nvPicPr>
            <p:cNvPr id="688" name="object 688" descr="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389896" y="595364"/>
              <a:ext cx="244892" cy="193282"/>
            </a:xfrm>
            <a:prstGeom prst="rect">
              <a:avLst/>
            </a:prstGeom>
          </p:spPr>
        </p:pic>
        <p:sp>
          <p:nvSpPr>
            <p:cNvPr id="689" name="object 689" descr=""/>
            <p:cNvSpPr/>
            <p:nvPr/>
          </p:nvSpPr>
          <p:spPr>
            <a:xfrm>
              <a:off x="9511330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4022506"/>
                  </a:moveTo>
                  <a:lnTo>
                    <a:pt x="0" y="3567128"/>
                  </a:lnTo>
                </a:path>
                <a:path w="0" h="4537710">
                  <a:moveTo>
                    <a:pt x="0" y="3339439"/>
                  </a:moveTo>
                  <a:lnTo>
                    <a:pt x="0" y="2884061"/>
                  </a:lnTo>
                </a:path>
                <a:path w="0" h="4537710">
                  <a:moveTo>
                    <a:pt x="0" y="2656372"/>
                  </a:moveTo>
                  <a:lnTo>
                    <a:pt x="0" y="2200994"/>
                  </a:lnTo>
                </a:path>
                <a:path w="0" h="4537710">
                  <a:moveTo>
                    <a:pt x="0" y="2125097"/>
                  </a:moveTo>
                  <a:lnTo>
                    <a:pt x="0" y="2049201"/>
                  </a:lnTo>
                </a:path>
                <a:path w="0" h="4537710">
                  <a:moveTo>
                    <a:pt x="0" y="1973305"/>
                  </a:moveTo>
                  <a:lnTo>
                    <a:pt x="0" y="1517927"/>
                  </a:lnTo>
                </a:path>
                <a:path w="0" h="4537710">
                  <a:moveTo>
                    <a:pt x="0" y="1290237"/>
                  </a:moveTo>
                  <a:lnTo>
                    <a:pt x="0" y="834859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90" name="object 690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9011" y="5686491"/>
              <a:ext cx="244892" cy="194294"/>
            </a:xfrm>
            <a:prstGeom prst="rect">
              <a:avLst/>
            </a:prstGeom>
          </p:spPr>
        </p:pic>
      </p:grpSp>
      <p:sp>
        <p:nvSpPr>
          <p:cNvPr id="691" name="object 691" descr=""/>
          <p:cNvSpPr txBox="1"/>
          <p:nvPr/>
        </p:nvSpPr>
        <p:spPr>
          <a:xfrm>
            <a:off x="8383460" y="5670155"/>
            <a:ext cx="137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27685" algn="l"/>
                <a:tab pos="891540" algn="l"/>
              </a:tabLst>
            </a:pPr>
            <a:r>
              <a:rPr dirty="0" sz="1150" i="1">
                <a:latin typeface="ISOCPEUR"/>
                <a:cs typeface="ISOCPEUR"/>
              </a:rPr>
              <a:t>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692" name="object 692" descr="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569012" y="595364"/>
            <a:ext cx="244892" cy="193282"/>
          </a:xfrm>
          <a:prstGeom prst="rect">
            <a:avLst/>
          </a:prstGeom>
        </p:spPr>
      </p:pic>
      <p:sp>
        <p:nvSpPr>
          <p:cNvPr id="693" name="object 693" descr=""/>
          <p:cNvSpPr txBox="1"/>
          <p:nvPr/>
        </p:nvSpPr>
        <p:spPr>
          <a:xfrm>
            <a:off x="8023205" y="579027"/>
            <a:ext cx="173545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72745" algn="l"/>
                <a:tab pos="887730" algn="l"/>
                <a:tab pos="1252220" algn="l"/>
              </a:tabLst>
            </a:pPr>
            <a:r>
              <a:rPr dirty="0" sz="1150" spc="-50" i="1">
                <a:latin typeface="ISOCPEUR"/>
                <a:cs typeface="ISOCPEUR"/>
              </a:rPr>
              <a:t>7</a:t>
            </a:r>
            <a:r>
              <a:rPr dirty="0" sz="1150" i="1">
                <a:latin typeface="ISOCPEUR"/>
                <a:cs typeface="ISOCPEUR"/>
              </a:rPr>
              <a:t>	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694" name="object 694" descr=""/>
          <p:cNvSpPr/>
          <p:nvPr/>
        </p:nvSpPr>
        <p:spPr>
          <a:xfrm>
            <a:off x="9690446" y="5249328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5" name="object 695" descr=""/>
          <p:cNvSpPr/>
          <p:nvPr/>
        </p:nvSpPr>
        <p:spPr>
          <a:xfrm>
            <a:off x="9690446" y="4718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6" name="object 696" descr=""/>
          <p:cNvSpPr/>
          <p:nvPr/>
        </p:nvSpPr>
        <p:spPr>
          <a:xfrm>
            <a:off x="9690446" y="4566261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7" name="object 697" descr=""/>
          <p:cNvSpPr/>
          <p:nvPr/>
        </p:nvSpPr>
        <p:spPr>
          <a:xfrm>
            <a:off x="9690446" y="4034987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8" name="object 698" descr=""/>
          <p:cNvSpPr/>
          <p:nvPr/>
        </p:nvSpPr>
        <p:spPr>
          <a:xfrm>
            <a:off x="9690446" y="3883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99" name="object 699" descr=""/>
          <p:cNvSpPr/>
          <p:nvPr/>
        </p:nvSpPr>
        <p:spPr>
          <a:xfrm>
            <a:off x="9690446" y="335191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0" name="object 700" descr=""/>
          <p:cNvSpPr/>
          <p:nvPr/>
        </p:nvSpPr>
        <p:spPr>
          <a:xfrm>
            <a:off x="9690446" y="320012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1" name="object 701" descr=""/>
          <p:cNvSpPr/>
          <p:nvPr/>
        </p:nvSpPr>
        <p:spPr>
          <a:xfrm>
            <a:off x="9690446" y="266885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2" name="object 702" descr=""/>
          <p:cNvSpPr/>
          <p:nvPr/>
        </p:nvSpPr>
        <p:spPr>
          <a:xfrm>
            <a:off x="9690446" y="251705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3" name="object 703" descr=""/>
          <p:cNvSpPr/>
          <p:nvPr/>
        </p:nvSpPr>
        <p:spPr>
          <a:xfrm>
            <a:off x="9690446" y="1985785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4" name="object 704" descr=""/>
          <p:cNvSpPr/>
          <p:nvPr/>
        </p:nvSpPr>
        <p:spPr>
          <a:xfrm>
            <a:off x="9690446" y="183399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5" name="object 705" descr=""/>
          <p:cNvSpPr/>
          <p:nvPr/>
        </p:nvSpPr>
        <p:spPr>
          <a:xfrm>
            <a:off x="9690446" y="130271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30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06" name="object 706" descr=""/>
          <p:cNvSpPr/>
          <p:nvPr/>
        </p:nvSpPr>
        <p:spPr>
          <a:xfrm>
            <a:off x="9690446" y="787635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5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07" name="object 707" descr=""/>
          <p:cNvGrpSpPr/>
          <p:nvPr/>
        </p:nvGrpSpPr>
        <p:grpSpPr>
          <a:xfrm>
            <a:off x="5712465" y="1149655"/>
            <a:ext cx="3979545" cy="4540250"/>
            <a:chOff x="5712465" y="1149655"/>
            <a:chExt cx="3979545" cy="4540250"/>
          </a:xfrm>
        </p:grpSpPr>
        <p:sp>
          <p:nvSpPr>
            <p:cNvPr id="708" name="object 708" descr=""/>
            <p:cNvSpPr/>
            <p:nvPr/>
          </p:nvSpPr>
          <p:spPr>
            <a:xfrm>
              <a:off x="9690446" y="1150925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10">
                  <a:moveTo>
                    <a:pt x="0" y="4537589"/>
                  </a:moveTo>
                  <a:lnTo>
                    <a:pt x="0" y="4250195"/>
                  </a:lnTo>
                </a:path>
                <a:path w="0" h="4537710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09" name="object 709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5112715"/>
              <a:ext cx="193282" cy="193282"/>
            </a:xfrm>
            <a:prstGeom prst="rect">
              <a:avLst/>
            </a:prstGeom>
          </p:spPr>
        </p:pic>
      </p:grpSp>
      <p:sp>
        <p:nvSpPr>
          <p:cNvPr id="710" name="object 710" descr=""/>
          <p:cNvSpPr txBox="1"/>
          <p:nvPr/>
        </p:nvSpPr>
        <p:spPr>
          <a:xfrm>
            <a:off x="5751374" y="5096378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11" name="object 71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5112715"/>
            <a:ext cx="193282" cy="193282"/>
          </a:xfrm>
          <a:prstGeom prst="rect">
            <a:avLst/>
          </a:prstGeom>
        </p:spPr>
      </p:pic>
      <p:sp>
        <p:nvSpPr>
          <p:cNvPr id="712" name="object 712" descr=""/>
          <p:cNvSpPr txBox="1"/>
          <p:nvPr/>
        </p:nvSpPr>
        <p:spPr>
          <a:xfrm>
            <a:off x="10206996" y="5096378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13" name="object 713" descr=""/>
          <p:cNvGrpSpPr/>
          <p:nvPr/>
        </p:nvGrpSpPr>
        <p:grpSpPr>
          <a:xfrm>
            <a:off x="5712465" y="4754484"/>
            <a:ext cx="4458335" cy="457200"/>
            <a:chOff x="5712465" y="4754484"/>
            <a:chExt cx="4458335" cy="457200"/>
          </a:xfrm>
        </p:grpSpPr>
        <p:sp>
          <p:nvSpPr>
            <p:cNvPr id="714" name="object 714" descr=""/>
            <p:cNvSpPr/>
            <p:nvPr/>
          </p:nvSpPr>
          <p:spPr>
            <a:xfrm>
              <a:off x="5904736" y="520986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15" name="object 71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4754484"/>
              <a:ext cx="193282" cy="193282"/>
            </a:xfrm>
            <a:prstGeom prst="rect">
              <a:avLst/>
            </a:prstGeom>
          </p:spPr>
        </p:pic>
      </p:grpSp>
      <p:sp>
        <p:nvSpPr>
          <p:cNvPr id="716" name="object 716" descr=""/>
          <p:cNvSpPr txBox="1"/>
          <p:nvPr/>
        </p:nvSpPr>
        <p:spPr>
          <a:xfrm>
            <a:off x="5754410" y="473814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17" name="object 717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4754484"/>
            <a:ext cx="193282" cy="193282"/>
          </a:xfrm>
          <a:prstGeom prst="rect">
            <a:avLst/>
          </a:prstGeom>
        </p:spPr>
      </p:pic>
      <p:sp>
        <p:nvSpPr>
          <p:cNvPr id="718" name="object 718" descr=""/>
          <p:cNvSpPr txBox="1"/>
          <p:nvPr/>
        </p:nvSpPr>
        <p:spPr>
          <a:xfrm>
            <a:off x="10210032" y="473814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19" name="object 719" descr=""/>
          <p:cNvGrpSpPr/>
          <p:nvPr/>
        </p:nvGrpSpPr>
        <p:grpSpPr>
          <a:xfrm>
            <a:off x="5712465" y="4396253"/>
            <a:ext cx="4458335" cy="457200"/>
            <a:chOff x="5712465" y="4396253"/>
            <a:chExt cx="4458335" cy="457200"/>
          </a:xfrm>
        </p:grpSpPr>
        <p:sp>
          <p:nvSpPr>
            <p:cNvPr id="720" name="object 720" descr=""/>
            <p:cNvSpPr/>
            <p:nvPr/>
          </p:nvSpPr>
          <p:spPr>
            <a:xfrm>
              <a:off x="5904736" y="4851631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21" name="object 72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4396253"/>
              <a:ext cx="193282" cy="193282"/>
            </a:xfrm>
            <a:prstGeom prst="rect">
              <a:avLst/>
            </a:prstGeom>
          </p:spPr>
        </p:pic>
      </p:grpSp>
      <p:sp>
        <p:nvSpPr>
          <p:cNvPr id="722" name="object 722" descr=""/>
          <p:cNvSpPr txBox="1"/>
          <p:nvPr/>
        </p:nvSpPr>
        <p:spPr>
          <a:xfrm>
            <a:off x="5754410" y="437991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23" name="object 723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4396253"/>
            <a:ext cx="193282" cy="193282"/>
          </a:xfrm>
          <a:prstGeom prst="rect">
            <a:avLst/>
          </a:prstGeom>
        </p:spPr>
      </p:pic>
      <p:sp>
        <p:nvSpPr>
          <p:cNvPr id="724" name="object 724" descr=""/>
          <p:cNvSpPr txBox="1"/>
          <p:nvPr/>
        </p:nvSpPr>
        <p:spPr>
          <a:xfrm>
            <a:off x="10210032" y="437991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25" name="object 725" descr=""/>
          <p:cNvGrpSpPr/>
          <p:nvPr/>
        </p:nvGrpSpPr>
        <p:grpSpPr>
          <a:xfrm>
            <a:off x="5712465" y="4037010"/>
            <a:ext cx="4458335" cy="457834"/>
            <a:chOff x="5712465" y="4037010"/>
            <a:chExt cx="4458335" cy="457834"/>
          </a:xfrm>
        </p:grpSpPr>
        <p:sp>
          <p:nvSpPr>
            <p:cNvPr id="726" name="object 726" descr=""/>
            <p:cNvSpPr/>
            <p:nvPr/>
          </p:nvSpPr>
          <p:spPr>
            <a:xfrm>
              <a:off x="5904736" y="4493401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27" name="object 727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4037010"/>
              <a:ext cx="193282" cy="193282"/>
            </a:xfrm>
            <a:prstGeom prst="rect">
              <a:avLst/>
            </a:prstGeom>
          </p:spPr>
        </p:pic>
      </p:grpSp>
      <p:sp>
        <p:nvSpPr>
          <p:cNvPr id="728" name="object 728" descr=""/>
          <p:cNvSpPr txBox="1"/>
          <p:nvPr/>
        </p:nvSpPr>
        <p:spPr>
          <a:xfrm>
            <a:off x="5754410" y="402067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29" name="object 729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4037010"/>
            <a:ext cx="193282" cy="193282"/>
          </a:xfrm>
          <a:prstGeom prst="rect">
            <a:avLst/>
          </a:prstGeom>
        </p:spPr>
      </p:pic>
      <p:sp>
        <p:nvSpPr>
          <p:cNvPr id="730" name="object 730" descr=""/>
          <p:cNvSpPr txBox="1"/>
          <p:nvPr/>
        </p:nvSpPr>
        <p:spPr>
          <a:xfrm>
            <a:off x="10210032" y="4020674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31" name="object 731" descr=""/>
          <p:cNvGrpSpPr/>
          <p:nvPr/>
        </p:nvGrpSpPr>
        <p:grpSpPr>
          <a:xfrm>
            <a:off x="5712465" y="3320549"/>
            <a:ext cx="4458335" cy="815340"/>
            <a:chOff x="5712465" y="3320549"/>
            <a:chExt cx="4458335" cy="815340"/>
          </a:xfrm>
        </p:grpSpPr>
        <p:sp>
          <p:nvSpPr>
            <p:cNvPr id="732" name="object 732" descr=""/>
            <p:cNvSpPr/>
            <p:nvPr/>
          </p:nvSpPr>
          <p:spPr>
            <a:xfrm>
              <a:off x="5904736" y="413415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33" name="object 73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3320549"/>
              <a:ext cx="193282" cy="193282"/>
            </a:xfrm>
            <a:prstGeom prst="rect">
              <a:avLst/>
            </a:prstGeom>
          </p:spPr>
        </p:pic>
      </p:grpSp>
      <p:sp>
        <p:nvSpPr>
          <p:cNvPr id="734" name="object 734" descr=""/>
          <p:cNvSpPr txBox="1"/>
          <p:nvPr/>
        </p:nvSpPr>
        <p:spPr>
          <a:xfrm>
            <a:off x="5749351" y="330421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35" name="object 735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3320549"/>
            <a:ext cx="193282" cy="193282"/>
          </a:xfrm>
          <a:prstGeom prst="rect">
            <a:avLst/>
          </a:prstGeom>
        </p:spPr>
      </p:pic>
      <p:sp>
        <p:nvSpPr>
          <p:cNvPr id="736" name="object 736" descr=""/>
          <p:cNvSpPr txBox="1"/>
          <p:nvPr/>
        </p:nvSpPr>
        <p:spPr>
          <a:xfrm>
            <a:off x="10204972" y="330421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37" name="object 737" descr=""/>
          <p:cNvGrpSpPr/>
          <p:nvPr/>
        </p:nvGrpSpPr>
        <p:grpSpPr>
          <a:xfrm>
            <a:off x="5712465" y="2961306"/>
            <a:ext cx="4458335" cy="457834"/>
            <a:chOff x="5712465" y="2961306"/>
            <a:chExt cx="4458335" cy="457834"/>
          </a:xfrm>
        </p:grpSpPr>
        <p:sp>
          <p:nvSpPr>
            <p:cNvPr id="738" name="object 738" descr=""/>
            <p:cNvSpPr/>
            <p:nvPr/>
          </p:nvSpPr>
          <p:spPr>
            <a:xfrm>
              <a:off x="5904736" y="3417696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39" name="object 73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2961306"/>
              <a:ext cx="193282" cy="193282"/>
            </a:xfrm>
            <a:prstGeom prst="rect">
              <a:avLst/>
            </a:prstGeom>
          </p:spPr>
        </p:pic>
      </p:grpSp>
      <p:sp>
        <p:nvSpPr>
          <p:cNvPr id="740" name="object 740" descr=""/>
          <p:cNvSpPr txBox="1"/>
          <p:nvPr/>
        </p:nvSpPr>
        <p:spPr>
          <a:xfrm>
            <a:off x="5754410" y="2945981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41" name="object 741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2961306"/>
            <a:ext cx="193282" cy="193282"/>
          </a:xfrm>
          <a:prstGeom prst="rect">
            <a:avLst/>
          </a:prstGeom>
        </p:spPr>
      </p:pic>
      <p:sp>
        <p:nvSpPr>
          <p:cNvPr id="742" name="object 742" descr=""/>
          <p:cNvSpPr txBox="1"/>
          <p:nvPr/>
        </p:nvSpPr>
        <p:spPr>
          <a:xfrm>
            <a:off x="10210032" y="2945981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43" name="object 743" descr=""/>
          <p:cNvGrpSpPr/>
          <p:nvPr/>
        </p:nvGrpSpPr>
        <p:grpSpPr>
          <a:xfrm>
            <a:off x="5712465" y="2603075"/>
            <a:ext cx="4458335" cy="457200"/>
            <a:chOff x="5712465" y="2603075"/>
            <a:chExt cx="4458335" cy="457200"/>
          </a:xfrm>
        </p:grpSpPr>
        <p:sp>
          <p:nvSpPr>
            <p:cNvPr id="744" name="object 744" descr=""/>
            <p:cNvSpPr/>
            <p:nvPr/>
          </p:nvSpPr>
          <p:spPr>
            <a:xfrm>
              <a:off x="5904736" y="305845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45" name="object 745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2603075"/>
              <a:ext cx="193282" cy="193282"/>
            </a:xfrm>
            <a:prstGeom prst="rect">
              <a:avLst/>
            </a:prstGeom>
          </p:spPr>
        </p:pic>
      </p:grpSp>
      <p:sp>
        <p:nvSpPr>
          <p:cNvPr id="746" name="object 746" descr=""/>
          <p:cNvSpPr txBox="1"/>
          <p:nvPr/>
        </p:nvSpPr>
        <p:spPr>
          <a:xfrm>
            <a:off x="5739231" y="2586739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47" name="object 747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2603075"/>
            <a:ext cx="193282" cy="193282"/>
          </a:xfrm>
          <a:prstGeom prst="rect">
            <a:avLst/>
          </a:prstGeom>
        </p:spPr>
      </p:pic>
      <p:sp>
        <p:nvSpPr>
          <p:cNvPr id="748" name="object 748" descr=""/>
          <p:cNvSpPr txBox="1"/>
          <p:nvPr/>
        </p:nvSpPr>
        <p:spPr>
          <a:xfrm>
            <a:off x="10194852" y="2586739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49" name="object 749" descr=""/>
          <p:cNvGrpSpPr/>
          <p:nvPr/>
        </p:nvGrpSpPr>
        <p:grpSpPr>
          <a:xfrm>
            <a:off x="5712465" y="2244845"/>
            <a:ext cx="4649470" cy="457200"/>
            <a:chOff x="5712465" y="2244845"/>
            <a:chExt cx="4649470" cy="457200"/>
          </a:xfrm>
        </p:grpSpPr>
        <p:sp>
          <p:nvSpPr>
            <p:cNvPr id="750" name="object 750" descr=""/>
            <p:cNvSpPr/>
            <p:nvPr/>
          </p:nvSpPr>
          <p:spPr>
            <a:xfrm>
              <a:off x="5904736" y="270022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51" name="object 751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2244845"/>
              <a:ext cx="193282" cy="193282"/>
            </a:xfrm>
            <a:prstGeom prst="rect">
              <a:avLst/>
            </a:prstGeom>
          </p:spPr>
        </p:pic>
        <p:pic>
          <p:nvPicPr>
            <p:cNvPr id="752" name="object 752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168087" y="2244845"/>
              <a:ext cx="193282" cy="193282"/>
            </a:xfrm>
            <a:prstGeom prst="rect">
              <a:avLst/>
            </a:prstGeom>
          </p:spPr>
        </p:pic>
      </p:grpSp>
      <p:sp>
        <p:nvSpPr>
          <p:cNvPr id="753" name="object 753" descr=""/>
          <p:cNvSpPr txBox="1"/>
          <p:nvPr/>
        </p:nvSpPr>
        <p:spPr>
          <a:xfrm>
            <a:off x="10204972" y="2228508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54" name="object 754" descr=""/>
          <p:cNvGrpSpPr/>
          <p:nvPr/>
        </p:nvGrpSpPr>
        <p:grpSpPr>
          <a:xfrm>
            <a:off x="5712465" y="2029299"/>
            <a:ext cx="4649470" cy="314325"/>
            <a:chOff x="5712465" y="2029299"/>
            <a:chExt cx="4649470" cy="314325"/>
          </a:xfrm>
        </p:grpSpPr>
        <p:sp>
          <p:nvSpPr>
            <p:cNvPr id="755" name="object 755" descr=""/>
            <p:cNvSpPr/>
            <p:nvPr/>
          </p:nvSpPr>
          <p:spPr>
            <a:xfrm>
              <a:off x="5904736" y="234199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56" name="object 75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2029299"/>
              <a:ext cx="193282" cy="193282"/>
            </a:xfrm>
            <a:prstGeom prst="rect">
              <a:avLst/>
            </a:prstGeom>
          </p:spPr>
        </p:pic>
        <p:pic>
          <p:nvPicPr>
            <p:cNvPr id="757" name="object 75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168087" y="2029299"/>
              <a:ext cx="193282" cy="193282"/>
            </a:xfrm>
            <a:prstGeom prst="rect">
              <a:avLst/>
            </a:prstGeom>
          </p:spPr>
        </p:pic>
      </p:grpSp>
      <p:sp>
        <p:nvSpPr>
          <p:cNvPr id="758" name="object 758" descr=""/>
          <p:cNvSpPr txBox="1"/>
          <p:nvPr/>
        </p:nvSpPr>
        <p:spPr>
          <a:xfrm>
            <a:off x="10230271" y="2012962"/>
            <a:ext cx="55244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59" name="object 759" descr=""/>
          <p:cNvGrpSpPr/>
          <p:nvPr/>
        </p:nvGrpSpPr>
        <p:grpSpPr>
          <a:xfrm>
            <a:off x="5712465" y="1885602"/>
            <a:ext cx="4458335" cy="242570"/>
            <a:chOff x="5712465" y="1885602"/>
            <a:chExt cx="4458335" cy="242570"/>
          </a:xfrm>
        </p:grpSpPr>
        <p:sp>
          <p:nvSpPr>
            <p:cNvPr id="760" name="object 760" descr=""/>
            <p:cNvSpPr/>
            <p:nvPr/>
          </p:nvSpPr>
          <p:spPr>
            <a:xfrm>
              <a:off x="5904736" y="2126446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61" name="object 76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1885602"/>
              <a:ext cx="193282" cy="193282"/>
            </a:xfrm>
            <a:prstGeom prst="rect">
              <a:avLst/>
            </a:prstGeom>
          </p:spPr>
        </p:pic>
      </p:grpSp>
      <p:sp>
        <p:nvSpPr>
          <p:cNvPr id="762" name="object 762" descr=""/>
          <p:cNvSpPr txBox="1"/>
          <p:nvPr/>
        </p:nvSpPr>
        <p:spPr>
          <a:xfrm>
            <a:off x="5749351" y="1870277"/>
            <a:ext cx="104775" cy="561975"/>
          </a:xfrm>
          <a:prstGeom prst="rect">
            <a:avLst/>
          </a:prstGeom>
        </p:spPr>
        <p:txBody>
          <a:bodyPr wrap="square" lIns="0" tIns="46990" rIns="0" bIns="0" rtlCol="0" vert="horz">
            <a:spAutoFit/>
          </a:bodyPr>
          <a:lstStyle/>
          <a:p>
            <a:pPr marL="37465" marR="5080" indent="-25400">
              <a:lnSpc>
                <a:spcPts val="1120"/>
              </a:lnSpc>
              <a:spcBef>
                <a:spcPts val="370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63" name="object 763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1885602"/>
            <a:ext cx="193282" cy="193282"/>
          </a:xfrm>
          <a:prstGeom prst="rect">
            <a:avLst/>
          </a:prstGeom>
        </p:spPr>
      </p:pic>
      <p:sp>
        <p:nvSpPr>
          <p:cNvPr id="764" name="object 764" descr=""/>
          <p:cNvSpPr txBox="1"/>
          <p:nvPr/>
        </p:nvSpPr>
        <p:spPr>
          <a:xfrm>
            <a:off x="10204972" y="187027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К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65" name="object 765" descr=""/>
          <p:cNvGrpSpPr/>
          <p:nvPr/>
        </p:nvGrpSpPr>
        <p:grpSpPr>
          <a:xfrm>
            <a:off x="5712465" y="1169140"/>
            <a:ext cx="4458335" cy="815340"/>
            <a:chOff x="5712465" y="1169140"/>
            <a:chExt cx="4458335" cy="815340"/>
          </a:xfrm>
        </p:grpSpPr>
        <p:sp>
          <p:nvSpPr>
            <p:cNvPr id="766" name="object 766" descr=""/>
            <p:cNvSpPr/>
            <p:nvPr/>
          </p:nvSpPr>
          <p:spPr>
            <a:xfrm>
              <a:off x="5904736" y="1982749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67" name="object 767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1169140"/>
              <a:ext cx="193282" cy="193282"/>
            </a:xfrm>
            <a:prstGeom prst="rect">
              <a:avLst/>
            </a:prstGeom>
          </p:spPr>
        </p:pic>
      </p:grpSp>
      <p:sp>
        <p:nvSpPr>
          <p:cNvPr id="768" name="object 768" descr=""/>
          <p:cNvSpPr txBox="1"/>
          <p:nvPr/>
        </p:nvSpPr>
        <p:spPr>
          <a:xfrm>
            <a:off x="5749351" y="115280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769" name="object 769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1169140"/>
            <a:ext cx="193282" cy="193282"/>
          </a:xfrm>
          <a:prstGeom prst="rect">
            <a:avLst/>
          </a:prstGeom>
        </p:spPr>
      </p:pic>
      <p:sp>
        <p:nvSpPr>
          <p:cNvPr id="770" name="object 770" descr=""/>
          <p:cNvSpPr txBox="1"/>
          <p:nvPr/>
        </p:nvSpPr>
        <p:spPr>
          <a:xfrm>
            <a:off x="10204972" y="115280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771" name="object 771" descr=""/>
          <p:cNvGrpSpPr/>
          <p:nvPr/>
        </p:nvGrpSpPr>
        <p:grpSpPr>
          <a:xfrm>
            <a:off x="5903466" y="1227833"/>
            <a:ext cx="4267200" cy="241935"/>
            <a:chOff x="5903466" y="1227833"/>
            <a:chExt cx="4267200" cy="241935"/>
          </a:xfrm>
        </p:grpSpPr>
        <p:sp>
          <p:nvSpPr>
            <p:cNvPr id="772" name="object 772" descr=""/>
            <p:cNvSpPr/>
            <p:nvPr/>
          </p:nvSpPr>
          <p:spPr>
            <a:xfrm>
              <a:off x="5904736" y="126628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773" name="object 773" descr="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426903" y="1227833"/>
              <a:ext cx="241856" cy="241856"/>
            </a:xfrm>
            <a:prstGeom prst="rect">
              <a:avLst/>
            </a:prstGeom>
          </p:spPr>
        </p:pic>
      </p:grpSp>
      <p:sp>
        <p:nvSpPr>
          <p:cNvPr id="774" name="object 774" descr=""/>
          <p:cNvSpPr txBox="1"/>
          <p:nvPr/>
        </p:nvSpPr>
        <p:spPr>
          <a:xfrm>
            <a:off x="5824235" y="185734"/>
            <a:ext cx="5074285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розташування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верхньої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арматури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уздовж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цифрових</a:t>
            </a:r>
            <a:r>
              <a:rPr dirty="0" sz="1450" spc="-15" i="1">
                <a:latin typeface="ISOCPEUR"/>
                <a:cs typeface="ISOCPEUR"/>
              </a:rPr>
              <a:t> </a:t>
            </a:r>
            <a:r>
              <a:rPr dirty="0" sz="1450" spc="-20" i="1">
                <a:latin typeface="ISOCPEUR"/>
                <a:cs typeface="ISOCPEUR"/>
              </a:rPr>
              <a:t>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775" name="object 775" descr=""/>
          <p:cNvSpPr txBox="1"/>
          <p:nvPr/>
        </p:nvSpPr>
        <p:spPr>
          <a:xfrm>
            <a:off x="6419262" y="561844"/>
            <a:ext cx="1370965" cy="486409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250"/>
              </a:spcBef>
              <a:tabLst>
                <a:tab pos="721995" algn="l"/>
                <a:tab pos="1080770" algn="l"/>
              </a:tabLst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50" i="1">
                <a:latin typeface="ISOCPEUR"/>
                <a:cs typeface="ISOCPEUR"/>
              </a:rPr>
              <a:t>4</a:t>
            </a:r>
            <a:r>
              <a:rPr dirty="0" sz="1150" i="1">
                <a:latin typeface="ISOCPEUR"/>
                <a:cs typeface="ISOCPEUR"/>
              </a:rPr>
              <a:t>	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  <a:p>
            <a:pPr marL="306705">
              <a:lnSpc>
                <a:spcPts val="980"/>
              </a:lnSpc>
              <a:spcBef>
                <a:spcPts val="13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(ø20A500C</a:t>
            </a:r>
            <a:r>
              <a:rPr dirty="0" sz="850" spc="7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marL="365760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76" name="object 776" descr=""/>
          <p:cNvGrpSpPr/>
          <p:nvPr/>
        </p:nvGrpSpPr>
        <p:grpSpPr>
          <a:xfrm>
            <a:off x="6422597" y="897798"/>
            <a:ext cx="1364615" cy="3011805"/>
            <a:chOff x="6422597" y="897798"/>
            <a:chExt cx="1364615" cy="3011805"/>
          </a:xfrm>
        </p:grpSpPr>
        <p:sp>
          <p:nvSpPr>
            <p:cNvPr id="777" name="object 777" descr=""/>
            <p:cNvSpPr/>
            <p:nvPr/>
          </p:nvSpPr>
          <p:spPr>
            <a:xfrm>
              <a:off x="6632329" y="900973"/>
              <a:ext cx="1151890" cy="364490"/>
            </a:xfrm>
            <a:custGeom>
              <a:avLst/>
              <a:gdLst/>
              <a:ahLst/>
              <a:cxnLst/>
              <a:rect l="l" t="t" r="r" b="b"/>
              <a:pathLst>
                <a:path w="1151890" h="364490">
                  <a:moveTo>
                    <a:pt x="0" y="364302"/>
                  </a:moveTo>
                  <a:lnTo>
                    <a:pt x="103219" y="0"/>
                  </a:lnTo>
                  <a:lnTo>
                    <a:pt x="115160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8" name="object 778" descr=""/>
            <p:cNvSpPr/>
            <p:nvPr/>
          </p:nvSpPr>
          <p:spPr>
            <a:xfrm>
              <a:off x="6423867" y="3701043"/>
              <a:ext cx="95250" cy="205740"/>
            </a:xfrm>
            <a:custGeom>
              <a:avLst/>
              <a:gdLst/>
              <a:ahLst/>
              <a:cxnLst/>
              <a:rect l="l" t="t" r="r" b="b"/>
              <a:pathLst>
                <a:path w="95250" h="205739">
                  <a:moveTo>
                    <a:pt x="0" y="205426"/>
                  </a:moveTo>
                  <a:lnTo>
                    <a:pt x="0" y="0"/>
                  </a:lnTo>
                  <a:lnTo>
                    <a:pt x="95123" y="0"/>
                  </a:lnTo>
                  <a:lnTo>
                    <a:pt x="95123" y="205426"/>
                  </a:lnTo>
                  <a:lnTo>
                    <a:pt x="0" y="205426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79" name="object 779" descr=""/>
            <p:cNvSpPr/>
            <p:nvPr/>
          </p:nvSpPr>
          <p:spPr>
            <a:xfrm>
              <a:off x="6447142" y="3701043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w="0" h="205739">
                  <a:moveTo>
                    <a:pt x="0" y="20542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0" name="object 780" descr=""/>
          <p:cNvSpPr txBox="1"/>
          <p:nvPr/>
        </p:nvSpPr>
        <p:spPr>
          <a:xfrm>
            <a:off x="6954584" y="3514342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81" name="object 781" descr=""/>
          <p:cNvSpPr txBox="1"/>
          <p:nvPr/>
        </p:nvSpPr>
        <p:spPr>
          <a:xfrm>
            <a:off x="6889819" y="3633752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82" name="object 782" descr=""/>
          <p:cNvSpPr/>
          <p:nvPr/>
        </p:nvSpPr>
        <p:spPr>
          <a:xfrm>
            <a:off x="7486415" y="3630206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83" name="object 783" descr=""/>
          <p:cNvGrpSpPr/>
          <p:nvPr/>
        </p:nvGrpSpPr>
        <p:grpSpPr>
          <a:xfrm>
            <a:off x="6443967" y="3249196"/>
            <a:ext cx="1043940" cy="1049655"/>
            <a:chOff x="6443967" y="3249196"/>
            <a:chExt cx="1043940" cy="1049655"/>
          </a:xfrm>
        </p:grpSpPr>
        <p:sp>
          <p:nvSpPr>
            <p:cNvPr id="784" name="object 784" descr=""/>
            <p:cNvSpPr/>
            <p:nvPr/>
          </p:nvSpPr>
          <p:spPr>
            <a:xfrm>
              <a:off x="6447142" y="3652469"/>
              <a:ext cx="695325" cy="185420"/>
            </a:xfrm>
            <a:custGeom>
              <a:avLst/>
              <a:gdLst/>
              <a:ahLst/>
              <a:cxnLst/>
              <a:rect l="l" t="t" r="r" b="b"/>
              <a:pathLst>
                <a:path w="695325" h="185420">
                  <a:moveTo>
                    <a:pt x="0" y="185187"/>
                  </a:moveTo>
                  <a:lnTo>
                    <a:pt x="464485" y="0"/>
                  </a:lnTo>
                  <a:lnTo>
                    <a:pt x="69521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5" name="object 785" descr=""/>
            <p:cNvSpPr/>
            <p:nvPr/>
          </p:nvSpPr>
          <p:spPr>
            <a:xfrm>
              <a:off x="6602982" y="3251736"/>
              <a:ext cx="883919" cy="1044575"/>
            </a:xfrm>
            <a:custGeom>
              <a:avLst/>
              <a:gdLst/>
              <a:ahLst/>
              <a:cxnLst/>
              <a:rect l="l" t="t" r="r" b="b"/>
              <a:pathLst>
                <a:path w="883920" h="1044575">
                  <a:moveTo>
                    <a:pt x="0" y="1044333"/>
                  </a:moveTo>
                  <a:lnTo>
                    <a:pt x="0" y="737712"/>
                  </a:lnTo>
                </a:path>
                <a:path w="883920" h="1044575">
                  <a:moveTo>
                    <a:pt x="0" y="306621"/>
                  </a:moveTo>
                  <a:lnTo>
                    <a:pt x="0" y="0"/>
                  </a:lnTo>
                  <a:lnTo>
                    <a:pt x="226677" y="0"/>
                  </a:lnTo>
                </a:path>
                <a:path w="883920" h="1044575">
                  <a:moveTo>
                    <a:pt x="298525" y="0"/>
                  </a:moveTo>
                  <a:lnTo>
                    <a:pt x="584907" y="0"/>
                  </a:lnTo>
                </a:path>
                <a:path w="883920" h="1044575">
                  <a:moveTo>
                    <a:pt x="656756" y="0"/>
                  </a:moveTo>
                  <a:lnTo>
                    <a:pt x="883433" y="0"/>
                  </a:lnTo>
                  <a:lnTo>
                    <a:pt x="883433" y="306621"/>
                  </a:lnTo>
                </a:path>
                <a:path w="883920" h="1044575">
                  <a:moveTo>
                    <a:pt x="883433" y="737712"/>
                  </a:moveTo>
                  <a:lnTo>
                    <a:pt x="883433" y="1044333"/>
                  </a:lnTo>
                  <a:lnTo>
                    <a:pt x="656756" y="1044333"/>
                  </a:lnTo>
                </a:path>
                <a:path w="883920" h="1044575">
                  <a:moveTo>
                    <a:pt x="584907" y="1044333"/>
                  </a:moveTo>
                  <a:lnTo>
                    <a:pt x="298525" y="1044333"/>
                  </a:lnTo>
                </a:path>
                <a:path w="883920" h="1044575">
                  <a:moveTo>
                    <a:pt x="226677" y="1044333"/>
                  </a:moveTo>
                  <a:lnTo>
                    <a:pt x="0" y="104433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86" name="object 786" descr=""/>
            <p:cNvSpPr/>
            <p:nvPr/>
          </p:nvSpPr>
          <p:spPr>
            <a:xfrm>
              <a:off x="6626257" y="3251736"/>
              <a:ext cx="0" cy="1044575"/>
            </a:xfrm>
            <a:custGeom>
              <a:avLst/>
              <a:gdLst/>
              <a:ahLst/>
              <a:cxnLst/>
              <a:rect l="l" t="t" r="r" b="b"/>
              <a:pathLst>
                <a:path w="0" h="1044575">
                  <a:moveTo>
                    <a:pt x="0" y="104433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87" name="object 787" descr=""/>
          <p:cNvSpPr txBox="1"/>
          <p:nvPr/>
        </p:nvSpPr>
        <p:spPr>
          <a:xfrm>
            <a:off x="6904999" y="4503018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14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88" name="object 788" descr=""/>
          <p:cNvSpPr/>
          <p:nvPr/>
        </p:nvSpPr>
        <p:spPr>
          <a:xfrm>
            <a:off x="6710249" y="454501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789" name="object 789" descr=""/>
          <p:cNvSpPr/>
          <p:nvPr/>
        </p:nvSpPr>
        <p:spPr>
          <a:xfrm>
            <a:off x="9444542" y="4545010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5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790" name="object 790" descr=""/>
          <p:cNvGrpSpPr/>
          <p:nvPr/>
        </p:nvGrpSpPr>
        <p:grpSpPr>
          <a:xfrm>
            <a:off x="6623082" y="3944784"/>
            <a:ext cx="2823210" cy="1248410"/>
            <a:chOff x="6623082" y="3944784"/>
            <a:chExt cx="2823210" cy="1248410"/>
          </a:xfrm>
        </p:grpSpPr>
        <p:sp>
          <p:nvSpPr>
            <p:cNvPr id="791" name="object 791" descr=""/>
            <p:cNvSpPr/>
            <p:nvPr/>
          </p:nvSpPr>
          <p:spPr>
            <a:xfrm>
              <a:off x="6626257" y="3947959"/>
              <a:ext cx="532765" cy="693420"/>
            </a:xfrm>
            <a:custGeom>
              <a:avLst/>
              <a:gdLst/>
              <a:ahLst/>
              <a:cxnLst/>
              <a:rect l="l" t="t" r="r" b="b"/>
              <a:pathLst>
                <a:path w="532765" h="693420">
                  <a:moveTo>
                    <a:pt x="0" y="0"/>
                  </a:moveTo>
                  <a:lnTo>
                    <a:pt x="300549" y="693186"/>
                  </a:lnTo>
                  <a:lnTo>
                    <a:pt x="532286" y="69318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2" name="object 792" descr=""/>
            <p:cNvSpPr/>
            <p:nvPr/>
          </p:nvSpPr>
          <p:spPr>
            <a:xfrm>
              <a:off x="6710249" y="4185767"/>
              <a:ext cx="2734310" cy="1005205"/>
            </a:xfrm>
            <a:custGeom>
              <a:avLst/>
              <a:gdLst/>
              <a:ahLst/>
              <a:cxnLst/>
              <a:rect l="l" t="t" r="r" b="b"/>
              <a:pathLst>
                <a:path w="2734309" h="1005204">
                  <a:moveTo>
                    <a:pt x="0" y="1004867"/>
                  </a:moveTo>
                  <a:lnTo>
                    <a:pt x="0" y="717473"/>
                  </a:lnTo>
                </a:path>
                <a:path w="2734309" h="1005204">
                  <a:moveTo>
                    <a:pt x="0" y="287394"/>
                  </a:moveTo>
                  <a:lnTo>
                    <a:pt x="0" y="0"/>
                  </a:lnTo>
                  <a:lnTo>
                    <a:pt x="255011" y="0"/>
                  </a:lnTo>
                </a:path>
                <a:path w="2734309" h="1005204">
                  <a:moveTo>
                    <a:pt x="326860" y="0"/>
                  </a:moveTo>
                  <a:lnTo>
                    <a:pt x="614254" y="0"/>
                  </a:lnTo>
                </a:path>
                <a:path w="2734309" h="1005204">
                  <a:moveTo>
                    <a:pt x="686103" y="0"/>
                  </a:moveTo>
                  <a:lnTo>
                    <a:pt x="972485" y="0"/>
                  </a:lnTo>
                </a:path>
                <a:path w="2734309" h="1005204">
                  <a:moveTo>
                    <a:pt x="1044333" y="0"/>
                  </a:moveTo>
                  <a:lnTo>
                    <a:pt x="1330716" y="0"/>
                  </a:lnTo>
                </a:path>
                <a:path w="2734309" h="1005204">
                  <a:moveTo>
                    <a:pt x="1402564" y="0"/>
                  </a:moveTo>
                  <a:lnTo>
                    <a:pt x="1689958" y="0"/>
                  </a:lnTo>
                </a:path>
                <a:path w="2734309" h="1005204">
                  <a:moveTo>
                    <a:pt x="1761807" y="0"/>
                  </a:moveTo>
                  <a:lnTo>
                    <a:pt x="2048189" y="0"/>
                  </a:lnTo>
                </a:path>
                <a:path w="2734309" h="1005204">
                  <a:moveTo>
                    <a:pt x="2120038" y="0"/>
                  </a:moveTo>
                  <a:lnTo>
                    <a:pt x="2406420" y="0"/>
                  </a:lnTo>
                </a:path>
                <a:path w="2734309" h="1005204">
                  <a:moveTo>
                    <a:pt x="2478268" y="0"/>
                  </a:moveTo>
                  <a:lnTo>
                    <a:pt x="2734292" y="0"/>
                  </a:lnTo>
                  <a:lnTo>
                    <a:pt x="2734292" y="287394"/>
                  </a:lnTo>
                </a:path>
                <a:path w="2734309" h="1005204">
                  <a:moveTo>
                    <a:pt x="2734292" y="717473"/>
                  </a:moveTo>
                  <a:lnTo>
                    <a:pt x="2734292" y="1004867"/>
                  </a:lnTo>
                  <a:lnTo>
                    <a:pt x="2478268" y="1004867"/>
                  </a:lnTo>
                </a:path>
                <a:path w="2734309" h="1005204">
                  <a:moveTo>
                    <a:pt x="2406420" y="1004867"/>
                  </a:moveTo>
                  <a:lnTo>
                    <a:pt x="2120038" y="1004867"/>
                  </a:lnTo>
                </a:path>
                <a:path w="2734309" h="1005204">
                  <a:moveTo>
                    <a:pt x="2048189" y="1004867"/>
                  </a:moveTo>
                  <a:lnTo>
                    <a:pt x="1761807" y="1004867"/>
                  </a:lnTo>
                </a:path>
                <a:path w="2734309" h="1005204">
                  <a:moveTo>
                    <a:pt x="1689958" y="1004867"/>
                  </a:moveTo>
                  <a:lnTo>
                    <a:pt x="1402564" y="1004867"/>
                  </a:lnTo>
                </a:path>
                <a:path w="2734309" h="1005204">
                  <a:moveTo>
                    <a:pt x="1330716" y="1004867"/>
                  </a:moveTo>
                  <a:lnTo>
                    <a:pt x="1044333" y="1004867"/>
                  </a:lnTo>
                </a:path>
                <a:path w="2734309" h="1005204">
                  <a:moveTo>
                    <a:pt x="972485" y="1004867"/>
                  </a:moveTo>
                  <a:lnTo>
                    <a:pt x="686103" y="1004867"/>
                  </a:lnTo>
                </a:path>
                <a:path w="2734309" h="1005204">
                  <a:moveTo>
                    <a:pt x="614254" y="1004867"/>
                  </a:moveTo>
                  <a:lnTo>
                    <a:pt x="326860" y="1004867"/>
                  </a:lnTo>
                </a:path>
                <a:path w="2734309" h="1005204">
                  <a:moveTo>
                    <a:pt x="255011" y="1004867"/>
                  </a:moveTo>
                  <a:lnTo>
                    <a:pt x="0" y="100486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3" name="object 793" descr=""/>
            <p:cNvSpPr/>
            <p:nvPr/>
          </p:nvSpPr>
          <p:spPr>
            <a:xfrm>
              <a:off x="6734536" y="4185767"/>
              <a:ext cx="0" cy="1005205"/>
            </a:xfrm>
            <a:custGeom>
              <a:avLst/>
              <a:gdLst/>
              <a:ahLst/>
              <a:cxnLst/>
              <a:rect l="l" t="t" r="r" b="b"/>
              <a:pathLst>
                <a:path w="0" h="1005204">
                  <a:moveTo>
                    <a:pt x="0" y="100486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794" name="object 794" descr=""/>
          <p:cNvSpPr txBox="1"/>
          <p:nvPr/>
        </p:nvSpPr>
        <p:spPr>
          <a:xfrm>
            <a:off x="6474919" y="4549568"/>
            <a:ext cx="996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95" name="object 795" descr=""/>
          <p:cNvSpPr txBox="1"/>
          <p:nvPr/>
        </p:nvSpPr>
        <p:spPr>
          <a:xfrm>
            <a:off x="6411167" y="4668978"/>
            <a:ext cx="24637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796" name="object 796" descr=""/>
          <p:cNvGrpSpPr/>
          <p:nvPr/>
        </p:nvGrpSpPr>
        <p:grpSpPr>
          <a:xfrm>
            <a:off x="6429799" y="3136870"/>
            <a:ext cx="413384" cy="1722120"/>
            <a:chOff x="6429799" y="3136870"/>
            <a:chExt cx="413384" cy="1722120"/>
          </a:xfrm>
        </p:grpSpPr>
        <p:sp>
          <p:nvSpPr>
            <p:cNvPr id="797" name="object 797" descr=""/>
            <p:cNvSpPr/>
            <p:nvPr/>
          </p:nvSpPr>
          <p:spPr>
            <a:xfrm>
              <a:off x="6432974" y="4688707"/>
              <a:ext cx="301625" cy="167005"/>
            </a:xfrm>
            <a:custGeom>
              <a:avLst/>
              <a:gdLst/>
              <a:ahLst/>
              <a:cxnLst/>
              <a:rect l="l" t="t" r="r" b="b"/>
              <a:pathLst>
                <a:path w="301625" h="167004">
                  <a:moveTo>
                    <a:pt x="301561" y="166971"/>
                  </a:moveTo>
                  <a:lnTo>
                    <a:pt x="21655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8" name="object 798" descr=""/>
            <p:cNvSpPr/>
            <p:nvPr/>
          </p:nvSpPr>
          <p:spPr>
            <a:xfrm>
              <a:off x="6734536" y="3139410"/>
              <a:ext cx="107314" cy="253365"/>
            </a:xfrm>
            <a:custGeom>
              <a:avLst/>
              <a:gdLst/>
              <a:ahLst/>
              <a:cxnLst/>
              <a:rect l="l" t="t" r="r" b="b"/>
              <a:pathLst>
                <a:path w="107315" h="253364">
                  <a:moveTo>
                    <a:pt x="0" y="252987"/>
                  </a:moveTo>
                  <a:lnTo>
                    <a:pt x="0" y="0"/>
                  </a:lnTo>
                  <a:lnTo>
                    <a:pt x="107266" y="0"/>
                  </a:lnTo>
                  <a:lnTo>
                    <a:pt x="107266" y="252987"/>
                  </a:lnTo>
                  <a:lnTo>
                    <a:pt x="0" y="25298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799" name="object 799" descr=""/>
            <p:cNvSpPr/>
            <p:nvPr/>
          </p:nvSpPr>
          <p:spPr>
            <a:xfrm>
              <a:off x="6757811" y="3139410"/>
              <a:ext cx="0" cy="253365"/>
            </a:xfrm>
            <a:custGeom>
              <a:avLst/>
              <a:gdLst/>
              <a:ahLst/>
              <a:cxnLst/>
              <a:rect l="l" t="t" r="r" b="b"/>
              <a:pathLst>
                <a:path w="0" h="253364">
                  <a:moveTo>
                    <a:pt x="0" y="25298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0" name="object 800" descr=""/>
          <p:cNvSpPr txBox="1"/>
          <p:nvPr/>
        </p:nvSpPr>
        <p:spPr>
          <a:xfrm>
            <a:off x="6991015" y="2715912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01" name="object 801" descr=""/>
          <p:cNvSpPr txBox="1"/>
          <p:nvPr/>
        </p:nvSpPr>
        <p:spPr>
          <a:xfrm>
            <a:off x="6920178" y="2836334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02" name="object 802" descr=""/>
          <p:cNvGrpSpPr/>
          <p:nvPr/>
        </p:nvGrpSpPr>
        <p:grpSpPr>
          <a:xfrm>
            <a:off x="6754636" y="2622798"/>
            <a:ext cx="422275" cy="688975"/>
            <a:chOff x="6754636" y="2622798"/>
            <a:chExt cx="422275" cy="688975"/>
          </a:xfrm>
        </p:grpSpPr>
        <p:sp>
          <p:nvSpPr>
            <p:cNvPr id="803" name="object 803" descr=""/>
            <p:cNvSpPr/>
            <p:nvPr/>
          </p:nvSpPr>
          <p:spPr>
            <a:xfrm>
              <a:off x="6757811" y="2855051"/>
              <a:ext cx="415925" cy="453390"/>
            </a:xfrm>
            <a:custGeom>
              <a:avLst/>
              <a:gdLst/>
              <a:ahLst/>
              <a:cxnLst/>
              <a:rect l="l" t="t" r="r" b="b"/>
              <a:pathLst>
                <a:path w="415925" h="453389">
                  <a:moveTo>
                    <a:pt x="0" y="453354"/>
                  </a:moveTo>
                  <a:lnTo>
                    <a:pt x="184175" y="0"/>
                  </a:lnTo>
                  <a:lnTo>
                    <a:pt x="4159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4" name="object 804" descr=""/>
            <p:cNvSpPr/>
            <p:nvPr/>
          </p:nvSpPr>
          <p:spPr>
            <a:xfrm>
              <a:off x="6889365" y="2625338"/>
              <a:ext cx="35560" cy="146050"/>
            </a:xfrm>
            <a:custGeom>
              <a:avLst/>
              <a:gdLst/>
              <a:ahLst/>
              <a:cxnLst/>
              <a:rect l="l" t="t" r="r" b="b"/>
              <a:pathLst>
                <a:path w="35559" h="146050">
                  <a:moveTo>
                    <a:pt x="0" y="145720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05" name="object 805" descr=""/>
            <p:cNvSpPr/>
            <p:nvPr/>
          </p:nvSpPr>
          <p:spPr>
            <a:xfrm>
              <a:off x="6913652" y="2625338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06" name="object 806" descr=""/>
          <p:cNvSpPr txBox="1"/>
          <p:nvPr/>
        </p:nvSpPr>
        <p:spPr>
          <a:xfrm>
            <a:off x="7045660" y="2355657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07" name="object 807" descr=""/>
          <p:cNvSpPr txBox="1"/>
          <p:nvPr/>
        </p:nvSpPr>
        <p:spPr>
          <a:xfrm>
            <a:off x="6980895" y="247506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08" name="object 808" descr=""/>
          <p:cNvGrpSpPr/>
          <p:nvPr/>
        </p:nvGrpSpPr>
        <p:grpSpPr>
          <a:xfrm>
            <a:off x="6910476" y="1905325"/>
            <a:ext cx="326390" cy="820419"/>
            <a:chOff x="6910476" y="1905325"/>
            <a:chExt cx="326390" cy="820419"/>
          </a:xfrm>
        </p:grpSpPr>
        <p:sp>
          <p:nvSpPr>
            <p:cNvPr id="809" name="object 809" descr=""/>
            <p:cNvSpPr/>
            <p:nvPr/>
          </p:nvSpPr>
          <p:spPr>
            <a:xfrm>
              <a:off x="6913651" y="2493785"/>
              <a:ext cx="320040" cy="229235"/>
            </a:xfrm>
            <a:custGeom>
              <a:avLst/>
              <a:gdLst/>
              <a:ahLst/>
              <a:cxnLst/>
              <a:rect l="l" t="t" r="r" b="b"/>
              <a:pathLst>
                <a:path w="320040" h="229235">
                  <a:moveTo>
                    <a:pt x="0" y="228701"/>
                  </a:moveTo>
                  <a:lnTo>
                    <a:pt x="88039" y="0"/>
                  </a:lnTo>
                  <a:lnTo>
                    <a:pt x="3197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0" name="object 810" descr=""/>
            <p:cNvSpPr/>
            <p:nvPr/>
          </p:nvSpPr>
          <p:spPr>
            <a:xfrm>
              <a:off x="7092767" y="1907865"/>
              <a:ext cx="23495" cy="146050"/>
            </a:xfrm>
            <a:custGeom>
              <a:avLst/>
              <a:gdLst/>
              <a:ahLst/>
              <a:cxnLst/>
              <a:rect l="l" t="t" r="r" b="b"/>
              <a:pathLst>
                <a:path w="23495" h="146050">
                  <a:moveTo>
                    <a:pt x="0" y="145720"/>
                  </a:moveTo>
                  <a:lnTo>
                    <a:pt x="0" y="0"/>
                  </a:lnTo>
                  <a:lnTo>
                    <a:pt x="23274" y="0"/>
                  </a:lnTo>
                  <a:lnTo>
                    <a:pt x="23274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1" name="object 811" descr=""/>
            <p:cNvSpPr/>
            <p:nvPr/>
          </p:nvSpPr>
          <p:spPr>
            <a:xfrm>
              <a:off x="7116041" y="1907865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2" name="object 812" descr=""/>
          <p:cNvSpPr txBox="1"/>
          <p:nvPr/>
        </p:nvSpPr>
        <p:spPr>
          <a:xfrm>
            <a:off x="6608497" y="1713069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13" name="object 813" descr=""/>
          <p:cNvSpPr txBox="1"/>
          <p:nvPr/>
        </p:nvSpPr>
        <p:spPr>
          <a:xfrm>
            <a:off x="6542720" y="1832479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14" name="object 814" descr=""/>
          <p:cNvGrpSpPr/>
          <p:nvPr/>
        </p:nvGrpSpPr>
        <p:grpSpPr>
          <a:xfrm>
            <a:off x="6561353" y="1463102"/>
            <a:ext cx="640080" cy="545465"/>
            <a:chOff x="6561353" y="1463102"/>
            <a:chExt cx="640080" cy="545465"/>
          </a:xfrm>
        </p:grpSpPr>
        <p:sp>
          <p:nvSpPr>
            <p:cNvPr id="815" name="object 815" descr=""/>
            <p:cNvSpPr/>
            <p:nvPr/>
          </p:nvSpPr>
          <p:spPr>
            <a:xfrm>
              <a:off x="6564528" y="1851196"/>
              <a:ext cx="551815" cy="154305"/>
            </a:xfrm>
            <a:custGeom>
              <a:avLst/>
              <a:gdLst/>
              <a:ahLst/>
              <a:cxnLst/>
              <a:rect l="l" t="t" r="r" b="b"/>
              <a:pathLst>
                <a:path w="551815" h="154305">
                  <a:moveTo>
                    <a:pt x="551513" y="153816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6" name="object 816" descr=""/>
            <p:cNvSpPr/>
            <p:nvPr/>
          </p:nvSpPr>
          <p:spPr>
            <a:xfrm>
              <a:off x="7116042" y="1465642"/>
              <a:ext cx="84455" cy="158115"/>
            </a:xfrm>
            <a:custGeom>
              <a:avLst/>
              <a:gdLst/>
              <a:ahLst/>
              <a:cxnLst/>
              <a:rect l="l" t="t" r="r" b="b"/>
              <a:pathLst>
                <a:path w="84454" h="158115">
                  <a:moveTo>
                    <a:pt x="0" y="157864"/>
                  </a:moveTo>
                  <a:lnTo>
                    <a:pt x="0" y="0"/>
                  </a:lnTo>
                  <a:lnTo>
                    <a:pt x="83991" y="0"/>
                  </a:lnTo>
                  <a:lnTo>
                    <a:pt x="83991" y="157864"/>
                  </a:lnTo>
                  <a:lnTo>
                    <a:pt x="0" y="157864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17" name="object 817" descr=""/>
            <p:cNvSpPr/>
            <p:nvPr/>
          </p:nvSpPr>
          <p:spPr>
            <a:xfrm>
              <a:off x="7140329" y="1465642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w="0" h="158115">
                  <a:moveTo>
                    <a:pt x="0" y="157864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18" name="object 818" descr=""/>
          <p:cNvSpPr txBox="1"/>
          <p:nvPr/>
        </p:nvSpPr>
        <p:spPr>
          <a:xfrm>
            <a:off x="6646951" y="1271858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33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19" name="object 819" descr=""/>
          <p:cNvGrpSpPr/>
          <p:nvPr/>
        </p:nvGrpSpPr>
        <p:grpSpPr>
          <a:xfrm>
            <a:off x="6664572" y="1407822"/>
            <a:ext cx="990600" cy="2802255"/>
            <a:chOff x="6664572" y="1407822"/>
            <a:chExt cx="990600" cy="2802255"/>
          </a:xfrm>
        </p:grpSpPr>
        <p:sp>
          <p:nvSpPr>
            <p:cNvPr id="820" name="object 820" descr=""/>
            <p:cNvSpPr/>
            <p:nvPr/>
          </p:nvSpPr>
          <p:spPr>
            <a:xfrm>
              <a:off x="6667747" y="1410997"/>
              <a:ext cx="473075" cy="160020"/>
            </a:xfrm>
            <a:custGeom>
              <a:avLst/>
              <a:gdLst/>
              <a:ahLst/>
              <a:cxnLst/>
              <a:rect l="l" t="t" r="r" b="b"/>
              <a:pathLst>
                <a:path w="473075" h="160019">
                  <a:moveTo>
                    <a:pt x="472581" y="15988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1" name="object 821" descr=""/>
            <p:cNvSpPr/>
            <p:nvPr/>
          </p:nvSpPr>
          <p:spPr>
            <a:xfrm>
              <a:off x="7593682" y="4010700"/>
              <a:ext cx="60325" cy="196850"/>
            </a:xfrm>
            <a:custGeom>
              <a:avLst/>
              <a:gdLst/>
              <a:ahLst/>
              <a:cxnLst/>
              <a:rect l="l" t="t" r="r" b="b"/>
              <a:pathLst>
                <a:path w="60325" h="196850">
                  <a:moveTo>
                    <a:pt x="0" y="196318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96318"/>
                  </a:lnTo>
                  <a:lnTo>
                    <a:pt x="0" y="196318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2" name="object 822" descr=""/>
            <p:cNvSpPr/>
            <p:nvPr/>
          </p:nvSpPr>
          <p:spPr>
            <a:xfrm>
              <a:off x="7617969" y="4010700"/>
              <a:ext cx="0" cy="196850"/>
            </a:xfrm>
            <a:custGeom>
              <a:avLst/>
              <a:gdLst/>
              <a:ahLst/>
              <a:cxnLst/>
              <a:rect l="l" t="t" r="r" b="b"/>
              <a:pathLst>
                <a:path w="0" h="196850">
                  <a:moveTo>
                    <a:pt x="0" y="196318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3" name="object 823" descr=""/>
          <p:cNvSpPr txBox="1"/>
          <p:nvPr/>
        </p:nvSpPr>
        <p:spPr>
          <a:xfrm>
            <a:off x="7053756" y="3797688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63500">
              <a:lnSpc>
                <a:spcPts val="950"/>
              </a:lnSpc>
              <a:spcBef>
                <a:spcPts val="21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22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24" name="object 824" descr=""/>
          <p:cNvGrpSpPr/>
          <p:nvPr/>
        </p:nvGrpSpPr>
        <p:grpSpPr>
          <a:xfrm>
            <a:off x="7071376" y="1463102"/>
            <a:ext cx="715010" cy="2681605"/>
            <a:chOff x="7071376" y="1463102"/>
            <a:chExt cx="715010" cy="2681605"/>
          </a:xfrm>
        </p:grpSpPr>
        <p:sp>
          <p:nvSpPr>
            <p:cNvPr id="825" name="object 825" descr=""/>
            <p:cNvSpPr/>
            <p:nvPr/>
          </p:nvSpPr>
          <p:spPr>
            <a:xfrm>
              <a:off x="7074551" y="3936827"/>
              <a:ext cx="543560" cy="204470"/>
            </a:xfrm>
            <a:custGeom>
              <a:avLst/>
              <a:gdLst/>
              <a:ahLst/>
              <a:cxnLst/>
              <a:rect l="l" t="t" r="r" b="b"/>
              <a:pathLst>
                <a:path w="543559" h="204470">
                  <a:moveTo>
                    <a:pt x="543417" y="20441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6" name="object 826" descr=""/>
            <p:cNvSpPr/>
            <p:nvPr/>
          </p:nvSpPr>
          <p:spPr>
            <a:xfrm>
              <a:off x="7677674" y="1465642"/>
              <a:ext cx="107314" cy="205740"/>
            </a:xfrm>
            <a:custGeom>
              <a:avLst/>
              <a:gdLst/>
              <a:ahLst/>
              <a:cxnLst/>
              <a:rect l="l" t="t" r="r" b="b"/>
              <a:pathLst>
                <a:path w="107315" h="205739">
                  <a:moveTo>
                    <a:pt x="0" y="205426"/>
                  </a:moveTo>
                  <a:lnTo>
                    <a:pt x="0" y="0"/>
                  </a:lnTo>
                  <a:lnTo>
                    <a:pt x="107266" y="0"/>
                  </a:lnTo>
                  <a:lnTo>
                    <a:pt x="107266" y="205426"/>
                  </a:lnTo>
                  <a:lnTo>
                    <a:pt x="0" y="205426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27" name="object 827" descr=""/>
            <p:cNvSpPr/>
            <p:nvPr/>
          </p:nvSpPr>
          <p:spPr>
            <a:xfrm>
              <a:off x="7700949" y="1465642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w="0" h="205739">
                  <a:moveTo>
                    <a:pt x="0" y="205426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28" name="object 828" descr=""/>
          <p:cNvSpPr txBox="1"/>
          <p:nvPr/>
        </p:nvSpPr>
        <p:spPr>
          <a:xfrm>
            <a:off x="7936177" y="859993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29" name="object 829" descr=""/>
          <p:cNvSpPr txBox="1"/>
          <p:nvPr/>
        </p:nvSpPr>
        <p:spPr>
          <a:xfrm>
            <a:off x="7871412" y="979404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30" name="object 830" descr=""/>
          <p:cNvGrpSpPr/>
          <p:nvPr/>
        </p:nvGrpSpPr>
        <p:grpSpPr>
          <a:xfrm>
            <a:off x="7697775" y="994945"/>
            <a:ext cx="482600" cy="847725"/>
            <a:chOff x="7697775" y="994945"/>
            <a:chExt cx="482600" cy="847725"/>
          </a:xfrm>
        </p:grpSpPr>
        <p:sp>
          <p:nvSpPr>
            <p:cNvPr id="831" name="object 831" descr=""/>
            <p:cNvSpPr/>
            <p:nvPr/>
          </p:nvSpPr>
          <p:spPr>
            <a:xfrm>
              <a:off x="7700950" y="998120"/>
              <a:ext cx="424180" cy="605155"/>
            </a:xfrm>
            <a:custGeom>
              <a:avLst/>
              <a:gdLst/>
              <a:ahLst/>
              <a:cxnLst/>
              <a:rect l="l" t="t" r="r" b="b"/>
              <a:pathLst>
                <a:path w="424179" h="605155">
                  <a:moveTo>
                    <a:pt x="0" y="605146"/>
                  </a:moveTo>
                  <a:lnTo>
                    <a:pt x="192270" y="0"/>
                  </a:lnTo>
                  <a:lnTo>
                    <a:pt x="42400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2" name="object 832" descr=""/>
            <p:cNvSpPr/>
            <p:nvPr/>
          </p:nvSpPr>
          <p:spPr>
            <a:xfrm>
              <a:off x="8023762" y="1377602"/>
              <a:ext cx="154940" cy="462915"/>
            </a:xfrm>
            <a:custGeom>
              <a:avLst/>
              <a:gdLst/>
              <a:ahLst/>
              <a:cxnLst/>
              <a:rect l="l" t="t" r="r" b="b"/>
              <a:pathLst>
                <a:path w="154940" h="462914">
                  <a:moveTo>
                    <a:pt x="0" y="462461"/>
                  </a:moveTo>
                  <a:lnTo>
                    <a:pt x="0" y="267155"/>
                  </a:lnTo>
                </a:path>
                <a:path w="154940" h="462914">
                  <a:moveTo>
                    <a:pt x="0" y="195306"/>
                  </a:moveTo>
                  <a:lnTo>
                    <a:pt x="0" y="0"/>
                  </a:lnTo>
                  <a:lnTo>
                    <a:pt x="154828" y="0"/>
                  </a:lnTo>
                  <a:lnTo>
                    <a:pt x="154828" y="195306"/>
                  </a:lnTo>
                </a:path>
                <a:path w="154940" h="462914">
                  <a:moveTo>
                    <a:pt x="154828" y="267155"/>
                  </a:moveTo>
                  <a:lnTo>
                    <a:pt x="154828" y="462461"/>
                  </a:lnTo>
                  <a:lnTo>
                    <a:pt x="0" y="46246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3" name="object 833" descr=""/>
            <p:cNvSpPr/>
            <p:nvPr/>
          </p:nvSpPr>
          <p:spPr>
            <a:xfrm>
              <a:off x="8047037" y="1377602"/>
              <a:ext cx="0" cy="462915"/>
            </a:xfrm>
            <a:custGeom>
              <a:avLst/>
              <a:gdLst/>
              <a:ahLst/>
              <a:cxnLst/>
              <a:rect l="l" t="t" r="r" b="b"/>
              <a:pathLst>
                <a:path w="0" h="462914">
                  <a:moveTo>
                    <a:pt x="0" y="46246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34" name="object 834" descr=""/>
          <p:cNvSpPr txBox="1"/>
          <p:nvPr/>
        </p:nvSpPr>
        <p:spPr>
          <a:xfrm>
            <a:off x="7782361" y="1725212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35" name="object 835" descr=""/>
          <p:cNvSpPr txBox="1"/>
          <p:nvPr/>
        </p:nvSpPr>
        <p:spPr>
          <a:xfrm>
            <a:off x="7724679" y="1844622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36" name="object 836" descr=""/>
          <p:cNvGrpSpPr/>
          <p:nvPr/>
        </p:nvGrpSpPr>
        <p:grpSpPr>
          <a:xfrm>
            <a:off x="7742301" y="1463102"/>
            <a:ext cx="855980" cy="450850"/>
            <a:chOff x="7742301" y="1463102"/>
            <a:chExt cx="855980" cy="450850"/>
          </a:xfrm>
        </p:grpSpPr>
        <p:sp>
          <p:nvSpPr>
            <p:cNvPr id="837" name="object 837" descr=""/>
            <p:cNvSpPr/>
            <p:nvPr/>
          </p:nvSpPr>
          <p:spPr>
            <a:xfrm>
              <a:off x="7745476" y="1685235"/>
              <a:ext cx="301625" cy="178435"/>
            </a:xfrm>
            <a:custGeom>
              <a:avLst/>
              <a:gdLst/>
              <a:ahLst/>
              <a:cxnLst/>
              <a:rect l="l" t="t" r="r" b="b"/>
              <a:pathLst>
                <a:path w="301625" h="178435">
                  <a:moveTo>
                    <a:pt x="301561" y="0"/>
                  </a:moveTo>
                  <a:lnTo>
                    <a:pt x="216557" y="178103"/>
                  </a:lnTo>
                  <a:lnTo>
                    <a:pt x="0" y="17810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8" name="object 838" descr=""/>
            <p:cNvSpPr/>
            <p:nvPr/>
          </p:nvSpPr>
          <p:spPr>
            <a:xfrm>
              <a:off x="8345563" y="1465642"/>
              <a:ext cx="251460" cy="445770"/>
            </a:xfrm>
            <a:custGeom>
              <a:avLst/>
              <a:gdLst/>
              <a:ahLst/>
              <a:cxnLst/>
              <a:rect l="l" t="t" r="r" b="b"/>
              <a:pathLst>
                <a:path w="251459" h="445769">
                  <a:moveTo>
                    <a:pt x="0" y="445258"/>
                  </a:moveTo>
                  <a:lnTo>
                    <a:pt x="0" y="258047"/>
                  </a:lnTo>
                </a:path>
                <a:path w="251459" h="445769">
                  <a:moveTo>
                    <a:pt x="0" y="187211"/>
                  </a:moveTo>
                  <a:lnTo>
                    <a:pt x="0" y="0"/>
                  </a:lnTo>
                  <a:lnTo>
                    <a:pt x="250963" y="0"/>
                  </a:lnTo>
                  <a:lnTo>
                    <a:pt x="250963" y="187211"/>
                  </a:lnTo>
                </a:path>
                <a:path w="251459" h="445769">
                  <a:moveTo>
                    <a:pt x="250963" y="258047"/>
                  </a:moveTo>
                  <a:lnTo>
                    <a:pt x="250963" y="445258"/>
                  </a:lnTo>
                  <a:lnTo>
                    <a:pt x="0" y="445258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39" name="object 839" descr=""/>
            <p:cNvSpPr/>
            <p:nvPr/>
          </p:nvSpPr>
          <p:spPr>
            <a:xfrm>
              <a:off x="8369850" y="1465642"/>
              <a:ext cx="0" cy="445770"/>
            </a:xfrm>
            <a:custGeom>
              <a:avLst/>
              <a:gdLst/>
              <a:ahLst/>
              <a:cxnLst/>
              <a:rect l="l" t="t" r="r" b="b"/>
              <a:pathLst>
                <a:path w="0" h="445769">
                  <a:moveTo>
                    <a:pt x="0" y="445258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0" name="object 840" descr=""/>
          <p:cNvSpPr txBox="1"/>
          <p:nvPr/>
        </p:nvSpPr>
        <p:spPr>
          <a:xfrm>
            <a:off x="8958248" y="1486391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41" name="object 841" descr=""/>
          <p:cNvSpPr txBox="1"/>
          <p:nvPr/>
        </p:nvSpPr>
        <p:spPr>
          <a:xfrm>
            <a:off x="8892471" y="1605802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42" name="object 842" descr=""/>
          <p:cNvGrpSpPr/>
          <p:nvPr/>
        </p:nvGrpSpPr>
        <p:grpSpPr>
          <a:xfrm>
            <a:off x="8366674" y="1621343"/>
            <a:ext cx="782955" cy="2628265"/>
            <a:chOff x="8366674" y="1621343"/>
            <a:chExt cx="782955" cy="2628265"/>
          </a:xfrm>
        </p:grpSpPr>
        <p:sp>
          <p:nvSpPr>
            <p:cNvPr id="843" name="object 843" descr=""/>
            <p:cNvSpPr/>
            <p:nvPr/>
          </p:nvSpPr>
          <p:spPr>
            <a:xfrm>
              <a:off x="8369849" y="1624518"/>
              <a:ext cx="776605" cy="137795"/>
            </a:xfrm>
            <a:custGeom>
              <a:avLst/>
              <a:gdLst/>
              <a:ahLst/>
              <a:cxnLst/>
              <a:rect l="l" t="t" r="r" b="b"/>
              <a:pathLst>
                <a:path w="776604" h="137794">
                  <a:moveTo>
                    <a:pt x="0" y="137625"/>
                  </a:moveTo>
                  <a:lnTo>
                    <a:pt x="544429" y="0"/>
                  </a:lnTo>
                  <a:lnTo>
                    <a:pt x="77616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4" name="object 844" descr=""/>
            <p:cNvSpPr/>
            <p:nvPr/>
          </p:nvSpPr>
          <p:spPr>
            <a:xfrm>
              <a:off x="8501403" y="3983377"/>
              <a:ext cx="60325" cy="263525"/>
            </a:xfrm>
            <a:custGeom>
              <a:avLst/>
              <a:gdLst/>
              <a:ahLst/>
              <a:cxnLst/>
              <a:rect l="l" t="t" r="r" b="b"/>
              <a:pathLst>
                <a:path w="60325" h="263525">
                  <a:moveTo>
                    <a:pt x="0" y="263107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263107"/>
                  </a:lnTo>
                  <a:lnTo>
                    <a:pt x="0" y="26310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5" name="object 845" descr=""/>
            <p:cNvSpPr/>
            <p:nvPr/>
          </p:nvSpPr>
          <p:spPr>
            <a:xfrm>
              <a:off x="8524678" y="3983377"/>
              <a:ext cx="0" cy="263525"/>
            </a:xfrm>
            <a:custGeom>
              <a:avLst/>
              <a:gdLst/>
              <a:ahLst/>
              <a:cxnLst/>
              <a:rect l="l" t="t" r="r" b="b"/>
              <a:pathLst>
                <a:path w="0" h="263525">
                  <a:moveTo>
                    <a:pt x="0" y="26310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46" name="object 846" descr=""/>
          <p:cNvSpPr txBox="1"/>
          <p:nvPr/>
        </p:nvSpPr>
        <p:spPr>
          <a:xfrm>
            <a:off x="8131484" y="4327951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4769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13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47" name="object 847" descr=""/>
          <p:cNvGrpSpPr/>
          <p:nvPr/>
        </p:nvGrpSpPr>
        <p:grpSpPr>
          <a:xfrm>
            <a:off x="8149104" y="3917084"/>
            <a:ext cx="807085" cy="553720"/>
            <a:chOff x="8149104" y="3917084"/>
            <a:chExt cx="807085" cy="553720"/>
          </a:xfrm>
        </p:grpSpPr>
        <p:sp>
          <p:nvSpPr>
            <p:cNvPr id="848" name="object 848" descr=""/>
            <p:cNvSpPr/>
            <p:nvPr/>
          </p:nvSpPr>
          <p:spPr>
            <a:xfrm>
              <a:off x="8152279" y="4158445"/>
              <a:ext cx="372745" cy="309245"/>
            </a:xfrm>
            <a:custGeom>
              <a:avLst/>
              <a:gdLst/>
              <a:ahLst/>
              <a:cxnLst/>
              <a:rect l="l" t="t" r="r" b="b"/>
              <a:pathLst>
                <a:path w="372745" h="309245">
                  <a:moveTo>
                    <a:pt x="372398" y="0"/>
                  </a:moveTo>
                  <a:lnTo>
                    <a:pt x="231736" y="308645"/>
                  </a:lnTo>
                  <a:lnTo>
                    <a:pt x="0" y="30864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49" name="object 849" descr=""/>
            <p:cNvSpPr/>
            <p:nvPr/>
          </p:nvSpPr>
          <p:spPr>
            <a:xfrm>
              <a:off x="8668375" y="3919624"/>
              <a:ext cx="286385" cy="354330"/>
            </a:xfrm>
            <a:custGeom>
              <a:avLst/>
              <a:gdLst/>
              <a:ahLst/>
              <a:cxnLst/>
              <a:rect l="l" t="t" r="r" b="b"/>
              <a:pathLst>
                <a:path w="286384" h="354329">
                  <a:moveTo>
                    <a:pt x="0" y="354182"/>
                  </a:moveTo>
                  <a:lnTo>
                    <a:pt x="0" y="0"/>
                  </a:lnTo>
                  <a:lnTo>
                    <a:pt x="286382" y="0"/>
                  </a:lnTo>
                  <a:lnTo>
                    <a:pt x="286382" y="354182"/>
                  </a:lnTo>
                  <a:lnTo>
                    <a:pt x="0" y="354182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0" name="object 850" descr=""/>
            <p:cNvSpPr/>
            <p:nvPr/>
          </p:nvSpPr>
          <p:spPr>
            <a:xfrm>
              <a:off x="8692661" y="3919624"/>
              <a:ext cx="0" cy="354330"/>
            </a:xfrm>
            <a:custGeom>
              <a:avLst/>
              <a:gdLst/>
              <a:ahLst/>
              <a:cxnLst/>
              <a:rect l="l" t="t" r="r" b="b"/>
              <a:pathLst>
                <a:path w="0" h="354329">
                  <a:moveTo>
                    <a:pt x="0" y="354182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1" name="object 851" descr=""/>
          <p:cNvSpPr txBox="1"/>
          <p:nvPr/>
        </p:nvSpPr>
        <p:spPr>
          <a:xfrm>
            <a:off x="8367269" y="3662087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52" name="object 852" descr=""/>
          <p:cNvSpPr txBox="1"/>
          <p:nvPr/>
        </p:nvSpPr>
        <p:spPr>
          <a:xfrm>
            <a:off x="8302504" y="3781497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53" name="object 853" descr=""/>
          <p:cNvGrpSpPr/>
          <p:nvPr/>
        </p:nvGrpSpPr>
        <p:grpSpPr>
          <a:xfrm>
            <a:off x="8320124" y="3422240"/>
            <a:ext cx="934719" cy="736600"/>
            <a:chOff x="8320124" y="3422240"/>
            <a:chExt cx="934719" cy="736600"/>
          </a:xfrm>
        </p:grpSpPr>
        <p:sp>
          <p:nvSpPr>
            <p:cNvPr id="854" name="object 854" descr=""/>
            <p:cNvSpPr/>
            <p:nvPr/>
          </p:nvSpPr>
          <p:spPr>
            <a:xfrm>
              <a:off x="8323299" y="3800214"/>
              <a:ext cx="369570" cy="355600"/>
            </a:xfrm>
            <a:custGeom>
              <a:avLst/>
              <a:gdLst/>
              <a:ahLst/>
              <a:cxnLst/>
              <a:rect l="l" t="t" r="r" b="b"/>
              <a:pathLst>
                <a:path w="369570" h="355600">
                  <a:moveTo>
                    <a:pt x="369362" y="35519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5" name="object 855" descr=""/>
            <p:cNvSpPr/>
            <p:nvPr/>
          </p:nvSpPr>
          <p:spPr>
            <a:xfrm>
              <a:off x="8954757" y="3424780"/>
              <a:ext cx="299085" cy="542925"/>
            </a:xfrm>
            <a:custGeom>
              <a:avLst/>
              <a:gdLst/>
              <a:ahLst/>
              <a:cxnLst/>
              <a:rect l="l" t="t" r="r" b="b"/>
              <a:pathLst>
                <a:path w="299084" h="542925">
                  <a:moveTo>
                    <a:pt x="0" y="542405"/>
                  </a:moveTo>
                  <a:lnTo>
                    <a:pt x="0" y="307633"/>
                  </a:lnTo>
                </a:path>
                <a:path w="299084" h="542925">
                  <a:moveTo>
                    <a:pt x="0" y="235784"/>
                  </a:moveTo>
                  <a:lnTo>
                    <a:pt x="0" y="0"/>
                  </a:lnTo>
                  <a:lnTo>
                    <a:pt x="298525" y="0"/>
                  </a:lnTo>
                  <a:lnTo>
                    <a:pt x="298525" y="235784"/>
                  </a:lnTo>
                </a:path>
                <a:path w="299084" h="542925">
                  <a:moveTo>
                    <a:pt x="298525" y="307633"/>
                  </a:moveTo>
                  <a:lnTo>
                    <a:pt x="298525" y="542405"/>
                  </a:lnTo>
                  <a:lnTo>
                    <a:pt x="0" y="54240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56" name="object 856" descr=""/>
            <p:cNvSpPr/>
            <p:nvPr/>
          </p:nvSpPr>
          <p:spPr>
            <a:xfrm>
              <a:off x="8979044" y="3424780"/>
              <a:ext cx="0" cy="542925"/>
            </a:xfrm>
            <a:custGeom>
              <a:avLst/>
              <a:gdLst/>
              <a:ahLst/>
              <a:cxnLst/>
              <a:rect l="l" t="t" r="r" b="b"/>
              <a:pathLst>
                <a:path w="0" h="542925">
                  <a:moveTo>
                    <a:pt x="0" y="54240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57" name="object 857" descr=""/>
          <p:cNvSpPr txBox="1"/>
          <p:nvPr/>
        </p:nvSpPr>
        <p:spPr>
          <a:xfrm>
            <a:off x="8666806" y="3458685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58" name="object 858" descr=""/>
          <p:cNvSpPr txBox="1"/>
          <p:nvPr/>
        </p:nvSpPr>
        <p:spPr>
          <a:xfrm>
            <a:off x="8601030" y="3578095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59" name="object 859" descr=""/>
          <p:cNvGrpSpPr/>
          <p:nvPr/>
        </p:nvGrpSpPr>
        <p:grpSpPr>
          <a:xfrm>
            <a:off x="8619662" y="3593637"/>
            <a:ext cx="455930" cy="626110"/>
            <a:chOff x="8619662" y="3593637"/>
            <a:chExt cx="455930" cy="626110"/>
          </a:xfrm>
        </p:grpSpPr>
        <p:sp>
          <p:nvSpPr>
            <p:cNvPr id="860" name="object 860" descr=""/>
            <p:cNvSpPr/>
            <p:nvPr/>
          </p:nvSpPr>
          <p:spPr>
            <a:xfrm>
              <a:off x="8622837" y="3596812"/>
              <a:ext cx="356235" cy="190500"/>
            </a:xfrm>
            <a:custGeom>
              <a:avLst/>
              <a:gdLst/>
              <a:ahLst/>
              <a:cxnLst/>
              <a:rect l="l" t="t" r="r" b="b"/>
              <a:pathLst>
                <a:path w="356234" h="190500">
                  <a:moveTo>
                    <a:pt x="356206" y="19024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1" name="object 861" descr=""/>
            <p:cNvSpPr/>
            <p:nvPr/>
          </p:nvSpPr>
          <p:spPr>
            <a:xfrm>
              <a:off x="9038749" y="4071417"/>
              <a:ext cx="35560" cy="146050"/>
            </a:xfrm>
            <a:custGeom>
              <a:avLst/>
              <a:gdLst/>
              <a:ahLst/>
              <a:cxnLst/>
              <a:rect l="l" t="t" r="r" b="b"/>
              <a:pathLst>
                <a:path w="35559" h="146050">
                  <a:moveTo>
                    <a:pt x="0" y="145720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2" name="object 862" descr=""/>
            <p:cNvSpPr/>
            <p:nvPr/>
          </p:nvSpPr>
          <p:spPr>
            <a:xfrm>
              <a:off x="9062024" y="4071417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3" name="object 863" descr=""/>
          <p:cNvSpPr txBox="1"/>
          <p:nvPr/>
        </p:nvSpPr>
        <p:spPr>
          <a:xfrm>
            <a:off x="9167722" y="4624452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64" name="object 864" descr=""/>
          <p:cNvSpPr txBox="1"/>
          <p:nvPr/>
        </p:nvSpPr>
        <p:spPr>
          <a:xfrm>
            <a:off x="9101945" y="4743863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65" name="object 865" descr=""/>
          <p:cNvGrpSpPr/>
          <p:nvPr/>
        </p:nvGrpSpPr>
        <p:grpSpPr>
          <a:xfrm>
            <a:off x="9058849" y="2312129"/>
            <a:ext cx="299085" cy="2453640"/>
            <a:chOff x="9058849" y="2312129"/>
            <a:chExt cx="299085" cy="2453640"/>
          </a:xfrm>
        </p:grpSpPr>
        <p:sp>
          <p:nvSpPr>
            <p:cNvPr id="866" name="object 866" descr=""/>
            <p:cNvSpPr/>
            <p:nvPr/>
          </p:nvSpPr>
          <p:spPr>
            <a:xfrm>
              <a:off x="9062024" y="4168564"/>
              <a:ext cx="292735" cy="594360"/>
            </a:xfrm>
            <a:custGeom>
              <a:avLst/>
              <a:gdLst/>
              <a:ahLst/>
              <a:cxnLst/>
              <a:rect l="l" t="t" r="r" b="b"/>
              <a:pathLst>
                <a:path w="292734" h="594360">
                  <a:moveTo>
                    <a:pt x="0" y="0"/>
                  </a:moveTo>
                  <a:lnTo>
                    <a:pt x="60717" y="594015"/>
                  </a:lnTo>
                  <a:lnTo>
                    <a:pt x="292453" y="59401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7" name="object 867" descr=""/>
            <p:cNvSpPr/>
            <p:nvPr/>
          </p:nvSpPr>
          <p:spPr>
            <a:xfrm>
              <a:off x="9169291" y="2314669"/>
              <a:ext cx="36830" cy="146050"/>
            </a:xfrm>
            <a:custGeom>
              <a:avLst/>
              <a:gdLst/>
              <a:ahLst/>
              <a:cxnLst/>
              <a:rect l="l" t="t" r="r" b="b"/>
              <a:pathLst>
                <a:path w="36829" h="146050">
                  <a:moveTo>
                    <a:pt x="0" y="145720"/>
                  </a:moveTo>
                  <a:lnTo>
                    <a:pt x="0" y="0"/>
                  </a:lnTo>
                  <a:lnTo>
                    <a:pt x="36430" y="0"/>
                  </a:lnTo>
                  <a:lnTo>
                    <a:pt x="36430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68" name="object 868" descr=""/>
            <p:cNvSpPr/>
            <p:nvPr/>
          </p:nvSpPr>
          <p:spPr>
            <a:xfrm>
              <a:off x="9193578" y="2314669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69" name="object 869" descr=""/>
          <p:cNvSpPr txBox="1"/>
          <p:nvPr/>
        </p:nvSpPr>
        <p:spPr>
          <a:xfrm>
            <a:off x="9345825" y="2079395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70" name="object 870" descr=""/>
          <p:cNvGrpSpPr/>
          <p:nvPr/>
        </p:nvGrpSpPr>
        <p:grpSpPr>
          <a:xfrm>
            <a:off x="9190403" y="2214347"/>
            <a:ext cx="411480" cy="1682750"/>
            <a:chOff x="9190403" y="2214347"/>
            <a:chExt cx="411480" cy="1682750"/>
          </a:xfrm>
        </p:grpSpPr>
        <p:sp>
          <p:nvSpPr>
            <p:cNvPr id="871" name="object 871" descr=""/>
            <p:cNvSpPr/>
            <p:nvPr/>
          </p:nvSpPr>
          <p:spPr>
            <a:xfrm>
              <a:off x="9193578" y="2217522"/>
              <a:ext cx="405130" cy="194310"/>
            </a:xfrm>
            <a:custGeom>
              <a:avLst/>
              <a:gdLst/>
              <a:ahLst/>
              <a:cxnLst/>
              <a:rect l="l" t="t" r="r" b="b"/>
              <a:pathLst>
                <a:path w="405129" h="194310">
                  <a:moveTo>
                    <a:pt x="0" y="194294"/>
                  </a:moveTo>
                  <a:lnTo>
                    <a:pt x="174055" y="0"/>
                  </a:lnTo>
                  <a:lnTo>
                    <a:pt x="40478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2" name="object 872" descr=""/>
            <p:cNvSpPr/>
            <p:nvPr/>
          </p:nvSpPr>
          <p:spPr>
            <a:xfrm>
              <a:off x="9325132" y="3748604"/>
              <a:ext cx="35560" cy="146050"/>
            </a:xfrm>
            <a:custGeom>
              <a:avLst/>
              <a:gdLst/>
              <a:ahLst/>
              <a:cxnLst/>
              <a:rect l="l" t="t" r="r" b="b"/>
              <a:pathLst>
                <a:path w="35559" h="146050">
                  <a:moveTo>
                    <a:pt x="0" y="145720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3" name="object 873" descr=""/>
            <p:cNvSpPr/>
            <p:nvPr/>
          </p:nvSpPr>
          <p:spPr>
            <a:xfrm>
              <a:off x="9348406" y="3748604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4" name="object 874" descr=""/>
          <p:cNvSpPr txBox="1"/>
          <p:nvPr/>
        </p:nvSpPr>
        <p:spPr>
          <a:xfrm>
            <a:off x="9430829" y="3398980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75" name="object 875" descr=""/>
          <p:cNvGrpSpPr/>
          <p:nvPr/>
        </p:nvGrpSpPr>
        <p:grpSpPr>
          <a:xfrm>
            <a:off x="9323861" y="3196575"/>
            <a:ext cx="363220" cy="652780"/>
            <a:chOff x="9323861" y="3196575"/>
            <a:chExt cx="363220" cy="652780"/>
          </a:xfrm>
        </p:grpSpPr>
        <p:sp>
          <p:nvSpPr>
            <p:cNvPr id="876" name="object 876" descr=""/>
            <p:cNvSpPr/>
            <p:nvPr/>
          </p:nvSpPr>
          <p:spPr>
            <a:xfrm>
              <a:off x="9348406" y="3537106"/>
              <a:ext cx="335280" cy="309245"/>
            </a:xfrm>
            <a:custGeom>
              <a:avLst/>
              <a:gdLst/>
              <a:ahLst/>
              <a:cxnLst/>
              <a:rect l="l" t="t" r="r" b="b"/>
              <a:pathLst>
                <a:path w="335279" h="309245">
                  <a:moveTo>
                    <a:pt x="0" y="308645"/>
                  </a:moveTo>
                  <a:lnTo>
                    <a:pt x="103219" y="0"/>
                  </a:lnTo>
                  <a:lnTo>
                    <a:pt x="33495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7" name="object 877" descr=""/>
            <p:cNvSpPr/>
            <p:nvPr/>
          </p:nvSpPr>
          <p:spPr>
            <a:xfrm>
              <a:off x="9325131" y="3199115"/>
              <a:ext cx="35560" cy="146050"/>
            </a:xfrm>
            <a:custGeom>
              <a:avLst/>
              <a:gdLst/>
              <a:ahLst/>
              <a:cxnLst/>
              <a:rect l="l" t="t" r="r" b="b"/>
              <a:pathLst>
                <a:path w="35559" h="146050">
                  <a:moveTo>
                    <a:pt x="0" y="145720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78" name="object 878" descr=""/>
            <p:cNvSpPr/>
            <p:nvPr/>
          </p:nvSpPr>
          <p:spPr>
            <a:xfrm>
              <a:off x="9348406" y="3199115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79" name="object 879" descr=""/>
          <p:cNvSpPr txBox="1"/>
          <p:nvPr/>
        </p:nvSpPr>
        <p:spPr>
          <a:xfrm>
            <a:off x="9010870" y="3133848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r" marR="63500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endParaRPr sz="850">
              <a:latin typeface="ISOCPEUR"/>
              <a:cs typeface="ISOCPEUR"/>
            </a:endParaRPr>
          </a:p>
          <a:p>
            <a:pPr algn="r" marR="508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80" name="object 880" descr=""/>
          <p:cNvGrpSpPr/>
          <p:nvPr/>
        </p:nvGrpSpPr>
        <p:grpSpPr>
          <a:xfrm>
            <a:off x="7162333" y="1631086"/>
            <a:ext cx="2189480" cy="1668780"/>
            <a:chOff x="7162333" y="1631086"/>
            <a:chExt cx="2189480" cy="1668780"/>
          </a:xfrm>
        </p:grpSpPr>
        <p:sp>
          <p:nvSpPr>
            <p:cNvPr id="881" name="object 881" descr=""/>
            <p:cNvSpPr/>
            <p:nvPr/>
          </p:nvSpPr>
          <p:spPr>
            <a:xfrm>
              <a:off x="9032677" y="3271975"/>
              <a:ext cx="316230" cy="24765"/>
            </a:xfrm>
            <a:custGeom>
              <a:avLst/>
              <a:gdLst/>
              <a:ahLst/>
              <a:cxnLst/>
              <a:rect l="l" t="t" r="r" b="b"/>
              <a:pathLst>
                <a:path w="316229" h="24764">
                  <a:moveTo>
                    <a:pt x="315728" y="2428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2" name="object 882" descr=""/>
            <p:cNvSpPr/>
            <p:nvPr/>
          </p:nvSpPr>
          <p:spPr>
            <a:xfrm>
              <a:off x="7163603" y="1633626"/>
              <a:ext cx="84455" cy="158115"/>
            </a:xfrm>
            <a:custGeom>
              <a:avLst/>
              <a:gdLst/>
              <a:ahLst/>
              <a:cxnLst/>
              <a:rect l="l" t="t" r="r" b="b"/>
              <a:pathLst>
                <a:path w="84454" h="158114">
                  <a:moveTo>
                    <a:pt x="0" y="157864"/>
                  </a:moveTo>
                  <a:lnTo>
                    <a:pt x="0" y="0"/>
                  </a:lnTo>
                  <a:lnTo>
                    <a:pt x="83991" y="0"/>
                  </a:lnTo>
                  <a:lnTo>
                    <a:pt x="83991" y="157864"/>
                  </a:lnTo>
                  <a:lnTo>
                    <a:pt x="0" y="157864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3" name="object 883" descr=""/>
            <p:cNvSpPr/>
            <p:nvPr/>
          </p:nvSpPr>
          <p:spPr>
            <a:xfrm>
              <a:off x="7187890" y="1633626"/>
              <a:ext cx="0" cy="158115"/>
            </a:xfrm>
            <a:custGeom>
              <a:avLst/>
              <a:gdLst/>
              <a:ahLst/>
              <a:cxnLst/>
              <a:rect l="l" t="t" r="r" b="b"/>
              <a:pathLst>
                <a:path w="0" h="158114">
                  <a:moveTo>
                    <a:pt x="0" y="157864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84" name="object 884" descr=""/>
          <p:cNvSpPr txBox="1"/>
          <p:nvPr/>
        </p:nvSpPr>
        <p:spPr>
          <a:xfrm>
            <a:off x="6783565" y="1495499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33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85" name="object 885" descr=""/>
          <p:cNvSpPr txBox="1"/>
          <p:nvPr/>
        </p:nvSpPr>
        <p:spPr>
          <a:xfrm>
            <a:off x="6719812" y="1614910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886" name="object 886" descr=""/>
          <p:cNvGrpSpPr/>
          <p:nvPr/>
        </p:nvGrpSpPr>
        <p:grpSpPr>
          <a:xfrm>
            <a:off x="6737432" y="1630451"/>
            <a:ext cx="547370" cy="426084"/>
            <a:chOff x="6737432" y="1630451"/>
            <a:chExt cx="547370" cy="426084"/>
          </a:xfrm>
        </p:grpSpPr>
        <p:sp>
          <p:nvSpPr>
            <p:cNvPr id="887" name="object 887" descr=""/>
            <p:cNvSpPr/>
            <p:nvPr/>
          </p:nvSpPr>
          <p:spPr>
            <a:xfrm>
              <a:off x="6740607" y="1633626"/>
              <a:ext cx="447675" cy="105410"/>
            </a:xfrm>
            <a:custGeom>
              <a:avLst/>
              <a:gdLst/>
              <a:ahLst/>
              <a:cxnLst/>
              <a:rect l="l" t="t" r="r" b="b"/>
              <a:pathLst>
                <a:path w="447675" h="105410">
                  <a:moveTo>
                    <a:pt x="447282" y="105242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8" name="object 888" descr=""/>
            <p:cNvSpPr/>
            <p:nvPr/>
          </p:nvSpPr>
          <p:spPr>
            <a:xfrm>
              <a:off x="7247595" y="1907865"/>
              <a:ext cx="35560" cy="146050"/>
            </a:xfrm>
            <a:custGeom>
              <a:avLst/>
              <a:gdLst/>
              <a:ahLst/>
              <a:cxnLst/>
              <a:rect l="l" t="t" r="r" b="b"/>
              <a:pathLst>
                <a:path w="35559" h="146050">
                  <a:moveTo>
                    <a:pt x="0" y="145720"/>
                  </a:moveTo>
                  <a:lnTo>
                    <a:pt x="0" y="0"/>
                  </a:lnTo>
                  <a:lnTo>
                    <a:pt x="35418" y="0"/>
                  </a:lnTo>
                  <a:lnTo>
                    <a:pt x="35418" y="145720"/>
                  </a:lnTo>
                  <a:lnTo>
                    <a:pt x="0" y="1457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889" name="object 889" descr=""/>
            <p:cNvSpPr/>
            <p:nvPr/>
          </p:nvSpPr>
          <p:spPr>
            <a:xfrm>
              <a:off x="7271882" y="1907865"/>
              <a:ext cx="0" cy="146050"/>
            </a:xfrm>
            <a:custGeom>
              <a:avLst/>
              <a:gdLst/>
              <a:ahLst/>
              <a:cxnLst/>
              <a:rect l="l" t="t" r="r" b="b"/>
              <a:pathLst>
                <a:path w="0" h="146050">
                  <a:moveTo>
                    <a:pt x="0" y="1457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890" name="object 890" descr=""/>
          <p:cNvSpPr txBox="1"/>
          <p:nvPr/>
        </p:nvSpPr>
        <p:spPr>
          <a:xfrm>
            <a:off x="7282457" y="216945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5405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34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891" name="object 891" descr=""/>
          <p:cNvSpPr/>
          <p:nvPr/>
        </p:nvSpPr>
        <p:spPr>
          <a:xfrm>
            <a:off x="1563464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2" name="object 892" descr=""/>
          <p:cNvSpPr/>
          <p:nvPr/>
        </p:nvSpPr>
        <p:spPr>
          <a:xfrm>
            <a:off x="1743592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3" name="object 893" descr=""/>
          <p:cNvSpPr/>
          <p:nvPr/>
        </p:nvSpPr>
        <p:spPr>
          <a:xfrm>
            <a:off x="1743592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4" name="object 894" descr=""/>
          <p:cNvSpPr/>
          <p:nvPr/>
        </p:nvSpPr>
        <p:spPr>
          <a:xfrm>
            <a:off x="1743592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5" name="object 895" descr=""/>
          <p:cNvSpPr/>
          <p:nvPr/>
        </p:nvSpPr>
        <p:spPr>
          <a:xfrm>
            <a:off x="1743592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6" name="object 896" descr=""/>
          <p:cNvSpPr/>
          <p:nvPr/>
        </p:nvSpPr>
        <p:spPr>
          <a:xfrm>
            <a:off x="1743592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7" name="object 897" descr=""/>
          <p:cNvSpPr/>
          <p:nvPr/>
        </p:nvSpPr>
        <p:spPr>
          <a:xfrm>
            <a:off x="1743592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8" name="object 898" descr=""/>
          <p:cNvSpPr/>
          <p:nvPr/>
        </p:nvSpPr>
        <p:spPr>
          <a:xfrm>
            <a:off x="1743592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899" name="object 899" descr=""/>
          <p:cNvSpPr/>
          <p:nvPr/>
        </p:nvSpPr>
        <p:spPr>
          <a:xfrm>
            <a:off x="1922707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0" name="object 900" descr=""/>
          <p:cNvSpPr/>
          <p:nvPr/>
        </p:nvSpPr>
        <p:spPr>
          <a:xfrm>
            <a:off x="1922707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1" name="object 901" descr=""/>
          <p:cNvSpPr/>
          <p:nvPr/>
        </p:nvSpPr>
        <p:spPr>
          <a:xfrm>
            <a:off x="1922707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2" name="object 902" descr=""/>
          <p:cNvSpPr/>
          <p:nvPr/>
        </p:nvSpPr>
        <p:spPr>
          <a:xfrm>
            <a:off x="1922707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3" name="object 903" descr=""/>
          <p:cNvSpPr/>
          <p:nvPr/>
        </p:nvSpPr>
        <p:spPr>
          <a:xfrm>
            <a:off x="1922707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4" name="object 904" descr=""/>
          <p:cNvSpPr/>
          <p:nvPr/>
        </p:nvSpPr>
        <p:spPr>
          <a:xfrm>
            <a:off x="1922707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5" name="object 905" descr=""/>
          <p:cNvSpPr/>
          <p:nvPr/>
        </p:nvSpPr>
        <p:spPr>
          <a:xfrm>
            <a:off x="1922707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6" name="object 906" descr=""/>
          <p:cNvSpPr/>
          <p:nvPr/>
        </p:nvSpPr>
        <p:spPr>
          <a:xfrm>
            <a:off x="1922707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7" name="object 907" descr=""/>
          <p:cNvSpPr/>
          <p:nvPr/>
        </p:nvSpPr>
        <p:spPr>
          <a:xfrm>
            <a:off x="2280938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8" name="object 908" descr=""/>
          <p:cNvSpPr/>
          <p:nvPr/>
        </p:nvSpPr>
        <p:spPr>
          <a:xfrm>
            <a:off x="2280938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09" name="object 909" descr=""/>
          <p:cNvSpPr/>
          <p:nvPr/>
        </p:nvSpPr>
        <p:spPr>
          <a:xfrm>
            <a:off x="2280938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0" name="object 910" descr=""/>
          <p:cNvSpPr/>
          <p:nvPr/>
        </p:nvSpPr>
        <p:spPr>
          <a:xfrm>
            <a:off x="2280938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1" name="object 911" descr=""/>
          <p:cNvSpPr/>
          <p:nvPr/>
        </p:nvSpPr>
        <p:spPr>
          <a:xfrm>
            <a:off x="2280938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2" name="object 912" descr=""/>
          <p:cNvSpPr/>
          <p:nvPr/>
        </p:nvSpPr>
        <p:spPr>
          <a:xfrm>
            <a:off x="2280938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3" name="object 913" descr=""/>
          <p:cNvSpPr/>
          <p:nvPr/>
        </p:nvSpPr>
        <p:spPr>
          <a:xfrm>
            <a:off x="2280938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4" name="object 914" descr=""/>
          <p:cNvSpPr/>
          <p:nvPr/>
        </p:nvSpPr>
        <p:spPr>
          <a:xfrm>
            <a:off x="2280938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5" name="object 915" descr=""/>
          <p:cNvSpPr/>
          <p:nvPr/>
        </p:nvSpPr>
        <p:spPr>
          <a:xfrm>
            <a:off x="2639169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6" name="object 916" descr=""/>
          <p:cNvSpPr/>
          <p:nvPr/>
        </p:nvSpPr>
        <p:spPr>
          <a:xfrm>
            <a:off x="2639169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7" name="object 917" descr=""/>
          <p:cNvSpPr/>
          <p:nvPr/>
        </p:nvSpPr>
        <p:spPr>
          <a:xfrm>
            <a:off x="2639169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8" name="object 918" descr=""/>
          <p:cNvSpPr/>
          <p:nvPr/>
        </p:nvSpPr>
        <p:spPr>
          <a:xfrm>
            <a:off x="2639169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19" name="object 919" descr=""/>
          <p:cNvSpPr/>
          <p:nvPr/>
        </p:nvSpPr>
        <p:spPr>
          <a:xfrm>
            <a:off x="2639169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20" name="object 920" descr=""/>
          <p:cNvGrpSpPr/>
          <p:nvPr/>
        </p:nvGrpSpPr>
        <p:grpSpPr>
          <a:xfrm>
            <a:off x="1467329" y="2001837"/>
            <a:ext cx="6071235" cy="9822180"/>
            <a:chOff x="1467329" y="2001837"/>
            <a:chExt cx="6071235" cy="9822180"/>
          </a:xfrm>
        </p:grpSpPr>
        <p:sp>
          <p:nvSpPr>
            <p:cNvPr id="921" name="object 921" descr=""/>
            <p:cNvSpPr/>
            <p:nvPr/>
          </p:nvSpPr>
          <p:spPr>
            <a:xfrm>
              <a:off x="7271882" y="2005012"/>
              <a:ext cx="263525" cy="302895"/>
            </a:xfrm>
            <a:custGeom>
              <a:avLst/>
              <a:gdLst/>
              <a:ahLst/>
              <a:cxnLst/>
              <a:rect l="l" t="t" r="r" b="b"/>
              <a:pathLst>
                <a:path w="263525" h="302894">
                  <a:moveTo>
                    <a:pt x="0" y="0"/>
                  </a:moveTo>
                  <a:lnTo>
                    <a:pt x="31370" y="302573"/>
                  </a:lnTo>
                  <a:lnTo>
                    <a:pt x="263107" y="30257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922" name="object 922" descr=""/>
            <p:cNvSpPr/>
            <p:nvPr/>
          </p:nvSpPr>
          <p:spPr>
            <a:xfrm>
              <a:off x="1546261" y="7192275"/>
              <a:ext cx="3262629" cy="3980179"/>
            </a:xfrm>
            <a:custGeom>
              <a:avLst/>
              <a:gdLst/>
              <a:ahLst/>
              <a:cxnLst/>
              <a:rect l="l" t="t" r="r" b="b"/>
              <a:pathLst>
                <a:path w="3262629" h="3980179">
                  <a:moveTo>
                    <a:pt x="674971" y="3260507"/>
                  </a:moveTo>
                  <a:lnTo>
                    <a:pt x="794381" y="3260507"/>
                  </a:lnTo>
                  <a:lnTo>
                    <a:pt x="794381" y="3230148"/>
                  </a:lnTo>
                  <a:lnTo>
                    <a:pt x="674971" y="3230148"/>
                  </a:lnTo>
                  <a:lnTo>
                    <a:pt x="674971" y="3260507"/>
                  </a:lnTo>
                </a:path>
                <a:path w="3262629" h="3980179">
                  <a:moveTo>
                    <a:pt x="1033202" y="3260507"/>
                  </a:moveTo>
                  <a:lnTo>
                    <a:pt x="1152612" y="3260507"/>
                  </a:lnTo>
                  <a:lnTo>
                    <a:pt x="1152612" y="3230148"/>
                  </a:lnTo>
                  <a:lnTo>
                    <a:pt x="1033202" y="3230148"/>
                  </a:lnTo>
                  <a:lnTo>
                    <a:pt x="1033202" y="3260507"/>
                  </a:lnTo>
                </a:path>
                <a:path w="3262629" h="3980179">
                  <a:moveTo>
                    <a:pt x="2108906" y="3260507"/>
                  </a:moveTo>
                  <a:lnTo>
                    <a:pt x="2228316" y="3260507"/>
                  </a:lnTo>
                  <a:lnTo>
                    <a:pt x="2228316" y="3230148"/>
                  </a:lnTo>
                  <a:lnTo>
                    <a:pt x="2108906" y="3230148"/>
                  </a:lnTo>
                  <a:lnTo>
                    <a:pt x="2108906" y="3260507"/>
                  </a:lnTo>
                </a:path>
                <a:path w="3262629" h="3980179">
                  <a:moveTo>
                    <a:pt x="2468149" y="3260507"/>
                  </a:moveTo>
                  <a:lnTo>
                    <a:pt x="2587559" y="3260507"/>
                  </a:lnTo>
                  <a:lnTo>
                    <a:pt x="2587559" y="3230148"/>
                  </a:lnTo>
                  <a:lnTo>
                    <a:pt x="2468149" y="3230148"/>
                  </a:lnTo>
                  <a:lnTo>
                    <a:pt x="2468149" y="3260507"/>
                  </a:lnTo>
                </a:path>
                <a:path w="3262629" h="3980179">
                  <a:moveTo>
                    <a:pt x="2468149" y="2901264"/>
                  </a:moveTo>
                  <a:lnTo>
                    <a:pt x="2587559" y="2901264"/>
                  </a:lnTo>
                  <a:lnTo>
                    <a:pt x="2587559" y="2871917"/>
                  </a:lnTo>
                  <a:lnTo>
                    <a:pt x="2468149" y="2871917"/>
                  </a:lnTo>
                  <a:lnTo>
                    <a:pt x="2468149" y="2901264"/>
                  </a:lnTo>
                </a:path>
                <a:path w="3262629" h="3980179">
                  <a:moveTo>
                    <a:pt x="2108906" y="2184803"/>
                  </a:moveTo>
                  <a:lnTo>
                    <a:pt x="2228316" y="2184803"/>
                  </a:lnTo>
                  <a:lnTo>
                    <a:pt x="2228316" y="2154444"/>
                  </a:lnTo>
                  <a:lnTo>
                    <a:pt x="2108906" y="2154444"/>
                  </a:lnTo>
                  <a:lnTo>
                    <a:pt x="2108906" y="2184803"/>
                  </a:lnTo>
                </a:path>
                <a:path w="3262629" h="3980179">
                  <a:moveTo>
                    <a:pt x="674971" y="2184803"/>
                  </a:moveTo>
                  <a:lnTo>
                    <a:pt x="794381" y="2184803"/>
                  </a:lnTo>
                  <a:lnTo>
                    <a:pt x="794381" y="2154444"/>
                  </a:lnTo>
                  <a:lnTo>
                    <a:pt x="674971" y="2154444"/>
                  </a:lnTo>
                  <a:lnTo>
                    <a:pt x="674971" y="2184803"/>
                  </a:lnTo>
                </a:path>
                <a:path w="3262629" h="3980179">
                  <a:moveTo>
                    <a:pt x="1033202" y="2184803"/>
                  </a:moveTo>
                  <a:lnTo>
                    <a:pt x="1152612" y="2184803"/>
                  </a:lnTo>
                  <a:lnTo>
                    <a:pt x="1152612" y="2154444"/>
                  </a:lnTo>
                  <a:lnTo>
                    <a:pt x="1033202" y="2154444"/>
                  </a:lnTo>
                  <a:lnTo>
                    <a:pt x="1033202" y="2184803"/>
                  </a:lnTo>
                </a:path>
                <a:path w="3262629" h="3980179">
                  <a:moveTo>
                    <a:pt x="674971" y="1467329"/>
                  </a:moveTo>
                  <a:lnTo>
                    <a:pt x="794381" y="1467329"/>
                  </a:lnTo>
                  <a:lnTo>
                    <a:pt x="794381" y="1437982"/>
                  </a:lnTo>
                  <a:lnTo>
                    <a:pt x="674971" y="1437982"/>
                  </a:lnTo>
                  <a:lnTo>
                    <a:pt x="674971" y="1467329"/>
                  </a:lnTo>
                </a:path>
                <a:path w="3262629" h="3980179">
                  <a:moveTo>
                    <a:pt x="2468149" y="1467329"/>
                  </a:moveTo>
                  <a:lnTo>
                    <a:pt x="2587559" y="1467329"/>
                  </a:lnTo>
                  <a:lnTo>
                    <a:pt x="2587559" y="1437982"/>
                  </a:lnTo>
                  <a:lnTo>
                    <a:pt x="2468149" y="1437982"/>
                  </a:lnTo>
                  <a:lnTo>
                    <a:pt x="2468149" y="1467329"/>
                  </a:lnTo>
                </a:path>
                <a:path w="3262629" h="3980179">
                  <a:moveTo>
                    <a:pt x="2826380" y="1467329"/>
                  </a:moveTo>
                  <a:lnTo>
                    <a:pt x="2945790" y="1467329"/>
                  </a:lnTo>
                  <a:lnTo>
                    <a:pt x="2945790" y="1437982"/>
                  </a:lnTo>
                  <a:lnTo>
                    <a:pt x="2826380" y="1437982"/>
                  </a:lnTo>
                  <a:lnTo>
                    <a:pt x="2826380" y="1467329"/>
                  </a:lnTo>
                </a:path>
                <a:path w="3262629" h="3980179">
                  <a:moveTo>
                    <a:pt x="2826380" y="749855"/>
                  </a:moveTo>
                  <a:lnTo>
                    <a:pt x="2945790" y="749855"/>
                  </a:lnTo>
                  <a:lnTo>
                    <a:pt x="2945790" y="720509"/>
                  </a:lnTo>
                  <a:lnTo>
                    <a:pt x="2826380" y="720509"/>
                  </a:lnTo>
                  <a:lnTo>
                    <a:pt x="2826380" y="749855"/>
                  </a:lnTo>
                </a:path>
                <a:path w="3262629" h="3980179">
                  <a:moveTo>
                    <a:pt x="1033202" y="2901264"/>
                  </a:moveTo>
                  <a:lnTo>
                    <a:pt x="1152612" y="2901264"/>
                  </a:lnTo>
                  <a:lnTo>
                    <a:pt x="1152612" y="2871917"/>
                  </a:lnTo>
                  <a:lnTo>
                    <a:pt x="1033202" y="2871917"/>
                  </a:lnTo>
                  <a:lnTo>
                    <a:pt x="1033202" y="2901264"/>
                  </a:lnTo>
                </a:path>
                <a:path w="3262629" h="3980179">
                  <a:moveTo>
                    <a:pt x="674971" y="2901264"/>
                  </a:moveTo>
                  <a:lnTo>
                    <a:pt x="794381" y="2901264"/>
                  </a:lnTo>
                  <a:lnTo>
                    <a:pt x="794381" y="2871917"/>
                  </a:lnTo>
                  <a:lnTo>
                    <a:pt x="674971" y="2871917"/>
                  </a:lnTo>
                  <a:lnTo>
                    <a:pt x="674971" y="2901264"/>
                  </a:lnTo>
                </a:path>
                <a:path w="3262629" h="3980179">
                  <a:moveTo>
                    <a:pt x="316740" y="2901264"/>
                  </a:moveTo>
                  <a:lnTo>
                    <a:pt x="436151" y="2901264"/>
                  </a:lnTo>
                  <a:lnTo>
                    <a:pt x="436151" y="2871917"/>
                  </a:lnTo>
                  <a:lnTo>
                    <a:pt x="316740" y="2871917"/>
                  </a:lnTo>
                  <a:lnTo>
                    <a:pt x="316740" y="2901264"/>
                  </a:lnTo>
                </a:path>
                <a:path w="3262629" h="3980179">
                  <a:moveTo>
                    <a:pt x="2468149" y="2184803"/>
                  </a:moveTo>
                  <a:lnTo>
                    <a:pt x="2587559" y="2184803"/>
                  </a:lnTo>
                  <a:lnTo>
                    <a:pt x="2587559" y="2154444"/>
                  </a:lnTo>
                  <a:lnTo>
                    <a:pt x="2468149" y="2154444"/>
                  </a:lnTo>
                  <a:lnTo>
                    <a:pt x="2468149" y="2184803"/>
                  </a:lnTo>
                </a:path>
                <a:path w="3262629" h="3980179">
                  <a:moveTo>
                    <a:pt x="316740" y="1467329"/>
                  </a:moveTo>
                  <a:lnTo>
                    <a:pt x="436151" y="1467329"/>
                  </a:lnTo>
                  <a:lnTo>
                    <a:pt x="436151" y="1437982"/>
                  </a:lnTo>
                  <a:lnTo>
                    <a:pt x="316740" y="1437982"/>
                  </a:lnTo>
                  <a:lnTo>
                    <a:pt x="316740" y="1467329"/>
                  </a:lnTo>
                </a:path>
                <a:path w="3262629" h="3980179">
                  <a:moveTo>
                    <a:pt x="2468149" y="749855"/>
                  </a:moveTo>
                  <a:lnTo>
                    <a:pt x="2587559" y="749855"/>
                  </a:lnTo>
                  <a:lnTo>
                    <a:pt x="2587559" y="720509"/>
                  </a:lnTo>
                  <a:lnTo>
                    <a:pt x="2468149" y="720509"/>
                  </a:lnTo>
                  <a:lnTo>
                    <a:pt x="2468149" y="749855"/>
                  </a:lnTo>
                </a:path>
                <a:path w="3262629" h="3980179">
                  <a:moveTo>
                    <a:pt x="2108906" y="2901264"/>
                  </a:moveTo>
                  <a:lnTo>
                    <a:pt x="2228316" y="2901264"/>
                  </a:lnTo>
                  <a:lnTo>
                    <a:pt x="2228316" y="2871917"/>
                  </a:lnTo>
                  <a:lnTo>
                    <a:pt x="2108906" y="2871917"/>
                  </a:lnTo>
                  <a:lnTo>
                    <a:pt x="2108906" y="2901264"/>
                  </a:lnTo>
                </a:path>
                <a:path w="3262629" h="3980179">
                  <a:moveTo>
                    <a:pt x="316740" y="749855"/>
                  </a:moveTo>
                  <a:lnTo>
                    <a:pt x="436151" y="749855"/>
                  </a:lnTo>
                  <a:lnTo>
                    <a:pt x="436151" y="720509"/>
                  </a:lnTo>
                  <a:lnTo>
                    <a:pt x="316740" y="720509"/>
                  </a:lnTo>
                  <a:lnTo>
                    <a:pt x="316740" y="749855"/>
                  </a:lnTo>
                </a:path>
                <a:path w="3262629" h="3980179">
                  <a:moveTo>
                    <a:pt x="674971" y="749855"/>
                  </a:moveTo>
                  <a:lnTo>
                    <a:pt x="794381" y="749855"/>
                  </a:lnTo>
                  <a:lnTo>
                    <a:pt x="794381" y="720509"/>
                  </a:lnTo>
                  <a:lnTo>
                    <a:pt x="674971" y="720509"/>
                  </a:lnTo>
                  <a:lnTo>
                    <a:pt x="674971" y="749855"/>
                  </a:lnTo>
                </a:path>
                <a:path w="3262629" h="3980179">
                  <a:moveTo>
                    <a:pt x="1974317" y="749855"/>
                  </a:moveTo>
                  <a:lnTo>
                    <a:pt x="2094739" y="749855"/>
                  </a:lnTo>
                  <a:lnTo>
                    <a:pt x="2094739" y="720509"/>
                  </a:lnTo>
                  <a:lnTo>
                    <a:pt x="1974317" y="720509"/>
                  </a:lnTo>
                  <a:lnTo>
                    <a:pt x="1974317" y="749855"/>
                  </a:lnTo>
                </a:path>
                <a:path w="3262629" h="3980179">
                  <a:moveTo>
                    <a:pt x="1167791" y="749855"/>
                  </a:moveTo>
                  <a:lnTo>
                    <a:pt x="1287202" y="749855"/>
                  </a:lnTo>
                  <a:lnTo>
                    <a:pt x="1287202" y="720509"/>
                  </a:lnTo>
                  <a:lnTo>
                    <a:pt x="1167791" y="720509"/>
                  </a:lnTo>
                  <a:lnTo>
                    <a:pt x="1167791" y="749855"/>
                  </a:lnTo>
                </a:path>
                <a:path w="3262629" h="3980179">
                  <a:moveTo>
                    <a:pt x="1974317" y="1153624"/>
                  </a:moveTo>
                  <a:lnTo>
                    <a:pt x="2004675" y="1153624"/>
                  </a:lnTo>
                  <a:lnTo>
                    <a:pt x="2004675" y="1034214"/>
                  </a:lnTo>
                  <a:lnTo>
                    <a:pt x="1974317" y="1034214"/>
                  </a:lnTo>
                  <a:lnTo>
                    <a:pt x="1974317" y="1153624"/>
                  </a:lnTo>
                </a:path>
                <a:path w="3262629" h="3980179">
                  <a:moveTo>
                    <a:pt x="2512675" y="1871098"/>
                  </a:moveTo>
                  <a:lnTo>
                    <a:pt x="2542021" y="1871098"/>
                  </a:lnTo>
                  <a:lnTo>
                    <a:pt x="2542021" y="1751687"/>
                  </a:lnTo>
                  <a:lnTo>
                    <a:pt x="2512675" y="1751687"/>
                  </a:lnTo>
                  <a:lnTo>
                    <a:pt x="2512675" y="1871098"/>
                  </a:lnTo>
                </a:path>
                <a:path w="3262629" h="3980179">
                  <a:moveTo>
                    <a:pt x="182151" y="2273854"/>
                  </a:moveTo>
                  <a:lnTo>
                    <a:pt x="211497" y="2273854"/>
                  </a:lnTo>
                  <a:lnTo>
                    <a:pt x="211497" y="2154444"/>
                  </a:lnTo>
                  <a:lnTo>
                    <a:pt x="182151" y="2154444"/>
                  </a:lnTo>
                  <a:lnTo>
                    <a:pt x="182151" y="2273854"/>
                  </a:lnTo>
                </a:path>
                <a:path w="3262629" h="3980179">
                  <a:moveTo>
                    <a:pt x="1974317" y="1557393"/>
                  </a:moveTo>
                  <a:lnTo>
                    <a:pt x="2004675" y="1557393"/>
                  </a:lnTo>
                  <a:lnTo>
                    <a:pt x="2004675" y="1437982"/>
                  </a:lnTo>
                  <a:lnTo>
                    <a:pt x="1974317" y="1437982"/>
                  </a:lnTo>
                  <a:lnTo>
                    <a:pt x="1974317" y="1557393"/>
                  </a:lnTo>
                </a:path>
                <a:path w="3262629" h="3980179">
                  <a:moveTo>
                    <a:pt x="1616086" y="3708801"/>
                  </a:moveTo>
                  <a:lnTo>
                    <a:pt x="1646444" y="3708801"/>
                  </a:lnTo>
                  <a:lnTo>
                    <a:pt x="1646444" y="3588379"/>
                  </a:lnTo>
                  <a:lnTo>
                    <a:pt x="1616086" y="3588379"/>
                  </a:lnTo>
                  <a:lnTo>
                    <a:pt x="1616086" y="3708801"/>
                  </a:lnTo>
                </a:path>
                <a:path w="3262629" h="3980179">
                  <a:moveTo>
                    <a:pt x="719497" y="1871098"/>
                  </a:moveTo>
                  <a:lnTo>
                    <a:pt x="749855" y="1871098"/>
                  </a:lnTo>
                  <a:lnTo>
                    <a:pt x="749855" y="1751687"/>
                  </a:lnTo>
                  <a:lnTo>
                    <a:pt x="719497" y="1751687"/>
                  </a:lnTo>
                  <a:lnTo>
                    <a:pt x="719497" y="1871098"/>
                  </a:lnTo>
                </a:path>
                <a:path w="3262629" h="3980179">
                  <a:moveTo>
                    <a:pt x="1616086" y="2946802"/>
                  </a:moveTo>
                  <a:lnTo>
                    <a:pt x="1646444" y="2946802"/>
                  </a:lnTo>
                  <a:lnTo>
                    <a:pt x="1646444" y="2826380"/>
                  </a:lnTo>
                  <a:lnTo>
                    <a:pt x="1616086" y="2826380"/>
                  </a:lnTo>
                  <a:lnTo>
                    <a:pt x="1616086" y="2946802"/>
                  </a:lnTo>
                </a:path>
                <a:path w="3262629" h="3980179">
                  <a:moveTo>
                    <a:pt x="1616086" y="3305033"/>
                  </a:moveTo>
                  <a:lnTo>
                    <a:pt x="1646444" y="3305033"/>
                  </a:lnTo>
                  <a:lnTo>
                    <a:pt x="1646444" y="3185622"/>
                  </a:lnTo>
                  <a:lnTo>
                    <a:pt x="1616086" y="3185622"/>
                  </a:lnTo>
                  <a:lnTo>
                    <a:pt x="1616086" y="3305033"/>
                  </a:lnTo>
                </a:path>
                <a:path w="3262629" h="3980179">
                  <a:moveTo>
                    <a:pt x="3050021" y="3260507"/>
                  </a:moveTo>
                  <a:lnTo>
                    <a:pt x="3080379" y="3260507"/>
                  </a:lnTo>
                  <a:lnTo>
                    <a:pt x="3080379" y="3141097"/>
                  </a:lnTo>
                  <a:lnTo>
                    <a:pt x="3050021" y="3141097"/>
                  </a:lnTo>
                  <a:lnTo>
                    <a:pt x="3050021" y="3260507"/>
                  </a:lnTo>
                </a:path>
                <a:path w="3262629" h="3980179">
                  <a:moveTo>
                    <a:pt x="1616086" y="3976968"/>
                  </a:moveTo>
                  <a:lnTo>
                    <a:pt x="1646444" y="3976968"/>
                  </a:lnTo>
                  <a:lnTo>
                    <a:pt x="1646444" y="3857558"/>
                  </a:lnTo>
                  <a:lnTo>
                    <a:pt x="1616086" y="3857558"/>
                  </a:lnTo>
                  <a:lnTo>
                    <a:pt x="1616086" y="3976968"/>
                  </a:lnTo>
                </a:path>
                <a:path w="3262629" h="3980179">
                  <a:moveTo>
                    <a:pt x="182151" y="3260507"/>
                  </a:moveTo>
                  <a:lnTo>
                    <a:pt x="211497" y="3260507"/>
                  </a:lnTo>
                  <a:lnTo>
                    <a:pt x="211497" y="3141097"/>
                  </a:lnTo>
                  <a:lnTo>
                    <a:pt x="182151" y="3141097"/>
                  </a:lnTo>
                  <a:lnTo>
                    <a:pt x="182151" y="3260507"/>
                  </a:lnTo>
                </a:path>
                <a:path w="3262629" h="3980179">
                  <a:moveTo>
                    <a:pt x="182151" y="2901264"/>
                  </a:moveTo>
                  <a:lnTo>
                    <a:pt x="211497" y="2901264"/>
                  </a:lnTo>
                  <a:lnTo>
                    <a:pt x="211497" y="2781854"/>
                  </a:lnTo>
                  <a:lnTo>
                    <a:pt x="182151" y="2781854"/>
                  </a:lnTo>
                  <a:lnTo>
                    <a:pt x="182151" y="2901264"/>
                  </a:lnTo>
                </a:path>
                <a:path w="3262629" h="3980179">
                  <a:moveTo>
                    <a:pt x="3262531" y="0"/>
                  </a:moveTo>
                  <a:lnTo>
                    <a:pt x="0" y="0"/>
                  </a:lnTo>
                  <a:lnTo>
                    <a:pt x="35418" y="36430"/>
                  </a:lnTo>
                  <a:lnTo>
                    <a:pt x="3227112" y="36430"/>
                  </a:lnTo>
                  <a:lnTo>
                    <a:pt x="3262531" y="0"/>
                  </a:lnTo>
                </a:path>
                <a:path w="3262629" h="3980179">
                  <a:moveTo>
                    <a:pt x="0" y="3980004"/>
                  </a:moveTo>
                  <a:lnTo>
                    <a:pt x="3227112" y="3980004"/>
                  </a:lnTo>
                  <a:lnTo>
                    <a:pt x="3227112" y="3944586"/>
                  </a:lnTo>
                  <a:lnTo>
                    <a:pt x="35418" y="3944586"/>
                  </a:lnTo>
                  <a:lnTo>
                    <a:pt x="0" y="3980004"/>
                  </a:lnTo>
                </a:path>
                <a:path w="3262629" h="3980179">
                  <a:moveTo>
                    <a:pt x="1257855" y="827776"/>
                  </a:moveTo>
                  <a:lnTo>
                    <a:pt x="1257855" y="1657576"/>
                  </a:lnTo>
                  <a:lnTo>
                    <a:pt x="1287202" y="1628229"/>
                  </a:lnTo>
                  <a:lnTo>
                    <a:pt x="1287202" y="827776"/>
                  </a:lnTo>
                  <a:lnTo>
                    <a:pt x="1257855" y="827776"/>
                  </a:lnTo>
                </a:path>
                <a:path w="3262629" h="3980179">
                  <a:moveTo>
                    <a:pt x="1616086" y="827776"/>
                  </a:moveTo>
                  <a:lnTo>
                    <a:pt x="1616086" y="1628229"/>
                  </a:lnTo>
                  <a:lnTo>
                    <a:pt x="1646444" y="1657576"/>
                  </a:lnTo>
                  <a:lnTo>
                    <a:pt x="1646444" y="827776"/>
                  </a:lnTo>
                  <a:lnTo>
                    <a:pt x="1616086" y="827776"/>
                  </a:lnTo>
                </a:path>
                <a:path w="3262629" h="3980179">
                  <a:moveTo>
                    <a:pt x="1616086" y="1628229"/>
                  </a:moveTo>
                  <a:lnTo>
                    <a:pt x="1287202" y="1628229"/>
                  </a:lnTo>
                  <a:lnTo>
                    <a:pt x="1257855" y="1657576"/>
                  </a:lnTo>
                  <a:lnTo>
                    <a:pt x="1646444" y="1657576"/>
                  </a:lnTo>
                  <a:lnTo>
                    <a:pt x="1616086" y="1628229"/>
                  </a:lnTo>
                </a:path>
                <a:path w="3262629" h="3980179">
                  <a:moveTo>
                    <a:pt x="1616086" y="827776"/>
                  </a:moveTo>
                  <a:lnTo>
                    <a:pt x="1287202" y="827776"/>
                  </a:lnTo>
                  <a:lnTo>
                    <a:pt x="1287202" y="858134"/>
                  </a:lnTo>
                  <a:lnTo>
                    <a:pt x="1616086" y="858134"/>
                  </a:lnTo>
                  <a:lnTo>
                    <a:pt x="1616086" y="827776"/>
                  </a:lnTo>
                </a:path>
                <a:path w="3262629" h="3980179">
                  <a:moveTo>
                    <a:pt x="1443042" y="2088667"/>
                  </a:moveTo>
                  <a:lnTo>
                    <a:pt x="1819488" y="2088667"/>
                  </a:lnTo>
                  <a:lnTo>
                    <a:pt x="1819488" y="1825560"/>
                  </a:lnTo>
                  <a:lnTo>
                    <a:pt x="1443042" y="1825560"/>
                  </a:lnTo>
                  <a:lnTo>
                    <a:pt x="1443042" y="2088667"/>
                  </a:lnTo>
                </a:path>
                <a:path w="3262629" h="3980179">
                  <a:moveTo>
                    <a:pt x="1383337" y="2751495"/>
                  </a:moveTo>
                  <a:lnTo>
                    <a:pt x="1879193" y="2751495"/>
                  </a:lnTo>
                  <a:lnTo>
                    <a:pt x="1879193" y="2390229"/>
                  </a:lnTo>
                  <a:lnTo>
                    <a:pt x="1383337" y="2390229"/>
                  </a:lnTo>
                  <a:lnTo>
                    <a:pt x="1383337" y="2751495"/>
                  </a:lnTo>
                </a:path>
                <a:path w="3262629" h="3980179">
                  <a:moveTo>
                    <a:pt x="1616086" y="2390229"/>
                  </a:moveTo>
                  <a:lnTo>
                    <a:pt x="1616086" y="2722149"/>
                  </a:lnTo>
                  <a:lnTo>
                    <a:pt x="1646444" y="2722149"/>
                  </a:lnTo>
                  <a:lnTo>
                    <a:pt x="1646444" y="2390229"/>
                  </a:lnTo>
                  <a:lnTo>
                    <a:pt x="1616086" y="2390229"/>
                  </a:lnTo>
                </a:path>
                <a:path w="3262629" h="3980179">
                  <a:moveTo>
                    <a:pt x="2826380" y="2901264"/>
                  </a:moveTo>
                  <a:lnTo>
                    <a:pt x="2945790" y="2901264"/>
                  </a:lnTo>
                  <a:lnTo>
                    <a:pt x="2945790" y="2871917"/>
                  </a:lnTo>
                  <a:lnTo>
                    <a:pt x="2826380" y="2871917"/>
                  </a:lnTo>
                  <a:lnTo>
                    <a:pt x="2826380" y="2901264"/>
                  </a:lnTo>
                </a:path>
                <a:path w="3262629" h="3980179">
                  <a:moveTo>
                    <a:pt x="2826380" y="3260507"/>
                  </a:moveTo>
                  <a:lnTo>
                    <a:pt x="2945790" y="3260507"/>
                  </a:lnTo>
                  <a:lnTo>
                    <a:pt x="2945790" y="3230148"/>
                  </a:lnTo>
                  <a:lnTo>
                    <a:pt x="2826380" y="3230148"/>
                  </a:lnTo>
                  <a:lnTo>
                    <a:pt x="2826380" y="3260507"/>
                  </a:lnTo>
                </a:path>
                <a:path w="3262629" h="3980179">
                  <a:moveTo>
                    <a:pt x="3050021" y="2901264"/>
                  </a:moveTo>
                  <a:lnTo>
                    <a:pt x="3080379" y="2901264"/>
                  </a:lnTo>
                  <a:lnTo>
                    <a:pt x="3080379" y="2781854"/>
                  </a:lnTo>
                  <a:lnTo>
                    <a:pt x="3050021" y="2781854"/>
                  </a:lnTo>
                  <a:lnTo>
                    <a:pt x="3050021" y="2901264"/>
                  </a:lnTo>
                </a:path>
                <a:path w="3262629" h="3980179">
                  <a:moveTo>
                    <a:pt x="3262531" y="3980004"/>
                  </a:moveTo>
                  <a:lnTo>
                    <a:pt x="3262531" y="0"/>
                  </a:lnTo>
                  <a:lnTo>
                    <a:pt x="3227112" y="36430"/>
                  </a:lnTo>
                  <a:lnTo>
                    <a:pt x="3227112" y="3980004"/>
                  </a:lnTo>
                  <a:lnTo>
                    <a:pt x="3262531" y="3980004"/>
                  </a:lnTo>
                </a:path>
                <a:path w="3262629" h="3980179">
                  <a:moveTo>
                    <a:pt x="0" y="0"/>
                  </a:moveTo>
                  <a:lnTo>
                    <a:pt x="0" y="3980004"/>
                  </a:lnTo>
                  <a:lnTo>
                    <a:pt x="35418" y="3944586"/>
                  </a:lnTo>
                  <a:lnTo>
                    <a:pt x="35418" y="3643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23" name="object 923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7329" y="11630693"/>
              <a:ext cx="193282" cy="193282"/>
            </a:xfrm>
            <a:prstGeom prst="rect">
              <a:avLst/>
            </a:prstGeom>
          </p:spPr>
        </p:pic>
        <p:pic>
          <p:nvPicPr>
            <p:cNvPr id="924" name="object 924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467329" y="6539566"/>
              <a:ext cx="193282" cy="193282"/>
            </a:xfrm>
            <a:prstGeom prst="rect">
              <a:avLst/>
            </a:prstGeom>
          </p:spPr>
        </p:pic>
        <p:sp>
          <p:nvSpPr>
            <p:cNvPr id="925" name="object 925" descr=""/>
            <p:cNvSpPr/>
            <p:nvPr/>
          </p:nvSpPr>
          <p:spPr>
            <a:xfrm>
              <a:off x="1563464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174299"/>
                  </a:moveTo>
                  <a:lnTo>
                    <a:pt x="0" y="4098403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808165"/>
                  </a:moveTo>
                  <a:lnTo>
                    <a:pt x="0" y="2732268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2125097"/>
                  </a:moveTo>
                  <a:lnTo>
                    <a:pt x="0" y="2049201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442030"/>
                  </a:moveTo>
                  <a:lnTo>
                    <a:pt x="0" y="1366134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26" name="object 92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47456" y="11630693"/>
              <a:ext cx="193282" cy="193282"/>
            </a:xfrm>
            <a:prstGeom prst="rect">
              <a:avLst/>
            </a:prstGeom>
          </p:spPr>
        </p:pic>
        <p:pic>
          <p:nvPicPr>
            <p:cNvPr id="927" name="object 92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647456" y="6539566"/>
              <a:ext cx="193282" cy="193282"/>
            </a:xfrm>
            <a:prstGeom prst="rect">
              <a:avLst/>
            </a:prstGeom>
          </p:spPr>
        </p:pic>
        <p:sp>
          <p:nvSpPr>
            <p:cNvPr id="928" name="object 928" descr=""/>
            <p:cNvSpPr/>
            <p:nvPr/>
          </p:nvSpPr>
          <p:spPr>
            <a:xfrm>
              <a:off x="1743592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29" name="object 92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26572" y="11630693"/>
              <a:ext cx="193282" cy="193282"/>
            </a:xfrm>
            <a:prstGeom prst="rect">
              <a:avLst/>
            </a:prstGeom>
          </p:spPr>
        </p:pic>
        <p:pic>
          <p:nvPicPr>
            <p:cNvPr id="930" name="object 93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26572" y="6539566"/>
              <a:ext cx="193282" cy="193282"/>
            </a:xfrm>
            <a:prstGeom prst="rect">
              <a:avLst/>
            </a:prstGeom>
          </p:spPr>
        </p:pic>
        <p:sp>
          <p:nvSpPr>
            <p:cNvPr id="931" name="object 931" descr=""/>
            <p:cNvSpPr/>
            <p:nvPr/>
          </p:nvSpPr>
          <p:spPr>
            <a:xfrm>
              <a:off x="1922707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2" name="object 93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84803" y="11630693"/>
              <a:ext cx="193282" cy="193282"/>
            </a:xfrm>
            <a:prstGeom prst="rect">
              <a:avLst/>
            </a:prstGeom>
          </p:spPr>
        </p:pic>
        <p:pic>
          <p:nvPicPr>
            <p:cNvPr id="933" name="object 93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84803" y="6539566"/>
              <a:ext cx="193282" cy="193282"/>
            </a:xfrm>
            <a:prstGeom prst="rect">
              <a:avLst/>
            </a:prstGeom>
          </p:spPr>
        </p:pic>
        <p:sp>
          <p:nvSpPr>
            <p:cNvPr id="934" name="object 934" descr=""/>
            <p:cNvSpPr/>
            <p:nvPr/>
          </p:nvSpPr>
          <p:spPr>
            <a:xfrm>
              <a:off x="2280938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5" name="object 93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3033" y="11630693"/>
              <a:ext cx="193282" cy="193282"/>
            </a:xfrm>
            <a:prstGeom prst="rect">
              <a:avLst/>
            </a:prstGeom>
          </p:spPr>
        </p:pic>
        <p:pic>
          <p:nvPicPr>
            <p:cNvPr id="936" name="object 93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43033" y="6539566"/>
              <a:ext cx="193282" cy="193282"/>
            </a:xfrm>
            <a:prstGeom prst="rect">
              <a:avLst/>
            </a:prstGeom>
          </p:spPr>
        </p:pic>
        <p:sp>
          <p:nvSpPr>
            <p:cNvPr id="937" name="object 937" descr=""/>
            <p:cNvSpPr/>
            <p:nvPr/>
          </p:nvSpPr>
          <p:spPr>
            <a:xfrm>
              <a:off x="2639169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38" name="object 93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23161" y="11630693"/>
              <a:ext cx="193282" cy="193282"/>
            </a:xfrm>
            <a:prstGeom prst="rect">
              <a:avLst/>
            </a:prstGeom>
          </p:spPr>
        </p:pic>
      </p:grpSp>
      <p:sp>
        <p:nvSpPr>
          <p:cNvPr id="939" name="object 939" descr=""/>
          <p:cNvSpPr txBox="1"/>
          <p:nvPr/>
        </p:nvSpPr>
        <p:spPr>
          <a:xfrm>
            <a:off x="2588014" y="11615369"/>
            <a:ext cx="27622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i="1">
                <a:latin typeface="ISOCPEUR"/>
                <a:cs typeface="ISOCPEUR"/>
              </a:rPr>
              <a:t>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40" name="object 940" descr=""/>
          <p:cNvSpPr/>
          <p:nvPr/>
        </p:nvSpPr>
        <p:spPr>
          <a:xfrm>
            <a:off x="281929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1" name="object 941" descr=""/>
          <p:cNvSpPr/>
          <p:nvPr/>
        </p:nvSpPr>
        <p:spPr>
          <a:xfrm>
            <a:off x="2819296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2" name="object 942" descr=""/>
          <p:cNvSpPr/>
          <p:nvPr/>
        </p:nvSpPr>
        <p:spPr>
          <a:xfrm>
            <a:off x="281929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3" name="object 943" descr=""/>
          <p:cNvSpPr/>
          <p:nvPr/>
        </p:nvSpPr>
        <p:spPr>
          <a:xfrm>
            <a:off x="281929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4" name="object 944" descr=""/>
          <p:cNvSpPr/>
          <p:nvPr/>
        </p:nvSpPr>
        <p:spPr>
          <a:xfrm>
            <a:off x="281929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5" name="object 945" descr=""/>
          <p:cNvSpPr/>
          <p:nvPr/>
        </p:nvSpPr>
        <p:spPr>
          <a:xfrm>
            <a:off x="2819296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46" name="object 946" descr=""/>
          <p:cNvSpPr/>
          <p:nvPr/>
        </p:nvSpPr>
        <p:spPr>
          <a:xfrm>
            <a:off x="281929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47" name="object 947" descr=""/>
          <p:cNvGrpSpPr/>
          <p:nvPr/>
        </p:nvGrpSpPr>
        <p:grpSpPr>
          <a:xfrm>
            <a:off x="2723161" y="6539566"/>
            <a:ext cx="551815" cy="5284470"/>
            <a:chOff x="2723161" y="6539566"/>
            <a:chExt cx="551815" cy="5284470"/>
          </a:xfrm>
        </p:grpSpPr>
        <p:pic>
          <p:nvPicPr>
            <p:cNvPr id="948" name="object 94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23161" y="6539566"/>
              <a:ext cx="193282" cy="193282"/>
            </a:xfrm>
            <a:prstGeom prst="rect">
              <a:avLst/>
            </a:prstGeom>
          </p:spPr>
        </p:pic>
        <p:sp>
          <p:nvSpPr>
            <p:cNvPr id="949" name="object 949" descr=""/>
            <p:cNvSpPr/>
            <p:nvPr/>
          </p:nvSpPr>
          <p:spPr>
            <a:xfrm>
              <a:off x="281929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50" name="object 95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81391" y="11630693"/>
              <a:ext cx="193282" cy="193282"/>
            </a:xfrm>
            <a:prstGeom prst="rect">
              <a:avLst/>
            </a:prstGeom>
          </p:spPr>
        </p:pic>
      </p:grpSp>
      <p:sp>
        <p:nvSpPr>
          <p:cNvPr id="951" name="object 951" descr=""/>
          <p:cNvSpPr txBox="1"/>
          <p:nvPr/>
        </p:nvSpPr>
        <p:spPr>
          <a:xfrm>
            <a:off x="3123337" y="1161536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952" name="object 952" descr=""/>
          <p:cNvSpPr/>
          <p:nvPr/>
        </p:nvSpPr>
        <p:spPr>
          <a:xfrm>
            <a:off x="3177527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3" name="object 953" descr=""/>
          <p:cNvSpPr/>
          <p:nvPr/>
        </p:nvSpPr>
        <p:spPr>
          <a:xfrm>
            <a:off x="3177527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4" name="object 954" descr=""/>
          <p:cNvSpPr/>
          <p:nvPr/>
        </p:nvSpPr>
        <p:spPr>
          <a:xfrm>
            <a:off x="3177527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5" name="object 955" descr=""/>
          <p:cNvSpPr/>
          <p:nvPr/>
        </p:nvSpPr>
        <p:spPr>
          <a:xfrm>
            <a:off x="3177527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6" name="object 956" descr=""/>
          <p:cNvSpPr/>
          <p:nvPr/>
        </p:nvSpPr>
        <p:spPr>
          <a:xfrm>
            <a:off x="3535758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7" name="object 957" descr=""/>
          <p:cNvSpPr/>
          <p:nvPr/>
        </p:nvSpPr>
        <p:spPr>
          <a:xfrm>
            <a:off x="3535758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8" name="object 958" descr=""/>
          <p:cNvSpPr/>
          <p:nvPr/>
        </p:nvSpPr>
        <p:spPr>
          <a:xfrm>
            <a:off x="3535758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59" name="object 959" descr=""/>
          <p:cNvSpPr/>
          <p:nvPr/>
        </p:nvSpPr>
        <p:spPr>
          <a:xfrm>
            <a:off x="3535758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0" name="object 960" descr=""/>
          <p:cNvSpPr/>
          <p:nvPr/>
        </p:nvSpPr>
        <p:spPr>
          <a:xfrm>
            <a:off x="3535758" y="929612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1" name="object 961" descr=""/>
          <p:cNvSpPr/>
          <p:nvPr/>
        </p:nvSpPr>
        <p:spPr>
          <a:xfrm>
            <a:off x="3535758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2" name="object 962" descr=""/>
          <p:cNvSpPr/>
          <p:nvPr/>
        </p:nvSpPr>
        <p:spPr>
          <a:xfrm>
            <a:off x="3535758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3" name="object 963" descr=""/>
          <p:cNvSpPr/>
          <p:nvPr/>
        </p:nvSpPr>
        <p:spPr>
          <a:xfrm>
            <a:off x="3535758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4" name="object 964" descr=""/>
          <p:cNvSpPr/>
          <p:nvPr/>
        </p:nvSpPr>
        <p:spPr>
          <a:xfrm>
            <a:off x="3535758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5" name="object 965" descr=""/>
          <p:cNvSpPr/>
          <p:nvPr/>
        </p:nvSpPr>
        <p:spPr>
          <a:xfrm>
            <a:off x="3714873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6" name="object 966" descr=""/>
          <p:cNvSpPr/>
          <p:nvPr/>
        </p:nvSpPr>
        <p:spPr>
          <a:xfrm>
            <a:off x="3714873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7" name="object 967" descr=""/>
          <p:cNvSpPr/>
          <p:nvPr/>
        </p:nvSpPr>
        <p:spPr>
          <a:xfrm>
            <a:off x="3714873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8" name="object 968" descr=""/>
          <p:cNvSpPr/>
          <p:nvPr/>
        </p:nvSpPr>
        <p:spPr>
          <a:xfrm>
            <a:off x="3714873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69" name="object 969" descr=""/>
          <p:cNvSpPr/>
          <p:nvPr/>
        </p:nvSpPr>
        <p:spPr>
          <a:xfrm>
            <a:off x="3714873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0" name="object 970" descr=""/>
          <p:cNvSpPr/>
          <p:nvPr/>
        </p:nvSpPr>
        <p:spPr>
          <a:xfrm>
            <a:off x="3714873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1" name="object 971" descr=""/>
          <p:cNvSpPr/>
          <p:nvPr/>
        </p:nvSpPr>
        <p:spPr>
          <a:xfrm>
            <a:off x="3714873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2" name="object 972" descr=""/>
          <p:cNvSpPr/>
          <p:nvPr/>
        </p:nvSpPr>
        <p:spPr>
          <a:xfrm>
            <a:off x="407411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3" name="object 973" descr=""/>
          <p:cNvSpPr/>
          <p:nvPr/>
        </p:nvSpPr>
        <p:spPr>
          <a:xfrm>
            <a:off x="4074116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4" name="object 974" descr=""/>
          <p:cNvSpPr/>
          <p:nvPr/>
        </p:nvSpPr>
        <p:spPr>
          <a:xfrm>
            <a:off x="4074116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5" name="object 975" descr=""/>
          <p:cNvSpPr/>
          <p:nvPr/>
        </p:nvSpPr>
        <p:spPr>
          <a:xfrm>
            <a:off x="407411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6" name="object 976" descr=""/>
          <p:cNvSpPr/>
          <p:nvPr/>
        </p:nvSpPr>
        <p:spPr>
          <a:xfrm>
            <a:off x="407411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7" name="object 977" descr=""/>
          <p:cNvSpPr/>
          <p:nvPr/>
        </p:nvSpPr>
        <p:spPr>
          <a:xfrm>
            <a:off x="407411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8" name="object 978" descr=""/>
          <p:cNvSpPr/>
          <p:nvPr/>
        </p:nvSpPr>
        <p:spPr>
          <a:xfrm>
            <a:off x="407411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79" name="object 979" descr=""/>
          <p:cNvSpPr/>
          <p:nvPr/>
        </p:nvSpPr>
        <p:spPr>
          <a:xfrm>
            <a:off x="4074116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0" name="object 980" descr=""/>
          <p:cNvSpPr/>
          <p:nvPr/>
        </p:nvSpPr>
        <p:spPr>
          <a:xfrm>
            <a:off x="407411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1" name="object 981" descr=""/>
          <p:cNvSpPr/>
          <p:nvPr/>
        </p:nvSpPr>
        <p:spPr>
          <a:xfrm>
            <a:off x="443234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2" name="object 982" descr=""/>
          <p:cNvSpPr/>
          <p:nvPr/>
        </p:nvSpPr>
        <p:spPr>
          <a:xfrm>
            <a:off x="4432346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3" name="object 983" descr=""/>
          <p:cNvSpPr/>
          <p:nvPr/>
        </p:nvSpPr>
        <p:spPr>
          <a:xfrm>
            <a:off x="443234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4" name="object 984" descr=""/>
          <p:cNvSpPr/>
          <p:nvPr/>
        </p:nvSpPr>
        <p:spPr>
          <a:xfrm>
            <a:off x="443234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5" name="object 985" descr=""/>
          <p:cNvSpPr/>
          <p:nvPr/>
        </p:nvSpPr>
        <p:spPr>
          <a:xfrm>
            <a:off x="443234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6" name="object 986" descr=""/>
          <p:cNvSpPr/>
          <p:nvPr/>
        </p:nvSpPr>
        <p:spPr>
          <a:xfrm>
            <a:off x="443234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7" name="object 987" descr=""/>
          <p:cNvSpPr/>
          <p:nvPr/>
        </p:nvSpPr>
        <p:spPr>
          <a:xfrm>
            <a:off x="4432346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8" name="object 988" descr=""/>
          <p:cNvSpPr/>
          <p:nvPr/>
        </p:nvSpPr>
        <p:spPr>
          <a:xfrm>
            <a:off x="443234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89" name="object 989" descr=""/>
          <p:cNvSpPr/>
          <p:nvPr/>
        </p:nvSpPr>
        <p:spPr>
          <a:xfrm>
            <a:off x="4611462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0" name="object 990" descr=""/>
          <p:cNvSpPr/>
          <p:nvPr/>
        </p:nvSpPr>
        <p:spPr>
          <a:xfrm>
            <a:off x="4611462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1" name="object 991" descr=""/>
          <p:cNvSpPr/>
          <p:nvPr/>
        </p:nvSpPr>
        <p:spPr>
          <a:xfrm>
            <a:off x="4611462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2" name="object 992" descr=""/>
          <p:cNvSpPr/>
          <p:nvPr/>
        </p:nvSpPr>
        <p:spPr>
          <a:xfrm>
            <a:off x="4611462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3" name="object 993" descr=""/>
          <p:cNvSpPr/>
          <p:nvPr/>
        </p:nvSpPr>
        <p:spPr>
          <a:xfrm>
            <a:off x="4611462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4" name="object 994" descr=""/>
          <p:cNvSpPr/>
          <p:nvPr/>
        </p:nvSpPr>
        <p:spPr>
          <a:xfrm>
            <a:off x="4611462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995" name="object 995" descr=""/>
          <p:cNvSpPr/>
          <p:nvPr/>
        </p:nvSpPr>
        <p:spPr>
          <a:xfrm>
            <a:off x="4611462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996" name="object 996" descr=""/>
          <p:cNvGrpSpPr/>
          <p:nvPr/>
        </p:nvGrpSpPr>
        <p:grpSpPr>
          <a:xfrm>
            <a:off x="3081391" y="6539566"/>
            <a:ext cx="1833245" cy="5285740"/>
            <a:chOff x="3081391" y="6539566"/>
            <a:chExt cx="1833245" cy="5285740"/>
          </a:xfrm>
        </p:grpSpPr>
        <p:pic>
          <p:nvPicPr>
            <p:cNvPr id="997" name="object 99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81391" y="6539566"/>
              <a:ext cx="193282" cy="193282"/>
            </a:xfrm>
            <a:prstGeom prst="rect">
              <a:avLst/>
            </a:prstGeom>
          </p:spPr>
        </p:pic>
        <p:sp>
          <p:nvSpPr>
            <p:cNvPr id="998" name="object 998" descr=""/>
            <p:cNvSpPr/>
            <p:nvPr/>
          </p:nvSpPr>
          <p:spPr>
            <a:xfrm>
              <a:off x="3177527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174299"/>
                  </a:moveTo>
                  <a:lnTo>
                    <a:pt x="0" y="4098403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808165"/>
                  </a:moveTo>
                  <a:lnTo>
                    <a:pt x="0" y="2732268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999" name="object 99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39622" y="11630693"/>
              <a:ext cx="193282" cy="193282"/>
            </a:xfrm>
            <a:prstGeom prst="rect">
              <a:avLst/>
            </a:prstGeom>
          </p:spPr>
        </p:pic>
        <p:pic>
          <p:nvPicPr>
            <p:cNvPr id="1000" name="object 100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439622" y="6539566"/>
              <a:ext cx="193282" cy="193282"/>
            </a:xfrm>
            <a:prstGeom prst="rect">
              <a:avLst/>
            </a:prstGeom>
          </p:spPr>
        </p:pic>
        <p:sp>
          <p:nvSpPr>
            <p:cNvPr id="1001" name="object 1001" descr=""/>
            <p:cNvSpPr/>
            <p:nvPr/>
          </p:nvSpPr>
          <p:spPr>
            <a:xfrm>
              <a:off x="3535758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2" name="object 1002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18738" y="11630693"/>
              <a:ext cx="193282" cy="193282"/>
            </a:xfrm>
            <a:prstGeom prst="rect">
              <a:avLst/>
            </a:prstGeom>
          </p:spPr>
        </p:pic>
        <p:pic>
          <p:nvPicPr>
            <p:cNvPr id="1003" name="object 100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618738" y="6539566"/>
              <a:ext cx="193282" cy="193282"/>
            </a:xfrm>
            <a:prstGeom prst="rect">
              <a:avLst/>
            </a:prstGeom>
          </p:spPr>
        </p:pic>
        <p:sp>
          <p:nvSpPr>
            <p:cNvPr id="1004" name="object 1004" descr=""/>
            <p:cNvSpPr/>
            <p:nvPr/>
          </p:nvSpPr>
          <p:spPr>
            <a:xfrm>
              <a:off x="3714873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5" name="object 1005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951670" y="11630693"/>
              <a:ext cx="244892" cy="194294"/>
            </a:xfrm>
            <a:prstGeom prst="rect">
              <a:avLst/>
            </a:prstGeom>
          </p:spPr>
        </p:pic>
        <p:pic>
          <p:nvPicPr>
            <p:cNvPr id="1006" name="object 100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951670" y="6539566"/>
              <a:ext cx="244892" cy="194294"/>
            </a:xfrm>
            <a:prstGeom prst="rect">
              <a:avLst/>
            </a:prstGeom>
          </p:spPr>
        </p:pic>
        <p:sp>
          <p:nvSpPr>
            <p:cNvPr id="1007" name="object 1007" descr=""/>
            <p:cNvSpPr/>
            <p:nvPr/>
          </p:nvSpPr>
          <p:spPr>
            <a:xfrm>
              <a:off x="407411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08" name="object 1008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09900" y="11630693"/>
              <a:ext cx="245904" cy="194294"/>
            </a:xfrm>
            <a:prstGeom prst="rect">
              <a:avLst/>
            </a:prstGeom>
          </p:spPr>
        </p:pic>
        <p:pic>
          <p:nvPicPr>
            <p:cNvPr id="1009" name="object 1009" descr="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309900" y="6539566"/>
              <a:ext cx="245904" cy="194294"/>
            </a:xfrm>
            <a:prstGeom prst="rect">
              <a:avLst/>
            </a:prstGeom>
          </p:spPr>
        </p:pic>
        <p:sp>
          <p:nvSpPr>
            <p:cNvPr id="1010" name="object 1010" descr=""/>
            <p:cNvSpPr/>
            <p:nvPr/>
          </p:nvSpPr>
          <p:spPr>
            <a:xfrm>
              <a:off x="443234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11" name="object 1011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90028" y="11630693"/>
              <a:ext cx="244892" cy="194294"/>
            </a:xfrm>
            <a:prstGeom prst="rect">
              <a:avLst/>
            </a:prstGeom>
          </p:spPr>
        </p:pic>
        <p:pic>
          <p:nvPicPr>
            <p:cNvPr id="1012" name="object 1012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490028" y="6539566"/>
              <a:ext cx="244892" cy="194294"/>
            </a:xfrm>
            <a:prstGeom prst="rect">
              <a:avLst/>
            </a:prstGeom>
          </p:spPr>
        </p:pic>
        <p:sp>
          <p:nvSpPr>
            <p:cNvPr id="1013" name="object 1013" descr=""/>
            <p:cNvSpPr/>
            <p:nvPr/>
          </p:nvSpPr>
          <p:spPr>
            <a:xfrm>
              <a:off x="4611462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14" name="object 1014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69143" y="11630693"/>
              <a:ext cx="244892" cy="194294"/>
            </a:xfrm>
            <a:prstGeom prst="rect">
              <a:avLst/>
            </a:prstGeom>
          </p:spPr>
        </p:pic>
      </p:grpSp>
      <p:sp>
        <p:nvSpPr>
          <p:cNvPr id="1015" name="object 1015" descr=""/>
          <p:cNvSpPr txBox="1"/>
          <p:nvPr/>
        </p:nvSpPr>
        <p:spPr>
          <a:xfrm>
            <a:off x="3483592" y="11615369"/>
            <a:ext cx="137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27685" algn="l"/>
                <a:tab pos="891540" algn="l"/>
              </a:tabLst>
            </a:pPr>
            <a:r>
              <a:rPr dirty="0" sz="1150" i="1">
                <a:latin typeface="ISOCPEUR"/>
                <a:cs typeface="ISOCPEUR"/>
              </a:rPr>
              <a:t>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16" name="object 1016" descr="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669143" y="6539566"/>
            <a:ext cx="244892" cy="194294"/>
          </a:xfrm>
          <a:prstGeom prst="rect">
            <a:avLst/>
          </a:prstGeom>
        </p:spPr>
      </p:pic>
      <p:sp>
        <p:nvSpPr>
          <p:cNvPr id="1017" name="object 1017" descr=""/>
          <p:cNvSpPr txBox="1"/>
          <p:nvPr/>
        </p:nvSpPr>
        <p:spPr>
          <a:xfrm>
            <a:off x="3123337" y="6523229"/>
            <a:ext cx="173545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372745" algn="l"/>
                <a:tab pos="887730" algn="l"/>
                <a:tab pos="1252220" algn="l"/>
              </a:tabLst>
            </a:pPr>
            <a:r>
              <a:rPr dirty="0" sz="1150" spc="-50" i="1">
                <a:latin typeface="ISOCPEUR"/>
                <a:cs typeface="ISOCPEUR"/>
              </a:rPr>
              <a:t>7</a:t>
            </a:r>
            <a:r>
              <a:rPr dirty="0" sz="1150" i="1">
                <a:latin typeface="ISOCPEUR"/>
                <a:cs typeface="ISOCPEUR"/>
              </a:rPr>
              <a:t>	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018" name="object 1018" descr=""/>
          <p:cNvSpPr/>
          <p:nvPr/>
        </p:nvSpPr>
        <p:spPr>
          <a:xfrm>
            <a:off x="4790577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19" name="object 1019" descr=""/>
          <p:cNvSpPr/>
          <p:nvPr/>
        </p:nvSpPr>
        <p:spPr>
          <a:xfrm>
            <a:off x="4790577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0" name="object 1020" descr=""/>
          <p:cNvSpPr/>
          <p:nvPr/>
        </p:nvSpPr>
        <p:spPr>
          <a:xfrm>
            <a:off x="4790577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1" name="object 1021" descr=""/>
          <p:cNvSpPr/>
          <p:nvPr/>
        </p:nvSpPr>
        <p:spPr>
          <a:xfrm>
            <a:off x="4790577" y="997918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2" name="object 1022" descr=""/>
          <p:cNvSpPr/>
          <p:nvPr/>
        </p:nvSpPr>
        <p:spPr>
          <a:xfrm>
            <a:off x="4790577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3" name="object 1023" descr=""/>
          <p:cNvSpPr/>
          <p:nvPr/>
        </p:nvSpPr>
        <p:spPr>
          <a:xfrm>
            <a:off x="4790577" y="929612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4" name="object 1024" descr=""/>
          <p:cNvSpPr/>
          <p:nvPr/>
        </p:nvSpPr>
        <p:spPr>
          <a:xfrm>
            <a:off x="4790577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5" name="object 1025" descr=""/>
          <p:cNvSpPr/>
          <p:nvPr/>
        </p:nvSpPr>
        <p:spPr>
          <a:xfrm>
            <a:off x="4790577" y="8613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6" name="object 1026" descr=""/>
          <p:cNvSpPr/>
          <p:nvPr/>
        </p:nvSpPr>
        <p:spPr>
          <a:xfrm>
            <a:off x="4790577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7" name="object 1027" descr=""/>
          <p:cNvSpPr/>
          <p:nvPr/>
        </p:nvSpPr>
        <p:spPr>
          <a:xfrm>
            <a:off x="4790577" y="7929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8" name="object 1028" descr=""/>
          <p:cNvSpPr/>
          <p:nvPr/>
        </p:nvSpPr>
        <p:spPr>
          <a:xfrm>
            <a:off x="4790577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29" name="object 1029" descr=""/>
          <p:cNvSpPr/>
          <p:nvPr/>
        </p:nvSpPr>
        <p:spPr>
          <a:xfrm>
            <a:off x="4790577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030" name="object 1030" descr=""/>
          <p:cNvSpPr/>
          <p:nvPr/>
        </p:nvSpPr>
        <p:spPr>
          <a:xfrm>
            <a:off x="4790577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031" name="object 1031" descr=""/>
          <p:cNvGrpSpPr/>
          <p:nvPr/>
        </p:nvGrpSpPr>
        <p:grpSpPr>
          <a:xfrm>
            <a:off x="812596" y="7093857"/>
            <a:ext cx="3979545" cy="4540250"/>
            <a:chOff x="812596" y="7093857"/>
            <a:chExt cx="3979545" cy="4540250"/>
          </a:xfrm>
        </p:grpSpPr>
        <p:sp>
          <p:nvSpPr>
            <p:cNvPr id="1032" name="object 1032" descr=""/>
            <p:cNvSpPr/>
            <p:nvPr/>
          </p:nvSpPr>
          <p:spPr>
            <a:xfrm>
              <a:off x="4790577" y="7095127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33" name="object 1033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11056917"/>
              <a:ext cx="193282" cy="193282"/>
            </a:xfrm>
            <a:prstGeom prst="rect">
              <a:avLst/>
            </a:prstGeom>
          </p:spPr>
        </p:pic>
      </p:grpSp>
      <p:sp>
        <p:nvSpPr>
          <p:cNvPr id="1034" name="object 1034" descr=""/>
          <p:cNvSpPr txBox="1"/>
          <p:nvPr/>
        </p:nvSpPr>
        <p:spPr>
          <a:xfrm>
            <a:off x="851506" y="1104159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35" name="object 1035" descr=""/>
          <p:cNvGrpSpPr/>
          <p:nvPr/>
        </p:nvGrpSpPr>
        <p:grpSpPr>
          <a:xfrm>
            <a:off x="812596" y="10698686"/>
            <a:ext cx="4649470" cy="551815"/>
            <a:chOff x="812596" y="10698686"/>
            <a:chExt cx="4649470" cy="551815"/>
          </a:xfrm>
        </p:grpSpPr>
        <p:pic>
          <p:nvPicPr>
            <p:cNvPr id="1036" name="object 103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268218" y="11056917"/>
              <a:ext cx="193282" cy="193282"/>
            </a:xfrm>
            <a:prstGeom prst="rect">
              <a:avLst/>
            </a:prstGeom>
          </p:spPr>
        </p:pic>
        <p:sp>
          <p:nvSpPr>
            <p:cNvPr id="1037" name="object 1037" descr=""/>
            <p:cNvSpPr/>
            <p:nvPr/>
          </p:nvSpPr>
          <p:spPr>
            <a:xfrm>
              <a:off x="1004867" y="1115406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38" name="object 1038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10698686"/>
              <a:ext cx="193282" cy="193282"/>
            </a:xfrm>
            <a:prstGeom prst="rect">
              <a:avLst/>
            </a:prstGeom>
          </p:spPr>
        </p:pic>
      </p:grpSp>
      <p:sp>
        <p:nvSpPr>
          <p:cNvPr id="1039" name="object 1039" descr=""/>
          <p:cNvSpPr txBox="1"/>
          <p:nvPr/>
        </p:nvSpPr>
        <p:spPr>
          <a:xfrm>
            <a:off x="5307128" y="1104159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040" name="object 1040" descr=""/>
          <p:cNvSpPr txBox="1"/>
          <p:nvPr/>
        </p:nvSpPr>
        <p:spPr>
          <a:xfrm>
            <a:off x="854542" y="106823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41" name="object 104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10698686"/>
            <a:ext cx="193282" cy="193282"/>
          </a:xfrm>
          <a:prstGeom prst="rect">
            <a:avLst/>
          </a:prstGeom>
        </p:spPr>
      </p:pic>
      <p:sp>
        <p:nvSpPr>
          <p:cNvPr id="1042" name="object 1042" descr=""/>
          <p:cNvSpPr txBox="1"/>
          <p:nvPr/>
        </p:nvSpPr>
        <p:spPr>
          <a:xfrm>
            <a:off x="5310164" y="106823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43" name="object 1043" descr=""/>
          <p:cNvGrpSpPr/>
          <p:nvPr/>
        </p:nvGrpSpPr>
        <p:grpSpPr>
          <a:xfrm>
            <a:off x="812596" y="10340455"/>
            <a:ext cx="4458335" cy="457200"/>
            <a:chOff x="812596" y="10340455"/>
            <a:chExt cx="4458335" cy="457200"/>
          </a:xfrm>
        </p:grpSpPr>
        <p:sp>
          <p:nvSpPr>
            <p:cNvPr id="1044" name="object 1044" descr=""/>
            <p:cNvSpPr/>
            <p:nvPr/>
          </p:nvSpPr>
          <p:spPr>
            <a:xfrm>
              <a:off x="1004867" y="1079583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45" name="object 104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10340455"/>
              <a:ext cx="193282" cy="193282"/>
            </a:xfrm>
            <a:prstGeom prst="rect">
              <a:avLst/>
            </a:prstGeom>
          </p:spPr>
        </p:pic>
      </p:grpSp>
      <p:sp>
        <p:nvSpPr>
          <p:cNvPr id="1046" name="object 1046" descr=""/>
          <p:cNvSpPr txBox="1"/>
          <p:nvPr/>
        </p:nvSpPr>
        <p:spPr>
          <a:xfrm>
            <a:off x="854542" y="103241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47" name="object 1047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10340455"/>
            <a:ext cx="193282" cy="193282"/>
          </a:xfrm>
          <a:prstGeom prst="rect">
            <a:avLst/>
          </a:prstGeom>
        </p:spPr>
      </p:pic>
      <p:sp>
        <p:nvSpPr>
          <p:cNvPr id="1048" name="object 1048" descr=""/>
          <p:cNvSpPr txBox="1"/>
          <p:nvPr/>
        </p:nvSpPr>
        <p:spPr>
          <a:xfrm>
            <a:off x="5310164" y="103241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49" name="object 1049" descr=""/>
          <p:cNvGrpSpPr/>
          <p:nvPr/>
        </p:nvGrpSpPr>
        <p:grpSpPr>
          <a:xfrm>
            <a:off x="812596" y="9982225"/>
            <a:ext cx="4458335" cy="457200"/>
            <a:chOff x="812596" y="9982225"/>
            <a:chExt cx="4458335" cy="457200"/>
          </a:xfrm>
        </p:grpSpPr>
        <p:sp>
          <p:nvSpPr>
            <p:cNvPr id="1050" name="object 1050" descr=""/>
            <p:cNvSpPr/>
            <p:nvPr/>
          </p:nvSpPr>
          <p:spPr>
            <a:xfrm>
              <a:off x="1004867" y="1043760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51" name="object 105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9982225"/>
              <a:ext cx="193282" cy="193282"/>
            </a:xfrm>
            <a:prstGeom prst="rect">
              <a:avLst/>
            </a:prstGeom>
          </p:spPr>
        </p:pic>
      </p:grpSp>
      <p:sp>
        <p:nvSpPr>
          <p:cNvPr id="1052" name="object 1052" descr=""/>
          <p:cNvSpPr txBox="1"/>
          <p:nvPr/>
        </p:nvSpPr>
        <p:spPr>
          <a:xfrm>
            <a:off x="854542" y="996588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53" name="object 1053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9982225"/>
            <a:ext cx="193282" cy="193282"/>
          </a:xfrm>
          <a:prstGeom prst="rect">
            <a:avLst/>
          </a:prstGeom>
        </p:spPr>
      </p:pic>
      <p:sp>
        <p:nvSpPr>
          <p:cNvPr id="1054" name="object 1054" descr=""/>
          <p:cNvSpPr txBox="1"/>
          <p:nvPr/>
        </p:nvSpPr>
        <p:spPr>
          <a:xfrm>
            <a:off x="5310164" y="996588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55" name="object 1055" descr=""/>
          <p:cNvGrpSpPr/>
          <p:nvPr/>
        </p:nvGrpSpPr>
        <p:grpSpPr>
          <a:xfrm>
            <a:off x="812596" y="9264751"/>
            <a:ext cx="4458335" cy="815975"/>
            <a:chOff x="812596" y="9264751"/>
            <a:chExt cx="4458335" cy="815975"/>
          </a:xfrm>
        </p:grpSpPr>
        <p:sp>
          <p:nvSpPr>
            <p:cNvPr id="1056" name="object 1056" descr=""/>
            <p:cNvSpPr/>
            <p:nvPr/>
          </p:nvSpPr>
          <p:spPr>
            <a:xfrm>
              <a:off x="1004867" y="1007937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57" name="object 1057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9264751"/>
              <a:ext cx="193282" cy="193282"/>
            </a:xfrm>
            <a:prstGeom prst="rect">
              <a:avLst/>
            </a:prstGeom>
          </p:spPr>
        </p:pic>
      </p:grpSp>
      <p:sp>
        <p:nvSpPr>
          <p:cNvPr id="1058" name="object 1058" descr=""/>
          <p:cNvSpPr txBox="1"/>
          <p:nvPr/>
        </p:nvSpPr>
        <p:spPr>
          <a:xfrm>
            <a:off x="849482" y="9248414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59" name="object 1059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9264751"/>
            <a:ext cx="193282" cy="193282"/>
          </a:xfrm>
          <a:prstGeom prst="rect">
            <a:avLst/>
          </a:prstGeom>
        </p:spPr>
      </p:pic>
      <p:sp>
        <p:nvSpPr>
          <p:cNvPr id="1060" name="object 1060" descr=""/>
          <p:cNvSpPr txBox="1"/>
          <p:nvPr/>
        </p:nvSpPr>
        <p:spPr>
          <a:xfrm>
            <a:off x="5305104" y="9248414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61" name="object 1061" descr=""/>
          <p:cNvGrpSpPr/>
          <p:nvPr/>
        </p:nvGrpSpPr>
        <p:grpSpPr>
          <a:xfrm>
            <a:off x="812596" y="8906520"/>
            <a:ext cx="4458335" cy="457200"/>
            <a:chOff x="812596" y="8906520"/>
            <a:chExt cx="4458335" cy="457200"/>
          </a:xfrm>
        </p:grpSpPr>
        <p:sp>
          <p:nvSpPr>
            <p:cNvPr id="1062" name="object 1062" descr=""/>
            <p:cNvSpPr/>
            <p:nvPr/>
          </p:nvSpPr>
          <p:spPr>
            <a:xfrm>
              <a:off x="1004867" y="936189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3" name="object 106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8906520"/>
              <a:ext cx="193282" cy="193282"/>
            </a:xfrm>
            <a:prstGeom prst="rect">
              <a:avLst/>
            </a:prstGeom>
          </p:spPr>
        </p:pic>
      </p:grpSp>
      <p:sp>
        <p:nvSpPr>
          <p:cNvPr id="1064" name="object 1064" descr=""/>
          <p:cNvSpPr txBox="1"/>
          <p:nvPr/>
        </p:nvSpPr>
        <p:spPr>
          <a:xfrm>
            <a:off x="854542" y="889018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65" name="object 1065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8906520"/>
            <a:ext cx="193282" cy="193282"/>
          </a:xfrm>
          <a:prstGeom prst="rect">
            <a:avLst/>
          </a:prstGeom>
        </p:spPr>
      </p:pic>
      <p:sp>
        <p:nvSpPr>
          <p:cNvPr id="1066" name="object 1066" descr=""/>
          <p:cNvSpPr txBox="1"/>
          <p:nvPr/>
        </p:nvSpPr>
        <p:spPr>
          <a:xfrm>
            <a:off x="5310164" y="889018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67" name="object 1067" descr=""/>
          <p:cNvGrpSpPr/>
          <p:nvPr/>
        </p:nvGrpSpPr>
        <p:grpSpPr>
          <a:xfrm>
            <a:off x="812596" y="8547278"/>
            <a:ext cx="4458335" cy="457834"/>
            <a:chOff x="812596" y="8547278"/>
            <a:chExt cx="4458335" cy="457834"/>
          </a:xfrm>
        </p:grpSpPr>
        <p:sp>
          <p:nvSpPr>
            <p:cNvPr id="1068" name="object 1068" descr=""/>
            <p:cNvSpPr/>
            <p:nvPr/>
          </p:nvSpPr>
          <p:spPr>
            <a:xfrm>
              <a:off x="1004867" y="900366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69" name="object 1069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8547278"/>
              <a:ext cx="193282" cy="193282"/>
            </a:xfrm>
            <a:prstGeom prst="rect">
              <a:avLst/>
            </a:prstGeom>
          </p:spPr>
        </p:pic>
      </p:grpSp>
      <p:sp>
        <p:nvSpPr>
          <p:cNvPr id="1070" name="object 1070" descr=""/>
          <p:cNvSpPr txBox="1"/>
          <p:nvPr/>
        </p:nvSpPr>
        <p:spPr>
          <a:xfrm>
            <a:off x="839363" y="8531953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71" name="object 1071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8547278"/>
            <a:ext cx="193282" cy="193282"/>
          </a:xfrm>
          <a:prstGeom prst="rect">
            <a:avLst/>
          </a:prstGeom>
        </p:spPr>
      </p:pic>
      <p:sp>
        <p:nvSpPr>
          <p:cNvPr id="1072" name="object 1072" descr=""/>
          <p:cNvSpPr txBox="1"/>
          <p:nvPr/>
        </p:nvSpPr>
        <p:spPr>
          <a:xfrm>
            <a:off x="5294984" y="8531953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73" name="object 1073" descr=""/>
          <p:cNvGrpSpPr/>
          <p:nvPr/>
        </p:nvGrpSpPr>
        <p:grpSpPr>
          <a:xfrm>
            <a:off x="812596" y="7830816"/>
            <a:ext cx="4649470" cy="815340"/>
            <a:chOff x="812596" y="7830816"/>
            <a:chExt cx="4649470" cy="815340"/>
          </a:xfrm>
        </p:grpSpPr>
        <p:sp>
          <p:nvSpPr>
            <p:cNvPr id="1074" name="object 1074" descr=""/>
            <p:cNvSpPr/>
            <p:nvPr/>
          </p:nvSpPr>
          <p:spPr>
            <a:xfrm>
              <a:off x="1004867" y="8644425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75" name="object 1075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8189047"/>
              <a:ext cx="193282" cy="193282"/>
            </a:xfrm>
            <a:prstGeom prst="rect">
              <a:avLst/>
            </a:prstGeom>
          </p:spPr>
        </p:pic>
        <p:pic>
          <p:nvPicPr>
            <p:cNvPr id="1076" name="object 1076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268218" y="8189047"/>
              <a:ext cx="193282" cy="193282"/>
            </a:xfrm>
            <a:prstGeom prst="rect">
              <a:avLst/>
            </a:prstGeom>
          </p:spPr>
        </p:pic>
        <p:sp>
          <p:nvSpPr>
            <p:cNvPr id="1077" name="object 1077" descr=""/>
            <p:cNvSpPr/>
            <p:nvPr/>
          </p:nvSpPr>
          <p:spPr>
            <a:xfrm>
              <a:off x="1004867" y="828619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78" name="object 1078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7973501"/>
              <a:ext cx="193282" cy="193282"/>
            </a:xfrm>
            <a:prstGeom prst="rect">
              <a:avLst/>
            </a:prstGeom>
          </p:spPr>
        </p:pic>
        <p:pic>
          <p:nvPicPr>
            <p:cNvPr id="1079" name="object 1079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268218" y="7973501"/>
              <a:ext cx="193282" cy="193282"/>
            </a:xfrm>
            <a:prstGeom prst="rect">
              <a:avLst/>
            </a:prstGeom>
          </p:spPr>
        </p:pic>
        <p:sp>
          <p:nvSpPr>
            <p:cNvPr id="1080" name="object 1080" descr=""/>
            <p:cNvSpPr/>
            <p:nvPr/>
          </p:nvSpPr>
          <p:spPr>
            <a:xfrm>
              <a:off x="1004867" y="8070649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1" name="object 108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2596" y="7830816"/>
              <a:ext cx="193282" cy="193282"/>
            </a:xfrm>
            <a:prstGeom prst="rect">
              <a:avLst/>
            </a:prstGeom>
          </p:spPr>
        </p:pic>
      </p:grpSp>
      <p:sp>
        <p:nvSpPr>
          <p:cNvPr id="1082" name="object 1082" descr=""/>
          <p:cNvSpPr txBox="1"/>
          <p:nvPr/>
        </p:nvSpPr>
        <p:spPr>
          <a:xfrm>
            <a:off x="849482" y="7814479"/>
            <a:ext cx="104775" cy="56197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7465" marR="5080" indent="-25400">
              <a:lnSpc>
                <a:spcPts val="1130"/>
              </a:lnSpc>
              <a:spcBef>
                <a:spcPts val="365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83" name="object 1083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268218" y="7830816"/>
            <a:ext cx="193282" cy="193282"/>
          </a:xfrm>
          <a:prstGeom prst="rect">
            <a:avLst/>
          </a:prstGeom>
        </p:spPr>
      </p:pic>
      <p:sp>
        <p:nvSpPr>
          <p:cNvPr id="1084" name="object 1084" descr=""/>
          <p:cNvSpPr txBox="1"/>
          <p:nvPr/>
        </p:nvSpPr>
        <p:spPr>
          <a:xfrm>
            <a:off x="5305104" y="7814479"/>
            <a:ext cx="104775" cy="56197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7465" marR="5080" indent="-25400">
              <a:lnSpc>
                <a:spcPts val="1130"/>
              </a:lnSpc>
              <a:spcBef>
                <a:spcPts val="365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85" name="object 1085" descr=""/>
          <p:cNvGrpSpPr/>
          <p:nvPr/>
        </p:nvGrpSpPr>
        <p:grpSpPr>
          <a:xfrm>
            <a:off x="812596" y="7113343"/>
            <a:ext cx="4458335" cy="815975"/>
            <a:chOff x="812596" y="7113343"/>
            <a:chExt cx="4458335" cy="815975"/>
          </a:xfrm>
        </p:grpSpPr>
        <p:sp>
          <p:nvSpPr>
            <p:cNvPr id="1086" name="object 1086" descr=""/>
            <p:cNvSpPr/>
            <p:nvPr/>
          </p:nvSpPr>
          <p:spPr>
            <a:xfrm>
              <a:off x="1004867" y="792796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87" name="object 1087" descr="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12596" y="7113343"/>
              <a:ext cx="193282" cy="193282"/>
            </a:xfrm>
            <a:prstGeom prst="rect">
              <a:avLst/>
            </a:prstGeom>
          </p:spPr>
        </p:pic>
      </p:grpSp>
      <p:sp>
        <p:nvSpPr>
          <p:cNvPr id="1088" name="object 1088" descr=""/>
          <p:cNvSpPr txBox="1"/>
          <p:nvPr/>
        </p:nvSpPr>
        <p:spPr>
          <a:xfrm>
            <a:off x="849482" y="709700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089" name="object 1089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268218" y="7113343"/>
            <a:ext cx="193282" cy="193282"/>
          </a:xfrm>
          <a:prstGeom prst="rect">
            <a:avLst/>
          </a:prstGeom>
        </p:spPr>
      </p:pic>
      <p:sp>
        <p:nvSpPr>
          <p:cNvPr id="1090" name="object 1090" descr=""/>
          <p:cNvSpPr txBox="1"/>
          <p:nvPr/>
        </p:nvSpPr>
        <p:spPr>
          <a:xfrm>
            <a:off x="5305104" y="709700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091" name="object 1091" descr=""/>
          <p:cNvGrpSpPr/>
          <p:nvPr/>
        </p:nvGrpSpPr>
        <p:grpSpPr>
          <a:xfrm>
            <a:off x="1003597" y="7107271"/>
            <a:ext cx="4267200" cy="241935"/>
            <a:chOff x="1003597" y="7107271"/>
            <a:chExt cx="4267200" cy="241935"/>
          </a:xfrm>
        </p:grpSpPr>
        <p:sp>
          <p:nvSpPr>
            <p:cNvPr id="1092" name="object 1092" descr=""/>
            <p:cNvSpPr/>
            <p:nvPr/>
          </p:nvSpPr>
          <p:spPr>
            <a:xfrm>
              <a:off x="1004867" y="7210490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60" h="0">
                  <a:moveTo>
                    <a:pt x="0" y="0"/>
                  </a:moveTo>
                  <a:lnTo>
                    <a:pt x="310669" y="0"/>
                  </a:lnTo>
                </a:path>
                <a:path w="4264660" h="0">
                  <a:moveTo>
                    <a:pt x="386565" y="0"/>
                  </a:moveTo>
                  <a:lnTo>
                    <a:pt x="462461" y="0"/>
                  </a:lnTo>
                </a:path>
                <a:path w="4264660" h="0">
                  <a:moveTo>
                    <a:pt x="538358" y="0"/>
                  </a:moveTo>
                  <a:lnTo>
                    <a:pt x="993736" y="0"/>
                  </a:lnTo>
                </a:path>
                <a:path w="4264660" h="0">
                  <a:moveTo>
                    <a:pt x="1069632" y="0"/>
                  </a:moveTo>
                  <a:lnTo>
                    <a:pt x="1145528" y="0"/>
                  </a:lnTo>
                </a:path>
                <a:path w="4264660" h="0">
                  <a:moveTo>
                    <a:pt x="1221425" y="0"/>
                  </a:moveTo>
                  <a:lnTo>
                    <a:pt x="1676803" y="0"/>
                  </a:lnTo>
                </a:path>
                <a:path w="4264660" h="0">
                  <a:moveTo>
                    <a:pt x="1752699" y="0"/>
                  </a:moveTo>
                  <a:lnTo>
                    <a:pt x="1828596" y="0"/>
                  </a:lnTo>
                </a:path>
                <a:path w="4264660" h="0">
                  <a:moveTo>
                    <a:pt x="1904492" y="0"/>
                  </a:moveTo>
                  <a:lnTo>
                    <a:pt x="2359870" y="0"/>
                  </a:lnTo>
                </a:path>
                <a:path w="4264660" h="0">
                  <a:moveTo>
                    <a:pt x="2435766" y="0"/>
                  </a:moveTo>
                  <a:lnTo>
                    <a:pt x="2511663" y="0"/>
                  </a:lnTo>
                </a:path>
                <a:path w="4264660" h="0">
                  <a:moveTo>
                    <a:pt x="2587559" y="0"/>
                  </a:moveTo>
                  <a:lnTo>
                    <a:pt x="3042937" y="0"/>
                  </a:lnTo>
                </a:path>
                <a:path w="4264660" h="0">
                  <a:moveTo>
                    <a:pt x="3118834" y="0"/>
                  </a:moveTo>
                  <a:lnTo>
                    <a:pt x="3194730" y="0"/>
                  </a:lnTo>
                </a:path>
                <a:path w="4264660" h="0">
                  <a:moveTo>
                    <a:pt x="3270626" y="0"/>
                  </a:moveTo>
                  <a:lnTo>
                    <a:pt x="3726004" y="0"/>
                  </a:lnTo>
                </a:path>
                <a:path w="4264660" h="0">
                  <a:moveTo>
                    <a:pt x="3801901" y="0"/>
                  </a:moveTo>
                  <a:lnTo>
                    <a:pt x="3877797" y="0"/>
                  </a:lnTo>
                </a:path>
                <a:path w="4264660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093" name="object 1093" descr="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461257" y="7107271"/>
              <a:ext cx="241856" cy="241856"/>
            </a:xfrm>
            <a:prstGeom prst="rect">
              <a:avLst/>
            </a:prstGeom>
          </p:spPr>
        </p:pic>
      </p:grpSp>
      <p:sp>
        <p:nvSpPr>
          <p:cNvPr id="1094" name="object 1094" descr=""/>
          <p:cNvSpPr txBox="1"/>
          <p:nvPr/>
        </p:nvSpPr>
        <p:spPr>
          <a:xfrm>
            <a:off x="1519394" y="6457473"/>
            <a:ext cx="1526540" cy="571500"/>
          </a:xfrm>
          <a:prstGeom prst="rect">
            <a:avLst/>
          </a:prstGeom>
        </p:spPr>
        <p:txBody>
          <a:bodyPr wrap="square" lIns="0" tIns="8064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635"/>
              </a:spcBef>
              <a:tabLst>
                <a:tab pos="721995" algn="l"/>
                <a:tab pos="1080770" algn="l"/>
              </a:tabLst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50" i="1">
                <a:latin typeface="ISOCPEUR"/>
                <a:cs typeface="ISOCPEUR"/>
              </a:rPr>
              <a:t>4</a:t>
            </a:r>
            <a:r>
              <a:rPr dirty="0" sz="1150" i="1">
                <a:latin typeface="ISOCPEUR"/>
                <a:cs typeface="ISOCPEUR"/>
              </a:rPr>
              <a:t>	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  <a:p>
            <a:pPr marL="507365">
              <a:lnSpc>
                <a:spcPts val="980"/>
              </a:lnSpc>
              <a:spcBef>
                <a:spcPts val="41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Поз.1</a:t>
            </a:r>
            <a:r>
              <a:rPr dirty="0" sz="850" spc="6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(ø20A400</a:t>
            </a:r>
            <a:r>
              <a:rPr dirty="0" sz="850" spc="6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  <a:p>
            <a:pPr marL="542925">
              <a:lnSpc>
                <a:spcPts val="980"/>
              </a:lnSpc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095" name="object 1095" descr=""/>
          <p:cNvGrpSpPr/>
          <p:nvPr/>
        </p:nvGrpSpPr>
        <p:grpSpPr>
          <a:xfrm>
            <a:off x="1504255" y="6878431"/>
            <a:ext cx="1537970" cy="3708400"/>
            <a:chOff x="1504255" y="6878431"/>
            <a:chExt cx="1537970" cy="3708400"/>
          </a:xfrm>
        </p:grpSpPr>
        <p:sp>
          <p:nvSpPr>
            <p:cNvPr id="1096" name="object 1096" descr=""/>
            <p:cNvSpPr/>
            <p:nvPr/>
          </p:nvSpPr>
          <p:spPr>
            <a:xfrm>
              <a:off x="1676803" y="6881606"/>
              <a:ext cx="1362710" cy="275590"/>
            </a:xfrm>
            <a:custGeom>
              <a:avLst/>
              <a:gdLst/>
              <a:ahLst/>
              <a:cxnLst/>
              <a:rect l="l" t="t" r="r" b="b"/>
              <a:pathLst>
                <a:path w="1362710" h="275590">
                  <a:moveTo>
                    <a:pt x="0" y="275250"/>
                  </a:moveTo>
                  <a:lnTo>
                    <a:pt x="358230" y="0"/>
                  </a:lnTo>
                  <a:lnTo>
                    <a:pt x="136208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7" name="object 1097" descr=""/>
            <p:cNvSpPr/>
            <p:nvPr/>
          </p:nvSpPr>
          <p:spPr>
            <a:xfrm>
              <a:off x="1506795" y="10273667"/>
              <a:ext cx="313055" cy="311785"/>
            </a:xfrm>
            <a:custGeom>
              <a:avLst/>
              <a:gdLst/>
              <a:ahLst/>
              <a:cxnLst/>
              <a:rect l="l" t="t" r="r" b="b"/>
              <a:pathLst>
                <a:path w="313055" h="311784">
                  <a:moveTo>
                    <a:pt x="0" y="311681"/>
                  </a:moveTo>
                  <a:lnTo>
                    <a:pt x="312692" y="311681"/>
                  </a:lnTo>
                  <a:lnTo>
                    <a:pt x="312692" y="0"/>
                  </a:lnTo>
                  <a:lnTo>
                    <a:pt x="0" y="0"/>
                  </a:lnTo>
                  <a:lnTo>
                    <a:pt x="0" y="31168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098" name="object 1098" descr=""/>
            <p:cNvSpPr/>
            <p:nvPr/>
          </p:nvSpPr>
          <p:spPr>
            <a:xfrm>
              <a:off x="1506795" y="10297953"/>
              <a:ext cx="313055" cy="0"/>
            </a:xfrm>
            <a:custGeom>
              <a:avLst/>
              <a:gdLst/>
              <a:ahLst/>
              <a:cxnLst/>
              <a:rect l="l" t="t" r="r" b="b"/>
              <a:pathLst>
                <a:path w="313055" h="0">
                  <a:moveTo>
                    <a:pt x="0" y="0"/>
                  </a:moveTo>
                  <a:lnTo>
                    <a:pt x="312692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099" name="object 1099" descr=""/>
          <p:cNvSpPr txBox="1"/>
          <p:nvPr/>
        </p:nvSpPr>
        <p:spPr>
          <a:xfrm>
            <a:off x="1912031" y="9820823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00" name="object 1100" descr=""/>
          <p:cNvSpPr txBox="1"/>
          <p:nvPr/>
        </p:nvSpPr>
        <p:spPr>
          <a:xfrm>
            <a:off x="1841194" y="9940233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01" name="object 1101" descr=""/>
          <p:cNvGrpSpPr/>
          <p:nvPr/>
        </p:nvGrpSpPr>
        <p:grpSpPr>
          <a:xfrm>
            <a:off x="1607851" y="9955775"/>
            <a:ext cx="1079500" cy="345440"/>
            <a:chOff x="1607851" y="9955775"/>
            <a:chExt cx="1079500" cy="345440"/>
          </a:xfrm>
        </p:grpSpPr>
        <p:sp>
          <p:nvSpPr>
            <p:cNvPr id="1102" name="object 1102" descr=""/>
            <p:cNvSpPr/>
            <p:nvPr/>
          </p:nvSpPr>
          <p:spPr>
            <a:xfrm>
              <a:off x="1611026" y="9958950"/>
              <a:ext cx="483870" cy="339090"/>
            </a:xfrm>
            <a:custGeom>
              <a:avLst/>
              <a:gdLst/>
              <a:ahLst/>
              <a:cxnLst/>
              <a:rect l="l" t="t" r="r" b="b"/>
              <a:pathLst>
                <a:path w="483869" h="339090">
                  <a:moveTo>
                    <a:pt x="0" y="339003"/>
                  </a:moveTo>
                  <a:lnTo>
                    <a:pt x="251975" y="0"/>
                  </a:lnTo>
                  <a:lnTo>
                    <a:pt x="483712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3" name="object 1103" descr=""/>
            <p:cNvSpPr/>
            <p:nvPr/>
          </p:nvSpPr>
          <p:spPr>
            <a:xfrm>
              <a:off x="2512675" y="10011571"/>
              <a:ext cx="172085" cy="47625"/>
            </a:xfrm>
            <a:custGeom>
              <a:avLst/>
              <a:gdLst/>
              <a:ahLst/>
              <a:cxnLst/>
              <a:rect l="l" t="t" r="r" b="b"/>
              <a:pathLst>
                <a:path w="172085" h="47625">
                  <a:moveTo>
                    <a:pt x="0" y="47561"/>
                  </a:moveTo>
                  <a:lnTo>
                    <a:pt x="172031" y="47561"/>
                  </a:lnTo>
                  <a:lnTo>
                    <a:pt x="172031" y="0"/>
                  </a:lnTo>
                  <a:lnTo>
                    <a:pt x="0" y="0"/>
                  </a:lnTo>
                  <a:lnTo>
                    <a:pt x="0" y="4756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04" name="object 1104" descr=""/>
            <p:cNvSpPr/>
            <p:nvPr/>
          </p:nvSpPr>
          <p:spPr>
            <a:xfrm>
              <a:off x="2512675" y="10034846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 h="0">
                  <a:moveTo>
                    <a:pt x="0" y="0"/>
                  </a:moveTo>
                  <a:lnTo>
                    <a:pt x="17203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05" name="object 1105" descr=""/>
          <p:cNvSpPr txBox="1"/>
          <p:nvPr/>
        </p:nvSpPr>
        <p:spPr>
          <a:xfrm>
            <a:off x="2121505" y="9560752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06" name="object 1106" descr=""/>
          <p:cNvSpPr txBox="1"/>
          <p:nvPr/>
        </p:nvSpPr>
        <p:spPr>
          <a:xfrm>
            <a:off x="2057752" y="9680161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07" name="object 1107" descr=""/>
          <p:cNvSpPr/>
          <p:nvPr/>
        </p:nvSpPr>
        <p:spPr>
          <a:xfrm>
            <a:off x="3807972" y="943779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08" name="object 1108" descr=""/>
          <p:cNvSpPr/>
          <p:nvPr/>
        </p:nvSpPr>
        <p:spPr>
          <a:xfrm>
            <a:off x="2466125" y="9437795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09" name="object 1109" descr=""/>
          <p:cNvGrpSpPr/>
          <p:nvPr/>
        </p:nvGrpSpPr>
        <p:grpSpPr>
          <a:xfrm>
            <a:off x="2075373" y="7762757"/>
            <a:ext cx="1735455" cy="2560955"/>
            <a:chOff x="2075373" y="7762757"/>
            <a:chExt cx="1735455" cy="2560955"/>
          </a:xfrm>
        </p:grpSpPr>
        <p:sp>
          <p:nvSpPr>
            <p:cNvPr id="1110" name="object 1110" descr=""/>
            <p:cNvSpPr/>
            <p:nvPr/>
          </p:nvSpPr>
          <p:spPr>
            <a:xfrm>
              <a:off x="2078548" y="9698878"/>
              <a:ext cx="490855" cy="336550"/>
            </a:xfrm>
            <a:custGeom>
              <a:avLst/>
              <a:gdLst/>
              <a:ahLst/>
              <a:cxnLst/>
              <a:rect l="l" t="t" r="r" b="b"/>
              <a:pathLst>
                <a:path w="490855" h="336550">
                  <a:moveTo>
                    <a:pt x="490796" y="33596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1" name="object 1111" descr=""/>
            <p:cNvSpPr/>
            <p:nvPr/>
          </p:nvSpPr>
          <p:spPr>
            <a:xfrm>
              <a:off x="2466125" y="7764027"/>
              <a:ext cx="1342390" cy="2558415"/>
            </a:xfrm>
            <a:custGeom>
              <a:avLst/>
              <a:gdLst/>
              <a:ahLst/>
              <a:cxnLst/>
              <a:rect l="l" t="t" r="r" b="b"/>
              <a:pathLst>
                <a:path w="1342389" h="2558415">
                  <a:moveTo>
                    <a:pt x="0" y="2558213"/>
                  </a:moveTo>
                  <a:lnTo>
                    <a:pt x="276262" y="2558213"/>
                  </a:lnTo>
                </a:path>
                <a:path w="1342389" h="2558415">
                  <a:moveTo>
                    <a:pt x="348111" y="2558213"/>
                  </a:moveTo>
                  <a:lnTo>
                    <a:pt x="634493" y="2558213"/>
                  </a:lnTo>
                </a:path>
                <a:path w="1342389" h="2558415">
                  <a:moveTo>
                    <a:pt x="706342" y="2558213"/>
                  </a:moveTo>
                  <a:lnTo>
                    <a:pt x="993736" y="2558213"/>
                  </a:lnTo>
                </a:path>
                <a:path w="1342389" h="2558415">
                  <a:moveTo>
                    <a:pt x="1065584" y="2558213"/>
                  </a:moveTo>
                  <a:lnTo>
                    <a:pt x="1341847" y="2558213"/>
                  </a:lnTo>
                  <a:lnTo>
                    <a:pt x="1341847" y="2390229"/>
                  </a:lnTo>
                </a:path>
                <a:path w="1342389" h="2558415">
                  <a:moveTo>
                    <a:pt x="1341847" y="2318380"/>
                  </a:moveTo>
                  <a:lnTo>
                    <a:pt x="1341847" y="2031998"/>
                  </a:lnTo>
                </a:path>
                <a:path w="1342389" h="2558415">
                  <a:moveTo>
                    <a:pt x="1341847" y="1601919"/>
                  </a:moveTo>
                  <a:lnTo>
                    <a:pt x="1341847" y="1314524"/>
                  </a:lnTo>
                </a:path>
                <a:path w="1342389" h="2558415">
                  <a:moveTo>
                    <a:pt x="1341847" y="1243688"/>
                  </a:moveTo>
                  <a:lnTo>
                    <a:pt x="1341847" y="956294"/>
                  </a:lnTo>
                </a:path>
                <a:path w="1342389" h="2558415">
                  <a:moveTo>
                    <a:pt x="1341847" y="884445"/>
                  </a:moveTo>
                  <a:lnTo>
                    <a:pt x="1341847" y="598063"/>
                  </a:lnTo>
                </a:path>
                <a:path w="1342389" h="2558415">
                  <a:moveTo>
                    <a:pt x="1341847" y="526214"/>
                  </a:moveTo>
                  <a:lnTo>
                    <a:pt x="1341847" y="238820"/>
                  </a:lnTo>
                </a:path>
                <a:path w="1342389" h="2558415">
                  <a:moveTo>
                    <a:pt x="1341847" y="167983"/>
                  </a:moveTo>
                  <a:lnTo>
                    <a:pt x="1341847" y="0"/>
                  </a:lnTo>
                  <a:lnTo>
                    <a:pt x="1065584" y="0"/>
                  </a:lnTo>
                </a:path>
                <a:path w="1342389" h="2558415">
                  <a:moveTo>
                    <a:pt x="993736" y="0"/>
                  </a:moveTo>
                  <a:lnTo>
                    <a:pt x="706342" y="0"/>
                  </a:lnTo>
                </a:path>
                <a:path w="1342389" h="2558415">
                  <a:moveTo>
                    <a:pt x="634493" y="0"/>
                  </a:moveTo>
                  <a:lnTo>
                    <a:pt x="348111" y="0"/>
                  </a:lnTo>
                </a:path>
                <a:path w="1342389" h="2558415">
                  <a:moveTo>
                    <a:pt x="276262" y="0"/>
                  </a:moveTo>
                  <a:lnTo>
                    <a:pt x="0" y="0"/>
                  </a:lnTo>
                  <a:lnTo>
                    <a:pt x="0" y="167983"/>
                  </a:lnTo>
                </a:path>
                <a:path w="1342389" h="2558415">
                  <a:moveTo>
                    <a:pt x="0" y="238820"/>
                  </a:moveTo>
                  <a:lnTo>
                    <a:pt x="0" y="526214"/>
                  </a:lnTo>
                </a:path>
                <a:path w="1342389" h="2558415">
                  <a:moveTo>
                    <a:pt x="0" y="598063"/>
                  </a:moveTo>
                  <a:lnTo>
                    <a:pt x="0" y="884445"/>
                  </a:lnTo>
                </a:path>
                <a:path w="1342389" h="2558415">
                  <a:moveTo>
                    <a:pt x="0" y="956294"/>
                  </a:moveTo>
                  <a:lnTo>
                    <a:pt x="0" y="1243688"/>
                  </a:lnTo>
                </a:path>
                <a:path w="1342389" h="2558415">
                  <a:moveTo>
                    <a:pt x="0" y="1314524"/>
                  </a:moveTo>
                  <a:lnTo>
                    <a:pt x="0" y="1601919"/>
                  </a:lnTo>
                </a:path>
                <a:path w="1342389" h="2558415">
                  <a:moveTo>
                    <a:pt x="0" y="2031998"/>
                  </a:moveTo>
                  <a:lnTo>
                    <a:pt x="0" y="2318380"/>
                  </a:lnTo>
                </a:path>
                <a:path w="1342389" h="2558415">
                  <a:moveTo>
                    <a:pt x="0" y="2390229"/>
                  </a:moveTo>
                  <a:lnTo>
                    <a:pt x="0" y="255821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2" name="object 1112" descr=""/>
            <p:cNvSpPr/>
            <p:nvPr/>
          </p:nvSpPr>
          <p:spPr>
            <a:xfrm>
              <a:off x="2466125" y="7788314"/>
              <a:ext cx="1342390" cy="0"/>
            </a:xfrm>
            <a:custGeom>
              <a:avLst/>
              <a:gdLst/>
              <a:ahLst/>
              <a:cxnLst/>
              <a:rect l="l" t="t" r="r" b="b"/>
              <a:pathLst>
                <a:path w="1342389" h="0">
                  <a:moveTo>
                    <a:pt x="0" y="0"/>
                  </a:moveTo>
                  <a:lnTo>
                    <a:pt x="1341847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3" name="object 1113" descr=""/>
          <p:cNvSpPr txBox="1"/>
          <p:nvPr/>
        </p:nvSpPr>
        <p:spPr>
          <a:xfrm>
            <a:off x="2901719" y="7319279"/>
            <a:ext cx="245745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2550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6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14" name="object 1114" descr=""/>
          <p:cNvGrpSpPr/>
          <p:nvPr/>
        </p:nvGrpSpPr>
        <p:grpSpPr>
          <a:xfrm>
            <a:off x="2910233" y="7454231"/>
            <a:ext cx="409575" cy="3048635"/>
            <a:chOff x="2910233" y="7454231"/>
            <a:chExt cx="409575" cy="3048635"/>
          </a:xfrm>
        </p:grpSpPr>
        <p:sp>
          <p:nvSpPr>
            <p:cNvPr id="1115" name="object 1115" descr=""/>
            <p:cNvSpPr/>
            <p:nvPr/>
          </p:nvSpPr>
          <p:spPr>
            <a:xfrm>
              <a:off x="2913408" y="7457406"/>
              <a:ext cx="226060" cy="331470"/>
            </a:xfrm>
            <a:custGeom>
              <a:avLst/>
              <a:gdLst/>
              <a:ahLst/>
              <a:cxnLst/>
              <a:rect l="l" t="t" r="r" b="b"/>
              <a:pathLst>
                <a:path w="226060" h="331470">
                  <a:moveTo>
                    <a:pt x="0" y="330908"/>
                  </a:moveTo>
                  <a:lnTo>
                    <a:pt x="9107" y="0"/>
                  </a:lnTo>
                  <a:lnTo>
                    <a:pt x="22566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6" name="object 1116" descr=""/>
            <p:cNvSpPr/>
            <p:nvPr/>
          </p:nvSpPr>
          <p:spPr>
            <a:xfrm>
              <a:off x="3046985" y="10357659"/>
              <a:ext cx="270510" cy="144145"/>
            </a:xfrm>
            <a:custGeom>
              <a:avLst/>
              <a:gdLst/>
              <a:ahLst/>
              <a:cxnLst/>
              <a:rect l="l" t="t" r="r" b="b"/>
              <a:pathLst>
                <a:path w="270510" h="144145">
                  <a:moveTo>
                    <a:pt x="0" y="143697"/>
                  </a:moveTo>
                  <a:lnTo>
                    <a:pt x="270191" y="143697"/>
                  </a:lnTo>
                  <a:lnTo>
                    <a:pt x="270191" y="0"/>
                  </a:lnTo>
                  <a:lnTo>
                    <a:pt x="0" y="0"/>
                  </a:lnTo>
                  <a:lnTo>
                    <a:pt x="0" y="14369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17" name="object 1117" descr=""/>
            <p:cNvSpPr/>
            <p:nvPr/>
          </p:nvSpPr>
          <p:spPr>
            <a:xfrm>
              <a:off x="3046985" y="10381946"/>
              <a:ext cx="270510" cy="0"/>
            </a:xfrm>
            <a:custGeom>
              <a:avLst/>
              <a:gdLst/>
              <a:ahLst/>
              <a:cxnLst/>
              <a:rect l="l" t="t" r="r" b="b"/>
              <a:pathLst>
                <a:path w="270510" h="0">
                  <a:moveTo>
                    <a:pt x="0" y="0"/>
                  </a:moveTo>
                  <a:lnTo>
                    <a:pt x="27019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18" name="object 1118" descr=""/>
          <p:cNvSpPr txBox="1"/>
          <p:nvPr/>
        </p:nvSpPr>
        <p:spPr>
          <a:xfrm>
            <a:off x="2728676" y="10418886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19" name="object 1119" descr=""/>
          <p:cNvSpPr txBox="1"/>
          <p:nvPr/>
        </p:nvSpPr>
        <p:spPr>
          <a:xfrm>
            <a:off x="2672006" y="10538297"/>
            <a:ext cx="24574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20" name="object 1120" descr=""/>
          <p:cNvGrpSpPr/>
          <p:nvPr/>
        </p:nvGrpSpPr>
        <p:grpSpPr>
          <a:xfrm>
            <a:off x="2689627" y="10378771"/>
            <a:ext cx="535305" cy="530225"/>
            <a:chOff x="2689627" y="10378771"/>
            <a:chExt cx="535305" cy="530225"/>
          </a:xfrm>
        </p:grpSpPr>
        <p:sp>
          <p:nvSpPr>
            <p:cNvPr id="1121" name="object 1121" descr=""/>
            <p:cNvSpPr/>
            <p:nvPr/>
          </p:nvSpPr>
          <p:spPr>
            <a:xfrm>
              <a:off x="2692802" y="10381946"/>
              <a:ext cx="444500" cy="175260"/>
            </a:xfrm>
            <a:custGeom>
              <a:avLst/>
              <a:gdLst/>
              <a:ahLst/>
              <a:cxnLst/>
              <a:rect l="l" t="t" r="r" b="b"/>
              <a:pathLst>
                <a:path w="444500" h="175259">
                  <a:moveTo>
                    <a:pt x="444246" y="0"/>
                  </a:moveTo>
                  <a:lnTo>
                    <a:pt x="217569" y="175067"/>
                  </a:lnTo>
                  <a:lnTo>
                    <a:pt x="0" y="175067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2" name="object 1122" descr=""/>
            <p:cNvSpPr/>
            <p:nvPr/>
          </p:nvSpPr>
          <p:spPr>
            <a:xfrm>
              <a:off x="3050021" y="10787738"/>
              <a:ext cx="172085" cy="120014"/>
            </a:xfrm>
            <a:custGeom>
              <a:avLst/>
              <a:gdLst/>
              <a:ahLst/>
              <a:cxnLst/>
              <a:rect l="l" t="t" r="r" b="b"/>
              <a:pathLst>
                <a:path w="172085" h="120015">
                  <a:moveTo>
                    <a:pt x="0" y="119410"/>
                  </a:moveTo>
                  <a:lnTo>
                    <a:pt x="172031" y="119410"/>
                  </a:lnTo>
                  <a:lnTo>
                    <a:pt x="172031" y="0"/>
                  </a:lnTo>
                  <a:lnTo>
                    <a:pt x="0" y="0"/>
                  </a:lnTo>
                  <a:lnTo>
                    <a:pt x="0" y="11941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3" name="object 1123" descr=""/>
            <p:cNvSpPr/>
            <p:nvPr/>
          </p:nvSpPr>
          <p:spPr>
            <a:xfrm>
              <a:off x="3050021" y="10812025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 h="0">
                  <a:moveTo>
                    <a:pt x="0" y="0"/>
                  </a:moveTo>
                  <a:lnTo>
                    <a:pt x="17203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24" name="object 1124" descr=""/>
          <p:cNvSpPr txBox="1"/>
          <p:nvPr/>
        </p:nvSpPr>
        <p:spPr>
          <a:xfrm>
            <a:off x="2715520" y="10876288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25" name="object 1125" descr=""/>
          <p:cNvSpPr txBox="1"/>
          <p:nvPr/>
        </p:nvSpPr>
        <p:spPr>
          <a:xfrm>
            <a:off x="2651767" y="1099569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26" name="object 1126" descr=""/>
          <p:cNvGrpSpPr/>
          <p:nvPr/>
        </p:nvGrpSpPr>
        <p:grpSpPr>
          <a:xfrm>
            <a:off x="2669388" y="10786468"/>
            <a:ext cx="638810" cy="231140"/>
            <a:chOff x="2669388" y="10786468"/>
            <a:chExt cx="638810" cy="231140"/>
          </a:xfrm>
        </p:grpSpPr>
        <p:sp>
          <p:nvSpPr>
            <p:cNvPr id="1127" name="object 1127" descr=""/>
            <p:cNvSpPr/>
            <p:nvPr/>
          </p:nvSpPr>
          <p:spPr>
            <a:xfrm>
              <a:off x="2672563" y="10812025"/>
              <a:ext cx="434340" cy="202565"/>
            </a:xfrm>
            <a:custGeom>
              <a:avLst/>
              <a:gdLst/>
              <a:ahLst/>
              <a:cxnLst/>
              <a:rect l="l" t="t" r="r" b="b"/>
              <a:pathLst>
                <a:path w="434339" h="202565">
                  <a:moveTo>
                    <a:pt x="434127" y="0"/>
                  </a:moveTo>
                  <a:lnTo>
                    <a:pt x="231736" y="202390"/>
                  </a:lnTo>
                  <a:lnTo>
                    <a:pt x="0" y="20239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8" name="object 1128" descr=""/>
            <p:cNvSpPr/>
            <p:nvPr/>
          </p:nvSpPr>
          <p:spPr>
            <a:xfrm>
              <a:off x="3133001" y="10787738"/>
              <a:ext cx="172085" cy="108585"/>
            </a:xfrm>
            <a:custGeom>
              <a:avLst/>
              <a:gdLst/>
              <a:ahLst/>
              <a:cxnLst/>
              <a:rect l="l" t="t" r="r" b="b"/>
              <a:pathLst>
                <a:path w="172085" h="108584">
                  <a:moveTo>
                    <a:pt x="0" y="108278"/>
                  </a:moveTo>
                  <a:lnTo>
                    <a:pt x="172031" y="108278"/>
                  </a:lnTo>
                  <a:lnTo>
                    <a:pt x="172031" y="0"/>
                  </a:lnTo>
                  <a:lnTo>
                    <a:pt x="0" y="0"/>
                  </a:lnTo>
                  <a:lnTo>
                    <a:pt x="0" y="108278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29" name="object 1129" descr=""/>
            <p:cNvSpPr/>
            <p:nvPr/>
          </p:nvSpPr>
          <p:spPr>
            <a:xfrm>
              <a:off x="3133001" y="10812025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5" h="0">
                  <a:moveTo>
                    <a:pt x="0" y="0"/>
                  </a:moveTo>
                  <a:lnTo>
                    <a:pt x="172031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0" name="object 1130" descr=""/>
          <p:cNvSpPr txBox="1"/>
          <p:nvPr/>
        </p:nvSpPr>
        <p:spPr>
          <a:xfrm>
            <a:off x="3335847" y="10657706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31" name="object 1131" descr=""/>
          <p:cNvGrpSpPr/>
          <p:nvPr/>
        </p:nvGrpSpPr>
        <p:grpSpPr>
          <a:xfrm>
            <a:off x="3187507" y="9998158"/>
            <a:ext cx="657860" cy="817244"/>
            <a:chOff x="3187507" y="9998158"/>
            <a:chExt cx="657860" cy="817244"/>
          </a:xfrm>
        </p:grpSpPr>
        <p:sp>
          <p:nvSpPr>
            <p:cNvPr id="1132" name="object 1132" descr=""/>
            <p:cNvSpPr/>
            <p:nvPr/>
          </p:nvSpPr>
          <p:spPr>
            <a:xfrm>
              <a:off x="3190682" y="10676424"/>
              <a:ext cx="398145" cy="135890"/>
            </a:xfrm>
            <a:custGeom>
              <a:avLst/>
              <a:gdLst/>
              <a:ahLst/>
              <a:cxnLst/>
              <a:rect l="l" t="t" r="r" b="b"/>
              <a:pathLst>
                <a:path w="398145" h="135890">
                  <a:moveTo>
                    <a:pt x="0" y="135601"/>
                  </a:moveTo>
                  <a:lnTo>
                    <a:pt x="165960" y="0"/>
                  </a:lnTo>
                  <a:lnTo>
                    <a:pt x="3976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3" name="object 1133" descr=""/>
            <p:cNvSpPr/>
            <p:nvPr/>
          </p:nvSpPr>
          <p:spPr>
            <a:xfrm>
              <a:off x="3658204" y="9999428"/>
              <a:ext cx="184785" cy="60325"/>
            </a:xfrm>
            <a:custGeom>
              <a:avLst/>
              <a:gdLst/>
              <a:ahLst/>
              <a:cxnLst/>
              <a:rect l="l" t="t" r="r" b="b"/>
              <a:pathLst>
                <a:path w="184785" h="60325">
                  <a:moveTo>
                    <a:pt x="0" y="59705"/>
                  </a:moveTo>
                  <a:lnTo>
                    <a:pt x="184175" y="59705"/>
                  </a:lnTo>
                  <a:lnTo>
                    <a:pt x="184175" y="0"/>
                  </a:lnTo>
                  <a:lnTo>
                    <a:pt x="0" y="0"/>
                  </a:lnTo>
                  <a:lnTo>
                    <a:pt x="0" y="5970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4" name="object 1134" descr=""/>
            <p:cNvSpPr/>
            <p:nvPr/>
          </p:nvSpPr>
          <p:spPr>
            <a:xfrm>
              <a:off x="3658204" y="10022703"/>
              <a:ext cx="184785" cy="0"/>
            </a:xfrm>
            <a:custGeom>
              <a:avLst/>
              <a:gdLst/>
              <a:ahLst/>
              <a:cxnLst/>
              <a:rect l="l" t="t" r="r" b="b"/>
              <a:pathLst>
                <a:path w="184785" h="0">
                  <a:moveTo>
                    <a:pt x="0" y="0"/>
                  </a:moveTo>
                  <a:lnTo>
                    <a:pt x="184175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35" name="object 1135" descr=""/>
          <p:cNvSpPr txBox="1"/>
          <p:nvPr/>
        </p:nvSpPr>
        <p:spPr>
          <a:xfrm>
            <a:off x="4140348" y="9495987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223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136" name="object 1136" descr=""/>
          <p:cNvGrpSpPr/>
          <p:nvPr/>
        </p:nvGrpSpPr>
        <p:grpSpPr>
          <a:xfrm>
            <a:off x="3716758" y="9630939"/>
            <a:ext cx="1012190" cy="740410"/>
            <a:chOff x="3716758" y="9630939"/>
            <a:chExt cx="1012190" cy="740410"/>
          </a:xfrm>
        </p:grpSpPr>
        <p:sp>
          <p:nvSpPr>
            <p:cNvPr id="1137" name="object 1137" descr=""/>
            <p:cNvSpPr/>
            <p:nvPr/>
          </p:nvSpPr>
          <p:spPr>
            <a:xfrm>
              <a:off x="3719933" y="9634114"/>
              <a:ext cx="673100" cy="388620"/>
            </a:xfrm>
            <a:custGeom>
              <a:avLst/>
              <a:gdLst/>
              <a:ahLst/>
              <a:cxnLst/>
              <a:rect l="l" t="t" r="r" b="b"/>
              <a:pathLst>
                <a:path w="673100" h="388620">
                  <a:moveTo>
                    <a:pt x="0" y="388589"/>
                  </a:moveTo>
                  <a:lnTo>
                    <a:pt x="441210" y="0"/>
                  </a:lnTo>
                  <a:lnTo>
                    <a:pt x="67294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8" name="object 1138" descr=""/>
            <p:cNvSpPr/>
            <p:nvPr/>
          </p:nvSpPr>
          <p:spPr>
            <a:xfrm>
              <a:off x="4565924" y="10297954"/>
              <a:ext cx="160020" cy="72390"/>
            </a:xfrm>
            <a:custGeom>
              <a:avLst/>
              <a:gdLst/>
              <a:ahLst/>
              <a:cxnLst/>
              <a:rect l="l" t="t" r="r" b="b"/>
              <a:pathLst>
                <a:path w="160020" h="72390">
                  <a:moveTo>
                    <a:pt x="0" y="71848"/>
                  </a:moveTo>
                  <a:lnTo>
                    <a:pt x="159888" y="71848"/>
                  </a:lnTo>
                  <a:lnTo>
                    <a:pt x="159888" y="0"/>
                  </a:lnTo>
                  <a:lnTo>
                    <a:pt x="0" y="0"/>
                  </a:lnTo>
                  <a:lnTo>
                    <a:pt x="0" y="71848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39" name="object 1139" descr=""/>
            <p:cNvSpPr/>
            <p:nvPr/>
          </p:nvSpPr>
          <p:spPr>
            <a:xfrm>
              <a:off x="4565924" y="10322241"/>
              <a:ext cx="160020" cy="0"/>
            </a:xfrm>
            <a:custGeom>
              <a:avLst/>
              <a:gdLst/>
              <a:ahLst/>
              <a:cxnLst/>
              <a:rect l="l" t="t" r="r" b="b"/>
              <a:pathLst>
                <a:path w="160020" h="0">
                  <a:moveTo>
                    <a:pt x="0" y="0"/>
                  </a:moveTo>
                  <a:lnTo>
                    <a:pt x="159888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140" name="object 1140" descr=""/>
          <p:cNvSpPr txBox="1"/>
          <p:nvPr/>
        </p:nvSpPr>
        <p:spPr>
          <a:xfrm>
            <a:off x="4239519" y="10454304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29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141" name="object 1141" descr=""/>
          <p:cNvSpPr/>
          <p:nvPr/>
        </p:nvSpPr>
        <p:spPr>
          <a:xfrm>
            <a:off x="6463333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2" name="object 1142" descr=""/>
          <p:cNvSpPr/>
          <p:nvPr/>
        </p:nvSpPr>
        <p:spPr>
          <a:xfrm>
            <a:off x="6643460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3" name="object 1143" descr=""/>
          <p:cNvSpPr/>
          <p:nvPr/>
        </p:nvSpPr>
        <p:spPr>
          <a:xfrm>
            <a:off x="6643460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4" name="object 1144" descr=""/>
          <p:cNvSpPr/>
          <p:nvPr/>
        </p:nvSpPr>
        <p:spPr>
          <a:xfrm>
            <a:off x="6643460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5" name="object 1145" descr=""/>
          <p:cNvSpPr/>
          <p:nvPr/>
        </p:nvSpPr>
        <p:spPr>
          <a:xfrm>
            <a:off x="6643460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6" name="object 1146" descr=""/>
          <p:cNvSpPr/>
          <p:nvPr/>
        </p:nvSpPr>
        <p:spPr>
          <a:xfrm>
            <a:off x="6643460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7" name="object 1147" descr=""/>
          <p:cNvSpPr/>
          <p:nvPr/>
        </p:nvSpPr>
        <p:spPr>
          <a:xfrm>
            <a:off x="6643460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8" name="object 1148" descr=""/>
          <p:cNvSpPr/>
          <p:nvPr/>
        </p:nvSpPr>
        <p:spPr>
          <a:xfrm>
            <a:off x="6643460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49" name="object 1149" descr=""/>
          <p:cNvSpPr/>
          <p:nvPr/>
        </p:nvSpPr>
        <p:spPr>
          <a:xfrm>
            <a:off x="6822575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0" name="object 1150" descr=""/>
          <p:cNvSpPr/>
          <p:nvPr/>
        </p:nvSpPr>
        <p:spPr>
          <a:xfrm>
            <a:off x="6822575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1" name="object 1151" descr=""/>
          <p:cNvSpPr/>
          <p:nvPr/>
        </p:nvSpPr>
        <p:spPr>
          <a:xfrm>
            <a:off x="6822575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2" name="object 1152" descr=""/>
          <p:cNvSpPr/>
          <p:nvPr/>
        </p:nvSpPr>
        <p:spPr>
          <a:xfrm>
            <a:off x="6822575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3" name="object 1153" descr=""/>
          <p:cNvSpPr/>
          <p:nvPr/>
        </p:nvSpPr>
        <p:spPr>
          <a:xfrm>
            <a:off x="6822575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4" name="object 1154" descr=""/>
          <p:cNvSpPr/>
          <p:nvPr/>
        </p:nvSpPr>
        <p:spPr>
          <a:xfrm>
            <a:off x="6822575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5" name="object 1155" descr=""/>
          <p:cNvSpPr/>
          <p:nvPr/>
        </p:nvSpPr>
        <p:spPr>
          <a:xfrm>
            <a:off x="6822575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56" name="object 1156" descr=""/>
          <p:cNvSpPr/>
          <p:nvPr/>
        </p:nvSpPr>
        <p:spPr>
          <a:xfrm>
            <a:off x="6822575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57" name="object 1157" descr=""/>
          <p:cNvGrpSpPr/>
          <p:nvPr/>
        </p:nvGrpSpPr>
        <p:grpSpPr>
          <a:xfrm>
            <a:off x="4257140" y="6539566"/>
            <a:ext cx="5454015" cy="5284470"/>
            <a:chOff x="4257140" y="6539566"/>
            <a:chExt cx="5454015" cy="5284470"/>
          </a:xfrm>
        </p:grpSpPr>
        <p:sp>
          <p:nvSpPr>
            <p:cNvPr id="1158" name="object 1158" descr=""/>
            <p:cNvSpPr/>
            <p:nvPr/>
          </p:nvSpPr>
          <p:spPr>
            <a:xfrm>
              <a:off x="4260315" y="10322240"/>
              <a:ext cx="359410" cy="270510"/>
            </a:xfrm>
            <a:custGeom>
              <a:avLst/>
              <a:gdLst/>
              <a:ahLst/>
              <a:cxnLst/>
              <a:rect l="l" t="t" r="r" b="b"/>
              <a:pathLst>
                <a:path w="359410" h="270509">
                  <a:moveTo>
                    <a:pt x="359242" y="0"/>
                  </a:moveTo>
                  <a:lnTo>
                    <a:pt x="231736" y="270191"/>
                  </a:lnTo>
                  <a:lnTo>
                    <a:pt x="0" y="270191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159" name="object 1159" descr=""/>
            <p:cNvSpPr/>
            <p:nvPr/>
          </p:nvSpPr>
          <p:spPr>
            <a:xfrm>
              <a:off x="6446130" y="7192275"/>
              <a:ext cx="3262629" cy="3980179"/>
            </a:xfrm>
            <a:custGeom>
              <a:avLst/>
              <a:gdLst/>
              <a:ahLst/>
              <a:cxnLst/>
              <a:rect l="l" t="t" r="r" b="b"/>
              <a:pathLst>
                <a:path w="3262629" h="3980179">
                  <a:moveTo>
                    <a:pt x="674971" y="3260507"/>
                  </a:moveTo>
                  <a:lnTo>
                    <a:pt x="794381" y="3260507"/>
                  </a:lnTo>
                  <a:lnTo>
                    <a:pt x="794381" y="3230148"/>
                  </a:lnTo>
                  <a:lnTo>
                    <a:pt x="674971" y="3230148"/>
                  </a:lnTo>
                  <a:lnTo>
                    <a:pt x="674971" y="3260507"/>
                  </a:lnTo>
                </a:path>
                <a:path w="3262629" h="3980179">
                  <a:moveTo>
                    <a:pt x="1033202" y="3260507"/>
                  </a:moveTo>
                  <a:lnTo>
                    <a:pt x="1152612" y="3260507"/>
                  </a:lnTo>
                  <a:lnTo>
                    <a:pt x="1152612" y="3230148"/>
                  </a:lnTo>
                  <a:lnTo>
                    <a:pt x="1033202" y="3230148"/>
                  </a:lnTo>
                  <a:lnTo>
                    <a:pt x="1033202" y="3260507"/>
                  </a:lnTo>
                </a:path>
                <a:path w="3262629" h="3980179">
                  <a:moveTo>
                    <a:pt x="2108906" y="3260507"/>
                  </a:moveTo>
                  <a:lnTo>
                    <a:pt x="2228316" y="3260507"/>
                  </a:lnTo>
                  <a:lnTo>
                    <a:pt x="2228316" y="3230148"/>
                  </a:lnTo>
                  <a:lnTo>
                    <a:pt x="2108906" y="3230148"/>
                  </a:lnTo>
                  <a:lnTo>
                    <a:pt x="2108906" y="3260507"/>
                  </a:lnTo>
                </a:path>
                <a:path w="3262629" h="3980179">
                  <a:moveTo>
                    <a:pt x="2468149" y="3260507"/>
                  </a:moveTo>
                  <a:lnTo>
                    <a:pt x="2587559" y="3260507"/>
                  </a:lnTo>
                  <a:lnTo>
                    <a:pt x="2587559" y="3230148"/>
                  </a:lnTo>
                  <a:lnTo>
                    <a:pt x="2468149" y="3230148"/>
                  </a:lnTo>
                  <a:lnTo>
                    <a:pt x="2468149" y="3260507"/>
                  </a:lnTo>
                </a:path>
                <a:path w="3262629" h="3980179">
                  <a:moveTo>
                    <a:pt x="2468149" y="2901264"/>
                  </a:moveTo>
                  <a:lnTo>
                    <a:pt x="2587559" y="2901264"/>
                  </a:lnTo>
                  <a:lnTo>
                    <a:pt x="2587559" y="2871917"/>
                  </a:lnTo>
                  <a:lnTo>
                    <a:pt x="2468149" y="2871917"/>
                  </a:lnTo>
                  <a:lnTo>
                    <a:pt x="2468149" y="2901264"/>
                  </a:lnTo>
                </a:path>
                <a:path w="3262629" h="3980179">
                  <a:moveTo>
                    <a:pt x="2108906" y="2184803"/>
                  </a:moveTo>
                  <a:lnTo>
                    <a:pt x="2228316" y="2184803"/>
                  </a:lnTo>
                  <a:lnTo>
                    <a:pt x="2228316" y="2154444"/>
                  </a:lnTo>
                  <a:lnTo>
                    <a:pt x="2108906" y="2154444"/>
                  </a:lnTo>
                  <a:lnTo>
                    <a:pt x="2108906" y="2184803"/>
                  </a:lnTo>
                </a:path>
                <a:path w="3262629" h="3980179">
                  <a:moveTo>
                    <a:pt x="674971" y="2184803"/>
                  </a:moveTo>
                  <a:lnTo>
                    <a:pt x="794381" y="2184803"/>
                  </a:lnTo>
                  <a:lnTo>
                    <a:pt x="794381" y="2154444"/>
                  </a:lnTo>
                  <a:lnTo>
                    <a:pt x="674971" y="2154444"/>
                  </a:lnTo>
                  <a:lnTo>
                    <a:pt x="674971" y="2184803"/>
                  </a:lnTo>
                </a:path>
                <a:path w="3262629" h="3980179">
                  <a:moveTo>
                    <a:pt x="1033202" y="2184803"/>
                  </a:moveTo>
                  <a:lnTo>
                    <a:pt x="1152612" y="2184803"/>
                  </a:lnTo>
                  <a:lnTo>
                    <a:pt x="1152612" y="2154444"/>
                  </a:lnTo>
                  <a:lnTo>
                    <a:pt x="1033202" y="2154444"/>
                  </a:lnTo>
                  <a:lnTo>
                    <a:pt x="1033202" y="2184803"/>
                  </a:lnTo>
                </a:path>
                <a:path w="3262629" h="3980179">
                  <a:moveTo>
                    <a:pt x="674971" y="1467329"/>
                  </a:moveTo>
                  <a:lnTo>
                    <a:pt x="794381" y="1467329"/>
                  </a:lnTo>
                  <a:lnTo>
                    <a:pt x="794381" y="1437982"/>
                  </a:lnTo>
                  <a:lnTo>
                    <a:pt x="674971" y="1437982"/>
                  </a:lnTo>
                  <a:lnTo>
                    <a:pt x="674971" y="1467329"/>
                  </a:lnTo>
                </a:path>
                <a:path w="3262629" h="3980179">
                  <a:moveTo>
                    <a:pt x="2468149" y="1467329"/>
                  </a:moveTo>
                  <a:lnTo>
                    <a:pt x="2587559" y="1467329"/>
                  </a:lnTo>
                  <a:lnTo>
                    <a:pt x="2587559" y="1437982"/>
                  </a:lnTo>
                  <a:lnTo>
                    <a:pt x="2468149" y="1437982"/>
                  </a:lnTo>
                  <a:lnTo>
                    <a:pt x="2468149" y="1467329"/>
                  </a:lnTo>
                </a:path>
                <a:path w="3262629" h="3980179">
                  <a:moveTo>
                    <a:pt x="2826380" y="1467329"/>
                  </a:moveTo>
                  <a:lnTo>
                    <a:pt x="2945790" y="1467329"/>
                  </a:lnTo>
                  <a:lnTo>
                    <a:pt x="2945790" y="1437982"/>
                  </a:lnTo>
                  <a:lnTo>
                    <a:pt x="2826380" y="1437982"/>
                  </a:lnTo>
                  <a:lnTo>
                    <a:pt x="2826380" y="1467329"/>
                  </a:lnTo>
                </a:path>
                <a:path w="3262629" h="3980179">
                  <a:moveTo>
                    <a:pt x="2826380" y="749855"/>
                  </a:moveTo>
                  <a:lnTo>
                    <a:pt x="2945790" y="749855"/>
                  </a:lnTo>
                  <a:lnTo>
                    <a:pt x="2945790" y="720509"/>
                  </a:lnTo>
                  <a:lnTo>
                    <a:pt x="2826380" y="720509"/>
                  </a:lnTo>
                  <a:lnTo>
                    <a:pt x="2826380" y="749855"/>
                  </a:lnTo>
                </a:path>
                <a:path w="3262629" h="3980179">
                  <a:moveTo>
                    <a:pt x="1033202" y="2901264"/>
                  </a:moveTo>
                  <a:lnTo>
                    <a:pt x="1152612" y="2901264"/>
                  </a:lnTo>
                  <a:lnTo>
                    <a:pt x="1152612" y="2871917"/>
                  </a:lnTo>
                  <a:lnTo>
                    <a:pt x="1033202" y="2871917"/>
                  </a:lnTo>
                  <a:lnTo>
                    <a:pt x="1033202" y="2901264"/>
                  </a:lnTo>
                </a:path>
                <a:path w="3262629" h="3980179">
                  <a:moveTo>
                    <a:pt x="674971" y="2901264"/>
                  </a:moveTo>
                  <a:lnTo>
                    <a:pt x="794381" y="2901264"/>
                  </a:lnTo>
                  <a:lnTo>
                    <a:pt x="794381" y="2871917"/>
                  </a:lnTo>
                  <a:lnTo>
                    <a:pt x="674971" y="2871917"/>
                  </a:lnTo>
                  <a:lnTo>
                    <a:pt x="674971" y="2901264"/>
                  </a:lnTo>
                </a:path>
                <a:path w="3262629" h="3980179">
                  <a:moveTo>
                    <a:pt x="316740" y="2901264"/>
                  </a:moveTo>
                  <a:lnTo>
                    <a:pt x="436151" y="2901264"/>
                  </a:lnTo>
                  <a:lnTo>
                    <a:pt x="436151" y="2871917"/>
                  </a:lnTo>
                  <a:lnTo>
                    <a:pt x="316740" y="2871917"/>
                  </a:lnTo>
                  <a:lnTo>
                    <a:pt x="316740" y="2901264"/>
                  </a:lnTo>
                </a:path>
                <a:path w="3262629" h="3980179">
                  <a:moveTo>
                    <a:pt x="2468149" y="2184803"/>
                  </a:moveTo>
                  <a:lnTo>
                    <a:pt x="2587559" y="2184803"/>
                  </a:lnTo>
                  <a:lnTo>
                    <a:pt x="2587559" y="2154444"/>
                  </a:lnTo>
                  <a:lnTo>
                    <a:pt x="2468149" y="2154444"/>
                  </a:lnTo>
                  <a:lnTo>
                    <a:pt x="2468149" y="2184803"/>
                  </a:lnTo>
                </a:path>
                <a:path w="3262629" h="3980179">
                  <a:moveTo>
                    <a:pt x="316740" y="1467329"/>
                  </a:moveTo>
                  <a:lnTo>
                    <a:pt x="436151" y="1467329"/>
                  </a:lnTo>
                  <a:lnTo>
                    <a:pt x="436151" y="1437982"/>
                  </a:lnTo>
                  <a:lnTo>
                    <a:pt x="316740" y="1437982"/>
                  </a:lnTo>
                  <a:lnTo>
                    <a:pt x="316740" y="1467329"/>
                  </a:lnTo>
                </a:path>
                <a:path w="3262629" h="3980179">
                  <a:moveTo>
                    <a:pt x="2468149" y="749855"/>
                  </a:moveTo>
                  <a:lnTo>
                    <a:pt x="2587559" y="749855"/>
                  </a:lnTo>
                  <a:lnTo>
                    <a:pt x="2587559" y="720509"/>
                  </a:lnTo>
                  <a:lnTo>
                    <a:pt x="2468149" y="720509"/>
                  </a:lnTo>
                  <a:lnTo>
                    <a:pt x="2468149" y="749855"/>
                  </a:lnTo>
                </a:path>
                <a:path w="3262629" h="3980179">
                  <a:moveTo>
                    <a:pt x="2108906" y="2901264"/>
                  </a:moveTo>
                  <a:lnTo>
                    <a:pt x="2228316" y="2901264"/>
                  </a:lnTo>
                  <a:lnTo>
                    <a:pt x="2228316" y="2871917"/>
                  </a:lnTo>
                  <a:lnTo>
                    <a:pt x="2108906" y="2871917"/>
                  </a:lnTo>
                  <a:lnTo>
                    <a:pt x="2108906" y="2901264"/>
                  </a:lnTo>
                </a:path>
                <a:path w="3262629" h="3980179">
                  <a:moveTo>
                    <a:pt x="316740" y="749855"/>
                  </a:moveTo>
                  <a:lnTo>
                    <a:pt x="436151" y="749855"/>
                  </a:lnTo>
                  <a:lnTo>
                    <a:pt x="436151" y="720509"/>
                  </a:lnTo>
                  <a:lnTo>
                    <a:pt x="316740" y="720509"/>
                  </a:lnTo>
                  <a:lnTo>
                    <a:pt x="316740" y="749855"/>
                  </a:lnTo>
                </a:path>
                <a:path w="3262629" h="3980179">
                  <a:moveTo>
                    <a:pt x="674971" y="749855"/>
                  </a:moveTo>
                  <a:lnTo>
                    <a:pt x="794381" y="749855"/>
                  </a:lnTo>
                  <a:lnTo>
                    <a:pt x="794381" y="720509"/>
                  </a:lnTo>
                  <a:lnTo>
                    <a:pt x="674971" y="720509"/>
                  </a:lnTo>
                  <a:lnTo>
                    <a:pt x="674971" y="749855"/>
                  </a:lnTo>
                </a:path>
                <a:path w="3262629" h="3980179">
                  <a:moveTo>
                    <a:pt x="1974317" y="749855"/>
                  </a:moveTo>
                  <a:lnTo>
                    <a:pt x="2094739" y="749855"/>
                  </a:lnTo>
                  <a:lnTo>
                    <a:pt x="2094739" y="720509"/>
                  </a:lnTo>
                  <a:lnTo>
                    <a:pt x="1974317" y="720509"/>
                  </a:lnTo>
                  <a:lnTo>
                    <a:pt x="1974317" y="749855"/>
                  </a:lnTo>
                </a:path>
                <a:path w="3262629" h="3980179">
                  <a:moveTo>
                    <a:pt x="1167791" y="749855"/>
                  </a:moveTo>
                  <a:lnTo>
                    <a:pt x="1287202" y="749855"/>
                  </a:lnTo>
                  <a:lnTo>
                    <a:pt x="1287202" y="720509"/>
                  </a:lnTo>
                  <a:lnTo>
                    <a:pt x="1167791" y="720509"/>
                  </a:lnTo>
                  <a:lnTo>
                    <a:pt x="1167791" y="749855"/>
                  </a:lnTo>
                </a:path>
                <a:path w="3262629" h="3980179">
                  <a:moveTo>
                    <a:pt x="1974317" y="1153624"/>
                  </a:moveTo>
                  <a:lnTo>
                    <a:pt x="2004675" y="1153624"/>
                  </a:lnTo>
                  <a:lnTo>
                    <a:pt x="2004675" y="1034214"/>
                  </a:lnTo>
                  <a:lnTo>
                    <a:pt x="1974317" y="1034214"/>
                  </a:lnTo>
                  <a:lnTo>
                    <a:pt x="1974317" y="1153624"/>
                  </a:lnTo>
                </a:path>
                <a:path w="3262629" h="3980179">
                  <a:moveTo>
                    <a:pt x="2512675" y="1871098"/>
                  </a:moveTo>
                  <a:lnTo>
                    <a:pt x="2542021" y="1871098"/>
                  </a:lnTo>
                  <a:lnTo>
                    <a:pt x="2542021" y="1751687"/>
                  </a:lnTo>
                  <a:lnTo>
                    <a:pt x="2512675" y="1751687"/>
                  </a:lnTo>
                  <a:lnTo>
                    <a:pt x="2512675" y="1871098"/>
                  </a:lnTo>
                </a:path>
                <a:path w="3262629" h="3980179">
                  <a:moveTo>
                    <a:pt x="182151" y="2273854"/>
                  </a:moveTo>
                  <a:lnTo>
                    <a:pt x="211497" y="2273854"/>
                  </a:lnTo>
                  <a:lnTo>
                    <a:pt x="211497" y="2154444"/>
                  </a:lnTo>
                  <a:lnTo>
                    <a:pt x="182151" y="2154444"/>
                  </a:lnTo>
                  <a:lnTo>
                    <a:pt x="182151" y="2273854"/>
                  </a:lnTo>
                </a:path>
                <a:path w="3262629" h="3980179">
                  <a:moveTo>
                    <a:pt x="1974317" y="1557393"/>
                  </a:moveTo>
                  <a:lnTo>
                    <a:pt x="2004675" y="1557393"/>
                  </a:lnTo>
                  <a:lnTo>
                    <a:pt x="2004675" y="1437982"/>
                  </a:lnTo>
                  <a:lnTo>
                    <a:pt x="1974317" y="1437982"/>
                  </a:lnTo>
                  <a:lnTo>
                    <a:pt x="1974317" y="1557393"/>
                  </a:lnTo>
                </a:path>
                <a:path w="3262629" h="3980179">
                  <a:moveTo>
                    <a:pt x="1616086" y="3708801"/>
                  </a:moveTo>
                  <a:lnTo>
                    <a:pt x="1646444" y="3708801"/>
                  </a:lnTo>
                  <a:lnTo>
                    <a:pt x="1646444" y="3588379"/>
                  </a:lnTo>
                  <a:lnTo>
                    <a:pt x="1616086" y="3588379"/>
                  </a:lnTo>
                  <a:lnTo>
                    <a:pt x="1616086" y="3708801"/>
                  </a:lnTo>
                </a:path>
                <a:path w="3262629" h="3980179">
                  <a:moveTo>
                    <a:pt x="719497" y="1871098"/>
                  </a:moveTo>
                  <a:lnTo>
                    <a:pt x="749855" y="1871098"/>
                  </a:lnTo>
                  <a:lnTo>
                    <a:pt x="749855" y="1751687"/>
                  </a:lnTo>
                  <a:lnTo>
                    <a:pt x="719497" y="1751687"/>
                  </a:lnTo>
                  <a:lnTo>
                    <a:pt x="719497" y="1871098"/>
                  </a:lnTo>
                </a:path>
                <a:path w="3262629" h="3980179">
                  <a:moveTo>
                    <a:pt x="1616086" y="2946802"/>
                  </a:moveTo>
                  <a:lnTo>
                    <a:pt x="1646444" y="2946802"/>
                  </a:lnTo>
                  <a:lnTo>
                    <a:pt x="1646444" y="2826380"/>
                  </a:lnTo>
                  <a:lnTo>
                    <a:pt x="1616086" y="2826380"/>
                  </a:lnTo>
                  <a:lnTo>
                    <a:pt x="1616086" y="2946802"/>
                  </a:lnTo>
                </a:path>
                <a:path w="3262629" h="3980179">
                  <a:moveTo>
                    <a:pt x="1616086" y="3305033"/>
                  </a:moveTo>
                  <a:lnTo>
                    <a:pt x="1646444" y="3305033"/>
                  </a:lnTo>
                  <a:lnTo>
                    <a:pt x="1646444" y="3185622"/>
                  </a:lnTo>
                  <a:lnTo>
                    <a:pt x="1616086" y="3185622"/>
                  </a:lnTo>
                  <a:lnTo>
                    <a:pt x="1616086" y="3305033"/>
                  </a:lnTo>
                </a:path>
                <a:path w="3262629" h="3980179">
                  <a:moveTo>
                    <a:pt x="3050021" y="3260507"/>
                  </a:moveTo>
                  <a:lnTo>
                    <a:pt x="3080379" y="3260507"/>
                  </a:lnTo>
                  <a:lnTo>
                    <a:pt x="3080379" y="3141097"/>
                  </a:lnTo>
                  <a:lnTo>
                    <a:pt x="3050021" y="3141097"/>
                  </a:lnTo>
                  <a:lnTo>
                    <a:pt x="3050021" y="3260507"/>
                  </a:lnTo>
                </a:path>
                <a:path w="3262629" h="3980179">
                  <a:moveTo>
                    <a:pt x="1616086" y="3976968"/>
                  </a:moveTo>
                  <a:lnTo>
                    <a:pt x="1646444" y="3976968"/>
                  </a:lnTo>
                  <a:lnTo>
                    <a:pt x="1646444" y="3857558"/>
                  </a:lnTo>
                  <a:lnTo>
                    <a:pt x="1616086" y="3857558"/>
                  </a:lnTo>
                  <a:lnTo>
                    <a:pt x="1616086" y="3976968"/>
                  </a:lnTo>
                </a:path>
                <a:path w="3262629" h="3980179">
                  <a:moveTo>
                    <a:pt x="182151" y="3260507"/>
                  </a:moveTo>
                  <a:lnTo>
                    <a:pt x="211497" y="3260507"/>
                  </a:lnTo>
                  <a:lnTo>
                    <a:pt x="211497" y="3141097"/>
                  </a:lnTo>
                  <a:lnTo>
                    <a:pt x="182151" y="3141097"/>
                  </a:lnTo>
                  <a:lnTo>
                    <a:pt x="182151" y="3260507"/>
                  </a:lnTo>
                </a:path>
                <a:path w="3262629" h="3980179">
                  <a:moveTo>
                    <a:pt x="182151" y="2901264"/>
                  </a:moveTo>
                  <a:lnTo>
                    <a:pt x="211497" y="2901264"/>
                  </a:lnTo>
                  <a:lnTo>
                    <a:pt x="211497" y="2781854"/>
                  </a:lnTo>
                  <a:lnTo>
                    <a:pt x="182151" y="2781854"/>
                  </a:lnTo>
                  <a:lnTo>
                    <a:pt x="182151" y="2901264"/>
                  </a:lnTo>
                </a:path>
                <a:path w="3262629" h="3980179">
                  <a:moveTo>
                    <a:pt x="3262531" y="0"/>
                  </a:moveTo>
                  <a:lnTo>
                    <a:pt x="0" y="0"/>
                  </a:lnTo>
                  <a:lnTo>
                    <a:pt x="35418" y="36430"/>
                  </a:lnTo>
                  <a:lnTo>
                    <a:pt x="3227112" y="36430"/>
                  </a:lnTo>
                  <a:lnTo>
                    <a:pt x="3262531" y="0"/>
                  </a:lnTo>
                </a:path>
                <a:path w="3262629" h="3980179">
                  <a:moveTo>
                    <a:pt x="0" y="3980004"/>
                  </a:moveTo>
                  <a:lnTo>
                    <a:pt x="3227112" y="3980004"/>
                  </a:lnTo>
                  <a:lnTo>
                    <a:pt x="3227112" y="3944586"/>
                  </a:lnTo>
                  <a:lnTo>
                    <a:pt x="35418" y="3944586"/>
                  </a:lnTo>
                  <a:lnTo>
                    <a:pt x="0" y="3980004"/>
                  </a:lnTo>
                </a:path>
                <a:path w="3262629" h="3980179">
                  <a:moveTo>
                    <a:pt x="1257855" y="827776"/>
                  </a:moveTo>
                  <a:lnTo>
                    <a:pt x="1257855" y="1657576"/>
                  </a:lnTo>
                  <a:lnTo>
                    <a:pt x="1287202" y="1628229"/>
                  </a:lnTo>
                  <a:lnTo>
                    <a:pt x="1287202" y="827776"/>
                  </a:lnTo>
                  <a:lnTo>
                    <a:pt x="1257855" y="827776"/>
                  </a:lnTo>
                </a:path>
                <a:path w="3262629" h="3980179">
                  <a:moveTo>
                    <a:pt x="1616086" y="827776"/>
                  </a:moveTo>
                  <a:lnTo>
                    <a:pt x="1616086" y="1628229"/>
                  </a:lnTo>
                  <a:lnTo>
                    <a:pt x="1646444" y="1657576"/>
                  </a:lnTo>
                  <a:lnTo>
                    <a:pt x="1646444" y="827776"/>
                  </a:lnTo>
                  <a:lnTo>
                    <a:pt x="1616086" y="827776"/>
                  </a:lnTo>
                </a:path>
                <a:path w="3262629" h="3980179">
                  <a:moveTo>
                    <a:pt x="1616086" y="1628229"/>
                  </a:moveTo>
                  <a:lnTo>
                    <a:pt x="1287202" y="1628229"/>
                  </a:lnTo>
                  <a:lnTo>
                    <a:pt x="1257855" y="1657576"/>
                  </a:lnTo>
                  <a:lnTo>
                    <a:pt x="1646444" y="1657576"/>
                  </a:lnTo>
                  <a:lnTo>
                    <a:pt x="1616086" y="1628229"/>
                  </a:lnTo>
                </a:path>
                <a:path w="3262629" h="3980179">
                  <a:moveTo>
                    <a:pt x="1616086" y="827776"/>
                  </a:moveTo>
                  <a:lnTo>
                    <a:pt x="1287202" y="827776"/>
                  </a:lnTo>
                  <a:lnTo>
                    <a:pt x="1287202" y="858134"/>
                  </a:lnTo>
                  <a:lnTo>
                    <a:pt x="1616086" y="858134"/>
                  </a:lnTo>
                  <a:lnTo>
                    <a:pt x="1616086" y="827776"/>
                  </a:lnTo>
                </a:path>
                <a:path w="3262629" h="3980179">
                  <a:moveTo>
                    <a:pt x="1443042" y="2088667"/>
                  </a:moveTo>
                  <a:lnTo>
                    <a:pt x="1819488" y="2088667"/>
                  </a:lnTo>
                  <a:lnTo>
                    <a:pt x="1819488" y="1825560"/>
                  </a:lnTo>
                  <a:lnTo>
                    <a:pt x="1443042" y="1825560"/>
                  </a:lnTo>
                  <a:lnTo>
                    <a:pt x="1443042" y="2088667"/>
                  </a:lnTo>
                </a:path>
                <a:path w="3262629" h="3980179">
                  <a:moveTo>
                    <a:pt x="1383337" y="2751495"/>
                  </a:moveTo>
                  <a:lnTo>
                    <a:pt x="1879193" y="2751495"/>
                  </a:lnTo>
                  <a:lnTo>
                    <a:pt x="1879193" y="2390229"/>
                  </a:lnTo>
                  <a:lnTo>
                    <a:pt x="1383337" y="2390229"/>
                  </a:lnTo>
                  <a:lnTo>
                    <a:pt x="1383337" y="2751495"/>
                  </a:lnTo>
                </a:path>
                <a:path w="3262629" h="3980179">
                  <a:moveTo>
                    <a:pt x="1616086" y="2390229"/>
                  </a:moveTo>
                  <a:lnTo>
                    <a:pt x="1616086" y="2722149"/>
                  </a:lnTo>
                  <a:lnTo>
                    <a:pt x="1646444" y="2722149"/>
                  </a:lnTo>
                  <a:lnTo>
                    <a:pt x="1646444" y="2390229"/>
                  </a:lnTo>
                  <a:lnTo>
                    <a:pt x="1616086" y="2390229"/>
                  </a:lnTo>
                </a:path>
                <a:path w="3262629" h="3980179">
                  <a:moveTo>
                    <a:pt x="2826380" y="2901264"/>
                  </a:moveTo>
                  <a:lnTo>
                    <a:pt x="2945790" y="2901264"/>
                  </a:lnTo>
                  <a:lnTo>
                    <a:pt x="2945790" y="2871917"/>
                  </a:lnTo>
                  <a:lnTo>
                    <a:pt x="2826380" y="2871917"/>
                  </a:lnTo>
                  <a:lnTo>
                    <a:pt x="2826380" y="2901264"/>
                  </a:lnTo>
                </a:path>
                <a:path w="3262629" h="3980179">
                  <a:moveTo>
                    <a:pt x="2826380" y="3260507"/>
                  </a:moveTo>
                  <a:lnTo>
                    <a:pt x="2945790" y="3260507"/>
                  </a:lnTo>
                  <a:lnTo>
                    <a:pt x="2945790" y="3230148"/>
                  </a:lnTo>
                  <a:lnTo>
                    <a:pt x="2826380" y="3230148"/>
                  </a:lnTo>
                  <a:lnTo>
                    <a:pt x="2826380" y="3260507"/>
                  </a:lnTo>
                </a:path>
                <a:path w="3262629" h="3980179">
                  <a:moveTo>
                    <a:pt x="3050021" y="2901264"/>
                  </a:moveTo>
                  <a:lnTo>
                    <a:pt x="3080379" y="2901264"/>
                  </a:lnTo>
                  <a:lnTo>
                    <a:pt x="3080379" y="2781854"/>
                  </a:lnTo>
                  <a:lnTo>
                    <a:pt x="3050021" y="2781854"/>
                  </a:lnTo>
                  <a:lnTo>
                    <a:pt x="3050021" y="2901264"/>
                  </a:lnTo>
                </a:path>
                <a:path w="3262629" h="3980179">
                  <a:moveTo>
                    <a:pt x="3262531" y="3980004"/>
                  </a:moveTo>
                  <a:lnTo>
                    <a:pt x="3262531" y="0"/>
                  </a:lnTo>
                  <a:lnTo>
                    <a:pt x="3227112" y="36430"/>
                  </a:lnTo>
                  <a:lnTo>
                    <a:pt x="3227112" y="3980004"/>
                  </a:lnTo>
                  <a:lnTo>
                    <a:pt x="3262531" y="3980004"/>
                  </a:lnTo>
                </a:path>
                <a:path w="3262629" h="3980179">
                  <a:moveTo>
                    <a:pt x="0" y="0"/>
                  </a:moveTo>
                  <a:lnTo>
                    <a:pt x="0" y="3980004"/>
                  </a:lnTo>
                  <a:lnTo>
                    <a:pt x="35418" y="3944586"/>
                  </a:lnTo>
                  <a:lnTo>
                    <a:pt x="35418" y="36430"/>
                  </a:ln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0" name="object 116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67197" y="11630693"/>
              <a:ext cx="193282" cy="193282"/>
            </a:xfrm>
            <a:prstGeom prst="rect">
              <a:avLst/>
            </a:prstGeom>
          </p:spPr>
        </p:pic>
        <p:pic>
          <p:nvPicPr>
            <p:cNvPr id="1161" name="object 1161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367197" y="6539566"/>
              <a:ext cx="193282" cy="193282"/>
            </a:xfrm>
            <a:prstGeom prst="rect">
              <a:avLst/>
            </a:prstGeom>
          </p:spPr>
        </p:pic>
        <p:sp>
          <p:nvSpPr>
            <p:cNvPr id="1162" name="object 1162" descr=""/>
            <p:cNvSpPr/>
            <p:nvPr/>
          </p:nvSpPr>
          <p:spPr>
            <a:xfrm>
              <a:off x="6463333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174299"/>
                  </a:moveTo>
                  <a:lnTo>
                    <a:pt x="0" y="4098403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808165"/>
                  </a:moveTo>
                  <a:lnTo>
                    <a:pt x="0" y="2732268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2125097"/>
                  </a:moveTo>
                  <a:lnTo>
                    <a:pt x="0" y="2049201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442030"/>
                  </a:moveTo>
                  <a:lnTo>
                    <a:pt x="0" y="1366134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3" name="object 116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47325" y="11630693"/>
              <a:ext cx="193282" cy="193282"/>
            </a:xfrm>
            <a:prstGeom prst="rect">
              <a:avLst/>
            </a:prstGeom>
          </p:spPr>
        </p:pic>
        <p:pic>
          <p:nvPicPr>
            <p:cNvPr id="1164" name="object 116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547325" y="6539566"/>
              <a:ext cx="193282" cy="193282"/>
            </a:xfrm>
            <a:prstGeom prst="rect">
              <a:avLst/>
            </a:prstGeom>
          </p:spPr>
        </p:pic>
        <p:sp>
          <p:nvSpPr>
            <p:cNvPr id="1165" name="object 1165" descr=""/>
            <p:cNvSpPr/>
            <p:nvPr/>
          </p:nvSpPr>
          <p:spPr>
            <a:xfrm>
              <a:off x="6643460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6" name="object 116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726440" y="11630693"/>
              <a:ext cx="193282" cy="193282"/>
            </a:xfrm>
            <a:prstGeom prst="rect">
              <a:avLst/>
            </a:prstGeom>
          </p:spPr>
        </p:pic>
        <p:pic>
          <p:nvPicPr>
            <p:cNvPr id="1167" name="object 116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726440" y="6539566"/>
              <a:ext cx="193282" cy="193282"/>
            </a:xfrm>
            <a:prstGeom prst="rect">
              <a:avLst/>
            </a:prstGeom>
          </p:spPr>
        </p:pic>
        <p:sp>
          <p:nvSpPr>
            <p:cNvPr id="1168" name="object 1168" descr=""/>
            <p:cNvSpPr/>
            <p:nvPr/>
          </p:nvSpPr>
          <p:spPr>
            <a:xfrm>
              <a:off x="6822575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69" name="object 116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84671" y="11630693"/>
              <a:ext cx="193282" cy="193282"/>
            </a:xfrm>
            <a:prstGeom prst="rect">
              <a:avLst/>
            </a:prstGeom>
          </p:spPr>
        </p:pic>
      </p:grpSp>
      <p:sp>
        <p:nvSpPr>
          <p:cNvPr id="1170" name="object 1170" descr=""/>
          <p:cNvSpPr txBox="1"/>
          <p:nvPr/>
        </p:nvSpPr>
        <p:spPr>
          <a:xfrm>
            <a:off x="7128640" y="1161536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171" name="object 1171" descr=""/>
          <p:cNvSpPr/>
          <p:nvPr/>
        </p:nvSpPr>
        <p:spPr>
          <a:xfrm>
            <a:off x="718080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2" name="object 1172" descr=""/>
          <p:cNvSpPr/>
          <p:nvPr/>
        </p:nvSpPr>
        <p:spPr>
          <a:xfrm>
            <a:off x="7180806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3" name="object 1173" descr=""/>
          <p:cNvSpPr/>
          <p:nvPr/>
        </p:nvSpPr>
        <p:spPr>
          <a:xfrm>
            <a:off x="718080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4" name="object 1174" descr=""/>
          <p:cNvSpPr/>
          <p:nvPr/>
        </p:nvSpPr>
        <p:spPr>
          <a:xfrm>
            <a:off x="718080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5" name="object 1175" descr=""/>
          <p:cNvSpPr/>
          <p:nvPr/>
        </p:nvSpPr>
        <p:spPr>
          <a:xfrm>
            <a:off x="718080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6" name="object 1176" descr=""/>
          <p:cNvSpPr/>
          <p:nvPr/>
        </p:nvSpPr>
        <p:spPr>
          <a:xfrm>
            <a:off x="7180806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7" name="object 1177" descr=""/>
          <p:cNvSpPr/>
          <p:nvPr/>
        </p:nvSpPr>
        <p:spPr>
          <a:xfrm>
            <a:off x="718080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8" name="object 1178" descr=""/>
          <p:cNvSpPr/>
          <p:nvPr/>
        </p:nvSpPr>
        <p:spPr>
          <a:xfrm>
            <a:off x="7539037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79" name="object 1179" descr=""/>
          <p:cNvSpPr/>
          <p:nvPr/>
        </p:nvSpPr>
        <p:spPr>
          <a:xfrm>
            <a:off x="7539037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0" name="object 1180" descr=""/>
          <p:cNvSpPr/>
          <p:nvPr/>
        </p:nvSpPr>
        <p:spPr>
          <a:xfrm>
            <a:off x="7539037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1" name="object 1181" descr=""/>
          <p:cNvSpPr/>
          <p:nvPr/>
        </p:nvSpPr>
        <p:spPr>
          <a:xfrm>
            <a:off x="7539037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2" name="object 1182" descr=""/>
          <p:cNvSpPr/>
          <p:nvPr/>
        </p:nvSpPr>
        <p:spPr>
          <a:xfrm>
            <a:off x="7539037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3" name="object 1183" descr=""/>
          <p:cNvSpPr/>
          <p:nvPr/>
        </p:nvSpPr>
        <p:spPr>
          <a:xfrm>
            <a:off x="7539037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4" name="object 1184" descr=""/>
          <p:cNvSpPr/>
          <p:nvPr/>
        </p:nvSpPr>
        <p:spPr>
          <a:xfrm>
            <a:off x="7719165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5" name="object 1185" descr=""/>
          <p:cNvSpPr/>
          <p:nvPr/>
        </p:nvSpPr>
        <p:spPr>
          <a:xfrm>
            <a:off x="7719165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6" name="object 1186" descr=""/>
          <p:cNvSpPr/>
          <p:nvPr/>
        </p:nvSpPr>
        <p:spPr>
          <a:xfrm>
            <a:off x="7719165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7" name="object 1187" descr=""/>
          <p:cNvSpPr/>
          <p:nvPr/>
        </p:nvSpPr>
        <p:spPr>
          <a:xfrm>
            <a:off x="7719165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8" name="object 1188" descr=""/>
          <p:cNvSpPr/>
          <p:nvPr/>
        </p:nvSpPr>
        <p:spPr>
          <a:xfrm>
            <a:off x="7719165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189" name="object 1189" descr=""/>
          <p:cNvSpPr/>
          <p:nvPr/>
        </p:nvSpPr>
        <p:spPr>
          <a:xfrm>
            <a:off x="7719165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190" name="object 1190" descr=""/>
          <p:cNvGrpSpPr/>
          <p:nvPr/>
        </p:nvGrpSpPr>
        <p:grpSpPr>
          <a:xfrm>
            <a:off x="7084671" y="6539566"/>
            <a:ext cx="1090295" cy="5284470"/>
            <a:chOff x="7084671" y="6539566"/>
            <a:chExt cx="1090295" cy="5284470"/>
          </a:xfrm>
        </p:grpSpPr>
        <p:pic>
          <p:nvPicPr>
            <p:cNvPr id="1191" name="object 119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084671" y="6539566"/>
              <a:ext cx="193282" cy="193282"/>
            </a:xfrm>
            <a:prstGeom prst="rect">
              <a:avLst/>
            </a:prstGeom>
          </p:spPr>
        </p:pic>
        <p:sp>
          <p:nvSpPr>
            <p:cNvPr id="1192" name="object 1192" descr=""/>
            <p:cNvSpPr/>
            <p:nvPr/>
          </p:nvSpPr>
          <p:spPr>
            <a:xfrm>
              <a:off x="718080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442030"/>
                  </a:moveTo>
                  <a:lnTo>
                    <a:pt x="0" y="1366134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93" name="object 1193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2902" y="11630693"/>
              <a:ext cx="193282" cy="193282"/>
            </a:xfrm>
            <a:prstGeom prst="rect">
              <a:avLst/>
            </a:prstGeom>
          </p:spPr>
        </p:pic>
        <p:pic>
          <p:nvPicPr>
            <p:cNvPr id="1194" name="object 1194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42902" y="6539566"/>
              <a:ext cx="193282" cy="193282"/>
            </a:xfrm>
            <a:prstGeom prst="rect">
              <a:avLst/>
            </a:prstGeom>
          </p:spPr>
        </p:pic>
        <p:sp>
          <p:nvSpPr>
            <p:cNvPr id="1195" name="object 1195" descr=""/>
            <p:cNvSpPr/>
            <p:nvPr/>
          </p:nvSpPr>
          <p:spPr>
            <a:xfrm>
              <a:off x="7539037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96" name="object 1196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23029" y="11630693"/>
              <a:ext cx="193282" cy="193282"/>
            </a:xfrm>
            <a:prstGeom prst="rect">
              <a:avLst/>
            </a:prstGeom>
          </p:spPr>
        </p:pic>
        <p:pic>
          <p:nvPicPr>
            <p:cNvPr id="1197" name="object 1197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623029" y="6539566"/>
              <a:ext cx="193282" cy="193282"/>
            </a:xfrm>
            <a:prstGeom prst="rect">
              <a:avLst/>
            </a:prstGeom>
          </p:spPr>
        </p:pic>
        <p:sp>
          <p:nvSpPr>
            <p:cNvPr id="1198" name="object 1198" descr=""/>
            <p:cNvSpPr/>
            <p:nvPr/>
          </p:nvSpPr>
          <p:spPr>
            <a:xfrm>
              <a:off x="7719164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199" name="object 1199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81260" y="11630693"/>
              <a:ext cx="193282" cy="193282"/>
            </a:xfrm>
            <a:prstGeom prst="rect">
              <a:avLst/>
            </a:prstGeom>
          </p:spPr>
        </p:pic>
      </p:grpSp>
      <p:sp>
        <p:nvSpPr>
          <p:cNvPr id="1200" name="object 1200" descr=""/>
          <p:cNvSpPr txBox="1"/>
          <p:nvPr/>
        </p:nvSpPr>
        <p:spPr>
          <a:xfrm>
            <a:off x="8023205" y="1161536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7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201" name="object 1201" descr=""/>
          <p:cNvSpPr/>
          <p:nvPr/>
        </p:nvSpPr>
        <p:spPr>
          <a:xfrm>
            <a:off x="807739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2" name="object 1202" descr=""/>
          <p:cNvSpPr/>
          <p:nvPr/>
        </p:nvSpPr>
        <p:spPr>
          <a:xfrm>
            <a:off x="807739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3" name="object 1203" descr=""/>
          <p:cNvSpPr/>
          <p:nvPr/>
        </p:nvSpPr>
        <p:spPr>
          <a:xfrm>
            <a:off x="807739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4" name="object 1204" descr=""/>
          <p:cNvSpPr/>
          <p:nvPr/>
        </p:nvSpPr>
        <p:spPr>
          <a:xfrm>
            <a:off x="807739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5" name="object 1205" descr=""/>
          <p:cNvSpPr/>
          <p:nvPr/>
        </p:nvSpPr>
        <p:spPr>
          <a:xfrm>
            <a:off x="843562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6" name="object 1206" descr=""/>
          <p:cNvSpPr/>
          <p:nvPr/>
        </p:nvSpPr>
        <p:spPr>
          <a:xfrm>
            <a:off x="8435626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7" name="object 1207" descr=""/>
          <p:cNvSpPr/>
          <p:nvPr/>
        </p:nvSpPr>
        <p:spPr>
          <a:xfrm>
            <a:off x="8435626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8" name="object 1208" descr=""/>
          <p:cNvSpPr/>
          <p:nvPr/>
        </p:nvSpPr>
        <p:spPr>
          <a:xfrm>
            <a:off x="8435626" y="9979189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09" name="object 1209" descr=""/>
          <p:cNvSpPr/>
          <p:nvPr/>
        </p:nvSpPr>
        <p:spPr>
          <a:xfrm>
            <a:off x="843562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0" name="object 1210" descr=""/>
          <p:cNvSpPr/>
          <p:nvPr/>
        </p:nvSpPr>
        <p:spPr>
          <a:xfrm>
            <a:off x="8435626" y="929612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1" name="object 1211" descr=""/>
          <p:cNvSpPr/>
          <p:nvPr/>
        </p:nvSpPr>
        <p:spPr>
          <a:xfrm>
            <a:off x="843562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2" name="object 1212" descr=""/>
          <p:cNvSpPr/>
          <p:nvPr/>
        </p:nvSpPr>
        <p:spPr>
          <a:xfrm>
            <a:off x="843562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3" name="object 1213" descr=""/>
          <p:cNvSpPr/>
          <p:nvPr/>
        </p:nvSpPr>
        <p:spPr>
          <a:xfrm>
            <a:off x="843562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4" name="object 1214" descr=""/>
          <p:cNvSpPr/>
          <p:nvPr/>
        </p:nvSpPr>
        <p:spPr>
          <a:xfrm>
            <a:off x="843562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5" name="object 1215" descr=""/>
          <p:cNvSpPr/>
          <p:nvPr/>
        </p:nvSpPr>
        <p:spPr>
          <a:xfrm>
            <a:off x="8614742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6" name="object 1216" descr=""/>
          <p:cNvSpPr/>
          <p:nvPr/>
        </p:nvSpPr>
        <p:spPr>
          <a:xfrm>
            <a:off x="8614742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7" name="object 1217" descr=""/>
          <p:cNvSpPr/>
          <p:nvPr/>
        </p:nvSpPr>
        <p:spPr>
          <a:xfrm>
            <a:off x="8614742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8" name="object 1218" descr=""/>
          <p:cNvSpPr/>
          <p:nvPr/>
        </p:nvSpPr>
        <p:spPr>
          <a:xfrm>
            <a:off x="8614742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19" name="object 1219" descr=""/>
          <p:cNvSpPr/>
          <p:nvPr/>
        </p:nvSpPr>
        <p:spPr>
          <a:xfrm>
            <a:off x="8614742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0" name="object 1220" descr=""/>
          <p:cNvSpPr/>
          <p:nvPr/>
        </p:nvSpPr>
        <p:spPr>
          <a:xfrm>
            <a:off x="8614742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1" name="object 1221" descr=""/>
          <p:cNvSpPr/>
          <p:nvPr/>
        </p:nvSpPr>
        <p:spPr>
          <a:xfrm>
            <a:off x="8614742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2" name="object 1222" descr=""/>
          <p:cNvSpPr/>
          <p:nvPr/>
        </p:nvSpPr>
        <p:spPr>
          <a:xfrm>
            <a:off x="8973984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3" name="object 1223" descr=""/>
          <p:cNvSpPr/>
          <p:nvPr/>
        </p:nvSpPr>
        <p:spPr>
          <a:xfrm>
            <a:off x="8973984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4" name="object 1224" descr=""/>
          <p:cNvSpPr/>
          <p:nvPr/>
        </p:nvSpPr>
        <p:spPr>
          <a:xfrm>
            <a:off x="8973984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5" name="object 1225" descr=""/>
          <p:cNvSpPr/>
          <p:nvPr/>
        </p:nvSpPr>
        <p:spPr>
          <a:xfrm>
            <a:off x="8973984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6" name="object 1226" descr=""/>
          <p:cNvSpPr/>
          <p:nvPr/>
        </p:nvSpPr>
        <p:spPr>
          <a:xfrm>
            <a:off x="8973984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7" name="object 1227" descr=""/>
          <p:cNvSpPr/>
          <p:nvPr/>
        </p:nvSpPr>
        <p:spPr>
          <a:xfrm>
            <a:off x="8973984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8" name="object 1228" descr=""/>
          <p:cNvSpPr/>
          <p:nvPr/>
        </p:nvSpPr>
        <p:spPr>
          <a:xfrm>
            <a:off x="8973984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29" name="object 1229" descr=""/>
          <p:cNvSpPr/>
          <p:nvPr/>
        </p:nvSpPr>
        <p:spPr>
          <a:xfrm>
            <a:off x="9332215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0" name="object 1230" descr=""/>
          <p:cNvSpPr/>
          <p:nvPr/>
        </p:nvSpPr>
        <p:spPr>
          <a:xfrm>
            <a:off x="9332215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1" name="object 1231" descr=""/>
          <p:cNvSpPr/>
          <p:nvPr/>
        </p:nvSpPr>
        <p:spPr>
          <a:xfrm>
            <a:off x="9332215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2" name="object 1232" descr=""/>
          <p:cNvSpPr/>
          <p:nvPr/>
        </p:nvSpPr>
        <p:spPr>
          <a:xfrm>
            <a:off x="9332215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3" name="object 1233" descr=""/>
          <p:cNvSpPr/>
          <p:nvPr/>
        </p:nvSpPr>
        <p:spPr>
          <a:xfrm>
            <a:off x="9332215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4" name="object 1234" descr=""/>
          <p:cNvSpPr/>
          <p:nvPr/>
        </p:nvSpPr>
        <p:spPr>
          <a:xfrm>
            <a:off x="9332215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5" name="object 1235" descr=""/>
          <p:cNvSpPr/>
          <p:nvPr/>
        </p:nvSpPr>
        <p:spPr>
          <a:xfrm>
            <a:off x="9332215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6" name="object 1236" descr=""/>
          <p:cNvSpPr/>
          <p:nvPr/>
        </p:nvSpPr>
        <p:spPr>
          <a:xfrm>
            <a:off x="9511331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7" name="object 1237" descr=""/>
          <p:cNvSpPr/>
          <p:nvPr/>
        </p:nvSpPr>
        <p:spPr>
          <a:xfrm>
            <a:off x="9511331" y="10510463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8" name="object 1238" descr=""/>
          <p:cNvSpPr/>
          <p:nvPr/>
        </p:nvSpPr>
        <p:spPr>
          <a:xfrm>
            <a:off x="9511331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39" name="object 1239" descr=""/>
          <p:cNvSpPr/>
          <p:nvPr/>
        </p:nvSpPr>
        <p:spPr>
          <a:xfrm>
            <a:off x="9511331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0" name="object 1240" descr=""/>
          <p:cNvSpPr/>
          <p:nvPr/>
        </p:nvSpPr>
        <p:spPr>
          <a:xfrm>
            <a:off x="9511331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1" name="object 1241" descr=""/>
          <p:cNvSpPr/>
          <p:nvPr/>
        </p:nvSpPr>
        <p:spPr>
          <a:xfrm>
            <a:off x="9511331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2" name="object 1242" descr=""/>
          <p:cNvSpPr/>
          <p:nvPr/>
        </p:nvSpPr>
        <p:spPr>
          <a:xfrm>
            <a:off x="9511331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43" name="object 1243" descr=""/>
          <p:cNvSpPr/>
          <p:nvPr/>
        </p:nvSpPr>
        <p:spPr>
          <a:xfrm>
            <a:off x="9511331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44" name="object 1244" descr=""/>
          <p:cNvGrpSpPr/>
          <p:nvPr/>
        </p:nvGrpSpPr>
        <p:grpSpPr>
          <a:xfrm>
            <a:off x="7981260" y="6539566"/>
            <a:ext cx="1833245" cy="5285740"/>
            <a:chOff x="7981260" y="6539566"/>
            <a:chExt cx="1833245" cy="5285740"/>
          </a:xfrm>
        </p:grpSpPr>
        <p:pic>
          <p:nvPicPr>
            <p:cNvPr id="1245" name="object 1245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981260" y="6539566"/>
              <a:ext cx="193282" cy="193282"/>
            </a:xfrm>
            <a:prstGeom prst="rect">
              <a:avLst/>
            </a:prstGeom>
          </p:spPr>
        </p:pic>
        <p:sp>
          <p:nvSpPr>
            <p:cNvPr id="1246" name="object 1246" descr=""/>
            <p:cNvSpPr/>
            <p:nvPr/>
          </p:nvSpPr>
          <p:spPr>
            <a:xfrm>
              <a:off x="8077395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174299"/>
                  </a:moveTo>
                  <a:lnTo>
                    <a:pt x="0" y="4098403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808165"/>
                  </a:moveTo>
                  <a:lnTo>
                    <a:pt x="0" y="2732268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47" name="object 1247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39490" y="11630693"/>
              <a:ext cx="193282" cy="193282"/>
            </a:xfrm>
            <a:prstGeom prst="rect">
              <a:avLst/>
            </a:prstGeom>
          </p:spPr>
        </p:pic>
        <p:pic>
          <p:nvPicPr>
            <p:cNvPr id="1248" name="object 124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39490" y="6539566"/>
              <a:ext cx="193282" cy="193282"/>
            </a:xfrm>
            <a:prstGeom prst="rect">
              <a:avLst/>
            </a:prstGeom>
          </p:spPr>
        </p:pic>
        <p:sp>
          <p:nvSpPr>
            <p:cNvPr id="1249" name="object 1249" descr=""/>
            <p:cNvSpPr/>
            <p:nvPr/>
          </p:nvSpPr>
          <p:spPr>
            <a:xfrm>
              <a:off x="843562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0" name="object 1250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18606" y="11630693"/>
              <a:ext cx="193282" cy="193282"/>
            </a:xfrm>
            <a:prstGeom prst="rect">
              <a:avLst/>
            </a:prstGeom>
          </p:spPr>
        </p:pic>
        <p:pic>
          <p:nvPicPr>
            <p:cNvPr id="1251" name="object 1251" descr="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18606" y="6539566"/>
              <a:ext cx="193282" cy="193282"/>
            </a:xfrm>
            <a:prstGeom prst="rect">
              <a:avLst/>
            </a:prstGeom>
          </p:spPr>
        </p:pic>
        <p:sp>
          <p:nvSpPr>
            <p:cNvPr id="1252" name="object 1252" descr=""/>
            <p:cNvSpPr/>
            <p:nvPr/>
          </p:nvSpPr>
          <p:spPr>
            <a:xfrm>
              <a:off x="8614741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607170"/>
                  </a:moveTo>
                  <a:lnTo>
                    <a:pt x="0" y="151792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3" name="object 1253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51538" y="11630693"/>
              <a:ext cx="244892" cy="194294"/>
            </a:xfrm>
            <a:prstGeom prst="rect">
              <a:avLst/>
            </a:prstGeom>
          </p:spPr>
        </p:pic>
        <p:pic>
          <p:nvPicPr>
            <p:cNvPr id="1254" name="object 1254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51538" y="6539566"/>
              <a:ext cx="244892" cy="194294"/>
            </a:xfrm>
            <a:prstGeom prst="rect">
              <a:avLst/>
            </a:prstGeom>
          </p:spPr>
        </p:pic>
        <p:sp>
          <p:nvSpPr>
            <p:cNvPr id="1255" name="object 1255" descr=""/>
            <p:cNvSpPr/>
            <p:nvPr/>
          </p:nvSpPr>
          <p:spPr>
            <a:xfrm>
              <a:off x="8973984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2125097"/>
                  </a:moveTo>
                  <a:lnTo>
                    <a:pt x="0" y="2049201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3"/>
                  </a:moveTo>
                  <a:lnTo>
                    <a:pt x="0" y="683067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6" name="object 1256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781" y="11630693"/>
              <a:ext cx="244892" cy="194294"/>
            </a:xfrm>
            <a:prstGeom prst="rect">
              <a:avLst/>
            </a:prstGeom>
          </p:spPr>
        </p:pic>
        <p:pic>
          <p:nvPicPr>
            <p:cNvPr id="1257" name="object 1257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210781" y="6539566"/>
              <a:ext cx="244892" cy="194294"/>
            </a:xfrm>
            <a:prstGeom prst="rect">
              <a:avLst/>
            </a:prstGeom>
          </p:spPr>
        </p:pic>
        <p:sp>
          <p:nvSpPr>
            <p:cNvPr id="1258" name="object 1258" descr=""/>
            <p:cNvSpPr/>
            <p:nvPr/>
          </p:nvSpPr>
          <p:spPr>
            <a:xfrm>
              <a:off x="9332215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442030"/>
                  </a:moveTo>
                  <a:lnTo>
                    <a:pt x="0" y="1366134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59" name="object 1259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89896" y="11630693"/>
              <a:ext cx="244892" cy="194294"/>
            </a:xfrm>
            <a:prstGeom prst="rect">
              <a:avLst/>
            </a:prstGeom>
          </p:spPr>
        </p:pic>
        <p:pic>
          <p:nvPicPr>
            <p:cNvPr id="1260" name="object 1260" descr="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89896" y="6539566"/>
              <a:ext cx="244892" cy="194294"/>
            </a:xfrm>
            <a:prstGeom prst="rect">
              <a:avLst/>
            </a:prstGeom>
          </p:spPr>
        </p:pic>
        <p:sp>
          <p:nvSpPr>
            <p:cNvPr id="1261" name="object 1261" descr=""/>
            <p:cNvSpPr/>
            <p:nvPr/>
          </p:nvSpPr>
          <p:spPr>
            <a:xfrm>
              <a:off x="9511330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4022506"/>
                  </a:moveTo>
                  <a:lnTo>
                    <a:pt x="0" y="3567128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2656372"/>
                  </a:moveTo>
                  <a:lnTo>
                    <a:pt x="0" y="2200994"/>
                  </a:lnTo>
                </a:path>
                <a:path w="0" h="4537709">
                  <a:moveTo>
                    <a:pt x="0" y="1973305"/>
                  </a:moveTo>
                  <a:lnTo>
                    <a:pt x="0" y="1517927"/>
                  </a:lnTo>
                </a:path>
                <a:path w="0" h="4537709">
                  <a:moveTo>
                    <a:pt x="0" y="1290237"/>
                  </a:moveTo>
                  <a:lnTo>
                    <a:pt x="0" y="834859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62" name="object 1262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9011" y="11630693"/>
              <a:ext cx="244892" cy="194294"/>
            </a:xfrm>
            <a:prstGeom prst="rect">
              <a:avLst/>
            </a:prstGeom>
          </p:spPr>
        </p:pic>
      </p:grpSp>
      <p:sp>
        <p:nvSpPr>
          <p:cNvPr id="1263" name="object 1263" descr=""/>
          <p:cNvSpPr txBox="1"/>
          <p:nvPr/>
        </p:nvSpPr>
        <p:spPr>
          <a:xfrm>
            <a:off x="8383460" y="11615369"/>
            <a:ext cx="137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  <a:tabLst>
                <a:tab pos="527685" algn="l"/>
                <a:tab pos="891540" algn="l"/>
              </a:tabLst>
            </a:pPr>
            <a:r>
              <a:rPr dirty="0" sz="1150" i="1">
                <a:latin typeface="ISOCPEUR"/>
                <a:cs typeface="ISOCPEUR"/>
              </a:rPr>
              <a:t>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264" name="object 1264" descr=""/>
          <p:cNvSpPr/>
          <p:nvPr/>
        </p:nvSpPr>
        <p:spPr>
          <a:xfrm>
            <a:off x="9690446" y="11193530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5" name="object 1265" descr=""/>
          <p:cNvSpPr/>
          <p:nvPr/>
        </p:nvSpPr>
        <p:spPr>
          <a:xfrm>
            <a:off x="9690446" y="10662256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6" name="object 1266" descr=""/>
          <p:cNvSpPr/>
          <p:nvPr/>
        </p:nvSpPr>
        <p:spPr>
          <a:xfrm>
            <a:off x="9690446" y="9827397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7" name="object 1267" descr=""/>
          <p:cNvSpPr/>
          <p:nvPr/>
        </p:nvSpPr>
        <p:spPr>
          <a:xfrm>
            <a:off x="9690446" y="9296122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8" name="object 1268" descr=""/>
          <p:cNvSpPr/>
          <p:nvPr/>
        </p:nvSpPr>
        <p:spPr>
          <a:xfrm>
            <a:off x="9690446" y="9144329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69" name="object 1269" descr=""/>
          <p:cNvSpPr/>
          <p:nvPr/>
        </p:nvSpPr>
        <p:spPr>
          <a:xfrm>
            <a:off x="9690446" y="8613054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0" name="object 1270" descr=""/>
          <p:cNvSpPr/>
          <p:nvPr/>
        </p:nvSpPr>
        <p:spPr>
          <a:xfrm>
            <a:off x="9690446" y="8461262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1" name="object 1271" descr=""/>
          <p:cNvSpPr/>
          <p:nvPr/>
        </p:nvSpPr>
        <p:spPr>
          <a:xfrm>
            <a:off x="9690446" y="7929988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2" name="object 1272" descr=""/>
          <p:cNvSpPr/>
          <p:nvPr/>
        </p:nvSpPr>
        <p:spPr>
          <a:xfrm>
            <a:off x="9690446" y="7778194"/>
            <a:ext cx="0" cy="76200"/>
          </a:xfrm>
          <a:custGeom>
            <a:avLst/>
            <a:gdLst/>
            <a:ahLst/>
            <a:cxnLst/>
            <a:rect l="l" t="t" r="r" b="b"/>
            <a:pathLst>
              <a:path w="0" h="76200">
                <a:moveTo>
                  <a:pt x="0" y="758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3" name="object 1273" descr=""/>
          <p:cNvSpPr/>
          <p:nvPr/>
        </p:nvSpPr>
        <p:spPr>
          <a:xfrm>
            <a:off x="9690446" y="7246920"/>
            <a:ext cx="0" cy="455930"/>
          </a:xfrm>
          <a:custGeom>
            <a:avLst/>
            <a:gdLst/>
            <a:ahLst/>
            <a:cxnLst/>
            <a:rect l="l" t="t" r="r" b="b"/>
            <a:pathLst>
              <a:path w="0" h="455929">
                <a:moveTo>
                  <a:pt x="0" y="455378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274" name="object 1274" descr=""/>
          <p:cNvSpPr/>
          <p:nvPr/>
        </p:nvSpPr>
        <p:spPr>
          <a:xfrm>
            <a:off x="9690446" y="6732849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275" name="object 1275" descr=""/>
          <p:cNvGrpSpPr/>
          <p:nvPr/>
        </p:nvGrpSpPr>
        <p:grpSpPr>
          <a:xfrm>
            <a:off x="5712465" y="6539566"/>
            <a:ext cx="4101465" cy="5094605"/>
            <a:chOff x="5712465" y="6539566"/>
            <a:chExt cx="4101465" cy="5094605"/>
          </a:xfrm>
        </p:grpSpPr>
        <p:pic>
          <p:nvPicPr>
            <p:cNvPr id="1276" name="object 1276" descr="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69012" y="6539566"/>
              <a:ext cx="244892" cy="194294"/>
            </a:xfrm>
            <a:prstGeom prst="rect">
              <a:avLst/>
            </a:prstGeom>
          </p:spPr>
        </p:pic>
        <p:sp>
          <p:nvSpPr>
            <p:cNvPr id="1277" name="object 1277" descr=""/>
            <p:cNvSpPr/>
            <p:nvPr/>
          </p:nvSpPr>
          <p:spPr>
            <a:xfrm>
              <a:off x="9690446" y="7095128"/>
              <a:ext cx="0" cy="4537710"/>
            </a:xfrm>
            <a:custGeom>
              <a:avLst/>
              <a:gdLst/>
              <a:ahLst/>
              <a:cxnLst/>
              <a:rect l="l" t="t" r="r" b="b"/>
              <a:pathLst>
                <a:path w="0" h="4537709">
                  <a:moveTo>
                    <a:pt x="0" y="4537589"/>
                  </a:moveTo>
                  <a:lnTo>
                    <a:pt x="0" y="4250195"/>
                  </a:lnTo>
                </a:path>
                <a:path w="0" h="4537709">
                  <a:moveTo>
                    <a:pt x="0" y="3491232"/>
                  </a:moveTo>
                  <a:lnTo>
                    <a:pt x="0" y="3415335"/>
                  </a:lnTo>
                </a:path>
                <a:path w="0" h="4537709">
                  <a:moveTo>
                    <a:pt x="0" y="3339439"/>
                  </a:moveTo>
                  <a:lnTo>
                    <a:pt x="0" y="2884061"/>
                  </a:lnTo>
                </a:path>
                <a:path w="0" h="4537709">
                  <a:moveTo>
                    <a:pt x="0" y="75896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78" name="object 1278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11056917"/>
              <a:ext cx="193282" cy="193282"/>
            </a:xfrm>
            <a:prstGeom prst="rect">
              <a:avLst/>
            </a:prstGeom>
          </p:spPr>
        </p:pic>
      </p:grpSp>
      <p:sp>
        <p:nvSpPr>
          <p:cNvPr id="1279" name="object 1279" descr=""/>
          <p:cNvSpPr txBox="1"/>
          <p:nvPr/>
        </p:nvSpPr>
        <p:spPr>
          <a:xfrm>
            <a:off x="5751374" y="1104159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280" name="object 1280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11056917"/>
            <a:ext cx="193282" cy="193282"/>
          </a:xfrm>
          <a:prstGeom prst="rect">
            <a:avLst/>
          </a:prstGeom>
        </p:spPr>
      </p:pic>
      <p:sp>
        <p:nvSpPr>
          <p:cNvPr id="1281" name="object 1281" descr=""/>
          <p:cNvSpPr txBox="1"/>
          <p:nvPr/>
        </p:nvSpPr>
        <p:spPr>
          <a:xfrm>
            <a:off x="10206996" y="11041592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282" name="object 1282" descr=""/>
          <p:cNvGrpSpPr/>
          <p:nvPr/>
        </p:nvGrpSpPr>
        <p:grpSpPr>
          <a:xfrm>
            <a:off x="5712465" y="10698686"/>
            <a:ext cx="4458335" cy="457200"/>
            <a:chOff x="5712465" y="10698686"/>
            <a:chExt cx="4458335" cy="457200"/>
          </a:xfrm>
        </p:grpSpPr>
        <p:sp>
          <p:nvSpPr>
            <p:cNvPr id="1283" name="object 1283" descr=""/>
            <p:cNvSpPr/>
            <p:nvPr/>
          </p:nvSpPr>
          <p:spPr>
            <a:xfrm>
              <a:off x="5904736" y="1115406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84" name="object 128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10698686"/>
              <a:ext cx="193282" cy="193282"/>
            </a:xfrm>
            <a:prstGeom prst="rect">
              <a:avLst/>
            </a:prstGeom>
          </p:spPr>
        </p:pic>
      </p:grpSp>
      <p:sp>
        <p:nvSpPr>
          <p:cNvPr id="1285" name="object 1285" descr=""/>
          <p:cNvSpPr txBox="1"/>
          <p:nvPr/>
        </p:nvSpPr>
        <p:spPr>
          <a:xfrm>
            <a:off x="5754410" y="106823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286" name="object 1286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10698686"/>
            <a:ext cx="193282" cy="193282"/>
          </a:xfrm>
          <a:prstGeom prst="rect">
            <a:avLst/>
          </a:prstGeom>
        </p:spPr>
      </p:pic>
      <p:sp>
        <p:nvSpPr>
          <p:cNvPr id="1287" name="object 1287" descr=""/>
          <p:cNvSpPr txBox="1"/>
          <p:nvPr/>
        </p:nvSpPr>
        <p:spPr>
          <a:xfrm>
            <a:off x="10210032" y="1068234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288" name="object 1288" descr=""/>
          <p:cNvGrpSpPr/>
          <p:nvPr/>
        </p:nvGrpSpPr>
        <p:grpSpPr>
          <a:xfrm>
            <a:off x="5712465" y="10340455"/>
            <a:ext cx="4458335" cy="457200"/>
            <a:chOff x="5712465" y="10340455"/>
            <a:chExt cx="4458335" cy="457200"/>
          </a:xfrm>
        </p:grpSpPr>
        <p:sp>
          <p:nvSpPr>
            <p:cNvPr id="1289" name="object 1289" descr=""/>
            <p:cNvSpPr/>
            <p:nvPr/>
          </p:nvSpPr>
          <p:spPr>
            <a:xfrm>
              <a:off x="5904736" y="1079583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0" name="object 1290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10340455"/>
              <a:ext cx="193282" cy="193282"/>
            </a:xfrm>
            <a:prstGeom prst="rect">
              <a:avLst/>
            </a:prstGeom>
          </p:spPr>
        </p:pic>
      </p:grpSp>
      <p:sp>
        <p:nvSpPr>
          <p:cNvPr id="1291" name="object 1291" descr=""/>
          <p:cNvSpPr txBox="1"/>
          <p:nvPr/>
        </p:nvSpPr>
        <p:spPr>
          <a:xfrm>
            <a:off x="5754410" y="103241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292" name="object 1292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10340455"/>
            <a:ext cx="193282" cy="193282"/>
          </a:xfrm>
          <a:prstGeom prst="rect">
            <a:avLst/>
          </a:prstGeom>
        </p:spPr>
      </p:pic>
      <p:sp>
        <p:nvSpPr>
          <p:cNvPr id="1293" name="object 1293" descr=""/>
          <p:cNvSpPr txBox="1"/>
          <p:nvPr/>
        </p:nvSpPr>
        <p:spPr>
          <a:xfrm>
            <a:off x="10210032" y="10324119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294" name="object 1294" descr=""/>
          <p:cNvGrpSpPr/>
          <p:nvPr/>
        </p:nvGrpSpPr>
        <p:grpSpPr>
          <a:xfrm>
            <a:off x="5712465" y="9982225"/>
            <a:ext cx="4458335" cy="457200"/>
            <a:chOff x="5712465" y="9982225"/>
            <a:chExt cx="4458335" cy="457200"/>
          </a:xfrm>
        </p:grpSpPr>
        <p:sp>
          <p:nvSpPr>
            <p:cNvPr id="1295" name="object 1295" descr=""/>
            <p:cNvSpPr/>
            <p:nvPr/>
          </p:nvSpPr>
          <p:spPr>
            <a:xfrm>
              <a:off x="5904736" y="10437603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296" name="object 129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9982225"/>
              <a:ext cx="193282" cy="193282"/>
            </a:xfrm>
            <a:prstGeom prst="rect">
              <a:avLst/>
            </a:prstGeom>
          </p:spPr>
        </p:pic>
      </p:grpSp>
      <p:sp>
        <p:nvSpPr>
          <p:cNvPr id="1297" name="object 1297" descr=""/>
          <p:cNvSpPr txBox="1"/>
          <p:nvPr/>
        </p:nvSpPr>
        <p:spPr>
          <a:xfrm>
            <a:off x="5754410" y="996588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298" name="object 1298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9982225"/>
            <a:ext cx="193282" cy="193282"/>
          </a:xfrm>
          <a:prstGeom prst="rect">
            <a:avLst/>
          </a:prstGeom>
        </p:spPr>
      </p:pic>
      <p:sp>
        <p:nvSpPr>
          <p:cNvPr id="1299" name="object 1299" descr=""/>
          <p:cNvSpPr txBox="1"/>
          <p:nvPr/>
        </p:nvSpPr>
        <p:spPr>
          <a:xfrm>
            <a:off x="10210032" y="9965888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00" name="object 1300" descr=""/>
          <p:cNvGrpSpPr/>
          <p:nvPr/>
        </p:nvGrpSpPr>
        <p:grpSpPr>
          <a:xfrm>
            <a:off x="5712465" y="9264751"/>
            <a:ext cx="4458335" cy="815975"/>
            <a:chOff x="5712465" y="9264751"/>
            <a:chExt cx="4458335" cy="815975"/>
          </a:xfrm>
        </p:grpSpPr>
        <p:sp>
          <p:nvSpPr>
            <p:cNvPr id="1301" name="object 1301" descr=""/>
            <p:cNvSpPr/>
            <p:nvPr/>
          </p:nvSpPr>
          <p:spPr>
            <a:xfrm>
              <a:off x="5904736" y="10079372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02" name="object 1302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9264751"/>
              <a:ext cx="193282" cy="193282"/>
            </a:xfrm>
            <a:prstGeom prst="rect">
              <a:avLst/>
            </a:prstGeom>
          </p:spPr>
        </p:pic>
      </p:grpSp>
      <p:sp>
        <p:nvSpPr>
          <p:cNvPr id="1303" name="object 1303" descr=""/>
          <p:cNvSpPr txBox="1"/>
          <p:nvPr/>
        </p:nvSpPr>
        <p:spPr>
          <a:xfrm>
            <a:off x="5749351" y="9248414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304" name="object 1304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9264751"/>
            <a:ext cx="193282" cy="193282"/>
          </a:xfrm>
          <a:prstGeom prst="rect">
            <a:avLst/>
          </a:prstGeom>
        </p:spPr>
      </p:pic>
      <p:sp>
        <p:nvSpPr>
          <p:cNvPr id="1305" name="object 1305" descr=""/>
          <p:cNvSpPr txBox="1"/>
          <p:nvPr/>
        </p:nvSpPr>
        <p:spPr>
          <a:xfrm>
            <a:off x="10204972" y="9248414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06" name="object 1306" descr=""/>
          <p:cNvGrpSpPr/>
          <p:nvPr/>
        </p:nvGrpSpPr>
        <p:grpSpPr>
          <a:xfrm>
            <a:off x="5712465" y="8906520"/>
            <a:ext cx="4458335" cy="457200"/>
            <a:chOff x="5712465" y="8906520"/>
            <a:chExt cx="4458335" cy="457200"/>
          </a:xfrm>
        </p:grpSpPr>
        <p:sp>
          <p:nvSpPr>
            <p:cNvPr id="1307" name="object 1307" descr=""/>
            <p:cNvSpPr/>
            <p:nvPr/>
          </p:nvSpPr>
          <p:spPr>
            <a:xfrm>
              <a:off x="5904736" y="936189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08" name="object 130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8906520"/>
              <a:ext cx="193282" cy="193282"/>
            </a:xfrm>
            <a:prstGeom prst="rect">
              <a:avLst/>
            </a:prstGeom>
          </p:spPr>
        </p:pic>
      </p:grpSp>
      <p:sp>
        <p:nvSpPr>
          <p:cNvPr id="1309" name="object 1309" descr=""/>
          <p:cNvSpPr txBox="1"/>
          <p:nvPr/>
        </p:nvSpPr>
        <p:spPr>
          <a:xfrm>
            <a:off x="5754410" y="889018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310" name="object 1310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8906520"/>
            <a:ext cx="193282" cy="193282"/>
          </a:xfrm>
          <a:prstGeom prst="rect">
            <a:avLst/>
          </a:prstGeom>
        </p:spPr>
      </p:pic>
      <p:sp>
        <p:nvSpPr>
          <p:cNvPr id="1311" name="object 1311" descr=""/>
          <p:cNvSpPr txBox="1"/>
          <p:nvPr/>
        </p:nvSpPr>
        <p:spPr>
          <a:xfrm>
            <a:off x="10210032" y="889018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12" name="object 1312" descr=""/>
          <p:cNvGrpSpPr/>
          <p:nvPr/>
        </p:nvGrpSpPr>
        <p:grpSpPr>
          <a:xfrm>
            <a:off x="5712465" y="8547278"/>
            <a:ext cx="4458335" cy="457834"/>
            <a:chOff x="5712465" y="8547278"/>
            <a:chExt cx="4458335" cy="457834"/>
          </a:xfrm>
        </p:grpSpPr>
        <p:sp>
          <p:nvSpPr>
            <p:cNvPr id="1313" name="object 1313" descr=""/>
            <p:cNvSpPr/>
            <p:nvPr/>
          </p:nvSpPr>
          <p:spPr>
            <a:xfrm>
              <a:off x="5904736" y="9003668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14" name="object 131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8547278"/>
              <a:ext cx="193282" cy="193282"/>
            </a:xfrm>
            <a:prstGeom prst="rect">
              <a:avLst/>
            </a:prstGeom>
          </p:spPr>
        </p:pic>
      </p:grpSp>
      <p:sp>
        <p:nvSpPr>
          <p:cNvPr id="1315" name="object 1315" descr=""/>
          <p:cNvSpPr txBox="1"/>
          <p:nvPr/>
        </p:nvSpPr>
        <p:spPr>
          <a:xfrm>
            <a:off x="5739231" y="8531953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316" name="object 1316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8547278"/>
            <a:ext cx="193282" cy="193282"/>
          </a:xfrm>
          <a:prstGeom prst="rect">
            <a:avLst/>
          </a:prstGeom>
        </p:spPr>
      </p:pic>
      <p:sp>
        <p:nvSpPr>
          <p:cNvPr id="1317" name="object 1317" descr=""/>
          <p:cNvSpPr txBox="1"/>
          <p:nvPr/>
        </p:nvSpPr>
        <p:spPr>
          <a:xfrm>
            <a:off x="10194852" y="8531953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18" name="object 1318" descr=""/>
          <p:cNvGrpSpPr/>
          <p:nvPr/>
        </p:nvGrpSpPr>
        <p:grpSpPr>
          <a:xfrm>
            <a:off x="5712465" y="8189047"/>
            <a:ext cx="4649470" cy="457200"/>
            <a:chOff x="5712465" y="8189047"/>
            <a:chExt cx="4649470" cy="457200"/>
          </a:xfrm>
        </p:grpSpPr>
        <p:sp>
          <p:nvSpPr>
            <p:cNvPr id="1319" name="object 1319" descr=""/>
            <p:cNvSpPr/>
            <p:nvPr/>
          </p:nvSpPr>
          <p:spPr>
            <a:xfrm>
              <a:off x="5904736" y="8644425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20" name="object 1320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8189047"/>
              <a:ext cx="193282" cy="193282"/>
            </a:xfrm>
            <a:prstGeom prst="rect">
              <a:avLst/>
            </a:prstGeom>
          </p:spPr>
        </p:pic>
        <p:pic>
          <p:nvPicPr>
            <p:cNvPr id="1321" name="object 1321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168087" y="8189047"/>
              <a:ext cx="193282" cy="193282"/>
            </a:xfrm>
            <a:prstGeom prst="rect">
              <a:avLst/>
            </a:prstGeom>
          </p:spPr>
        </p:pic>
      </p:grpSp>
      <p:sp>
        <p:nvSpPr>
          <p:cNvPr id="1322" name="object 1322" descr=""/>
          <p:cNvSpPr txBox="1"/>
          <p:nvPr/>
        </p:nvSpPr>
        <p:spPr>
          <a:xfrm>
            <a:off x="10204972" y="8172710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23" name="object 1323" descr=""/>
          <p:cNvGrpSpPr/>
          <p:nvPr/>
        </p:nvGrpSpPr>
        <p:grpSpPr>
          <a:xfrm>
            <a:off x="5712465" y="7830816"/>
            <a:ext cx="4649470" cy="457200"/>
            <a:chOff x="5712465" y="7830816"/>
            <a:chExt cx="4649470" cy="457200"/>
          </a:xfrm>
        </p:grpSpPr>
        <p:sp>
          <p:nvSpPr>
            <p:cNvPr id="1324" name="object 1324" descr=""/>
            <p:cNvSpPr/>
            <p:nvPr/>
          </p:nvSpPr>
          <p:spPr>
            <a:xfrm>
              <a:off x="5904736" y="828619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25" name="object 1325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7973501"/>
              <a:ext cx="193282" cy="193282"/>
            </a:xfrm>
            <a:prstGeom prst="rect">
              <a:avLst/>
            </a:prstGeom>
          </p:spPr>
        </p:pic>
        <p:pic>
          <p:nvPicPr>
            <p:cNvPr id="1326" name="object 1326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168087" y="7973501"/>
              <a:ext cx="193282" cy="193282"/>
            </a:xfrm>
            <a:prstGeom prst="rect">
              <a:avLst/>
            </a:prstGeom>
          </p:spPr>
        </p:pic>
        <p:sp>
          <p:nvSpPr>
            <p:cNvPr id="1327" name="object 1327" descr=""/>
            <p:cNvSpPr/>
            <p:nvPr/>
          </p:nvSpPr>
          <p:spPr>
            <a:xfrm>
              <a:off x="5904736" y="8070649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28" name="object 1328" descr="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12465" y="7830816"/>
              <a:ext cx="193282" cy="193282"/>
            </a:xfrm>
            <a:prstGeom prst="rect">
              <a:avLst/>
            </a:prstGeom>
          </p:spPr>
        </p:pic>
      </p:grpSp>
      <p:sp>
        <p:nvSpPr>
          <p:cNvPr id="1329" name="object 1329" descr=""/>
          <p:cNvSpPr txBox="1"/>
          <p:nvPr/>
        </p:nvSpPr>
        <p:spPr>
          <a:xfrm>
            <a:off x="5749351" y="7814479"/>
            <a:ext cx="104775" cy="56197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7465" marR="5080" indent="-25400">
              <a:lnSpc>
                <a:spcPts val="1130"/>
              </a:lnSpc>
              <a:spcBef>
                <a:spcPts val="365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dirty="0" sz="1150" spc="5" i="1"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330" name="object 1330" descr="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0168087" y="7830816"/>
            <a:ext cx="193282" cy="193282"/>
          </a:xfrm>
          <a:prstGeom prst="rect">
            <a:avLst/>
          </a:prstGeom>
        </p:spPr>
      </p:pic>
      <p:sp>
        <p:nvSpPr>
          <p:cNvPr id="1331" name="object 1331" descr=""/>
          <p:cNvSpPr txBox="1"/>
          <p:nvPr/>
        </p:nvSpPr>
        <p:spPr>
          <a:xfrm>
            <a:off x="10204972" y="7814479"/>
            <a:ext cx="104775" cy="347345"/>
          </a:xfrm>
          <a:prstGeom prst="rect">
            <a:avLst/>
          </a:prstGeom>
        </p:spPr>
        <p:txBody>
          <a:bodyPr wrap="square" lIns="0" tIns="46355" rIns="0" bIns="0" rtlCol="0" vert="horz">
            <a:spAutoFit/>
          </a:bodyPr>
          <a:lstStyle/>
          <a:p>
            <a:pPr marL="37465" marR="5080" indent="-25400">
              <a:lnSpc>
                <a:spcPts val="1130"/>
              </a:lnSpc>
              <a:spcBef>
                <a:spcPts val="365"/>
              </a:spcBef>
            </a:pPr>
            <a:r>
              <a:rPr dirty="0" sz="1150" spc="-50" i="1">
                <a:latin typeface="ISOCPEUR"/>
                <a:cs typeface="ISOCPEUR"/>
              </a:rPr>
              <a:t>К</a:t>
            </a:r>
            <a:r>
              <a:rPr dirty="0" sz="1150" spc="-50" i="1"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32" name="object 1332" descr=""/>
          <p:cNvGrpSpPr/>
          <p:nvPr/>
        </p:nvGrpSpPr>
        <p:grpSpPr>
          <a:xfrm>
            <a:off x="5712465" y="7113343"/>
            <a:ext cx="4458335" cy="815975"/>
            <a:chOff x="5712465" y="7113343"/>
            <a:chExt cx="4458335" cy="815975"/>
          </a:xfrm>
        </p:grpSpPr>
        <p:sp>
          <p:nvSpPr>
            <p:cNvPr id="1333" name="object 1333" descr=""/>
            <p:cNvSpPr/>
            <p:nvPr/>
          </p:nvSpPr>
          <p:spPr>
            <a:xfrm>
              <a:off x="5904736" y="7927964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34" name="object 1334" descr="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712465" y="7113343"/>
              <a:ext cx="193282" cy="193282"/>
            </a:xfrm>
            <a:prstGeom prst="rect">
              <a:avLst/>
            </a:prstGeom>
          </p:spPr>
        </p:pic>
      </p:grpSp>
      <p:sp>
        <p:nvSpPr>
          <p:cNvPr id="1335" name="object 1335" descr=""/>
          <p:cNvSpPr txBox="1"/>
          <p:nvPr/>
        </p:nvSpPr>
        <p:spPr>
          <a:xfrm>
            <a:off x="5749351" y="709700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pic>
        <p:nvPicPr>
          <p:cNvPr id="1336" name="object 1336" descr="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0168087" y="7113343"/>
            <a:ext cx="193282" cy="193282"/>
          </a:xfrm>
          <a:prstGeom prst="rect">
            <a:avLst/>
          </a:prstGeom>
        </p:spPr>
      </p:pic>
      <p:sp>
        <p:nvSpPr>
          <p:cNvPr id="1337" name="object 1337" descr=""/>
          <p:cNvSpPr txBox="1"/>
          <p:nvPr/>
        </p:nvSpPr>
        <p:spPr>
          <a:xfrm>
            <a:off x="10204972" y="7097006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grpSp>
        <p:nvGrpSpPr>
          <p:cNvPr id="1338" name="object 1338" descr=""/>
          <p:cNvGrpSpPr/>
          <p:nvPr/>
        </p:nvGrpSpPr>
        <p:grpSpPr>
          <a:xfrm>
            <a:off x="5903466" y="7173048"/>
            <a:ext cx="4267200" cy="241935"/>
            <a:chOff x="5903466" y="7173048"/>
            <a:chExt cx="4267200" cy="241935"/>
          </a:xfrm>
        </p:grpSpPr>
        <p:sp>
          <p:nvSpPr>
            <p:cNvPr id="1339" name="object 1339" descr=""/>
            <p:cNvSpPr/>
            <p:nvPr/>
          </p:nvSpPr>
          <p:spPr>
            <a:xfrm>
              <a:off x="5904736" y="7210490"/>
              <a:ext cx="4264660" cy="0"/>
            </a:xfrm>
            <a:custGeom>
              <a:avLst/>
              <a:gdLst/>
              <a:ahLst/>
              <a:cxnLst/>
              <a:rect l="l" t="t" r="r" b="b"/>
              <a:pathLst>
                <a:path w="4264659" h="0">
                  <a:moveTo>
                    <a:pt x="0" y="0"/>
                  </a:moveTo>
                  <a:lnTo>
                    <a:pt x="310669" y="0"/>
                  </a:lnTo>
                </a:path>
                <a:path w="4264659" h="0">
                  <a:moveTo>
                    <a:pt x="386565" y="0"/>
                  </a:moveTo>
                  <a:lnTo>
                    <a:pt x="462461" y="0"/>
                  </a:lnTo>
                </a:path>
                <a:path w="4264659" h="0">
                  <a:moveTo>
                    <a:pt x="538358" y="0"/>
                  </a:moveTo>
                  <a:lnTo>
                    <a:pt x="993736" y="0"/>
                  </a:lnTo>
                </a:path>
                <a:path w="4264659" h="0">
                  <a:moveTo>
                    <a:pt x="1069632" y="0"/>
                  </a:moveTo>
                  <a:lnTo>
                    <a:pt x="1145528" y="0"/>
                  </a:lnTo>
                </a:path>
                <a:path w="4264659" h="0">
                  <a:moveTo>
                    <a:pt x="1221425" y="0"/>
                  </a:moveTo>
                  <a:lnTo>
                    <a:pt x="1676803" y="0"/>
                  </a:lnTo>
                </a:path>
                <a:path w="4264659" h="0">
                  <a:moveTo>
                    <a:pt x="1752699" y="0"/>
                  </a:moveTo>
                  <a:lnTo>
                    <a:pt x="1828596" y="0"/>
                  </a:lnTo>
                </a:path>
                <a:path w="4264659" h="0">
                  <a:moveTo>
                    <a:pt x="1904492" y="0"/>
                  </a:moveTo>
                  <a:lnTo>
                    <a:pt x="2359870" y="0"/>
                  </a:lnTo>
                </a:path>
                <a:path w="4264659" h="0">
                  <a:moveTo>
                    <a:pt x="2435766" y="0"/>
                  </a:moveTo>
                  <a:lnTo>
                    <a:pt x="2511663" y="0"/>
                  </a:lnTo>
                </a:path>
                <a:path w="4264659" h="0">
                  <a:moveTo>
                    <a:pt x="2587559" y="0"/>
                  </a:moveTo>
                  <a:lnTo>
                    <a:pt x="3042937" y="0"/>
                  </a:lnTo>
                </a:path>
                <a:path w="4264659" h="0">
                  <a:moveTo>
                    <a:pt x="3118834" y="0"/>
                  </a:moveTo>
                  <a:lnTo>
                    <a:pt x="3194730" y="0"/>
                  </a:lnTo>
                </a:path>
                <a:path w="4264659" h="0">
                  <a:moveTo>
                    <a:pt x="3270626" y="0"/>
                  </a:moveTo>
                  <a:lnTo>
                    <a:pt x="3726004" y="0"/>
                  </a:lnTo>
                </a:path>
                <a:path w="4264659" h="0">
                  <a:moveTo>
                    <a:pt x="3801901" y="0"/>
                  </a:moveTo>
                  <a:lnTo>
                    <a:pt x="3877797" y="0"/>
                  </a:lnTo>
                </a:path>
                <a:path w="4264659" h="0">
                  <a:moveTo>
                    <a:pt x="3953694" y="0"/>
                  </a:moveTo>
                  <a:lnTo>
                    <a:pt x="4264363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340" name="object 1340" descr="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426903" y="7173048"/>
              <a:ext cx="241856" cy="241856"/>
            </a:xfrm>
            <a:prstGeom prst="rect">
              <a:avLst/>
            </a:prstGeom>
          </p:spPr>
        </p:pic>
      </p:grpSp>
      <p:sp>
        <p:nvSpPr>
          <p:cNvPr id="1341" name="object 1341" descr=""/>
          <p:cNvSpPr txBox="1"/>
          <p:nvPr/>
        </p:nvSpPr>
        <p:spPr>
          <a:xfrm>
            <a:off x="6231039" y="6144103"/>
            <a:ext cx="5010785" cy="582930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3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розташування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нижньої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арматури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уздовж</a:t>
            </a:r>
            <a:r>
              <a:rPr dirty="0" sz="1450" spc="-2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цифрових</a:t>
            </a:r>
            <a:r>
              <a:rPr dirty="0" sz="1450" spc="-20" i="1">
                <a:latin typeface="ISOCPEUR"/>
                <a:cs typeface="ISOCPEUR"/>
              </a:rPr>
              <a:t> осей</a:t>
            </a:r>
            <a:endParaRPr sz="1450">
              <a:latin typeface="ISOCPEUR"/>
              <a:cs typeface="ISOCPEUR"/>
            </a:endParaRPr>
          </a:p>
          <a:p>
            <a:pPr marL="200660">
              <a:lnSpc>
                <a:spcPct val="100000"/>
              </a:lnSpc>
              <a:spcBef>
                <a:spcPts val="1250"/>
              </a:spcBef>
              <a:tabLst>
                <a:tab pos="909955" algn="l"/>
                <a:tab pos="1269365" algn="l"/>
                <a:tab pos="1804670" algn="l"/>
                <a:tab pos="2164715" algn="l"/>
                <a:tab pos="2679700" algn="l"/>
                <a:tab pos="3044190" algn="l"/>
              </a:tabLst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50" i="1">
                <a:latin typeface="ISOCPEUR"/>
                <a:cs typeface="ISOCPEUR"/>
              </a:rPr>
              <a:t>4</a:t>
            </a:r>
            <a:r>
              <a:rPr dirty="0" sz="1150" i="1">
                <a:latin typeface="ISOCPEUR"/>
                <a:cs typeface="ISOCPEUR"/>
              </a:rPr>
              <a:t>	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50" i="1">
                <a:latin typeface="ISOCPEUR"/>
                <a:cs typeface="ISOCPEUR"/>
              </a:rPr>
              <a:t>7</a:t>
            </a:r>
            <a:r>
              <a:rPr dirty="0" sz="1150" i="1">
                <a:latin typeface="ISOCPEUR"/>
                <a:cs typeface="ISOCPEUR"/>
              </a:rPr>
              <a:t>	8</a:t>
            </a:r>
            <a:r>
              <a:rPr dirty="0" sz="1150" spc="40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9</a:t>
            </a:r>
            <a:r>
              <a:rPr dirty="0" sz="1150" i="1">
                <a:latin typeface="ISOCPEUR"/>
                <a:cs typeface="ISOCPEUR"/>
              </a:rPr>
              <a:t>	</a:t>
            </a:r>
            <a:r>
              <a:rPr dirty="0" sz="1150" spc="-25" i="1">
                <a:latin typeface="ISOCPEUR"/>
                <a:cs typeface="ISOCPEUR"/>
              </a:rPr>
              <a:t>10</a:t>
            </a:r>
            <a:r>
              <a:rPr dirty="0" sz="1150" i="1">
                <a:latin typeface="ISOCPEUR"/>
                <a:cs typeface="ISOCPEUR"/>
              </a:rPr>
              <a:t>	11</a:t>
            </a:r>
            <a:r>
              <a:rPr dirty="0" sz="1150" spc="114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12</a:t>
            </a:r>
            <a:r>
              <a:rPr dirty="0" sz="1150" spc="20" i="1">
                <a:latin typeface="ISOCPEUR"/>
                <a:cs typeface="ISOCPEUR"/>
              </a:rPr>
              <a:t> </a:t>
            </a:r>
            <a:r>
              <a:rPr dirty="0" sz="1150" spc="-25" i="1"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42" name="object 1342" descr=""/>
          <p:cNvSpPr txBox="1"/>
          <p:nvPr/>
        </p:nvSpPr>
        <p:spPr>
          <a:xfrm>
            <a:off x="6800768" y="6788005"/>
            <a:ext cx="107632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Поз.2</a:t>
            </a:r>
            <a:r>
              <a:rPr dirty="0" sz="850" spc="7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(ø16A500C</a:t>
            </a:r>
            <a:r>
              <a:rPr dirty="0" sz="850" spc="7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к.200)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43" name="object 1343" descr=""/>
          <p:cNvSpPr txBox="1"/>
          <p:nvPr/>
        </p:nvSpPr>
        <p:spPr>
          <a:xfrm>
            <a:off x="6859461" y="6907414"/>
            <a:ext cx="96075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по</a:t>
            </a:r>
            <a:r>
              <a:rPr dirty="0" sz="850" spc="3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всій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i="1">
                <a:solidFill>
                  <a:srgbClr val="00009F"/>
                </a:solidFill>
                <a:latin typeface="ISOCPEUR"/>
                <a:cs typeface="ISOCPEUR"/>
              </a:rPr>
              <a:t>площі</a:t>
            </a:r>
            <a:r>
              <a:rPr dirty="0" sz="850" spc="4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плити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44" name="object 1344" descr=""/>
          <p:cNvGrpSpPr/>
          <p:nvPr/>
        </p:nvGrpSpPr>
        <p:grpSpPr>
          <a:xfrm>
            <a:off x="6402358" y="6915873"/>
            <a:ext cx="1471930" cy="1909445"/>
            <a:chOff x="6402358" y="6915873"/>
            <a:chExt cx="1471930" cy="1909445"/>
          </a:xfrm>
        </p:grpSpPr>
        <p:sp>
          <p:nvSpPr>
            <p:cNvPr id="1345" name="object 1345" descr=""/>
            <p:cNvSpPr/>
            <p:nvPr/>
          </p:nvSpPr>
          <p:spPr>
            <a:xfrm>
              <a:off x="6632329" y="6919048"/>
              <a:ext cx="1238885" cy="290830"/>
            </a:xfrm>
            <a:custGeom>
              <a:avLst/>
              <a:gdLst/>
              <a:ahLst/>
              <a:cxnLst/>
              <a:rect l="l" t="t" r="r" b="b"/>
              <a:pathLst>
                <a:path w="1238884" h="290829">
                  <a:moveTo>
                    <a:pt x="0" y="290430"/>
                  </a:moveTo>
                  <a:lnTo>
                    <a:pt x="190246" y="0"/>
                  </a:lnTo>
                  <a:lnTo>
                    <a:pt x="123862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6" name="object 1346" descr=""/>
            <p:cNvSpPr/>
            <p:nvPr/>
          </p:nvSpPr>
          <p:spPr>
            <a:xfrm>
              <a:off x="6403628" y="8329708"/>
              <a:ext cx="215900" cy="493395"/>
            </a:xfrm>
            <a:custGeom>
              <a:avLst/>
              <a:gdLst/>
              <a:ahLst/>
              <a:cxnLst/>
              <a:rect l="l" t="t" r="r" b="b"/>
              <a:pathLst>
                <a:path w="215900" h="493395">
                  <a:moveTo>
                    <a:pt x="0" y="492820"/>
                  </a:moveTo>
                  <a:lnTo>
                    <a:pt x="0" y="282334"/>
                  </a:lnTo>
                </a:path>
                <a:path w="215900" h="493395">
                  <a:moveTo>
                    <a:pt x="0" y="210485"/>
                  </a:moveTo>
                  <a:lnTo>
                    <a:pt x="0" y="0"/>
                  </a:lnTo>
                  <a:lnTo>
                    <a:pt x="215545" y="0"/>
                  </a:lnTo>
                  <a:lnTo>
                    <a:pt x="215545" y="210485"/>
                  </a:lnTo>
                </a:path>
                <a:path w="215900" h="493395">
                  <a:moveTo>
                    <a:pt x="215545" y="282334"/>
                  </a:moveTo>
                  <a:lnTo>
                    <a:pt x="215545" y="492820"/>
                  </a:lnTo>
                  <a:lnTo>
                    <a:pt x="0" y="49282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47" name="object 1347" descr=""/>
            <p:cNvSpPr/>
            <p:nvPr/>
          </p:nvSpPr>
          <p:spPr>
            <a:xfrm>
              <a:off x="6427915" y="8329708"/>
              <a:ext cx="0" cy="493395"/>
            </a:xfrm>
            <a:custGeom>
              <a:avLst/>
              <a:gdLst/>
              <a:ahLst/>
              <a:cxnLst/>
              <a:rect l="l" t="t" r="r" b="b"/>
              <a:pathLst>
                <a:path w="0" h="493395">
                  <a:moveTo>
                    <a:pt x="0" y="49282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48" name="object 1348" descr=""/>
          <p:cNvSpPr txBox="1"/>
          <p:nvPr/>
        </p:nvSpPr>
        <p:spPr>
          <a:xfrm>
            <a:off x="6156155" y="8315039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49" name="object 1349" descr=""/>
          <p:cNvSpPr txBox="1"/>
          <p:nvPr/>
        </p:nvSpPr>
        <p:spPr>
          <a:xfrm>
            <a:off x="6090378" y="8434449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50" name="object 1350" descr=""/>
          <p:cNvGrpSpPr/>
          <p:nvPr/>
        </p:nvGrpSpPr>
        <p:grpSpPr>
          <a:xfrm>
            <a:off x="6107999" y="8449991"/>
            <a:ext cx="568325" cy="2068195"/>
            <a:chOff x="6107999" y="8449991"/>
            <a:chExt cx="568325" cy="2068195"/>
          </a:xfrm>
        </p:grpSpPr>
        <p:sp>
          <p:nvSpPr>
            <p:cNvPr id="1351" name="object 1351" descr=""/>
            <p:cNvSpPr/>
            <p:nvPr/>
          </p:nvSpPr>
          <p:spPr>
            <a:xfrm>
              <a:off x="6111174" y="8453166"/>
              <a:ext cx="316865" cy="205740"/>
            </a:xfrm>
            <a:custGeom>
              <a:avLst/>
              <a:gdLst/>
              <a:ahLst/>
              <a:cxnLst/>
              <a:rect l="l" t="t" r="r" b="b"/>
              <a:pathLst>
                <a:path w="316864" h="205740">
                  <a:moveTo>
                    <a:pt x="316740" y="205426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2" name="object 1352" descr=""/>
            <p:cNvSpPr/>
            <p:nvPr/>
          </p:nvSpPr>
          <p:spPr>
            <a:xfrm>
              <a:off x="6459285" y="10044966"/>
              <a:ext cx="215900" cy="471170"/>
            </a:xfrm>
            <a:custGeom>
              <a:avLst/>
              <a:gdLst/>
              <a:ahLst/>
              <a:cxnLst/>
              <a:rect l="l" t="t" r="r" b="b"/>
              <a:pathLst>
                <a:path w="215900" h="471170">
                  <a:moveTo>
                    <a:pt x="0" y="470557"/>
                  </a:moveTo>
                  <a:lnTo>
                    <a:pt x="0" y="271202"/>
                  </a:lnTo>
                </a:path>
                <a:path w="215900" h="471170">
                  <a:moveTo>
                    <a:pt x="0" y="199354"/>
                  </a:moveTo>
                  <a:lnTo>
                    <a:pt x="0" y="0"/>
                  </a:lnTo>
                  <a:lnTo>
                    <a:pt x="215545" y="0"/>
                  </a:lnTo>
                  <a:lnTo>
                    <a:pt x="215545" y="199354"/>
                  </a:lnTo>
                </a:path>
                <a:path w="215900" h="471170">
                  <a:moveTo>
                    <a:pt x="215545" y="271202"/>
                  </a:moveTo>
                  <a:lnTo>
                    <a:pt x="215545" y="470557"/>
                  </a:lnTo>
                  <a:lnTo>
                    <a:pt x="0" y="47055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3" name="object 1353" descr=""/>
            <p:cNvSpPr/>
            <p:nvPr/>
          </p:nvSpPr>
          <p:spPr>
            <a:xfrm>
              <a:off x="6483572" y="10044966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w="0" h="471170">
                  <a:moveTo>
                    <a:pt x="0" y="47055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54" name="object 1354" descr=""/>
          <p:cNvSpPr txBox="1"/>
          <p:nvPr/>
        </p:nvSpPr>
        <p:spPr>
          <a:xfrm>
            <a:off x="6664361" y="10586996"/>
            <a:ext cx="155575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25" i="1">
                <a:solidFill>
                  <a:srgbClr val="00009F"/>
                </a:solidFill>
                <a:latin typeface="ISOCPEUR"/>
                <a:cs typeface="ISOCPEUR"/>
              </a:rPr>
              <a:t>23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1355" name="object 1355" descr=""/>
          <p:cNvSpPr txBox="1"/>
          <p:nvPr/>
        </p:nvSpPr>
        <p:spPr>
          <a:xfrm>
            <a:off x="6597573" y="10706406"/>
            <a:ext cx="290830" cy="1638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90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900">
              <a:latin typeface="ISOCPEUR"/>
              <a:cs typeface="ISOCPEUR"/>
            </a:endParaRPr>
          </a:p>
        </p:txBody>
      </p:sp>
      <p:grpSp>
        <p:nvGrpSpPr>
          <p:cNvPr id="1356" name="object 1356" descr=""/>
          <p:cNvGrpSpPr/>
          <p:nvPr/>
        </p:nvGrpSpPr>
        <p:grpSpPr>
          <a:xfrm>
            <a:off x="6480397" y="8426339"/>
            <a:ext cx="447040" cy="2306320"/>
            <a:chOff x="6480397" y="8426339"/>
            <a:chExt cx="447040" cy="2306320"/>
          </a:xfrm>
        </p:grpSpPr>
        <p:sp>
          <p:nvSpPr>
            <p:cNvPr id="1357" name="object 1357" descr=""/>
            <p:cNvSpPr/>
            <p:nvPr/>
          </p:nvSpPr>
          <p:spPr>
            <a:xfrm>
              <a:off x="6483572" y="10358671"/>
              <a:ext cx="381000" cy="370840"/>
            </a:xfrm>
            <a:custGeom>
              <a:avLst/>
              <a:gdLst/>
              <a:ahLst/>
              <a:cxnLst/>
              <a:rect l="l" t="t" r="r" b="b"/>
              <a:pathLst>
                <a:path w="381000" h="370840">
                  <a:moveTo>
                    <a:pt x="0" y="0"/>
                  </a:moveTo>
                  <a:lnTo>
                    <a:pt x="140661" y="370374"/>
                  </a:lnTo>
                  <a:lnTo>
                    <a:pt x="380493" y="370374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8" name="object 1358" descr=""/>
            <p:cNvSpPr/>
            <p:nvPr/>
          </p:nvSpPr>
          <p:spPr>
            <a:xfrm>
              <a:off x="6662687" y="8428879"/>
              <a:ext cx="263525" cy="437515"/>
            </a:xfrm>
            <a:custGeom>
              <a:avLst/>
              <a:gdLst/>
              <a:ahLst/>
              <a:cxnLst/>
              <a:rect l="l" t="t" r="r" b="b"/>
              <a:pathLst>
                <a:path w="263525" h="437515">
                  <a:moveTo>
                    <a:pt x="0" y="437162"/>
                  </a:moveTo>
                  <a:lnTo>
                    <a:pt x="0" y="253999"/>
                  </a:lnTo>
                </a:path>
                <a:path w="263525" h="437515">
                  <a:moveTo>
                    <a:pt x="0" y="183163"/>
                  </a:moveTo>
                  <a:lnTo>
                    <a:pt x="0" y="0"/>
                  </a:lnTo>
                  <a:lnTo>
                    <a:pt x="263107" y="0"/>
                  </a:lnTo>
                  <a:lnTo>
                    <a:pt x="263107" y="183163"/>
                  </a:lnTo>
                </a:path>
                <a:path w="263525" h="437515">
                  <a:moveTo>
                    <a:pt x="263107" y="253999"/>
                  </a:moveTo>
                  <a:lnTo>
                    <a:pt x="263107" y="437162"/>
                  </a:lnTo>
                  <a:lnTo>
                    <a:pt x="0" y="437162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59" name="object 1359" descr=""/>
            <p:cNvSpPr/>
            <p:nvPr/>
          </p:nvSpPr>
          <p:spPr>
            <a:xfrm>
              <a:off x="6685962" y="8428879"/>
              <a:ext cx="0" cy="437515"/>
            </a:xfrm>
            <a:custGeom>
              <a:avLst/>
              <a:gdLst/>
              <a:ahLst/>
              <a:cxnLst/>
              <a:rect l="l" t="t" r="r" b="b"/>
              <a:pathLst>
                <a:path w="0" h="437515">
                  <a:moveTo>
                    <a:pt x="0" y="437162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0" name="object 1360" descr=""/>
          <p:cNvSpPr txBox="1"/>
          <p:nvPr/>
        </p:nvSpPr>
        <p:spPr>
          <a:xfrm>
            <a:off x="6639868" y="8981916"/>
            <a:ext cx="245745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75565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8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61" name="object 1361" descr=""/>
          <p:cNvGrpSpPr/>
          <p:nvPr/>
        </p:nvGrpSpPr>
        <p:grpSpPr>
          <a:xfrm>
            <a:off x="6657488" y="7755415"/>
            <a:ext cx="257810" cy="1368425"/>
            <a:chOff x="6657488" y="7755415"/>
            <a:chExt cx="257810" cy="1368425"/>
          </a:xfrm>
        </p:grpSpPr>
        <p:sp>
          <p:nvSpPr>
            <p:cNvPr id="1362" name="object 1362" descr=""/>
            <p:cNvSpPr/>
            <p:nvPr/>
          </p:nvSpPr>
          <p:spPr>
            <a:xfrm>
              <a:off x="6660663" y="8720321"/>
              <a:ext cx="217170" cy="400050"/>
            </a:xfrm>
            <a:custGeom>
              <a:avLst/>
              <a:gdLst/>
              <a:ahLst/>
              <a:cxnLst/>
              <a:rect l="l" t="t" r="r" b="b"/>
              <a:pathLst>
                <a:path w="217170" h="400050">
                  <a:moveTo>
                    <a:pt x="25298" y="0"/>
                  </a:moveTo>
                  <a:lnTo>
                    <a:pt x="0" y="399720"/>
                  </a:lnTo>
                  <a:lnTo>
                    <a:pt x="216557" y="3997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3" name="object 1363" descr=""/>
            <p:cNvSpPr/>
            <p:nvPr/>
          </p:nvSpPr>
          <p:spPr>
            <a:xfrm>
              <a:off x="6745667" y="7757955"/>
              <a:ext cx="168275" cy="344170"/>
            </a:xfrm>
            <a:custGeom>
              <a:avLst/>
              <a:gdLst/>
              <a:ahLst/>
              <a:cxnLst/>
              <a:rect l="l" t="t" r="r" b="b"/>
              <a:pathLst>
                <a:path w="168275" h="344170">
                  <a:moveTo>
                    <a:pt x="0" y="344063"/>
                  </a:moveTo>
                  <a:lnTo>
                    <a:pt x="0" y="0"/>
                  </a:lnTo>
                  <a:lnTo>
                    <a:pt x="167983" y="0"/>
                  </a:lnTo>
                  <a:lnTo>
                    <a:pt x="167983" y="344063"/>
                  </a:lnTo>
                  <a:lnTo>
                    <a:pt x="0" y="34406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4" name="object 1364" descr=""/>
            <p:cNvSpPr/>
            <p:nvPr/>
          </p:nvSpPr>
          <p:spPr>
            <a:xfrm>
              <a:off x="6769954" y="7757955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3440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65" name="object 1365" descr=""/>
          <p:cNvSpPr txBox="1"/>
          <p:nvPr/>
        </p:nvSpPr>
        <p:spPr>
          <a:xfrm>
            <a:off x="6574090" y="7402259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66" name="object 1366" descr=""/>
          <p:cNvSpPr txBox="1"/>
          <p:nvPr/>
        </p:nvSpPr>
        <p:spPr>
          <a:xfrm>
            <a:off x="6487063" y="7521669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67" name="object 1367" descr=""/>
          <p:cNvGrpSpPr/>
          <p:nvPr/>
        </p:nvGrpSpPr>
        <p:grpSpPr>
          <a:xfrm>
            <a:off x="6505695" y="7537211"/>
            <a:ext cx="385445" cy="2732405"/>
            <a:chOff x="6505695" y="7537211"/>
            <a:chExt cx="385445" cy="2732405"/>
          </a:xfrm>
        </p:grpSpPr>
        <p:sp>
          <p:nvSpPr>
            <p:cNvPr id="1368" name="object 1368" descr=""/>
            <p:cNvSpPr/>
            <p:nvPr/>
          </p:nvSpPr>
          <p:spPr>
            <a:xfrm>
              <a:off x="6508870" y="7540386"/>
              <a:ext cx="261620" cy="446405"/>
            </a:xfrm>
            <a:custGeom>
              <a:avLst/>
              <a:gdLst/>
              <a:ahLst/>
              <a:cxnLst/>
              <a:rect l="l" t="t" r="r" b="b"/>
              <a:pathLst>
                <a:path w="261620" h="446404">
                  <a:moveTo>
                    <a:pt x="261083" y="446270"/>
                  </a:moveTo>
                  <a:lnTo>
                    <a:pt x="230724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69" name="object 1369" descr=""/>
            <p:cNvSpPr/>
            <p:nvPr/>
          </p:nvSpPr>
          <p:spPr>
            <a:xfrm>
              <a:off x="6745667" y="9922519"/>
              <a:ext cx="144145" cy="344170"/>
            </a:xfrm>
            <a:custGeom>
              <a:avLst/>
              <a:gdLst/>
              <a:ahLst/>
              <a:cxnLst/>
              <a:rect l="l" t="t" r="r" b="b"/>
              <a:pathLst>
                <a:path w="144145" h="344170">
                  <a:moveTo>
                    <a:pt x="0" y="344063"/>
                  </a:moveTo>
                  <a:lnTo>
                    <a:pt x="0" y="0"/>
                  </a:lnTo>
                  <a:lnTo>
                    <a:pt x="143697" y="0"/>
                  </a:lnTo>
                  <a:lnTo>
                    <a:pt x="143697" y="344063"/>
                  </a:lnTo>
                  <a:lnTo>
                    <a:pt x="0" y="34406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0" name="object 1370" descr=""/>
            <p:cNvSpPr/>
            <p:nvPr/>
          </p:nvSpPr>
          <p:spPr>
            <a:xfrm>
              <a:off x="6769954" y="9922519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3440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71" name="object 1371" descr=""/>
          <p:cNvSpPr txBox="1"/>
          <p:nvPr/>
        </p:nvSpPr>
        <p:spPr>
          <a:xfrm>
            <a:off x="6887795" y="9661946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72" name="object 1372" descr=""/>
          <p:cNvSpPr txBox="1"/>
          <p:nvPr/>
        </p:nvSpPr>
        <p:spPr>
          <a:xfrm>
            <a:off x="6800768" y="9781357"/>
            <a:ext cx="2616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73" name="object 1373" descr=""/>
          <p:cNvGrpSpPr/>
          <p:nvPr/>
        </p:nvGrpSpPr>
        <p:grpSpPr>
          <a:xfrm>
            <a:off x="6766779" y="7755415"/>
            <a:ext cx="542290" cy="2399030"/>
            <a:chOff x="6766779" y="7755415"/>
            <a:chExt cx="542290" cy="2399030"/>
          </a:xfrm>
        </p:grpSpPr>
        <p:sp>
          <p:nvSpPr>
            <p:cNvPr id="1374" name="object 1374" descr=""/>
            <p:cNvSpPr/>
            <p:nvPr/>
          </p:nvSpPr>
          <p:spPr>
            <a:xfrm>
              <a:off x="6769954" y="9800073"/>
              <a:ext cx="284480" cy="351155"/>
            </a:xfrm>
            <a:custGeom>
              <a:avLst/>
              <a:gdLst/>
              <a:ahLst/>
              <a:cxnLst/>
              <a:rect l="l" t="t" r="r" b="b"/>
              <a:pathLst>
                <a:path w="284479" h="351154">
                  <a:moveTo>
                    <a:pt x="0" y="351147"/>
                  </a:moveTo>
                  <a:lnTo>
                    <a:pt x="52621" y="0"/>
                  </a:lnTo>
                  <a:lnTo>
                    <a:pt x="284358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5" name="object 1375" descr=""/>
            <p:cNvSpPr/>
            <p:nvPr/>
          </p:nvSpPr>
          <p:spPr>
            <a:xfrm>
              <a:off x="7068480" y="7757955"/>
              <a:ext cx="239395" cy="344170"/>
            </a:xfrm>
            <a:custGeom>
              <a:avLst/>
              <a:gdLst/>
              <a:ahLst/>
              <a:cxnLst/>
              <a:rect l="l" t="t" r="r" b="b"/>
              <a:pathLst>
                <a:path w="239395" h="344170">
                  <a:moveTo>
                    <a:pt x="0" y="344063"/>
                  </a:moveTo>
                  <a:lnTo>
                    <a:pt x="0" y="0"/>
                  </a:lnTo>
                  <a:lnTo>
                    <a:pt x="238820" y="0"/>
                  </a:lnTo>
                  <a:lnTo>
                    <a:pt x="238820" y="344063"/>
                  </a:lnTo>
                  <a:lnTo>
                    <a:pt x="0" y="34406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76" name="object 1376" descr=""/>
            <p:cNvSpPr/>
            <p:nvPr/>
          </p:nvSpPr>
          <p:spPr>
            <a:xfrm>
              <a:off x="7092767" y="7757955"/>
              <a:ext cx="0" cy="344170"/>
            </a:xfrm>
            <a:custGeom>
              <a:avLst/>
              <a:gdLst/>
              <a:ahLst/>
              <a:cxnLst/>
              <a:rect l="l" t="t" r="r" b="b"/>
              <a:pathLst>
                <a:path w="0" h="344170">
                  <a:moveTo>
                    <a:pt x="0" y="3440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77" name="object 1377" descr=""/>
          <p:cNvSpPr txBox="1"/>
          <p:nvPr/>
        </p:nvSpPr>
        <p:spPr>
          <a:xfrm>
            <a:off x="7246026" y="7407319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78" name="object 1378" descr=""/>
          <p:cNvSpPr txBox="1"/>
          <p:nvPr/>
        </p:nvSpPr>
        <p:spPr>
          <a:xfrm>
            <a:off x="7160011" y="7527741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79" name="object 1379" descr=""/>
          <p:cNvGrpSpPr/>
          <p:nvPr/>
        </p:nvGrpSpPr>
        <p:grpSpPr>
          <a:xfrm>
            <a:off x="7079353" y="7543282"/>
            <a:ext cx="336550" cy="2694940"/>
            <a:chOff x="7079353" y="7543282"/>
            <a:chExt cx="336550" cy="2694940"/>
          </a:xfrm>
        </p:grpSpPr>
        <p:sp>
          <p:nvSpPr>
            <p:cNvPr id="1380" name="object 1380" descr=""/>
            <p:cNvSpPr/>
            <p:nvPr/>
          </p:nvSpPr>
          <p:spPr>
            <a:xfrm>
              <a:off x="7092767" y="7546457"/>
              <a:ext cx="320040" cy="440690"/>
            </a:xfrm>
            <a:custGeom>
              <a:avLst/>
              <a:gdLst/>
              <a:ahLst/>
              <a:cxnLst/>
              <a:rect l="l" t="t" r="r" b="b"/>
              <a:pathLst>
                <a:path w="320040" h="440690">
                  <a:moveTo>
                    <a:pt x="0" y="440198"/>
                  </a:moveTo>
                  <a:lnTo>
                    <a:pt x="88039" y="0"/>
                  </a:lnTo>
                  <a:lnTo>
                    <a:pt x="3197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1" name="object 1381" descr=""/>
            <p:cNvSpPr/>
            <p:nvPr/>
          </p:nvSpPr>
          <p:spPr>
            <a:xfrm>
              <a:off x="7080623" y="9924543"/>
              <a:ext cx="167005" cy="311150"/>
            </a:xfrm>
            <a:custGeom>
              <a:avLst/>
              <a:gdLst/>
              <a:ahLst/>
              <a:cxnLst/>
              <a:rect l="l" t="t" r="r" b="b"/>
              <a:pathLst>
                <a:path w="167004" h="311150">
                  <a:moveTo>
                    <a:pt x="0" y="310669"/>
                  </a:moveTo>
                  <a:lnTo>
                    <a:pt x="0" y="0"/>
                  </a:lnTo>
                  <a:lnTo>
                    <a:pt x="166971" y="0"/>
                  </a:lnTo>
                  <a:lnTo>
                    <a:pt x="166971" y="310669"/>
                  </a:lnTo>
                  <a:lnTo>
                    <a:pt x="0" y="310669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2" name="object 1382" descr=""/>
            <p:cNvSpPr/>
            <p:nvPr/>
          </p:nvSpPr>
          <p:spPr>
            <a:xfrm>
              <a:off x="7103898" y="9924543"/>
              <a:ext cx="0" cy="311150"/>
            </a:xfrm>
            <a:custGeom>
              <a:avLst/>
              <a:gdLst/>
              <a:ahLst/>
              <a:cxnLst/>
              <a:rect l="l" t="t" r="r" b="b"/>
              <a:pathLst>
                <a:path w="0" h="311150">
                  <a:moveTo>
                    <a:pt x="0" y="310669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3" name="object 1383" descr=""/>
          <p:cNvSpPr txBox="1"/>
          <p:nvPr/>
        </p:nvSpPr>
        <p:spPr>
          <a:xfrm>
            <a:off x="7165071" y="10338942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84" name="object 1384" descr=""/>
          <p:cNvSpPr txBox="1"/>
          <p:nvPr/>
        </p:nvSpPr>
        <p:spPr>
          <a:xfrm>
            <a:off x="7100306" y="10458352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385" name="object 1385" descr=""/>
          <p:cNvGrpSpPr/>
          <p:nvPr/>
        </p:nvGrpSpPr>
        <p:grpSpPr>
          <a:xfrm>
            <a:off x="7079353" y="8464794"/>
            <a:ext cx="276860" cy="2015489"/>
            <a:chOff x="7079353" y="8464794"/>
            <a:chExt cx="276860" cy="2015489"/>
          </a:xfrm>
        </p:grpSpPr>
        <p:sp>
          <p:nvSpPr>
            <p:cNvPr id="1386" name="object 1386" descr=""/>
            <p:cNvSpPr/>
            <p:nvPr/>
          </p:nvSpPr>
          <p:spPr>
            <a:xfrm>
              <a:off x="7103898" y="10131994"/>
              <a:ext cx="249554" cy="345440"/>
            </a:xfrm>
            <a:custGeom>
              <a:avLst/>
              <a:gdLst/>
              <a:ahLst/>
              <a:cxnLst/>
              <a:rect l="l" t="t" r="r" b="b"/>
              <a:pathLst>
                <a:path w="249554" h="345440">
                  <a:moveTo>
                    <a:pt x="0" y="0"/>
                  </a:moveTo>
                  <a:lnTo>
                    <a:pt x="17203" y="345075"/>
                  </a:lnTo>
                  <a:lnTo>
                    <a:pt x="248940" y="345075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7" name="object 1387" descr=""/>
            <p:cNvSpPr/>
            <p:nvPr/>
          </p:nvSpPr>
          <p:spPr>
            <a:xfrm>
              <a:off x="7080623" y="8467334"/>
              <a:ext cx="214629" cy="328930"/>
            </a:xfrm>
            <a:custGeom>
              <a:avLst/>
              <a:gdLst/>
              <a:ahLst/>
              <a:cxnLst/>
              <a:rect l="l" t="t" r="r" b="b"/>
              <a:pathLst>
                <a:path w="214629" h="328929">
                  <a:moveTo>
                    <a:pt x="0" y="328884"/>
                  </a:moveTo>
                  <a:lnTo>
                    <a:pt x="0" y="0"/>
                  </a:lnTo>
                  <a:lnTo>
                    <a:pt x="214533" y="0"/>
                  </a:lnTo>
                  <a:lnTo>
                    <a:pt x="214533" y="328884"/>
                  </a:lnTo>
                  <a:lnTo>
                    <a:pt x="0" y="328884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88" name="object 1388" descr=""/>
            <p:cNvSpPr/>
            <p:nvPr/>
          </p:nvSpPr>
          <p:spPr>
            <a:xfrm>
              <a:off x="7103898" y="8467334"/>
              <a:ext cx="0" cy="328930"/>
            </a:xfrm>
            <a:custGeom>
              <a:avLst/>
              <a:gdLst/>
              <a:ahLst/>
              <a:cxnLst/>
              <a:rect l="l" t="t" r="r" b="b"/>
              <a:pathLst>
                <a:path w="0" h="328929">
                  <a:moveTo>
                    <a:pt x="0" y="328884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89" name="object 1389" descr=""/>
          <p:cNvSpPr txBox="1"/>
          <p:nvPr/>
        </p:nvSpPr>
        <p:spPr>
          <a:xfrm>
            <a:off x="6900951" y="8088362"/>
            <a:ext cx="1149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90" name="object 1390" descr=""/>
          <p:cNvSpPr txBox="1"/>
          <p:nvPr/>
        </p:nvSpPr>
        <p:spPr>
          <a:xfrm>
            <a:off x="6835175" y="8207772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91" name="object 1391" descr=""/>
          <p:cNvSpPr/>
          <p:nvPr/>
        </p:nvSpPr>
        <p:spPr>
          <a:xfrm>
            <a:off x="7426711" y="9718106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392" name="object 1392" descr=""/>
          <p:cNvGrpSpPr/>
          <p:nvPr/>
        </p:nvGrpSpPr>
        <p:grpSpPr>
          <a:xfrm>
            <a:off x="6852795" y="8223314"/>
            <a:ext cx="1877060" cy="2115820"/>
            <a:chOff x="6852795" y="8223314"/>
            <a:chExt cx="1877060" cy="2115820"/>
          </a:xfrm>
        </p:grpSpPr>
        <p:sp>
          <p:nvSpPr>
            <p:cNvPr id="1393" name="object 1393" descr=""/>
            <p:cNvSpPr/>
            <p:nvPr/>
          </p:nvSpPr>
          <p:spPr>
            <a:xfrm>
              <a:off x="6855970" y="8226489"/>
              <a:ext cx="248285" cy="461009"/>
            </a:xfrm>
            <a:custGeom>
              <a:avLst/>
              <a:gdLst/>
              <a:ahLst/>
              <a:cxnLst/>
              <a:rect l="l" t="t" r="r" b="b"/>
              <a:pathLst>
                <a:path w="248284" h="461009">
                  <a:moveTo>
                    <a:pt x="247928" y="460437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4" name="object 1394" descr=""/>
            <p:cNvSpPr/>
            <p:nvPr/>
          </p:nvSpPr>
          <p:spPr>
            <a:xfrm>
              <a:off x="7426711" y="9387197"/>
              <a:ext cx="1301750" cy="949325"/>
            </a:xfrm>
            <a:custGeom>
              <a:avLst/>
              <a:gdLst/>
              <a:ahLst/>
              <a:cxnLst/>
              <a:rect l="l" t="t" r="r" b="b"/>
              <a:pathLst>
                <a:path w="1301750" h="949325">
                  <a:moveTo>
                    <a:pt x="0" y="949210"/>
                  </a:moveTo>
                  <a:lnTo>
                    <a:pt x="0" y="690150"/>
                  </a:lnTo>
                </a:path>
                <a:path w="1301750" h="949325">
                  <a:moveTo>
                    <a:pt x="0" y="259059"/>
                  </a:moveTo>
                  <a:lnTo>
                    <a:pt x="0" y="0"/>
                  </a:lnTo>
                  <a:lnTo>
                    <a:pt x="256023" y="0"/>
                  </a:lnTo>
                </a:path>
                <a:path w="1301750" h="949325">
                  <a:moveTo>
                    <a:pt x="327872" y="0"/>
                  </a:moveTo>
                  <a:lnTo>
                    <a:pt x="614254" y="0"/>
                  </a:lnTo>
                </a:path>
                <a:path w="1301750" h="949325">
                  <a:moveTo>
                    <a:pt x="686103" y="0"/>
                  </a:moveTo>
                  <a:lnTo>
                    <a:pt x="973497" y="0"/>
                  </a:lnTo>
                </a:path>
                <a:path w="1301750" h="949325">
                  <a:moveTo>
                    <a:pt x="1045345" y="0"/>
                  </a:moveTo>
                  <a:lnTo>
                    <a:pt x="1301369" y="0"/>
                  </a:lnTo>
                  <a:lnTo>
                    <a:pt x="1301369" y="259059"/>
                  </a:lnTo>
                </a:path>
                <a:path w="1301750" h="949325">
                  <a:moveTo>
                    <a:pt x="1301369" y="690150"/>
                  </a:moveTo>
                  <a:lnTo>
                    <a:pt x="1301369" y="949210"/>
                  </a:lnTo>
                  <a:lnTo>
                    <a:pt x="1045345" y="949210"/>
                  </a:lnTo>
                </a:path>
                <a:path w="1301750" h="949325">
                  <a:moveTo>
                    <a:pt x="973497" y="949210"/>
                  </a:moveTo>
                  <a:lnTo>
                    <a:pt x="686103" y="949210"/>
                  </a:lnTo>
                </a:path>
                <a:path w="1301750" h="949325">
                  <a:moveTo>
                    <a:pt x="614254" y="949210"/>
                  </a:moveTo>
                  <a:lnTo>
                    <a:pt x="327872" y="949210"/>
                  </a:lnTo>
                </a:path>
                <a:path w="1301750" h="949325">
                  <a:moveTo>
                    <a:pt x="256023" y="949210"/>
                  </a:moveTo>
                  <a:lnTo>
                    <a:pt x="0" y="94921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395" name="object 1395" descr=""/>
            <p:cNvSpPr/>
            <p:nvPr/>
          </p:nvSpPr>
          <p:spPr>
            <a:xfrm>
              <a:off x="7450998" y="9387197"/>
              <a:ext cx="0" cy="949325"/>
            </a:xfrm>
            <a:custGeom>
              <a:avLst/>
              <a:gdLst/>
              <a:ahLst/>
              <a:cxnLst/>
              <a:rect l="l" t="t" r="r" b="b"/>
              <a:pathLst>
                <a:path w="0" h="949325">
                  <a:moveTo>
                    <a:pt x="0" y="94921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396" name="object 1396" descr=""/>
          <p:cNvSpPr txBox="1"/>
          <p:nvPr/>
        </p:nvSpPr>
        <p:spPr>
          <a:xfrm>
            <a:off x="7110425" y="9360385"/>
            <a:ext cx="7747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10" i="1">
                <a:solidFill>
                  <a:srgbClr val="00009F"/>
                </a:solidFill>
                <a:latin typeface="ISOCPEUR"/>
                <a:cs typeface="ISOCPEUR"/>
              </a:rPr>
              <a:t>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97" name="object 1397" descr=""/>
          <p:cNvSpPr txBox="1"/>
          <p:nvPr/>
        </p:nvSpPr>
        <p:spPr>
          <a:xfrm>
            <a:off x="7036552" y="9479795"/>
            <a:ext cx="24637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398" name="object 1398" descr=""/>
          <p:cNvSpPr/>
          <p:nvPr/>
        </p:nvSpPr>
        <p:spPr>
          <a:xfrm>
            <a:off x="7426711" y="9024918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287394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399" name="object 1399" descr=""/>
          <p:cNvSpPr/>
          <p:nvPr/>
        </p:nvSpPr>
        <p:spPr>
          <a:xfrm>
            <a:off x="7426711" y="866668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0" name="object 1400" descr=""/>
          <p:cNvSpPr/>
          <p:nvPr/>
        </p:nvSpPr>
        <p:spPr>
          <a:xfrm>
            <a:off x="7426711" y="8308457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286382"/>
                </a:moveTo>
                <a:lnTo>
                  <a:pt x="0" y="0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1" name="object 1401" descr=""/>
          <p:cNvSpPr/>
          <p:nvPr/>
        </p:nvSpPr>
        <p:spPr>
          <a:xfrm>
            <a:off x="8680518" y="8308457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2" name="object 1402" descr=""/>
          <p:cNvSpPr/>
          <p:nvPr/>
        </p:nvSpPr>
        <p:spPr>
          <a:xfrm>
            <a:off x="8680518" y="8666688"/>
            <a:ext cx="0" cy="286385"/>
          </a:xfrm>
          <a:custGeom>
            <a:avLst/>
            <a:gdLst/>
            <a:ahLst/>
            <a:cxnLst/>
            <a:rect l="l" t="t" r="r" b="b"/>
            <a:pathLst>
              <a:path w="0" h="286384">
                <a:moveTo>
                  <a:pt x="0" y="0"/>
                </a:moveTo>
                <a:lnTo>
                  <a:pt x="0" y="286382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03" name="object 1403" descr=""/>
          <p:cNvSpPr/>
          <p:nvPr/>
        </p:nvSpPr>
        <p:spPr>
          <a:xfrm>
            <a:off x="8680518" y="9024918"/>
            <a:ext cx="0" cy="287655"/>
          </a:xfrm>
          <a:custGeom>
            <a:avLst/>
            <a:gdLst/>
            <a:ahLst/>
            <a:cxnLst/>
            <a:rect l="l" t="t" r="r" b="b"/>
            <a:pathLst>
              <a:path w="0" h="287654">
                <a:moveTo>
                  <a:pt x="0" y="0"/>
                </a:moveTo>
                <a:lnTo>
                  <a:pt x="0" y="287394"/>
                </a:lnTo>
              </a:path>
            </a:pathLst>
          </a:custGeom>
          <a:ln w="3175">
            <a:solidFill>
              <a:srgbClr val="8C641E"/>
            </a:solidFill>
          </a:ln>
        </p:spPr>
        <p:txBody>
          <a:bodyPr wrap="square" lIns="0" tIns="0" rIns="0" bIns="0" rtlCol="0"/>
          <a:lstStyle/>
          <a:p/>
        </p:txBody>
      </p:sp>
      <p:grpSp>
        <p:nvGrpSpPr>
          <p:cNvPr id="1404" name="object 1404" descr=""/>
          <p:cNvGrpSpPr/>
          <p:nvPr/>
        </p:nvGrpSpPr>
        <p:grpSpPr>
          <a:xfrm>
            <a:off x="7055185" y="7687615"/>
            <a:ext cx="1626870" cy="2335530"/>
            <a:chOff x="7055185" y="7687615"/>
            <a:chExt cx="1626870" cy="2335530"/>
          </a:xfrm>
        </p:grpSpPr>
        <p:sp>
          <p:nvSpPr>
            <p:cNvPr id="1405" name="object 1405" descr=""/>
            <p:cNvSpPr/>
            <p:nvPr/>
          </p:nvSpPr>
          <p:spPr>
            <a:xfrm>
              <a:off x="7058360" y="9498512"/>
              <a:ext cx="393065" cy="521334"/>
            </a:xfrm>
            <a:custGeom>
              <a:avLst/>
              <a:gdLst/>
              <a:ahLst/>
              <a:cxnLst/>
              <a:rect l="l" t="t" r="r" b="b"/>
              <a:pathLst>
                <a:path w="393065" h="521334">
                  <a:moveTo>
                    <a:pt x="392637" y="521154"/>
                  </a:moveTo>
                  <a:lnTo>
                    <a:pt x="216557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6" name="object 1406" descr=""/>
            <p:cNvSpPr/>
            <p:nvPr/>
          </p:nvSpPr>
          <p:spPr>
            <a:xfrm>
              <a:off x="7426710" y="7690155"/>
              <a:ext cx="1254125" cy="1881505"/>
            </a:xfrm>
            <a:custGeom>
              <a:avLst/>
              <a:gdLst/>
              <a:ahLst/>
              <a:cxnLst/>
              <a:rect l="l" t="t" r="r" b="b"/>
              <a:pathLst>
                <a:path w="1254125" h="1881504">
                  <a:moveTo>
                    <a:pt x="0" y="1881217"/>
                  </a:moveTo>
                  <a:lnTo>
                    <a:pt x="0" y="1694006"/>
                  </a:lnTo>
                </a:path>
                <a:path w="1254125" h="1881504">
                  <a:moveTo>
                    <a:pt x="0" y="546453"/>
                  </a:moveTo>
                  <a:lnTo>
                    <a:pt x="0" y="259059"/>
                  </a:lnTo>
                </a:path>
                <a:path w="1254125" h="1881504">
                  <a:moveTo>
                    <a:pt x="0" y="187211"/>
                  </a:moveTo>
                  <a:lnTo>
                    <a:pt x="0" y="0"/>
                  </a:lnTo>
                  <a:lnTo>
                    <a:pt x="232748" y="0"/>
                  </a:lnTo>
                </a:path>
                <a:path w="1254125" h="1881504">
                  <a:moveTo>
                    <a:pt x="303585" y="0"/>
                  </a:moveTo>
                  <a:lnTo>
                    <a:pt x="590979" y="0"/>
                  </a:lnTo>
                </a:path>
                <a:path w="1254125" h="1881504">
                  <a:moveTo>
                    <a:pt x="662828" y="0"/>
                  </a:moveTo>
                  <a:lnTo>
                    <a:pt x="949210" y="0"/>
                  </a:lnTo>
                </a:path>
                <a:path w="1254125" h="1881504">
                  <a:moveTo>
                    <a:pt x="1021058" y="0"/>
                  </a:moveTo>
                  <a:lnTo>
                    <a:pt x="1253807" y="0"/>
                  </a:lnTo>
                  <a:lnTo>
                    <a:pt x="1253807" y="187211"/>
                  </a:lnTo>
                </a:path>
                <a:path w="1254125" h="1881504">
                  <a:moveTo>
                    <a:pt x="1253807" y="259059"/>
                  </a:moveTo>
                  <a:lnTo>
                    <a:pt x="1253807" y="546453"/>
                  </a:lnTo>
                </a:path>
                <a:path w="1254125" h="1881504">
                  <a:moveTo>
                    <a:pt x="1253807" y="1694006"/>
                  </a:moveTo>
                  <a:lnTo>
                    <a:pt x="1253807" y="1881217"/>
                  </a:lnTo>
                  <a:lnTo>
                    <a:pt x="1021058" y="1881217"/>
                  </a:lnTo>
                </a:path>
                <a:path w="1254125" h="1881504">
                  <a:moveTo>
                    <a:pt x="949210" y="1881217"/>
                  </a:moveTo>
                  <a:lnTo>
                    <a:pt x="662828" y="1881217"/>
                  </a:lnTo>
                </a:path>
                <a:path w="1254125" h="1881504">
                  <a:moveTo>
                    <a:pt x="590979" y="1881217"/>
                  </a:moveTo>
                  <a:lnTo>
                    <a:pt x="303585" y="1881217"/>
                  </a:lnTo>
                </a:path>
                <a:path w="1254125" h="1881504">
                  <a:moveTo>
                    <a:pt x="232748" y="1881217"/>
                  </a:moveTo>
                  <a:lnTo>
                    <a:pt x="0" y="188121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07" name="object 1407" descr=""/>
            <p:cNvSpPr/>
            <p:nvPr/>
          </p:nvSpPr>
          <p:spPr>
            <a:xfrm>
              <a:off x="7450997" y="7690155"/>
              <a:ext cx="0" cy="1881505"/>
            </a:xfrm>
            <a:custGeom>
              <a:avLst/>
              <a:gdLst/>
              <a:ahLst/>
              <a:cxnLst/>
              <a:rect l="l" t="t" r="r" b="b"/>
              <a:pathLst>
                <a:path w="0" h="1881504">
                  <a:moveTo>
                    <a:pt x="0" y="188121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08" name="object 1408" descr=""/>
          <p:cNvSpPr txBox="1"/>
          <p:nvPr/>
        </p:nvSpPr>
        <p:spPr>
          <a:xfrm>
            <a:off x="7003158" y="9044656"/>
            <a:ext cx="245745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82550">
              <a:lnSpc>
                <a:spcPts val="940"/>
              </a:lnSpc>
              <a:spcBef>
                <a:spcPts val="22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3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к.100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09" name="object 1409" descr=""/>
          <p:cNvGrpSpPr/>
          <p:nvPr/>
        </p:nvGrpSpPr>
        <p:grpSpPr>
          <a:xfrm>
            <a:off x="7020779" y="8940788"/>
            <a:ext cx="2066925" cy="1313180"/>
            <a:chOff x="7020779" y="8940788"/>
            <a:chExt cx="2066925" cy="1313180"/>
          </a:xfrm>
        </p:grpSpPr>
        <p:sp>
          <p:nvSpPr>
            <p:cNvPr id="1410" name="object 1410" descr=""/>
            <p:cNvSpPr/>
            <p:nvPr/>
          </p:nvSpPr>
          <p:spPr>
            <a:xfrm>
              <a:off x="7023954" y="8943963"/>
              <a:ext cx="427355" cy="239395"/>
            </a:xfrm>
            <a:custGeom>
              <a:avLst/>
              <a:gdLst/>
              <a:ahLst/>
              <a:cxnLst/>
              <a:rect l="l" t="t" r="r" b="b"/>
              <a:pathLst>
                <a:path w="427354" h="239395">
                  <a:moveTo>
                    <a:pt x="427043" y="0"/>
                  </a:moveTo>
                  <a:lnTo>
                    <a:pt x="216557" y="238820"/>
                  </a:lnTo>
                  <a:lnTo>
                    <a:pt x="0" y="23882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1" name="object 1411" descr=""/>
            <p:cNvSpPr/>
            <p:nvPr/>
          </p:nvSpPr>
          <p:spPr>
            <a:xfrm>
              <a:off x="8798916" y="9906329"/>
              <a:ext cx="287655" cy="345440"/>
            </a:xfrm>
            <a:custGeom>
              <a:avLst/>
              <a:gdLst/>
              <a:ahLst/>
              <a:cxnLst/>
              <a:rect l="l" t="t" r="r" b="b"/>
              <a:pathLst>
                <a:path w="287654" h="345440">
                  <a:moveTo>
                    <a:pt x="0" y="345075"/>
                  </a:moveTo>
                  <a:lnTo>
                    <a:pt x="0" y="0"/>
                  </a:lnTo>
                  <a:lnTo>
                    <a:pt x="287394" y="0"/>
                  </a:lnTo>
                  <a:lnTo>
                    <a:pt x="287394" y="345075"/>
                  </a:lnTo>
                  <a:lnTo>
                    <a:pt x="0" y="34507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2" name="object 1412" descr=""/>
            <p:cNvSpPr/>
            <p:nvPr/>
          </p:nvSpPr>
          <p:spPr>
            <a:xfrm>
              <a:off x="8823203" y="9906329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w="0" h="345440">
                  <a:moveTo>
                    <a:pt x="0" y="34507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3" name="object 1413" descr=""/>
          <p:cNvSpPr txBox="1"/>
          <p:nvPr/>
        </p:nvSpPr>
        <p:spPr>
          <a:xfrm>
            <a:off x="8485667" y="10439125"/>
            <a:ext cx="260350" cy="279400"/>
          </a:xfrm>
          <a:prstGeom prst="rect">
            <a:avLst/>
          </a:prstGeom>
        </p:spPr>
        <p:txBody>
          <a:bodyPr wrap="square" lIns="0" tIns="27305" rIns="0" bIns="0" rtlCol="0" vert="horz">
            <a:spAutoFit/>
          </a:bodyPr>
          <a:lstStyle/>
          <a:p>
            <a:pPr marL="12700" marR="5080" indent="86995">
              <a:lnSpc>
                <a:spcPts val="950"/>
              </a:lnSpc>
              <a:spcBef>
                <a:spcPts val="215"/>
              </a:spcBef>
            </a:pP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9</a:t>
            </a:r>
            <a:r>
              <a:rPr dirty="0" sz="850" spc="-50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14" name="object 1414" descr=""/>
          <p:cNvGrpSpPr/>
          <p:nvPr/>
        </p:nvGrpSpPr>
        <p:grpSpPr>
          <a:xfrm>
            <a:off x="8503287" y="9229829"/>
            <a:ext cx="500380" cy="1351915"/>
            <a:chOff x="8503287" y="9229829"/>
            <a:chExt cx="500380" cy="1351915"/>
          </a:xfrm>
        </p:grpSpPr>
        <p:sp>
          <p:nvSpPr>
            <p:cNvPr id="1415" name="object 1415" descr=""/>
            <p:cNvSpPr/>
            <p:nvPr/>
          </p:nvSpPr>
          <p:spPr>
            <a:xfrm>
              <a:off x="8506462" y="10136042"/>
              <a:ext cx="316865" cy="442595"/>
            </a:xfrm>
            <a:custGeom>
              <a:avLst/>
              <a:gdLst/>
              <a:ahLst/>
              <a:cxnLst/>
              <a:rect l="l" t="t" r="r" b="b"/>
              <a:pathLst>
                <a:path w="316865" h="442595">
                  <a:moveTo>
                    <a:pt x="316740" y="0"/>
                  </a:moveTo>
                  <a:lnTo>
                    <a:pt x="231736" y="442222"/>
                  </a:lnTo>
                  <a:lnTo>
                    <a:pt x="0" y="442222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6" name="object 1416" descr=""/>
            <p:cNvSpPr/>
            <p:nvPr/>
          </p:nvSpPr>
          <p:spPr>
            <a:xfrm>
              <a:off x="8942613" y="9232369"/>
              <a:ext cx="60325" cy="183515"/>
            </a:xfrm>
            <a:custGeom>
              <a:avLst/>
              <a:gdLst/>
              <a:ahLst/>
              <a:cxnLst/>
              <a:rect l="l" t="t" r="r" b="b"/>
              <a:pathLst>
                <a:path w="60325" h="183515">
                  <a:moveTo>
                    <a:pt x="0" y="183163"/>
                  </a:moveTo>
                  <a:lnTo>
                    <a:pt x="0" y="0"/>
                  </a:lnTo>
                  <a:lnTo>
                    <a:pt x="59705" y="0"/>
                  </a:lnTo>
                  <a:lnTo>
                    <a:pt x="59705" y="183163"/>
                  </a:lnTo>
                  <a:lnTo>
                    <a:pt x="0" y="183163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17" name="object 1417" descr=""/>
            <p:cNvSpPr/>
            <p:nvPr/>
          </p:nvSpPr>
          <p:spPr>
            <a:xfrm>
              <a:off x="8966900" y="9232369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w="0" h="183515">
                  <a:moveTo>
                    <a:pt x="0" y="183163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18" name="object 1418" descr=""/>
          <p:cNvSpPr txBox="1"/>
          <p:nvPr/>
        </p:nvSpPr>
        <p:spPr>
          <a:xfrm>
            <a:off x="8692105" y="9185317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19" name="object 1419" descr=""/>
          <p:cNvSpPr txBox="1"/>
          <p:nvPr/>
        </p:nvSpPr>
        <p:spPr>
          <a:xfrm>
            <a:off x="8629364" y="9304728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20" name="object 1420" descr=""/>
          <p:cNvGrpSpPr/>
          <p:nvPr/>
        </p:nvGrpSpPr>
        <p:grpSpPr>
          <a:xfrm>
            <a:off x="8646985" y="8989996"/>
            <a:ext cx="393065" cy="368300"/>
            <a:chOff x="8646985" y="8989996"/>
            <a:chExt cx="393065" cy="368300"/>
          </a:xfrm>
        </p:grpSpPr>
        <p:sp>
          <p:nvSpPr>
            <p:cNvPr id="1421" name="object 1421" descr=""/>
            <p:cNvSpPr/>
            <p:nvPr/>
          </p:nvSpPr>
          <p:spPr>
            <a:xfrm>
              <a:off x="8650160" y="9324457"/>
              <a:ext cx="316865" cy="30480"/>
            </a:xfrm>
            <a:custGeom>
              <a:avLst/>
              <a:gdLst/>
              <a:ahLst/>
              <a:cxnLst/>
              <a:rect l="l" t="t" r="r" b="b"/>
              <a:pathLst>
                <a:path w="316865" h="30479">
                  <a:moveTo>
                    <a:pt x="316740" y="30358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2" name="object 1422" descr=""/>
            <p:cNvSpPr/>
            <p:nvPr/>
          </p:nvSpPr>
          <p:spPr>
            <a:xfrm>
              <a:off x="8942614" y="8992536"/>
              <a:ext cx="96520" cy="184785"/>
            </a:xfrm>
            <a:custGeom>
              <a:avLst/>
              <a:gdLst/>
              <a:ahLst/>
              <a:cxnLst/>
              <a:rect l="l" t="t" r="r" b="b"/>
              <a:pathLst>
                <a:path w="96520" h="184784">
                  <a:moveTo>
                    <a:pt x="0" y="184175"/>
                  </a:moveTo>
                  <a:lnTo>
                    <a:pt x="0" y="0"/>
                  </a:lnTo>
                  <a:lnTo>
                    <a:pt x="96135" y="0"/>
                  </a:lnTo>
                  <a:lnTo>
                    <a:pt x="96135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3" name="object 1423" descr=""/>
            <p:cNvSpPr/>
            <p:nvPr/>
          </p:nvSpPr>
          <p:spPr>
            <a:xfrm>
              <a:off x="8966901" y="8992536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w="0" h="184784">
                  <a:moveTo>
                    <a:pt x="0" y="18417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24" name="object 1424" descr=""/>
          <p:cNvSpPr txBox="1"/>
          <p:nvPr/>
        </p:nvSpPr>
        <p:spPr>
          <a:xfrm>
            <a:off x="8692105" y="8946497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25" name="object 1425" descr=""/>
          <p:cNvSpPr txBox="1"/>
          <p:nvPr/>
        </p:nvSpPr>
        <p:spPr>
          <a:xfrm>
            <a:off x="8629364" y="9065907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26" name="object 1426" descr=""/>
          <p:cNvGrpSpPr/>
          <p:nvPr/>
        </p:nvGrpSpPr>
        <p:grpSpPr>
          <a:xfrm>
            <a:off x="8646985" y="8521463"/>
            <a:ext cx="404495" cy="598170"/>
            <a:chOff x="8646985" y="8521463"/>
            <a:chExt cx="404495" cy="598170"/>
          </a:xfrm>
        </p:grpSpPr>
        <p:sp>
          <p:nvSpPr>
            <p:cNvPr id="1427" name="object 1427" descr=""/>
            <p:cNvSpPr/>
            <p:nvPr/>
          </p:nvSpPr>
          <p:spPr>
            <a:xfrm>
              <a:off x="8650160" y="9084624"/>
              <a:ext cx="316865" cy="31750"/>
            </a:xfrm>
            <a:custGeom>
              <a:avLst/>
              <a:gdLst/>
              <a:ahLst/>
              <a:cxnLst/>
              <a:rect l="l" t="t" r="r" b="b"/>
              <a:pathLst>
                <a:path w="316865" h="31750">
                  <a:moveTo>
                    <a:pt x="316740" y="31370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8" name="object 1428" descr=""/>
            <p:cNvSpPr/>
            <p:nvPr/>
          </p:nvSpPr>
          <p:spPr>
            <a:xfrm>
              <a:off x="8858622" y="8524003"/>
              <a:ext cx="191770" cy="226695"/>
            </a:xfrm>
            <a:custGeom>
              <a:avLst/>
              <a:gdLst/>
              <a:ahLst/>
              <a:cxnLst/>
              <a:rect l="l" t="t" r="r" b="b"/>
              <a:pathLst>
                <a:path w="191770" h="226695">
                  <a:moveTo>
                    <a:pt x="0" y="226677"/>
                  </a:moveTo>
                  <a:lnTo>
                    <a:pt x="0" y="0"/>
                  </a:lnTo>
                  <a:lnTo>
                    <a:pt x="191258" y="0"/>
                  </a:lnTo>
                  <a:lnTo>
                    <a:pt x="191258" y="226677"/>
                  </a:lnTo>
                  <a:lnTo>
                    <a:pt x="0" y="226677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29" name="object 1429" descr=""/>
            <p:cNvSpPr/>
            <p:nvPr/>
          </p:nvSpPr>
          <p:spPr>
            <a:xfrm>
              <a:off x="8882909" y="8524003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w="0" h="226695">
                  <a:moveTo>
                    <a:pt x="0" y="226677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0" name="object 1430" descr=""/>
          <p:cNvSpPr txBox="1"/>
          <p:nvPr/>
        </p:nvSpPr>
        <p:spPr>
          <a:xfrm>
            <a:off x="8576743" y="8299860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31" name="object 1431" descr=""/>
          <p:cNvSpPr txBox="1"/>
          <p:nvPr/>
        </p:nvSpPr>
        <p:spPr>
          <a:xfrm>
            <a:off x="8511978" y="8419270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32" name="object 1432" descr=""/>
          <p:cNvGrpSpPr/>
          <p:nvPr/>
        </p:nvGrpSpPr>
        <p:grpSpPr>
          <a:xfrm>
            <a:off x="8529598" y="7778691"/>
            <a:ext cx="784860" cy="2428875"/>
            <a:chOff x="8529598" y="7778691"/>
            <a:chExt cx="784860" cy="2428875"/>
          </a:xfrm>
        </p:grpSpPr>
        <p:sp>
          <p:nvSpPr>
            <p:cNvPr id="1433" name="object 1433" descr=""/>
            <p:cNvSpPr/>
            <p:nvPr/>
          </p:nvSpPr>
          <p:spPr>
            <a:xfrm>
              <a:off x="8532773" y="8438999"/>
              <a:ext cx="350520" cy="236220"/>
            </a:xfrm>
            <a:custGeom>
              <a:avLst/>
              <a:gdLst/>
              <a:ahLst/>
              <a:cxnLst/>
              <a:rect l="l" t="t" r="r" b="b"/>
              <a:pathLst>
                <a:path w="350520" h="236220">
                  <a:moveTo>
                    <a:pt x="350135" y="235784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4" name="object 1434" descr=""/>
            <p:cNvSpPr/>
            <p:nvPr/>
          </p:nvSpPr>
          <p:spPr>
            <a:xfrm>
              <a:off x="8889992" y="7781231"/>
              <a:ext cx="144145" cy="296545"/>
            </a:xfrm>
            <a:custGeom>
              <a:avLst/>
              <a:gdLst/>
              <a:ahLst/>
              <a:cxnLst/>
              <a:rect l="l" t="t" r="r" b="b"/>
              <a:pathLst>
                <a:path w="144145" h="296545">
                  <a:moveTo>
                    <a:pt x="0" y="296501"/>
                  </a:moveTo>
                  <a:lnTo>
                    <a:pt x="0" y="0"/>
                  </a:lnTo>
                  <a:lnTo>
                    <a:pt x="143697" y="0"/>
                  </a:lnTo>
                  <a:lnTo>
                    <a:pt x="143697" y="296501"/>
                  </a:lnTo>
                  <a:lnTo>
                    <a:pt x="0" y="29650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5" name="object 1435" descr=""/>
            <p:cNvSpPr/>
            <p:nvPr/>
          </p:nvSpPr>
          <p:spPr>
            <a:xfrm>
              <a:off x="8914279" y="7781231"/>
              <a:ext cx="0" cy="296545"/>
            </a:xfrm>
            <a:custGeom>
              <a:avLst/>
              <a:gdLst/>
              <a:ahLst/>
              <a:cxnLst/>
              <a:rect l="l" t="t" r="r" b="b"/>
              <a:pathLst>
                <a:path w="0" h="296545">
                  <a:moveTo>
                    <a:pt x="0" y="29650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6" name="object 1436" descr=""/>
            <p:cNvSpPr/>
            <p:nvPr/>
          </p:nvSpPr>
          <p:spPr>
            <a:xfrm>
              <a:off x="8914279" y="7978561"/>
              <a:ext cx="311150" cy="307975"/>
            </a:xfrm>
            <a:custGeom>
              <a:avLst/>
              <a:gdLst/>
              <a:ahLst/>
              <a:cxnLst/>
              <a:rect l="l" t="t" r="r" b="b"/>
              <a:pathLst>
                <a:path w="311150" h="307975">
                  <a:moveTo>
                    <a:pt x="0" y="0"/>
                  </a:moveTo>
                  <a:lnTo>
                    <a:pt x="79944" y="307633"/>
                  </a:lnTo>
                  <a:lnTo>
                    <a:pt x="310669" y="307633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7" name="object 1437" descr=""/>
            <p:cNvSpPr/>
            <p:nvPr/>
          </p:nvSpPr>
          <p:spPr>
            <a:xfrm>
              <a:off x="9265426" y="10020679"/>
              <a:ext cx="47625" cy="184785"/>
            </a:xfrm>
            <a:custGeom>
              <a:avLst/>
              <a:gdLst/>
              <a:ahLst/>
              <a:cxnLst/>
              <a:rect l="l" t="t" r="r" b="b"/>
              <a:pathLst>
                <a:path w="47625" h="184784">
                  <a:moveTo>
                    <a:pt x="0" y="184175"/>
                  </a:moveTo>
                  <a:lnTo>
                    <a:pt x="0" y="0"/>
                  </a:lnTo>
                  <a:lnTo>
                    <a:pt x="47561" y="0"/>
                  </a:lnTo>
                  <a:lnTo>
                    <a:pt x="47561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38" name="object 1438" descr=""/>
            <p:cNvSpPr/>
            <p:nvPr/>
          </p:nvSpPr>
          <p:spPr>
            <a:xfrm>
              <a:off x="9288701" y="10020679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w="0" h="184784">
                  <a:moveTo>
                    <a:pt x="0" y="18417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39" name="object 1439" descr=""/>
          <p:cNvSpPr txBox="1"/>
          <p:nvPr/>
        </p:nvSpPr>
        <p:spPr>
          <a:xfrm>
            <a:off x="9374160" y="9522297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40" name="object 1440" descr=""/>
          <p:cNvSpPr txBox="1"/>
          <p:nvPr/>
        </p:nvSpPr>
        <p:spPr>
          <a:xfrm>
            <a:off x="9311420" y="9641707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41" name="object 1441" descr=""/>
          <p:cNvGrpSpPr/>
          <p:nvPr/>
        </p:nvGrpSpPr>
        <p:grpSpPr>
          <a:xfrm>
            <a:off x="9264157" y="8505272"/>
            <a:ext cx="303530" cy="1641475"/>
            <a:chOff x="9264157" y="8505272"/>
            <a:chExt cx="303530" cy="1641475"/>
          </a:xfrm>
        </p:grpSpPr>
        <p:sp>
          <p:nvSpPr>
            <p:cNvPr id="1442" name="object 1442" descr=""/>
            <p:cNvSpPr/>
            <p:nvPr/>
          </p:nvSpPr>
          <p:spPr>
            <a:xfrm>
              <a:off x="9288701" y="9660424"/>
              <a:ext cx="275590" cy="483234"/>
            </a:xfrm>
            <a:custGeom>
              <a:avLst/>
              <a:gdLst/>
              <a:ahLst/>
              <a:cxnLst/>
              <a:rect l="l" t="t" r="r" b="b"/>
              <a:pathLst>
                <a:path w="275590" h="483234">
                  <a:moveTo>
                    <a:pt x="0" y="482700"/>
                  </a:moveTo>
                  <a:lnTo>
                    <a:pt x="43513" y="0"/>
                  </a:lnTo>
                  <a:lnTo>
                    <a:pt x="27525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3" name="object 1443" descr=""/>
            <p:cNvSpPr/>
            <p:nvPr/>
          </p:nvSpPr>
          <p:spPr>
            <a:xfrm>
              <a:off x="9265427" y="8507812"/>
              <a:ext cx="120014" cy="275590"/>
            </a:xfrm>
            <a:custGeom>
              <a:avLst/>
              <a:gdLst/>
              <a:ahLst/>
              <a:cxnLst/>
              <a:rect l="l" t="t" r="r" b="b"/>
              <a:pathLst>
                <a:path w="120015" h="275590">
                  <a:moveTo>
                    <a:pt x="0" y="275250"/>
                  </a:moveTo>
                  <a:lnTo>
                    <a:pt x="0" y="0"/>
                  </a:lnTo>
                  <a:lnTo>
                    <a:pt x="119410" y="0"/>
                  </a:lnTo>
                  <a:lnTo>
                    <a:pt x="119410" y="275250"/>
                  </a:lnTo>
                  <a:lnTo>
                    <a:pt x="0" y="275250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4" name="object 1444" descr=""/>
            <p:cNvSpPr/>
            <p:nvPr/>
          </p:nvSpPr>
          <p:spPr>
            <a:xfrm>
              <a:off x="9288701" y="8507812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w="0" h="275590">
                  <a:moveTo>
                    <a:pt x="0" y="275250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45" name="object 1445" descr=""/>
          <p:cNvSpPr txBox="1"/>
          <p:nvPr/>
        </p:nvSpPr>
        <p:spPr>
          <a:xfrm>
            <a:off x="9377196" y="8836194"/>
            <a:ext cx="1371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24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46" name="object 1446" descr=""/>
          <p:cNvSpPr txBox="1"/>
          <p:nvPr/>
        </p:nvSpPr>
        <p:spPr>
          <a:xfrm>
            <a:off x="9311420" y="8955604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47" name="object 1447" descr=""/>
          <p:cNvGrpSpPr/>
          <p:nvPr/>
        </p:nvGrpSpPr>
        <p:grpSpPr>
          <a:xfrm>
            <a:off x="9285526" y="7866730"/>
            <a:ext cx="281940" cy="1111250"/>
            <a:chOff x="9285526" y="7866730"/>
            <a:chExt cx="281940" cy="1111250"/>
          </a:xfrm>
        </p:grpSpPr>
        <p:sp>
          <p:nvSpPr>
            <p:cNvPr id="1448" name="object 1448" descr=""/>
            <p:cNvSpPr/>
            <p:nvPr/>
          </p:nvSpPr>
          <p:spPr>
            <a:xfrm>
              <a:off x="9288701" y="8690975"/>
              <a:ext cx="275590" cy="283845"/>
            </a:xfrm>
            <a:custGeom>
              <a:avLst/>
              <a:gdLst/>
              <a:ahLst/>
              <a:cxnLst/>
              <a:rect l="l" t="t" r="r" b="b"/>
              <a:pathLst>
                <a:path w="275590" h="283845">
                  <a:moveTo>
                    <a:pt x="0" y="0"/>
                  </a:moveTo>
                  <a:lnTo>
                    <a:pt x="43513" y="283346"/>
                  </a:lnTo>
                  <a:lnTo>
                    <a:pt x="275250" y="283346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49" name="object 1449" descr=""/>
            <p:cNvSpPr/>
            <p:nvPr/>
          </p:nvSpPr>
          <p:spPr>
            <a:xfrm>
              <a:off x="9312988" y="7869270"/>
              <a:ext cx="84455" cy="184785"/>
            </a:xfrm>
            <a:custGeom>
              <a:avLst/>
              <a:gdLst/>
              <a:ahLst/>
              <a:cxnLst/>
              <a:rect l="l" t="t" r="r" b="b"/>
              <a:pathLst>
                <a:path w="84454" h="184784">
                  <a:moveTo>
                    <a:pt x="0" y="184175"/>
                  </a:moveTo>
                  <a:lnTo>
                    <a:pt x="0" y="0"/>
                  </a:lnTo>
                  <a:lnTo>
                    <a:pt x="83991" y="0"/>
                  </a:lnTo>
                  <a:lnTo>
                    <a:pt x="83991" y="184175"/>
                  </a:lnTo>
                  <a:lnTo>
                    <a:pt x="0" y="184175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0" name="object 1450" descr=""/>
            <p:cNvSpPr/>
            <p:nvPr/>
          </p:nvSpPr>
          <p:spPr>
            <a:xfrm>
              <a:off x="9337274" y="7869270"/>
              <a:ext cx="0" cy="184785"/>
            </a:xfrm>
            <a:custGeom>
              <a:avLst/>
              <a:gdLst/>
              <a:ahLst/>
              <a:cxnLst/>
              <a:rect l="l" t="t" r="r" b="b"/>
              <a:pathLst>
                <a:path w="0" h="184784">
                  <a:moveTo>
                    <a:pt x="0" y="184175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1" name="object 1451" descr=""/>
          <p:cNvSpPr txBox="1"/>
          <p:nvPr/>
        </p:nvSpPr>
        <p:spPr>
          <a:xfrm>
            <a:off x="8985571" y="7349638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74930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endParaRPr sz="850">
              <a:latin typeface="ISOCPEUR"/>
              <a:cs typeface="ISOCPEUR"/>
            </a:endParaRPr>
          </a:p>
          <a:p>
            <a:pPr marL="12700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52" name="object 1452" descr=""/>
          <p:cNvGrpSpPr/>
          <p:nvPr/>
        </p:nvGrpSpPr>
        <p:grpSpPr>
          <a:xfrm>
            <a:off x="9004203" y="7484590"/>
            <a:ext cx="573405" cy="2914650"/>
            <a:chOff x="9004203" y="7484590"/>
            <a:chExt cx="573405" cy="2914650"/>
          </a:xfrm>
        </p:grpSpPr>
        <p:sp>
          <p:nvSpPr>
            <p:cNvPr id="1453" name="object 1453" descr=""/>
            <p:cNvSpPr/>
            <p:nvPr/>
          </p:nvSpPr>
          <p:spPr>
            <a:xfrm>
              <a:off x="9007378" y="7487765"/>
              <a:ext cx="330200" cy="504190"/>
            </a:xfrm>
            <a:custGeom>
              <a:avLst/>
              <a:gdLst/>
              <a:ahLst/>
              <a:cxnLst/>
              <a:rect l="l" t="t" r="r" b="b"/>
              <a:pathLst>
                <a:path w="330200" h="504190">
                  <a:moveTo>
                    <a:pt x="329896" y="503951"/>
                  </a:moveTo>
                  <a:lnTo>
                    <a:pt x="231736" y="0"/>
                  </a:lnTo>
                  <a:lnTo>
                    <a:pt x="0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4" name="object 1454" descr=""/>
            <p:cNvSpPr/>
            <p:nvPr/>
          </p:nvSpPr>
          <p:spPr>
            <a:xfrm>
              <a:off x="9527521" y="10224081"/>
              <a:ext cx="48895" cy="172085"/>
            </a:xfrm>
            <a:custGeom>
              <a:avLst/>
              <a:gdLst/>
              <a:ahLst/>
              <a:cxnLst/>
              <a:rect l="l" t="t" r="r" b="b"/>
              <a:pathLst>
                <a:path w="48895" h="172084">
                  <a:moveTo>
                    <a:pt x="0" y="172031"/>
                  </a:moveTo>
                  <a:lnTo>
                    <a:pt x="0" y="0"/>
                  </a:lnTo>
                  <a:lnTo>
                    <a:pt x="48573" y="0"/>
                  </a:lnTo>
                  <a:lnTo>
                    <a:pt x="48573" y="172031"/>
                  </a:lnTo>
                  <a:lnTo>
                    <a:pt x="0" y="172031"/>
                  </a:lnTo>
                </a:path>
              </a:pathLst>
            </a:custGeom>
            <a:ln w="3175">
              <a:solidFill>
                <a:srgbClr val="8C641E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55" name="object 1455" descr=""/>
            <p:cNvSpPr/>
            <p:nvPr/>
          </p:nvSpPr>
          <p:spPr>
            <a:xfrm>
              <a:off x="9551808" y="10224081"/>
              <a:ext cx="0" cy="172085"/>
            </a:xfrm>
            <a:custGeom>
              <a:avLst/>
              <a:gdLst/>
              <a:ahLst/>
              <a:cxnLst/>
              <a:rect l="l" t="t" r="r" b="b"/>
              <a:pathLst>
                <a:path w="0" h="172084">
                  <a:moveTo>
                    <a:pt x="0" y="172031"/>
                  </a:moveTo>
                  <a:lnTo>
                    <a:pt x="0" y="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56" name="object 1456" descr=""/>
          <p:cNvSpPr txBox="1"/>
          <p:nvPr/>
        </p:nvSpPr>
        <p:spPr>
          <a:xfrm>
            <a:off x="9278025" y="10500854"/>
            <a:ext cx="129539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28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457" name="object 1457" descr=""/>
          <p:cNvSpPr txBox="1"/>
          <p:nvPr/>
        </p:nvSpPr>
        <p:spPr>
          <a:xfrm>
            <a:off x="9214272" y="10620264"/>
            <a:ext cx="2603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1458" name="object 1458" descr=""/>
          <p:cNvGrpSpPr/>
          <p:nvPr/>
        </p:nvGrpSpPr>
        <p:grpSpPr>
          <a:xfrm>
            <a:off x="1533483" y="7640370"/>
            <a:ext cx="8021955" cy="4098290"/>
            <a:chOff x="1533483" y="7640370"/>
            <a:chExt cx="8021955" cy="4098290"/>
          </a:xfrm>
        </p:grpSpPr>
        <p:sp>
          <p:nvSpPr>
            <p:cNvPr id="1459" name="object 1459" descr=""/>
            <p:cNvSpPr/>
            <p:nvPr/>
          </p:nvSpPr>
          <p:spPr>
            <a:xfrm>
              <a:off x="9235068" y="10338431"/>
              <a:ext cx="316865" cy="300990"/>
            </a:xfrm>
            <a:custGeom>
              <a:avLst/>
              <a:gdLst/>
              <a:ahLst/>
              <a:cxnLst/>
              <a:rect l="l" t="t" r="r" b="b"/>
              <a:pathLst>
                <a:path w="316865" h="300990">
                  <a:moveTo>
                    <a:pt x="316740" y="0"/>
                  </a:moveTo>
                  <a:lnTo>
                    <a:pt x="231736" y="300549"/>
                  </a:lnTo>
                  <a:lnTo>
                    <a:pt x="0" y="300549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0" name="object 1460" descr=""/>
            <p:cNvSpPr/>
            <p:nvPr/>
          </p:nvSpPr>
          <p:spPr>
            <a:xfrm>
              <a:off x="1563464" y="7642593"/>
              <a:ext cx="0" cy="4093845"/>
            </a:xfrm>
            <a:custGeom>
              <a:avLst/>
              <a:gdLst/>
              <a:ahLst/>
              <a:cxnLst/>
              <a:rect l="l" t="t" r="r" b="b"/>
              <a:pathLst>
                <a:path w="0" h="4093845">
                  <a:moveTo>
                    <a:pt x="0" y="4093343"/>
                  </a:moveTo>
                  <a:lnTo>
                    <a:pt x="0" y="3526650"/>
                  </a:lnTo>
                </a:path>
                <a:path w="0" h="4093845">
                  <a:moveTo>
                    <a:pt x="0" y="3450754"/>
                  </a:moveTo>
                  <a:lnTo>
                    <a:pt x="0" y="3374857"/>
                  </a:lnTo>
                </a:path>
                <a:path w="0" h="4093845">
                  <a:moveTo>
                    <a:pt x="0" y="3298961"/>
                  </a:moveTo>
                  <a:lnTo>
                    <a:pt x="0" y="2843583"/>
                  </a:lnTo>
                </a:path>
                <a:path w="0" h="4093845">
                  <a:moveTo>
                    <a:pt x="0" y="2767686"/>
                  </a:moveTo>
                  <a:lnTo>
                    <a:pt x="0" y="2691790"/>
                  </a:lnTo>
                </a:path>
                <a:path w="0" h="4093845">
                  <a:moveTo>
                    <a:pt x="0" y="2615894"/>
                  </a:moveTo>
                  <a:lnTo>
                    <a:pt x="0" y="2160516"/>
                  </a:lnTo>
                </a:path>
                <a:path w="0" h="4093845">
                  <a:moveTo>
                    <a:pt x="0" y="2084619"/>
                  </a:moveTo>
                  <a:lnTo>
                    <a:pt x="0" y="2008723"/>
                  </a:lnTo>
                </a:path>
                <a:path w="0" h="4093845">
                  <a:moveTo>
                    <a:pt x="0" y="1932827"/>
                  </a:moveTo>
                  <a:lnTo>
                    <a:pt x="0" y="1477448"/>
                  </a:lnTo>
                </a:path>
                <a:path w="0" h="4093845">
                  <a:moveTo>
                    <a:pt x="0" y="1401552"/>
                  </a:moveTo>
                  <a:lnTo>
                    <a:pt x="0" y="1325656"/>
                  </a:lnTo>
                </a:path>
                <a:path w="0" h="4093845">
                  <a:moveTo>
                    <a:pt x="0" y="1249759"/>
                  </a:moveTo>
                  <a:lnTo>
                    <a:pt x="0" y="794381"/>
                  </a:lnTo>
                </a:path>
                <a:path w="0" h="4093845">
                  <a:moveTo>
                    <a:pt x="0" y="718485"/>
                  </a:moveTo>
                  <a:lnTo>
                    <a:pt x="0" y="642589"/>
                  </a:lnTo>
                </a:path>
                <a:path w="0" h="4093845">
                  <a:moveTo>
                    <a:pt x="0" y="56669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61" name="object 1461" descr=""/>
            <p:cNvSpPr/>
            <p:nvPr/>
          </p:nvSpPr>
          <p:spPr>
            <a:xfrm>
              <a:off x="1534118" y="11363538"/>
              <a:ext cx="1673225" cy="121920"/>
            </a:xfrm>
            <a:custGeom>
              <a:avLst/>
              <a:gdLst/>
              <a:ahLst/>
              <a:cxnLst/>
              <a:rect l="l" t="t" r="r" b="b"/>
              <a:pathLst>
                <a:path w="1673225" h="121920">
                  <a:moveTo>
                    <a:pt x="29346" y="0"/>
                  </a:moveTo>
                  <a:lnTo>
                    <a:pt x="29346" y="121434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29346" y="92087"/>
                  </a:moveTo>
                  <a:lnTo>
                    <a:pt x="209473" y="92087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0" y="121434"/>
                  </a:moveTo>
                  <a:lnTo>
                    <a:pt x="59705" y="61729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209473" y="92087"/>
                  </a:moveTo>
                  <a:lnTo>
                    <a:pt x="388589" y="92087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388589" y="92087"/>
                  </a:moveTo>
                  <a:lnTo>
                    <a:pt x="746820" y="92087"/>
                  </a:lnTo>
                </a:path>
                <a:path w="1673225" h="121920">
                  <a:moveTo>
                    <a:pt x="716461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746820" y="92087"/>
                  </a:moveTo>
                  <a:lnTo>
                    <a:pt x="1105050" y="92087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716461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105050" y="92087"/>
                  </a:moveTo>
                  <a:lnTo>
                    <a:pt x="1285178" y="92087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643409" y="0"/>
                  </a:moveTo>
                  <a:lnTo>
                    <a:pt x="1643409" y="121434"/>
                  </a:lnTo>
                </a:path>
                <a:path w="1673225" h="121920">
                  <a:moveTo>
                    <a:pt x="1285178" y="92087"/>
                  </a:moveTo>
                  <a:lnTo>
                    <a:pt x="1643409" y="92087"/>
                  </a:lnTo>
                </a:path>
                <a:path w="1673225" h="121920">
                  <a:moveTo>
                    <a:pt x="1613050" y="121434"/>
                  </a:moveTo>
                  <a:lnTo>
                    <a:pt x="1672755" y="61729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62" name="object 1462" descr=""/>
          <p:cNvSpPr txBox="1"/>
          <p:nvPr/>
        </p:nvSpPr>
        <p:spPr>
          <a:xfrm>
            <a:off x="651140" y="6157258"/>
            <a:ext cx="5058410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Схема</a:t>
            </a:r>
            <a:r>
              <a:rPr dirty="0" sz="1450" spc="-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розташування</a:t>
            </a:r>
            <a:r>
              <a:rPr dirty="0" sz="1450" spc="-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нижньої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арматури</a:t>
            </a:r>
            <a:r>
              <a:rPr dirty="0" sz="1450" spc="-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уздовж</a:t>
            </a:r>
            <a:r>
              <a:rPr dirty="0" sz="1450" spc="-30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буквенних</a:t>
            </a:r>
            <a:r>
              <a:rPr dirty="0" sz="1450" spc="-25" i="1">
                <a:latin typeface="ISOCPEUR"/>
                <a:cs typeface="ISOCPEUR"/>
              </a:rPr>
              <a:t> </a:t>
            </a:r>
            <a:r>
              <a:rPr dirty="0" sz="1450" spc="-20" i="1">
                <a:latin typeface="ISOCPEUR"/>
                <a:cs typeface="ISOCPEUR"/>
              </a:rPr>
              <a:t>осей</a:t>
            </a:r>
            <a:endParaRPr sz="1450">
              <a:latin typeface="ISOCPEUR"/>
              <a:cs typeface="ISOCPEUR"/>
            </a:endParaRPr>
          </a:p>
        </p:txBody>
      </p:sp>
      <p:sp>
        <p:nvSpPr>
          <p:cNvPr id="1463" name="object 1463" descr=""/>
          <p:cNvSpPr txBox="1"/>
          <p:nvPr/>
        </p:nvSpPr>
        <p:spPr>
          <a:xfrm>
            <a:off x="2355266" y="11335031"/>
            <a:ext cx="7372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4" name="object 1464" descr=""/>
          <p:cNvSpPr/>
          <p:nvPr/>
        </p:nvSpPr>
        <p:spPr>
          <a:xfrm>
            <a:off x="3147168" y="11363538"/>
            <a:ext cx="956310" cy="121920"/>
          </a:xfrm>
          <a:custGeom>
            <a:avLst/>
            <a:gdLst/>
            <a:ahLst/>
            <a:cxnLst/>
            <a:rect l="l" t="t" r="r" b="b"/>
            <a:pathLst>
              <a:path w="956310" h="121920">
                <a:moveTo>
                  <a:pt x="30358" y="0"/>
                </a:moveTo>
                <a:lnTo>
                  <a:pt x="30358" y="121434"/>
                </a:lnTo>
              </a:path>
              <a:path w="956310" h="121920">
                <a:moveTo>
                  <a:pt x="388589" y="0"/>
                </a:moveTo>
                <a:lnTo>
                  <a:pt x="388589" y="121434"/>
                </a:lnTo>
              </a:path>
              <a:path w="956310" h="121920">
                <a:moveTo>
                  <a:pt x="30358" y="92087"/>
                </a:moveTo>
                <a:lnTo>
                  <a:pt x="388589" y="92087"/>
                </a:lnTo>
              </a:path>
              <a:path w="956310" h="121920">
                <a:moveTo>
                  <a:pt x="359242" y="121434"/>
                </a:moveTo>
                <a:lnTo>
                  <a:pt x="418947" y="61729"/>
                </a:lnTo>
              </a:path>
              <a:path w="956310" h="121920">
                <a:moveTo>
                  <a:pt x="0" y="121434"/>
                </a:moveTo>
                <a:lnTo>
                  <a:pt x="59705" y="61729"/>
                </a:lnTo>
              </a:path>
              <a:path w="956310" h="121920">
                <a:moveTo>
                  <a:pt x="388589" y="0"/>
                </a:moveTo>
                <a:lnTo>
                  <a:pt x="388589" y="121434"/>
                </a:lnTo>
              </a:path>
              <a:path w="956310" h="121920">
                <a:moveTo>
                  <a:pt x="567704" y="0"/>
                </a:moveTo>
                <a:lnTo>
                  <a:pt x="567704" y="121434"/>
                </a:lnTo>
              </a:path>
              <a:path w="956310" h="121920">
                <a:moveTo>
                  <a:pt x="388589" y="92087"/>
                </a:moveTo>
                <a:lnTo>
                  <a:pt x="567704" y="92087"/>
                </a:lnTo>
              </a:path>
              <a:path w="956310" h="121920">
                <a:moveTo>
                  <a:pt x="538358" y="121434"/>
                </a:moveTo>
                <a:lnTo>
                  <a:pt x="598063" y="61729"/>
                </a:lnTo>
              </a:path>
              <a:path w="956310" h="121920">
                <a:moveTo>
                  <a:pt x="359242" y="121434"/>
                </a:moveTo>
                <a:lnTo>
                  <a:pt x="418947" y="61729"/>
                </a:lnTo>
              </a:path>
              <a:path w="956310" h="121920">
                <a:moveTo>
                  <a:pt x="567704" y="0"/>
                </a:moveTo>
                <a:lnTo>
                  <a:pt x="567704" y="121434"/>
                </a:lnTo>
              </a:path>
              <a:path w="956310" h="121920">
                <a:moveTo>
                  <a:pt x="926947" y="0"/>
                </a:moveTo>
                <a:lnTo>
                  <a:pt x="926947" y="121434"/>
                </a:lnTo>
              </a:path>
              <a:path w="956310" h="121920">
                <a:moveTo>
                  <a:pt x="567704" y="92087"/>
                </a:moveTo>
                <a:lnTo>
                  <a:pt x="926947" y="92087"/>
                </a:lnTo>
              </a:path>
              <a:path w="956310" h="121920">
                <a:moveTo>
                  <a:pt x="896588" y="121434"/>
                </a:moveTo>
                <a:lnTo>
                  <a:pt x="956294" y="61729"/>
                </a:lnTo>
              </a:path>
              <a:path w="956310" h="121920">
                <a:moveTo>
                  <a:pt x="538358" y="121434"/>
                </a:moveTo>
                <a:lnTo>
                  <a:pt x="598063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5" name="object 1465" descr=""/>
          <p:cNvSpPr txBox="1"/>
          <p:nvPr/>
        </p:nvSpPr>
        <p:spPr>
          <a:xfrm>
            <a:off x="3251854" y="11335031"/>
            <a:ext cx="7359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0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6" name="object 1466" descr=""/>
          <p:cNvSpPr/>
          <p:nvPr/>
        </p:nvSpPr>
        <p:spPr>
          <a:xfrm>
            <a:off x="4043757" y="11363538"/>
            <a:ext cx="1080135" cy="121920"/>
          </a:xfrm>
          <a:custGeom>
            <a:avLst/>
            <a:gdLst/>
            <a:ahLst/>
            <a:cxnLst/>
            <a:rect l="l" t="t" r="r" b="b"/>
            <a:pathLst>
              <a:path w="1080135" h="121920">
                <a:moveTo>
                  <a:pt x="30358" y="0"/>
                </a:moveTo>
                <a:lnTo>
                  <a:pt x="30358" y="121434"/>
                </a:lnTo>
              </a:path>
              <a:path w="1080135" h="121920">
                <a:moveTo>
                  <a:pt x="388589" y="0"/>
                </a:moveTo>
                <a:lnTo>
                  <a:pt x="388589" y="121434"/>
                </a:lnTo>
              </a:path>
              <a:path w="1080135" h="121920">
                <a:moveTo>
                  <a:pt x="30358" y="92087"/>
                </a:moveTo>
                <a:lnTo>
                  <a:pt x="388589" y="92087"/>
                </a:lnTo>
              </a:path>
              <a:path w="1080135" h="121920">
                <a:moveTo>
                  <a:pt x="358230" y="121434"/>
                </a:moveTo>
                <a:lnTo>
                  <a:pt x="418947" y="61729"/>
                </a:lnTo>
              </a:path>
              <a:path w="1080135" h="121920">
                <a:moveTo>
                  <a:pt x="0" y="121434"/>
                </a:moveTo>
                <a:lnTo>
                  <a:pt x="59705" y="61729"/>
                </a:lnTo>
              </a:path>
              <a:path w="1080135" h="121920">
                <a:moveTo>
                  <a:pt x="388589" y="0"/>
                </a:moveTo>
                <a:lnTo>
                  <a:pt x="388589" y="121434"/>
                </a:lnTo>
              </a:path>
              <a:path w="1080135" h="121920">
                <a:moveTo>
                  <a:pt x="567704" y="0"/>
                </a:moveTo>
                <a:lnTo>
                  <a:pt x="567704" y="121434"/>
                </a:lnTo>
              </a:path>
              <a:path w="1080135" h="121920">
                <a:moveTo>
                  <a:pt x="388589" y="92087"/>
                </a:moveTo>
                <a:lnTo>
                  <a:pt x="567704" y="92087"/>
                </a:lnTo>
              </a:path>
              <a:path w="1080135" h="121920">
                <a:moveTo>
                  <a:pt x="538358" y="121434"/>
                </a:moveTo>
                <a:lnTo>
                  <a:pt x="598063" y="61729"/>
                </a:lnTo>
              </a:path>
              <a:path w="1080135" h="121920">
                <a:moveTo>
                  <a:pt x="358230" y="121434"/>
                </a:moveTo>
                <a:lnTo>
                  <a:pt x="418947" y="61729"/>
                </a:lnTo>
              </a:path>
              <a:path w="1080135" h="121920">
                <a:moveTo>
                  <a:pt x="567704" y="0"/>
                </a:moveTo>
                <a:lnTo>
                  <a:pt x="567704" y="121434"/>
                </a:lnTo>
              </a:path>
              <a:path w="1080135" h="121920">
                <a:moveTo>
                  <a:pt x="746820" y="0"/>
                </a:moveTo>
                <a:lnTo>
                  <a:pt x="746820" y="121434"/>
                </a:lnTo>
              </a:path>
              <a:path w="1080135" h="121920">
                <a:moveTo>
                  <a:pt x="567704" y="92087"/>
                </a:moveTo>
                <a:lnTo>
                  <a:pt x="746820" y="92087"/>
                </a:lnTo>
              </a:path>
              <a:path w="1080135" h="121920">
                <a:moveTo>
                  <a:pt x="717473" y="121434"/>
                </a:moveTo>
                <a:lnTo>
                  <a:pt x="777178" y="61729"/>
                </a:lnTo>
              </a:path>
              <a:path w="1080135" h="121920">
                <a:moveTo>
                  <a:pt x="538358" y="121434"/>
                </a:moveTo>
                <a:lnTo>
                  <a:pt x="598063" y="61729"/>
                </a:lnTo>
              </a:path>
              <a:path w="1080135" h="121920">
                <a:moveTo>
                  <a:pt x="746820" y="0"/>
                </a:moveTo>
                <a:lnTo>
                  <a:pt x="746820" y="121434"/>
                </a:lnTo>
              </a:path>
              <a:path w="1080135" h="121920">
                <a:moveTo>
                  <a:pt x="1049393" y="0"/>
                </a:moveTo>
                <a:lnTo>
                  <a:pt x="1049393" y="121434"/>
                </a:lnTo>
              </a:path>
              <a:path w="1080135" h="121920">
                <a:moveTo>
                  <a:pt x="746820" y="92087"/>
                </a:moveTo>
                <a:lnTo>
                  <a:pt x="1049393" y="92087"/>
                </a:lnTo>
              </a:path>
              <a:path w="1080135" h="121920">
                <a:moveTo>
                  <a:pt x="1020046" y="121434"/>
                </a:moveTo>
                <a:lnTo>
                  <a:pt x="1079752" y="61729"/>
                </a:lnTo>
              </a:path>
              <a:path w="1080135" h="121920">
                <a:moveTo>
                  <a:pt x="717473" y="121434"/>
                </a:moveTo>
                <a:lnTo>
                  <a:pt x="777178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7" name="object 1467" descr=""/>
          <p:cNvSpPr txBox="1"/>
          <p:nvPr/>
        </p:nvSpPr>
        <p:spPr>
          <a:xfrm>
            <a:off x="4148444" y="11335031"/>
            <a:ext cx="8877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75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4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68" name="object 1468" descr=""/>
          <p:cNvSpPr/>
          <p:nvPr/>
        </p:nvSpPr>
        <p:spPr>
          <a:xfrm>
            <a:off x="1231544" y="11469793"/>
            <a:ext cx="3892550" cy="167005"/>
          </a:xfrm>
          <a:custGeom>
            <a:avLst/>
            <a:gdLst/>
            <a:ahLst/>
            <a:cxnLst/>
            <a:rect l="l" t="t" r="r" b="b"/>
            <a:pathLst>
              <a:path w="3892550" h="167004">
                <a:moveTo>
                  <a:pt x="29346" y="0"/>
                </a:moveTo>
                <a:lnTo>
                  <a:pt x="29346" y="166971"/>
                </a:lnTo>
              </a:path>
              <a:path w="3892550" h="167004">
                <a:moveTo>
                  <a:pt x="3861606" y="0"/>
                </a:moveTo>
                <a:lnTo>
                  <a:pt x="3861606" y="166971"/>
                </a:lnTo>
              </a:path>
              <a:path w="3892550" h="167004">
                <a:moveTo>
                  <a:pt x="29346" y="136613"/>
                </a:moveTo>
                <a:lnTo>
                  <a:pt x="3861606" y="136613"/>
                </a:lnTo>
              </a:path>
              <a:path w="3892550" h="167004">
                <a:moveTo>
                  <a:pt x="3832259" y="166971"/>
                </a:moveTo>
                <a:lnTo>
                  <a:pt x="3891964" y="107266"/>
                </a:lnTo>
              </a:path>
              <a:path w="3892550" h="167004">
                <a:moveTo>
                  <a:pt x="0" y="166971"/>
                </a:moveTo>
                <a:lnTo>
                  <a:pt x="59705" y="107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69" name="object 1469" descr=""/>
          <p:cNvSpPr txBox="1"/>
          <p:nvPr/>
        </p:nvSpPr>
        <p:spPr>
          <a:xfrm>
            <a:off x="3166851" y="11485812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32000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470" name="object 1470" descr=""/>
          <p:cNvGrpSpPr/>
          <p:nvPr/>
        </p:nvGrpSpPr>
        <p:grpSpPr>
          <a:xfrm>
            <a:off x="1002645" y="10765852"/>
            <a:ext cx="4030345" cy="419734"/>
            <a:chOff x="1002645" y="10765852"/>
            <a:chExt cx="4030345" cy="419734"/>
          </a:xfrm>
        </p:grpSpPr>
        <p:sp>
          <p:nvSpPr>
            <p:cNvPr id="1471" name="object 1471" descr=""/>
            <p:cNvSpPr/>
            <p:nvPr/>
          </p:nvSpPr>
          <p:spPr>
            <a:xfrm>
              <a:off x="1004867" y="11154064"/>
              <a:ext cx="4025900" cy="0"/>
            </a:xfrm>
            <a:custGeom>
              <a:avLst/>
              <a:gdLst/>
              <a:ahLst/>
              <a:cxnLst/>
              <a:rect l="l" t="t" r="r" b="b"/>
              <a:pathLst>
                <a:path w="4025900" h="0">
                  <a:moveTo>
                    <a:pt x="0" y="0"/>
                  </a:moveTo>
                  <a:lnTo>
                    <a:pt x="532286" y="0"/>
                  </a:lnTo>
                </a:path>
                <a:path w="4025900" h="0">
                  <a:moveTo>
                    <a:pt x="608182" y="0"/>
                  </a:moveTo>
                  <a:lnTo>
                    <a:pt x="684079" y="0"/>
                  </a:lnTo>
                </a:path>
                <a:path w="4025900" h="0">
                  <a:moveTo>
                    <a:pt x="759975" y="0"/>
                  </a:moveTo>
                  <a:lnTo>
                    <a:pt x="1215353" y="0"/>
                  </a:lnTo>
                </a:path>
                <a:path w="4025900" h="0">
                  <a:moveTo>
                    <a:pt x="1291249" y="0"/>
                  </a:moveTo>
                  <a:lnTo>
                    <a:pt x="1367146" y="0"/>
                  </a:lnTo>
                </a:path>
                <a:path w="4025900" h="0">
                  <a:moveTo>
                    <a:pt x="1443042" y="0"/>
                  </a:moveTo>
                  <a:lnTo>
                    <a:pt x="1898420" y="0"/>
                  </a:lnTo>
                </a:path>
                <a:path w="4025900" h="0">
                  <a:moveTo>
                    <a:pt x="1974317" y="0"/>
                  </a:moveTo>
                  <a:lnTo>
                    <a:pt x="2050213" y="0"/>
                  </a:lnTo>
                </a:path>
                <a:path w="4025900" h="0">
                  <a:moveTo>
                    <a:pt x="2126109" y="0"/>
                  </a:moveTo>
                  <a:lnTo>
                    <a:pt x="2581487" y="0"/>
                  </a:lnTo>
                </a:path>
                <a:path w="4025900" h="0">
                  <a:moveTo>
                    <a:pt x="2657384" y="0"/>
                  </a:moveTo>
                  <a:lnTo>
                    <a:pt x="2733280" y="0"/>
                  </a:lnTo>
                </a:path>
                <a:path w="4025900" h="0">
                  <a:moveTo>
                    <a:pt x="2809177" y="0"/>
                  </a:moveTo>
                  <a:lnTo>
                    <a:pt x="3264555" y="0"/>
                  </a:lnTo>
                </a:path>
                <a:path w="4025900" h="0">
                  <a:moveTo>
                    <a:pt x="3340451" y="0"/>
                  </a:moveTo>
                  <a:lnTo>
                    <a:pt x="3416347" y="0"/>
                  </a:lnTo>
                </a:path>
                <a:path w="4025900" h="0">
                  <a:moveTo>
                    <a:pt x="3492244" y="0"/>
                  </a:moveTo>
                  <a:lnTo>
                    <a:pt x="40255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72" name="object 1472" descr=""/>
            <p:cNvSpPr/>
            <p:nvPr/>
          </p:nvSpPr>
          <p:spPr>
            <a:xfrm>
              <a:off x="1203210" y="10766487"/>
              <a:ext cx="152400" cy="418465"/>
            </a:xfrm>
            <a:custGeom>
              <a:avLst/>
              <a:gdLst/>
              <a:ahLst/>
              <a:cxnLst/>
              <a:rect l="l" t="t" r="r" b="b"/>
              <a:pathLst>
                <a:path w="152400" h="418465">
                  <a:moveTo>
                    <a:pt x="151792" y="29346"/>
                  </a:moveTo>
                  <a:lnTo>
                    <a:pt x="0" y="29346"/>
                  </a:lnTo>
                </a:path>
                <a:path w="152400" h="418465">
                  <a:moveTo>
                    <a:pt x="151792" y="387577"/>
                  </a:moveTo>
                  <a:lnTo>
                    <a:pt x="0" y="387577"/>
                  </a:lnTo>
                </a:path>
                <a:path w="152400" h="418465">
                  <a:moveTo>
                    <a:pt x="30358" y="29346"/>
                  </a:moveTo>
                  <a:lnTo>
                    <a:pt x="30358" y="387577"/>
                  </a:lnTo>
                </a:path>
                <a:path w="152400" h="418465">
                  <a:moveTo>
                    <a:pt x="59705" y="417935"/>
                  </a:moveTo>
                  <a:lnTo>
                    <a:pt x="0" y="358230"/>
                  </a:lnTo>
                </a:path>
                <a:path w="152400" h="418465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73" name="object 1473" descr=""/>
          <p:cNvSpPr txBox="1"/>
          <p:nvPr/>
        </p:nvSpPr>
        <p:spPr>
          <a:xfrm>
            <a:off x="1134369" y="10881143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4" name="object 1474" descr=""/>
          <p:cNvSpPr/>
          <p:nvPr/>
        </p:nvSpPr>
        <p:spPr>
          <a:xfrm>
            <a:off x="1203210" y="10407244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5" name="object 1475" descr=""/>
          <p:cNvSpPr txBox="1"/>
          <p:nvPr/>
        </p:nvSpPr>
        <p:spPr>
          <a:xfrm>
            <a:off x="1134369" y="1052291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6" name="object 1476" descr=""/>
          <p:cNvSpPr/>
          <p:nvPr/>
        </p:nvSpPr>
        <p:spPr>
          <a:xfrm>
            <a:off x="1203210" y="8973309"/>
            <a:ext cx="152400" cy="1494155"/>
          </a:xfrm>
          <a:custGeom>
            <a:avLst/>
            <a:gdLst/>
            <a:ahLst/>
            <a:cxnLst/>
            <a:rect l="l" t="t" r="r" b="b"/>
            <a:pathLst>
              <a:path w="152400" h="1494154">
                <a:moveTo>
                  <a:pt x="151792" y="1106062"/>
                </a:moveTo>
                <a:lnTo>
                  <a:pt x="0" y="1106062"/>
                </a:lnTo>
              </a:path>
              <a:path w="152400" h="1494154">
                <a:moveTo>
                  <a:pt x="151792" y="1464293"/>
                </a:moveTo>
                <a:lnTo>
                  <a:pt x="0" y="1464293"/>
                </a:lnTo>
              </a:path>
              <a:path w="152400" h="1494154">
                <a:moveTo>
                  <a:pt x="30358" y="1106062"/>
                </a:moveTo>
                <a:lnTo>
                  <a:pt x="30358" y="1464293"/>
                </a:lnTo>
              </a:path>
              <a:path w="152400" h="1494154">
                <a:moveTo>
                  <a:pt x="59705" y="1493640"/>
                </a:moveTo>
                <a:lnTo>
                  <a:pt x="0" y="1433935"/>
                </a:lnTo>
              </a:path>
              <a:path w="152400" h="1494154">
                <a:moveTo>
                  <a:pt x="59705" y="1135409"/>
                </a:moveTo>
                <a:lnTo>
                  <a:pt x="0" y="1075704"/>
                </a:lnTo>
              </a:path>
              <a:path w="152400" h="1494154">
                <a:moveTo>
                  <a:pt x="151792" y="388589"/>
                </a:moveTo>
                <a:lnTo>
                  <a:pt x="0" y="388589"/>
                </a:lnTo>
              </a:path>
              <a:path w="152400" h="1494154">
                <a:moveTo>
                  <a:pt x="151792" y="1106062"/>
                </a:moveTo>
                <a:lnTo>
                  <a:pt x="0" y="1106062"/>
                </a:lnTo>
              </a:path>
              <a:path w="152400" h="1494154">
                <a:moveTo>
                  <a:pt x="30358" y="388589"/>
                </a:moveTo>
                <a:lnTo>
                  <a:pt x="30358" y="1106062"/>
                </a:lnTo>
              </a:path>
              <a:path w="152400" h="1494154">
                <a:moveTo>
                  <a:pt x="59705" y="1135409"/>
                </a:moveTo>
                <a:lnTo>
                  <a:pt x="0" y="1075704"/>
                </a:lnTo>
              </a:path>
              <a:path w="152400" h="1494154">
                <a:moveTo>
                  <a:pt x="59705" y="417935"/>
                </a:moveTo>
                <a:lnTo>
                  <a:pt x="0" y="358230"/>
                </a:lnTo>
              </a:path>
              <a:path w="152400" h="1494154">
                <a:moveTo>
                  <a:pt x="151792" y="30358"/>
                </a:moveTo>
                <a:lnTo>
                  <a:pt x="0" y="30358"/>
                </a:lnTo>
              </a:path>
              <a:path w="152400" h="1494154">
                <a:moveTo>
                  <a:pt x="151792" y="388589"/>
                </a:moveTo>
                <a:lnTo>
                  <a:pt x="0" y="388589"/>
                </a:lnTo>
              </a:path>
              <a:path w="152400" h="1494154">
                <a:moveTo>
                  <a:pt x="30358" y="30358"/>
                </a:moveTo>
                <a:lnTo>
                  <a:pt x="30358" y="388589"/>
                </a:lnTo>
              </a:path>
              <a:path w="152400" h="1494154">
                <a:moveTo>
                  <a:pt x="59705" y="417935"/>
                </a:moveTo>
                <a:lnTo>
                  <a:pt x="0" y="358230"/>
                </a:lnTo>
              </a:path>
              <a:path w="152400" h="149415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7" name="object 1477" descr=""/>
          <p:cNvSpPr txBox="1"/>
          <p:nvPr/>
        </p:nvSpPr>
        <p:spPr>
          <a:xfrm>
            <a:off x="1134369" y="908897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78" name="object 1478" descr=""/>
          <p:cNvSpPr/>
          <p:nvPr/>
        </p:nvSpPr>
        <p:spPr>
          <a:xfrm>
            <a:off x="1203210" y="8615078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5">
                <a:moveTo>
                  <a:pt x="151792" y="29346"/>
                </a:moveTo>
                <a:lnTo>
                  <a:pt x="0" y="29346"/>
                </a:lnTo>
              </a:path>
              <a:path w="152400" h="418465">
                <a:moveTo>
                  <a:pt x="151792" y="388589"/>
                </a:moveTo>
                <a:lnTo>
                  <a:pt x="0" y="388589"/>
                </a:lnTo>
              </a:path>
              <a:path w="152400" h="418465">
                <a:moveTo>
                  <a:pt x="30358" y="29346"/>
                </a:moveTo>
                <a:lnTo>
                  <a:pt x="30358" y="388589"/>
                </a:lnTo>
              </a:path>
              <a:path w="152400" h="418465">
                <a:moveTo>
                  <a:pt x="59705" y="417935"/>
                </a:moveTo>
                <a:lnTo>
                  <a:pt x="0" y="358230"/>
                </a:lnTo>
              </a:path>
              <a:path w="152400" h="41846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79" name="object 1479" descr=""/>
          <p:cNvSpPr txBox="1"/>
          <p:nvPr/>
        </p:nvSpPr>
        <p:spPr>
          <a:xfrm>
            <a:off x="1134369" y="873074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0" name="object 1480" descr=""/>
          <p:cNvSpPr/>
          <p:nvPr/>
        </p:nvSpPr>
        <p:spPr>
          <a:xfrm>
            <a:off x="1203210" y="8255836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1" name="object 1481" descr=""/>
          <p:cNvSpPr txBox="1"/>
          <p:nvPr/>
        </p:nvSpPr>
        <p:spPr>
          <a:xfrm>
            <a:off x="1134369" y="837150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2" name="object 1482" descr=""/>
          <p:cNvSpPr/>
          <p:nvPr/>
        </p:nvSpPr>
        <p:spPr>
          <a:xfrm>
            <a:off x="1203210" y="7897605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5">
                <a:moveTo>
                  <a:pt x="151792" y="173043"/>
                </a:moveTo>
                <a:lnTo>
                  <a:pt x="0" y="173043"/>
                </a:lnTo>
              </a:path>
              <a:path w="152400" h="418465">
                <a:moveTo>
                  <a:pt x="151792" y="388589"/>
                </a:moveTo>
                <a:lnTo>
                  <a:pt x="0" y="388589"/>
                </a:lnTo>
              </a:path>
              <a:path w="152400" h="418465">
                <a:moveTo>
                  <a:pt x="30358" y="173043"/>
                </a:moveTo>
                <a:lnTo>
                  <a:pt x="30358" y="388589"/>
                </a:lnTo>
              </a:path>
              <a:path w="152400" h="418465">
                <a:moveTo>
                  <a:pt x="59705" y="417935"/>
                </a:moveTo>
                <a:lnTo>
                  <a:pt x="0" y="358230"/>
                </a:lnTo>
              </a:path>
              <a:path w="152400" h="418465">
                <a:moveTo>
                  <a:pt x="59705" y="203402"/>
                </a:moveTo>
                <a:lnTo>
                  <a:pt x="0" y="143697"/>
                </a:lnTo>
              </a:path>
              <a:path w="152400" h="418465">
                <a:moveTo>
                  <a:pt x="151792" y="30358"/>
                </a:moveTo>
                <a:lnTo>
                  <a:pt x="0" y="30358"/>
                </a:lnTo>
              </a:path>
              <a:path w="152400" h="418465">
                <a:moveTo>
                  <a:pt x="151792" y="173043"/>
                </a:moveTo>
                <a:lnTo>
                  <a:pt x="0" y="173043"/>
                </a:lnTo>
              </a:path>
              <a:path w="152400" h="418465">
                <a:moveTo>
                  <a:pt x="30358" y="30358"/>
                </a:moveTo>
                <a:lnTo>
                  <a:pt x="30358" y="173043"/>
                </a:lnTo>
              </a:path>
              <a:path w="152400" h="418465">
                <a:moveTo>
                  <a:pt x="59705" y="203402"/>
                </a:moveTo>
                <a:lnTo>
                  <a:pt x="0" y="143697"/>
                </a:lnTo>
              </a:path>
              <a:path w="152400" h="41846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3" name="object 1483" descr=""/>
          <p:cNvSpPr txBox="1"/>
          <p:nvPr/>
        </p:nvSpPr>
        <p:spPr>
          <a:xfrm>
            <a:off x="1134369" y="7917477"/>
            <a:ext cx="118110" cy="365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r>
              <a:rPr dirty="0" sz="700" spc="-11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4" name="object 1484" descr=""/>
          <p:cNvSpPr/>
          <p:nvPr/>
        </p:nvSpPr>
        <p:spPr>
          <a:xfrm>
            <a:off x="1203210" y="7180132"/>
            <a:ext cx="152400" cy="777240"/>
          </a:xfrm>
          <a:custGeom>
            <a:avLst/>
            <a:gdLst/>
            <a:ahLst/>
            <a:cxnLst/>
            <a:rect l="l" t="t" r="r" b="b"/>
            <a:pathLst>
              <a:path w="152400" h="777240">
                <a:moveTo>
                  <a:pt x="151792" y="30358"/>
                </a:moveTo>
                <a:lnTo>
                  <a:pt x="0" y="30358"/>
                </a:lnTo>
              </a:path>
              <a:path w="152400" h="777240">
                <a:moveTo>
                  <a:pt x="151792" y="747832"/>
                </a:moveTo>
                <a:lnTo>
                  <a:pt x="0" y="747832"/>
                </a:lnTo>
              </a:path>
              <a:path w="152400" h="777240">
                <a:moveTo>
                  <a:pt x="30358" y="30358"/>
                </a:moveTo>
                <a:lnTo>
                  <a:pt x="30358" y="747832"/>
                </a:lnTo>
              </a:path>
              <a:path w="152400" h="777240">
                <a:moveTo>
                  <a:pt x="59705" y="777178"/>
                </a:moveTo>
                <a:lnTo>
                  <a:pt x="0" y="717473"/>
                </a:lnTo>
              </a:path>
              <a:path w="152400" h="777240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5" name="object 1485" descr=""/>
          <p:cNvSpPr txBox="1"/>
          <p:nvPr/>
        </p:nvSpPr>
        <p:spPr>
          <a:xfrm>
            <a:off x="1134369" y="747693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86" name="object 1486" descr=""/>
          <p:cNvSpPr/>
          <p:nvPr/>
        </p:nvSpPr>
        <p:spPr>
          <a:xfrm>
            <a:off x="1203210" y="11124718"/>
            <a:ext cx="152400" cy="195580"/>
          </a:xfrm>
          <a:custGeom>
            <a:avLst/>
            <a:gdLst/>
            <a:ahLst/>
            <a:cxnLst/>
            <a:rect l="l" t="t" r="r" b="b"/>
            <a:pathLst>
              <a:path w="152400" h="195579">
                <a:moveTo>
                  <a:pt x="151792" y="29346"/>
                </a:moveTo>
                <a:lnTo>
                  <a:pt x="0" y="29346"/>
                </a:lnTo>
              </a:path>
              <a:path w="152400" h="195579">
                <a:moveTo>
                  <a:pt x="151792" y="164948"/>
                </a:moveTo>
                <a:lnTo>
                  <a:pt x="0" y="164948"/>
                </a:lnTo>
              </a:path>
              <a:path w="152400" h="195579">
                <a:moveTo>
                  <a:pt x="30358" y="29346"/>
                </a:moveTo>
                <a:lnTo>
                  <a:pt x="30358" y="164948"/>
                </a:lnTo>
              </a:path>
              <a:path w="152400" h="195579">
                <a:moveTo>
                  <a:pt x="59705" y="195306"/>
                </a:moveTo>
                <a:lnTo>
                  <a:pt x="0" y="135601"/>
                </a:lnTo>
              </a:path>
              <a:path w="152400" h="19557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87" name="object 1487" descr=""/>
          <p:cNvSpPr txBox="1"/>
          <p:nvPr/>
        </p:nvSpPr>
        <p:spPr>
          <a:xfrm>
            <a:off x="1134369" y="1116988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488" name="object 1488" descr=""/>
          <p:cNvGrpSpPr/>
          <p:nvPr/>
        </p:nvGrpSpPr>
        <p:grpSpPr>
          <a:xfrm>
            <a:off x="6433351" y="7640370"/>
            <a:ext cx="1674495" cy="4098290"/>
            <a:chOff x="6433351" y="7640370"/>
            <a:chExt cx="1674495" cy="4098290"/>
          </a:xfrm>
        </p:grpSpPr>
        <p:sp>
          <p:nvSpPr>
            <p:cNvPr id="1489" name="object 1489" descr=""/>
            <p:cNvSpPr/>
            <p:nvPr/>
          </p:nvSpPr>
          <p:spPr>
            <a:xfrm>
              <a:off x="6463333" y="7642593"/>
              <a:ext cx="0" cy="4093845"/>
            </a:xfrm>
            <a:custGeom>
              <a:avLst/>
              <a:gdLst/>
              <a:ahLst/>
              <a:cxnLst/>
              <a:rect l="l" t="t" r="r" b="b"/>
              <a:pathLst>
                <a:path w="0" h="4093845">
                  <a:moveTo>
                    <a:pt x="0" y="4093343"/>
                  </a:moveTo>
                  <a:lnTo>
                    <a:pt x="0" y="3526650"/>
                  </a:lnTo>
                </a:path>
                <a:path w="0" h="4093845">
                  <a:moveTo>
                    <a:pt x="0" y="3450754"/>
                  </a:moveTo>
                  <a:lnTo>
                    <a:pt x="0" y="3374857"/>
                  </a:lnTo>
                </a:path>
                <a:path w="0" h="4093845">
                  <a:moveTo>
                    <a:pt x="0" y="3298961"/>
                  </a:moveTo>
                  <a:lnTo>
                    <a:pt x="0" y="2843583"/>
                  </a:lnTo>
                </a:path>
                <a:path w="0" h="4093845">
                  <a:moveTo>
                    <a:pt x="0" y="2767686"/>
                  </a:moveTo>
                  <a:lnTo>
                    <a:pt x="0" y="2691790"/>
                  </a:lnTo>
                </a:path>
                <a:path w="0" h="4093845">
                  <a:moveTo>
                    <a:pt x="0" y="2615894"/>
                  </a:moveTo>
                  <a:lnTo>
                    <a:pt x="0" y="2160516"/>
                  </a:lnTo>
                </a:path>
                <a:path w="0" h="4093845">
                  <a:moveTo>
                    <a:pt x="0" y="2084619"/>
                  </a:moveTo>
                  <a:lnTo>
                    <a:pt x="0" y="2008723"/>
                  </a:lnTo>
                </a:path>
                <a:path w="0" h="4093845">
                  <a:moveTo>
                    <a:pt x="0" y="1932827"/>
                  </a:moveTo>
                  <a:lnTo>
                    <a:pt x="0" y="1477448"/>
                  </a:lnTo>
                </a:path>
                <a:path w="0" h="4093845">
                  <a:moveTo>
                    <a:pt x="0" y="1401552"/>
                  </a:moveTo>
                  <a:lnTo>
                    <a:pt x="0" y="1325656"/>
                  </a:lnTo>
                </a:path>
                <a:path w="0" h="4093845">
                  <a:moveTo>
                    <a:pt x="0" y="1249759"/>
                  </a:moveTo>
                  <a:lnTo>
                    <a:pt x="0" y="794381"/>
                  </a:lnTo>
                </a:path>
                <a:path w="0" h="4093845">
                  <a:moveTo>
                    <a:pt x="0" y="718485"/>
                  </a:moveTo>
                  <a:lnTo>
                    <a:pt x="0" y="642589"/>
                  </a:lnTo>
                </a:path>
                <a:path w="0" h="4093845">
                  <a:moveTo>
                    <a:pt x="0" y="56669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490" name="object 1490" descr=""/>
            <p:cNvSpPr/>
            <p:nvPr/>
          </p:nvSpPr>
          <p:spPr>
            <a:xfrm>
              <a:off x="6433986" y="11363538"/>
              <a:ext cx="1673225" cy="121920"/>
            </a:xfrm>
            <a:custGeom>
              <a:avLst/>
              <a:gdLst/>
              <a:ahLst/>
              <a:cxnLst/>
              <a:rect l="l" t="t" r="r" b="b"/>
              <a:pathLst>
                <a:path w="1673225" h="121920">
                  <a:moveTo>
                    <a:pt x="29346" y="0"/>
                  </a:moveTo>
                  <a:lnTo>
                    <a:pt x="29346" y="121434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29346" y="92087"/>
                  </a:moveTo>
                  <a:lnTo>
                    <a:pt x="209473" y="92087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0" y="121434"/>
                  </a:moveTo>
                  <a:lnTo>
                    <a:pt x="59705" y="61729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209473" y="92087"/>
                  </a:moveTo>
                  <a:lnTo>
                    <a:pt x="388589" y="92087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388589" y="92087"/>
                  </a:moveTo>
                  <a:lnTo>
                    <a:pt x="746820" y="92087"/>
                  </a:lnTo>
                </a:path>
                <a:path w="1673225" h="121920">
                  <a:moveTo>
                    <a:pt x="717473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746820" y="92087"/>
                  </a:moveTo>
                  <a:lnTo>
                    <a:pt x="1105050" y="92087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717473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105050" y="92087"/>
                  </a:moveTo>
                  <a:lnTo>
                    <a:pt x="1285178" y="92087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643409" y="0"/>
                  </a:moveTo>
                  <a:lnTo>
                    <a:pt x="1643409" y="121434"/>
                  </a:lnTo>
                </a:path>
                <a:path w="1673225" h="121920">
                  <a:moveTo>
                    <a:pt x="1285178" y="92087"/>
                  </a:moveTo>
                  <a:lnTo>
                    <a:pt x="1643409" y="92087"/>
                  </a:lnTo>
                </a:path>
                <a:path w="1673225" h="121920">
                  <a:moveTo>
                    <a:pt x="1613050" y="121434"/>
                  </a:moveTo>
                  <a:lnTo>
                    <a:pt x="1672755" y="61729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491" name="object 1491" descr=""/>
          <p:cNvSpPr txBox="1"/>
          <p:nvPr/>
        </p:nvSpPr>
        <p:spPr>
          <a:xfrm>
            <a:off x="7255134" y="11335031"/>
            <a:ext cx="737235" cy="48387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245110">
              <a:lnSpc>
                <a:spcPct val="100000"/>
              </a:lnSpc>
              <a:spcBef>
                <a:spcPts val="495"/>
              </a:spcBef>
            </a:pPr>
            <a:r>
              <a:rPr dirty="0" sz="1150" i="1">
                <a:latin typeface="ISOCPEUR"/>
                <a:cs typeface="ISOCPEUR"/>
              </a:rPr>
              <a:t>5</a:t>
            </a:r>
            <a:r>
              <a:rPr dirty="0" sz="1150" spc="420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92" name="object 1492" descr=""/>
          <p:cNvSpPr/>
          <p:nvPr/>
        </p:nvSpPr>
        <p:spPr>
          <a:xfrm>
            <a:off x="8047037" y="11363538"/>
            <a:ext cx="956310" cy="121920"/>
          </a:xfrm>
          <a:custGeom>
            <a:avLst/>
            <a:gdLst/>
            <a:ahLst/>
            <a:cxnLst/>
            <a:rect l="l" t="t" r="r" b="b"/>
            <a:pathLst>
              <a:path w="956309" h="121920">
                <a:moveTo>
                  <a:pt x="30358" y="0"/>
                </a:moveTo>
                <a:lnTo>
                  <a:pt x="30358" y="121434"/>
                </a:lnTo>
              </a:path>
              <a:path w="956309" h="121920">
                <a:moveTo>
                  <a:pt x="388589" y="0"/>
                </a:moveTo>
                <a:lnTo>
                  <a:pt x="388589" y="121434"/>
                </a:lnTo>
              </a:path>
              <a:path w="956309" h="121920">
                <a:moveTo>
                  <a:pt x="30358" y="92087"/>
                </a:moveTo>
                <a:lnTo>
                  <a:pt x="388589" y="92087"/>
                </a:lnTo>
              </a:path>
              <a:path w="956309" h="121920">
                <a:moveTo>
                  <a:pt x="359242" y="121434"/>
                </a:moveTo>
                <a:lnTo>
                  <a:pt x="418947" y="61729"/>
                </a:lnTo>
              </a:path>
              <a:path w="956309" h="121920">
                <a:moveTo>
                  <a:pt x="0" y="121434"/>
                </a:moveTo>
                <a:lnTo>
                  <a:pt x="59705" y="61729"/>
                </a:lnTo>
              </a:path>
              <a:path w="956309" h="121920">
                <a:moveTo>
                  <a:pt x="388589" y="0"/>
                </a:moveTo>
                <a:lnTo>
                  <a:pt x="388589" y="121434"/>
                </a:lnTo>
              </a:path>
              <a:path w="956309" h="121920">
                <a:moveTo>
                  <a:pt x="567704" y="0"/>
                </a:moveTo>
                <a:lnTo>
                  <a:pt x="567704" y="121434"/>
                </a:lnTo>
              </a:path>
              <a:path w="956309" h="121920">
                <a:moveTo>
                  <a:pt x="388589" y="92087"/>
                </a:moveTo>
                <a:lnTo>
                  <a:pt x="567704" y="92087"/>
                </a:lnTo>
              </a:path>
              <a:path w="956309" h="121920">
                <a:moveTo>
                  <a:pt x="538358" y="121434"/>
                </a:moveTo>
                <a:lnTo>
                  <a:pt x="598063" y="61729"/>
                </a:lnTo>
              </a:path>
              <a:path w="956309" h="121920">
                <a:moveTo>
                  <a:pt x="359242" y="121434"/>
                </a:moveTo>
                <a:lnTo>
                  <a:pt x="418947" y="61729"/>
                </a:lnTo>
              </a:path>
              <a:path w="956309" h="121920">
                <a:moveTo>
                  <a:pt x="567704" y="0"/>
                </a:moveTo>
                <a:lnTo>
                  <a:pt x="567704" y="121434"/>
                </a:lnTo>
              </a:path>
              <a:path w="956309" h="121920">
                <a:moveTo>
                  <a:pt x="926947" y="0"/>
                </a:moveTo>
                <a:lnTo>
                  <a:pt x="926947" y="121434"/>
                </a:lnTo>
              </a:path>
              <a:path w="956309" h="121920">
                <a:moveTo>
                  <a:pt x="567704" y="92087"/>
                </a:moveTo>
                <a:lnTo>
                  <a:pt x="926947" y="92087"/>
                </a:lnTo>
              </a:path>
              <a:path w="956309" h="121920">
                <a:moveTo>
                  <a:pt x="896588" y="121434"/>
                </a:moveTo>
                <a:lnTo>
                  <a:pt x="956294" y="61729"/>
                </a:lnTo>
              </a:path>
              <a:path w="956309" h="121920">
                <a:moveTo>
                  <a:pt x="538358" y="121434"/>
                </a:moveTo>
                <a:lnTo>
                  <a:pt x="598063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3" name="object 1493" descr=""/>
          <p:cNvSpPr txBox="1"/>
          <p:nvPr/>
        </p:nvSpPr>
        <p:spPr>
          <a:xfrm>
            <a:off x="8151723" y="11335031"/>
            <a:ext cx="7359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0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4" name="object 1494" descr=""/>
          <p:cNvSpPr/>
          <p:nvPr/>
        </p:nvSpPr>
        <p:spPr>
          <a:xfrm>
            <a:off x="8943626" y="11363538"/>
            <a:ext cx="1080135" cy="121920"/>
          </a:xfrm>
          <a:custGeom>
            <a:avLst/>
            <a:gdLst/>
            <a:ahLst/>
            <a:cxnLst/>
            <a:rect l="l" t="t" r="r" b="b"/>
            <a:pathLst>
              <a:path w="1080134" h="121920">
                <a:moveTo>
                  <a:pt x="30358" y="0"/>
                </a:moveTo>
                <a:lnTo>
                  <a:pt x="30358" y="121434"/>
                </a:lnTo>
              </a:path>
              <a:path w="1080134" h="121920">
                <a:moveTo>
                  <a:pt x="388589" y="0"/>
                </a:moveTo>
                <a:lnTo>
                  <a:pt x="388589" y="121434"/>
                </a:lnTo>
              </a:path>
              <a:path w="1080134" h="121920">
                <a:moveTo>
                  <a:pt x="30358" y="92087"/>
                </a:moveTo>
                <a:lnTo>
                  <a:pt x="388589" y="92087"/>
                </a:lnTo>
              </a:path>
              <a:path w="1080134" h="121920">
                <a:moveTo>
                  <a:pt x="359242" y="121434"/>
                </a:moveTo>
                <a:lnTo>
                  <a:pt x="418947" y="61729"/>
                </a:lnTo>
              </a:path>
              <a:path w="1080134" h="121920">
                <a:moveTo>
                  <a:pt x="0" y="121434"/>
                </a:moveTo>
                <a:lnTo>
                  <a:pt x="59705" y="61729"/>
                </a:lnTo>
              </a:path>
              <a:path w="1080134" h="121920">
                <a:moveTo>
                  <a:pt x="388589" y="0"/>
                </a:moveTo>
                <a:lnTo>
                  <a:pt x="388589" y="121434"/>
                </a:lnTo>
              </a:path>
              <a:path w="1080134" h="121920">
                <a:moveTo>
                  <a:pt x="567704" y="0"/>
                </a:moveTo>
                <a:lnTo>
                  <a:pt x="567704" y="121434"/>
                </a:lnTo>
              </a:path>
              <a:path w="1080134" h="121920">
                <a:moveTo>
                  <a:pt x="388589" y="92087"/>
                </a:moveTo>
                <a:lnTo>
                  <a:pt x="567704" y="92087"/>
                </a:lnTo>
              </a:path>
              <a:path w="1080134" h="121920">
                <a:moveTo>
                  <a:pt x="538358" y="121434"/>
                </a:moveTo>
                <a:lnTo>
                  <a:pt x="598063" y="61729"/>
                </a:lnTo>
              </a:path>
              <a:path w="1080134" h="121920">
                <a:moveTo>
                  <a:pt x="359242" y="121434"/>
                </a:moveTo>
                <a:lnTo>
                  <a:pt x="418947" y="61729"/>
                </a:lnTo>
              </a:path>
              <a:path w="1080134" h="121920">
                <a:moveTo>
                  <a:pt x="567704" y="0"/>
                </a:moveTo>
                <a:lnTo>
                  <a:pt x="567704" y="121434"/>
                </a:lnTo>
              </a:path>
              <a:path w="1080134" h="121920">
                <a:moveTo>
                  <a:pt x="746820" y="0"/>
                </a:moveTo>
                <a:lnTo>
                  <a:pt x="746820" y="121434"/>
                </a:lnTo>
              </a:path>
              <a:path w="1080134" h="121920">
                <a:moveTo>
                  <a:pt x="567704" y="92087"/>
                </a:moveTo>
                <a:lnTo>
                  <a:pt x="746820" y="92087"/>
                </a:lnTo>
              </a:path>
              <a:path w="1080134" h="121920">
                <a:moveTo>
                  <a:pt x="717473" y="121434"/>
                </a:moveTo>
                <a:lnTo>
                  <a:pt x="777178" y="61729"/>
                </a:lnTo>
              </a:path>
              <a:path w="1080134" h="121920">
                <a:moveTo>
                  <a:pt x="538358" y="121434"/>
                </a:moveTo>
                <a:lnTo>
                  <a:pt x="598063" y="61729"/>
                </a:lnTo>
              </a:path>
              <a:path w="1080134" h="121920">
                <a:moveTo>
                  <a:pt x="746820" y="0"/>
                </a:moveTo>
                <a:lnTo>
                  <a:pt x="746820" y="121434"/>
                </a:lnTo>
              </a:path>
              <a:path w="1080134" h="121920">
                <a:moveTo>
                  <a:pt x="1049393" y="0"/>
                </a:moveTo>
                <a:lnTo>
                  <a:pt x="1049393" y="121434"/>
                </a:lnTo>
              </a:path>
              <a:path w="1080134" h="121920">
                <a:moveTo>
                  <a:pt x="746820" y="92087"/>
                </a:moveTo>
                <a:lnTo>
                  <a:pt x="1049393" y="92087"/>
                </a:lnTo>
              </a:path>
              <a:path w="1080134" h="121920">
                <a:moveTo>
                  <a:pt x="1020046" y="121434"/>
                </a:moveTo>
                <a:lnTo>
                  <a:pt x="1079752" y="61729"/>
                </a:lnTo>
              </a:path>
              <a:path w="1080134" h="121920">
                <a:moveTo>
                  <a:pt x="717473" y="121434"/>
                </a:moveTo>
                <a:lnTo>
                  <a:pt x="777178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5" name="object 1495" descr=""/>
          <p:cNvSpPr txBox="1"/>
          <p:nvPr/>
        </p:nvSpPr>
        <p:spPr>
          <a:xfrm>
            <a:off x="9048312" y="11335031"/>
            <a:ext cx="8877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75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4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496" name="object 1496" descr=""/>
          <p:cNvSpPr/>
          <p:nvPr/>
        </p:nvSpPr>
        <p:spPr>
          <a:xfrm>
            <a:off x="6131413" y="11469793"/>
            <a:ext cx="3892550" cy="167005"/>
          </a:xfrm>
          <a:custGeom>
            <a:avLst/>
            <a:gdLst/>
            <a:ahLst/>
            <a:cxnLst/>
            <a:rect l="l" t="t" r="r" b="b"/>
            <a:pathLst>
              <a:path w="3892550" h="167004">
                <a:moveTo>
                  <a:pt x="29346" y="0"/>
                </a:moveTo>
                <a:lnTo>
                  <a:pt x="29346" y="166971"/>
                </a:lnTo>
              </a:path>
              <a:path w="3892550" h="167004">
                <a:moveTo>
                  <a:pt x="3861606" y="0"/>
                </a:moveTo>
                <a:lnTo>
                  <a:pt x="3861606" y="166971"/>
                </a:lnTo>
              </a:path>
              <a:path w="3892550" h="167004">
                <a:moveTo>
                  <a:pt x="29346" y="136613"/>
                </a:moveTo>
                <a:lnTo>
                  <a:pt x="3861606" y="136613"/>
                </a:lnTo>
              </a:path>
              <a:path w="3892550" h="167004">
                <a:moveTo>
                  <a:pt x="3832259" y="166971"/>
                </a:moveTo>
                <a:lnTo>
                  <a:pt x="3891964" y="107266"/>
                </a:lnTo>
              </a:path>
              <a:path w="3892550" h="167004">
                <a:moveTo>
                  <a:pt x="0" y="166971"/>
                </a:moveTo>
                <a:lnTo>
                  <a:pt x="59705" y="10726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497" name="object 1497" descr=""/>
          <p:cNvSpPr txBox="1"/>
          <p:nvPr/>
        </p:nvSpPr>
        <p:spPr>
          <a:xfrm>
            <a:off x="8066719" y="11485812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32000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498" name="object 1498" descr=""/>
          <p:cNvGrpSpPr/>
          <p:nvPr/>
        </p:nvGrpSpPr>
        <p:grpSpPr>
          <a:xfrm>
            <a:off x="5902513" y="10765852"/>
            <a:ext cx="4030345" cy="419734"/>
            <a:chOff x="5902513" y="10765852"/>
            <a:chExt cx="4030345" cy="419734"/>
          </a:xfrm>
        </p:grpSpPr>
        <p:sp>
          <p:nvSpPr>
            <p:cNvPr id="1499" name="object 1499" descr=""/>
            <p:cNvSpPr/>
            <p:nvPr/>
          </p:nvSpPr>
          <p:spPr>
            <a:xfrm>
              <a:off x="5904736" y="11154064"/>
              <a:ext cx="4025900" cy="0"/>
            </a:xfrm>
            <a:custGeom>
              <a:avLst/>
              <a:gdLst/>
              <a:ahLst/>
              <a:cxnLst/>
              <a:rect l="l" t="t" r="r" b="b"/>
              <a:pathLst>
                <a:path w="4025900" h="0">
                  <a:moveTo>
                    <a:pt x="0" y="0"/>
                  </a:moveTo>
                  <a:lnTo>
                    <a:pt x="532286" y="0"/>
                  </a:lnTo>
                </a:path>
                <a:path w="4025900" h="0">
                  <a:moveTo>
                    <a:pt x="608182" y="0"/>
                  </a:moveTo>
                  <a:lnTo>
                    <a:pt x="684079" y="0"/>
                  </a:lnTo>
                </a:path>
                <a:path w="4025900" h="0">
                  <a:moveTo>
                    <a:pt x="759975" y="0"/>
                  </a:moveTo>
                  <a:lnTo>
                    <a:pt x="1215353" y="0"/>
                  </a:lnTo>
                </a:path>
                <a:path w="4025900" h="0">
                  <a:moveTo>
                    <a:pt x="1291249" y="0"/>
                  </a:moveTo>
                  <a:lnTo>
                    <a:pt x="1367146" y="0"/>
                  </a:lnTo>
                </a:path>
                <a:path w="4025900" h="0">
                  <a:moveTo>
                    <a:pt x="1443042" y="0"/>
                  </a:moveTo>
                  <a:lnTo>
                    <a:pt x="1898420" y="0"/>
                  </a:lnTo>
                </a:path>
                <a:path w="4025900" h="0">
                  <a:moveTo>
                    <a:pt x="1974317" y="0"/>
                  </a:moveTo>
                  <a:lnTo>
                    <a:pt x="2050213" y="0"/>
                  </a:lnTo>
                </a:path>
                <a:path w="4025900" h="0">
                  <a:moveTo>
                    <a:pt x="2126109" y="0"/>
                  </a:moveTo>
                  <a:lnTo>
                    <a:pt x="2581487" y="0"/>
                  </a:lnTo>
                </a:path>
                <a:path w="4025900" h="0">
                  <a:moveTo>
                    <a:pt x="2657384" y="0"/>
                  </a:moveTo>
                  <a:lnTo>
                    <a:pt x="2733280" y="0"/>
                  </a:lnTo>
                </a:path>
                <a:path w="4025900" h="0">
                  <a:moveTo>
                    <a:pt x="2809177" y="0"/>
                  </a:moveTo>
                  <a:lnTo>
                    <a:pt x="3264555" y="0"/>
                  </a:lnTo>
                </a:path>
                <a:path w="4025900" h="0">
                  <a:moveTo>
                    <a:pt x="3340451" y="0"/>
                  </a:moveTo>
                  <a:lnTo>
                    <a:pt x="3416347" y="0"/>
                  </a:lnTo>
                </a:path>
                <a:path w="4025900" h="0">
                  <a:moveTo>
                    <a:pt x="3492244" y="0"/>
                  </a:moveTo>
                  <a:lnTo>
                    <a:pt x="40255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00" name="object 1500" descr=""/>
            <p:cNvSpPr/>
            <p:nvPr/>
          </p:nvSpPr>
          <p:spPr>
            <a:xfrm>
              <a:off x="6103078" y="10766487"/>
              <a:ext cx="152400" cy="418465"/>
            </a:xfrm>
            <a:custGeom>
              <a:avLst/>
              <a:gdLst/>
              <a:ahLst/>
              <a:cxnLst/>
              <a:rect l="l" t="t" r="r" b="b"/>
              <a:pathLst>
                <a:path w="152400" h="418465">
                  <a:moveTo>
                    <a:pt x="151792" y="29346"/>
                  </a:moveTo>
                  <a:lnTo>
                    <a:pt x="0" y="29346"/>
                  </a:lnTo>
                </a:path>
                <a:path w="152400" h="418465">
                  <a:moveTo>
                    <a:pt x="151792" y="387577"/>
                  </a:moveTo>
                  <a:lnTo>
                    <a:pt x="0" y="387577"/>
                  </a:lnTo>
                </a:path>
                <a:path w="152400" h="418465">
                  <a:moveTo>
                    <a:pt x="30358" y="29346"/>
                  </a:moveTo>
                  <a:lnTo>
                    <a:pt x="30358" y="387577"/>
                  </a:lnTo>
                </a:path>
                <a:path w="152400" h="418465">
                  <a:moveTo>
                    <a:pt x="59705" y="417935"/>
                  </a:moveTo>
                  <a:lnTo>
                    <a:pt x="0" y="358230"/>
                  </a:lnTo>
                </a:path>
                <a:path w="152400" h="418465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01" name="object 1501" descr=""/>
          <p:cNvSpPr txBox="1"/>
          <p:nvPr/>
        </p:nvSpPr>
        <p:spPr>
          <a:xfrm>
            <a:off x="6034237" y="10881143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2" name="object 1502" descr=""/>
          <p:cNvSpPr/>
          <p:nvPr/>
        </p:nvSpPr>
        <p:spPr>
          <a:xfrm>
            <a:off x="6103078" y="10407244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3" name="object 1503" descr=""/>
          <p:cNvSpPr txBox="1"/>
          <p:nvPr/>
        </p:nvSpPr>
        <p:spPr>
          <a:xfrm>
            <a:off x="6034237" y="1052291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4" name="object 1504" descr=""/>
          <p:cNvSpPr/>
          <p:nvPr/>
        </p:nvSpPr>
        <p:spPr>
          <a:xfrm>
            <a:off x="6103078" y="10049013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5">
                <a:moveTo>
                  <a:pt x="151792" y="30358"/>
                </a:moveTo>
                <a:lnTo>
                  <a:pt x="0" y="30358"/>
                </a:lnTo>
              </a:path>
              <a:path w="152400" h="418465">
                <a:moveTo>
                  <a:pt x="151792" y="388589"/>
                </a:moveTo>
                <a:lnTo>
                  <a:pt x="0" y="388589"/>
                </a:lnTo>
              </a:path>
              <a:path w="152400" h="418465">
                <a:moveTo>
                  <a:pt x="30358" y="30358"/>
                </a:moveTo>
                <a:lnTo>
                  <a:pt x="30358" y="388589"/>
                </a:lnTo>
              </a:path>
              <a:path w="152400" h="418465">
                <a:moveTo>
                  <a:pt x="59705" y="417935"/>
                </a:moveTo>
                <a:lnTo>
                  <a:pt x="0" y="358230"/>
                </a:lnTo>
              </a:path>
              <a:path w="152400" h="41846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5" name="object 1505" descr=""/>
          <p:cNvSpPr txBox="1"/>
          <p:nvPr/>
        </p:nvSpPr>
        <p:spPr>
          <a:xfrm>
            <a:off x="6034237" y="1016468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6" name="object 1506" descr=""/>
          <p:cNvSpPr/>
          <p:nvPr/>
        </p:nvSpPr>
        <p:spPr>
          <a:xfrm>
            <a:off x="6103078" y="8973309"/>
            <a:ext cx="152400" cy="1136015"/>
          </a:xfrm>
          <a:custGeom>
            <a:avLst/>
            <a:gdLst/>
            <a:ahLst/>
            <a:cxnLst/>
            <a:rect l="l" t="t" r="r" b="b"/>
            <a:pathLst>
              <a:path w="152400" h="1136015">
                <a:moveTo>
                  <a:pt x="151792" y="388589"/>
                </a:moveTo>
                <a:lnTo>
                  <a:pt x="0" y="388589"/>
                </a:lnTo>
              </a:path>
              <a:path w="152400" h="1136015">
                <a:moveTo>
                  <a:pt x="151792" y="1106062"/>
                </a:moveTo>
                <a:lnTo>
                  <a:pt x="0" y="1106062"/>
                </a:lnTo>
              </a:path>
              <a:path w="152400" h="1136015">
                <a:moveTo>
                  <a:pt x="30358" y="388589"/>
                </a:moveTo>
                <a:lnTo>
                  <a:pt x="30358" y="1106062"/>
                </a:lnTo>
              </a:path>
              <a:path w="152400" h="1136015">
                <a:moveTo>
                  <a:pt x="59705" y="1135409"/>
                </a:moveTo>
                <a:lnTo>
                  <a:pt x="0" y="1075704"/>
                </a:lnTo>
              </a:path>
              <a:path w="152400" h="1136015">
                <a:moveTo>
                  <a:pt x="59705" y="417935"/>
                </a:moveTo>
                <a:lnTo>
                  <a:pt x="0" y="358230"/>
                </a:lnTo>
              </a:path>
              <a:path w="152400" h="1136015">
                <a:moveTo>
                  <a:pt x="151792" y="30358"/>
                </a:moveTo>
                <a:lnTo>
                  <a:pt x="0" y="30358"/>
                </a:lnTo>
              </a:path>
              <a:path w="152400" h="1136015">
                <a:moveTo>
                  <a:pt x="151792" y="388589"/>
                </a:moveTo>
                <a:lnTo>
                  <a:pt x="0" y="388589"/>
                </a:lnTo>
              </a:path>
              <a:path w="152400" h="1136015">
                <a:moveTo>
                  <a:pt x="30358" y="30358"/>
                </a:moveTo>
                <a:lnTo>
                  <a:pt x="30358" y="388589"/>
                </a:lnTo>
              </a:path>
              <a:path w="152400" h="1136015">
                <a:moveTo>
                  <a:pt x="59705" y="417935"/>
                </a:moveTo>
                <a:lnTo>
                  <a:pt x="0" y="358230"/>
                </a:lnTo>
              </a:path>
              <a:path w="152400" h="113601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7" name="object 1507" descr=""/>
          <p:cNvSpPr txBox="1"/>
          <p:nvPr/>
        </p:nvSpPr>
        <p:spPr>
          <a:xfrm>
            <a:off x="6034237" y="908897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08" name="object 1508" descr=""/>
          <p:cNvSpPr/>
          <p:nvPr/>
        </p:nvSpPr>
        <p:spPr>
          <a:xfrm>
            <a:off x="6103078" y="8615078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5">
                <a:moveTo>
                  <a:pt x="151792" y="29346"/>
                </a:moveTo>
                <a:lnTo>
                  <a:pt x="0" y="29346"/>
                </a:lnTo>
              </a:path>
              <a:path w="152400" h="418465">
                <a:moveTo>
                  <a:pt x="151792" y="388589"/>
                </a:moveTo>
                <a:lnTo>
                  <a:pt x="0" y="388589"/>
                </a:lnTo>
              </a:path>
              <a:path w="152400" h="418465">
                <a:moveTo>
                  <a:pt x="30358" y="29346"/>
                </a:moveTo>
                <a:lnTo>
                  <a:pt x="30358" y="388589"/>
                </a:lnTo>
              </a:path>
              <a:path w="152400" h="418465">
                <a:moveTo>
                  <a:pt x="59705" y="417935"/>
                </a:moveTo>
                <a:lnTo>
                  <a:pt x="0" y="358230"/>
                </a:lnTo>
              </a:path>
              <a:path w="152400" h="41846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09" name="object 1509" descr=""/>
          <p:cNvSpPr txBox="1"/>
          <p:nvPr/>
        </p:nvSpPr>
        <p:spPr>
          <a:xfrm>
            <a:off x="6034237" y="8730746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0" name="object 1510" descr=""/>
          <p:cNvSpPr/>
          <p:nvPr/>
        </p:nvSpPr>
        <p:spPr>
          <a:xfrm>
            <a:off x="6103078" y="8255836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1" name="object 1511" descr=""/>
          <p:cNvSpPr txBox="1"/>
          <p:nvPr/>
        </p:nvSpPr>
        <p:spPr>
          <a:xfrm>
            <a:off x="6034237" y="8371504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2" name="object 1512" descr=""/>
          <p:cNvSpPr/>
          <p:nvPr/>
        </p:nvSpPr>
        <p:spPr>
          <a:xfrm>
            <a:off x="6103078" y="7897605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5">
                <a:moveTo>
                  <a:pt x="151792" y="173043"/>
                </a:moveTo>
                <a:lnTo>
                  <a:pt x="0" y="173043"/>
                </a:lnTo>
              </a:path>
              <a:path w="152400" h="418465">
                <a:moveTo>
                  <a:pt x="151792" y="388589"/>
                </a:moveTo>
                <a:lnTo>
                  <a:pt x="0" y="388589"/>
                </a:lnTo>
              </a:path>
              <a:path w="152400" h="418465">
                <a:moveTo>
                  <a:pt x="30358" y="173043"/>
                </a:moveTo>
                <a:lnTo>
                  <a:pt x="30358" y="388589"/>
                </a:lnTo>
              </a:path>
              <a:path w="152400" h="418465">
                <a:moveTo>
                  <a:pt x="59705" y="417935"/>
                </a:moveTo>
                <a:lnTo>
                  <a:pt x="0" y="358230"/>
                </a:lnTo>
              </a:path>
              <a:path w="152400" h="418465">
                <a:moveTo>
                  <a:pt x="59705" y="203402"/>
                </a:moveTo>
                <a:lnTo>
                  <a:pt x="0" y="143697"/>
                </a:lnTo>
              </a:path>
              <a:path w="152400" h="418465">
                <a:moveTo>
                  <a:pt x="151792" y="30358"/>
                </a:moveTo>
                <a:lnTo>
                  <a:pt x="0" y="30358"/>
                </a:lnTo>
              </a:path>
              <a:path w="152400" h="418465">
                <a:moveTo>
                  <a:pt x="151792" y="173043"/>
                </a:moveTo>
                <a:lnTo>
                  <a:pt x="0" y="173043"/>
                </a:lnTo>
              </a:path>
              <a:path w="152400" h="418465">
                <a:moveTo>
                  <a:pt x="30358" y="30358"/>
                </a:moveTo>
                <a:lnTo>
                  <a:pt x="30358" y="173043"/>
                </a:lnTo>
              </a:path>
              <a:path w="152400" h="418465">
                <a:moveTo>
                  <a:pt x="59705" y="203402"/>
                </a:moveTo>
                <a:lnTo>
                  <a:pt x="0" y="143697"/>
                </a:lnTo>
              </a:path>
              <a:path w="152400" h="41846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3" name="object 1513" descr=""/>
          <p:cNvSpPr txBox="1"/>
          <p:nvPr/>
        </p:nvSpPr>
        <p:spPr>
          <a:xfrm>
            <a:off x="6034237" y="7917477"/>
            <a:ext cx="118110" cy="365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r>
              <a:rPr dirty="0" sz="700" spc="-11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14" name="object 1514" descr=""/>
          <p:cNvSpPr/>
          <p:nvPr/>
        </p:nvSpPr>
        <p:spPr>
          <a:xfrm>
            <a:off x="5968489" y="7064769"/>
            <a:ext cx="178435" cy="4255770"/>
          </a:xfrm>
          <a:custGeom>
            <a:avLst/>
            <a:gdLst/>
            <a:ahLst/>
            <a:cxnLst/>
            <a:rect l="l" t="t" r="r" b="b"/>
            <a:pathLst>
              <a:path w="178435" h="4255770">
                <a:moveTo>
                  <a:pt x="178103" y="30358"/>
                </a:moveTo>
                <a:lnTo>
                  <a:pt x="0" y="30358"/>
                </a:lnTo>
              </a:path>
              <a:path w="178435" h="4255770">
                <a:moveTo>
                  <a:pt x="178103" y="4224896"/>
                </a:moveTo>
                <a:lnTo>
                  <a:pt x="0" y="4224896"/>
                </a:lnTo>
              </a:path>
              <a:path w="178435" h="4255770">
                <a:moveTo>
                  <a:pt x="30358" y="30358"/>
                </a:moveTo>
                <a:lnTo>
                  <a:pt x="30358" y="4224896"/>
                </a:lnTo>
              </a:path>
              <a:path w="178435" h="4255770">
                <a:moveTo>
                  <a:pt x="59705" y="4255255"/>
                </a:moveTo>
                <a:lnTo>
                  <a:pt x="0" y="4195550"/>
                </a:lnTo>
              </a:path>
              <a:path w="178435" h="425577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15" name="object 1515" descr=""/>
          <p:cNvSpPr txBox="1"/>
          <p:nvPr/>
        </p:nvSpPr>
        <p:spPr>
          <a:xfrm>
            <a:off x="5899648" y="9425161"/>
            <a:ext cx="252729" cy="4019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72085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35000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516" name="object 1516" descr=""/>
          <p:cNvGrpSpPr/>
          <p:nvPr/>
        </p:nvGrpSpPr>
        <p:grpSpPr>
          <a:xfrm>
            <a:off x="6433351" y="1696168"/>
            <a:ext cx="1674495" cy="3994785"/>
            <a:chOff x="6433351" y="1696168"/>
            <a:chExt cx="1674495" cy="3994785"/>
          </a:xfrm>
        </p:grpSpPr>
        <p:sp>
          <p:nvSpPr>
            <p:cNvPr id="1517" name="object 1517" descr=""/>
            <p:cNvSpPr/>
            <p:nvPr/>
          </p:nvSpPr>
          <p:spPr>
            <a:xfrm>
              <a:off x="6463333" y="1698391"/>
              <a:ext cx="0" cy="3990340"/>
            </a:xfrm>
            <a:custGeom>
              <a:avLst/>
              <a:gdLst/>
              <a:ahLst/>
              <a:cxnLst/>
              <a:rect l="l" t="t" r="r" b="b"/>
              <a:pathLst>
                <a:path w="0" h="3990340">
                  <a:moveTo>
                    <a:pt x="0" y="3990124"/>
                  </a:moveTo>
                  <a:lnTo>
                    <a:pt x="0" y="3475041"/>
                  </a:lnTo>
                </a:path>
                <a:path w="0" h="3990340">
                  <a:moveTo>
                    <a:pt x="0" y="3399144"/>
                  </a:moveTo>
                  <a:lnTo>
                    <a:pt x="0" y="3323248"/>
                  </a:lnTo>
                </a:path>
                <a:path w="0" h="3990340">
                  <a:moveTo>
                    <a:pt x="0" y="3247351"/>
                  </a:moveTo>
                  <a:lnTo>
                    <a:pt x="0" y="2791973"/>
                  </a:lnTo>
                </a:path>
                <a:path w="0" h="3990340">
                  <a:moveTo>
                    <a:pt x="0" y="2716077"/>
                  </a:moveTo>
                  <a:lnTo>
                    <a:pt x="0" y="2640181"/>
                  </a:lnTo>
                </a:path>
                <a:path w="0" h="3990340">
                  <a:moveTo>
                    <a:pt x="0" y="2564284"/>
                  </a:moveTo>
                  <a:lnTo>
                    <a:pt x="0" y="2108906"/>
                  </a:lnTo>
                </a:path>
                <a:path w="0" h="3990340">
                  <a:moveTo>
                    <a:pt x="0" y="2033010"/>
                  </a:moveTo>
                  <a:lnTo>
                    <a:pt x="0" y="1957113"/>
                  </a:lnTo>
                </a:path>
                <a:path w="0" h="3990340">
                  <a:moveTo>
                    <a:pt x="0" y="1881217"/>
                  </a:moveTo>
                  <a:lnTo>
                    <a:pt x="0" y="1425839"/>
                  </a:lnTo>
                </a:path>
                <a:path w="0" h="3990340">
                  <a:moveTo>
                    <a:pt x="0" y="1349943"/>
                  </a:moveTo>
                  <a:lnTo>
                    <a:pt x="0" y="1274046"/>
                  </a:lnTo>
                </a:path>
                <a:path w="0" h="3990340">
                  <a:moveTo>
                    <a:pt x="0" y="1198150"/>
                  </a:moveTo>
                  <a:lnTo>
                    <a:pt x="0" y="742772"/>
                  </a:lnTo>
                </a:path>
                <a:path w="0" h="3990340">
                  <a:moveTo>
                    <a:pt x="0" y="666875"/>
                  </a:moveTo>
                  <a:lnTo>
                    <a:pt x="0" y="590979"/>
                  </a:lnTo>
                </a:path>
                <a:path w="0" h="3990340">
                  <a:moveTo>
                    <a:pt x="0" y="515083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18" name="object 1518" descr=""/>
            <p:cNvSpPr/>
            <p:nvPr/>
          </p:nvSpPr>
          <p:spPr>
            <a:xfrm>
              <a:off x="6433986" y="5419336"/>
              <a:ext cx="1673225" cy="121920"/>
            </a:xfrm>
            <a:custGeom>
              <a:avLst/>
              <a:gdLst/>
              <a:ahLst/>
              <a:cxnLst/>
              <a:rect l="l" t="t" r="r" b="b"/>
              <a:pathLst>
                <a:path w="1673225" h="121920">
                  <a:moveTo>
                    <a:pt x="29346" y="0"/>
                  </a:moveTo>
                  <a:lnTo>
                    <a:pt x="29346" y="121434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29346" y="91075"/>
                  </a:moveTo>
                  <a:lnTo>
                    <a:pt x="209473" y="91075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0" y="121434"/>
                  </a:moveTo>
                  <a:lnTo>
                    <a:pt x="59705" y="61729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209473" y="91075"/>
                  </a:moveTo>
                  <a:lnTo>
                    <a:pt x="388589" y="91075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388589" y="91075"/>
                  </a:moveTo>
                  <a:lnTo>
                    <a:pt x="746820" y="91075"/>
                  </a:lnTo>
                </a:path>
                <a:path w="1673225" h="121920">
                  <a:moveTo>
                    <a:pt x="717473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746820" y="91075"/>
                  </a:moveTo>
                  <a:lnTo>
                    <a:pt x="1105050" y="91075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717473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105050" y="91075"/>
                  </a:moveTo>
                  <a:lnTo>
                    <a:pt x="1285178" y="91075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643409" y="0"/>
                  </a:moveTo>
                  <a:lnTo>
                    <a:pt x="1643409" y="121434"/>
                  </a:lnTo>
                </a:path>
                <a:path w="1673225" h="121920">
                  <a:moveTo>
                    <a:pt x="1285178" y="91075"/>
                  </a:moveTo>
                  <a:lnTo>
                    <a:pt x="1643409" y="91075"/>
                  </a:lnTo>
                </a:path>
                <a:path w="1673225" h="121920">
                  <a:moveTo>
                    <a:pt x="1613050" y="121434"/>
                  </a:moveTo>
                  <a:lnTo>
                    <a:pt x="1672755" y="61729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19" name="object 1519" descr=""/>
          <p:cNvSpPr txBox="1"/>
          <p:nvPr/>
        </p:nvSpPr>
        <p:spPr>
          <a:xfrm>
            <a:off x="7255134" y="5390829"/>
            <a:ext cx="7372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0" name="object 1520" descr=""/>
          <p:cNvSpPr/>
          <p:nvPr/>
        </p:nvSpPr>
        <p:spPr>
          <a:xfrm>
            <a:off x="8047037" y="5419336"/>
            <a:ext cx="956310" cy="121920"/>
          </a:xfrm>
          <a:custGeom>
            <a:avLst/>
            <a:gdLst/>
            <a:ahLst/>
            <a:cxnLst/>
            <a:rect l="l" t="t" r="r" b="b"/>
            <a:pathLst>
              <a:path w="956309" h="121920">
                <a:moveTo>
                  <a:pt x="30358" y="0"/>
                </a:moveTo>
                <a:lnTo>
                  <a:pt x="30358" y="121434"/>
                </a:lnTo>
              </a:path>
              <a:path w="956309" h="121920">
                <a:moveTo>
                  <a:pt x="388589" y="0"/>
                </a:moveTo>
                <a:lnTo>
                  <a:pt x="388589" y="121434"/>
                </a:lnTo>
              </a:path>
              <a:path w="956309" h="121920">
                <a:moveTo>
                  <a:pt x="30358" y="91075"/>
                </a:moveTo>
                <a:lnTo>
                  <a:pt x="388589" y="91075"/>
                </a:lnTo>
              </a:path>
              <a:path w="956309" h="121920">
                <a:moveTo>
                  <a:pt x="359242" y="121434"/>
                </a:moveTo>
                <a:lnTo>
                  <a:pt x="418947" y="61729"/>
                </a:lnTo>
              </a:path>
              <a:path w="956309" h="121920">
                <a:moveTo>
                  <a:pt x="0" y="121434"/>
                </a:moveTo>
                <a:lnTo>
                  <a:pt x="59705" y="61729"/>
                </a:lnTo>
              </a:path>
              <a:path w="956309" h="121920">
                <a:moveTo>
                  <a:pt x="388589" y="0"/>
                </a:moveTo>
                <a:lnTo>
                  <a:pt x="388589" y="121434"/>
                </a:lnTo>
              </a:path>
              <a:path w="956309" h="121920">
                <a:moveTo>
                  <a:pt x="567704" y="0"/>
                </a:moveTo>
                <a:lnTo>
                  <a:pt x="567704" y="121434"/>
                </a:lnTo>
              </a:path>
              <a:path w="956309" h="121920">
                <a:moveTo>
                  <a:pt x="388589" y="91075"/>
                </a:moveTo>
                <a:lnTo>
                  <a:pt x="567704" y="91075"/>
                </a:lnTo>
              </a:path>
              <a:path w="956309" h="121920">
                <a:moveTo>
                  <a:pt x="538358" y="121434"/>
                </a:moveTo>
                <a:lnTo>
                  <a:pt x="598063" y="61729"/>
                </a:lnTo>
              </a:path>
              <a:path w="956309" h="121920">
                <a:moveTo>
                  <a:pt x="359242" y="121434"/>
                </a:moveTo>
                <a:lnTo>
                  <a:pt x="418947" y="61729"/>
                </a:lnTo>
              </a:path>
              <a:path w="956309" h="121920">
                <a:moveTo>
                  <a:pt x="567704" y="0"/>
                </a:moveTo>
                <a:lnTo>
                  <a:pt x="567704" y="121434"/>
                </a:lnTo>
              </a:path>
              <a:path w="956309" h="121920">
                <a:moveTo>
                  <a:pt x="926947" y="0"/>
                </a:moveTo>
                <a:lnTo>
                  <a:pt x="926947" y="121434"/>
                </a:lnTo>
              </a:path>
              <a:path w="956309" h="121920">
                <a:moveTo>
                  <a:pt x="567704" y="91075"/>
                </a:moveTo>
                <a:lnTo>
                  <a:pt x="926947" y="91075"/>
                </a:lnTo>
              </a:path>
              <a:path w="956309" h="121920">
                <a:moveTo>
                  <a:pt x="896588" y="121434"/>
                </a:moveTo>
                <a:lnTo>
                  <a:pt x="956294" y="61729"/>
                </a:lnTo>
              </a:path>
              <a:path w="956309" h="121920">
                <a:moveTo>
                  <a:pt x="538358" y="121434"/>
                </a:moveTo>
                <a:lnTo>
                  <a:pt x="598063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1" name="object 1521" descr=""/>
          <p:cNvSpPr txBox="1"/>
          <p:nvPr/>
        </p:nvSpPr>
        <p:spPr>
          <a:xfrm>
            <a:off x="8151723" y="5390829"/>
            <a:ext cx="7359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0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2" name="object 1522" descr=""/>
          <p:cNvSpPr/>
          <p:nvPr/>
        </p:nvSpPr>
        <p:spPr>
          <a:xfrm>
            <a:off x="8943626" y="5419336"/>
            <a:ext cx="1080135" cy="121920"/>
          </a:xfrm>
          <a:custGeom>
            <a:avLst/>
            <a:gdLst/>
            <a:ahLst/>
            <a:cxnLst/>
            <a:rect l="l" t="t" r="r" b="b"/>
            <a:pathLst>
              <a:path w="1080134" h="121920">
                <a:moveTo>
                  <a:pt x="30358" y="0"/>
                </a:moveTo>
                <a:lnTo>
                  <a:pt x="30358" y="121434"/>
                </a:lnTo>
              </a:path>
              <a:path w="1080134" h="121920">
                <a:moveTo>
                  <a:pt x="388589" y="0"/>
                </a:moveTo>
                <a:lnTo>
                  <a:pt x="388589" y="121434"/>
                </a:lnTo>
              </a:path>
              <a:path w="1080134" h="121920">
                <a:moveTo>
                  <a:pt x="30358" y="91075"/>
                </a:moveTo>
                <a:lnTo>
                  <a:pt x="388589" y="91075"/>
                </a:lnTo>
              </a:path>
              <a:path w="1080134" h="121920">
                <a:moveTo>
                  <a:pt x="359242" y="121434"/>
                </a:moveTo>
                <a:lnTo>
                  <a:pt x="418947" y="61729"/>
                </a:lnTo>
              </a:path>
              <a:path w="1080134" h="121920">
                <a:moveTo>
                  <a:pt x="0" y="121434"/>
                </a:moveTo>
                <a:lnTo>
                  <a:pt x="59705" y="61729"/>
                </a:lnTo>
              </a:path>
              <a:path w="1080134" h="121920">
                <a:moveTo>
                  <a:pt x="388589" y="0"/>
                </a:moveTo>
                <a:lnTo>
                  <a:pt x="388589" y="121434"/>
                </a:lnTo>
              </a:path>
              <a:path w="1080134" h="121920">
                <a:moveTo>
                  <a:pt x="567704" y="0"/>
                </a:moveTo>
                <a:lnTo>
                  <a:pt x="567704" y="121434"/>
                </a:lnTo>
              </a:path>
              <a:path w="1080134" h="121920">
                <a:moveTo>
                  <a:pt x="388589" y="91075"/>
                </a:moveTo>
                <a:lnTo>
                  <a:pt x="567704" y="91075"/>
                </a:lnTo>
              </a:path>
              <a:path w="1080134" h="121920">
                <a:moveTo>
                  <a:pt x="538358" y="121434"/>
                </a:moveTo>
                <a:lnTo>
                  <a:pt x="598063" y="61729"/>
                </a:lnTo>
              </a:path>
              <a:path w="1080134" h="121920">
                <a:moveTo>
                  <a:pt x="359242" y="121434"/>
                </a:moveTo>
                <a:lnTo>
                  <a:pt x="418947" y="61729"/>
                </a:lnTo>
              </a:path>
              <a:path w="1080134" h="121920">
                <a:moveTo>
                  <a:pt x="567704" y="0"/>
                </a:moveTo>
                <a:lnTo>
                  <a:pt x="567704" y="121434"/>
                </a:lnTo>
              </a:path>
              <a:path w="1080134" h="121920">
                <a:moveTo>
                  <a:pt x="746820" y="0"/>
                </a:moveTo>
                <a:lnTo>
                  <a:pt x="746820" y="121434"/>
                </a:lnTo>
              </a:path>
              <a:path w="1080134" h="121920">
                <a:moveTo>
                  <a:pt x="567704" y="91075"/>
                </a:moveTo>
                <a:lnTo>
                  <a:pt x="746820" y="91075"/>
                </a:lnTo>
              </a:path>
              <a:path w="1080134" h="121920">
                <a:moveTo>
                  <a:pt x="717473" y="121434"/>
                </a:moveTo>
                <a:lnTo>
                  <a:pt x="777178" y="61729"/>
                </a:lnTo>
              </a:path>
              <a:path w="1080134" h="121920">
                <a:moveTo>
                  <a:pt x="538358" y="121434"/>
                </a:moveTo>
                <a:lnTo>
                  <a:pt x="598063" y="61729"/>
                </a:lnTo>
              </a:path>
              <a:path w="1080134" h="121920">
                <a:moveTo>
                  <a:pt x="746820" y="0"/>
                </a:moveTo>
                <a:lnTo>
                  <a:pt x="746820" y="121434"/>
                </a:lnTo>
              </a:path>
              <a:path w="1080134" h="121920">
                <a:moveTo>
                  <a:pt x="1049393" y="0"/>
                </a:moveTo>
                <a:lnTo>
                  <a:pt x="1049393" y="121434"/>
                </a:lnTo>
              </a:path>
              <a:path w="1080134" h="121920">
                <a:moveTo>
                  <a:pt x="746820" y="91075"/>
                </a:moveTo>
                <a:lnTo>
                  <a:pt x="1049393" y="91075"/>
                </a:lnTo>
              </a:path>
              <a:path w="1080134" h="121920">
                <a:moveTo>
                  <a:pt x="1020046" y="121434"/>
                </a:moveTo>
                <a:lnTo>
                  <a:pt x="1079752" y="61729"/>
                </a:lnTo>
              </a:path>
              <a:path w="1080134" h="121920">
                <a:moveTo>
                  <a:pt x="717473" y="121434"/>
                </a:moveTo>
                <a:lnTo>
                  <a:pt x="777178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3" name="object 1523" descr=""/>
          <p:cNvSpPr txBox="1"/>
          <p:nvPr/>
        </p:nvSpPr>
        <p:spPr>
          <a:xfrm>
            <a:off x="9048312" y="5390829"/>
            <a:ext cx="8877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75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4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24" name="object 1524" descr=""/>
          <p:cNvSpPr/>
          <p:nvPr/>
        </p:nvSpPr>
        <p:spPr>
          <a:xfrm>
            <a:off x="6131413" y="5525591"/>
            <a:ext cx="3892550" cy="166370"/>
          </a:xfrm>
          <a:custGeom>
            <a:avLst/>
            <a:gdLst/>
            <a:ahLst/>
            <a:cxnLst/>
            <a:rect l="l" t="t" r="r" b="b"/>
            <a:pathLst>
              <a:path w="3892550" h="166370">
                <a:moveTo>
                  <a:pt x="29346" y="0"/>
                </a:moveTo>
                <a:lnTo>
                  <a:pt x="29346" y="165960"/>
                </a:lnTo>
              </a:path>
              <a:path w="3892550" h="166370">
                <a:moveTo>
                  <a:pt x="3861606" y="0"/>
                </a:moveTo>
                <a:lnTo>
                  <a:pt x="3861606" y="165960"/>
                </a:lnTo>
              </a:path>
              <a:path w="3892550" h="166370">
                <a:moveTo>
                  <a:pt x="29346" y="136613"/>
                </a:moveTo>
                <a:lnTo>
                  <a:pt x="3861606" y="136613"/>
                </a:lnTo>
              </a:path>
              <a:path w="3892550" h="166370">
                <a:moveTo>
                  <a:pt x="3832259" y="165960"/>
                </a:moveTo>
                <a:lnTo>
                  <a:pt x="3891964" y="106254"/>
                </a:lnTo>
              </a:path>
              <a:path w="3892550" h="166370">
                <a:moveTo>
                  <a:pt x="0" y="165960"/>
                </a:moveTo>
                <a:lnTo>
                  <a:pt x="59705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25" name="object 1525" descr=""/>
          <p:cNvSpPr txBox="1"/>
          <p:nvPr/>
        </p:nvSpPr>
        <p:spPr>
          <a:xfrm>
            <a:off x="8066719" y="5541610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32000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526" name="object 1526" descr=""/>
          <p:cNvGrpSpPr/>
          <p:nvPr/>
        </p:nvGrpSpPr>
        <p:grpSpPr>
          <a:xfrm>
            <a:off x="5902513" y="4820638"/>
            <a:ext cx="4030345" cy="420370"/>
            <a:chOff x="5902513" y="4820638"/>
            <a:chExt cx="4030345" cy="420370"/>
          </a:xfrm>
        </p:grpSpPr>
        <p:sp>
          <p:nvSpPr>
            <p:cNvPr id="1527" name="object 1527" descr=""/>
            <p:cNvSpPr/>
            <p:nvPr/>
          </p:nvSpPr>
          <p:spPr>
            <a:xfrm>
              <a:off x="5904736" y="5209862"/>
              <a:ext cx="4025900" cy="0"/>
            </a:xfrm>
            <a:custGeom>
              <a:avLst/>
              <a:gdLst/>
              <a:ahLst/>
              <a:cxnLst/>
              <a:rect l="l" t="t" r="r" b="b"/>
              <a:pathLst>
                <a:path w="4025900" h="0">
                  <a:moveTo>
                    <a:pt x="0" y="0"/>
                  </a:moveTo>
                  <a:lnTo>
                    <a:pt x="532286" y="0"/>
                  </a:lnTo>
                </a:path>
                <a:path w="4025900" h="0">
                  <a:moveTo>
                    <a:pt x="608182" y="0"/>
                  </a:moveTo>
                  <a:lnTo>
                    <a:pt x="684079" y="0"/>
                  </a:lnTo>
                </a:path>
                <a:path w="4025900" h="0">
                  <a:moveTo>
                    <a:pt x="759975" y="0"/>
                  </a:moveTo>
                  <a:lnTo>
                    <a:pt x="1215353" y="0"/>
                  </a:lnTo>
                </a:path>
                <a:path w="4025900" h="0">
                  <a:moveTo>
                    <a:pt x="1291249" y="0"/>
                  </a:moveTo>
                  <a:lnTo>
                    <a:pt x="1367146" y="0"/>
                  </a:lnTo>
                </a:path>
                <a:path w="4025900" h="0">
                  <a:moveTo>
                    <a:pt x="1443042" y="0"/>
                  </a:moveTo>
                  <a:lnTo>
                    <a:pt x="1898420" y="0"/>
                  </a:lnTo>
                </a:path>
                <a:path w="4025900" h="0">
                  <a:moveTo>
                    <a:pt x="1974317" y="0"/>
                  </a:moveTo>
                  <a:lnTo>
                    <a:pt x="2050213" y="0"/>
                  </a:lnTo>
                </a:path>
                <a:path w="4025900" h="0">
                  <a:moveTo>
                    <a:pt x="2126109" y="0"/>
                  </a:moveTo>
                  <a:lnTo>
                    <a:pt x="2581487" y="0"/>
                  </a:lnTo>
                </a:path>
                <a:path w="4025900" h="0">
                  <a:moveTo>
                    <a:pt x="2657384" y="0"/>
                  </a:moveTo>
                  <a:lnTo>
                    <a:pt x="2733280" y="0"/>
                  </a:lnTo>
                </a:path>
                <a:path w="4025900" h="0">
                  <a:moveTo>
                    <a:pt x="2809177" y="0"/>
                  </a:moveTo>
                  <a:lnTo>
                    <a:pt x="3264555" y="0"/>
                  </a:lnTo>
                </a:path>
                <a:path w="4025900" h="0">
                  <a:moveTo>
                    <a:pt x="3340451" y="0"/>
                  </a:moveTo>
                  <a:lnTo>
                    <a:pt x="3416347" y="0"/>
                  </a:lnTo>
                </a:path>
                <a:path w="4025900" h="0">
                  <a:moveTo>
                    <a:pt x="3492244" y="0"/>
                  </a:moveTo>
                  <a:lnTo>
                    <a:pt x="402554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28" name="object 1528" descr=""/>
            <p:cNvSpPr/>
            <p:nvPr/>
          </p:nvSpPr>
          <p:spPr>
            <a:xfrm>
              <a:off x="6103078" y="4821273"/>
              <a:ext cx="152400" cy="419100"/>
            </a:xfrm>
            <a:custGeom>
              <a:avLst/>
              <a:gdLst/>
              <a:ahLst/>
              <a:cxnLst/>
              <a:rect l="l" t="t" r="r" b="b"/>
              <a:pathLst>
                <a:path w="152400" h="419100">
                  <a:moveTo>
                    <a:pt x="151792" y="30358"/>
                  </a:moveTo>
                  <a:lnTo>
                    <a:pt x="0" y="30358"/>
                  </a:lnTo>
                </a:path>
                <a:path w="152400" h="419100">
                  <a:moveTo>
                    <a:pt x="151792" y="388589"/>
                  </a:moveTo>
                  <a:lnTo>
                    <a:pt x="0" y="388589"/>
                  </a:lnTo>
                </a:path>
                <a:path w="152400" h="419100">
                  <a:moveTo>
                    <a:pt x="30358" y="30358"/>
                  </a:moveTo>
                  <a:lnTo>
                    <a:pt x="30358" y="388589"/>
                  </a:lnTo>
                </a:path>
                <a:path w="152400" h="419100">
                  <a:moveTo>
                    <a:pt x="59705" y="418947"/>
                  </a:moveTo>
                  <a:lnTo>
                    <a:pt x="0" y="359242"/>
                  </a:lnTo>
                </a:path>
                <a:path w="152400" h="419100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29" name="object 1529" descr=""/>
          <p:cNvSpPr txBox="1"/>
          <p:nvPr/>
        </p:nvSpPr>
        <p:spPr>
          <a:xfrm>
            <a:off x="6034237" y="493694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0" name="object 1530" descr=""/>
          <p:cNvSpPr/>
          <p:nvPr/>
        </p:nvSpPr>
        <p:spPr>
          <a:xfrm>
            <a:off x="6103078" y="4463042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30358"/>
                </a:moveTo>
                <a:lnTo>
                  <a:pt x="0" y="30358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30358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1" name="object 1531" descr=""/>
          <p:cNvSpPr txBox="1"/>
          <p:nvPr/>
        </p:nvSpPr>
        <p:spPr>
          <a:xfrm>
            <a:off x="6034237" y="4578710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2" name="object 1532" descr=""/>
          <p:cNvSpPr/>
          <p:nvPr/>
        </p:nvSpPr>
        <p:spPr>
          <a:xfrm>
            <a:off x="6103078" y="4104811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29346"/>
                </a:moveTo>
                <a:lnTo>
                  <a:pt x="0" y="29346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29346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3" name="object 1533" descr=""/>
          <p:cNvSpPr txBox="1"/>
          <p:nvPr/>
        </p:nvSpPr>
        <p:spPr>
          <a:xfrm>
            <a:off x="6034237" y="422047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4" name="object 1534" descr=""/>
          <p:cNvSpPr/>
          <p:nvPr/>
        </p:nvSpPr>
        <p:spPr>
          <a:xfrm>
            <a:off x="6103078" y="3029107"/>
            <a:ext cx="152400" cy="1136015"/>
          </a:xfrm>
          <a:custGeom>
            <a:avLst/>
            <a:gdLst/>
            <a:ahLst/>
            <a:cxnLst/>
            <a:rect l="l" t="t" r="r" b="b"/>
            <a:pathLst>
              <a:path w="152400" h="1136014">
                <a:moveTo>
                  <a:pt x="151792" y="388589"/>
                </a:moveTo>
                <a:lnTo>
                  <a:pt x="0" y="388589"/>
                </a:lnTo>
              </a:path>
              <a:path w="152400" h="1136014">
                <a:moveTo>
                  <a:pt x="151792" y="1105050"/>
                </a:moveTo>
                <a:lnTo>
                  <a:pt x="0" y="1105050"/>
                </a:lnTo>
              </a:path>
              <a:path w="152400" h="1136014">
                <a:moveTo>
                  <a:pt x="30358" y="388589"/>
                </a:moveTo>
                <a:lnTo>
                  <a:pt x="30358" y="1105050"/>
                </a:lnTo>
              </a:path>
              <a:path w="152400" h="1136014">
                <a:moveTo>
                  <a:pt x="59705" y="1135409"/>
                </a:moveTo>
                <a:lnTo>
                  <a:pt x="0" y="1075704"/>
                </a:lnTo>
              </a:path>
              <a:path w="152400" h="1136014">
                <a:moveTo>
                  <a:pt x="59705" y="417935"/>
                </a:moveTo>
                <a:lnTo>
                  <a:pt x="0" y="358230"/>
                </a:lnTo>
              </a:path>
              <a:path w="152400" h="1136014">
                <a:moveTo>
                  <a:pt x="151792" y="29346"/>
                </a:moveTo>
                <a:lnTo>
                  <a:pt x="0" y="29346"/>
                </a:lnTo>
              </a:path>
              <a:path w="152400" h="1136014">
                <a:moveTo>
                  <a:pt x="151792" y="388589"/>
                </a:moveTo>
                <a:lnTo>
                  <a:pt x="0" y="388589"/>
                </a:lnTo>
              </a:path>
              <a:path w="152400" h="1136014">
                <a:moveTo>
                  <a:pt x="30358" y="29346"/>
                </a:moveTo>
                <a:lnTo>
                  <a:pt x="30358" y="388589"/>
                </a:lnTo>
              </a:path>
              <a:path w="152400" h="1136014">
                <a:moveTo>
                  <a:pt x="59705" y="417935"/>
                </a:moveTo>
                <a:lnTo>
                  <a:pt x="0" y="358230"/>
                </a:lnTo>
              </a:path>
              <a:path w="152400" h="113601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5" name="object 1535" descr=""/>
          <p:cNvSpPr txBox="1"/>
          <p:nvPr/>
        </p:nvSpPr>
        <p:spPr>
          <a:xfrm>
            <a:off x="6034237" y="314477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6" name="object 1536" descr=""/>
          <p:cNvSpPr/>
          <p:nvPr/>
        </p:nvSpPr>
        <p:spPr>
          <a:xfrm>
            <a:off x="6103078" y="2669864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7" name="object 1537" descr=""/>
          <p:cNvSpPr txBox="1"/>
          <p:nvPr/>
        </p:nvSpPr>
        <p:spPr>
          <a:xfrm>
            <a:off x="6034237" y="278553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38" name="object 1538" descr=""/>
          <p:cNvSpPr/>
          <p:nvPr/>
        </p:nvSpPr>
        <p:spPr>
          <a:xfrm>
            <a:off x="6103078" y="2311633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8230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39" name="object 1539" descr=""/>
          <p:cNvSpPr txBox="1"/>
          <p:nvPr/>
        </p:nvSpPr>
        <p:spPr>
          <a:xfrm>
            <a:off x="6034237" y="242730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0" name="object 1540" descr=""/>
          <p:cNvSpPr/>
          <p:nvPr/>
        </p:nvSpPr>
        <p:spPr>
          <a:xfrm>
            <a:off x="6103078" y="1953403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173043"/>
                </a:moveTo>
                <a:lnTo>
                  <a:pt x="0" y="173043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173043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203402"/>
                </a:moveTo>
                <a:lnTo>
                  <a:pt x="0" y="143697"/>
                </a:lnTo>
              </a:path>
              <a:path w="152400" h="418464">
                <a:moveTo>
                  <a:pt x="151792" y="29346"/>
                </a:moveTo>
                <a:lnTo>
                  <a:pt x="0" y="29346"/>
                </a:lnTo>
              </a:path>
              <a:path w="152400" h="418464">
                <a:moveTo>
                  <a:pt x="151792" y="173043"/>
                </a:moveTo>
                <a:lnTo>
                  <a:pt x="0" y="173043"/>
                </a:lnTo>
              </a:path>
              <a:path w="152400" h="418464">
                <a:moveTo>
                  <a:pt x="30358" y="29346"/>
                </a:moveTo>
                <a:lnTo>
                  <a:pt x="30358" y="173043"/>
                </a:lnTo>
              </a:path>
              <a:path w="152400" h="418464">
                <a:moveTo>
                  <a:pt x="59705" y="203402"/>
                </a:moveTo>
                <a:lnTo>
                  <a:pt x="0" y="143697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1" name="object 1541" descr=""/>
          <p:cNvSpPr txBox="1"/>
          <p:nvPr/>
        </p:nvSpPr>
        <p:spPr>
          <a:xfrm>
            <a:off x="6034237" y="1973275"/>
            <a:ext cx="118110" cy="365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r>
              <a:rPr dirty="0" sz="700" spc="-11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2" name="object 1542" descr=""/>
          <p:cNvSpPr/>
          <p:nvPr/>
        </p:nvSpPr>
        <p:spPr>
          <a:xfrm>
            <a:off x="5968489" y="1120567"/>
            <a:ext cx="178435" cy="4255770"/>
          </a:xfrm>
          <a:custGeom>
            <a:avLst/>
            <a:gdLst/>
            <a:ahLst/>
            <a:cxnLst/>
            <a:rect l="l" t="t" r="r" b="b"/>
            <a:pathLst>
              <a:path w="178435" h="4255770">
                <a:moveTo>
                  <a:pt x="178103" y="30358"/>
                </a:moveTo>
                <a:lnTo>
                  <a:pt x="0" y="30358"/>
                </a:lnTo>
              </a:path>
              <a:path w="178435" h="4255770">
                <a:moveTo>
                  <a:pt x="178103" y="4224896"/>
                </a:moveTo>
                <a:lnTo>
                  <a:pt x="0" y="4224896"/>
                </a:lnTo>
              </a:path>
              <a:path w="178435" h="4255770">
                <a:moveTo>
                  <a:pt x="30358" y="30358"/>
                </a:moveTo>
                <a:lnTo>
                  <a:pt x="30358" y="4224896"/>
                </a:lnTo>
              </a:path>
              <a:path w="178435" h="4255770">
                <a:moveTo>
                  <a:pt x="59705" y="4255255"/>
                </a:moveTo>
                <a:lnTo>
                  <a:pt x="0" y="4195550"/>
                </a:lnTo>
              </a:path>
              <a:path w="178435" h="425577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3" name="object 1543" descr=""/>
          <p:cNvSpPr txBox="1"/>
          <p:nvPr/>
        </p:nvSpPr>
        <p:spPr>
          <a:xfrm>
            <a:off x="5899648" y="3480959"/>
            <a:ext cx="252729" cy="4013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7145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35000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544" name="object 1544" descr=""/>
          <p:cNvGrpSpPr/>
          <p:nvPr/>
        </p:nvGrpSpPr>
        <p:grpSpPr>
          <a:xfrm>
            <a:off x="1533483" y="1696168"/>
            <a:ext cx="1674495" cy="4098290"/>
            <a:chOff x="1533483" y="1696168"/>
            <a:chExt cx="1674495" cy="4098290"/>
          </a:xfrm>
        </p:grpSpPr>
        <p:sp>
          <p:nvSpPr>
            <p:cNvPr id="1545" name="object 1545" descr=""/>
            <p:cNvSpPr/>
            <p:nvPr/>
          </p:nvSpPr>
          <p:spPr>
            <a:xfrm>
              <a:off x="1563464" y="1698391"/>
              <a:ext cx="0" cy="4093845"/>
            </a:xfrm>
            <a:custGeom>
              <a:avLst/>
              <a:gdLst/>
              <a:ahLst/>
              <a:cxnLst/>
              <a:rect l="l" t="t" r="r" b="b"/>
              <a:pathLst>
                <a:path w="0" h="4093845">
                  <a:moveTo>
                    <a:pt x="0" y="4093343"/>
                  </a:moveTo>
                  <a:lnTo>
                    <a:pt x="0" y="3525638"/>
                  </a:lnTo>
                </a:path>
                <a:path w="0" h="4093845">
                  <a:moveTo>
                    <a:pt x="0" y="3449742"/>
                  </a:moveTo>
                  <a:lnTo>
                    <a:pt x="0" y="3374857"/>
                  </a:lnTo>
                </a:path>
                <a:path w="0" h="4093845">
                  <a:moveTo>
                    <a:pt x="0" y="3298961"/>
                  </a:moveTo>
                  <a:lnTo>
                    <a:pt x="0" y="2843583"/>
                  </a:lnTo>
                </a:path>
                <a:path w="0" h="4093845">
                  <a:moveTo>
                    <a:pt x="0" y="2767686"/>
                  </a:moveTo>
                  <a:lnTo>
                    <a:pt x="0" y="2691790"/>
                  </a:lnTo>
                </a:path>
                <a:path w="0" h="4093845">
                  <a:moveTo>
                    <a:pt x="0" y="2615894"/>
                  </a:moveTo>
                  <a:lnTo>
                    <a:pt x="0" y="2160516"/>
                  </a:lnTo>
                </a:path>
                <a:path w="0" h="4093845">
                  <a:moveTo>
                    <a:pt x="0" y="2084619"/>
                  </a:moveTo>
                  <a:lnTo>
                    <a:pt x="0" y="2008723"/>
                  </a:lnTo>
                </a:path>
                <a:path w="0" h="4093845">
                  <a:moveTo>
                    <a:pt x="0" y="1932827"/>
                  </a:moveTo>
                  <a:lnTo>
                    <a:pt x="0" y="1477448"/>
                  </a:lnTo>
                </a:path>
                <a:path w="0" h="4093845">
                  <a:moveTo>
                    <a:pt x="0" y="1401552"/>
                  </a:moveTo>
                  <a:lnTo>
                    <a:pt x="0" y="1325656"/>
                  </a:lnTo>
                </a:path>
                <a:path w="0" h="4093845">
                  <a:moveTo>
                    <a:pt x="0" y="1249759"/>
                  </a:moveTo>
                  <a:lnTo>
                    <a:pt x="0" y="794381"/>
                  </a:lnTo>
                </a:path>
                <a:path w="0" h="4093845">
                  <a:moveTo>
                    <a:pt x="0" y="718485"/>
                  </a:moveTo>
                  <a:lnTo>
                    <a:pt x="0" y="642589"/>
                  </a:lnTo>
                </a:path>
                <a:path w="0" h="4093845">
                  <a:moveTo>
                    <a:pt x="0" y="566692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46" name="object 1546" descr=""/>
            <p:cNvSpPr/>
            <p:nvPr/>
          </p:nvSpPr>
          <p:spPr>
            <a:xfrm>
              <a:off x="1534118" y="5419336"/>
              <a:ext cx="1673225" cy="121920"/>
            </a:xfrm>
            <a:custGeom>
              <a:avLst/>
              <a:gdLst/>
              <a:ahLst/>
              <a:cxnLst/>
              <a:rect l="l" t="t" r="r" b="b"/>
              <a:pathLst>
                <a:path w="1673225" h="121920">
                  <a:moveTo>
                    <a:pt x="29346" y="0"/>
                  </a:moveTo>
                  <a:lnTo>
                    <a:pt x="29346" y="121434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29346" y="91075"/>
                  </a:moveTo>
                  <a:lnTo>
                    <a:pt x="209473" y="91075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0" y="121434"/>
                  </a:moveTo>
                  <a:lnTo>
                    <a:pt x="59705" y="61729"/>
                  </a:lnTo>
                </a:path>
                <a:path w="1673225" h="121920">
                  <a:moveTo>
                    <a:pt x="209473" y="0"/>
                  </a:moveTo>
                  <a:lnTo>
                    <a:pt x="209473" y="121434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209473" y="91075"/>
                  </a:moveTo>
                  <a:lnTo>
                    <a:pt x="388589" y="91075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179115" y="121434"/>
                  </a:moveTo>
                  <a:lnTo>
                    <a:pt x="238820" y="61729"/>
                  </a:lnTo>
                </a:path>
                <a:path w="1673225" h="121920">
                  <a:moveTo>
                    <a:pt x="388589" y="0"/>
                  </a:moveTo>
                  <a:lnTo>
                    <a:pt x="388589" y="121434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388589" y="91075"/>
                  </a:moveTo>
                  <a:lnTo>
                    <a:pt x="746820" y="91075"/>
                  </a:lnTo>
                </a:path>
                <a:path w="1673225" h="121920">
                  <a:moveTo>
                    <a:pt x="716461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358230" y="121434"/>
                  </a:moveTo>
                  <a:lnTo>
                    <a:pt x="417935" y="61729"/>
                  </a:lnTo>
                </a:path>
                <a:path w="1673225" h="121920">
                  <a:moveTo>
                    <a:pt x="746820" y="0"/>
                  </a:moveTo>
                  <a:lnTo>
                    <a:pt x="746820" y="121434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746820" y="91075"/>
                  </a:moveTo>
                  <a:lnTo>
                    <a:pt x="1105050" y="91075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716461" y="121434"/>
                  </a:moveTo>
                  <a:lnTo>
                    <a:pt x="777178" y="61729"/>
                  </a:lnTo>
                </a:path>
                <a:path w="1673225" h="121920">
                  <a:moveTo>
                    <a:pt x="1105050" y="0"/>
                  </a:moveTo>
                  <a:lnTo>
                    <a:pt x="1105050" y="121434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105050" y="91075"/>
                  </a:moveTo>
                  <a:lnTo>
                    <a:pt x="1285178" y="91075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  <a:path w="1673225" h="121920">
                  <a:moveTo>
                    <a:pt x="1075704" y="121434"/>
                  </a:moveTo>
                  <a:lnTo>
                    <a:pt x="1135409" y="61729"/>
                  </a:lnTo>
                </a:path>
                <a:path w="1673225" h="121920">
                  <a:moveTo>
                    <a:pt x="1285178" y="0"/>
                  </a:moveTo>
                  <a:lnTo>
                    <a:pt x="1285178" y="121434"/>
                  </a:lnTo>
                </a:path>
                <a:path w="1673225" h="121920">
                  <a:moveTo>
                    <a:pt x="1643409" y="0"/>
                  </a:moveTo>
                  <a:lnTo>
                    <a:pt x="1643409" y="121434"/>
                  </a:lnTo>
                </a:path>
                <a:path w="1673225" h="121920">
                  <a:moveTo>
                    <a:pt x="1285178" y="91075"/>
                  </a:moveTo>
                  <a:lnTo>
                    <a:pt x="1643409" y="91075"/>
                  </a:lnTo>
                </a:path>
                <a:path w="1673225" h="121920">
                  <a:moveTo>
                    <a:pt x="1613050" y="121434"/>
                  </a:moveTo>
                  <a:lnTo>
                    <a:pt x="1672755" y="61729"/>
                  </a:lnTo>
                </a:path>
                <a:path w="1673225" h="121920">
                  <a:moveTo>
                    <a:pt x="1254819" y="121434"/>
                  </a:moveTo>
                  <a:lnTo>
                    <a:pt x="1314524" y="617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47" name="object 1547" descr=""/>
          <p:cNvSpPr txBox="1"/>
          <p:nvPr/>
        </p:nvSpPr>
        <p:spPr>
          <a:xfrm>
            <a:off x="2355266" y="5390829"/>
            <a:ext cx="7372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48" name="object 1548" descr=""/>
          <p:cNvSpPr/>
          <p:nvPr/>
        </p:nvSpPr>
        <p:spPr>
          <a:xfrm>
            <a:off x="3147168" y="5419336"/>
            <a:ext cx="956310" cy="121920"/>
          </a:xfrm>
          <a:custGeom>
            <a:avLst/>
            <a:gdLst/>
            <a:ahLst/>
            <a:cxnLst/>
            <a:rect l="l" t="t" r="r" b="b"/>
            <a:pathLst>
              <a:path w="956310" h="121920">
                <a:moveTo>
                  <a:pt x="30358" y="0"/>
                </a:moveTo>
                <a:lnTo>
                  <a:pt x="30358" y="121434"/>
                </a:lnTo>
              </a:path>
              <a:path w="956310" h="121920">
                <a:moveTo>
                  <a:pt x="388589" y="0"/>
                </a:moveTo>
                <a:lnTo>
                  <a:pt x="388589" y="121434"/>
                </a:lnTo>
              </a:path>
              <a:path w="956310" h="121920">
                <a:moveTo>
                  <a:pt x="30358" y="91075"/>
                </a:moveTo>
                <a:lnTo>
                  <a:pt x="388589" y="91075"/>
                </a:lnTo>
              </a:path>
              <a:path w="956310" h="121920">
                <a:moveTo>
                  <a:pt x="359242" y="121434"/>
                </a:moveTo>
                <a:lnTo>
                  <a:pt x="418947" y="61729"/>
                </a:lnTo>
              </a:path>
              <a:path w="956310" h="121920">
                <a:moveTo>
                  <a:pt x="0" y="121434"/>
                </a:moveTo>
                <a:lnTo>
                  <a:pt x="59705" y="61729"/>
                </a:lnTo>
              </a:path>
              <a:path w="956310" h="121920">
                <a:moveTo>
                  <a:pt x="388589" y="0"/>
                </a:moveTo>
                <a:lnTo>
                  <a:pt x="388589" y="121434"/>
                </a:lnTo>
              </a:path>
              <a:path w="956310" h="121920">
                <a:moveTo>
                  <a:pt x="567704" y="0"/>
                </a:moveTo>
                <a:lnTo>
                  <a:pt x="567704" y="121434"/>
                </a:lnTo>
              </a:path>
              <a:path w="956310" h="121920">
                <a:moveTo>
                  <a:pt x="388589" y="91075"/>
                </a:moveTo>
                <a:lnTo>
                  <a:pt x="567704" y="91075"/>
                </a:lnTo>
              </a:path>
              <a:path w="956310" h="121920">
                <a:moveTo>
                  <a:pt x="538358" y="121434"/>
                </a:moveTo>
                <a:lnTo>
                  <a:pt x="598063" y="61729"/>
                </a:lnTo>
              </a:path>
              <a:path w="956310" h="121920">
                <a:moveTo>
                  <a:pt x="359242" y="121434"/>
                </a:moveTo>
                <a:lnTo>
                  <a:pt x="418947" y="61729"/>
                </a:lnTo>
              </a:path>
              <a:path w="956310" h="121920">
                <a:moveTo>
                  <a:pt x="567704" y="0"/>
                </a:moveTo>
                <a:lnTo>
                  <a:pt x="567704" y="121434"/>
                </a:lnTo>
              </a:path>
              <a:path w="956310" h="121920">
                <a:moveTo>
                  <a:pt x="926947" y="0"/>
                </a:moveTo>
                <a:lnTo>
                  <a:pt x="926947" y="121434"/>
                </a:lnTo>
              </a:path>
              <a:path w="956310" h="121920">
                <a:moveTo>
                  <a:pt x="567704" y="91075"/>
                </a:moveTo>
                <a:lnTo>
                  <a:pt x="926947" y="91075"/>
                </a:lnTo>
              </a:path>
              <a:path w="956310" h="121920">
                <a:moveTo>
                  <a:pt x="896588" y="121434"/>
                </a:moveTo>
                <a:lnTo>
                  <a:pt x="956294" y="61729"/>
                </a:lnTo>
              </a:path>
              <a:path w="956310" h="121920">
                <a:moveTo>
                  <a:pt x="538358" y="121434"/>
                </a:moveTo>
                <a:lnTo>
                  <a:pt x="598063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49" name="object 1549" descr=""/>
          <p:cNvSpPr txBox="1"/>
          <p:nvPr/>
        </p:nvSpPr>
        <p:spPr>
          <a:xfrm>
            <a:off x="3251854" y="5390829"/>
            <a:ext cx="7359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59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80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0" name="object 1550" descr=""/>
          <p:cNvSpPr/>
          <p:nvPr/>
        </p:nvSpPr>
        <p:spPr>
          <a:xfrm>
            <a:off x="4043757" y="5419336"/>
            <a:ext cx="1080135" cy="121920"/>
          </a:xfrm>
          <a:custGeom>
            <a:avLst/>
            <a:gdLst/>
            <a:ahLst/>
            <a:cxnLst/>
            <a:rect l="l" t="t" r="r" b="b"/>
            <a:pathLst>
              <a:path w="1080135" h="121920">
                <a:moveTo>
                  <a:pt x="30358" y="0"/>
                </a:moveTo>
                <a:lnTo>
                  <a:pt x="30358" y="121434"/>
                </a:lnTo>
              </a:path>
              <a:path w="1080135" h="121920">
                <a:moveTo>
                  <a:pt x="388589" y="0"/>
                </a:moveTo>
                <a:lnTo>
                  <a:pt x="388589" y="121434"/>
                </a:lnTo>
              </a:path>
              <a:path w="1080135" h="121920">
                <a:moveTo>
                  <a:pt x="30358" y="91075"/>
                </a:moveTo>
                <a:lnTo>
                  <a:pt x="388589" y="91075"/>
                </a:lnTo>
              </a:path>
              <a:path w="1080135" h="121920">
                <a:moveTo>
                  <a:pt x="358230" y="121434"/>
                </a:moveTo>
                <a:lnTo>
                  <a:pt x="418947" y="61729"/>
                </a:lnTo>
              </a:path>
              <a:path w="1080135" h="121920">
                <a:moveTo>
                  <a:pt x="0" y="121434"/>
                </a:moveTo>
                <a:lnTo>
                  <a:pt x="59705" y="61729"/>
                </a:lnTo>
              </a:path>
              <a:path w="1080135" h="121920">
                <a:moveTo>
                  <a:pt x="388589" y="0"/>
                </a:moveTo>
                <a:lnTo>
                  <a:pt x="388589" y="121434"/>
                </a:lnTo>
              </a:path>
              <a:path w="1080135" h="121920">
                <a:moveTo>
                  <a:pt x="567704" y="0"/>
                </a:moveTo>
                <a:lnTo>
                  <a:pt x="567704" y="121434"/>
                </a:lnTo>
              </a:path>
              <a:path w="1080135" h="121920">
                <a:moveTo>
                  <a:pt x="388589" y="91075"/>
                </a:moveTo>
                <a:lnTo>
                  <a:pt x="567704" y="91075"/>
                </a:lnTo>
              </a:path>
              <a:path w="1080135" h="121920">
                <a:moveTo>
                  <a:pt x="538358" y="121434"/>
                </a:moveTo>
                <a:lnTo>
                  <a:pt x="598063" y="61729"/>
                </a:lnTo>
              </a:path>
              <a:path w="1080135" h="121920">
                <a:moveTo>
                  <a:pt x="358230" y="121434"/>
                </a:moveTo>
                <a:lnTo>
                  <a:pt x="418947" y="61729"/>
                </a:lnTo>
              </a:path>
              <a:path w="1080135" h="121920">
                <a:moveTo>
                  <a:pt x="567704" y="0"/>
                </a:moveTo>
                <a:lnTo>
                  <a:pt x="567704" y="121434"/>
                </a:lnTo>
              </a:path>
              <a:path w="1080135" h="121920">
                <a:moveTo>
                  <a:pt x="746820" y="0"/>
                </a:moveTo>
                <a:lnTo>
                  <a:pt x="746820" y="121434"/>
                </a:lnTo>
              </a:path>
              <a:path w="1080135" h="121920">
                <a:moveTo>
                  <a:pt x="567704" y="91075"/>
                </a:moveTo>
                <a:lnTo>
                  <a:pt x="746820" y="91075"/>
                </a:lnTo>
              </a:path>
              <a:path w="1080135" h="121920">
                <a:moveTo>
                  <a:pt x="717473" y="121434"/>
                </a:moveTo>
                <a:lnTo>
                  <a:pt x="777178" y="61729"/>
                </a:lnTo>
              </a:path>
              <a:path w="1080135" h="121920">
                <a:moveTo>
                  <a:pt x="538358" y="121434"/>
                </a:moveTo>
                <a:lnTo>
                  <a:pt x="598063" y="61729"/>
                </a:lnTo>
              </a:path>
              <a:path w="1080135" h="121920">
                <a:moveTo>
                  <a:pt x="746820" y="0"/>
                </a:moveTo>
                <a:lnTo>
                  <a:pt x="746820" y="121434"/>
                </a:lnTo>
              </a:path>
              <a:path w="1080135" h="121920">
                <a:moveTo>
                  <a:pt x="1049393" y="0"/>
                </a:moveTo>
                <a:lnTo>
                  <a:pt x="1049393" y="121434"/>
                </a:lnTo>
              </a:path>
              <a:path w="1080135" h="121920">
                <a:moveTo>
                  <a:pt x="746820" y="91075"/>
                </a:moveTo>
                <a:lnTo>
                  <a:pt x="1049393" y="91075"/>
                </a:lnTo>
              </a:path>
              <a:path w="1080135" h="121920">
                <a:moveTo>
                  <a:pt x="1020046" y="121434"/>
                </a:moveTo>
                <a:lnTo>
                  <a:pt x="1079752" y="61729"/>
                </a:lnTo>
              </a:path>
              <a:path w="1080135" h="121920">
                <a:moveTo>
                  <a:pt x="717473" y="121434"/>
                </a:moveTo>
                <a:lnTo>
                  <a:pt x="777178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1" name="object 1551" descr=""/>
          <p:cNvSpPr txBox="1"/>
          <p:nvPr/>
        </p:nvSpPr>
        <p:spPr>
          <a:xfrm>
            <a:off x="4148444" y="5390829"/>
            <a:ext cx="8877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r>
              <a:rPr dirty="0" sz="700" spc="475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4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2" name="object 1552" descr=""/>
          <p:cNvSpPr/>
          <p:nvPr/>
        </p:nvSpPr>
        <p:spPr>
          <a:xfrm>
            <a:off x="1231544" y="5525591"/>
            <a:ext cx="3589654" cy="166370"/>
          </a:xfrm>
          <a:custGeom>
            <a:avLst/>
            <a:gdLst/>
            <a:ahLst/>
            <a:cxnLst/>
            <a:rect l="l" t="t" r="r" b="b"/>
            <a:pathLst>
              <a:path w="3589654" h="166370">
                <a:moveTo>
                  <a:pt x="29346" y="0"/>
                </a:moveTo>
                <a:lnTo>
                  <a:pt x="29346" y="165960"/>
                </a:lnTo>
              </a:path>
              <a:path w="3589654" h="166370">
                <a:moveTo>
                  <a:pt x="3559032" y="0"/>
                </a:moveTo>
                <a:lnTo>
                  <a:pt x="3559032" y="165960"/>
                </a:lnTo>
              </a:path>
              <a:path w="3589654" h="166370">
                <a:moveTo>
                  <a:pt x="29346" y="136613"/>
                </a:moveTo>
                <a:lnTo>
                  <a:pt x="3559032" y="136613"/>
                </a:lnTo>
              </a:path>
              <a:path w="3589654" h="166370">
                <a:moveTo>
                  <a:pt x="3529686" y="165960"/>
                </a:moveTo>
                <a:lnTo>
                  <a:pt x="3589391" y="106254"/>
                </a:lnTo>
              </a:path>
              <a:path w="3589654" h="166370">
                <a:moveTo>
                  <a:pt x="0" y="165960"/>
                </a:moveTo>
                <a:lnTo>
                  <a:pt x="59705" y="10625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3" name="object 1553" descr=""/>
          <p:cNvSpPr txBox="1"/>
          <p:nvPr/>
        </p:nvSpPr>
        <p:spPr>
          <a:xfrm>
            <a:off x="3166851" y="5541610"/>
            <a:ext cx="241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32000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554" name="object 1554" descr=""/>
          <p:cNvGrpSpPr/>
          <p:nvPr/>
        </p:nvGrpSpPr>
        <p:grpSpPr>
          <a:xfrm>
            <a:off x="966214" y="4820638"/>
            <a:ext cx="4066540" cy="420370"/>
            <a:chOff x="966214" y="4820638"/>
            <a:chExt cx="4066540" cy="420370"/>
          </a:xfrm>
        </p:grpSpPr>
        <p:sp>
          <p:nvSpPr>
            <p:cNvPr id="1555" name="object 1555" descr=""/>
            <p:cNvSpPr/>
            <p:nvPr/>
          </p:nvSpPr>
          <p:spPr>
            <a:xfrm>
              <a:off x="968437" y="5209862"/>
              <a:ext cx="4062095" cy="0"/>
            </a:xfrm>
            <a:custGeom>
              <a:avLst/>
              <a:gdLst/>
              <a:ahLst/>
              <a:cxnLst/>
              <a:rect l="l" t="t" r="r" b="b"/>
              <a:pathLst>
                <a:path w="4062095" h="0">
                  <a:moveTo>
                    <a:pt x="0" y="0"/>
                  </a:moveTo>
                  <a:lnTo>
                    <a:pt x="550501" y="0"/>
                  </a:lnTo>
                </a:path>
                <a:path w="4062095" h="0">
                  <a:moveTo>
                    <a:pt x="626397" y="0"/>
                  </a:moveTo>
                  <a:lnTo>
                    <a:pt x="702294" y="0"/>
                  </a:lnTo>
                </a:path>
                <a:path w="4062095" h="0">
                  <a:moveTo>
                    <a:pt x="778190" y="0"/>
                  </a:moveTo>
                  <a:lnTo>
                    <a:pt x="1233568" y="0"/>
                  </a:lnTo>
                </a:path>
                <a:path w="4062095" h="0">
                  <a:moveTo>
                    <a:pt x="1309465" y="0"/>
                  </a:moveTo>
                  <a:lnTo>
                    <a:pt x="1385361" y="0"/>
                  </a:lnTo>
                </a:path>
                <a:path w="4062095" h="0">
                  <a:moveTo>
                    <a:pt x="1461257" y="0"/>
                  </a:moveTo>
                  <a:lnTo>
                    <a:pt x="1916635" y="0"/>
                  </a:lnTo>
                </a:path>
                <a:path w="4062095" h="0">
                  <a:moveTo>
                    <a:pt x="1992532" y="0"/>
                  </a:moveTo>
                  <a:lnTo>
                    <a:pt x="2068428" y="0"/>
                  </a:lnTo>
                </a:path>
                <a:path w="4062095" h="0">
                  <a:moveTo>
                    <a:pt x="2144324" y="0"/>
                  </a:moveTo>
                  <a:lnTo>
                    <a:pt x="2599703" y="0"/>
                  </a:lnTo>
                </a:path>
                <a:path w="4062095" h="0">
                  <a:moveTo>
                    <a:pt x="2675599" y="0"/>
                  </a:moveTo>
                  <a:lnTo>
                    <a:pt x="2751495" y="0"/>
                  </a:lnTo>
                </a:path>
                <a:path w="4062095" h="0">
                  <a:moveTo>
                    <a:pt x="2827392" y="0"/>
                  </a:moveTo>
                  <a:lnTo>
                    <a:pt x="3282770" y="0"/>
                  </a:lnTo>
                </a:path>
                <a:path w="4062095" h="0">
                  <a:moveTo>
                    <a:pt x="3358666" y="0"/>
                  </a:moveTo>
                  <a:lnTo>
                    <a:pt x="3434562" y="0"/>
                  </a:lnTo>
                </a:path>
                <a:path w="4062095" h="0">
                  <a:moveTo>
                    <a:pt x="3510459" y="0"/>
                  </a:moveTo>
                  <a:lnTo>
                    <a:pt x="4061972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56" name="object 1556" descr=""/>
            <p:cNvSpPr/>
            <p:nvPr/>
          </p:nvSpPr>
          <p:spPr>
            <a:xfrm>
              <a:off x="1203210" y="4821273"/>
              <a:ext cx="152400" cy="419100"/>
            </a:xfrm>
            <a:custGeom>
              <a:avLst/>
              <a:gdLst/>
              <a:ahLst/>
              <a:cxnLst/>
              <a:rect l="l" t="t" r="r" b="b"/>
              <a:pathLst>
                <a:path w="152400" h="419100">
                  <a:moveTo>
                    <a:pt x="151792" y="30358"/>
                  </a:moveTo>
                  <a:lnTo>
                    <a:pt x="0" y="30358"/>
                  </a:lnTo>
                </a:path>
                <a:path w="152400" h="419100">
                  <a:moveTo>
                    <a:pt x="151792" y="388589"/>
                  </a:moveTo>
                  <a:lnTo>
                    <a:pt x="0" y="388589"/>
                  </a:lnTo>
                </a:path>
                <a:path w="152400" h="419100">
                  <a:moveTo>
                    <a:pt x="30358" y="30358"/>
                  </a:moveTo>
                  <a:lnTo>
                    <a:pt x="30358" y="388589"/>
                  </a:lnTo>
                </a:path>
                <a:path w="152400" h="419100">
                  <a:moveTo>
                    <a:pt x="59705" y="418947"/>
                  </a:moveTo>
                  <a:lnTo>
                    <a:pt x="0" y="359242"/>
                  </a:lnTo>
                </a:path>
                <a:path w="152400" h="419100">
                  <a:moveTo>
                    <a:pt x="59705" y="5970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57" name="object 1557" descr=""/>
          <p:cNvSpPr txBox="1"/>
          <p:nvPr/>
        </p:nvSpPr>
        <p:spPr>
          <a:xfrm>
            <a:off x="1134369" y="4936941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58" name="object 1558" descr=""/>
          <p:cNvSpPr/>
          <p:nvPr/>
        </p:nvSpPr>
        <p:spPr>
          <a:xfrm>
            <a:off x="1203210" y="4463042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30358"/>
                </a:moveTo>
                <a:lnTo>
                  <a:pt x="0" y="30358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30358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59" name="object 1559" descr=""/>
          <p:cNvSpPr txBox="1"/>
          <p:nvPr/>
        </p:nvSpPr>
        <p:spPr>
          <a:xfrm>
            <a:off x="1134369" y="4578710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0" name="object 1560" descr=""/>
          <p:cNvSpPr/>
          <p:nvPr/>
        </p:nvSpPr>
        <p:spPr>
          <a:xfrm>
            <a:off x="1203210" y="4104811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29346"/>
                </a:moveTo>
                <a:lnTo>
                  <a:pt x="0" y="29346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29346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1" name="object 1561" descr=""/>
          <p:cNvSpPr txBox="1"/>
          <p:nvPr/>
        </p:nvSpPr>
        <p:spPr>
          <a:xfrm>
            <a:off x="1134369" y="422047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2" name="object 1562" descr=""/>
          <p:cNvSpPr/>
          <p:nvPr/>
        </p:nvSpPr>
        <p:spPr>
          <a:xfrm>
            <a:off x="1203210" y="3029107"/>
            <a:ext cx="152400" cy="1136015"/>
          </a:xfrm>
          <a:custGeom>
            <a:avLst/>
            <a:gdLst/>
            <a:ahLst/>
            <a:cxnLst/>
            <a:rect l="l" t="t" r="r" b="b"/>
            <a:pathLst>
              <a:path w="152400" h="1136014">
                <a:moveTo>
                  <a:pt x="151792" y="388589"/>
                </a:moveTo>
                <a:lnTo>
                  <a:pt x="0" y="388589"/>
                </a:lnTo>
              </a:path>
              <a:path w="152400" h="1136014">
                <a:moveTo>
                  <a:pt x="151792" y="1105050"/>
                </a:moveTo>
                <a:lnTo>
                  <a:pt x="0" y="1105050"/>
                </a:lnTo>
              </a:path>
              <a:path w="152400" h="1136014">
                <a:moveTo>
                  <a:pt x="30358" y="388589"/>
                </a:moveTo>
                <a:lnTo>
                  <a:pt x="30358" y="1105050"/>
                </a:lnTo>
              </a:path>
              <a:path w="152400" h="1136014">
                <a:moveTo>
                  <a:pt x="59705" y="1135409"/>
                </a:moveTo>
                <a:lnTo>
                  <a:pt x="0" y="1075704"/>
                </a:lnTo>
              </a:path>
              <a:path w="152400" h="1136014">
                <a:moveTo>
                  <a:pt x="59705" y="417935"/>
                </a:moveTo>
                <a:lnTo>
                  <a:pt x="0" y="358230"/>
                </a:lnTo>
              </a:path>
              <a:path w="152400" h="1136014">
                <a:moveTo>
                  <a:pt x="151792" y="29346"/>
                </a:moveTo>
                <a:lnTo>
                  <a:pt x="0" y="29346"/>
                </a:lnTo>
              </a:path>
              <a:path w="152400" h="1136014">
                <a:moveTo>
                  <a:pt x="151792" y="388589"/>
                </a:moveTo>
                <a:lnTo>
                  <a:pt x="0" y="388589"/>
                </a:lnTo>
              </a:path>
              <a:path w="152400" h="1136014">
                <a:moveTo>
                  <a:pt x="30358" y="29346"/>
                </a:moveTo>
                <a:lnTo>
                  <a:pt x="30358" y="388589"/>
                </a:lnTo>
              </a:path>
              <a:path w="152400" h="1136014">
                <a:moveTo>
                  <a:pt x="59705" y="417935"/>
                </a:moveTo>
                <a:lnTo>
                  <a:pt x="0" y="358230"/>
                </a:lnTo>
              </a:path>
              <a:path w="152400" h="113601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3" name="object 1563" descr=""/>
          <p:cNvSpPr txBox="1"/>
          <p:nvPr/>
        </p:nvSpPr>
        <p:spPr>
          <a:xfrm>
            <a:off x="1134369" y="314477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4" name="object 1564" descr=""/>
          <p:cNvSpPr/>
          <p:nvPr/>
        </p:nvSpPr>
        <p:spPr>
          <a:xfrm>
            <a:off x="1203210" y="2669864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9242"/>
                </a:lnTo>
              </a:path>
              <a:path w="152400" h="419100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5" name="object 1565" descr=""/>
          <p:cNvSpPr txBox="1"/>
          <p:nvPr/>
        </p:nvSpPr>
        <p:spPr>
          <a:xfrm>
            <a:off x="1134369" y="278553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6" name="object 1566" descr=""/>
          <p:cNvSpPr/>
          <p:nvPr/>
        </p:nvSpPr>
        <p:spPr>
          <a:xfrm>
            <a:off x="1203210" y="2311633"/>
            <a:ext cx="152400" cy="419100"/>
          </a:xfrm>
          <a:custGeom>
            <a:avLst/>
            <a:gdLst/>
            <a:ahLst/>
            <a:cxnLst/>
            <a:rect l="l" t="t" r="r" b="b"/>
            <a:pathLst>
              <a:path w="152400" h="419100">
                <a:moveTo>
                  <a:pt x="151792" y="30358"/>
                </a:moveTo>
                <a:lnTo>
                  <a:pt x="0" y="30358"/>
                </a:lnTo>
              </a:path>
              <a:path w="152400" h="419100">
                <a:moveTo>
                  <a:pt x="151792" y="388589"/>
                </a:moveTo>
                <a:lnTo>
                  <a:pt x="0" y="388589"/>
                </a:lnTo>
              </a:path>
              <a:path w="152400" h="419100">
                <a:moveTo>
                  <a:pt x="30358" y="30358"/>
                </a:moveTo>
                <a:lnTo>
                  <a:pt x="30358" y="388589"/>
                </a:lnTo>
              </a:path>
              <a:path w="152400" h="419100">
                <a:moveTo>
                  <a:pt x="59705" y="418947"/>
                </a:moveTo>
                <a:lnTo>
                  <a:pt x="0" y="358230"/>
                </a:lnTo>
              </a:path>
              <a:path w="152400" h="41910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7" name="object 1567" descr=""/>
          <p:cNvSpPr txBox="1"/>
          <p:nvPr/>
        </p:nvSpPr>
        <p:spPr>
          <a:xfrm>
            <a:off x="1134369" y="2427302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68" name="object 1568" descr=""/>
          <p:cNvSpPr/>
          <p:nvPr/>
        </p:nvSpPr>
        <p:spPr>
          <a:xfrm>
            <a:off x="1203210" y="1953403"/>
            <a:ext cx="152400" cy="418465"/>
          </a:xfrm>
          <a:custGeom>
            <a:avLst/>
            <a:gdLst/>
            <a:ahLst/>
            <a:cxnLst/>
            <a:rect l="l" t="t" r="r" b="b"/>
            <a:pathLst>
              <a:path w="152400" h="418464">
                <a:moveTo>
                  <a:pt x="151792" y="173043"/>
                </a:moveTo>
                <a:lnTo>
                  <a:pt x="0" y="173043"/>
                </a:lnTo>
              </a:path>
              <a:path w="152400" h="418464">
                <a:moveTo>
                  <a:pt x="151792" y="388589"/>
                </a:moveTo>
                <a:lnTo>
                  <a:pt x="0" y="388589"/>
                </a:lnTo>
              </a:path>
              <a:path w="152400" h="418464">
                <a:moveTo>
                  <a:pt x="30358" y="173043"/>
                </a:moveTo>
                <a:lnTo>
                  <a:pt x="30358" y="388589"/>
                </a:lnTo>
              </a:path>
              <a:path w="152400" h="418464">
                <a:moveTo>
                  <a:pt x="59705" y="417935"/>
                </a:moveTo>
                <a:lnTo>
                  <a:pt x="0" y="358230"/>
                </a:lnTo>
              </a:path>
              <a:path w="152400" h="418464">
                <a:moveTo>
                  <a:pt x="59705" y="203402"/>
                </a:moveTo>
                <a:lnTo>
                  <a:pt x="0" y="143697"/>
                </a:lnTo>
              </a:path>
              <a:path w="152400" h="418464">
                <a:moveTo>
                  <a:pt x="151792" y="29346"/>
                </a:moveTo>
                <a:lnTo>
                  <a:pt x="0" y="29346"/>
                </a:lnTo>
              </a:path>
              <a:path w="152400" h="418464">
                <a:moveTo>
                  <a:pt x="151792" y="173043"/>
                </a:moveTo>
                <a:lnTo>
                  <a:pt x="0" y="173043"/>
                </a:lnTo>
              </a:path>
              <a:path w="152400" h="418464">
                <a:moveTo>
                  <a:pt x="30358" y="29346"/>
                </a:moveTo>
                <a:lnTo>
                  <a:pt x="30358" y="173043"/>
                </a:lnTo>
              </a:path>
              <a:path w="152400" h="418464">
                <a:moveTo>
                  <a:pt x="59705" y="203402"/>
                </a:moveTo>
                <a:lnTo>
                  <a:pt x="0" y="143697"/>
                </a:lnTo>
              </a:path>
              <a:path w="152400" h="41846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69" name="object 1569" descr=""/>
          <p:cNvSpPr txBox="1"/>
          <p:nvPr/>
        </p:nvSpPr>
        <p:spPr>
          <a:xfrm>
            <a:off x="1134369" y="1973275"/>
            <a:ext cx="118110" cy="3657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1800</a:t>
            </a:r>
            <a:r>
              <a:rPr dirty="0" sz="700" spc="-11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0" name="object 1570" descr=""/>
          <p:cNvSpPr/>
          <p:nvPr/>
        </p:nvSpPr>
        <p:spPr>
          <a:xfrm>
            <a:off x="1068620" y="1120567"/>
            <a:ext cx="177165" cy="4255770"/>
          </a:xfrm>
          <a:custGeom>
            <a:avLst/>
            <a:gdLst/>
            <a:ahLst/>
            <a:cxnLst/>
            <a:rect l="l" t="t" r="r" b="b"/>
            <a:pathLst>
              <a:path w="177165" h="4255770">
                <a:moveTo>
                  <a:pt x="177091" y="30358"/>
                </a:moveTo>
                <a:lnTo>
                  <a:pt x="0" y="30358"/>
                </a:lnTo>
              </a:path>
              <a:path w="177165" h="4255770">
                <a:moveTo>
                  <a:pt x="177091" y="4224896"/>
                </a:moveTo>
                <a:lnTo>
                  <a:pt x="0" y="4224896"/>
                </a:lnTo>
              </a:path>
              <a:path w="177165" h="4255770">
                <a:moveTo>
                  <a:pt x="30358" y="30358"/>
                </a:moveTo>
                <a:lnTo>
                  <a:pt x="30358" y="4224896"/>
                </a:lnTo>
              </a:path>
              <a:path w="177165" h="4255770">
                <a:moveTo>
                  <a:pt x="59705" y="4255255"/>
                </a:moveTo>
                <a:lnTo>
                  <a:pt x="0" y="4195550"/>
                </a:lnTo>
              </a:path>
              <a:path w="177165" h="425577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1" name="object 1571" descr=""/>
          <p:cNvSpPr txBox="1"/>
          <p:nvPr/>
        </p:nvSpPr>
        <p:spPr>
          <a:xfrm>
            <a:off x="999779" y="3480959"/>
            <a:ext cx="252729" cy="40132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71450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35000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2" name="object 1572" descr=""/>
          <p:cNvSpPr/>
          <p:nvPr/>
        </p:nvSpPr>
        <p:spPr>
          <a:xfrm>
            <a:off x="1203210" y="5180515"/>
            <a:ext cx="152400" cy="195580"/>
          </a:xfrm>
          <a:custGeom>
            <a:avLst/>
            <a:gdLst/>
            <a:ahLst/>
            <a:cxnLst/>
            <a:rect l="l" t="t" r="r" b="b"/>
            <a:pathLst>
              <a:path w="152400" h="195579">
                <a:moveTo>
                  <a:pt x="151792" y="29346"/>
                </a:moveTo>
                <a:lnTo>
                  <a:pt x="0" y="29346"/>
                </a:lnTo>
              </a:path>
              <a:path w="152400" h="195579">
                <a:moveTo>
                  <a:pt x="151792" y="164948"/>
                </a:moveTo>
                <a:lnTo>
                  <a:pt x="0" y="164948"/>
                </a:lnTo>
              </a:path>
              <a:path w="152400" h="195579">
                <a:moveTo>
                  <a:pt x="30358" y="29346"/>
                </a:moveTo>
                <a:lnTo>
                  <a:pt x="30358" y="164948"/>
                </a:lnTo>
              </a:path>
              <a:path w="152400" h="195579">
                <a:moveTo>
                  <a:pt x="59705" y="195306"/>
                </a:moveTo>
                <a:lnTo>
                  <a:pt x="0" y="135601"/>
                </a:lnTo>
              </a:path>
              <a:path w="152400" h="19557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3" name="object 1573" descr=""/>
          <p:cNvSpPr txBox="1"/>
          <p:nvPr/>
        </p:nvSpPr>
        <p:spPr>
          <a:xfrm>
            <a:off x="1134369" y="5225686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574" name="object 1574" descr=""/>
          <p:cNvGrpSpPr/>
          <p:nvPr/>
        </p:nvGrpSpPr>
        <p:grpSpPr>
          <a:xfrm>
            <a:off x="1257081" y="1147115"/>
            <a:ext cx="8740140" cy="10146665"/>
            <a:chOff x="1257081" y="1147115"/>
            <a:chExt cx="8740140" cy="10146665"/>
          </a:xfrm>
        </p:grpSpPr>
        <p:sp>
          <p:nvSpPr>
            <p:cNvPr id="1575" name="object 1575" descr=""/>
            <p:cNvSpPr/>
            <p:nvPr/>
          </p:nvSpPr>
          <p:spPr>
            <a:xfrm>
              <a:off x="1260891" y="1150925"/>
              <a:ext cx="8732520" cy="10139045"/>
            </a:xfrm>
            <a:custGeom>
              <a:avLst/>
              <a:gdLst/>
              <a:ahLst/>
              <a:cxnLst/>
              <a:rect l="l" t="t" r="r" b="b"/>
              <a:pathLst>
                <a:path w="8732520" h="10139045">
                  <a:moveTo>
                    <a:pt x="0" y="5944202"/>
                  </a:moveTo>
                  <a:lnTo>
                    <a:pt x="0" y="10138740"/>
                  </a:lnTo>
                  <a:lnTo>
                    <a:pt x="3832259" y="10138740"/>
                  </a:lnTo>
                  <a:lnTo>
                    <a:pt x="3832259" y="5944202"/>
                  </a:lnTo>
                  <a:lnTo>
                    <a:pt x="0" y="5944202"/>
                  </a:lnTo>
                </a:path>
                <a:path w="8732520" h="10139045">
                  <a:moveTo>
                    <a:pt x="4899868" y="5944202"/>
                  </a:moveTo>
                  <a:lnTo>
                    <a:pt x="4899868" y="10138740"/>
                  </a:lnTo>
                  <a:lnTo>
                    <a:pt x="8732128" y="10138740"/>
                  </a:lnTo>
                  <a:lnTo>
                    <a:pt x="8732128" y="5944202"/>
                  </a:lnTo>
                  <a:lnTo>
                    <a:pt x="4899868" y="5944202"/>
                  </a:lnTo>
                </a:path>
                <a:path w="8732520" h="10139045">
                  <a:moveTo>
                    <a:pt x="0" y="0"/>
                  </a:moveTo>
                  <a:lnTo>
                    <a:pt x="0" y="4194538"/>
                  </a:lnTo>
                  <a:lnTo>
                    <a:pt x="3832259" y="4194538"/>
                  </a:lnTo>
                  <a:lnTo>
                    <a:pt x="3832259" y="0"/>
                  </a:lnTo>
                  <a:lnTo>
                    <a:pt x="0" y="0"/>
                  </a:lnTo>
                </a:path>
                <a:path w="8732520" h="10139045">
                  <a:moveTo>
                    <a:pt x="4899868" y="0"/>
                  </a:moveTo>
                  <a:lnTo>
                    <a:pt x="4899868" y="4194538"/>
                  </a:lnTo>
                  <a:lnTo>
                    <a:pt x="8732128" y="4194538"/>
                  </a:lnTo>
                  <a:lnTo>
                    <a:pt x="8732128" y="0"/>
                  </a:lnTo>
                  <a:lnTo>
                    <a:pt x="4899868" y="0"/>
                  </a:lnTo>
                </a:path>
              </a:pathLst>
            </a:custGeom>
            <a:ln w="70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576" name="object 1576" descr=""/>
            <p:cNvSpPr/>
            <p:nvPr/>
          </p:nvSpPr>
          <p:spPr>
            <a:xfrm>
              <a:off x="6103078" y="7180131"/>
              <a:ext cx="152400" cy="777240"/>
            </a:xfrm>
            <a:custGeom>
              <a:avLst/>
              <a:gdLst/>
              <a:ahLst/>
              <a:cxnLst/>
              <a:rect l="l" t="t" r="r" b="b"/>
              <a:pathLst>
                <a:path w="152400" h="777240">
                  <a:moveTo>
                    <a:pt x="151792" y="30358"/>
                  </a:moveTo>
                  <a:lnTo>
                    <a:pt x="0" y="30358"/>
                  </a:lnTo>
                </a:path>
                <a:path w="152400" h="777240">
                  <a:moveTo>
                    <a:pt x="151792" y="747832"/>
                  </a:moveTo>
                  <a:lnTo>
                    <a:pt x="0" y="747832"/>
                  </a:lnTo>
                </a:path>
                <a:path w="152400" h="777240">
                  <a:moveTo>
                    <a:pt x="30358" y="30358"/>
                  </a:moveTo>
                  <a:lnTo>
                    <a:pt x="30358" y="747832"/>
                  </a:lnTo>
                </a:path>
                <a:path w="152400" h="777240">
                  <a:moveTo>
                    <a:pt x="59705" y="777178"/>
                  </a:moveTo>
                  <a:lnTo>
                    <a:pt x="0" y="717473"/>
                  </a:lnTo>
                </a:path>
                <a:path w="152400" h="777240">
                  <a:moveTo>
                    <a:pt x="59705" y="60717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577" name="object 1577" descr=""/>
          <p:cNvSpPr txBox="1"/>
          <p:nvPr/>
        </p:nvSpPr>
        <p:spPr>
          <a:xfrm>
            <a:off x="6034237" y="7476939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78" name="object 1578" descr=""/>
          <p:cNvSpPr/>
          <p:nvPr/>
        </p:nvSpPr>
        <p:spPr>
          <a:xfrm>
            <a:off x="1203210" y="1235929"/>
            <a:ext cx="152400" cy="777240"/>
          </a:xfrm>
          <a:custGeom>
            <a:avLst/>
            <a:gdLst/>
            <a:ahLst/>
            <a:cxnLst/>
            <a:rect l="l" t="t" r="r" b="b"/>
            <a:pathLst>
              <a:path w="152400" h="777239">
                <a:moveTo>
                  <a:pt x="151792" y="30358"/>
                </a:moveTo>
                <a:lnTo>
                  <a:pt x="0" y="30358"/>
                </a:lnTo>
              </a:path>
              <a:path w="152400" h="777239">
                <a:moveTo>
                  <a:pt x="151792" y="746820"/>
                </a:moveTo>
                <a:lnTo>
                  <a:pt x="0" y="746820"/>
                </a:lnTo>
              </a:path>
              <a:path w="152400" h="777239">
                <a:moveTo>
                  <a:pt x="30358" y="30358"/>
                </a:moveTo>
                <a:lnTo>
                  <a:pt x="30358" y="746820"/>
                </a:lnTo>
              </a:path>
              <a:path w="152400" h="777239">
                <a:moveTo>
                  <a:pt x="59705" y="777178"/>
                </a:moveTo>
                <a:lnTo>
                  <a:pt x="0" y="717473"/>
                </a:lnTo>
              </a:path>
              <a:path w="152400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79" name="object 1579" descr=""/>
          <p:cNvSpPr txBox="1"/>
          <p:nvPr/>
        </p:nvSpPr>
        <p:spPr>
          <a:xfrm>
            <a:off x="1134369" y="153273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0" name="object 1580" descr=""/>
          <p:cNvSpPr/>
          <p:nvPr/>
        </p:nvSpPr>
        <p:spPr>
          <a:xfrm>
            <a:off x="6103078" y="1235929"/>
            <a:ext cx="152400" cy="777240"/>
          </a:xfrm>
          <a:custGeom>
            <a:avLst/>
            <a:gdLst/>
            <a:ahLst/>
            <a:cxnLst/>
            <a:rect l="l" t="t" r="r" b="b"/>
            <a:pathLst>
              <a:path w="152400" h="777239">
                <a:moveTo>
                  <a:pt x="151792" y="30358"/>
                </a:moveTo>
                <a:lnTo>
                  <a:pt x="0" y="30358"/>
                </a:lnTo>
              </a:path>
              <a:path w="152400" h="777239">
                <a:moveTo>
                  <a:pt x="151792" y="746820"/>
                </a:moveTo>
                <a:lnTo>
                  <a:pt x="0" y="746820"/>
                </a:lnTo>
              </a:path>
              <a:path w="152400" h="777239">
                <a:moveTo>
                  <a:pt x="30358" y="30358"/>
                </a:moveTo>
                <a:lnTo>
                  <a:pt x="30358" y="746820"/>
                </a:lnTo>
              </a:path>
              <a:path w="152400" h="777239">
                <a:moveTo>
                  <a:pt x="59705" y="777178"/>
                </a:moveTo>
                <a:lnTo>
                  <a:pt x="0" y="717473"/>
                </a:lnTo>
              </a:path>
              <a:path w="152400" h="77723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1" name="object 1581" descr=""/>
          <p:cNvSpPr txBox="1"/>
          <p:nvPr/>
        </p:nvSpPr>
        <p:spPr>
          <a:xfrm>
            <a:off x="6034237" y="153273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2" name="object 1582" descr=""/>
          <p:cNvSpPr/>
          <p:nvPr/>
        </p:nvSpPr>
        <p:spPr>
          <a:xfrm>
            <a:off x="1203210" y="7064769"/>
            <a:ext cx="152400" cy="176530"/>
          </a:xfrm>
          <a:custGeom>
            <a:avLst/>
            <a:gdLst/>
            <a:ahLst/>
            <a:cxnLst/>
            <a:rect l="l" t="t" r="r" b="b"/>
            <a:pathLst>
              <a:path w="152400" h="176529">
                <a:moveTo>
                  <a:pt x="151792" y="30358"/>
                </a:moveTo>
                <a:lnTo>
                  <a:pt x="0" y="30358"/>
                </a:lnTo>
              </a:path>
              <a:path w="152400" h="176529">
                <a:moveTo>
                  <a:pt x="151792" y="145720"/>
                </a:moveTo>
                <a:lnTo>
                  <a:pt x="0" y="145720"/>
                </a:lnTo>
              </a:path>
              <a:path w="152400" h="176529">
                <a:moveTo>
                  <a:pt x="30358" y="30358"/>
                </a:moveTo>
                <a:lnTo>
                  <a:pt x="30358" y="145720"/>
                </a:lnTo>
              </a:path>
              <a:path w="152400" h="176529">
                <a:moveTo>
                  <a:pt x="59705" y="176079"/>
                </a:moveTo>
                <a:lnTo>
                  <a:pt x="0" y="115362"/>
                </a:lnTo>
              </a:path>
              <a:path w="152400" h="17652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3" name="object 1583" descr=""/>
          <p:cNvSpPr txBox="1"/>
          <p:nvPr/>
        </p:nvSpPr>
        <p:spPr>
          <a:xfrm>
            <a:off x="1134369" y="707047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4" name="object 1584" descr=""/>
          <p:cNvSpPr/>
          <p:nvPr/>
        </p:nvSpPr>
        <p:spPr>
          <a:xfrm>
            <a:off x="6103078" y="11124718"/>
            <a:ext cx="152400" cy="195580"/>
          </a:xfrm>
          <a:custGeom>
            <a:avLst/>
            <a:gdLst/>
            <a:ahLst/>
            <a:cxnLst/>
            <a:rect l="l" t="t" r="r" b="b"/>
            <a:pathLst>
              <a:path w="152400" h="195579">
                <a:moveTo>
                  <a:pt x="151792" y="29346"/>
                </a:moveTo>
                <a:lnTo>
                  <a:pt x="0" y="29346"/>
                </a:lnTo>
              </a:path>
              <a:path w="152400" h="195579">
                <a:moveTo>
                  <a:pt x="151792" y="164948"/>
                </a:moveTo>
                <a:lnTo>
                  <a:pt x="0" y="164948"/>
                </a:lnTo>
              </a:path>
              <a:path w="152400" h="195579">
                <a:moveTo>
                  <a:pt x="30358" y="29346"/>
                </a:moveTo>
                <a:lnTo>
                  <a:pt x="30358" y="164948"/>
                </a:lnTo>
              </a:path>
              <a:path w="152400" h="195579">
                <a:moveTo>
                  <a:pt x="59705" y="195306"/>
                </a:moveTo>
                <a:lnTo>
                  <a:pt x="0" y="135601"/>
                </a:lnTo>
              </a:path>
              <a:path w="152400" h="19557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5" name="object 1585" descr=""/>
          <p:cNvSpPr txBox="1"/>
          <p:nvPr/>
        </p:nvSpPr>
        <p:spPr>
          <a:xfrm>
            <a:off x="6034237" y="11169888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6" name="object 1586" descr=""/>
          <p:cNvSpPr/>
          <p:nvPr/>
        </p:nvSpPr>
        <p:spPr>
          <a:xfrm>
            <a:off x="6103078" y="7064769"/>
            <a:ext cx="152400" cy="176530"/>
          </a:xfrm>
          <a:custGeom>
            <a:avLst/>
            <a:gdLst/>
            <a:ahLst/>
            <a:cxnLst/>
            <a:rect l="l" t="t" r="r" b="b"/>
            <a:pathLst>
              <a:path w="152400" h="176529">
                <a:moveTo>
                  <a:pt x="151792" y="30358"/>
                </a:moveTo>
                <a:lnTo>
                  <a:pt x="0" y="30358"/>
                </a:lnTo>
              </a:path>
              <a:path w="152400" h="176529">
                <a:moveTo>
                  <a:pt x="151792" y="145720"/>
                </a:moveTo>
                <a:lnTo>
                  <a:pt x="0" y="145720"/>
                </a:lnTo>
              </a:path>
              <a:path w="152400" h="176529">
                <a:moveTo>
                  <a:pt x="30358" y="30358"/>
                </a:moveTo>
                <a:lnTo>
                  <a:pt x="30358" y="145720"/>
                </a:lnTo>
              </a:path>
              <a:path w="152400" h="176529">
                <a:moveTo>
                  <a:pt x="59705" y="176079"/>
                </a:moveTo>
                <a:lnTo>
                  <a:pt x="0" y="115362"/>
                </a:lnTo>
              </a:path>
              <a:path w="152400" h="17652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7" name="object 1587" descr=""/>
          <p:cNvSpPr txBox="1"/>
          <p:nvPr/>
        </p:nvSpPr>
        <p:spPr>
          <a:xfrm>
            <a:off x="6034237" y="707047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88" name="object 1588" descr=""/>
          <p:cNvSpPr/>
          <p:nvPr/>
        </p:nvSpPr>
        <p:spPr>
          <a:xfrm>
            <a:off x="6103078" y="5180515"/>
            <a:ext cx="152400" cy="195580"/>
          </a:xfrm>
          <a:custGeom>
            <a:avLst/>
            <a:gdLst/>
            <a:ahLst/>
            <a:cxnLst/>
            <a:rect l="l" t="t" r="r" b="b"/>
            <a:pathLst>
              <a:path w="152400" h="195579">
                <a:moveTo>
                  <a:pt x="151792" y="29346"/>
                </a:moveTo>
                <a:lnTo>
                  <a:pt x="0" y="29346"/>
                </a:lnTo>
              </a:path>
              <a:path w="152400" h="195579">
                <a:moveTo>
                  <a:pt x="151792" y="164948"/>
                </a:moveTo>
                <a:lnTo>
                  <a:pt x="0" y="164948"/>
                </a:lnTo>
              </a:path>
              <a:path w="152400" h="195579">
                <a:moveTo>
                  <a:pt x="30358" y="29346"/>
                </a:moveTo>
                <a:lnTo>
                  <a:pt x="30358" y="164948"/>
                </a:lnTo>
              </a:path>
              <a:path w="152400" h="195579">
                <a:moveTo>
                  <a:pt x="59705" y="195306"/>
                </a:moveTo>
                <a:lnTo>
                  <a:pt x="0" y="135601"/>
                </a:lnTo>
              </a:path>
              <a:path w="152400" h="19557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89" name="object 1589" descr=""/>
          <p:cNvSpPr txBox="1"/>
          <p:nvPr/>
        </p:nvSpPr>
        <p:spPr>
          <a:xfrm>
            <a:off x="6034237" y="5225686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0" name="object 1590" descr=""/>
          <p:cNvSpPr/>
          <p:nvPr/>
        </p:nvSpPr>
        <p:spPr>
          <a:xfrm>
            <a:off x="6103078" y="1120567"/>
            <a:ext cx="152400" cy="175260"/>
          </a:xfrm>
          <a:custGeom>
            <a:avLst/>
            <a:gdLst/>
            <a:ahLst/>
            <a:cxnLst/>
            <a:rect l="l" t="t" r="r" b="b"/>
            <a:pathLst>
              <a:path w="152400" h="175259">
                <a:moveTo>
                  <a:pt x="151792" y="30358"/>
                </a:moveTo>
                <a:lnTo>
                  <a:pt x="0" y="30358"/>
                </a:lnTo>
              </a:path>
              <a:path w="152400" h="175259">
                <a:moveTo>
                  <a:pt x="151792" y="145720"/>
                </a:moveTo>
                <a:lnTo>
                  <a:pt x="0" y="145720"/>
                </a:lnTo>
              </a:path>
              <a:path w="152400" h="175259">
                <a:moveTo>
                  <a:pt x="30358" y="30358"/>
                </a:moveTo>
                <a:lnTo>
                  <a:pt x="30358" y="145720"/>
                </a:lnTo>
              </a:path>
              <a:path w="152400" h="175259">
                <a:moveTo>
                  <a:pt x="59705" y="175067"/>
                </a:moveTo>
                <a:lnTo>
                  <a:pt x="0" y="115362"/>
                </a:lnTo>
              </a:path>
              <a:path w="152400" h="175259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1" name="object 1591" descr=""/>
          <p:cNvSpPr txBox="1"/>
          <p:nvPr/>
        </p:nvSpPr>
        <p:spPr>
          <a:xfrm>
            <a:off x="6034237" y="112627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592" name="object 1592" descr=""/>
          <p:cNvSpPr/>
          <p:nvPr/>
        </p:nvSpPr>
        <p:spPr>
          <a:xfrm>
            <a:off x="1231544" y="11363538"/>
            <a:ext cx="362585" cy="121920"/>
          </a:xfrm>
          <a:custGeom>
            <a:avLst/>
            <a:gdLst/>
            <a:ahLst/>
            <a:cxnLst/>
            <a:rect l="l" t="t" r="r" b="b"/>
            <a:pathLst>
              <a:path w="362584" h="121920">
                <a:moveTo>
                  <a:pt x="29346" y="0"/>
                </a:moveTo>
                <a:lnTo>
                  <a:pt x="29346" y="121434"/>
                </a:lnTo>
              </a:path>
              <a:path w="362584" h="121920">
                <a:moveTo>
                  <a:pt x="331920" y="0"/>
                </a:moveTo>
                <a:lnTo>
                  <a:pt x="331920" y="121434"/>
                </a:lnTo>
              </a:path>
              <a:path w="362584" h="121920">
                <a:moveTo>
                  <a:pt x="29346" y="92087"/>
                </a:moveTo>
                <a:lnTo>
                  <a:pt x="331920" y="92087"/>
                </a:lnTo>
              </a:path>
              <a:path w="362584" h="121920">
                <a:moveTo>
                  <a:pt x="302573" y="121434"/>
                </a:moveTo>
                <a:lnTo>
                  <a:pt x="362278" y="61729"/>
                </a:lnTo>
              </a:path>
              <a:path w="362584" h="121920">
                <a:moveTo>
                  <a:pt x="0" y="121434"/>
                </a:moveTo>
                <a:lnTo>
                  <a:pt x="59705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3" name="object 1593" descr=""/>
          <p:cNvSpPr txBox="1"/>
          <p:nvPr/>
        </p:nvSpPr>
        <p:spPr>
          <a:xfrm>
            <a:off x="1307896" y="11335031"/>
            <a:ext cx="887730" cy="48387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r>
              <a:rPr dirty="0" sz="700" spc="24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9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224154">
              <a:lnSpc>
                <a:spcPct val="100000"/>
              </a:lnSpc>
              <a:spcBef>
                <a:spcPts val="495"/>
              </a:spcBef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594" name="object 1594" descr=""/>
          <p:cNvSpPr/>
          <p:nvPr/>
        </p:nvSpPr>
        <p:spPr>
          <a:xfrm>
            <a:off x="6131413" y="11363538"/>
            <a:ext cx="362585" cy="121920"/>
          </a:xfrm>
          <a:custGeom>
            <a:avLst/>
            <a:gdLst/>
            <a:ahLst/>
            <a:cxnLst/>
            <a:rect l="l" t="t" r="r" b="b"/>
            <a:pathLst>
              <a:path w="362585" h="121920">
                <a:moveTo>
                  <a:pt x="29346" y="0"/>
                </a:moveTo>
                <a:lnTo>
                  <a:pt x="29346" y="121434"/>
                </a:lnTo>
              </a:path>
              <a:path w="362585" h="121920">
                <a:moveTo>
                  <a:pt x="331920" y="0"/>
                </a:moveTo>
                <a:lnTo>
                  <a:pt x="331920" y="121434"/>
                </a:lnTo>
              </a:path>
              <a:path w="362585" h="121920">
                <a:moveTo>
                  <a:pt x="29346" y="92087"/>
                </a:moveTo>
                <a:lnTo>
                  <a:pt x="331920" y="92087"/>
                </a:lnTo>
              </a:path>
              <a:path w="362585" h="121920">
                <a:moveTo>
                  <a:pt x="302573" y="121434"/>
                </a:moveTo>
                <a:lnTo>
                  <a:pt x="362278" y="61729"/>
                </a:lnTo>
              </a:path>
              <a:path w="362585" h="121920">
                <a:moveTo>
                  <a:pt x="0" y="121434"/>
                </a:moveTo>
                <a:lnTo>
                  <a:pt x="59705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5" name="object 1595" descr=""/>
          <p:cNvSpPr txBox="1"/>
          <p:nvPr/>
        </p:nvSpPr>
        <p:spPr>
          <a:xfrm>
            <a:off x="6207764" y="11335031"/>
            <a:ext cx="887730" cy="48387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r>
              <a:rPr dirty="0" sz="700" spc="24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9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224154">
              <a:lnSpc>
                <a:spcPct val="100000"/>
              </a:lnSpc>
              <a:spcBef>
                <a:spcPts val="495"/>
              </a:spcBef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596" name="object 1596" descr=""/>
          <p:cNvSpPr/>
          <p:nvPr/>
        </p:nvSpPr>
        <p:spPr>
          <a:xfrm>
            <a:off x="6131413" y="5419336"/>
            <a:ext cx="362585" cy="121920"/>
          </a:xfrm>
          <a:custGeom>
            <a:avLst/>
            <a:gdLst/>
            <a:ahLst/>
            <a:cxnLst/>
            <a:rect l="l" t="t" r="r" b="b"/>
            <a:pathLst>
              <a:path w="362585" h="121920">
                <a:moveTo>
                  <a:pt x="29346" y="0"/>
                </a:moveTo>
                <a:lnTo>
                  <a:pt x="29346" y="121434"/>
                </a:lnTo>
              </a:path>
              <a:path w="362585" h="121920">
                <a:moveTo>
                  <a:pt x="331920" y="0"/>
                </a:moveTo>
                <a:lnTo>
                  <a:pt x="331920" y="121434"/>
                </a:lnTo>
              </a:path>
              <a:path w="362585" h="121920">
                <a:moveTo>
                  <a:pt x="29346" y="91075"/>
                </a:moveTo>
                <a:lnTo>
                  <a:pt x="331920" y="91075"/>
                </a:lnTo>
              </a:path>
              <a:path w="362585" h="121920">
                <a:moveTo>
                  <a:pt x="302573" y="121434"/>
                </a:moveTo>
                <a:lnTo>
                  <a:pt x="362278" y="61729"/>
                </a:lnTo>
              </a:path>
              <a:path w="362585" h="121920">
                <a:moveTo>
                  <a:pt x="0" y="121434"/>
                </a:moveTo>
                <a:lnTo>
                  <a:pt x="59705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7" name="object 1597" descr=""/>
          <p:cNvSpPr txBox="1"/>
          <p:nvPr/>
        </p:nvSpPr>
        <p:spPr>
          <a:xfrm>
            <a:off x="6207764" y="5390829"/>
            <a:ext cx="887730" cy="483234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r>
              <a:rPr dirty="0" sz="700" spc="24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9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</a:pPr>
            <a:endParaRPr sz="700">
              <a:latin typeface="ISOCPEUR"/>
              <a:cs typeface="ISOCPEUR"/>
            </a:endParaRPr>
          </a:p>
          <a:p>
            <a:pPr marL="224154">
              <a:lnSpc>
                <a:spcPct val="100000"/>
              </a:lnSpc>
              <a:spcBef>
                <a:spcPts val="490"/>
              </a:spcBef>
            </a:pPr>
            <a:r>
              <a:rPr dirty="0" sz="1150" i="1">
                <a:latin typeface="ISOCPEUR"/>
                <a:cs typeface="ISOCPEUR"/>
              </a:rPr>
              <a:t>1</a:t>
            </a:r>
            <a:r>
              <a:rPr dirty="0" sz="1150" spc="495" i="1">
                <a:latin typeface="ISOCPEUR"/>
                <a:cs typeface="ISOCPEUR"/>
              </a:rPr>
              <a:t> </a:t>
            </a:r>
            <a:r>
              <a:rPr dirty="0" sz="1150" i="1">
                <a:latin typeface="ISOCPEUR"/>
                <a:cs typeface="ISOCPEUR"/>
              </a:rPr>
              <a:t>2</a:t>
            </a:r>
            <a:r>
              <a:rPr dirty="0" sz="1150" spc="415" i="1">
                <a:latin typeface="ISOCPEUR"/>
                <a:cs typeface="ISOCPEUR"/>
              </a:rPr>
              <a:t> </a:t>
            </a:r>
            <a:r>
              <a:rPr dirty="0" sz="1150" spc="-50" i="1">
                <a:latin typeface="ISOCPEUR"/>
                <a:cs typeface="ISOCPEUR"/>
              </a:rPr>
              <a:t>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598" name="object 1598" descr=""/>
          <p:cNvSpPr/>
          <p:nvPr/>
        </p:nvSpPr>
        <p:spPr>
          <a:xfrm>
            <a:off x="1231544" y="5419336"/>
            <a:ext cx="362585" cy="121920"/>
          </a:xfrm>
          <a:custGeom>
            <a:avLst/>
            <a:gdLst/>
            <a:ahLst/>
            <a:cxnLst/>
            <a:rect l="l" t="t" r="r" b="b"/>
            <a:pathLst>
              <a:path w="362584" h="121920">
                <a:moveTo>
                  <a:pt x="29346" y="0"/>
                </a:moveTo>
                <a:lnTo>
                  <a:pt x="29346" y="121434"/>
                </a:lnTo>
              </a:path>
              <a:path w="362584" h="121920">
                <a:moveTo>
                  <a:pt x="331920" y="0"/>
                </a:moveTo>
                <a:lnTo>
                  <a:pt x="331920" y="121434"/>
                </a:lnTo>
              </a:path>
              <a:path w="362584" h="121920">
                <a:moveTo>
                  <a:pt x="29346" y="91075"/>
                </a:moveTo>
                <a:lnTo>
                  <a:pt x="331920" y="91075"/>
                </a:lnTo>
              </a:path>
              <a:path w="362584" h="121920">
                <a:moveTo>
                  <a:pt x="302573" y="121434"/>
                </a:moveTo>
                <a:lnTo>
                  <a:pt x="362278" y="61729"/>
                </a:lnTo>
              </a:path>
              <a:path w="362584" h="121920">
                <a:moveTo>
                  <a:pt x="0" y="121434"/>
                </a:moveTo>
                <a:lnTo>
                  <a:pt x="59705" y="6172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599" name="object 1599" descr=""/>
          <p:cNvSpPr txBox="1"/>
          <p:nvPr/>
        </p:nvSpPr>
        <p:spPr>
          <a:xfrm>
            <a:off x="1307896" y="5390829"/>
            <a:ext cx="8877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2500</a:t>
            </a:r>
            <a:r>
              <a:rPr dirty="0" sz="700" spc="24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-13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r>
              <a:rPr dirty="0" sz="700" spc="195" i="1">
                <a:solidFill>
                  <a:srgbClr val="0000DD"/>
                </a:solidFill>
                <a:latin typeface="ISOCPEUR"/>
                <a:cs typeface="ISOCPEUR"/>
              </a:rPr>
              <a:t>  </a:t>
            </a: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0" name="object 1600" descr=""/>
          <p:cNvSpPr/>
          <p:nvPr/>
        </p:nvSpPr>
        <p:spPr>
          <a:xfrm>
            <a:off x="1068620" y="7064769"/>
            <a:ext cx="177165" cy="4255770"/>
          </a:xfrm>
          <a:custGeom>
            <a:avLst/>
            <a:gdLst/>
            <a:ahLst/>
            <a:cxnLst/>
            <a:rect l="l" t="t" r="r" b="b"/>
            <a:pathLst>
              <a:path w="177165" h="4255770">
                <a:moveTo>
                  <a:pt x="177091" y="30358"/>
                </a:moveTo>
                <a:lnTo>
                  <a:pt x="0" y="30358"/>
                </a:lnTo>
              </a:path>
              <a:path w="177165" h="4255770">
                <a:moveTo>
                  <a:pt x="177091" y="4224896"/>
                </a:moveTo>
                <a:lnTo>
                  <a:pt x="0" y="4224896"/>
                </a:lnTo>
              </a:path>
              <a:path w="177165" h="4255770">
                <a:moveTo>
                  <a:pt x="30358" y="30358"/>
                </a:moveTo>
                <a:lnTo>
                  <a:pt x="30358" y="4224896"/>
                </a:lnTo>
              </a:path>
              <a:path w="177165" h="4255770">
                <a:moveTo>
                  <a:pt x="59705" y="4255255"/>
                </a:moveTo>
                <a:lnTo>
                  <a:pt x="0" y="4195550"/>
                </a:lnTo>
              </a:path>
              <a:path w="177165" h="425577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601" name="object 1601" descr=""/>
          <p:cNvSpPr txBox="1"/>
          <p:nvPr/>
        </p:nvSpPr>
        <p:spPr>
          <a:xfrm>
            <a:off x="999779" y="9425161"/>
            <a:ext cx="252729" cy="4019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72085">
              <a:lnSpc>
                <a:spcPts val="800"/>
              </a:lnSpc>
            </a:pPr>
            <a:r>
              <a:rPr dirty="0" sz="700" spc="-10" i="1">
                <a:solidFill>
                  <a:srgbClr val="0000DD"/>
                </a:solidFill>
                <a:latin typeface="ISOCPEUR"/>
                <a:cs typeface="ISOCPEUR"/>
              </a:rPr>
              <a:t>35000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19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6000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2" name="object 1602" descr=""/>
          <p:cNvSpPr txBox="1"/>
          <p:nvPr/>
        </p:nvSpPr>
        <p:spPr>
          <a:xfrm>
            <a:off x="16853493" y="119246"/>
            <a:ext cx="17672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Специфікація</a:t>
            </a:r>
            <a:r>
              <a:rPr dirty="0" sz="850" spc="10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плити</a:t>
            </a:r>
            <a:r>
              <a:rPr dirty="0" sz="850" spc="11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монолітної</a:t>
            </a:r>
            <a:r>
              <a:rPr dirty="0" sz="850" spc="11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Фм-</a:t>
            </a:r>
            <a:r>
              <a:rPr dirty="0" sz="850" spc="-50" i="1">
                <a:latin typeface="ISOCPEUR"/>
                <a:cs typeface="ISOCPEUR"/>
              </a:rPr>
              <a:t>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603" name="object 1603" descr=""/>
          <p:cNvSpPr txBox="1"/>
          <p:nvPr/>
        </p:nvSpPr>
        <p:spPr>
          <a:xfrm>
            <a:off x="15571350" y="367501"/>
            <a:ext cx="288925" cy="23622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92075" marR="5080" indent="-80010">
              <a:lnSpc>
                <a:spcPts val="780"/>
              </a:lnSpc>
              <a:spcBef>
                <a:spcPts val="204"/>
              </a:spcBef>
            </a:pPr>
            <a:r>
              <a:rPr dirty="0" sz="700" spc="-10" i="1">
                <a:latin typeface="ISOCPEUR"/>
                <a:cs typeface="ISOCPEUR"/>
              </a:rPr>
              <a:t>Марка,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spc="-20" i="1">
                <a:latin typeface="ISOCPEUR"/>
                <a:cs typeface="ISOCPEUR"/>
              </a:rPr>
              <a:t>поз.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4" name="object 1604" descr=""/>
          <p:cNvSpPr txBox="1"/>
          <p:nvPr/>
        </p:nvSpPr>
        <p:spPr>
          <a:xfrm>
            <a:off x="16373828" y="417088"/>
            <a:ext cx="468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Позначення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5" name="object 1605" descr=""/>
          <p:cNvSpPr txBox="1"/>
          <p:nvPr/>
        </p:nvSpPr>
        <p:spPr>
          <a:xfrm>
            <a:off x="17816870" y="407980"/>
            <a:ext cx="5702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Найменування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6" name="object 1606" descr=""/>
          <p:cNvSpPr txBox="1"/>
          <p:nvPr/>
        </p:nvSpPr>
        <p:spPr>
          <a:xfrm>
            <a:off x="18854019" y="417088"/>
            <a:ext cx="591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Кільк.</a:t>
            </a:r>
            <a:r>
              <a:rPr dirty="0" sz="700" spc="459" i="1">
                <a:latin typeface="ISOCPEUR"/>
                <a:cs typeface="ISOCPEUR"/>
              </a:rPr>
              <a:t> </a:t>
            </a:r>
            <a:r>
              <a:rPr dirty="0" baseline="31746" sz="1050" spc="-15" i="1">
                <a:latin typeface="ISOCPEUR"/>
                <a:cs typeface="ISOCPEUR"/>
              </a:rPr>
              <a:t>Маса,</a:t>
            </a:r>
            <a:endParaRPr baseline="31746" sz="1050">
              <a:latin typeface="ISOCPEUR"/>
              <a:cs typeface="ISOCPEUR"/>
            </a:endParaRPr>
          </a:p>
        </p:txBody>
      </p:sp>
      <p:sp>
        <p:nvSpPr>
          <p:cNvPr id="1607" name="object 1607" descr=""/>
          <p:cNvSpPr txBox="1"/>
          <p:nvPr/>
        </p:nvSpPr>
        <p:spPr>
          <a:xfrm>
            <a:off x="19176933" y="466674"/>
            <a:ext cx="245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од.кг.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8" name="object 1608" descr=""/>
          <p:cNvSpPr txBox="1"/>
          <p:nvPr/>
        </p:nvSpPr>
        <p:spPr>
          <a:xfrm>
            <a:off x="19529091" y="407980"/>
            <a:ext cx="3784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Примітка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09" name="object 1609" descr=""/>
          <p:cNvSpPr txBox="1"/>
          <p:nvPr/>
        </p:nvSpPr>
        <p:spPr>
          <a:xfrm>
            <a:off x="17817882" y="683231"/>
            <a:ext cx="5600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Збірні</a:t>
            </a:r>
            <a:r>
              <a:rPr dirty="0" u="sng" sz="700" spc="45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одиниці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0" name="object 1610" descr=""/>
          <p:cNvSpPr txBox="1"/>
          <p:nvPr/>
        </p:nvSpPr>
        <p:spPr>
          <a:xfrm>
            <a:off x="17954496" y="877526"/>
            <a:ext cx="292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Деталі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1" name="object 1611" descr=""/>
          <p:cNvSpPr txBox="1"/>
          <p:nvPr/>
        </p:nvSpPr>
        <p:spPr>
          <a:xfrm>
            <a:off x="15674570" y="1074857"/>
            <a:ext cx="565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2" name="object 1612" descr=""/>
          <p:cNvSpPr txBox="1"/>
          <p:nvPr/>
        </p:nvSpPr>
        <p:spPr>
          <a:xfrm>
            <a:off x="16300967" y="1069797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3" name="object 1613" descr=""/>
          <p:cNvSpPr txBox="1"/>
          <p:nvPr/>
        </p:nvSpPr>
        <p:spPr>
          <a:xfrm>
            <a:off x="17309882" y="1074857"/>
            <a:ext cx="9105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L=10119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20" i="1">
                <a:latin typeface="ISOCPEUR"/>
                <a:cs typeface="ISOCPEUR"/>
              </a:rPr>
              <a:t>м.п.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4" name="object 1614" descr=""/>
          <p:cNvSpPr txBox="1"/>
          <p:nvPr/>
        </p:nvSpPr>
        <p:spPr>
          <a:xfrm>
            <a:off x="19202232" y="1068784"/>
            <a:ext cx="1835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5" name="object 1615" descr=""/>
          <p:cNvSpPr txBox="1"/>
          <p:nvPr/>
        </p:nvSpPr>
        <p:spPr>
          <a:xfrm>
            <a:off x="19542247" y="1068784"/>
            <a:ext cx="344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24955,18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6" name="object 1616" descr=""/>
          <p:cNvSpPr txBox="1"/>
          <p:nvPr/>
        </p:nvSpPr>
        <p:spPr>
          <a:xfrm>
            <a:off x="15675581" y="1266115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7" name="object 1617" descr=""/>
          <p:cNvSpPr txBox="1"/>
          <p:nvPr/>
        </p:nvSpPr>
        <p:spPr>
          <a:xfrm>
            <a:off x="16300967" y="1261055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8" name="object 1618" descr=""/>
          <p:cNvSpPr txBox="1"/>
          <p:nvPr/>
        </p:nvSpPr>
        <p:spPr>
          <a:xfrm>
            <a:off x="17309882" y="1266115"/>
            <a:ext cx="9105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L=10013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20" i="1">
                <a:latin typeface="ISOCPEUR"/>
                <a:cs typeface="ISOCPEUR"/>
              </a:rPr>
              <a:t>м.п.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19" name="object 1619" descr=""/>
          <p:cNvSpPr txBox="1"/>
          <p:nvPr/>
        </p:nvSpPr>
        <p:spPr>
          <a:xfrm>
            <a:off x="19207291" y="1260043"/>
            <a:ext cx="1644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1,58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0" name="object 1620" descr=""/>
          <p:cNvSpPr txBox="1"/>
          <p:nvPr/>
        </p:nvSpPr>
        <p:spPr>
          <a:xfrm>
            <a:off x="19535164" y="1260043"/>
            <a:ext cx="344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15803,47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1" name="object 1621" descr=""/>
          <p:cNvSpPr txBox="1"/>
          <p:nvPr/>
        </p:nvSpPr>
        <p:spPr>
          <a:xfrm>
            <a:off x="15675581" y="1457374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2" name="object 1622" descr=""/>
          <p:cNvSpPr txBox="1"/>
          <p:nvPr/>
        </p:nvSpPr>
        <p:spPr>
          <a:xfrm>
            <a:off x="16300967" y="1452314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3" name="object 1623" descr=""/>
          <p:cNvSpPr txBox="1"/>
          <p:nvPr/>
        </p:nvSpPr>
        <p:spPr>
          <a:xfrm>
            <a:off x="17309882" y="1456362"/>
            <a:ext cx="7683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L=15740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4" name="object 1624" descr=""/>
          <p:cNvSpPr txBox="1"/>
          <p:nvPr/>
        </p:nvSpPr>
        <p:spPr>
          <a:xfrm>
            <a:off x="18921920" y="1457374"/>
            <a:ext cx="480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72415" algn="l"/>
              </a:tabLst>
            </a:pPr>
            <a:r>
              <a:rPr dirty="0" sz="700" spc="-25" i="1">
                <a:latin typeface="ISOCPEUR"/>
                <a:cs typeface="ISOCPEUR"/>
              </a:rPr>
              <a:t>106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99,32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625" name="object 1625" descr=""/>
          <p:cNvSpPr txBox="1"/>
          <p:nvPr/>
        </p:nvSpPr>
        <p:spPr>
          <a:xfrm>
            <a:off x="19541235" y="1451302"/>
            <a:ext cx="337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10527,86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6" name="object 1626" descr=""/>
          <p:cNvSpPr txBox="1"/>
          <p:nvPr/>
        </p:nvSpPr>
        <p:spPr>
          <a:xfrm>
            <a:off x="15674570" y="1648633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7" name="object 1627" descr=""/>
          <p:cNvSpPr txBox="1"/>
          <p:nvPr/>
        </p:nvSpPr>
        <p:spPr>
          <a:xfrm>
            <a:off x="16300967" y="1643572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8" name="object 1628" descr=""/>
          <p:cNvSpPr txBox="1"/>
          <p:nvPr/>
        </p:nvSpPr>
        <p:spPr>
          <a:xfrm>
            <a:off x="17309882" y="1648633"/>
            <a:ext cx="7683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L=12430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29" name="object 1629" descr=""/>
          <p:cNvSpPr txBox="1"/>
          <p:nvPr/>
        </p:nvSpPr>
        <p:spPr>
          <a:xfrm>
            <a:off x="18917873" y="1647620"/>
            <a:ext cx="4845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70510" algn="l"/>
              </a:tabLst>
            </a:pPr>
            <a:r>
              <a:rPr dirty="0" sz="700" spc="-25" i="1">
                <a:latin typeface="ISOCPEUR"/>
                <a:cs typeface="ISOCPEUR"/>
              </a:rPr>
              <a:t>177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78,43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630" name="object 1630" descr=""/>
          <p:cNvSpPr txBox="1"/>
          <p:nvPr/>
        </p:nvSpPr>
        <p:spPr>
          <a:xfrm>
            <a:off x="19539211" y="1642561"/>
            <a:ext cx="337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13882,69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1" name="object 1631" descr=""/>
          <p:cNvSpPr txBox="1"/>
          <p:nvPr/>
        </p:nvSpPr>
        <p:spPr>
          <a:xfrm>
            <a:off x="15675581" y="1839891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2" name="object 1632" descr=""/>
          <p:cNvSpPr txBox="1"/>
          <p:nvPr/>
        </p:nvSpPr>
        <p:spPr>
          <a:xfrm>
            <a:off x="16300967" y="1834831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3" name="object 1633" descr=""/>
          <p:cNvSpPr txBox="1"/>
          <p:nvPr/>
        </p:nvSpPr>
        <p:spPr>
          <a:xfrm>
            <a:off x="17309882" y="1839891"/>
            <a:ext cx="749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L=11930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4" name="object 1634" descr=""/>
          <p:cNvSpPr txBox="1"/>
          <p:nvPr/>
        </p:nvSpPr>
        <p:spPr>
          <a:xfrm>
            <a:off x="18917873" y="1838879"/>
            <a:ext cx="4813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73685" algn="l"/>
              </a:tabLst>
            </a:pPr>
            <a:r>
              <a:rPr dirty="0" sz="700" spc="-25" i="1">
                <a:latin typeface="ISOCPEUR"/>
                <a:cs typeface="ISOCPEUR"/>
              </a:rPr>
              <a:t>187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75,28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635" name="object 1635" descr=""/>
          <p:cNvSpPr txBox="1"/>
          <p:nvPr/>
        </p:nvSpPr>
        <p:spPr>
          <a:xfrm>
            <a:off x="19537187" y="1833820"/>
            <a:ext cx="34988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14077,04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6" name="object 1636" descr=""/>
          <p:cNvSpPr txBox="1"/>
          <p:nvPr/>
        </p:nvSpPr>
        <p:spPr>
          <a:xfrm>
            <a:off x="15675581" y="2031150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7" name="object 1637" descr=""/>
          <p:cNvSpPr txBox="1"/>
          <p:nvPr/>
        </p:nvSpPr>
        <p:spPr>
          <a:xfrm>
            <a:off x="16300967" y="2026090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8" name="object 1638" descr=""/>
          <p:cNvSpPr txBox="1"/>
          <p:nvPr/>
        </p:nvSpPr>
        <p:spPr>
          <a:xfrm>
            <a:off x="17309882" y="2031150"/>
            <a:ext cx="749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L=11230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39" name="object 1639" descr=""/>
          <p:cNvSpPr txBox="1"/>
          <p:nvPr/>
        </p:nvSpPr>
        <p:spPr>
          <a:xfrm>
            <a:off x="18924958" y="2031150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0" name="object 1640" descr=""/>
          <p:cNvSpPr txBox="1"/>
          <p:nvPr/>
        </p:nvSpPr>
        <p:spPr>
          <a:xfrm>
            <a:off x="19180981" y="2025079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70,86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1" name="object 1641" descr=""/>
          <p:cNvSpPr txBox="1"/>
          <p:nvPr/>
        </p:nvSpPr>
        <p:spPr>
          <a:xfrm>
            <a:off x="19545282" y="2025079"/>
            <a:ext cx="325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15235,18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2" name="object 1642" descr=""/>
          <p:cNvSpPr txBox="1"/>
          <p:nvPr/>
        </p:nvSpPr>
        <p:spPr>
          <a:xfrm>
            <a:off x="15668497" y="2221397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3" name="object 1643" descr=""/>
          <p:cNvSpPr txBox="1"/>
          <p:nvPr/>
        </p:nvSpPr>
        <p:spPr>
          <a:xfrm>
            <a:off x="16300967" y="2217349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4" name="object 1644" descr=""/>
          <p:cNvSpPr txBox="1"/>
          <p:nvPr/>
        </p:nvSpPr>
        <p:spPr>
          <a:xfrm>
            <a:off x="17309882" y="2221397"/>
            <a:ext cx="737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L=7940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5" name="object 1645" descr=""/>
          <p:cNvSpPr txBox="1"/>
          <p:nvPr/>
        </p:nvSpPr>
        <p:spPr>
          <a:xfrm>
            <a:off x="18926981" y="2222409"/>
            <a:ext cx="1308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6" name="object 1646" descr=""/>
          <p:cNvSpPr txBox="1"/>
          <p:nvPr/>
        </p:nvSpPr>
        <p:spPr>
          <a:xfrm>
            <a:off x="19211338" y="2216337"/>
            <a:ext cx="165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50,1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7" name="object 1647" descr=""/>
          <p:cNvSpPr txBox="1"/>
          <p:nvPr/>
        </p:nvSpPr>
        <p:spPr>
          <a:xfrm>
            <a:off x="19578677" y="2216337"/>
            <a:ext cx="269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5511,15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8" name="object 1648" descr=""/>
          <p:cNvSpPr txBox="1"/>
          <p:nvPr/>
        </p:nvSpPr>
        <p:spPr>
          <a:xfrm>
            <a:off x="15674570" y="2413668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49" name="object 1649" descr=""/>
          <p:cNvSpPr txBox="1"/>
          <p:nvPr/>
        </p:nvSpPr>
        <p:spPr>
          <a:xfrm>
            <a:off x="16300967" y="2408608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0" name="object 1650" descr=""/>
          <p:cNvSpPr txBox="1"/>
          <p:nvPr/>
        </p:nvSpPr>
        <p:spPr>
          <a:xfrm>
            <a:off x="17309882" y="2413668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L=3660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1" name="object 1651" descr=""/>
          <p:cNvSpPr txBox="1"/>
          <p:nvPr/>
        </p:nvSpPr>
        <p:spPr>
          <a:xfrm>
            <a:off x="18941149" y="241366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2" name="object 1652" descr=""/>
          <p:cNvSpPr txBox="1"/>
          <p:nvPr/>
        </p:nvSpPr>
        <p:spPr>
          <a:xfrm>
            <a:off x="19185028" y="2407596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23,09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3" name="object 1653" descr=""/>
          <p:cNvSpPr txBox="1"/>
          <p:nvPr/>
        </p:nvSpPr>
        <p:spPr>
          <a:xfrm>
            <a:off x="19594869" y="2407596"/>
            <a:ext cx="2387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531,18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4" name="object 1654" descr=""/>
          <p:cNvSpPr txBox="1"/>
          <p:nvPr/>
        </p:nvSpPr>
        <p:spPr>
          <a:xfrm>
            <a:off x="15672545" y="2604927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5" name="object 1655" descr=""/>
          <p:cNvSpPr txBox="1"/>
          <p:nvPr/>
        </p:nvSpPr>
        <p:spPr>
          <a:xfrm>
            <a:off x="16300967" y="2599867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6" name="object 1656" descr=""/>
          <p:cNvSpPr txBox="1"/>
          <p:nvPr/>
        </p:nvSpPr>
        <p:spPr>
          <a:xfrm>
            <a:off x="17309882" y="2604927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L=2880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7" name="object 1657" descr=""/>
          <p:cNvSpPr txBox="1"/>
          <p:nvPr/>
        </p:nvSpPr>
        <p:spPr>
          <a:xfrm>
            <a:off x="18941149" y="2604927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8" name="object 1658" descr=""/>
          <p:cNvSpPr txBox="1"/>
          <p:nvPr/>
        </p:nvSpPr>
        <p:spPr>
          <a:xfrm>
            <a:off x="19191099" y="2598855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18,17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59" name="object 1659" descr=""/>
          <p:cNvSpPr txBox="1"/>
          <p:nvPr/>
        </p:nvSpPr>
        <p:spPr>
          <a:xfrm>
            <a:off x="19576654" y="2598855"/>
            <a:ext cx="269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708,74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0" name="object 1660" descr=""/>
          <p:cNvSpPr txBox="1"/>
          <p:nvPr/>
        </p:nvSpPr>
        <p:spPr>
          <a:xfrm>
            <a:off x="15655342" y="2796185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1" name="object 1661" descr=""/>
          <p:cNvSpPr txBox="1"/>
          <p:nvPr/>
        </p:nvSpPr>
        <p:spPr>
          <a:xfrm>
            <a:off x="16300967" y="2791126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2" name="object 1662" descr=""/>
          <p:cNvSpPr txBox="1"/>
          <p:nvPr/>
        </p:nvSpPr>
        <p:spPr>
          <a:xfrm>
            <a:off x="17309882" y="2795173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ø32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L=2760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3" name="object 1663" descr=""/>
          <p:cNvSpPr txBox="1"/>
          <p:nvPr/>
        </p:nvSpPr>
        <p:spPr>
          <a:xfrm>
            <a:off x="18942160" y="2796185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4" name="object 1664" descr=""/>
          <p:cNvSpPr txBox="1"/>
          <p:nvPr/>
        </p:nvSpPr>
        <p:spPr>
          <a:xfrm>
            <a:off x="19183004" y="2790113"/>
            <a:ext cx="2139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17,42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5" name="object 1665" descr=""/>
          <p:cNvSpPr txBox="1"/>
          <p:nvPr/>
        </p:nvSpPr>
        <p:spPr>
          <a:xfrm>
            <a:off x="19587785" y="2790113"/>
            <a:ext cx="2451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174,16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6" name="object 1666" descr=""/>
          <p:cNvSpPr txBox="1"/>
          <p:nvPr/>
        </p:nvSpPr>
        <p:spPr>
          <a:xfrm>
            <a:off x="15659389" y="2987444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7" name="object 1667" descr=""/>
          <p:cNvSpPr txBox="1"/>
          <p:nvPr/>
        </p:nvSpPr>
        <p:spPr>
          <a:xfrm>
            <a:off x="16300967" y="2982385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8" name="object 1668" descr=""/>
          <p:cNvSpPr txBox="1"/>
          <p:nvPr/>
        </p:nvSpPr>
        <p:spPr>
          <a:xfrm>
            <a:off x="17309882" y="2987444"/>
            <a:ext cx="737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ø28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L=8400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69" name="object 1669" descr=""/>
          <p:cNvSpPr txBox="1"/>
          <p:nvPr/>
        </p:nvSpPr>
        <p:spPr>
          <a:xfrm>
            <a:off x="18919897" y="298744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0" name="object 1670" descr=""/>
          <p:cNvSpPr txBox="1"/>
          <p:nvPr/>
        </p:nvSpPr>
        <p:spPr>
          <a:xfrm>
            <a:off x="19178956" y="2981372"/>
            <a:ext cx="226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40,57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1" name="object 1671" descr=""/>
          <p:cNvSpPr txBox="1"/>
          <p:nvPr/>
        </p:nvSpPr>
        <p:spPr>
          <a:xfrm>
            <a:off x="19565522" y="2981372"/>
            <a:ext cx="29464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9331,56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2" name="object 1672" descr=""/>
          <p:cNvSpPr txBox="1"/>
          <p:nvPr/>
        </p:nvSpPr>
        <p:spPr>
          <a:xfrm>
            <a:off x="15654331" y="3178703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3" name="object 1673" descr=""/>
          <p:cNvSpPr txBox="1"/>
          <p:nvPr/>
        </p:nvSpPr>
        <p:spPr>
          <a:xfrm>
            <a:off x="16300967" y="3173643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4" name="object 1674" descr=""/>
          <p:cNvSpPr txBox="1"/>
          <p:nvPr/>
        </p:nvSpPr>
        <p:spPr>
          <a:xfrm>
            <a:off x="17309882" y="3177691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ø28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L=3870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5" name="object 1675" descr=""/>
          <p:cNvSpPr txBox="1"/>
          <p:nvPr/>
        </p:nvSpPr>
        <p:spPr>
          <a:xfrm>
            <a:off x="18942160" y="3178703"/>
            <a:ext cx="106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6" name="object 1676" descr=""/>
          <p:cNvSpPr txBox="1"/>
          <p:nvPr/>
        </p:nvSpPr>
        <p:spPr>
          <a:xfrm>
            <a:off x="19186041" y="3172631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18,69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7" name="object 1677" descr=""/>
          <p:cNvSpPr txBox="1"/>
          <p:nvPr/>
        </p:nvSpPr>
        <p:spPr>
          <a:xfrm>
            <a:off x="19587785" y="3172631"/>
            <a:ext cx="2514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261,69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8" name="object 1678" descr=""/>
          <p:cNvSpPr txBox="1"/>
          <p:nvPr/>
        </p:nvSpPr>
        <p:spPr>
          <a:xfrm>
            <a:off x="15654331" y="3368950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79" name="object 1679" descr=""/>
          <p:cNvSpPr txBox="1"/>
          <p:nvPr/>
        </p:nvSpPr>
        <p:spPr>
          <a:xfrm>
            <a:off x="16300967" y="3364902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0" name="object 1680" descr=""/>
          <p:cNvSpPr txBox="1"/>
          <p:nvPr/>
        </p:nvSpPr>
        <p:spPr>
          <a:xfrm>
            <a:off x="17309882" y="3368950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ø28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L=2200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1" name="object 1681" descr=""/>
          <p:cNvSpPr txBox="1"/>
          <p:nvPr/>
        </p:nvSpPr>
        <p:spPr>
          <a:xfrm>
            <a:off x="18962399" y="3368950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2" name="object 1682" descr=""/>
          <p:cNvSpPr txBox="1"/>
          <p:nvPr/>
        </p:nvSpPr>
        <p:spPr>
          <a:xfrm>
            <a:off x="19186041" y="3363890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10,63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3" name="object 1683" descr=""/>
          <p:cNvSpPr txBox="1"/>
          <p:nvPr/>
        </p:nvSpPr>
        <p:spPr>
          <a:xfrm>
            <a:off x="19610047" y="3363890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31,88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4" name="object 1684" descr=""/>
          <p:cNvSpPr txBox="1"/>
          <p:nvPr/>
        </p:nvSpPr>
        <p:spPr>
          <a:xfrm>
            <a:off x="15655342" y="3560209"/>
            <a:ext cx="106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5" name="object 1685" descr=""/>
          <p:cNvSpPr txBox="1"/>
          <p:nvPr/>
        </p:nvSpPr>
        <p:spPr>
          <a:xfrm>
            <a:off x="16300967" y="3556161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6" name="object 1686" descr=""/>
          <p:cNvSpPr txBox="1"/>
          <p:nvPr/>
        </p:nvSpPr>
        <p:spPr>
          <a:xfrm>
            <a:off x="17309882" y="3560209"/>
            <a:ext cx="737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ø25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L=8740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7" name="object 1687" descr=""/>
          <p:cNvSpPr txBox="1"/>
          <p:nvPr/>
        </p:nvSpPr>
        <p:spPr>
          <a:xfrm>
            <a:off x="18941149" y="3560209"/>
            <a:ext cx="4667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58445" algn="l"/>
              </a:tabLst>
            </a:pPr>
            <a:r>
              <a:rPr dirty="0" sz="700" spc="-25" i="1">
                <a:latin typeface="ISOCPEUR"/>
                <a:cs typeface="ISOCPEUR"/>
              </a:rPr>
              <a:t>38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33,56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688" name="object 1688" descr=""/>
          <p:cNvSpPr txBox="1"/>
          <p:nvPr/>
        </p:nvSpPr>
        <p:spPr>
          <a:xfrm>
            <a:off x="19562486" y="3555149"/>
            <a:ext cx="300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1275,34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89" name="object 1689" descr=""/>
          <p:cNvSpPr txBox="1"/>
          <p:nvPr/>
        </p:nvSpPr>
        <p:spPr>
          <a:xfrm>
            <a:off x="15654331" y="3751468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0" name="object 1690" descr=""/>
          <p:cNvSpPr txBox="1"/>
          <p:nvPr/>
        </p:nvSpPr>
        <p:spPr>
          <a:xfrm>
            <a:off x="16300967" y="3747420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1" name="object 1691" descr=""/>
          <p:cNvSpPr txBox="1"/>
          <p:nvPr/>
        </p:nvSpPr>
        <p:spPr>
          <a:xfrm>
            <a:off x="17309882" y="3751468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ø25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L=2600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2" name="object 1692" descr=""/>
          <p:cNvSpPr txBox="1"/>
          <p:nvPr/>
        </p:nvSpPr>
        <p:spPr>
          <a:xfrm>
            <a:off x="18961388" y="3751468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3" name="object 1693" descr=""/>
          <p:cNvSpPr txBox="1"/>
          <p:nvPr/>
        </p:nvSpPr>
        <p:spPr>
          <a:xfrm>
            <a:off x="19204255" y="3746408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9,98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4" name="object 1694" descr=""/>
          <p:cNvSpPr txBox="1"/>
          <p:nvPr/>
        </p:nvSpPr>
        <p:spPr>
          <a:xfrm>
            <a:off x="19595881" y="3746408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79,87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5" name="object 1695" descr=""/>
          <p:cNvSpPr txBox="1"/>
          <p:nvPr/>
        </p:nvSpPr>
        <p:spPr>
          <a:xfrm>
            <a:off x="15656354" y="3942726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6" name="object 1696" descr=""/>
          <p:cNvSpPr txBox="1"/>
          <p:nvPr/>
        </p:nvSpPr>
        <p:spPr>
          <a:xfrm>
            <a:off x="16300967" y="3938678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7" name="object 1697" descr=""/>
          <p:cNvSpPr txBox="1"/>
          <p:nvPr/>
        </p:nvSpPr>
        <p:spPr>
          <a:xfrm>
            <a:off x="17309882" y="3942726"/>
            <a:ext cx="7378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ø25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L=2480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8" name="object 1698" descr=""/>
          <p:cNvSpPr txBox="1"/>
          <p:nvPr/>
        </p:nvSpPr>
        <p:spPr>
          <a:xfrm>
            <a:off x="18955315" y="3942726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699" name="object 1699" descr=""/>
          <p:cNvSpPr txBox="1"/>
          <p:nvPr/>
        </p:nvSpPr>
        <p:spPr>
          <a:xfrm>
            <a:off x="19204255" y="3936654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9,52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0" name="object 1700" descr=""/>
          <p:cNvSpPr txBox="1"/>
          <p:nvPr/>
        </p:nvSpPr>
        <p:spPr>
          <a:xfrm>
            <a:off x="19603977" y="3936654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66,66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1" name="object 1701" descr=""/>
          <p:cNvSpPr txBox="1"/>
          <p:nvPr/>
        </p:nvSpPr>
        <p:spPr>
          <a:xfrm>
            <a:off x="15653318" y="4133985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2" name="object 1702" descr=""/>
          <p:cNvSpPr txBox="1"/>
          <p:nvPr/>
        </p:nvSpPr>
        <p:spPr>
          <a:xfrm>
            <a:off x="16300967" y="4129937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3" name="object 1703" descr=""/>
          <p:cNvSpPr txBox="1"/>
          <p:nvPr/>
        </p:nvSpPr>
        <p:spPr>
          <a:xfrm>
            <a:off x="17309882" y="4133985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ø25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L=2260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4" name="object 1704" descr=""/>
          <p:cNvSpPr txBox="1"/>
          <p:nvPr/>
        </p:nvSpPr>
        <p:spPr>
          <a:xfrm>
            <a:off x="18941149" y="4133985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5" name="object 1705" descr=""/>
          <p:cNvSpPr txBox="1"/>
          <p:nvPr/>
        </p:nvSpPr>
        <p:spPr>
          <a:xfrm>
            <a:off x="19205268" y="4127913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8,68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6" name="object 1706" descr=""/>
          <p:cNvSpPr txBox="1"/>
          <p:nvPr/>
        </p:nvSpPr>
        <p:spPr>
          <a:xfrm>
            <a:off x="19588798" y="4127913"/>
            <a:ext cx="2387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112,82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7" name="object 1707" descr=""/>
          <p:cNvSpPr txBox="1"/>
          <p:nvPr/>
        </p:nvSpPr>
        <p:spPr>
          <a:xfrm>
            <a:off x="15654331" y="4325244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8" name="object 1708" descr=""/>
          <p:cNvSpPr txBox="1"/>
          <p:nvPr/>
        </p:nvSpPr>
        <p:spPr>
          <a:xfrm>
            <a:off x="16300967" y="4321196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09" name="object 1709" descr=""/>
          <p:cNvSpPr txBox="1"/>
          <p:nvPr/>
        </p:nvSpPr>
        <p:spPr>
          <a:xfrm>
            <a:off x="17309882" y="4325244"/>
            <a:ext cx="7315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ø22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L=2960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0" name="object 1710" descr=""/>
          <p:cNvSpPr txBox="1"/>
          <p:nvPr/>
        </p:nvSpPr>
        <p:spPr>
          <a:xfrm>
            <a:off x="18941149" y="4325244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1" name="object 1711" descr=""/>
          <p:cNvSpPr txBox="1"/>
          <p:nvPr/>
        </p:nvSpPr>
        <p:spPr>
          <a:xfrm>
            <a:off x="19205268" y="4319172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8,83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2" name="object 1712" descr=""/>
          <p:cNvSpPr txBox="1"/>
          <p:nvPr/>
        </p:nvSpPr>
        <p:spPr>
          <a:xfrm>
            <a:off x="19585761" y="4319172"/>
            <a:ext cx="2451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114,82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3" name="object 1713" descr=""/>
          <p:cNvSpPr txBox="1"/>
          <p:nvPr/>
        </p:nvSpPr>
        <p:spPr>
          <a:xfrm>
            <a:off x="15654331" y="4516502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4" name="object 1714" descr=""/>
          <p:cNvSpPr txBox="1"/>
          <p:nvPr/>
        </p:nvSpPr>
        <p:spPr>
          <a:xfrm>
            <a:off x="16300967" y="4512455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5" name="object 1715" descr=""/>
          <p:cNvSpPr txBox="1"/>
          <p:nvPr/>
        </p:nvSpPr>
        <p:spPr>
          <a:xfrm>
            <a:off x="17309882" y="4516502"/>
            <a:ext cx="7442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L=4540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6" name="object 1716" descr=""/>
          <p:cNvSpPr txBox="1"/>
          <p:nvPr/>
        </p:nvSpPr>
        <p:spPr>
          <a:xfrm>
            <a:off x="18941149" y="4516502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7" name="object 1717" descr=""/>
          <p:cNvSpPr txBox="1"/>
          <p:nvPr/>
        </p:nvSpPr>
        <p:spPr>
          <a:xfrm>
            <a:off x="19213363" y="4510431"/>
            <a:ext cx="1524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11,2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8" name="object 1718" descr=""/>
          <p:cNvSpPr txBox="1"/>
          <p:nvPr/>
        </p:nvSpPr>
        <p:spPr>
          <a:xfrm>
            <a:off x="19580702" y="4510431"/>
            <a:ext cx="2635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145,54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19" name="object 1719" descr=""/>
          <p:cNvSpPr txBox="1"/>
          <p:nvPr/>
        </p:nvSpPr>
        <p:spPr>
          <a:xfrm>
            <a:off x="15655342" y="4707761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0" name="object 1720" descr=""/>
          <p:cNvSpPr txBox="1"/>
          <p:nvPr/>
        </p:nvSpPr>
        <p:spPr>
          <a:xfrm>
            <a:off x="16300967" y="4703714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1" name="object 1721" descr=""/>
          <p:cNvSpPr txBox="1"/>
          <p:nvPr/>
        </p:nvSpPr>
        <p:spPr>
          <a:xfrm>
            <a:off x="17309882" y="4707761"/>
            <a:ext cx="725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L=4130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2" name="object 1722" descr=""/>
          <p:cNvSpPr txBox="1"/>
          <p:nvPr/>
        </p:nvSpPr>
        <p:spPr>
          <a:xfrm>
            <a:off x="18942160" y="4707761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3" name="object 1723" descr=""/>
          <p:cNvSpPr txBox="1"/>
          <p:nvPr/>
        </p:nvSpPr>
        <p:spPr>
          <a:xfrm>
            <a:off x="19192112" y="4701690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10,18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4" name="object 1724" descr=""/>
          <p:cNvSpPr txBox="1"/>
          <p:nvPr/>
        </p:nvSpPr>
        <p:spPr>
          <a:xfrm>
            <a:off x="19588798" y="4701690"/>
            <a:ext cx="23876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101,85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5" name="object 1725" descr=""/>
          <p:cNvSpPr txBox="1"/>
          <p:nvPr/>
        </p:nvSpPr>
        <p:spPr>
          <a:xfrm>
            <a:off x="15658379" y="4899020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6" name="object 1726" descr=""/>
          <p:cNvSpPr txBox="1"/>
          <p:nvPr/>
        </p:nvSpPr>
        <p:spPr>
          <a:xfrm>
            <a:off x="16300967" y="4894972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7" name="object 1727" descr=""/>
          <p:cNvSpPr txBox="1"/>
          <p:nvPr/>
        </p:nvSpPr>
        <p:spPr>
          <a:xfrm>
            <a:off x="17309882" y="4899020"/>
            <a:ext cx="7194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L=2610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8" name="object 1728" descr=""/>
          <p:cNvSpPr txBox="1"/>
          <p:nvPr/>
        </p:nvSpPr>
        <p:spPr>
          <a:xfrm>
            <a:off x="18942160" y="4899020"/>
            <a:ext cx="106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29" name="object 1729" descr=""/>
          <p:cNvSpPr txBox="1"/>
          <p:nvPr/>
        </p:nvSpPr>
        <p:spPr>
          <a:xfrm>
            <a:off x="19203243" y="4892949"/>
            <a:ext cx="1892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6,44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0" name="object 1730" descr=""/>
          <p:cNvSpPr txBox="1"/>
          <p:nvPr/>
        </p:nvSpPr>
        <p:spPr>
          <a:xfrm>
            <a:off x="19612072" y="4892949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90,11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1" name="object 1731" descr=""/>
          <p:cNvSpPr txBox="1"/>
          <p:nvPr/>
        </p:nvSpPr>
        <p:spPr>
          <a:xfrm>
            <a:off x="15653318" y="509027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2" name="object 1732" descr=""/>
          <p:cNvSpPr txBox="1"/>
          <p:nvPr/>
        </p:nvSpPr>
        <p:spPr>
          <a:xfrm>
            <a:off x="16300967" y="5086231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3" name="object 1733" descr=""/>
          <p:cNvSpPr txBox="1"/>
          <p:nvPr/>
        </p:nvSpPr>
        <p:spPr>
          <a:xfrm>
            <a:off x="17309882" y="5090279"/>
            <a:ext cx="725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L=1640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4" name="object 1734" descr=""/>
          <p:cNvSpPr txBox="1"/>
          <p:nvPr/>
        </p:nvSpPr>
        <p:spPr>
          <a:xfrm>
            <a:off x="18962399" y="5090279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5" name="object 1735" descr=""/>
          <p:cNvSpPr txBox="1"/>
          <p:nvPr/>
        </p:nvSpPr>
        <p:spPr>
          <a:xfrm>
            <a:off x="19203243" y="5084207"/>
            <a:ext cx="1898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4,04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6" name="object 1736" descr=""/>
          <p:cNvSpPr txBox="1"/>
          <p:nvPr/>
        </p:nvSpPr>
        <p:spPr>
          <a:xfrm>
            <a:off x="19610047" y="5084207"/>
            <a:ext cx="19558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12,13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7" name="object 1737" descr=""/>
          <p:cNvSpPr txBox="1"/>
          <p:nvPr/>
        </p:nvSpPr>
        <p:spPr>
          <a:xfrm>
            <a:off x="15654331" y="5281538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8" name="object 1738" descr=""/>
          <p:cNvSpPr txBox="1"/>
          <p:nvPr/>
        </p:nvSpPr>
        <p:spPr>
          <a:xfrm>
            <a:off x="16300967" y="5277490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39" name="object 1739" descr=""/>
          <p:cNvSpPr txBox="1"/>
          <p:nvPr/>
        </p:nvSpPr>
        <p:spPr>
          <a:xfrm>
            <a:off x="17309882" y="5281538"/>
            <a:ext cx="725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L=3940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0" name="object 1740" descr=""/>
          <p:cNvSpPr txBox="1"/>
          <p:nvPr/>
        </p:nvSpPr>
        <p:spPr>
          <a:xfrm>
            <a:off x="18942160" y="5281538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1" name="object 1741" descr=""/>
          <p:cNvSpPr txBox="1"/>
          <p:nvPr/>
        </p:nvSpPr>
        <p:spPr>
          <a:xfrm>
            <a:off x="19199195" y="5275466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7,87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2" name="object 1742" descr=""/>
          <p:cNvSpPr txBox="1"/>
          <p:nvPr/>
        </p:nvSpPr>
        <p:spPr>
          <a:xfrm>
            <a:off x="19597904" y="5275466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78,72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3" name="object 1743" descr=""/>
          <p:cNvSpPr txBox="1"/>
          <p:nvPr/>
        </p:nvSpPr>
        <p:spPr>
          <a:xfrm>
            <a:off x="15655342" y="5472797"/>
            <a:ext cx="118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4" name="object 1744" descr=""/>
          <p:cNvSpPr txBox="1"/>
          <p:nvPr/>
        </p:nvSpPr>
        <p:spPr>
          <a:xfrm>
            <a:off x="16300967" y="5468749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5" name="object 1745" descr=""/>
          <p:cNvSpPr txBox="1"/>
          <p:nvPr/>
        </p:nvSpPr>
        <p:spPr>
          <a:xfrm>
            <a:off x="17309882" y="5472797"/>
            <a:ext cx="7194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L=2300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6" name="object 1746" descr=""/>
          <p:cNvSpPr txBox="1"/>
          <p:nvPr/>
        </p:nvSpPr>
        <p:spPr>
          <a:xfrm>
            <a:off x="18962399" y="5472797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7" name="object 1747" descr=""/>
          <p:cNvSpPr txBox="1"/>
          <p:nvPr/>
        </p:nvSpPr>
        <p:spPr>
          <a:xfrm>
            <a:off x="19225507" y="5466725"/>
            <a:ext cx="1403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4,6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8" name="object 1748" descr=""/>
          <p:cNvSpPr txBox="1"/>
          <p:nvPr/>
        </p:nvSpPr>
        <p:spPr>
          <a:xfrm>
            <a:off x="19601952" y="5466725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27,57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49" name="object 1749" descr=""/>
          <p:cNvSpPr txBox="1"/>
          <p:nvPr/>
        </p:nvSpPr>
        <p:spPr>
          <a:xfrm>
            <a:off x="15654331" y="566405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0" name="object 1750" descr=""/>
          <p:cNvSpPr txBox="1"/>
          <p:nvPr/>
        </p:nvSpPr>
        <p:spPr>
          <a:xfrm>
            <a:off x="16300967" y="5660008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1" name="object 1751" descr=""/>
          <p:cNvSpPr txBox="1"/>
          <p:nvPr/>
        </p:nvSpPr>
        <p:spPr>
          <a:xfrm>
            <a:off x="17309882" y="5664056"/>
            <a:ext cx="706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L=1890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2" name="object 1752" descr=""/>
          <p:cNvSpPr txBox="1"/>
          <p:nvPr/>
        </p:nvSpPr>
        <p:spPr>
          <a:xfrm>
            <a:off x="18959363" y="5664056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3" name="object 1753" descr=""/>
          <p:cNvSpPr txBox="1"/>
          <p:nvPr/>
        </p:nvSpPr>
        <p:spPr>
          <a:xfrm>
            <a:off x="19207291" y="5657984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3,78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4" name="object 1754" descr=""/>
          <p:cNvSpPr txBox="1"/>
          <p:nvPr/>
        </p:nvSpPr>
        <p:spPr>
          <a:xfrm>
            <a:off x="19603977" y="5657984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33,99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5" name="object 1755" descr=""/>
          <p:cNvSpPr txBox="1"/>
          <p:nvPr/>
        </p:nvSpPr>
        <p:spPr>
          <a:xfrm>
            <a:off x="15655342" y="5855315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6" name="object 1756" descr=""/>
          <p:cNvSpPr txBox="1"/>
          <p:nvPr/>
        </p:nvSpPr>
        <p:spPr>
          <a:xfrm>
            <a:off x="16300967" y="5851267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7" name="object 1757" descr=""/>
          <p:cNvSpPr txBox="1"/>
          <p:nvPr/>
        </p:nvSpPr>
        <p:spPr>
          <a:xfrm>
            <a:off x="17309882" y="5855315"/>
            <a:ext cx="7131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L=1840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8" name="object 1758" descr=""/>
          <p:cNvSpPr txBox="1"/>
          <p:nvPr/>
        </p:nvSpPr>
        <p:spPr>
          <a:xfrm>
            <a:off x="18961388" y="5855315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59" name="object 1759" descr=""/>
          <p:cNvSpPr txBox="1"/>
          <p:nvPr/>
        </p:nvSpPr>
        <p:spPr>
          <a:xfrm>
            <a:off x="19207291" y="5849243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3,68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0" name="object 1760" descr=""/>
          <p:cNvSpPr txBox="1"/>
          <p:nvPr/>
        </p:nvSpPr>
        <p:spPr>
          <a:xfrm>
            <a:off x="19606000" y="5849243"/>
            <a:ext cx="201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14,71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1" name="object 1761" descr=""/>
          <p:cNvSpPr txBox="1"/>
          <p:nvPr/>
        </p:nvSpPr>
        <p:spPr>
          <a:xfrm>
            <a:off x="15652306" y="6046573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2" name="object 1762" descr=""/>
          <p:cNvSpPr txBox="1"/>
          <p:nvPr/>
        </p:nvSpPr>
        <p:spPr>
          <a:xfrm>
            <a:off x="16300967" y="6042526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3" name="object 1763" descr=""/>
          <p:cNvSpPr txBox="1"/>
          <p:nvPr/>
        </p:nvSpPr>
        <p:spPr>
          <a:xfrm>
            <a:off x="17309882" y="6046573"/>
            <a:ext cx="7131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L=1540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4" name="object 1764" descr=""/>
          <p:cNvSpPr txBox="1"/>
          <p:nvPr/>
        </p:nvSpPr>
        <p:spPr>
          <a:xfrm>
            <a:off x="18941149" y="6046573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5" name="object 1765" descr=""/>
          <p:cNvSpPr txBox="1"/>
          <p:nvPr/>
        </p:nvSpPr>
        <p:spPr>
          <a:xfrm>
            <a:off x="19207291" y="6040502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3,08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6" name="object 1766" descr=""/>
          <p:cNvSpPr txBox="1"/>
          <p:nvPr/>
        </p:nvSpPr>
        <p:spPr>
          <a:xfrm>
            <a:off x="19601952" y="6040502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67,69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7" name="object 1767" descr=""/>
          <p:cNvSpPr txBox="1"/>
          <p:nvPr/>
        </p:nvSpPr>
        <p:spPr>
          <a:xfrm>
            <a:off x="15653318" y="6237832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8" name="object 1768" descr=""/>
          <p:cNvSpPr txBox="1"/>
          <p:nvPr/>
        </p:nvSpPr>
        <p:spPr>
          <a:xfrm>
            <a:off x="16300967" y="6233784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69" name="object 1769" descr=""/>
          <p:cNvSpPr txBox="1"/>
          <p:nvPr/>
        </p:nvSpPr>
        <p:spPr>
          <a:xfrm>
            <a:off x="17309882" y="6237832"/>
            <a:ext cx="71882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L=1440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0" name="object 1770" descr=""/>
          <p:cNvSpPr txBox="1"/>
          <p:nvPr/>
        </p:nvSpPr>
        <p:spPr>
          <a:xfrm>
            <a:off x="18940136" y="6237832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1" name="object 1771" descr=""/>
          <p:cNvSpPr txBox="1"/>
          <p:nvPr/>
        </p:nvSpPr>
        <p:spPr>
          <a:xfrm>
            <a:off x="19207291" y="6231760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2" name="object 1772" descr=""/>
          <p:cNvSpPr txBox="1"/>
          <p:nvPr/>
        </p:nvSpPr>
        <p:spPr>
          <a:xfrm>
            <a:off x="19603977" y="6231760"/>
            <a:ext cx="21462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48,91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3" name="object 1773" descr=""/>
          <p:cNvSpPr txBox="1"/>
          <p:nvPr/>
        </p:nvSpPr>
        <p:spPr>
          <a:xfrm>
            <a:off x="15654331" y="6429090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4" name="object 1774" descr=""/>
          <p:cNvSpPr txBox="1"/>
          <p:nvPr/>
        </p:nvSpPr>
        <p:spPr>
          <a:xfrm>
            <a:off x="16300967" y="6425043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5" name="object 1775" descr=""/>
          <p:cNvSpPr txBox="1"/>
          <p:nvPr/>
        </p:nvSpPr>
        <p:spPr>
          <a:xfrm>
            <a:off x="17309882" y="6429090"/>
            <a:ext cx="7131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ø18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L=1340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6" name="object 1776" descr=""/>
          <p:cNvSpPr txBox="1"/>
          <p:nvPr/>
        </p:nvSpPr>
        <p:spPr>
          <a:xfrm>
            <a:off x="18955315" y="6429090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7" name="object 1777" descr=""/>
          <p:cNvSpPr txBox="1"/>
          <p:nvPr/>
        </p:nvSpPr>
        <p:spPr>
          <a:xfrm>
            <a:off x="19207291" y="6423019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8" name="object 1778" descr=""/>
          <p:cNvSpPr txBox="1"/>
          <p:nvPr/>
        </p:nvSpPr>
        <p:spPr>
          <a:xfrm>
            <a:off x="19604989" y="6423019"/>
            <a:ext cx="2139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18,74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79" name="object 1779" descr=""/>
          <p:cNvSpPr txBox="1"/>
          <p:nvPr/>
        </p:nvSpPr>
        <p:spPr>
          <a:xfrm>
            <a:off x="15655342" y="662034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0" name="object 1780" descr=""/>
          <p:cNvSpPr txBox="1"/>
          <p:nvPr/>
        </p:nvSpPr>
        <p:spPr>
          <a:xfrm>
            <a:off x="16300967" y="6616301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1" name="object 1781" descr=""/>
          <p:cNvSpPr txBox="1"/>
          <p:nvPr/>
        </p:nvSpPr>
        <p:spPr>
          <a:xfrm>
            <a:off x="17309882" y="6620349"/>
            <a:ext cx="7194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L=3720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2" name="object 1782" descr=""/>
          <p:cNvSpPr txBox="1"/>
          <p:nvPr/>
        </p:nvSpPr>
        <p:spPr>
          <a:xfrm>
            <a:off x="18946207" y="6620349"/>
            <a:ext cx="87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3" name="object 1783" descr=""/>
          <p:cNvSpPr txBox="1"/>
          <p:nvPr/>
        </p:nvSpPr>
        <p:spPr>
          <a:xfrm>
            <a:off x="19205268" y="6614277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5,87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4" name="object 1784" descr=""/>
          <p:cNvSpPr txBox="1"/>
          <p:nvPr/>
        </p:nvSpPr>
        <p:spPr>
          <a:xfrm>
            <a:off x="19597904" y="6614277"/>
            <a:ext cx="226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64,57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5" name="object 1785" descr=""/>
          <p:cNvSpPr txBox="1"/>
          <p:nvPr/>
        </p:nvSpPr>
        <p:spPr>
          <a:xfrm>
            <a:off x="15658379" y="6811608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6" name="object 1786" descr=""/>
          <p:cNvSpPr txBox="1"/>
          <p:nvPr/>
        </p:nvSpPr>
        <p:spPr>
          <a:xfrm>
            <a:off x="16300967" y="6807560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7" name="object 1787" descr=""/>
          <p:cNvSpPr txBox="1"/>
          <p:nvPr/>
        </p:nvSpPr>
        <p:spPr>
          <a:xfrm>
            <a:off x="17309882" y="6811608"/>
            <a:ext cx="706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L=2120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8" name="object 1788" descr=""/>
          <p:cNvSpPr txBox="1"/>
          <p:nvPr/>
        </p:nvSpPr>
        <p:spPr>
          <a:xfrm>
            <a:off x="18962399" y="6811608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89" name="object 1789" descr=""/>
          <p:cNvSpPr txBox="1"/>
          <p:nvPr/>
        </p:nvSpPr>
        <p:spPr>
          <a:xfrm>
            <a:off x="19207291" y="6805536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3,35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0" name="object 1790" descr=""/>
          <p:cNvSpPr txBox="1"/>
          <p:nvPr/>
        </p:nvSpPr>
        <p:spPr>
          <a:xfrm>
            <a:off x="19603977" y="6805536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16,73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1" name="object 1791" descr=""/>
          <p:cNvSpPr txBox="1"/>
          <p:nvPr/>
        </p:nvSpPr>
        <p:spPr>
          <a:xfrm>
            <a:off x="15653318" y="7002867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2" name="object 1792" descr=""/>
          <p:cNvSpPr txBox="1"/>
          <p:nvPr/>
        </p:nvSpPr>
        <p:spPr>
          <a:xfrm>
            <a:off x="16300967" y="6997807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3" name="object 1793" descr=""/>
          <p:cNvSpPr txBox="1"/>
          <p:nvPr/>
        </p:nvSpPr>
        <p:spPr>
          <a:xfrm>
            <a:off x="17309882" y="7002867"/>
            <a:ext cx="706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4" name="object 1794" descr=""/>
          <p:cNvSpPr txBox="1"/>
          <p:nvPr/>
        </p:nvSpPr>
        <p:spPr>
          <a:xfrm>
            <a:off x="18942160" y="7002867"/>
            <a:ext cx="99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5" name="object 1795" descr=""/>
          <p:cNvSpPr txBox="1"/>
          <p:nvPr/>
        </p:nvSpPr>
        <p:spPr>
          <a:xfrm>
            <a:off x="19211338" y="6996795"/>
            <a:ext cx="165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6" name="object 1796" descr=""/>
          <p:cNvSpPr txBox="1"/>
          <p:nvPr/>
        </p:nvSpPr>
        <p:spPr>
          <a:xfrm>
            <a:off x="19611060" y="6996795"/>
            <a:ext cx="2139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27,14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7" name="object 1797" descr=""/>
          <p:cNvSpPr txBox="1"/>
          <p:nvPr/>
        </p:nvSpPr>
        <p:spPr>
          <a:xfrm>
            <a:off x="15654331" y="7194125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8" name="object 1798" descr=""/>
          <p:cNvSpPr txBox="1"/>
          <p:nvPr/>
        </p:nvSpPr>
        <p:spPr>
          <a:xfrm>
            <a:off x="16300967" y="7189066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799" name="object 1799" descr=""/>
          <p:cNvSpPr txBox="1"/>
          <p:nvPr/>
        </p:nvSpPr>
        <p:spPr>
          <a:xfrm>
            <a:off x="17309882" y="7194125"/>
            <a:ext cx="706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L=1320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0" name="object 1800" descr=""/>
          <p:cNvSpPr txBox="1"/>
          <p:nvPr/>
        </p:nvSpPr>
        <p:spPr>
          <a:xfrm>
            <a:off x="18961388" y="7194125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1" name="object 1801" descr=""/>
          <p:cNvSpPr txBox="1"/>
          <p:nvPr/>
        </p:nvSpPr>
        <p:spPr>
          <a:xfrm>
            <a:off x="19207291" y="7188054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2,08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2" name="object 1802" descr=""/>
          <p:cNvSpPr txBox="1"/>
          <p:nvPr/>
        </p:nvSpPr>
        <p:spPr>
          <a:xfrm>
            <a:off x="19606000" y="7188054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16,66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3" name="object 1803" descr=""/>
          <p:cNvSpPr txBox="1"/>
          <p:nvPr/>
        </p:nvSpPr>
        <p:spPr>
          <a:xfrm>
            <a:off x="15655342" y="7385384"/>
            <a:ext cx="1187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4" name="object 1804" descr=""/>
          <p:cNvSpPr txBox="1"/>
          <p:nvPr/>
        </p:nvSpPr>
        <p:spPr>
          <a:xfrm>
            <a:off x="16300967" y="7380324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5" name="object 1805" descr=""/>
          <p:cNvSpPr txBox="1"/>
          <p:nvPr/>
        </p:nvSpPr>
        <p:spPr>
          <a:xfrm>
            <a:off x="17309882" y="7385384"/>
            <a:ext cx="706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L=1220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6" name="object 1806" descr=""/>
          <p:cNvSpPr txBox="1"/>
          <p:nvPr/>
        </p:nvSpPr>
        <p:spPr>
          <a:xfrm>
            <a:off x="18942160" y="7385384"/>
            <a:ext cx="106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7" name="object 1807" descr=""/>
          <p:cNvSpPr txBox="1"/>
          <p:nvPr/>
        </p:nvSpPr>
        <p:spPr>
          <a:xfrm>
            <a:off x="19207291" y="7379313"/>
            <a:ext cx="1644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1,93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8" name="object 1808" descr=""/>
          <p:cNvSpPr txBox="1"/>
          <p:nvPr/>
        </p:nvSpPr>
        <p:spPr>
          <a:xfrm>
            <a:off x="19603977" y="7379313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26,95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09" name="object 1809" descr=""/>
          <p:cNvSpPr txBox="1"/>
          <p:nvPr/>
        </p:nvSpPr>
        <p:spPr>
          <a:xfrm>
            <a:off x="15654331" y="7576643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0" name="object 1810" descr=""/>
          <p:cNvSpPr txBox="1"/>
          <p:nvPr/>
        </p:nvSpPr>
        <p:spPr>
          <a:xfrm>
            <a:off x="16300967" y="7571583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1" name="object 1811" descr=""/>
          <p:cNvSpPr txBox="1"/>
          <p:nvPr/>
        </p:nvSpPr>
        <p:spPr>
          <a:xfrm>
            <a:off x="17309882" y="7576643"/>
            <a:ext cx="923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L=10066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20" i="1">
                <a:latin typeface="ISOCPEUR"/>
                <a:cs typeface="ISOCPEUR"/>
              </a:rPr>
              <a:t>м.п.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2" name="object 1812" descr=""/>
          <p:cNvSpPr txBox="1"/>
          <p:nvPr/>
        </p:nvSpPr>
        <p:spPr>
          <a:xfrm>
            <a:off x="19183004" y="7570572"/>
            <a:ext cx="2203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0,888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3" name="object 1813" descr=""/>
          <p:cNvSpPr txBox="1"/>
          <p:nvPr/>
        </p:nvSpPr>
        <p:spPr>
          <a:xfrm>
            <a:off x="19563498" y="7570572"/>
            <a:ext cx="29464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8938,61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4" name="object 1814" descr=""/>
          <p:cNvSpPr txBox="1"/>
          <p:nvPr/>
        </p:nvSpPr>
        <p:spPr>
          <a:xfrm>
            <a:off x="17620552" y="7758795"/>
            <a:ext cx="95504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Технологічна</a:t>
            </a:r>
            <a:r>
              <a:rPr dirty="0" u="sng" sz="700" spc="16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 </a:t>
            </a:r>
            <a:r>
              <a:rPr dirty="0" u="sng" sz="70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арматура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5" name="object 1815" descr=""/>
          <p:cNvSpPr txBox="1"/>
          <p:nvPr/>
        </p:nvSpPr>
        <p:spPr>
          <a:xfrm>
            <a:off x="15609805" y="7959161"/>
            <a:ext cx="1943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ОСп1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6" name="object 1816" descr=""/>
          <p:cNvSpPr txBox="1"/>
          <p:nvPr/>
        </p:nvSpPr>
        <p:spPr>
          <a:xfrm>
            <a:off x="16300967" y="7954101"/>
            <a:ext cx="6127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3760:2019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7" name="object 1817" descr=""/>
          <p:cNvSpPr txBox="1"/>
          <p:nvPr/>
        </p:nvSpPr>
        <p:spPr>
          <a:xfrm>
            <a:off x="17309882" y="7958149"/>
            <a:ext cx="7251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ø10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A240C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L=3760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18" name="object 1818" descr=""/>
          <p:cNvSpPr txBox="1"/>
          <p:nvPr/>
        </p:nvSpPr>
        <p:spPr>
          <a:xfrm>
            <a:off x="18898646" y="7959161"/>
            <a:ext cx="4692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328930" algn="l"/>
              </a:tabLst>
            </a:pPr>
            <a:r>
              <a:rPr dirty="0" sz="700" spc="-20" i="1">
                <a:latin typeface="ISOCPEUR"/>
                <a:cs typeface="ISOCPEUR"/>
              </a:rPr>
              <a:t>2990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30" i="1">
                <a:latin typeface="ISOCPEUR"/>
                <a:cs typeface="ISOCPEUR"/>
              </a:rPr>
              <a:t>1,16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1819" name="object 1819" descr=""/>
          <p:cNvSpPr txBox="1"/>
          <p:nvPr/>
        </p:nvSpPr>
        <p:spPr>
          <a:xfrm>
            <a:off x="19557426" y="7953089"/>
            <a:ext cx="3130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3468,28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20" name="object 1820" descr=""/>
          <p:cNvSpPr/>
          <p:nvPr/>
        </p:nvSpPr>
        <p:spPr>
          <a:xfrm>
            <a:off x="17900408" y="8270003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 h="0">
                <a:moveTo>
                  <a:pt x="0" y="0"/>
                </a:moveTo>
                <a:lnTo>
                  <a:pt x="405792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21" name="object 1821" descr=""/>
          <p:cNvSpPr txBox="1"/>
          <p:nvPr/>
        </p:nvSpPr>
        <p:spPr>
          <a:xfrm>
            <a:off x="17887706" y="8141312"/>
            <a:ext cx="427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Матеріали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22" name="object 1822" descr=""/>
          <p:cNvSpPr txBox="1"/>
          <p:nvPr/>
        </p:nvSpPr>
        <p:spPr>
          <a:xfrm>
            <a:off x="17310895" y="8332571"/>
            <a:ext cx="8108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Бетон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C20/25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23" name="object 1823" descr=""/>
          <p:cNvSpPr txBox="1"/>
          <p:nvPr/>
        </p:nvSpPr>
        <p:spPr>
          <a:xfrm>
            <a:off x="19490638" y="8335607"/>
            <a:ext cx="43560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1435,65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35" i="1">
                <a:latin typeface="ISOCPEUR"/>
                <a:cs typeface="ISOCPEUR"/>
              </a:rPr>
              <a:t>м3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24" name="object 1824" descr=""/>
          <p:cNvSpPr txBox="1"/>
          <p:nvPr/>
        </p:nvSpPr>
        <p:spPr>
          <a:xfrm>
            <a:off x="15513670" y="8532938"/>
            <a:ext cx="11849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ОСп</a:t>
            </a:r>
            <a:r>
              <a:rPr dirty="0" sz="700" spc="5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див.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Відомість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деталей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825" name="object 1825" descr=""/>
          <p:cNvGrpSpPr/>
          <p:nvPr/>
        </p:nvGrpSpPr>
        <p:grpSpPr>
          <a:xfrm>
            <a:off x="15537501" y="310866"/>
            <a:ext cx="4425950" cy="8202295"/>
            <a:chOff x="15537501" y="310866"/>
            <a:chExt cx="4425950" cy="8202295"/>
          </a:xfrm>
        </p:grpSpPr>
        <p:sp>
          <p:nvSpPr>
            <p:cNvPr id="1826" name="object 1826" descr=""/>
            <p:cNvSpPr/>
            <p:nvPr/>
          </p:nvSpPr>
          <p:spPr>
            <a:xfrm>
              <a:off x="15537501" y="314041"/>
              <a:ext cx="358775" cy="0"/>
            </a:xfrm>
            <a:custGeom>
              <a:avLst/>
              <a:gdLst/>
              <a:ahLst/>
              <a:cxnLst/>
              <a:rect l="l" t="t" r="r" b="b"/>
              <a:pathLst>
                <a:path w="358775" h="0">
                  <a:moveTo>
                    <a:pt x="0" y="0"/>
                  </a:moveTo>
                  <a:lnTo>
                    <a:pt x="35823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7" name="object 1827" descr=""/>
            <p:cNvSpPr/>
            <p:nvPr/>
          </p:nvSpPr>
          <p:spPr>
            <a:xfrm>
              <a:off x="15895731" y="314041"/>
              <a:ext cx="4064000" cy="0"/>
            </a:xfrm>
            <a:custGeom>
              <a:avLst/>
              <a:gdLst/>
              <a:ahLst/>
              <a:cxnLst/>
              <a:rect l="l" t="t" r="r" b="b"/>
              <a:pathLst>
                <a:path w="4064000" h="0">
                  <a:moveTo>
                    <a:pt x="0" y="0"/>
                  </a:moveTo>
                  <a:lnTo>
                    <a:pt x="406399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8" name="object 1828" descr=""/>
            <p:cNvSpPr/>
            <p:nvPr/>
          </p:nvSpPr>
          <p:spPr>
            <a:xfrm>
              <a:off x="15537501" y="672272"/>
              <a:ext cx="4422775" cy="7266940"/>
            </a:xfrm>
            <a:custGeom>
              <a:avLst/>
              <a:gdLst/>
              <a:ahLst/>
              <a:cxnLst/>
              <a:rect l="l" t="t" r="r" b="b"/>
              <a:pathLst>
                <a:path w="4422775" h="7266940">
                  <a:moveTo>
                    <a:pt x="0" y="0"/>
                  </a:moveTo>
                  <a:lnTo>
                    <a:pt x="4422227" y="0"/>
                  </a:lnTo>
                </a:path>
                <a:path w="4422775" h="7266940">
                  <a:moveTo>
                    <a:pt x="0" y="191258"/>
                  </a:moveTo>
                  <a:lnTo>
                    <a:pt x="4422227" y="191258"/>
                  </a:lnTo>
                </a:path>
                <a:path w="4422775" h="7266940">
                  <a:moveTo>
                    <a:pt x="0" y="382517"/>
                  </a:moveTo>
                  <a:lnTo>
                    <a:pt x="4422227" y="382517"/>
                  </a:lnTo>
                </a:path>
                <a:path w="4422775" h="7266940">
                  <a:moveTo>
                    <a:pt x="0" y="573776"/>
                  </a:moveTo>
                  <a:lnTo>
                    <a:pt x="4422227" y="573776"/>
                  </a:lnTo>
                </a:path>
                <a:path w="4422775" h="7266940">
                  <a:moveTo>
                    <a:pt x="0" y="765035"/>
                  </a:moveTo>
                  <a:lnTo>
                    <a:pt x="4422227" y="765035"/>
                  </a:lnTo>
                </a:path>
                <a:path w="4422775" h="7266940">
                  <a:moveTo>
                    <a:pt x="0" y="956294"/>
                  </a:moveTo>
                  <a:lnTo>
                    <a:pt x="4422227" y="956294"/>
                  </a:lnTo>
                </a:path>
                <a:path w="4422775" h="7266940">
                  <a:moveTo>
                    <a:pt x="0" y="1147552"/>
                  </a:moveTo>
                  <a:lnTo>
                    <a:pt x="4422227" y="1147552"/>
                  </a:lnTo>
                </a:path>
                <a:path w="4422775" h="7266940">
                  <a:moveTo>
                    <a:pt x="0" y="1338811"/>
                  </a:moveTo>
                  <a:lnTo>
                    <a:pt x="4422227" y="1338811"/>
                  </a:lnTo>
                </a:path>
                <a:path w="4422775" h="7266940">
                  <a:moveTo>
                    <a:pt x="0" y="1530070"/>
                  </a:moveTo>
                  <a:lnTo>
                    <a:pt x="4422227" y="1530070"/>
                  </a:lnTo>
                </a:path>
                <a:path w="4422775" h="7266940">
                  <a:moveTo>
                    <a:pt x="0" y="1721329"/>
                  </a:moveTo>
                  <a:lnTo>
                    <a:pt x="4422227" y="1721329"/>
                  </a:lnTo>
                </a:path>
                <a:path w="4422775" h="7266940">
                  <a:moveTo>
                    <a:pt x="0" y="1912588"/>
                  </a:moveTo>
                  <a:lnTo>
                    <a:pt x="4422227" y="1912588"/>
                  </a:lnTo>
                </a:path>
                <a:path w="4422775" h="7266940">
                  <a:moveTo>
                    <a:pt x="0" y="2103846"/>
                  </a:moveTo>
                  <a:lnTo>
                    <a:pt x="4422227" y="2103846"/>
                  </a:lnTo>
                </a:path>
                <a:path w="4422775" h="7266940">
                  <a:moveTo>
                    <a:pt x="0" y="2295105"/>
                  </a:moveTo>
                  <a:lnTo>
                    <a:pt x="4422227" y="2295105"/>
                  </a:lnTo>
                </a:path>
                <a:path w="4422775" h="7266940">
                  <a:moveTo>
                    <a:pt x="0" y="2486364"/>
                  </a:moveTo>
                  <a:lnTo>
                    <a:pt x="4422227" y="2486364"/>
                  </a:lnTo>
                </a:path>
                <a:path w="4422775" h="7266940">
                  <a:moveTo>
                    <a:pt x="0" y="2676611"/>
                  </a:moveTo>
                  <a:lnTo>
                    <a:pt x="4422227" y="2676611"/>
                  </a:lnTo>
                </a:path>
                <a:path w="4422775" h="7266940">
                  <a:moveTo>
                    <a:pt x="0" y="2867870"/>
                  </a:moveTo>
                  <a:lnTo>
                    <a:pt x="4422227" y="2867870"/>
                  </a:lnTo>
                </a:path>
                <a:path w="4422775" h="7266940">
                  <a:moveTo>
                    <a:pt x="0" y="3059128"/>
                  </a:moveTo>
                  <a:lnTo>
                    <a:pt x="4422227" y="3059128"/>
                  </a:lnTo>
                </a:path>
                <a:path w="4422775" h="7266940">
                  <a:moveTo>
                    <a:pt x="0" y="3250387"/>
                  </a:moveTo>
                  <a:lnTo>
                    <a:pt x="4422227" y="3250387"/>
                  </a:lnTo>
                </a:path>
                <a:path w="4422775" h="7266940">
                  <a:moveTo>
                    <a:pt x="0" y="3441646"/>
                  </a:moveTo>
                  <a:lnTo>
                    <a:pt x="4422227" y="3441646"/>
                  </a:lnTo>
                </a:path>
                <a:path w="4422775" h="7266940">
                  <a:moveTo>
                    <a:pt x="0" y="3632905"/>
                  </a:moveTo>
                  <a:lnTo>
                    <a:pt x="4422227" y="3632905"/>
                  </a:lnTo>
                </a:path>
                <a:path w="4422775" h="7266940">
                  <a:moveTo>
                    <a:pt x="0" y="3824164"/>
                  </a:moveTo>
                  <a:lnTo>
                    <a:pt x="4422227" y="3824164"/>
                  </a:lnTo>
                </a:path>
                <a:path w="4422775" h="7266940">
                  <a:moveTo>
                    <a:pt x="0" y="4015423"/>
                  </a:moveTo>
                  <a:lnTo>
                    <a:pt x="4422227" y="4015423"/>
                  </a:lnTo>
                </a:path>
                <a:path w="4422775" h="7266940">
                  <a:moveTo>
                    <a:pt x="0" y="4206681"/>
                  </a:moveTo>
                  <a:lnTo>
                    <a:pt x="4422227" y="4206681"/>
                  </a:lnTo>
                </a:path>
                <a:path w="4422775" h="7266940">
                  <a:moveTo>
                    <a:pt x="0" y="4397940"/>
                  </a:moveTo>
                  <a:lnTo>
                    <a:pt x="4422227" y="4397940"/>
                  </a:lnTo>
                </a:path>
                <a:path w="4422775" h="7266940">
                  <a:moveTo>
                    <a:pt x="0" y="4589199"/>
                  </a:moveTo>
                  <a:lnTo>
                    <a:pt x="4422227" y="4589199"/>
                  </a:lnTo>
                </a:path>
                <a:path w="4422775" h="7266940">
                  <a:moveTo>
                    <a:pt x="0" y="4780458"/>
                  </a:moveTo>
                  <a:lnTo>
                    <a:pt x="4422227" y="4780458"/>
                  </a:lnTo>
                </a:path>
                <a:path w="4422775" h="7266940">
                  <a:moveTo>
                    <a:pt x="0" y="4971717"/>
                  </a:moveTo>
                  <a:lnTo>
                    <a:pt x="4422227" y="4971717"/>
                  </a:lnTo>
                </a:path>
                <a:path w="4422775" h="7266940">
                  <a:moveTo>
                    <a:pt x="0" y="5162975"/>
                  </a:moveTo>
                  <a:lnTo>
                    <a:pt x="4422227" y="5162975"/>
                  </a:lnTo>
                </a:path>
                <a:path w="4422775" h="7266940">
                  <a:moveTo>
                    <a:pt x="0" y="5354234"/>
                  </a:moveTo>
                  <a:lnTo>
                    <a:pt x="4422227" y="5354234"/>
                  </a:lnTo>
                </a:path>
                <a:path w="4422775" h="7266940">
                  <a:moveTo>
                    <a:pt x="0" y="5545493"/>
                  </a:moveTo>
                  <a:lnTo>
                    <a:pt x="4422227" y="5545493"/>
                  </a:lnTo>
                </a:path>
                <a:path w="4422775" h="7266940">
                  <a:moveTo>
                    <a:pt x="0" y="5736752"/>
                  </a:moveTo>
                  <a:lnTo>
                    <a:pt x="4422227" y="5736752"/>
                  </a:lnTo>
                </a:path>
                <a:path w="4422775" h="7266940">
                  <a:moveTo>
                    <a:pt x="0" y="5928011"/>
                  </a:moveTo>
                  <a:lnTo>
                    <a:pt x="4422227" y="5928011"/>
                  </a:lnTo>
                </a:path>
                <a:path w="4422775" h="7266940">
                  <a:moveTo>
                    <a:pt x="0" y="6119269"/>
                  </a:moveTo>
                  <a:lnTo>
                    <a:pt x="4422227" y="6119269"/>
                  </a:lnTo>
                </a:path>
                <a:path w="4422775" h="7266940">
                  <a:moveTo>
                    <a:pt x="0" y="6310528"/>
                  </a:moveTo>
                  <a:lnTo>
                    <a:pt x="4422227" y="6310528"/>
                  </a:lnTo>
                </a:path>
                <a:path w="4422775" h="7266940">
                  <a:moveTo>
                    <a:pt x="0" y="6501787"/>
                  </a:moveTo>
                  <a:lnTo>
                    <a:pt x="4422227" y="6501787"/>
                  </a:lnTo>
                </a:path>
                <a:path w="4422775" h="7266940">
                  <a:moveTo>
                    <a:pt x="0" y="6693046"/>
                  </a:moveTo>
                  <a:lnTo>
                    <a:pt x="4422227" y="6693046"/>
                  </a:lnTo>
                </a:path>
                <a:path w="4422775" h="7266940">
                  <a:moveTo>
                    <a:pt x="0" y="6884305"/>
                  </a:moveTo>
                  <a:lnTo>
                    <a:pt x="4422227" y="6884305"/>
                  </a:lnTo>
                </a:path>
                <a:path w="4422775" h="7266940">
                  <a:moveTo>
                    <a:pt x="0" y="7075563"/>
                  </a:moveTo>
                  <a:lnTo>
                    <a:pt x="4422227" y="7075563"/>
                  </a:lnTo>
                </a:path>
                <a:path w="4422775" h="7266940">
                  <a:moveTo>
                    <a:pt x="0" y="7266822"/>
                  </a:moveTo>
                  <a:lnTo>
                    <a:pt x="358230" y="726682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29" name="object 1829" descr=""/>
            <p:cNvSpPr/>
            <p:nvPr/>
          </p:nvSpPr>
          <p:spPr>
            <a:xfrm>
              <a:off x="15895731" y="7939095"/>
              <a:ext cx="1434465" cy="0"/>
            </a:xfrm>
            <a:custGeom>
              <a:avLst/>
              <a:gdLst/>
              <a:ahLst/>
              <a:cxnLst/>
              <a:rect l="l" t="t" r="r" b="b"/>
              <a:pathLst>
                <a:path w="1434465" h="0">
                  <a:moveTo>
                    <a:pt x="0" y="0"/>
                  </a:moveTo>
                  <a:lnTo>
                    <a:pt x="1433935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30" name="object 1830" descr=""/>
            <p:cNvSpPr/>
            <p:nvPr/>
          </p:nvSpPr>
          <p:spPr>
            <a:xfrm>
              <a:off x="15537501" y="314041"/>
              <a:ext cx="4422775" cy="8199120"/>
            </a:xfrm>
            <a:custGeom>
              <a:avLst/>
              <a:gdLst/>
              <a:ahLst/>
              <a:cxnLst/>
              <a:rect l="l" t="t" r="r" b="b"/>
              <a:pathLst>
                <a:path w="4422775" h="8199120">
                  <a:moveTo>
                    <a:pt x="1792165" y="7625053"/>
                  </a:moveTo>
                  <a:lnTo>
                    <a:pt x="4422227" y="7625053"/>
                  </a:lnTo>
                </a:path>
                <a:path w="4422775" h="8199120">
                  <a:moveTo>
                    <a:pt x="0" y="7816312"/>
                  </a:moveTo>
                  <a:lnTo>
                    <a:pt x="4422227" y="7816312"/>
                  </a:lnTo>
                </a:path>
                <a:path w="4422775" h="8199120">
                  <a:moveTo>
                    <a:pt x="0" y="8007571"/>
                  </a:moveTo>
                  <a:lnTo>
                    <a:pt x="4422227" y="8007571"/>
                  </a:lnTo>
                </a:path>
                <a:path w="4422775" h="8199120">
                  <a:moveTo>
                    <a:pt x="0" y="8198829"/>
                  </a:moveTo>
                  <a:lnTo>
                    <a:pt x="4422227" y="8198829"/>
                  </a:lnTo>
                </a:path>
                <a:path w="4422775" h="8199120">
                  <a:moveTo>
                    <a:pt x="0" y="0"/>
                  </a:moveTo>
                  <a:lnTo>
                    <a:pt x="0" y="8198829"/>
                  </a:lnTo>
                </a:path>
                <a:path w="4422775" h="8199120">
                  <a:moveTo>
                    <a:pt x="358230" y="0"/>
                  </a:moveTo>
                  <a:lnTo>
                    <a:pt x="358230" y="8198829"/>
                  </a:lnTo>
                </a:path>
                <a:path w="4422775" h="8199120">
                  <a:moveTo>
                    <a:pt x="1792165" y="0"/>
                  </a:moveTo>
                  <a:lnTo>
                    <a:pt x="1792165" y="8198829"/>
                  </a:lnTo>
                </a:path>
                <a:path w="4422775" h="8199120">
                  <a:moveTo>
                    <a:pt x="3346523" y="0"/>
                  </a:moveTo>
                  <a:lnTo>
                    <a:pt x="3346523" y="8198829"/>
                  </a:lnTo>
                </a:path>
                <a:path w="4422775" h="8199120">
                  <a:moveTo>
                    <a:pt x="3585343" y="0"/>
                  </a:moveTo>
                  <a:lnTo>
                    <a:pt x="3585343" y="8198829"/>
                  </a:lnTo>
                </a:path>
                <a:path w="4422775" h="8199120">
                  <a:moveTo>
                    <a:pt x="3943574" y="0"/>
                  </a:moveTo>
                  <a:lnTo>
                    <a:pt x="3943574" y="8198829"/>
                  </a:lnTo>
                </a:path>
                <a:path w="4422775" h="8199120">
                  <a:moveTo>
                    <a:pt x="4422227" y="0"/>
                  </a:moveTo>
                  <a:lnTo>
                    <a:pt x="4422227" y="819882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31" name="object 1831" descr=""/>
          <p:cNvSpPr txBox="1"/>
          <p:nvPr/>
        </p:nvSpPr>
        <p:spPr>
          <a:xfrm>
            <a:off x="13892524" y="129365"/>
            <a:ext cx="887094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Відомість</a:t>
            </a:r>
            <a:r>
              <a:rPr dirty="0" sz="850" spc="10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деталей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832" name="object 1832" descr=""/>
          <p:cNvSpPr txBox="1"/>
          <p:nvPr/>
        </p:nvSpPr>
        <p:spPr>
          <a:xfrm>
            <a:off x="13414881" y="357383"/>
            <a:ext cx="1790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Поз.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3" name="object 1833" descr=""/>
          <p:cNvSpPr txBox="1"/>
          <p:nvPr/>
        </p:nvSpPr>
        <p:spPr>
          <a:xfrm>
            <a:off x="14352961" y="357383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Ескіз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4" name="object 1834" descr=""/>
          <p:cNvSpPr txBox="1"/>
          <p:nvPr/>
        </p:nvSpPr>
        <p:spPr>
          <a:xfrm>
            <a:off x="13398690" y="764187"/>
            <a:ext cx="1943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ОСп1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35" name="object 1835" descr=""/>
          <p:cNvSpPr/>
          <p:nvPr/>
        </p:nvSpPr>
        <p:spPr>
          <a:xfrm>
            <a:off x="13852602" y="812933"/>
            <a:ext cx="320040" cy="184785"/>
          </a:xfrm>
          <a:custGeom>
            <a:avLst/>
            <a:gdLst/>
            <a:ahLst/>
            <a:cxnLst/>
            <a:rect l="l" t="t" r="r" b="b"/>
            <a:pathLst>
              <a:path w="320040" h="184784">
                <a:moveTo>
                  <a:pt x="0" y="0"/>
                </a:moveTo>
                <a:lnTo>
                  <a:pt x="319776" y="184175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6" name="object 1836" descr=""/>
          <p:cNvSpPr txBox="1"/>
          <p:nvPr/>
        </p:nvSpPr>
        <p:spPr>
          <a:xfrm rot="1800000">
            <a:off x="13860357" y="883868"/>
            <a:ext cx="176571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350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837" name="object 1837" descr=""/>
          <p:cNvSpPr/>
          <p:nvPr/>
        </p:nvSpPr>
        <p:spPr>
          <a:xfrm>
            <a:off x="14172378" y="732989"/>
            <a:ext cx="0" cy="264160"/>
          </a:xfrm>
          <a:custGeom>
            <a:avLst/>
            <a:gdLst/>
            <a:ahLst/>
            <a:cxnLst/>
            <a:rect l="l" t="t" r="r" b="b"/>
            <a:pathLst>
              <a:path w="0" h="264159">
                <a:moveTo>
                  <a:pt x="0" y="264119"/>
                </a:moveTo>
                <a:lnTo>
                  <a:pt x="0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38" name="object 1838" descr=""/>
          <p:cNvSpPr txBox="1"/>
          <p:nvPr/>
        </p:nvSpPr>
        <p:spPr>
          <a:xfrm>
            <a:off x="14173113" y="788537"/>
            <a:ext cx="128270" cy="1689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80"/>
              </a:lnSpc>
            </a:pPr>
            <a:r>
              <a:rPr dirty="0" sz="800" spc="-25" i="1">
                <a:latin typeface="ISOCPEUR"/>
                <a:cs typeface="ISOCPEUR"/>
              </a:rPr>
              <a:t>690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839" name="object 1839" descr=""/>
          <p:cNvSpPr/>
          <p:nvPr/>
        </p:nvSpPr>
        <p:spPr>
          <a:xfrm>
            <a:off x="14172378" y="680368"/>
            <a:ext cx="0" cy="52705"/>
          </a:xfrm>
          <a:custGeom>
            <a:avLst/>
            <a:gdLst/>
            <a:ahLst/>
            <a:cxnLst/>
            <a:rect l="l" t="t" r="r" b="b"/>
            <a:pathLst>
              <a:path w="0" h="52704">
                <a:moveTo>
                  <a:pt x="0" y="52621"/>
                </a:moveTo>
                <a:lnTo>
                  <a:pt x="0" y="0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0" name="object 1840" descr=""/>
          <p:cNvSpPr/>
          <p:nvPr/>
        </p:nvSpPr>
        <p:spPr>
          <a:xfrm>
            <a:off x="13921798" y="706679"/>
            <a:ext cx="251460" cy="145415"/>
          </a:xfrm>
          <a:custGeom>
            <a:avLst/>
            <a:gdLst/>
            <a:ahLst/>
            <a:cxnLst/>
            <a:rect l="l" t="t" r="r" b="b"/>
            <a:pathLst>
              <a:path w="251459" h="145415">
                <a:moveTo>
                  <a:pt x="251086" y="0"/>
                </a:moveTo>
                <a:lnTo>
                  <a:pt x="200117" y="4508"/>
                </a:lnTo>
                <a:lnTo>
                  <a:pt x="151461" y="17649"/>
                </a:lnTo>
                <a:lnTo>
                  <a:pt x="106120" y="38844"/>
                </a:lnTo>
                <a:lnTo>
                  <a:pt x="65095" y="67515"/>
                </a:lnTo>
                <a:lnTo>
                  <a:pt x="29388" y="103083"/>
                </a:lnTo>
                <a:lnTo>
                  <a:pt x="0" y="144969"/>
                </a:lnTo>
              </a:path>
            </a:pathLst>
          </a:custGeom>
          <a:ln w="4047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1" name="object 1841" descr=""/>
          <p:cNvSpPr txBox="1"/>
          <p:nvPr/>
        </p:nvSpPr>
        <p:spPr>
          <a:xfrm rot="19200000">
            <a:off x="13910051" y="654045"/>
            <a:ext cx="168417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90°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842" name="object 1842" descr=""/>
          <p:cNvSpPr/>
          <p:nvPr/>
        </p:nvSpPr>
        <p:spPr>
          <a:xfrm>
            <a:off x="14172378" y="640902"/>
            <a:ext cx="527685" cy="92710"/>
          </a:xfrm>
          <a:custGeom>
            <a:avLst/>
            <a:gdLst/>
            <a:ahLst/>
            <a:cxnLst/>
            <a:rect l="l" t="t" r="r" b="b"/>
            <a:pathLst>
              <a:path w="527684" h="92709">
                <a:moveTo>
                  <a:pt x="0" y="92087"/>
                </a:moveTo>
                <a:lnTo>
                  <a:pt x="527226" y="0"/>
                </a:lnTo>
              </a:path>
            </a:pathLst>
          </a:custGeom>
          <a:ln w="1315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1843" name="object 1843" descr=""/>
          <p:cNvSpPr txBox="1"/>
          <p:nvPr/>
        </p:nvSpPr>
        <p:spPr>
          <a:xfrm rot="21000000">
            <a:off x="14340953" y="577052"/>
            <a:ext cx="177087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300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1844" name="object 1844" descr=""/>
          <p:cNvGrpSpPr/>
          <p:nvPr/>
        </p:nvGrpSpPr>
        <p:grpSpPr>
          <a:xfrm>
            <a:off x="14692938" y="586058"/>
            <a:ext cx="13335" cy="325755"/>
            <a:chOff x="14692938" y="586058"/>
            <a:chExt cx="13335" cy="325755"/>
          </a:xfrm>
        </p:grpSpPr>
        <p:sp>
          <p:nvSpPr>
            <p:cNvPr id="1845" name="object 1845" descr=""/>
            <p:cNvSpPr/>
            <p:nvPr/>
          </p:nvSpPr>
          <p:spPr>
            <a:xfrm>
              <a:off x="14699606" y="640902"/>
              <a:ext cx="0" cy="264160"/>
            </a:xfrm>
            <a:custGeom>
              <a:avLst/>
              <a:gdLst/>
              <a:ahLst/>
              <a:cxnLst/>
              <a:rect l="l" t="t" r="r" b="b"/>
              <a:pathLst>
                <a:path w="0" h="264159">
                  <a:moveTo>
                    <a:pt x="0" y="0"/>
                  </a:moveTo>
                  <a:lnTo>
                    <a:pt x="0" y="264119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46" name="object 1846" descr=""/>
            <p:cNvSpPr/>
            <p:nvPr/>
          </p:nvSpPr>
          <p:spPr>
            <a:xfrm>
              <a:off x="14699606" y="588280"/>
              <a:ext cx="0" cy="52705"/>
            </a:xfrm>
            <a:custGeom>
              <a:avLst/>
              <a:gdLst/>
              <a:ahLst/>
              <a:cxnLst/>
              <a:rect l="l" t="t" r="r" b="b"/>
              <a:pathLst>
                <a:path w="0" h="52704">
                  <a:moveTo>
                    <a:pt x="0" y="52621"/>
                  </a:moveTo>
                  <a:lnTo>
                    <a:pt x="0" y="0"/>
                  </a:lnTo>
                </a:path>
              </a:pathLst>
            </a:custGeom>
            <a:ln w="40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47" name="object 1847" descr=""/>
          <p:cNvSpPr txBox="1"/>
          <p:nvPr/>
        </p:nvSpPr>
        <p:spPr>
          <a:xfrm>
            <a:off x="14555630" y="696450"/>
            <a:ext cx="128270" cy="1689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80"/>
              </a:lnSpc>
            </a:pPr>
            <a:r>
              <a:rPr dirty="0" sz="800" spc="-25" i="1">
                <a:latin typeface="ISOCPEUR"/>
                <a:cs typeface="ISOCPEUR"/>
              </a:rPr>
              <a:t>690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1848" name="object 1848" descr=""/>
          <p:cNvGrpSpPr/>
          <p:nvPr/>
        </p:nvGrpSpPr>
        <p:grpSpPr>
          <a:xfrm>
            <a:off x="14692938" y="898353"/>
            <a:ext cx="356870" cy="210820"/>
            <a:chOff x="14692938" y="898353"/>
            <a:chExt cx="356870" cy="210820"/>
          </a:xfrm>
        </p:grpSpPr>
        <p:sp>
          <p:nvSpPr>
            <p:cNvPr id="1849" name="object 1849" descr=""/>
            <p:cNvSpPr/>
            <p:nvPr/>
          </p:nvSpPr>
          <p:spPr>
            <a:xfrm>
              <a:off x="14699606" y="905021"/>
              <a:ext cx="343535" cy="197485"/>
            </a:xfrm>
            <a:custGeom>
              <a:avLst/>
              <a:gdLst/>
              <a:ahLst/>
              <a:cxnLst/>
              <a:rect l="l" t="t" r="r" b="b"/>
              <a:pathLst>
                <a:path w="343534" h="197484">
                  <a:moveTo>
                    <a:pt x="0" y="0"/>
                  </a:moveTo>
                  <a:lnTo>
                    <a:pt x="343051" y="197330"/>
                  </a:lnTo>
                </a:path>
              </a:pathLst>
            </a:custGeom>
            <a:ln w="13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0" name="object 1850" descr=""/>
            <p:cNvSpPr/>
            <p:nvPr/>
          </p:nvSpPr>
          <p:spPr>
            <a:xfrm>
              <a:off x="14949558" y="1048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0"/>
                  </a:move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51" name="object 1851" descr=""/>
            <p:cNvSpPr/>
            <p:nvPr/>
          </p:nvSpPr>
          <p:spPr>
            <a:xfrm>
              <a:off x="14949558" y="1048718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40">
                  <a:moveTo>
                    <a:pt x="2023" y="1011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1011"/>
                  </a:lnTo>
                  <a:lnTo>
                    <a:pt x="1011" y="2023"/>
                  </a:lnTo>
                  <a:lnTo>
                    <a:pt x="2023" y="2023"/>
                  </a:lnTo>
                  <a:lnTo>
                    <a:pt x="2023" y="1011"/>
                  </a:lnTo>
                  <a:close/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52" name="object 1852" descr=""/>
          <p:cNvSpPr txBox="1"/>
          <p:nvPr/>
        </p:nvSpPr>
        <p:spPr>
          <a:xfrm rot="2640000">
            <a:off x="14906055" y="673624"/>
            <a:ext cx="169424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70"/>
              </a:lnSpc>
            </a:pPr>
            <a:r>
              <a:rPr dirty="0" sz="800" spc="-25" i="1">
                <a:latin typeface="ISOCPEUR"/>
                <a:cs typeface="ISOCPEUR"/>
              </a:rPr>
              <a:t>90°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853" name="object 1853" descr=""/>
          <p:cNvSpPr txBox="1"/>
          <p:nvPr/>
        </p:nvSpPr>
        <p:spPr>
          <a:xfrm rot="1800000">
            <a:off x="14707359" y="975956"/>
            <a:ext cx="176571" cy="10160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>
              <a:lnSpc>
                <a:spcPts val="780"/>
              </a:lnSpc>
            </a:pPr>
            <a:r>
              <a:rPr dirty="0" sz="800" spc="-25" i="1">
                <a:latin typeface="ISOCPEUR"/>
                <a:cs typeface="ISOCPEUR"/>
              </a:rPr>
              <a:t>350</a:t>
            </a:r>
            <a:endParaRPr sz="800">
              <a:latin typeface="ISOCPEUR"/>
              <a:cs typeface="ISOCPEUR"/>
            </a:endParaRPr>
          </a:p>
        </p:txBody>
      </p:sp>
      <p:grpSp>
        <p:nvGrpSpPr>
          <p:cNvPr id="1854" name="object 1854" descr=""/>
          <p:cNvGrpSpPr/>
          <p:nvPr/>
        </p:nvGrpSpPr>
        <p:grpSpPr>
          <a:xfrm>
            <a:off x="13386093" y="122783"/>
            <a:ext cx="1915795" cy="1003935"/>
            <a:chOff x="13386093" y="122783"/>
            <a:chExt cx="1915795" cy="1003935"/>
          </a:xfrm>
        </p:grpSpPr>
        <p:sp>
          <p:nvSpPr>
            <p:cNvPr id="1855" name="object 1855" descr=""/>
            <p:cNvSpPr/>
            <p:nvPr/>
          </p:nvSpPr>
          <p:spPr>
            <a:xfrm>
              <a:off x="13386093" y="122783"/>
              <a:ext cx="1912620" cy="0"/>
            </a:xfrm>
            <a:custGeom>
              <a:avLst/>
              <a:gdLst/>
              <a:ahLst/>
              <a:cxnLst/>
              <a:rect l="l" t="t" r="r" b="b"/>
              <a:pathLst>
                <a:path w="1912619" h="0">
                  <a:moveTo>
                    <a:pt x="0" y="0"/>
                  </a:moveTo>
                  <a:lnTo>
                    <a:pt x="1912588" y="0"/>
                  </a:lnTo>
                </a:path>
              </a:pathLst>
            </a:custGeom>
            <a:ln w="3175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6" name="object 1856" descr=""/>
            <p:cNvSpPr/>
            <p:nvPr/>
          </p:nvSpPr>
          <p:spPr>
            <a:xfrm>
              <a:off x="13386093" y="314041"/>
              <a:ext cx="239395" cy="0"/>
            </a:xfrm>
            <a:custGeom>
              <a:avLst/>
              <a:gdLst/>
              <a:ahLst/>
              <a:cxnLst/>
              <a:rect l="l" t="t" r="r" b="b"/>
              <a:pathLst>
                <a:path w="239394" h="0">
                  <a:moveTo>
                    <a:pt x="0" y="0"/>
                  </a:moveTo>
                  <a:lnTo>
                    <a:pt x="23882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7" name="object 1857" descr=""/>
            <p:cNvSpPr/>
            <p:nvPr/>
          </p:nvSpPr>
          <p:spPr>
            <a:xfrm>
              <a:off x="13624913" y="314041"/>
              <a:ext cx="1673860" cy="0"/>
            </a:xfrm>
            <a:custGeom>
              <a:avLst/>
              <a:gdLst/>
              <a:ahLst/>
              <a:cxnLst/>
              <a:rect l="l" t="t" r="r" b="b"/>
              <a:pathLst>
                <a:path w="1673859" h="0">
                  <a:moveTo>
                    <a:pt x="0" y="0"/>
                  </a:moveTo>
                  <a:lnTo>
                    <a:pt x="167376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8" name="object 1858" descr=""/>
            <p:cNvSpPr/>
            <p:nvPr/>
          </p:nvSpPr>
          <p:spPr>
            <a:xfrm>
              <a:off x="13386093" y="552862"/>
              <a:ext cx="1912620" cy="574040"/>
            </a:xfrm>
            <a:custGeom>
              <a:avLst/>
              <a:gdLst/>
              <a:ahLst/>
              <a:cxnLst/>
              <a:rect l="l" t="t" r="r" b="b"/>
              <a:pathLst>
                <a:path w="1912619" h="574040">
                  <a:moveTo>
                    <a:pt x="0" y="0"/>
                  </a:moveTo>
                  <a:lnTo>
                    <a:pt x="1912588" y="0"/>
                  </a:lnTo>
                </a:path>
                <a:path w="1912619" h="574040">
                  <a:moveTo>
                    <a:pt x="0" y="573776"/>
                  </a:moveTo>
                  <a:lnTo>
                    <a:pt x="1912588" y="57377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59" name="object 1859" descr=""/>
            <p:cNvSpPr/>
            <p:nvPr/>
          </p:nvSpPr>
          <p:spPr>
            <a:xfrm>
              <a:off x="13386093" y="1227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w="0"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0" name="object 1860" descr=""/>
            <p:cNvSpPr/>
            <p:nvPr/>
          </p:nvSpPr>
          <p:spPr>
            <a:xfrm>
              <a:off x="13386093" y="314041"/>
              <a:ext cx="239395" cy="812800"/>
            </a:xfrm>
            <a:custGeom>
              <a:avLst/>
              <a:gdLst/>
              <a:ahLst/>
              <a:cxnLst/>
              <a:rect l="l" t="t" r="r" b="b"/>
              <a:pathLst>
                <a:path w="239394" h="812800">
                  <a:moveTo>
                    <a:pt x="0" y="0"/>
                  </a:moveTo>
                  <a:lnTo>
                    <a:pt x="0" y="812596"/>
                  </a:lnTo>
                </a:path>
                <a:path w="239394" h="812800">
                  <a:moveTo>
                    <a:pt x="238820" y="0"/>
                  </a:moveTo>
                  <a:lnTo>
                    <a:pt x="238820" y="8125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1" name="object 1861" descr=""/>
            <p:cNvSpPr/>
            <p:nvPr/>
          </p:nvSpPr>
          <p:spPr>
            <a:xfrm>
              <a:off x="15298681" y="122783"/>
              <a:ext cx="0" cy="191770"/>
            </a:xfrm>
            <a:custGeom>
              <a:avLst/>
              <a:gdLst/>
              <a:ahLst/>
              <a:cxnLst/>
              <a:rect l="l" t="t" r="r" b="b"/>
              <a:pathLst>
                <a:path w="0" h="191770">
                  <a:moveTo>
                    <a:pt x="0" y="0"/>
                  </a:moveTo>
                  <a:lnTo>
                    <a:pt x="0" y="191258"/>
                  </a:lnTo>
                </a:path>
              </a:pathLst>
            </a:custGeom>
            <a:ln w="3175">
              <a:solidFill>
                <a:srgbClr val="7F7F7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62" name="object 1862" descr=""/>
            <p:cNvSpPr/>
            <p:nvPr/>
          </p:nvSpPr>
          <p:spPr>
            <a:xfrm>
              <a:off x="15298681" y="314041"/>
              <a:ext cx="0" cy="812800"/>
            </a:xfrm>
            <a:custGeom>
              <a:avLst/>
              <a:gdLst/>
              <a:ahLst/>
              <a:cxnLst/>
              <a:rect l="l" t="t" r="r" b="b"/>
              <a:pathLst>
                <a:path w="0" h="812800">
                  <a:moveTo>
                    <a:pt x="0" y="0"/>
                  </a:moveTo>
                  <a:lnTo>
                    <a:pt x="0" y="81259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1863" name="object 1863" descr=""/>
          <p:cNvSpPr txBox="1"/>
          <p:nvPr/>
        </p:nvSpPr>
        <p:spPr>
          <a:xfrm>
            <a:off x="12168158" y="12740302"/>
            <a:ext cx="132461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Відомість</a:t>
            </a:r>
            <a:r>
              <a:rPr dirty="0" sz="850" spc="7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витрат</a:t>
            </a:r>
            <a:r>
              <a:rPr dirty="0" sz="850" spc="8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сталі</a:t>
            </a:r>
            <a:r>
              <a:rPr dirty="0" sz="850" spc="-25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,</a:t>
            </a:r>
            <a:r>
              <a:rPr dirty="0" sz="850" spc="80" i="1">
                <a:latin typeface="ISOCPEUR"/>
                <a:cs typeface="ISOCPEUR"/>
              </a:rPr>
              <a:t> </a:t>
            </a:r>
            <a:r>
              <a:rPr dirty="0" sz="850" spc="-25" i="1">
                <a:latin typeface="ISOCPEUR"/>
                <a:cs typeface="ISOCPEUR"/>
              </a:rPr>
              <a:t>кг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1864" name="object 1864" descr=""/>
          <p:cNvSpPr txBox="1"/>
          <p:nvPr/>
        </p:nvSpPr>
        <p:spPr>
          <a:xfrm>
            <a:off x="10379028" y="13287085"/>
            <a:ext cx="408940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 indent="73660">
              <a:lnSpc>
                <a:spcPts val="790"/>
              </a:lnSpc>
              <a:spcBef>
                <a:spcPts val="195"/>
              </a:spcBef>
            </a:pPr>
            <a:r>
              <a:rPr dirty="0" sz="700" spc="-10" i="1">
                <a:latin typeface="ISOCPEUR"/>
                <a:cs typeface="ISOCPEUR"/>
              </a:rPr>
              <a:t>Марки</a:t>
            </a:r>
            <a:r>
              <a:rPr dirty="0" sz="700" spc="-10" i="1">
                <a:latin typeface="ISOCPEUR"/>
                <a:cs typeface="ISOCPEUR"/>
              </a:rPr>
              <a:t> елементів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65" name="object 1865" descr=""/>
          <p:cNvSpPr txBox="1"/>
          <p:nvPr/>
        </p:nvSpPr>
        <p:spPr>
          <a:xfrm>
            <a:off x="12704492" y="12946057"/>
            <a:ext cx="72580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Вироби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арматурні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66" name="object 1866" descr=""/>
          <p:cNvSpPr txBox="1"/>
          <p:nvPr/>
        </p:nvSpPr>
        <p:spPr>
          <a:xfrm>
            <a:off x="15158474" y="13277977"/>
            <a:ext cx="316865" cy="236854"/>
          </a:xfrm>
          <a:prstGeom prst="rect">
            <a:avLst/>
          </a:prstGeom>
        </p:spPr>
        <p:txBody>
          <a:bodyPr wrap="square" lIns="0" tIns="24765" rIns="0" bIns="0" rtlCol="0" vert="horz">
            <a:spAutoFit/>
          </a:bodyPr>
          <a:lstStyle/>
          <a:p>
            <a:pPr marL="12700" marR="5080" indent="17145">
              <a:lnSpc>
                <a:spcPts val="790"/>
              </a:lnSpc>
              <a:spcBef>
                <a:spcPts val="195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r>
              <a:rPr dirty="0" sz="700" spc="-10" i="1">
                <a:latin typeface="ISOCPEUR"/>
                <a:cs typeface="ISOCPEUR"/>
              </a:rPr>
              <a:t> витрат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67" name="object 1867" descr=""/>
          <p:cNvSpPr txBox="1"/>
          <p:nvPr/>
        </p:nvSpPr>
        <p:spPr>
          <a:xfrm>
            <a:off x="12113513" y="13137315"/>
            <a:ext cx="669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12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класу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1868" name="object 1868" descr="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13872841" y="13126358"/>
            <a:ext cx="708365" cy="177091"/>
          </a:xfrm>
          <a:prstGeom prst="rect">
            <a:avLst/>
          </a:prstGeom>
        </p:spPr>
      </p:pic>
      <p:sp>
        <p:nvSpPr>
          <p:cNvPr id="1869" name="object 1869" descr=""/>
          <p:cNvSpPr txBox="1"/>
          <p:nvPr/>
        </p:nvSpPr>
        <p:spPr>
          <a:xfrm>
            <a:off x="14697025" y="13432806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0" name="object 1870" descr=""/>
          <p:cNvSpPr txBox="1"/>
          <p:nvPr/>
        </p:nvSpPr>
        <p:spPr>
          <a:xfrm>
            <a:off x="12315903" y="13337683"/>
            <a:ext cx="2590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А500С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1" name="object 1871" descr=""/>
          <p:cNvSpPr txBox="1"/>
          <p:nvPr/>
        </p:nvSpPr>
        <p:spPr>
          <a:xfrm>
            <a:off x="14081759" y="13337683"/>
            <a:ext cx="2654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A240С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2" name="object 1872" descr=""/>
          <p:cNvSpPr txBox="1"/>
          <p:nvPr/>
        </p:nvSpPr>
        <p:spPr>
          <a:xfrm>
            <a:off x="13454347" y="13719188"/>
            <a:ext cx="28575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3" name="object 1873" descr=""/>
          <p:cNvSpPr txBox="1"/>
          <p:nvPr/>
        </p:nvSpPr>
        <p:spPr>
          <a:xfrm>
            <a:off x="13870260" y="13523881"/>
            <a:ext cx="693420" cy="33210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3790:2019</a:t>
            </a:r>
            <a:endParaRPr sz="70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550">
              <a:latin typeface="ISOCPEUR"/>
              <a:cs typeface="ISOCPEUR"/>
            </a:endParaRPr>
          </a:p>
          <a:p>
            <a:pPr marL="42545">
              <a:lnSpc>
                <a:spcPct val="100000"/>
              </a:lnSpc>
              <a:spcBef>
                <a:spcPts val="5"/>
              </a:spcBef>
              <a:tabLst>
                <a:tab pos="361315" algn="l"/>
              </a:tabLst>
            </a:pPr>
            <a:r>
              <a:rPr dirty="0" sz="700" spc="-25" i="1">
                <a:latin typeface="ISOCPEUR"/>
                <a:cs typeface="ISOCPEUR"/>
              </a:rPr>
              <a:t>ø10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10" i="1">
                <a:latin typeface="ISOCPEUR"/>
                <a:cs typeface="ISOCPEUR"/>
              </a:rPr>
              <a:t>Всього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4" name="object 1874" descr=""/>
          <p:cNvSpPr txBox="1"/>
          <p:nvPr/>
        </p:nvSpPr>
        <p:spPr>
          <a:xfrm>
            <a:off x="10082880" y="13523881"/>
            <a:ext cx="3289300" cy="52324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203073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ДСТУ</a:t>
            </a:r>
            <a:r>
              <a:rPr dirty="0" sz="700" spc="4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4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3790:2019</a:t>
            </a:r>
            <a:endParaRPr sz="700">
              <a:latin typeface="ISOCPEUR"/>
              <a:cs typeface="ISOCPEUR"/>
            </a:endParaRPr>
          </a:p>
          <a:p>
            <a:pPr marL="50800" marR="43180" indent="1004569">
              <a:lnSpc>
                <a:spcPct val="179300"/>
              </a:lnSpc>
              <a:spcBef>
                <a:spcPts val="30"/>
              </a:spcBef>
              <a:tabLst>
                <a:tab pos="1344930" algn="l"/>
                <a:tab pos="1628775" algn="l"/>
                <a:tab pos="1911350" algn="l"/>
                <a:tab pos="2196465" algn="l"/>
                <a:tab pos="2484120" algn="l"/>
                <a:tab pos="2770505" algn="l"/>
                <a:tab pos="3056890" algn="l"/>
              </a:tabLst>
            </a:pPr>
            <a:r>
              <a:rPr dirty="0" sz="700" spc="-25" i="1">
                <a:latin typeface="ISOCPEUR"/>
                <a:cs typeface="ISOCPEUR"/>
              </a:rPr>
              <a:t>ø12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ø16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ø18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ø22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ø25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ø28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sz="700" spc="-25" i="1">
                <a:latin typeface="ISOCPEUR"/>
                <a:cs typeface="ISOCPEUR"/>
              </a:rPr>
              <a:t>ø32</a:t>
            </a:r>
            <a:r>
              <a:rPr dirty="0" sz="700" spc="-2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Плита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монолітна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Фм-1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8938,61</a:t>
            </a:r>
            <a:r>
              <a:rPr dirty="0" baseline="3968" sz="1050" spc="-202" i="1">
                <a:latin typeface="ISOCPEUR"/>
                <a:cs typeface="ISOCPEUR"/>
              </a:rPr>
              <a:t> </a:t>
            </a:r>
            <a:r>
              <a:rPr dirty="0" baseline="31746" sz="1050" i="1">
                <a:latin typeface="ISOCPEUR"/>
                <a:cs typeface="ISOCPEUR"/>
              </a:rPr>
              <a:t>15955,5</a:t>
            </a:r>
            <a:r>
              <a:rPr dirty="0" baseline="31746" sz="1050" spc="127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290,33</a:t>
            </a:r>
            <a:r>
              <a:rPr dirty="0" baseline="3968" sz="1050" spc="315" i="1">
                <a:latin typeface="ISOCPEUR"/>
                <a:cs typeface="ISOCPEUR"/>
              </a:rPr>
              <a:t> </a:t>
            </a:r>
            <a:r>
              <a:rPr dirty="0" baseline="31746" sz="1050" i="1">
                <a:latin typeface="ISOCPEUR"/>
                <a:cs typeface="ISOCPEUR"/>
              </a:rPr>
              <a:t>25304,</a:t>
            </a:r>
            <a:r>
              <a:rPr dirty="0" baseline="31746" sz="1050" spc="187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114,82</a:t>
            </a:r>
            <a:r>
              <a:rPr dirty="0" baseline="3968" sz="1050" spc="142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1534,69</a:t>
            </a:r>
            <a:r>
              <a:rPr dirty="0" baseline="3968" sz="1050" spc="-172" i="1">
                <a:latin typeface="ISOCPEUR"/>
                <a:cs typeface="ISOCPEUR"/>
              </a:rPr>
              <a:t> </a:t>
            </a:r>
            <a:r>
              <a:rPr dirty="0" baseline="3968" sz="1050" i="1">
                <a:latin typeface="ISOCPEUR"/>
                <a:cs typeface="ISOCPEUR"/>
              </a:rPr>
              <a:t>9625,13</a:t>
            </a:r>
            <a:r>
              <a:rPr dirty="0" baseline="3968" sz="1050" spc="19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60648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5" name="object 1875" descr=""/>
          <p:cNvSpPr txBox="1"/>
          <p:nvPr/>
        </p:nvSpPr>
        <p:spPr>
          <a:xfrm>
            <a:off x="13422977" y="13905386"/>
            <a:ext cx="33147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113473,3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6" name="object 1876" descr=""/>
          <p:cNvSpPr txBox="1"/>
          <p:nvPr/>
        </p:nvSpPr>
        <p:spPr>
          <a:xfrm>
            <a:off x="13841925" y="13860862"/>
            <a:ext cx="269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3468,2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7" name="object 1877" descr=""/>
          <p:cNvSpPr txBox="1"/>
          <p:nvPr/>
        </p:nvSpPr>
        <p:spPr>
          <a:xfrm>
            <a:off x="14202181" y="13905386"/>
            <a:ext cx="3130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3468,28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8" name="object 1878" descr=""/>
          <p:cNvSpPr txBox="1"/>
          <p:nvPr/>
        </p:nvSpPr>
        <p:spPr>
          <a:xfrm>
            <a:off x="14647439" y="13905386"/>
            <a:ext cx="368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125880,19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879" name="object 1879" descr=""/>
          <p:cNvSpPr txBox="1"/>
          <p:nvPr/>
        </p:nvSpPr>
        <p:spPr>
          <a:xfrm>
            <a:off x="15125079" y="13905386"/>
            <a:ext cx="36893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125880,19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1880" name="object 1880" descr=""/>
          <p:cNvGrpSpPr/>
          <p:nvPr/>
        </p:nvGrpSpPr>
        <p:grpSpPr>
          <a:xfrm>
            <a:off x="6230961" y="12032934"/>
            <a:ext cx="9333230" cy="2049145"/>
            <a:chOff x="6230961" y="12032934"/>
            <a:chExt cx="9333230" cy="2049145"/>
          </a:xfrm>
        </p:grpSpPr>
        <p:sp>
          <p:nvSpPr>
            <p:cNvPr id="1881" name="object 1881" descr=""/>
            <p:cNvSpPr/>
            <p:nvPr/>
          </p:nvSpPr>
          <p:spPr>
            <a:xfrm>
              <a:off x="10111418" y="12935099"/>
              <a:ext cx="955675" cy="0"/>
            </a:xfrm>
            <a:custGeom>
              <a:avLst/>
              <a:gdLst/>
              <a:ahLst/>
              <a:cxnLst/>
              <a:rect l="l" t="t" r="r" b="b"/>
              <a:pathLst>
                <a:path w="955675" h="0">
                  <a:moveTo>
                    <a:pt x="0" y="0"/>
                  </a:moveTo>
                  <a:lnTo>
                    <a:pt x="955282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2" name="object 1882" descr=""/>
            <p:cNvSpPr/>
            <p:nvPr/>
          </p:nvSpPr>
          <p:spPr>
            <a:xfrm>
              <a:off x="11066700" y="12935099"/>
              <a:ext cx="4494530" cy="0"/>
            </a:xfrm>
            <a:custGeom>
              <a:avLst/>
              <a:gdLst/>
              <a:ahLst/>
              <a:cxnLst/>
              <a:rect l="l" t="t" r="r" b="b"/>
              <a:pathLst>
                <a:path w="4494530" h="0">
                  <a:moveTo>
                    <a:pt x="0" y="0"/>
                  </a:moveTo>
                  <a:lnTo>
                    <a:pt x="4494076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3" name="object 1883" descr=""/>
            <p:cNvSpPr/>
            <p:nvPr/>
          </p:nvSpPr>
          <p:spPr>
            <a:xfrm>
              <a:off x="11066700" y="13126358"/>
              <a:ext cx="4017010" cy="572770"/>
            </a:xfrm>
            <a:custGeom>
              <a:avLst/>
              <a:gdLst/>
              <a:ahLst/>
              <a:cxnLst/>
              <a:rect l="l" t="t" r="r" b="b"/>
              <a:pathLst>
                <a:path w="4017009" h="572769">
                  <a:moveTo>
                    <a:pt x="0" y="0"/>
                  </a:moveTo>
                  <a:lnTo>
                    <a:pt x="4016434" y="0"/>
                  </a:lnTo>
                </a:path>
                <a:path w="4017009" h="572769">
                  <a:moveTo>
                    <a:pt x="0" y="191258"/>
                  </a:moveTo>
                  <a:lnTo>
                    <a:pt x="3537781" y="191258"/>
                  </a:lnTo>
                </a:path>
                <a:path w="4017009" h="572769">
                  <a:moveTo>
                    <a:pt x="0" y="381505"/>
                  </a:moveTo>
                  <a:lnTo>
                    <a:pt x="3537781" y="381505"/>
                  </a:lnTo>
                </a:path>
                <a:path w="4017009" h="572769">
                  <a:moveTo>
                    <a:pt x="0" y="572764"/>
                  </a:moveTo>
                  <a:lnTo>
                    <a:pt x="3060140" y="572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4" name="object 1884" descr=""/>
            <p:cNvSpPr/>
            <p:nvPr/>
          </p:nvSpPr>
          <p:spPr>
            <a:xfrm>
              <a:off x="14126840" y="13699122"/>
              <a:ext cx="478155" cy="0"/>
            </a:xfrm>
            <a:custGeom>
              <a:avLst/>
              <a:gdLst/>
              <a:ahLst/>
              <a:cxnLst/>
              <a:rect l="l" t="t" r="r" b="b"/>
              <a:pathLst>
                <a:path w="478155" h="0">
                  <a:moveTo>
                    <a:pt x="0" y="0"/>
                  </a:moveTo>
                  <a:lnTo>
                    <a:pt x="477641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5" name="object 1885" descr=""/>
            <p:cNvSpPr/>
            <p:nvPr/>
          </p:nvSpPr>
          <p:spPr>
            <a:xfrm>
              <a:off x="10111418" y="12935099"/>
              <a:ext cx="5449570" cy="1146810"/>
            </a:xfrm>
            <a:custGeom>
              <a:avLst/>
              <a:gdLst/>
              <a:ahLst/>
              <a:cxnLst/>
              <a:rect l="l" t="t" r="r" b="b"/>
              <a:pathLst>
                <a:path w="5449569" h="1146809">
                  <a:moveTo>
                    <a:pt x="0" y="955282"/>
                  </a:moveTo>
                  <a:lnTo>
                    <a:pt x="5449358" y="955282"/>
                  </a:lnTo>
                </a:path>
                <a:path w="5449569" h="1146809">
                  <a:moveTo>
                    <a:pt x="0" y="1146540"/>
                  </a:moveTo>
                  <a:lnTo>
                    <a:pt x="5449358" y="1146540"/>
                  </a:lnTo>
                </a:path>
                <a:path w="5449569" h="1146809">
                  <a:moveTo>
                    <a:pt x="0" y="0"/>
                  </a:moveTo>
                  <a:lnTo>
                    <a:pt x="0" y="1146540"/>
                  </a:lnTo>
                </a:path>
                <a:path w="5449569" h="1146809">
                  <a:moveTo>
                    <a:pt x="955282" y="0"/>
                  </a:moveTo>
                  <a:lnTo>
                    <a:pt x="955282" y="1146540"/>
                  </a:lnTo>
                </a:path>
                <a:path w="5449569" h="1146809">
                  <a:moveTo>
                    <a:pt x="1242676" y="764023"/>
                  </a:moveTo>
                  <a:lnTo>
                    <a:pt x="1242676" y="1146540"/>
                  </a:lnTo>
                </a:path>
                <a:path w="5449569" h="1146809">
                  <a:moveTo>
                    <a:pt x="1529058" y="764023"/>
                  </a:moveTo>
                  <a:lnTo>
                    <a:pt x="1529058" y="1146540"/>
                  </a:lnTo>
                </a:path>
                <a:path w="5449569" h="1146809">
                  <a:moveTo>
                    <a:pt x="1816452" y="764023"/>
                  </a:moveTo>
                  <a:lnTo>
                    <a:pt x="1816452" y="1146540"/>
                  </a:lnTo>
                </a:path>
                <a:path w="5449569" h="1146809">
                  <a:moveTo>
                    <a:pt x="2102834" y="764023"/>
                  </a:moveTo>
                  <a:lnTo>
                    <a:pt x="2102834" y="1146540"/>
                  </a:lnTo>
                </a:path>
                <a:path w="5449569" h="1146809">
                  <a:moveTo>
                    <a:pt x="2390229" y="764023"/>
                  </a:moveTo>
                  <a:lnTo>
                    <a:pt x="2390229" y="1146540"/>
                  </a:lnTo>
                </a:path>
                <a:path w="5449569" h="1146809">
                  <a:moveTo>
                    <a:pt x="2676611" y="764023"/>
                  </a:moveTo>
                  <a:lnTo>
                    <a:pt x="2676611" y="1146540"/>
                  </a:lnTo>
                </a:path>
                <a:path w="5449569" h="1146809">
                  <a:moveTo>
                    <a:pt x="2964005" y="764023"/>
                  </a:moveTo>
                  <a:lnTo>
                    <a:pt x="2964005" y="1146540"/>
                  </a:lnTo>
                </a:path>
                <a:path w="5449569" h="1146809">
                  <a:moveTo>
                    <a:pt x="3250387" y="764023"/>
                  </a:moveTo>
                  <a:lnTo>
                    <a:pt x="3250387" y="1146540"/>
                  </a:lnTo>
                </a:path>
                <a:path w="5449569" h="1146809">
                  <a:moveTo>
                    <a:pt x="3729040" y="191258"/>
                  </a:moveTo>
                  <a:lnTo>
                    <a:pt x="3729040" y="1146540"/>
                  </a:lnTo>
                </a:path>
                <a:path w="5449569" h="1146809">
                  <a:moveTo>
                    <a:pt x="4015423" y="764023"/>
                  </a:moveTo>
                  <a:lnTo>
                    <a:pt x="4015423" y="1146540"/>
                  </a:lnTo>
                </a:path>
                <a:path w="5449569" h="1146809">
                  <a:moveTo>
                    <a:pt x="4493064" y="191258"/>
                  </a:moveTo>
                  <a:lnTo>
                    <a:pt x="4493064" y="1146540"/>
                  </a:lnTo>
                </a:path>
                <a:path w="5449569" h="1146809">
                  <a:moveTo>
                    <a:pt x="4971717" y="0"/>
                  </a:moveTo>
                  <a:lnTo>
                    <a:pt x="4971717" y="1146540"/>
                  </a:lnTo>
                </a:path>
                <a:path w="5449569" h="1146809">
                  <a:moveTo>
                    <a:pt x="5449358" y="0"/>
                  </a:moveTo>
                  <a:lnTo>
                    <a:pt x="5449358" y="114654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6" name="object 1886" descr=""/>
            <p:cNvSpPr/>
            <p:nvPr/>
          </p:nvSpPr>
          <p:spPr>
            <a:xfrm>
              <a:off x="6671795" y="12572820"/>
              <a:ext cx="2689860" cy="1344930"/>
            </a:xfrm>
            <a:custGeom>
              <a:avLst/>
              <a:gdLst/>
              <a:ahLst/>
              <a:cxnLst/>
              <a:rect l="l" t="t" r="r" b="b"/>
              <a:pathLst>
                <a:path w="2689859" h="1344930">
                  <a:moveTo>
                    <a:pt x="0" y="1344883"/>
                  </a:moveTo>
                  <a:lnTo>
                    <a:pt x="2689766" y="1344883"/>
                  </a:lnTo>
                </a:path>
                <a:path w="2689859" h="1344930">
                  <a:moveTo>
                    <a:pt x="0" y="1344883"/>
                  </a:moveTo>
                  <a:lnTo>
                    <a:pt x="0" y="0"/>
                  </a:lnTo>
                  <a:lnTo>
                    <a:pt x="2689766" y="0"/>
                  </a:lnTo>
                  <a:lnTo>
                    <a:pt x="2689766" y="13448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1887" name="object 1887" descr="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752751" y="13871154"/>
              <a:ext cx="2528866" cy="31370"/>
            </a:xfrm>
            <a:prstGeom prst="rect">
              <a:avLst/>
            </a:prstGeom>
          </p:spPr>
        </p:pic>
        <p:sp>
          <p:nvSpPr>
            <p:cNvPr id="1888" name="object 1888" descr=""/>
            <p:cNvSpPr/>
            <p:nvPr/>
          </p:nvSpPr>
          <p:spPr>
            <a:xfrm>
              <a:off x="6754775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89" name="object 1889" descr=""/>
            <p:cNvSpPr/>
            <p:nvPr/>
          </p:nvSpPr>
          <p:spPr>
            <a:xfrm>
              <a:off x="6760847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0" name="object 1890" descr=""/>
            <p:cNvSpPr/>
            <p:nvPr/>
          </p:nvSpPr>
          <p:spPr>
            <a:xfrm>
              <a:off x="6760847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1" name="object 1891" descr=""/>
            <p:cNvSpPr/>
            <p:nvPr/>
          </p:nvSpPr>
          <p:spPr>
            <a:xfrm>
              <a:off x="6759835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2" name="object 1892" descr=""/>
            <p:cNvSpPr/>
            <p:nvPr/>
          </p:nvSpPr>
          <p:spPr>
            <a:xfrm>
              <a:off x="6759835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3" name="object 1893" descr=""/>
            <p:cNvSpPr/>
            <p:nvPr/>
          </p:nvSpPr>
          <p:spPr>
            <a:xfrm>
              <a:off x="6759834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4" name="object 1894" descr=""/>
            <p:cNvSpPr/>
            <p:nvPr/>
          </p:nvSpPr>
          <p:spPr>
            <a:xfrm>
              <a:off x="6759835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5" name="object 1895" descr=""/>
            <p:cNvSpPr/>
            <p:nvPr/>
          </p:nvSpPr>
          <p:spPr>
            <a:xfrm>
              <a:off x="6757811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6" name="object 1896" descr=""/>
            <p:cNvSpPr/>
            <p:nvPr/>
          </p:nvSpPr>
          <p:spPr>
            <a:xfrm>
              <a:off x="6757811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7" name="object 1897" descr=""/>
            <p:cNvSpPr/>
            <p:nvPr/>
          </p:nvSpPr>
          <p:spPr>
            <a:xfrm>
              <a:off x="6758823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898" name="object 1898" descr=""/>
            <p:cNvSpPr/>
            <p:nvPr/>
          </p:nvSpPr>
          <p:spPr>
            <a:xfrm>
              <a:off x="6758823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899" name="object 1899" descr=""/>
            <p:cNvSpPr/>
            <p:nvPr/>
          </p:nvSpPr>
          <p:spPr>
            <a:xfrm>
              <a:off x="6757811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0" name="object 1900" descr=""/>
            <p:cNvSpPr/>
            <p:nvPr/>
          </p:nvSpPr>
          <p:spPr>
            <a:xfrm>
              <a:off x="6757811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1" name="object 1901" descr=""/>
            <p:cNvSpPr/>
            <p:nvPr/>
          </p:nvSpPr>
          <p:spPr>
            <a:xfrm>
              <a:off x="6756799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2" name="object 1902" descr=""/>
            <p:cNvSpPr/>
            <p:nvPr/>
          </p:nvSpPr>
          <p:spPr>
            <a:xfrm>
              <a:off x="6756799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3" name="object 1903" descr=""/>
            <p:cNvSpPr/>
            <p:nvPr/>
          </p:nvSpPr>
          <p:spPr>
            <a:xfrm>
              <a:off x="6755787" y="126143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4" name="object 1904" descr=""/>
            <p:cNvSpPr/>
            <p:nvPr/>
          </p:nvSpPr>
          <p:spPr>
            <a:xfrm>
              <a:off x="6755787" y="126143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5" name="object 1905" descr=""/>
            <p:cNvSpPr/>
            <p:nvPr/>
          </p:nvSpPr>
          <p:spPr>
            <a:xfrm>
              <a:off x="6755787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6" name="object 1906" descr=""/>
            <p:cNvSpPr/>
            <p:nvPr/>
          </p:nvSpPr>
          <p:spPr>
            <a:xfrm>
              <a:off x="6755787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7" name="object 1907" descr=""/>
            <p:cNvSpPr/>
            <p:nvPr/>
          </p:nvSpPr>
          <p:spPr>
            <a:xfrm>
              <a:off x="6754775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08" name="object 1908" descr=""/>
            <p:cNvSpPr/>
            <p:nvPr/>
          </p:nvSpPr>
          <p:spPr>
            <a:xfrm>
              <a:off x="6754775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09" name="object 1909" descr=""/>
            <p:cNvSpPr/>
            <p:nvPr/>
          </p:nvSpPr>
          <p:spPr>
            <a:xfrm>
              <a:off x="6754775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0" name="object 1910" descr=""/>
            <p:cNvSpPr/>
            <p:nvPr/>
          </p:nvSpPr>
          <p:spPr>
            <a:xfrm>
              <a:off x="6754775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1" name="object 1911" descr=""/>
            <p:cNvSpPr/>
            <p:nvPr/>
          </p:nvSpPr>
          <p:spPr>
            <a:xfrm>
              <a:off x="6754775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2" name="object 1912" descr=""/>
            <p:cNvSpPr/>
            <p:nvPr/>
          </p:nvSpPr>
          <p:spPr>
            <a:xfrm>
              <a:off x="6754775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3" name="object 1913" descr=""/>
            <p:cNvSpPr/>
            <p:nvPr/>
          </p:nvSpPr>
          <p:spPr>
            <a:xfrm>
              <a:off x="6754775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4" name="object 1914" descr=""/>
            <p:cNvSpPr/>
            <p:nvPr/>
          </p:nvSpPr>
          <p:spPr>
            <a:xfrm>
              <a:off x="6754775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5" name="object 1915" descr=""/>
            <p:cNvSpPr/>
            <p:nvPr/>
          </p:nvSpPr>
          <p:spPr>
            <a:xfrm>
              <a:off x="6754775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6" name="object 1916" descr=""/>
            <p:cNvSpPr/>
            <p:nvPr/>
          </p:nvSpPr>
          <p:spPr>
            <a:xfrm>
              <a:off x="6754775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7" name="object 1917" descr=""/>
            <p:cNvSpPr/>
            <p:nvPr/>
          </p:nvSpPr>
          <p:spPr>
            <a:xfrm>
              <a:off x="6754775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18" name="object 1918" descr=""/>
            <p:cNvSpPr/>
            <p:nvPr/>
          </p:nvSpPr>
          <p:spPr>
            <a:xfrm>
              <a:off x="6754775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19" name="object 1919" descr=""/>
            <p:cNvSpPr/>
            <p:nvPr/>
          </p:nvSpPr>
          <p:spPr>
            <a:xfrm>
              <a:off x="6754775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0" name="object 1920" descr=""/>
            <p:cNvSpPr/>
            <p:nvPr/>
          </p:nvSpPr>
          <p:spPr>
            <a:xfrm>
              <a:off x="6754775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1" name="object 1921" descr=""/>
            <p:cNvSpPr/>
            <p:nvPr/>
          </p:nvSpPr>
          <p:spPr>
            <a:xfrm>
              <a:off x="6755787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2" name="object 1922" descr=""/>
            <p:cNvSpPr/>
            <p:nvPr/>
          </p:nvSpPr>
          <p:spPr>
            <a:xfrm>
              <a:off x="6755787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3" name="object 1923" descr=""/>
            <p:cNvSpPr/>
            <p:nvPr/>
          </p:nvSpPr>
          <p:spPr>
            <a:xfrm>
              <a:off x="6755787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4" name="object 1924" descr=""/>
            <p:cNvSpPr/>
            <p:nvPr/>
          </p:nvSpPr>
          <p:spPr>
            <a:xfrm>
              <a:off x="6755787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5" name="object 1925" descr=""/>
            <p:cNvSpPr/>
            <p:nvPr/>
          </p:nvSpPr>
          <p:spPr>
            <a:xfrm>
              <a:off x="6755787" y="1262443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6" name="object 1926" descr=""/>
            <p:cNvSpPr/>
            <p:nvPr/>
          </p:nvSpPr>
          <p:spPr>
            <a:xfrm>
              <a:off x="6755787" y="1262443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7" name="object 1927" descr=""/>
            <p:cNvSpPr/>
            <p:nvPr/>
          </p:nvSpPr>
          <p:spPr>
            <a:xfrm>
              <a:off x="6756799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28" name="object 1928" descr=""/>
            <p:cNvSpPr/>
            <p:nvPr/>
          </p:nvSpPr>
          <p:spPr>
            <a:xfrm>
              <a:off x="6756799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29" name="object 1929" descr=""/>
            <p:cNvSpPr/>
            <p:nvPr/>
          </p:nvSpPr>
          <p:spPr>
            <a:xfrm>
              <a:off x="6756799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0" name="object 1930" descr=""/>
            <p:cNvSpPr/>
            <p:nvPr/>
          </p:nvSpPr>
          <p:spPr>
            <a:xfrm>
              <a:off x="6756799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1" name="object 1931" descr=""/>
            <p:cNvSpPr/>
            <p:nvPr/>
          </p:nvSpPr>
          <p:spPr>
            <a:xfrm>
              <a:off x="6757811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2" name="object 1932" descr=""/>
            <p:cNvSpPr/>
            <p:nvPr/>
          </p:nvSpPr>
          <p:spPr>
            <a:xfrm>
              <a:off x="6757811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3" name="object 1933" descr=""/>
            <p:cNvSpPr/>
            <p:nvPr/>
          </p:nvSpPr>
          <p:spPr>
            <a:xfrm>
              <a:off x="6757811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4" name="object 1934" descr=""/>
            <p:cNvSpPr/>
            <p:nvPr/>
          </p:nvSpPr>
          <p:spPr>
            <a:xfrm>
              <a:off x="6757811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5" name="object 1935" descr=""/>
            <p:cNvSpPr/>
            <p:nvPr/>
          </p:nvSpPr>
          <p:spPr>
            <a:xfrm>
              <a:off x="6758823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6" name="object 1936" descr=""/>
            <p:cNvSpPr/>
            <p:nvPr/>
          </p:nvSpPr>
          <p:spPr>
            <a:xfrm>
              <a:off x="6758823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7" name="object 1937" descr=""/>
            <p:cNvSpPr/>
            <p:nvPr/>
          </p:nvSpPr>
          <p:spPr>
            <a:xfrm>
              <a:off x="6759835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38" name="object 1938" descr=""/>
            <p:cNvSpPr/>
            <p:nvPr/>
          </p:nvSpPr>
          <p:spPr>
            <a:xfrm>
              <a:off x="6759835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39" name="object 1939" descr=""/>
            <p:cNvSpPr/>
            <p:nvPr/>
          </p:nvSpPr>
          <p:spPr>
            <a:xfrm>
              <a:off x="6759835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0" name="object 1940" descr=""/>
            <p:cNvSpPr/>
            <p:nvPr/>
          </p:nvSpPr>
          <p:spPr>
            <a:xfrm>
              <a:off x="6759835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1" name="object 1941" descr=""/>
            <p:cNvSpPr/>
            <p:nvPr/>
          </p:nvSpPr>
          <p:spPr>
            <a:xfrm>
              <a:off x="6933890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2" name="object 1942" descr=""/>
            <p:cNvSpPr/>
            <p:nvPr/>
          </p:nvSpPr>
          <p:spPr>
            <a:xfrm>
              <a:off x="6939962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3" name="object 1943" descr=""/>
            <p:cNvSpPr/>
            <p:nvPr/>
          </p:nvSpPr>
          <p:spPr>
            <a:xfrm>
              <a:off x="6939962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4" name="object 1944" descr=""/>
            <p:cNvSpPr/>
            <p:nvPr/>
          </p:nvSpPr>
          <p:spPr>
            <a:xfrm>
              <a:off x="693996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5" name="object 1945" descr=""/>
            <p:cNvSpPr/>
            <p:nvPr/>
          </p:nvSpPr>
          <p:spPr>
            <a:xfrm>
              <a:off x="693996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6" name="object 1946" descr=""/>
            <p:cNvSpPr/>
            <p:nvPr/>
          </p:nvSpPr>
          <p:spPr>
            <a:xfrm>
              <a:off x="6938950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7" name="object 1947" descr=""/>
            <p:cNvSpPr/>
            <p:nvPr/>
          </p:nvSpPr>
          <p:spPr>
            <a:xfrm>
              <a:off x="6938950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48" name="object 1948" descr=""/>
            <p:cNvSpPr/>
            <p:nvPr/>
          </p:nvSpPr>
          <p:spPr>
            <a:xfrm>
              <a:off x="6937938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49" name="object 1949" descr=""/>
            <p:cNvSpPr/>
            <p:nvPr/>
          </p:nvSpPr>
          <p:spPr>
            <a:xfrm>
              <a:off x="6937938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0" name="object 1950" descr=""/>
            <p:cNvSpPr/>
            <p:nvPr/>
          </p:nvSpPr>
          <p:spPr>
            <a:xfrm>
              <a:off x="6937938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1" name="object 1951" descr=""/>
            <p:cNvSpPr/>
            <p:nvPr/>
          </p:nvSpPr>
          <p:spPr>
            <a:xfrm>
              <a:off x="6937938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2" name="object 1952" descr=""/>
            <p:cNvSpPr/>
            <p:nvPr/>
          </p:nvSpPr>
          <p:spPr>
            <a:xfrm>
              <a:off x="6936926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3" name="object 1953" descr=""/>
            <p:cNvSpPr/>
            <p:nvPr/>
          </p:nvSpPr>
          <p:spPr>
            <a:xfrm>
              <a:off x="6936926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4" name="object 1954" descr=""/>
            <p:cNvSpPr/>
            <p:nvPr/>
          </p:nvSpPr>
          <p:spPr>
            <a:xfrm>
              <a:off x="6936926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5" name="object 1955" descr=""/>
            <p:cNvSpPr/>
            <p:nvPr/>
          </p:nvSpPr>
          <p:spPr>
            <a:xfrm>
              <a:off x="6935914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6" name="object 1956" descr=""/>
            <p:cNvSpPr/>
            <p:nvPr/>
          </p:nvSpPr>
          <p:spPr>
            <a:xfrm>
              <a:off x="6936926" y="12614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7" name="object 1957" descr=""/>
            <p:cNvSpPr/>
            <p:nvPr/>
          </p:nvSpPr>
          <p:spPr>
            <a:xfrm>
              <a:off x="6936926" y="1261431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58" name="object 1958" descr=""/>
            <p:cNvSpPr/>
            <p:nvPr/>
          </p:nvSpPr>
          <p:spPr>
            <a:xfrm>
              <a:off x="6935914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59" name="object 1959" descr=""/>
            <p:cNvSpPr/>
            <p:nvPr/>
          </p:nvSpPr>
          <p:spPr>
            <a:xfrm>
              <a:off x="6934902" y="126143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2143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0" name="object 1960" descr=""/>
            <p:cNvSpPr/>
            <p:nvPr/>
          </p:nvSpPr>
          <p:spPr>
            <a:xfrm>
              <a:off x="6935914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1" name="object 1961" descr=""/>
            <p:cNvSpPr/>
            <p:nvPr/>
          </p:nvSpPr>
          <p:spPr>
            <a:xfrm>
              <a:off x="6935914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2" name="object 1962" descr=""/>
            <p:cNvSpPr/>
            <p:nvPr/>
          </p:nvSpPr>
          <p:spPr>
            <a:xfrm>
              <a:off x="6934902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3" name="object 1963" descr=""/>
            <p:cNvSpPr/>
            <p:nvPr/>
          </p:nvSpPr>
          <p:spPr>
            <a:xfrm>
              <a:off x="6934902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4" name="object 1964" descr=""/>
            <p:cNvSpPr/>
            <p:nvPr/>
          </p:nvSpPr>
          <p:spPr>
            <a:xfrm>
              <a:off x="6934902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5" name="object 1965" descr=""/>
            <p:cNvSpPr/>
            <p:nvPr/>
          </p:nvSpPr>
          <p:spPr>
            <a:xfrm>
              <a:off x="6933890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6" name="object 1966" descr=""/>
            <p:cNvSpPr/>
            <p:nvPr/>
          </p:nvSpPr>
          <p:spPr>
            <a:xfrm>
              <a:off x="6934902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7" name="object 1967" descr=""/>
            <p:cNvSpPr/>
            <p:nvPr/>
          </p:nvSpPr>
          <p:spPr>
            <a:xfrm>
              <a:off x="6934902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68" name="object 1968" descr=""/>
            <p:cNvSpPr/>
            <p:nvPr/>
          </p:nvSpPr>
          <p:spPr>
            <a:xfrm>
              <a:off x="6933890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69" name="object 1969" descr=""/>
            <p:cNvSpPr/>
            <p:nvPr/>
          </p:nvSpPr>
          <p:spPr>
            <a:xfrm>
              <a:off x="6933890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0" name="object 1970" descr=""/>
            <p:cNvSpPr/>
            <p:nvPr/>
          </p:nvSpPr>
          <p:spPr>
            <a:xfrm>
              <a:off x="6933890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1" name="object 1971" descr=""/>
            <p:cNvSpPr/>
            <p:nvPr/>
          </p:nvSpPr>
          <p:spPr>
            <a:xfrm>
              <a:off x="6933890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2" name="object 1972" descr=""/>
            <p:cNvSpPr/>
            <p:nvPr/>
          </p:nvSpPr>
          <p:spPr>
            <a:xfrm>
              <a:off x="6933890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3" name="object 1973" descr=""/>
            <p:cNvSpPr/>
            <p:nvPr/>
          </p:nvSpPr>
          <p:spPr>
            <a:xfrm>
              <a:off x="6933890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4" name="object 1974" descr=""/>
            <p:cNvSpPr/>
            <p:nvPr/>
          </p:nvSpPr>
          <p:spPr>
            <a:xfrm>
              <a:off x="6933890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5" name="object 1975" descr=""/>
            <p:cNvSpPr/>
            <p:nvPr/>
          </p:nvSpPr>
          <p:spPr>
            <a:xfrm>
              <a:off x="6933890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6" name="object 1976" descr=""/>
            <p:cNvSpPr/>
            <p:nvPr/>
          </p:nvSpPr>
          <p:spPr>
            <a:xfrm>
              <a:off x="6933890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7" name="object 1977" descr=""/>
            <p:cNvSpPr/>
            <p:nvPr/>
          </p:nvSpPr>
          <p:spPr>
            <a:xfrm>
              <a:off x="6933890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78" name="object 1978" descr=""/>
            <p:cNvSpPr/>
            <p:nvPr/>
          </p:nvSpPr>
          <p:spPr>
            <a:xfrm>
              <a:off x="6934902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79" name="object 1979" descr=""/>
            <p:cNvSpPr/>
            <p:nvPr/>
          </p:nvSpPr>
          <p:spPr>
            <a:xfrm>
              <a:off x="6934902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0" name="object 1980" descr=""/>
            <p:cNvSpPr/>
            <p:nvPr/>
          </p:nvSpPr>
          <p:spPr>
            <a:xfrm>
              <a:off x="6934902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1" name="object 1981" descr=""/>
            <p:cNvSpPr/>
            <p:nvPr/>
          </p:nvSpPr>
          <p:spPr>
            <a:xfrm>
              <a:off x="6934902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2" name="object 1982" descr=""/>
            <p:cNvSpPr/>
            <p:nvPr/>
          </p:nvSpPr>
          <p:spPr>
            <a:xfrm>
              <a:off x="6934902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3" name="object 1983" descr=""/>
            <p:cNvSpPr/>
            <p:nvPr/>
          </p:nvSpPr>
          <p:spPr>
            <a:xfrm>
              <a:off x="6934902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4" name="object 1984" descr=""/>
            <p:cNvSpPr/>
            <p:nvPr/>
          </p:nvSpPr>
          <p:spPr>
            <a:xfrm>
              <a:off x="6935914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5" name="object 1985" descr=""/>
            <p:cNvSpPr/>
            <p:nvPr/>
          </p:nvSpPr>
          <p:spPr>
            <a:xfrm>
              <a:off x="6935914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6" name="object 1986" descr=""/>
            <p:cNvSpPr/>
            <p:nvPr/>
          </p:nvSpPr>
          <p:spPr>
            <a:xfrm>
              <a:off x="6935914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7" name="object 1987" descr=""/>
            <p:cNvSpPr/>
            <p:nvPr/>
          </p:nvSpPr>
          <p:spPr>
            <a:xfrm>
              <a:off x="6935914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88" name="object 1988" descr=""/>
            <p:cNvSpPr/>
            <p:nvPr/>
          </p:nvSpPr>
          <p:spPr>
            <a:xfrm>
              <a:off x="6936926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89" name="object 1989" descr=""/>
            <p:cNvSpPr/>
            <p:nvPr/>
          </p:nvSpPr>
          <p:spPr>
            <a:xfrm>
              <a:off x="6936926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8095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0" name="object 1990" descr=""/>
            <p:cNvSpPr/>
            <p:nvPr/>
          </p:nvSpPr>
          <p:spPr>
            <a:xfrm>
              <a:off x="6936926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1" name="object 1991" descr=""/>
            <p:cNvSpPr/>
            <p:nvPr/>
          </p:nvSpPr>
          <p:spPr>
            <a:xfrm>
              <a:off x="6936926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2" name="object 1992" descr=""/>
            <p:cNvSpPr/>
            <p:nvPr/>
          </p:nvSpPr>
          <p:spPr>
            <a:xfrm>
              <a:off x="6937938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3" name="object 1993" descr=""/>
            <p:cNvSpPr/>
            <p:nvPr/>
          </p:nvSpPr>
          <p:spPr>
            <a:xfrm>
              <a:off x="6937938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4" name="object 1994" descr=""/>
            <p:cNvSpPr/>
            <p:nvPr/>
          </p:nvSpPr>
          <p:spPr>
            <a:xfrm>
              <a:off x="6937938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5" name="object 1995" descr=""/>
            <p:cNvSpPr/>
            <p:nvPr/>
          </p:nvSpPr>
          <p:spPr>
            <a:xfrm>
              <a:off x="6937938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6" name="object 1996" descr=""/>
            <p:cNvSpPr/>
            <p:nvPr/>
          </p:nvSpPr>
          <p:spPr>
            <a:xfrm>
              <a:off x="6938950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7" name="object 1997" descr=""/>
            <p:cNvSpPr/>
            <p:nvPr/>
          </p:nvSpPr>
          <p:spPr>
            <a:xfrm>
              <a:off x="6938950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1998" name="object 1998" descr=""/>
            <p:cNvSpPr/>
            <p:nvPr/>
          </p:nvSpPr>
          <p:spPr>
            <a:xfrm>
              <a:off x="6939962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1999" name="object 1999" descr=""/>
            <p:cNvSpPr/>
            <p:nvPr/>
          </p:nvSpPr>
          <p:spPr>
            <a:xfrm>
              <a:off x="6939962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0" name="object 2000" descr=""/>
            <p:cNvSpPr/>
            <p:nvPr/>
          </p:nvSpPr>
          <p:spPr>
            <a:xfrm>
              <a:off x="7292121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1" name="object 2001" descr=""/>
            <p:cNvSpPr/>
            <p:nvPr/>
          </p:nvSpPr>
          <p:spPr>
            <a:xfrm>
              <a:off x="7298193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2" name="object 2002" descr=""/>
            <p:cNvSpPr/>
            <p:nvPr/>
          </p:nvSpPr>
          <p:spPr>
            <a:xfrm>
              <a:off x="7298193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3" name="object 2003" descr=""/>
            <p:cNvSpPr/>
            <p:nvPr/>
          </p:nvSpPr>
          <p:spPr>
            <a:xfrm>
              <a:off x="729819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4" name="object 2004" descr=""/>
            <p:cNvSpPr/>
            <p:nvPr/>
          </p:nvSpPr>
          <p:spPr>
            <a:xfrm>
              <a:off x="729819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5" name="object 2005" descr=""/>
            <p:cNvSpPr/>
            <p:nvPr/>
          </p:nvSpPr>
          <p:spPr>
            <a:xfrm>
              <a:off x="7297181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6" name="object 2006" descr=""/>
            <p:cNvSpPr/>
            <p:nvPr/>
          </p:nvSpPr>
          <p:spPr>
            <a:xfrm>
              <a:off x="7297181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7" name="object 2007" descr=""/>
            <p:cNvSpPr/>
            <p:nvPr/>
          </p:nvSpPr>
          <p:spPr>
            <a:xfrm>
              <a:off x="729616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08" name="object 2008" descr=""/>
            <p:cNvSpPr/>
            <p:nvPr/>
          </p:nvSpPr>
          <p:spPr>
            <a:xfrm>
              <a:off x="729616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09" name="object 2009" descr=""/>
            <p:cNvSpPr/>
            <p:nvPr/>
          </p:nvSpPr>
          <p:spPr>
            <a:xfrm>
              <a:off x="7295157" y="126132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0" name="object 2010" descr=""/>
            <p:cNvSpPr/>
            <p:nvPr/>
          </p:nvSpPr>
          <p:spPr>
            <a:xfrm>
              <a:off x="7295157" y="126132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1" name="object 2011" descr=""/>
            <p:cNvSpPr/>
            <p:nvPr/>
          </p:nvSpPr>
          <p:spPr>
            <a:xfrm>
              <a:off x="7295157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2" name="object 2012" descr=""/>
            <p:cNvSpPr/>
            <p:nvPr/>
          </p:nvSpPr>
          <p:spPr>
            <a:xfrm>
              <a:off x="7295157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3" name="object 2013" descr=""/>
            <p:cNvSpPr/>
            <p:nvPr/>
          </p:nvSpPr>
          <p:spPr>
            <a:xfrm>
              <a:off x="7294145" y="126143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4" name="object 2014" descr=""/>
            <p:cNvSpPr/>
            <p:nvPr/>
          </p:nvSpPr>
          <p:spPr>
            <a:xfrm>
              <a:off x="7294145" y="126143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5" name="object 2015" descr=""/>
            <p:cNvSpPr/>
            <p:nvPr/>
          </p:nvSpPr>
          <p:spPr>
            <a:xfrm>
              <a:off x="7294145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6" name="object 2016" descr=""/>
            <p:cNvSpPr/>
            <p:nvPr/>
          </p:nvSpPr>
          <p:spPr>
            <a:xfrm>
              <a:off x="7294145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29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7" name="object 2017" descr=""/>
            <p:cNvSpPr/>
            <p:nvPr/>
          </p:nvSpPr>
          <p:spPr>
            <a:xfrm>
              <a:off x="7293133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18" name="object 2018" descr=""/>
            <p:cNvSpPr/>
            <p:nvPr/>
          </p:nvSpPr>
          <p:spPr>
            <a:xfrm>
              <a:off x="7293133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  <a:path w="13334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19" name="object 2019" descr=""/>
            <p:cNvSpPr/>
            <p:nvPr/>
          </p:nvSpPr>
          <p:spPr>
            <a:xfrm>
              <a:off x="7293133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0" name="object 2020" descr=""/>
            <p:cNvSpPr/>
            <p:nvPr/>
          </p:nvSpPr>
          <p:spPr>
            <a:xfrm>
              <a:off x="7293133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1" name="object 2021" descr=""/>
            <p:cNvSpPr/>
            <p:nvPr/>
          </p:nvSpPr>
          <p:spPr>
            <a:xfrm>
              <a:off x="7293133" y="1261734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2" name="object 2022" descr=""/>
            <p:cNvSpPr/>
            <p:nvPr/>
          </p:nvSpPr>
          <p:spPr>
            <a:xfrm>
              <a:off x="7293133" y="1261734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3" name="object 2023" descr=""/>
            <p:cNvSpPr/>
            <p:nvPr/>
          </p:nvSpPr>
          <p:spPr>
            <a:xfrm>
              <a:off x="7292121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4" name="object 2024" descr=""/>
            <p:cNvSpPr/>
            <p:nvPr/>
          </p:nvSpPr>
          <p:spPr>
            <a:xfrm>
              <a:off x="7292121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5" name="object 2025" descr=""/>
            <p:cNvSpPr/>
            <p:nvPr/>
          </p:nvSpPr>
          <p:spPr>
            <a:xfrm>
              <a:off x="7292121" y="12619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6" name="object 2026" descr=""/>
            <p:cNvSpPr/>
            <p:nvPr/>
          </p:nvSpPr>
          <p:spPr>
            <a:xfrm>
              <a:off x="7292121" y="12619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7" name="object 2027" descr=""/>
            <p:cNvSpPr/>
            <p:nvPr/>
          </p:nvSpPr>
          <p:spPr>
            <a:xfrm>
              <a:off x="7292121" y="12619370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28" name="object 2028" descr=""/>
            <p:cNvSpPr/>
            <p:nvPr/>
          </p:nvSpPr>
          <p:spPr>
            <a:xfrm>
              <a:off x="7292121" y="12619370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40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29" name="object 2029" descr=""/>
            <p:cNvSpPr/>
            <p:nvPr/>
          </p:nvSpPr>
          <p:spPr>
            <a:xfrm>
              <a:off x="7292121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0" name="object 2030" descr=""/>
            <p:cNvSpPr/>
            <p:nvPr/>
          </p:nvSpPr>
          <p:spPr>
            <a:xfrm>
              <a:off x="7292121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1011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1011" y="1011"/>
                  </a:moveTo>
                  <a:lnTo>
                    <a:pt x="1416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1" name="object 2031" descr=""/>
            <p:cNvSpPr/>
            <p:nvPr/>
          </p:nvSpPr>
          <p:spPr>
            <a:xfrm>
              <a:off x="7293133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2" name="object 2032" descr=""/>
            <p:cNvSpPr/>
            <p:nvPr/>
          </p:nvSpPr>
          <p:spPr>
            <a:xfrm>
              <a:off x="7293133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3" name="object 2033" descr=""/>
            <p:cNvSpPr/>
            <p:nvPr/>
          </p:nvSpPr>
          <p:spPr>
            <a:xfrm>
              <a:off x="7293133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4" name="object 2034" descr=""/>
            <p:cNvSpPr/>
            <p:nvPr/>
          </p:nvSpPr>
          <p:spPr>
            <a:xfrm>
              <a:off x="7293133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5" name="object 2035" descr=""/>
            <p:cNvSpPr/>
            <p:nvPr/>
          </p:nvSpPr>
          <p:spPr>
            <a:xfrm>
              <a:off x="7294145" y="1262341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6" name="object 2036" descr=""/>
            <p:cNvSpPr/>
            <p:nvPr/>
          </p:nvSpPr>
          <p:spPr>
            <a:xfrm>
              <a:off x="7294145" y="1262341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29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7" name="object 2037" descr=""/>
            <p:cNvSpPr/>
            <p:nvPr/>
          </p:nvSpPr>
          <p:spPr>
            <a:xfrm>
              <a:off x="7294145" y="1262443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38" name="object 2038" descr=""/>
            <p:cNvSpPr/>
            <p:nvPr/>
          </p:nvSpPr>
          <p:spPr>
            <a:xfrm>
              <a:off x="7294145" y="1262443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1429" h="1270">
                  <a:moveTo>
                    <a:pt x="1011" y="1011"/>
                  </a:moveTo>
                  <a:lnTo>
                    <a:pt x="10119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39" name="object 2039" descr=""/>
            <p:cNvSpPr/>
            <p:nvPr/>
          </p:nvSpPr>
          <p:spPr>
            <a:xfrm>
              <a:off x="7295157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0" name="object 2040" descr=""/>
            <p:cNvSpPr/>
            <p:nvPr/>
          </p:nvSpPr>
          <p:spPr>
            <a:xfrm>
              <a:off x="7295157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1" name="object 2041" descr=""/>
            <p:cNvSpPr/>
            <p:nvPr/>
          </p:nvSpPr>
          <p:spPr>
            <a:xfrm>
              <a:off x="7296169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2" name="object 2042" descr=""/>
            <p:cNvSpPr/>
            <p:nvPr/>
          </p:nvSpPr>
          <p:spPr>
            <a:xfrm>
              <a:off x="7296169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2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3" name="object 2043" descr=""/>
            <p:cNvSpPr/>
            <p:nvPr/>
          </p:nvSpPr>
          <p:spPr>
            <a:xfrm>
              <a:off x="7297181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4" name="object 2044" descr=""/>
            <p:cNvSpPr/>
            <p:nvPr/>
          </p:nvSpPr>
          <p:spPr>
            <a:xfrm>
              <a:off x="7297181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5" name="object 2045" descr=""/>
            <p:cNvSpPr/>
            <p:nvPr/>
          </p:nvSpPr>
          <p:spPr>
            <a:xfrm>
              <a:off x="729819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6" name="object 2046" descr=""/>
            <p:cNvSpPr/>
            <p:nvPr/>
          </p:nvSpPr>
          <p:spPr>
            <a:xfrm>
              <a:off x="729819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7" name="object 2047" descr=""/>
            <p:cNvSpPr/>
            <p:nvPr/>
          </p:nvSpPr>
          <p:spPr>
            <a:xfrm>
              <a:off x="7472248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48" name="object 2048" descr=""/>
            <p:cNvSpPr/>
            <p:nvPr/>
          </p:nvSpPr>
          <p:spPr>
            <a:xfrm>
              <a:off x="7478320" y="126122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49" name="object 2049" descr=""/>
            <p:cNvSpPr/>
            <p:nvPr/>
          </p:nvSpPr>
          <p:spPr>
            <a:xfrm>
              <a:off x="7478320" y="126122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0" name="object 2050" descr=""/>
            <p:cNvSpPr/>
            <p:nvPr/>
          </p:nvSpPr>
          <p:spPr>
            <a:xfrm>
              <a:off x="747730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1" name="object 2051" descr=""/>
            <p:cNvSpPr/>
            <p:nvPr/>
          </p:nvSpPr>
          <p:spPr>
            <a:xfrm>
              <a:off x="747730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2" name="object 2052" descr=""/>
            <p:cNvSpPr/>
            <p:nvPr/>
          </p:nvSpPr>
          <p:spPr>
            <a:xfrm>
              <a:off x="7476296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3" name="object 2053" descr=""/>
            <p:cNvSpPr/>
            <p:nvPr/>
          </p:nvSpPr>
          <p:spPr>
            <a:xfrm>
              <a:off x="7476296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4" name="object 2054" descr=""/>
            <p:cNvSpPr/>
            <p:nvPr/>
          </p:nvSpPr>
          <p:spPr>
            <a:xfrm>
              <a:off x="7476296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5" name="object 2055" descr=""/>
            <p:cNvSpPr/>
            <p:nvPr/>
          </p:nvSpPr>
          <p:spPr>
            <a:xfrm>
              <a:off x="7476296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6" name="object 2056" descr=""/>
            <p:cNvSpPr/>
            <p:nvPr/>
          </p:nvSpPr>
          <p:spPr>
            <a:xfrm>
              <a:off x="7475284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7" name="object 2057" descr=""/>
            <p:cNvSpPr/>
            <p:nvPr/>
          </p:nvSpPr>
          <p:spPr>
            <a:xfrm>
              <a:off x="7475284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58" name="object 2058" descr=""/>
            <p:cNvSpPr/>
            <p:nvPr/>
          </p:nvSpPr>
          <p:spPr>
            <a:xfrm>
              <a:off x="7475284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59" name="object 2059" descr=""/>
            <p:cNvSpPr/>
            <p:nvPr/>
          </p:nvSpPr>
          <p:spPr>
            <a:xfrm>
              <a:off x="7475284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0" name="object 2060" descr=""/>
            <p:cNvSpPr/>
            <p:nvPr/>
          </p:nvSpPr>
          <p:spPr>
            <a:xfrm>
              <a:off x="7474272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1" name="object 2061" descr=""/>
            <p:cNvSpPr/>
            <p:nvPr/>
          </p:nvSpPr>
          <p:spPr>
            <a:xfrm>
              <a:off x="7474272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2" name="object 2062" descr=""/>
            <p:cNvSpPr/>
            <p:nvPr/>
          </p:nvSpPr>
          <p:spPr>
            <a:xfrm>
              <a:off x="7474272" y="126143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3" name="object 2063" descr=""/>
            <p:cNvSpPr/>
            <p:nvPr/>
          </p:nvSpPr>
          <p:spPr>
            <a:xfrm>
              <a:off x="7474272" y="126143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4" name="object 2064" descr=""/>
            <p:cNvSpPr/>
            <p:nvPr/>
          </p:nvSpPr>
          <p:spPr>
            <a:xfrm>
              <a:off x="7473260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5" name="object 2065" descr=""/>
            <p:cNvSpPr/>
            <p:nvPr/>
          </p:nvSpPr>
          <p:spPr>
            <a:xfrm>
              <a:off x="7473260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6" name="object 2066" descr=""/>
            <p:cNvSpPr/>
            <p:nvPr/>
          </p:nvSpPr>
          <p:spPr>
            <a:xfrm>
              <a:off x="7473260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7" name="object 2067" descr=""/>
            <p:cNvSpPr/>
            <p:nvPr/>
          </p:nvSpPr>
          <p:spPr>
            <a:xfrm>
              <a:off x="7473260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68" name="object 2068" descr=""/>
            <p:cNvSpPr/>
            <p:nvPr/>
          </p:nvSpPr>
          <p:spPr>
            <a:xfrm>
              <a:off x="7472248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69" name="object 2069" descr=""/>
            <p:cNvSpPr/>
            <p:nvPr/>
          </p:nvSpPr>
          <p:spPr>
            <a:xfrm>
              <a:off x="7472248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0" name="object 2070" descr=""/>
            <p:cNvSpPr/>
            <p:nvPr/>
          </p:nvSpPr>
          <p:spPr>
            <a:xfrm>
              <a:off x="7472248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1" name="object 2071" descr=""/>
            <p:cNvSpPr/>
            <p:nvPr/>
          </p:nvSpPr>
          <p:spPr>
            <a:xfrm>
              <a:off x="7472248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2" name="object 2072" descr=""/>
            <p:cNvSpPr/>
            <p:nvPr/>
          </p:nvSpPr>
          <p:spPr>
            <a:xfrm>
              <a:off x="7472248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3" name="object 2073" descr=""/>
            <p:cNvSpPr/>
            <p:nvPr/>
          </p:nvSpPr>
          <p:spPr>
            <a:xfrm>
              <a:off x="7472248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4" name="object 2074" descr=""/>
            <p:cNvSpPr/>
            <p:nvPr/>
          </p:nvSpPr>
          <p:spPr>
            <a:xfrm>
              <a:off x="7472248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5" name="object 2075" descr=""/>
            <p:cNvSpPr/>
            <p:nvPr/>
          </p:nvSpPr>
          <p:spPr>
            <a:xfrm>
              <a:off x="7472248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6" name="object 2076" descr=""/>
            <p:cNvSpPr/>
            <p:nvPr/>
          </p:nvSpPr>
          <p:spPr>
            <a:xfrm>
              <a:off x="7472248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7" name="object 2077" descr=""/>
            <p:cNvSpPr/>
            <p:nvPr/>
          </p:nvSpPr>
          <p:spPr>
            <a:xfrm>
              <a:off x="7472248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78" name="object 2078" descr=""/>
            <p:cNvSpPr/>
            <p:nvPr/>
          </p:nvSpPr>
          <p:spPr>
            <a:xfrm>
              <a:off x="7472248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79" name="object 2079" descr=""/>
            <p:cNvSpPr/>
            <p:nvPr/>
          </p:nvSpPr>
          <p:spPr>
            <a:xfrm>
              <a:off x="7472248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0" name="object 2080" descr=""/>
            <p:cNvSpPr/>
            <p:nvPr/>
          </p:nvSpPr>
          <p:spPr>
            <a:xfrm>
              <a:off x="7472248" y="1262139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1" name="object 2081" descr=""/>
            <p:cNvSpPr/>
            <p:nvPr/>
          </p:nvSpPr>
          <p:spPr>
            <a:xfrm>
              <a:off x="7472248" y="1262139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2" name="object 2082" descr=""/>
            <p:cNvSpPr/>
            <p:nvPr/>
          </p:nvSpPr>
          <p:spPr>
            <a:xfrm>
              <a:off x="7472248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3" name="object 2083" descr=""/>
            <p:cNvSpPr/>
            <p:nvPr/>
          </p:nvSpPr>
          <p:spPr>
            <a:xfrm>
              <a:off x="7472248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4" name="object 2084" descr=""/>
            <p:cNvSpPr/>
            <p:nvPr/>
          </p:nvSpPr>
          <p:spPr>
            <a:xfrm>
              <a:off x="7472248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5" name="object 2085" descr=""/>
            <p:cNvSpPr/>
            <p:nvPr/>
          </p:nvSpPr>
          <p:spPr>
            <a:xfrm>
              <a:off x="7472248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6" name="object 2086" descr=""/>
            <p:cNvSpPr/>
            <p:nvPr/>
          </p:nvSpPr>
          <p:spPr>
            <a:xfrm>
              <a:off x="7473260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7" name="object 2087" descr=""/>
            <p:cNvSpPr/>
            <p:nvPr/>
          </p:nvSpPr>
          <p:spPr>
            <a:xfrm>
              <a:off x="7473260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88" name="object 2088" descr=""/>
            <p:cNvSpPr/>
            <p:nvPr/>
          </p:nvSpPr>
          <p:spPr>
            <a:xfrm>
              <a:off x="7473260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89" name="object 2089" descr=""/>
            <p:cNvSpPr/>
            <p:nvPr/>
          </p:nvSpPr>
          <p:spPr>
            <a:xfrm>
              <a:off x="7473260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0" name="object 2090" descr=""/>
            <p:cNvSpPr/>
            <p:nvPr/>
          </p:nvSpPr>
          <p:spPr>
            <a:xfrm>
              <a:off x="7474272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1" name="object 2091" descr=""/>
            <p:cNvSpPr/>
            <p:nvPr/>
          </p:nvSpPr>
          <p:spPr>
            <a:xfrm>
              <a:off x="7474272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2" name="object 2092" descr=""/>
            <p:cNvSpPr/>
            <p:nvPr/>
          </p:nvSpPr>
          <p:spPr>
            <a:xfrm>
              <a:off x="7474272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3" name="object 2093" descr=""/>
            <p:cNvSpPr/>
            <p:nvPr/>
          </p:nvSpPr>
          <p:spPr>
            <a:xfrm>
              <a:off x="7474272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4" name="object 2094" descr=""/>
            <p:cNvSpPr/>
            <p:nvPr/>
          </p:nvSpPr>
          <p:spPr>
            <a:xfrm>
              <a:off x="7475284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5" name="object 2095" descr=""/>
            <p:cNvSpPr/>
            <p:nvPr/>
          </p:nvSpPr>
          <p:spPr>
            <a:xfrm>
              <a:off x="7475284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6" name="object 2096" descr=""/>
            <p:cNvSpPr/>
            <p:nvPr/>
          </p:nvSpPr>
          <p:spPr>
            <a:xfrm>
              <a:off x="7475284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7" name="object 2097" descr=""/>
            <p:cNvSpPr/>
            <p:nvPr/>
          </p:nvSpPr>
          <p:spPr>
            <a:xfrm>
              <a:off x="7475284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098" name="object 2098" descr=""/>
            <p:cNvSpPr/>
            <p:nvPr/>
          </p:nvSpPr>
          <p:spPr>
            <a:xfrm>
              <a:off x="7476296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099" name="object 2099" descr=""/>
            <p:cNvSpPr/>
            <p:nvPr/>
          </p:nvSpPr>
          <p:spPr>
            <a:xfrm>
              <a:off x="7476296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0" name="object 2100" descr=""/>
            <p:cNvSpPr/>
            <p:nvPr/>
          </p:nvSpPr>
          <p:spPr>
            <a:xfrm>
              <a:off x="7476296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1" name="object 2101" descr=""/>
            <p:cNvSpPr/>
            <p:nvPr/>
          </p:nvSpPr>
          <p:spPr>
            <a:xfrm>
              <a:off x="7476296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2" name="object 2102" descr=""/>
            <p:cNvSpPr/>
            <p:nvPr/>
          </p:nvSpPr>
          <p:spPr>
            <a:xfrm>
              <a:off x="7477308" y="126264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3" name="object 2103" descr=""/>
            <p:cNvSpPr/>
            <p:nvPr/>
          </p:nvSpPr>
          <p:spPr>
            <a:xfrm>
              <a:off x="7477308" y="126264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4" name="object 2104" descr=""/>
            <p:cNvSpPr/>
            <p:nvPr/>
          </p:nvSpPr>
          <p:spPr>
            <a:xfrm>
              <a:off x="7477308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5" name="object 2105" descr=""/>
            <p:cNvSpPr/>
            <p:nvPr/>
          </p:nvSpPr>
          <p:spPr>
            <a:xfrm>
              <a:off x="7477308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6" name="object 2106" descr=""/>
            <p:cNvSpPr/>
            <p:nvPr/>
          </p:nvSpPr>
          <p:spPr>
            <a:xfrm>
              <a:off x="7830479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7" name="object 2107" descr=""/>
            <p:cNvSpPr/>
            <p:nvPr/>
          </p:nvSpPr>
          <p:spPr>
            <a:xfrm>
              <a:off x="7836551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08" name="object 2108" descr=""/>
            <p:cNvSpPr/>
            <p:nvPr/>
          </p:nvSpPr>
          <p:spPr>
            <a:xfrm>
              <a:off x="7836551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09" name="object 2109" descr=""/>
            <p:cNvSpPr/>
            <p:nvPr/>
          </p:nvSpPr>
          <p:spPr>
            <a:xfrm>
              <a:off x="7835539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0" name="object 2110" descr=""/>
            <p:cNvSpPr/>
            <p:nvPr/>
          </p:nvSpPr>
          <p:spPr>
            <a:xfrm>
              <a:off x="7835539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1" name="object 2111" descr=""/>
            <p:cNvSpPr/>
            <p:nvPr/>
          </p:nvSpPr>
          <p:spPr>
            <a:xfrm>
              <a:off x="7835539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2" name="object 2112" descr=""/>
            <p:cNvSpPr/>
            <p:nvPr/>
          </p:nvSpPr>
          <p:spPr>
            <a:xfrm>
              <a:off x="7835539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3" name="object 2113" descr=""/>
            <p:cNvSpPr/>
            <p:nvPr/>
          </p:nvSpPr>
          <p:spPr>
            <a:xfrm>
              <a:off x="7833515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4" name="object 2114" descr=""/>
            <p:cNvSpPr/>
            <p:nvPr/>
          </p:nvSpPr>
          <p:spPr>
            <a:xfrm>
              <a:off x="7833515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5" name="object 2115" descr=""/>
            <p:cNvSpPr/>
            <p:nvPr/>
          </p:nvSpPr>
          <p:spPr>
            <a:xfrm>
              <a:off x="7834527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6" name="object 2116" descr=""/>
            <p:cNvSpPr/>
            <p:nvPr/>
          </p:nvSpPr>
          <p:spPr>
            <a:xfrm>
              <a:off x="7834527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7" name="object 2117" descr=""/>
            <p:cNvSpPr/>
            <p:nvPr/>
          </p:nvSpPr>
          <p:spPr>
            <a:xfrm>
              <a:off x="7833515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18" name="object 2118" descr=""/>
            <p:cNvSpPr/>
            <p:nvPr/>
          </p:nvSpPr>
          <p:spPr>
            <a:xfrm>
              <a:off x="7833515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19" name="object 2119" descr=""/>
            <p:cNvSpPr/>
            <p:nvPr/>
          </p:nvSpPr>
          <p:spPr>
            <a:xfrm>
              <a:off x="7832503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0" name="object 2120" descr=""/>
            <p:cNvSpPr/>
            <p:nvPr/>
          </p:nvSpPr>
          <p:spPr>
            <a:xfrm>
              <a:off x="7832503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1" name="object 2121" descr=""/>
            <p:cNvSpPr/>
            <p:nvPr/>
          </p:nvSpPr>
          <p:spPr>
            <a:xfrm>
              <a:off x="7831491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2" name="object 2122" descr=""/>
            <p:cNvSpPr/>
            <p:nvPr/>
          </p:nvSpPr>
          <p:spPr>
            <a:xfrm>
              <a:off x="7831491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3" name="object 2123" descr=""/>
            <p:cNvSpPr/>
            <p:nvPr/>
          </p:nvSpPr>
          <p:spPr>
            <a:xfrm>
              <a:off x="7831491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4" name="object 2124" descr=""/>
            <p:cNvSpPr/>
            <p:nvPr/>
          </p:nvSpPr>
          <p:spPr>
            <a:xfrm>
              <a:off x="7831491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5" name="object 2125" descr=""/>
            <p:cNvSpPr/>
            <p:nvPr/>
          </p:nvSpPr>
          <p:spPr>
            <a:xfrm>
              <a:off x="7831491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6" name="object 2126" descr=""/>
            <p:cNvSpPr/>
            <p:nvPr/>
          </p:nvSpPr>
          <p:spPr>
            <a:xfrm>
              <a:off x="7831491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7" name="object 2127" descr=""/>
            <p:cNvSpPr/>
            <p:nvPr/>
          </p:nvSpPr>
          <p:spPr>
            <a:xfrm>
              <a:off x="7830479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28" name="object 2128" descr=""/>
            <p:cNvSpPr/>
            <p:nvPr/>
          </p:nvSpPr>
          <p:spPr>
            <a:xfrm>
              <a:off x="7830479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29" name="object 2129" descr=""/>
            <p:cNvSpPr/>
            <p:nvPr/>
          </p:nvSpPr>
          <p:spPr>
            <a:xfrm>
              <a:off x="7830479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0" name="object 2130" descr=""/>
            <p:cNvSpPr/>
            <p:nvPr/>
          </p:nvSpPr>
          <p:spPr>
            <a:xfrm>
              <a:off x="7830479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1" name="object 2131" descr=""/>
            <p:cNvSpPr/>
            <p:nvPr/>
          </p:nvSpPr>
          <p:spPr>
            <a:xfrm>
              <a:off x="7830479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2" name="object 2132" descr=""/>
            <p:cNvSpPr/>
            <p:nvPr/>
          </p:nvSpPr>
          <p:spPr>
            <a:xfrm>
              <a:off x="7830479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3" name="object 2133" descr=""/>
            <p:cNvSpPr/>
            <p:nvPr/>
          </p:nvSpPr>
          <p:spPr>
            <a:xfrm>
              <a:off x="7830479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4" name="object 2134" descr=""/>
            <p:cNvSpPr/>
            <p:nvPr/>
          </p:nvSpPr>
          <p:spPr>
            <a:xfrm>
              <a:off x="7830479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5" name="object 2135" descr=""/>
            <p:cNvSpPr/>
            <p:nvPr/>
          </p:nvSpPr>
          <p:spPr>
            <a:xfrm>
              <a:off x="7830479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6" name="object 2136" descr=""/>
            <p:cNvSpPr/>
            <p:nvPr/>
          </p:nvSpPr>
          <p:spPr>
            <a:xfrm>
              <a:off x="7830479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7" name="object 2137" descr=""/>
            <p:cNvSpPr/>
            <p:nvPr/>
          </p:nvSpPr>
          <p:spPr>
            <a:xfrm>
              <a:off x="7830479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38" name="object 2138" descr=""/>
            <p:cNvSpPr/>
            <p:nvPr/>
          </p:nvSpPr>
          <p:spPr>
            <a:xfrm>
              <a:off x="7830479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39" name="object 2139" descr=""/>
            <p:cNvSpPr/>
            <p:nvPr/>
          </p:nvSpPr>
          <p:spPr>
            <a:xfrm>
              <a:off x="7830479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0" name="object 2140" descr=""/>
            <p:cNvSpPr/>
            <p:nvPr/>
          </p:nvSpPr>
          <p:spPr>
            <a:xfrm>
              <a:off x="7830479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1" name="object 2141" descr=""/>
            <p:cNvSpPr/>
            <p:nvPr/>
          </p:nvSpPr>
          <p:spPr>
            <a:xfrm>
              <a:off x="7831491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2" name="object 2142" descr=""/>
            <p:cNvSpPr/>
            <p:nvPr/>
          </p:nvSpPr>
          <p:spPr>
            <a:xfrm>
              <a:off x="7831491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3" name="object 2143" descr=""/>
            <p:cNvSpPr/>
            <p:nvPr/>
          </p:nvSpPr>
          <p:spPr>
            <a:xfrm>
              <a:off x="7831491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4" name="object 2144" descr=""/>
            <p:cNvSpPr/>
            <p:nvPr/>
          </p:nvSpPr>
          <p:spPr>
            <a:xfrm>
              <a:off x="7831491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5" name="object 2145" descr=""/>
            <p:cNvSpPr/>
            <p:nvPr/>
          </p:nvSpPr>
          <p:spPr>
            <a:xfrm>
              <a:off x="7831491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6" name="object 2146" descr=""/>
            <p:cNvSpPr/>
            <p:nvPr/>
          </p:nvSpPr>
          <p:spPr>
            <a:xfrm>
              <a:off x="7831491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7" name="object 2147" descr=""/>
            <p:cNvSpPr/>
            <p:nvPr/>
          </p:nvSpPr>
          <p:spPr>
            <a:xfrm>
              <a:off x="7832503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48" name="object 2148" descr=""/>
            <p:cNvSpPr/>
            <p:nvPr/>
          </p:nvSpPr>
          <p:spPr>
            <a:xfrm>
              <a:off x="7832503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49" name="object 2149" descr=""/>
            <p:cNvSpPr/>
            <p:nvPr/>
          </p:nvSpPr>
          <p:spPr>
            <a:xfrm>
              <a:off x="7832503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0" name="object 2150" descr=""/>
            <p:cNvSpPr/>
            <p:nvPr/>
          </p:nvSpPr>
          <p:spPr>
            <a:xfrm>
              <a:off x="7832503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1" name="object 2151" descr=""/>
            <p:cNvSpPr/>
            <p:nvPr/>
          </p:nvSpPr>
          <p:spPr>
            <a:xfrm>
              <a:off x="7833515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2" name="object 2152" descr=""/>
            <p:cNvSpPr/>
            <p:nvPr/>
          </p:nvSpPr>
          <p:spPr>
            <a:xfrm>
              <a:off x="7833515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3" name="object 2153" descr=""/>
            <p:cNvSpPr/>
            <p:nvPr/>
          </p:nvSpPr>
          <p:spPr>
            <a:xfrm>
              <a:off x="7833515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4" name="object 2154" descr=""/>
            <p:cNvSpPr/>
            <p:nvPr/>
          </p:nvSpPr>
          <p:spPr>
            <a:xfrm>
              <a:off x="7833515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5" name="object 2155" descr=""/>
            <p:cNvSpPr/>
            <p:nvPr/>
          </p:nvSpPr>
          <p:spPr>
            <a:xfrm>
              <a:off x="7834527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6" name="object 2156" descr=""/>
            <p:cNvSpPr/>
            <p:nvPr/>
          </p:nvSpPr>
          <p:spPr>
            <a:xfrm>
              <a:off x="7834527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7" name="object 2157" descr=""/>
            <p:cNvSpPr/>
            <p:nvPr/>
          </p:nvSpPr>
          <p:spPr>
            <a:xfrm>
              <a:off x="7835539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58" name="object 2158" descr=""/>
            <p:cNvSpPr/>
            <p:nvPr/>
          </p:nvSpPr>
          <p:spPr>
            <a:xfrm>
              <a:off x="7835539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59" name="object 2159" descr=""/>
            <p:cNvSpPr/>
            <p:nvPr/>
          </p:nvSpPr>
          <p:spPr>
            <a:xfrm>
              <a:off x="7835539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0" name="object 2160" descr=""/>
            <p:cNvSpPr/>
            <p:nvPr/>
          </p:nvSpPr>
          <p:spPr>
            <a:xfrm>
              <a:off x="7835539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1" name="object 2161" descr=""/>
            <p:cNvSpPr/>
            <p:nvPr/>
          </p:nvSpPr>
          <p:spPr>
            <a:xfrm>
              <a:off x="8009595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8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8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2" name="object 2162" descr=""/>
            <p:cNvSpPr/>
            <p:nvPr/>
          </p:nvSpPr>
          <p:spPr>
            <a:xfrm>
              <a:off x="8015666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3" name="object 2163" descr=""/>
            <p:cNvSpPr/>
            <p:nvPr/>
          </p:nvSpPr>
          <p:spPr>
            <a:xfrm>
              <a:off x="8015666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4" name="object 2164" descr=""/>
            <p:cNvSpPr/>
            <p:nvPr/>
          </p:nvSpPr>
          <p:spPr>
            <a:xfrm>
              <a:off x="801566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5" name="object 2165" descr=""/>
            <p:cNvSpPr/>
            <p:nvPr/>
          </p:nvSpPr>
          <p:spPr>
            <a:xfrm>
              <a:off x="801566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6" name="object 2166" descr=""/>
            <p:cNvSpPr/>
            <p:nvPr/>
          </p:nvSpPr>
          <p:spPr>
            <a:xfrm>
              <a:off x="8014654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7" name="object 2167" descr=""/>
            <p:cNvSpPr/>
            <p:nvPr/>
          </p:nvSpPr>
          <p:spPr>
            <a:xfrm>
              <a:off x="8014654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68" name="object 2168" descr=""/>
            <p:cNvSpPr/>
            <p:nvPr/>
          </p:nvSpPr>
          <p:spPr>
            <a:xfrm>
              <a:off x="8013642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69" name="object 2169" descr=""/>
            <p:cNvSpPr/>
            <p:nvPr/>
          </p:nvSpPr>
          <p:spPr>
            <a:xfrm>
              <a:off x="8013642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0" name="object 2170" descr=""/>
            <p:cNvSpPr/>
            <p:nvPr/>
          </p:nvSpPr>
          <p:spPr>
            <a:xfrm>
              <a:off x="8013642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1" name="object 2171" descr=""/>
            <p:cNvSpPr/>
            <p:nvPr/>
          </p:nvSpPr>
          <p:spPr>
            <a:xfrm>
              <a:off x="8013642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2" name="object 2172" descr=""/>
            <p:cNvSpPr/>
            <p:nvPr/>
          </p:nvSpPr>
          <p:spPr>
            <a:xfrm>
              <a:off x="8012630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3" name="object 2173" descr=""/>
            <p:cNvSpPr/>
            <p:nvPr/>
          </p:nvSpPr>
          <p:spPr>
            <a:xfrm>
              <a:off x="8012630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4" name="object 2174" descr=""/>
            <p:cNvSpPr/>
            <p:nvPr/>
          </p:nvSpPr>
          <p:spPr>
            <a:xfrm>
              <a:off x="8011618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5" name="object 2175" descr=""/>
            <p:cNvSpPr/>
            <p:nvPr/>
          </p:nvSpPr>
          <p:spPr>
            <a:xfrm>
              <a:off x="8011618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6" name="object 2176" descr=""/>
            <p:cNvSpPr/>
            <p:nvPr/>
          </p:nvSpPr>
          <p:spPr>
            <a:xfrm>
              <a:off x="8011618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7" name="object 2177" descr=""/>
            <p:cNvSpPr/>
            <p:nvPr/>
          </p:nvSpPr>
          <p:spPr>
            <a:xfrm>
              <a:off x="8010606" y="126143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2143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78" name="object 2178" descr=""/>
            <p:cNvSpPr/>
            <p:nvPr/>
          </p:nvSpPr>
          <p:spPr>
            <a:xfrm>
              <a:off x="8011618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79" name="object 2179" descr=""/>
            <p:cNvSpPr/>
            <p:nvPr/>
          </p:nvSpPr>
          <p:spPr>
            <a:xfrm>
              <a:off x="8011618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0" name="object 2180" descr=""/>
            <p:cNvSpPr/>
            <p:nvPr/>
          </p:nvSpPr>
          <p:spPr>
            <a:xfrm>
              <a:off x="8010606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1" name="object 2181" descr=""/>
            <p:cNvSpPr/>
            <p:nvPr/>
          </p:nvSpPr>
          <p:spPr>
            <a:xfrm>
              <a:off x="8010606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2" name="object 2182" descr=""/>
            <p:cNvSpPr/>
            <p:nvPr/>
          </p:nvSpPr>
          <p:spPr>
            <a:xfrm>
              <a:off x="8010606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3" name="object 2183" descr=""/>
            <p:cNvSpPr/>
            <p:nvPr/>
          </p:nvSpPr>
          <p:spPr>
            <a:xfrm>
              <a:off x="8009595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4" name="object 2184" descr=""/>
            <p:cNvSpPr/>
            <p:nvPr/>
          </p:nvSpPr>
          <p:spPr>
            <a:xfrm>
              <a:off x="8010606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5" name="object 2185" descr=""/>
            <p:cNvSpPr/>
            <p:nvPr/>
          </p:nvSpPr>
          <p:spPr>
            <a:xfrm>
              <a:off x="8010606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6" name="object 2186" descr=""/>
            <p:cNvSpPr/>
            <p:nvPr/>
          </p:nvSpPr>
          <p:spPr>
            <a:xfrm>
              <a:off x="8009594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7" name="object 2187" descr=""/>
            <p:cNvSpPr/>
            <p:nvPr/>
          </p:nvSpPr>
          <p:spPr>
            <a:xfrm>
              <a:off x="8009595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88" name="object 2188" descr=""/>
            <p:cNvSpPr/>
            <p:nvPr/>
          </p:nvSpPr>
          <p:spPr>
            <a:xfrm>
              <a:off x="8009594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89" name="object 2189" descr=""/>
            <p:cNvSpPr/>
            <p:nvPr/>
          </p:nvSpPr>
          <p:spPr>
            <a:xfrm>
              <a:off x="8009595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0" name="object 2190" descr=""/>
            <p:cNvSpPr/>
            <p:nvPr/>
          </p:nvSpPr>
          <p:spPr>
            <a:xfrm>
              <a:off x="8009594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1" name="object 2191" descr=""/>
            <p:cNvSpPr/>
            <p:nvPr/>
          </p:nvSpPr>
          <p:spPr>
            <a:xfrm>
              <a:off x="8009595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2" name="object 2192" descr=""/>
            <p:cNvSpPr/>
            <p:nvPr/>
          </p:nvSpPr>
          <p:spPr>
            <a:xfrm>
              <a:off x="8009594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3" name="object 2193" descr=""/>
            <p:cNvSpPr/>
            <p:nvPr/>
          </p:nvSpPr>
          <p:spPr>
            <a:xfrm>
              <a:off x="8009595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4" name="object 2194" descr=""/>
            <p:cNvSpPr/>
            <p:nvPr/>
          </p:nvSpPr>
          <p:spPr>
            <a:xfrm>
              <a:off x="8009594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5" name="object 2195" descr=""/>
            <p:cNvSpPr/>
            <p:nvPr/>
          </p:nvSpPr>
          <p:spPr>
            <a:xfrm>
              <a:off x="8009595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6" name="object 2196" descr=""/>
            <p:cNvSpPr/>
            <p:nvPr/>
          </p:nvSpPr>
          <p:spPr>
            <a:xfrm>
              <a:off x="8010606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7" name="object 2197" descr=""/>
            <p:cNvSpPr/>
            <p:nvPr/>
          </p:nvSpPr>
          <p:spPr>
            <a:xfrm>
              <a:off x="8010606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198" name="object 2198" descr=""/>
            <p:cNvSpPr/>
            <p:nvPr/>
          </p:nvSpPr>
          <p:spPr>
            <a:xfrm>
              <a:off x="8010606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199" name="object 2199" descr=""/>
            <p:cNvSpPr/>
            <p:nvPr/>
          </p:nvSpPr>
          <p:spPr>
            <a:xfrm>
              <a:off x="8010606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0" name="object 2200" descr=""/>
            <p:cNvSpPr/>
            <p:nvPr/>
          </p:nvSpPr>
          <p:spPr>
            <a:xfrm>
              <a:off x="8010606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1" name="object 2201" descr=""/>
            <p:cNvSpPr/>
            <p:nvPr/>
          </p:nvSpPr>
          <p:spPr>
            <a:xfrm>
              <a:off x="8010606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2" name="object 2202" descr=""/>
            <p:cNvSpPr/>
            <p:nvPr/>
          </p:nvSpPr>
          <p:spPr>
            <a:xfrm>
              <a:off x="8011618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3" name="object 2203" descr=""/>
            <p:cNvSpPr/>
            <p:nvPr/>
          </p:nvSpPr>
          <p:spPr>
            <a:xfrm>
              <a:off x="8011618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4" name="object 2204" descr=""/>
            <p:cNvSpPr/>
            <p:nvPr/>
          </p:nvSpPr>
          <p:spPr>
            <a:xfrm>
              <a:off x="8011618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5" name="object 2205" descr=""/>
            <p:cNvSpPr/>
            <p:nvPr/>
          </p:nvSpPr>
          <p:spPr>
            <a:xfrm>
              <a:off x="8011618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6" name="object 2206" descr=""/>
            <p:cNvSpPr/>
            <p:nvPr/>
          </p:nvSpPr>
          <p:spPr>
            <a:xfrm>
              <a:off x="8011618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 h="0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7" name="object 2207" descr=""/>
            <p:cNvSpPr/>
            <p:nvPr/>
          </p:nvSpPr>
          <p:spPr>
            <a:xfrm>
              <a:off x="8011618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 h="0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08" name="object 2208" descr=""/>
            <p:cNvSpPr/>
            <p:nvPr/>
          </p:nvSpPr>
          <p:spPr>
            <a:xfrm>
              <a:off x="8012630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09" name="object 2209" descr=""/>
            <p:cNvSpPr/>
            <p:nvPr/>
          </p:nvSpPr>
          <p:spPr>
            <a:xfrm>
              <a:off x="8012630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0" name="object 2210" descr=""/>
            <p:cNvSpPr/>
            <p:nvPr/>
          </p:nvSpPr>
          <p:spPr>
            <a:xfrm>
              <a:off x="8013642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1" name="object 2211" descr=""/>
            <p:cNvSpPr/>
            <p:nvPr/>
          </p:nvSpPr>
          <p:spPr>
            <a:xfrm>
              <a:off x="8013642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2" name="object 2212" descr=""/>
            <p:cNvSpPr/>
            <p:nvPr/>
          </p:nvSpPr>
          <p:spPr>
            <a:xfrm>
              <a:off x="8013642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3" name="object 2213" descr=""/>
            <p:cNvSpPr/>
            <p:nvPr/>
          </p:nvSpPr>
          <p:spPr>
            <a:xfrm>
              <a:off x="8013642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4" name="object 2214" descr=""/>
            <p:cNvSpPr/>
            <p:nvPr/>
          </p:nvSpPr>
          <p:spPr>
            <a:xfrm>
              <a:off x="8014654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5" name="object 2215" descr=""/>
            <p:cNvSpPr/>
            <p:nvPr/>
          </p:nvSpPr>
          <p:spPr>
            <a:xfrm>
              <a:off x="8014654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6" name="object 2216" descr=""/>
            <p:cNvSpPr/>
            <p:nvPr/>
          </p:nvSpPr>
          <p:spPr>
            <a:xfrm>
              <a:off x="8015666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17" name="object 2217" descr=""/>
            <p:cNvSpPr/>
            <p:nvPr/>
          </p:nvSpPr>
          <p:spPr>
            <a:xfrm>
              <a:off x="8015666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8" name="object 2218" descr=""/>
            <p:cNvSpPr/>
            <p:nvPr/>
          </p:nvSpPr>
          <p:spPr>
            <a:xfrm>
              <a:off x="8367825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19" name="object 2219" descr=""/>
            <p:cNvSpPr/>
            <p:nvPr/>
          </p:nvSpPr>
          <p:spPr>
            <a:xfrm>
              <a:off x="8373897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0" name="object 2220" descr=""/>
            <p:cNvSpPr/>
            <p:nvPr/>
          </p:nvSpPr>
          <p:spPr>
            <a:xfrm>
              <a:off x="8373897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1" name="object 2221" descr=""/>
            <p:cNvSpPr/>
            <p:nvPr/>
          </p:nvSpPr>
          <p:spPr>
            <a:xfrm>
              <a:off x="837389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2" name="object 2222" descr=""/>
            <p:cNvSpPr/>
            <p:nvPr/>
          </p:nvSpPr>
          <p:spPr>
            <a:xfrm>
              <a:off x="837389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3" name="object 2223" descr=""/>
            <p:cNvSpPr/>
            <p:nvPr/>
          </p:nvSpPr>
          <p:spPr>
            <a:xfrm>
              <a:off x="8372885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4" name="object 2224" descr=""/>
            <p:cNvSpPr/>
            <p:nvPr/>
          </p:nvSpPr>
          <p:spPr>
            <a:xfrm>
              <a:off x="8372885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5059" y="1011"/>
                  </a:moveTo>
                  <a:lnTo>
                    <a:pt x="0" y="1011"/>
                  </a:lnTo>
                  <a:lnTo>
                    <a:pt x="5059" y="1011"/>
                  </a:lnTo>
                  <a:close/>
                </a:path>
                <a:path w="5079" h="1270">
                  <a:moveTo>
                    <a:pt x="0" y="1011"/>
                  </a:moveTo>
                  <a:lnTo>
                    <a:pt x="505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5" name="object 2225" descr=""/>
            <p:cNvSpPr/>
            <p:nvPr/>
          </p:nvSpPr>
          <p:spPr>
            <a:xfrm>
              <a:off x="8371873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6" name="object 2226" descr=""/>
            <p:cNvSpPr/>
            <p:nvPr/>
          </p:nvSpPr>
          <p:spPr>
            <a:xfrm>
              <a:off x="8371873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7" name="object 2227" descr=""/>
            <p:cNvSpPr/>
            <p:nvPr/>
          </p:nvSpPr>
          <p:spPr>
            <a:xfrm>
              <a:off x="8370861" y="126132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28" name="object 2228" descr=""/>
            <p:cNvSpPr/>
            <p:nvPr/>
          </p:nvSpPr>
          <p:spPr>
            <a:xfrm>
              <a:off x="8370861" y="1261329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29" name="object 2229" descr=""/>
            <p:cNvSpPr/>
            <p:nvPr/>
          </p:nvSpPr>
          <p:spPr>
            <a:xfrm>
              <a:off x="8370861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0" name="object 2230" descr=""/>
            <p:cNvSpPr/>
            <p:nvPr/>
          </p:nvSpPr>
          <p:spPr>
            <a:xfrm>
              <a:off x="8370861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1" name="object 2231" descr=""/>
            <p:cNvSpPr/>
            <p:nvPr/>
          </p:nvSpPr>
          <p:spPr>
            <a:xfrm>
              <a:off x="8369849" y="126143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2" name="object 2232" descr=""/>
            <p:cNvSpPr/>
            <p:nvPr/>
          </p:nvSpPr>
          <p:spPr>
            <a:xfrm>
              <a:off x="8369849" y="1261431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3" name="object 2233" descr=""/>
            <p:cNvSpPr/>
            <p:nvPr/>
          </p:nvSpPr>
          <p:spPr>
            <a:xfrm>
              <a:off x="8369849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4" name="object 2234" descr=""/>
            <p:cNvSpPr/>
            <p:nvPr/>
          </p:nvSpPr>
          <p:spPr>
            <a:xfrm>
              <a:off x="8369849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29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5" name="object 2235" descr=""/>
            <p:cNvSpPr/>
            <p:nvPr/>
          </p:nvSpPr>
          <p:spPr>
            <a:xfrm>
              <a:off x="8368837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6" name="object 2236" descr=""/>
            <p:cNvSpPr/>
            <p:nvPr/>
          </p:nvSpPr>
          <p:spPr>
            <a:xfrm>
              <a:off x="8368837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2143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  <a:path w="13334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7" name="object 2237" descr=""/>
            <p:cNvSpPr/>
            <p:nvPr/>
          </p:nvSpPr>
          <p:spPr>
            <a:xfrm>
              <a:off x="8368837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38" name="object 2238" descr=""/>
            <p:cNvSpPr/>
            <p:nvPr/>
          </p:nvSpPr>
          <p:spPr>
            <a:xfrm>
              <a:off x="8368837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39" name="object 2239" descr=""/>
            <p:cNvSpPr/>
            <p:nvPr/>
          </p:nvSpPr>
          <p:spPr>
            <a:xfrm>
              <a:off x="8368837" y="1261734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0" name="object 2240" descr=""/>
            <p:cNvSpPr/>
            <p:nvPr/>
          </p:nvSpPr>
          <p:spPr>
            <a:xfrm>
              <a:off x="8368837" y="1261734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1" name="object 2241" descr=""/>
            <p:cNvSpPr/>
            <p:nvPr/>
          </p:nvSpPr>
          <p:spPr>
            <a:xfrm>
              <a:off x="8367825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2" name="object 2242" descr=""/>
            <p:cNvSpPr/>
            <p:nvPr/>
          </p:nvSpPr>
          <p:spPr>
            <a:xfrm>
              <a:off x="8367825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3" name="object 2243" descr=""/>
            <p:cNvSpPr/>
            <p:nvPr/>
          </p:nvSpPr>
          <p:spPr>
            <a:xfrm>
              <a:off x="8367825" y="12619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4" name="object 2244" descr=""/>
            <p:cNvSpPr/>
            <p:nvPr/>
          </p:nvSpPr>
          <p:spPr>
            <a:xfrm>
              <a:off x="8367825" y="12619370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40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5" name="object 2245" descr=""/>
            <p:cNvSpPr/>
            <p:nvPr/>
          </p:nvSpPr>
          <p:spPr>
            <a:xfrm>
              <a:off x="8367825" y="12619370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6" name="object 2246" descr=""/>
            <p:cNvSpPr/>
            <p:nvPr/>
          </p:nvSpPr>
          <p:spPr>
            <a:xfrm>
              <a:off x="8367825" y="12619370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40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7" name="object 2247" descr=""/>
            <p:cNvSpPr/>
            <p:nvPr/>
          </p:nvSpPr>
          <p:spPr>
            <a:xfrm>
              <a:off x="8367825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48" name="object 2248" descr=""/>
            <p:cNvSpPr/>
            <p:nvPr/>
          </p:nvSpPr>
          <p:spPr>
            <a:xfrm>
              <a:off x="8367825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1011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1011" y="1011"/>
                  </a:moveTo>
                  <a:lnTo>
                    <a:pt x="1416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49" name="object 2249" descr=""/>
            <p:cNvSpPr/>
            <p:nvPr/>
          </p:nvSpPr>
          <p:spPr>
            <a:xfrm>
              <a:off x="8368837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0" name="object 2250" descr=""/>
            <p:cNvSpPr/>
            <p:nvPr/>
          </p:nvSpPr>
          <p:spPr>
            <a:xfrm>
              <a:off x="8368837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1" name="object 2251" descr=""/>
            <p:cNvSpPr/>
            <p:nvPr/>
          </p:nvSpPr>
          <p:spPr>
            <a:xfrm>
              <a:off x="8368837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2" name="object 2252" descr=""/>
            <p:cNvSpPr/>
            <p:nvPr/>
          </p:nvSpPr>
          <p:spPr>
            <a:xfrm>
              <a:off x="8368837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3" name="object 2253" descr=""/>
            <p:cNvSpPr/>
            <p:nvPr/>
          </p:nvSpPr>
          <p:spPr>
            <a:xfrm>
              <a:off x="8369849" y="1262341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4" name="object 2254" descr=""/>
            <p:cNvSpPr/>
            <p:nvPr/>
          </p:nvSpPr>
          <p:spPr>
            <a:xfrm>
              <a:off x="8369849" y="1262341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1011"/>
                  </a:moveTo>
                  <a:lnTo>
                    <a:pt x="0" y="1011"/>
                  </a:lnTo>
                  <a:lnTo>
                    <a:pt x="11131" y="1011"/>
                  </a:lnTo>
                  <a:close/>
                </a:path>
                <a:path w="11429" h="1270">
                  <a:moveTo>
                    <a:pt x="0" y="1011"/>
                  </a:moveTo>
                  <a:lnTo>
                    <a:pt x="1113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5" name="object 2255" descr=""/>
            <p:cNvSpPr/>
            <p:nvPr/>
          </p:nvSpPr>
          <p:spPr>
            <a:xfrm>
              <a:off x="8369849" y="1262443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6" name="object 2256" descr=""/>
            <p:cNvSpPr/>
            <p:nvPr/>
          </p:nvSpPr>
          <p:spPr>
            <a:xfrm>
              <a:off x="8369849" y="1262443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9" y="1011"/>
                  </a:moveTo>
                  <a:lnTo>
                    <a:pt x="1011" y="1011"/>
                  </a:lnTo>
                  <a:lnTo>
                    <a:pt x="10119" y="1011"/>
                  </a:lnTo>
                  <a:close/>
                </a:path>
                <a:path w="11429" h="1270">
                  <a:moveTo>
                    <a:pt x="1011" y="1011"/>
                  </a:moveTo>
                  <a:lnTo>
                    <a:pt x="10119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7" name="object 2257" descr=""/>
            <p:cNvSpPr/>
            <p:nvPr/>
          </p:nvSpPr>
          <p:spPr>
            <a:xfrm>
              <a:off x="8370861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58" name="object 2258" descr=""/>
            <p:cNvSpPr/>
            <p:nvPr/>
          </p:nvSpPr>
          <p:spPr>
            <a:xfrm>
              <a:off x="8370861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59" name="object 2259" descr=""/>
            <p:cNvSpPr/>
            <p:nvPr/>
          </p:nvSpPr>
          <p:spPr>
            <a:xfrm>
              <a:off x="8371873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0" name="object 2260" descr=""/>
            <p:cNvSpPr/>
            <p:nvPr/>
          </p:nvSpPr>
          <p:spPr>
            <a:xfrm>
              <a:off x="8371873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6071" y="1011"/>
                  </a:lnTo>
                  <a:close/>
                </a:path>
                <a:path w="7620" h="1270">
                  <a:moveTo>
                    <a:pt x="1011" y="1011"/>
                  </a:moveTo>
                  <a:lnTo>
                    <a:pt x="6071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1" name="object 2261" descr=""/>
            <p:cNvSpPr/>
            <p:nvPr/>
          </p:nvSpPr>
          <p:spPr>
            <a:xfrm>
              <a:off x="8372885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2" name="object 2262" descr=""/>
            <p:cNvSpPr/>
            <p:nvPr/>
          </p:nvSpPr>
          <p:spPr>
            <a:xfrm>
              <a:off x="8372885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3" name="object 2263" descr=""/>
            <p:cNvSpPr/>
            <p:nvPr/>
          </p:nvSpPr>
          <p:spPr>
            <a:xfrm>
              <a:off x="8373897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4" name="object 2264" descr=""/>
            <p:cNvSpPr/>
            <p:nvPr/>
          </p:nvSpPr>
          <p:spPr>
            <a:xfrm>
              <a:off x="8373897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5" name="object 2265" descr=""/>
            <p:cNvSpPr/>
            <p:nvPr/>
          </p:nvSpPr>
          <p:spPr>
            <a:xfrm>
              <a:off x="8547953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6" name="object 2266" descr=""/>
            <p:cNvSpPr/>
            <p:nvPr/>
          </p:nvSpPr>
          <p:spPr>
            <a:xfrm>
              <a:off x="8554024" y="126122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7" name="object 2267" descr=""/>
            <p:cNvSpPr/>
            <p:nvPr/>
          </p:nvSpPr>
          <p:spPr>
            <a:xfrm>
              <a:off x="8554024" y="126122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 h="0">
                  <a:moveTo>
                    <a:pt x="1011" y="0"/>
                  </a:move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68" name="object 2268" descr=""/>
            <p:cNvSpPr/>
            <p:nvPr/>
          </p:nvSpPr>
          <p:spPr>
            <a:xfrm>
              <a:off x="855301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69" name="object 2269" descr=""/>
            <p:cNvSpPr/>
            <p:nvPr/>
          </p:nvSpPr>
          <p:spPr>
            <a:xfrm>
              <a:off x="855301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0" name="object 2270" descr=""/>
            <p:cNvSpPr/>
            <p:nvPr/>
          </p:nvSpPr>
          <p:spPr>
            <a:xfrm>
              <a:off x="8552000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1011" y="0"/>
                  </a:moveTo>
                  <a:lnTo>
                    <a:pt x="0" y="1011"/>
                  </a:lnTo>
                  <a:lnTo>
                    <a:pt x="5059" y="1011"/>
                  </a:lnTo>
                  <a:lnTo>
                    <a:pt x="1011" y="0"/>
                  </a:lnTo>
                  <a:close/>
                </a:path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1" name="object 2271" descr=""/>
            <p:cNvSpPr/>
            <p:nvPr/>
          </p:nvSpPr>
          <p:spPr>
            <a:xfrm>
              <a:off x="8552001" y="1261228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047" y="0"/>
                  </a:moveTo>
                  <a:lnTo>
                    <a:pt x="1011" y="0"/>
                  </a:lnTo>
                  <a:lnTo>
                    <a:pt x="5059" y="1011"/>
                  </a:lnTo>
                  <a:lnTo>
                    <a:pt x="4047" y="0"/>
                  </a:lnTo>
                  <a:close/>
                </a:path>
                <a:path w="5079" h="1270">
                  <a:moveTo>
                    <a:pt x="1011" y="0"/>
                  </a:moveTo>
                  <a:lnTo>
                    <a:pt x="505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2" name="object 2272" descr=""/>
            <p:cNvSpPr/>
            <p:nvPr/>
          </p:nvSpPr>
          <p:spPr>
            <a:xfrm>
              <a:off x="8552001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3" name="object 2273" descr=""/>
            <p:cNvSpPr/>
            <p:nvPr/>
          </p:nvSpPr>
          <p:spPr>
            <a:xfrm>
              <a:off x="8552001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4" name="object 2274" descr=""/>
            <p:cNvSpPr/>
            <p:nvPr/>
          </p:nvSpPr>
          <p:spPr>
            <a:xfrm>
              <a:off x="855098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5" name="object 2275" descr=""/>
            <p:cNvSpPr/>
            <p:nvPr/>
          </p:nvSpPr>
          <p:spPr>
            <a:xfrm>
              <a:off x="855098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6" name="object 2276" descr=""/>
            <p:cNvSpPr/>
            <p:nvPr/>
          </p:nvSpPr>
          <p:spPr>
            <a:xfrm>
              <a:off x="8550989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7" name="object 2277" descr=""/>
            <p:cNvSpPr/>
            <p:nvPr/>
          </p:nvSpPr>
          <p:spPr>
            <a:xfrm>
              <a:off x="8550989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78" name="object 2278" descr=""/>
            <p:cNvSpPr/>
            <p:nvPr/>
          </p:nvSpPr>
          <p:spPr>
            <a:xfrm>
              <a:off x="8549976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79" name="object 2279" descr=""/>
            <p:cNvSpPr/>
            <p:nvPr/>
          </p:nvSpPr>
          <p:spPr>
            <a:xfrm>
              <a:off x="8549977" y="12613298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0" name="object 2280" descr=""/>
            <p:cNvSpPr/>
            <p:nvPr/>
          </p:nvSpPr>
          <p:spPr>
            <a:xfrm>
              <a:off x="8549977" y="126143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1" name="object 2281" descr=""/>
            <p:cNvSpPr/>
            <p:nvPr/>
          </p:nvSpPr>
          <p:spPr>
            <a:xfrm>
              <a:off x="8549977" y="1261431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2" name="object 2282" descr=""/>
            <p:cNvSpPr/>
            <p:nvPr/>
          </p:nvSpPr>
          <p:spPr>
            <a:xfrm>
              <a:off x="8548964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3" name="object 2283" descr=""/>
            <p:cNvSpPr/>
            <p:nvPr/>
          </p:nvSpPr>
          <p:spPr>
            <a:xfrm>
              <a:off x="8548965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4" name="object 2284" descr=""/>
            <p:cNvSpPr/>
            <p:nvPr/>
          </p:nvSpPr>
          <p:spPr>
            <a:xfrm>
              <a:off x="8548965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5" name="object 2285" descr=""/>
            <p:cNvSpPr/>
            <p:nvPr/>
          </p:nvSpPr>
          <p:spPr>
            <a:xfrm>
              <a:off x="8548965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6" name="object 2286" descr=""/>
            <p:cNvSpPr/>
            <p:nvPr/>
          </p:nvSpPr>
          <p:spPr>
            <a:xfrm>
              <a:off x="8547952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011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1011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7" name="object 2287" descr=""/>
            <p:cNvSpPr/>
            <p:nvPr/>
          </p:nvSpPr>
          <p:spPr>
            <a:xfrm>
              <a:off x="8547953" y="12615322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1011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1011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88" name="object 2288" descr=""/>
            <p:cNvSpPr/>
            <p:nvPr/>
          </p:nvSpPr>
          <p:spPr>
            <a:xfrm>
              <a:off x="8547952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89" name="object 2289" descr=""/>
            <p:cNvSpPr/>
            <p:nvPr/>
          </p:nvSpPr>
          <p:spPr>
            <a:xfrm>
              <a:off x="8547953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0" name="object 2290" descr=""/>
            <p:cNvSpPr/>
            <p:nvPr/>
          </p:nvSpPr>
          <p:spPr>
            <a:xfrm>
              <a:off x="8547952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1" name="object 2291" descr=""/>
            <p:cNvSpPr/>
            <p:nvPr/>
          </p:nvSpPr>
          <p:spPr>
            <a:xfrm>
              <a:off x="8547953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2" name="object 2292" descr=""/>
            <p:cNvSpPr/>
            <p:nvPr/>
          </p:nvSpPr>
          <p:spPr>
            <a:xfrm>
              <a:off x="8547952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3" name="object 2293" descr=""/>
            <p:cNvSpPr/>
            <p:nvPr/>
          </p:nvSpPr>
          <p:spPr>
            <a:xfrm>
              <a:off x="8547953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4" name="object 2294" descr=""/>
            <p:cNvSpPr/>
            <p:nvPr/>
          </p:nvSpPr>
          <p:spPr>
            <a:xfrm>
              <a:off x="8547952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5" name="object 2295" descr=""/>
            <p:cNvSpPr/>
            <p:nvPr/>
          </p:nvSpPr>
          <p:spPr>
            <a:xfrm>
              <a:off x="8547953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6" name="object 2296" descr=""/>
            <p:cNvSpPr/>
            <p:nvPr/>
          </p:nvSpPr>
          <p:spPr>
            <a:xfrm>
              <a:off x="8547952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7" name="object 2297" descr=""/>
            <p:cNvSpPr/>
            <p:nvPr/>
          </p:nvSpPr>
          <p:spPr>
            <a:xfrm>
              <a:off x="8547953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298" name="object 2298" descr=""/>
            <p:cNvSpPr/>
            <p:nvPr/>
          </p:nvSpPr>
          <p:spPr>
            <a:xfrm>
              <a:off x="8547953" y="1262139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299" name="object 2299" descr=""/>
            <p:cNvSpPr/>
            <p:nvPr/>
          </p:nvSpPr>
          <p:spPr>
            <a:xfrm>
              <a:off x="8547953" y="1262139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0" name="object 2300" descr=""/>
            <p:cNvSpPr/>
            <p:nvPr/>
          </p:nvSpPr>
          <p:spPr>
            <a:xfrm>
              <a:off x="8547952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1" name="object 2301" descr=""/>
            <p:cNvSpPr/>
            <p:nvPr/>
          </p:nvSpPr>
          <p:spPr>
            <a:xfrm>
              <a:off x="8547953" y="1262139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1011"/>
                  </a:moveTo>
                  <a:lnTo>
                    <a:pt x="0" y="1011"/>
                  </a:lnTo>
                  <a:lnTo>
                    <a:pt x="13155" y="1011"/>
                  </a:lnTo>
                  <a:close/>
                </a:path>
                <a:path w="13334" h="1270">
                  <a:moveTo>
                    <a:pt x="0" y="1011"/>
                  </a:moveTo>
                  <a:lnTo>
                    <a:pt x="1315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2" name="object 2302" descr=""/>
            <p:cNvSpPr/>
            <p:nvPr/>
          </p:nvSpPr>
          <p:spPr>
            <a:xfrm>
              <a:off x="8547952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3" name="object 2303" descr=""/>
            <p:cNvSpPr/>
            <p:nvPr/>
          </p:nvSpPr>
          <p:spPr>
            <a:xfrm>
              <a:off x="8547953" y="12622406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4" name="object 2304" descr=""/>
            <p:cNvSpPr/>
            <p:nvPr/>
          </p:nvSpPr>
          <p:spPr>
            <a:xfrm>
              <a:off x="8548964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5" name="object 2305" descr=""/>
            <p:cNvSpPr/>
            <p:nvPr/>
          </p:nvSpPr>
          <p:spPr>
            <a:xfrm>
              <a:off x="8548965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6" name="object 2306" descr=""/>
            <p:cNvSpPr/>
            <p:nvPr/>
          </p:nvSpPr>
          <p:spPr>
            <a:xfrm>
              <a:off x="8548965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7" name="object 2307" descr=""/>
            <p:cNvSpPr/>
            <p:nvPr/>
          </p:nvSpPr>
          <p:spPr>
            <a:xfrm>
              <a:off x="8548965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08" name="object 2308" descr=""/>
            <p:cNvSpPr/>
            <p:nvPr/>
          </p:nvSpPr>
          <p:spPr>
            <a:xfrm>
              <a:off x="8549976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09" name="object 2309" descr=""/>
            <p:cNvSpPr/>
            <p:nvPr/>
          </p:nvSpPr>
          <p:spPr>
            <a:xfrm>
              <a:off x="8549977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0" name="object 2310" descr=""/>
            <p:cNvSpPr/>
            <p:nvPr/>
          </p:nvSpPr>
          <p:spPr>
            <a:xfrm>
              <a:off x="8549977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1" name="object 2311" descr=""/>
            <p:cNvSpPr/>
            <p:nvPr/>
          </p:nvSpPr>
          <p:spPr>
            <a:xfrm>
              <a:off x="8549977" y="12625442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2" name="object 2312" descr=""/>
            <p:cNvSpPr/>
            <p:nvPr/>
          </p:nvSpPr>
          <p:spPr>
            <a:xfrm>
              <a:off x="8550989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3" name="object 2313" descr=""/>
            <p:cNvSpPr/>
            <p:nvPr/>
          </p:nvSpPr>
          <p:spPr>
            <a:xfrm>
              <a:off x="8550989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4" name="object 2314" descr=""/>
            <p:cNvSpPr/>
            <p:nvPr/>
          </p:nvSpPr>
          <p:spPr>
            <a:xfrm>
              <a:off x="8550988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5" name="object 2315" descr=""/>
            <p:cNvSpPr/>
            <p:nvPr/>
          </p:nvSpPr>
          <p:spPr>
            <a:xfrm>
              <a:off x="8550989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6" name="object 2316" descr=""/>
            <p:cNvSpPr/>
            <p:nvPr/>
          </p:nvSpPr>
          <p:spPr>
            <a:xfrm>
              <a:off x="8552001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7" name="object 2317" descr=""/>
            <p:cNvSpPr/>
            <p:nvPr/>
          </p:nvSpPr>
          <p:spPr>
            <a:xfrm>
              <a:off x="8552001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18" name="object 2318" descr=""/>
            <p:cNvSpPr/>
            <p:nvPr/>
          </p:nvSpPr>
          <p:spPr>
            <a:xfrm>
              <a:off x="8552001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19" name="object 2319" descr=""/>
            <p:cNvSpPr/>
            <p:nvPr/>
          </p:nvSpPr>
          <p:spPr>
            <a:xfrm>
              <a:off x="8552001" y="1262645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4047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0" y="0"/>
                  </a:moveTo>
                  <a:lnTo>
                    <a:pt x="404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0" name="object 2320" descr=""/>
            <p:cNvSpPr/>
            <p:nvPr/>
          </p:nvSpPr>
          <p:spPr>
            <a:xfrm>
              <a:off x="8553013" y="126264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1" name="object 2321" descr=""/>
            <p:cNvSpPr/>
            <p:nvPr/>
          </p:nvSpPr>
          <p:spPr>
            <a:xfrm>
              <a:off x="8553013" y="12626454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2540" h="0">
                  <a:moveTo>
                    <a:pt x="202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2" name="object 2322" descr=""/>
            <p:cNvSpPr/>
            <p:nvPr/>
          </p:nvSpPr>
          <p:spPr>
            <a:xfrm>
              <a:off x="855301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3" name="object 2323" descr=""/>
            <p:cNvSpPr/>
            <p:nvPr/>
          </p:nvSpPr>
          <p:spPr>
            <a:xfrm>
              <a:off x="855301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4" name="object 2324" descr=""/>
            <p:cNvSpPr/>
            <p:nvPr/>
          </p:nvSpPr>
          <p:spPr>
            <a:xfrm>
              <a:off x="8906184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5" name="object 2325" descr=""/>
            <p:cNvSpPr/>
            <p:nvPr/>
          </p:nvSpPr>
          <p:spPr>
            <a:xfrm>
              <a:off x="8912255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6" name="object 2326" descr=""/>
            <p:cNvSpPr/>
            <p:nvPr/>
          </p:nvSpPr>
          <p:spPr>
            <a:xfrm>
              <a:off x="8912255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7" name="object 2327" descr=""/>
            <p:cNvSpPr/>
            <p:nvPr/>
          </p:nvSpPr>
          <p:spPr>
            <a:xfrm>
              <a:off x="8911243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28" name="object 2328" descr=""/>
            <p:cNvSpPr/>
            <p:nvPr/>
          </p:nvSpPr>
          <p:spPr>
            <a:xfrm>
              <a:off x="8911243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29" name="object 2329" descr=""/>
            <p:cNvSpPr/>
            <p:nvPr/>
          </p:nvSpPr>
          <p:spPr>
            <a:xfrm>
              <a:off x="8911243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0" name="object 2330" descr=""/>
            <p:cNvSpPr/>
            <p:nvPr/>
          </p:nvSpPr>
          <p:spPr>
            <a:xfrm>
              <a:off x="8911243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0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1" name="object 2331" descr=""/>
            <p:cNvSpPr/>
            <p:nvPr/>
          </p:nvSpPr>
          <p:spPr>
            <a:xfrm>
              <a:off x="890921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2" name="object 2332" descr=""/>
            <p:cNvSpPr/>
            <p:nvPr/>
          </p:nvSpPr>
          <p:spPr>
            <a:xfrm>
              <a:off x="8909219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2023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2023" y="0"/>
                  </a:moveTo>
                  <a:lnTo>
                    <a:pt x="7083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3" name="object 2333" descr=""/>
            <p:cNvSpPr/>
            <p:nvPr/>
          </p:nvSpPr>
          <p:spPr>
            <a:xfrm>
              <a:off x="8910231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4" name="object 2334" descr=""/>
            <p:cNvSpPr/>
            <p:nvPr/>
          </p:nvSpPr>
          <p:spPr>
            <a:xfrm>
              <a:off x="8910231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5" name="object 2335" descr=""/>
            <p:cNvSpPr/>
            <p:nvPr/>
          </p:nvSpPr>
          <p:spPr>
            <a:xfrm>
              <a:off x="8909219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6" name="object 2336" descr=""/>
            <p:cNvSpPr/>
            <p:nvPr/>
          </p:nvSpPr>
          <p:spPr>
            <a:xfrm>
              <a:off x="8909219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7083" y="0"/>
                  </a:lnTo>
                  <a:lnTo>
                    <a:pt x="809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7" name="object 2337" descr=""/>
            <p:cNvSpPr/>
            <p:nvPr/>
          </p:nvSpPr>
          <p:spPr>
            <a:xfrm>
              <a:off x="8908207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38" name="object 2338" descr=""/>
            <p:cNvSpPr/>
            <p:nvPr/>
          </p:nvSpPr>
          <p:spPr>
            <a:xfrm>
              <a:off x="8908207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39" name="object 2339" descr=""/>
            <p:cNvSpPr/>
            <p:nvPr/>
          </p:nvSpPr>
          <p:spPr>
            <a:xfrm>
              <a:off x="8907195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0" name="object 2340" descr=""/>
            <p:cNvSpPr/>
            <p:nvPr/>
          </p:nvSpPr>
          <p:spPr>
            <a:xfrm>
              <a:off x="8907196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1" name="object 2341" descr=""/>
            <p:cNvSpPr/>
            <p:nvPr/>
          </p:nvSpPr>
          <p:spPr>
            <a:xfrm>
              <a:off x="8907196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2" name="object 2342" descr=""/>
            <p:cNvSpPr/>
            <p:nvPr/>
          </p:nvSpPr>
          <p:spPr>
            <a:xfrm>
              <a:off x="8907196" y="1261532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3" name="object 2343" descr=""/>
            <p:cNvSpPr/>
            <p:nvPr/>
          </p:nvSpPr>
          <p:spPr>
            <a:xfrm>
              <a:off x="8907195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4" name="object 2344" descr=""/>
            <p:cNvSpPr/>
            <p:nvPr/>
          </p:nvSpPr>
          <p:spPr>
            <a:xfrm>
              <a:off x="8907196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5" name="object 2345" descr=""/>
            <p:cNvSpPr/>
            <p:nvPr/>
          </p:nvSpPr>
          <p:spPr>
            <a:xfrm>
              <a:off x="8906183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6" name="object 2346" descr=""/>
            <p:cNvSpPr/>
            <p:nvPr/>
          </p:nvSpPr>
          <p:spPr>
            <a:xfrm>
              <a:off x="8906184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7" name="object 2347" descr=""/>
            <p:cNvSpPr/>
            <p:nvPr/>
          </p:nvSpPr>
          <p:spPr>
            <a:xfrm>
              <a:off x="8906183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48" name="object 2348" descr=""/>
            <p:cNvSpPr/>
            <p:nvPr/>
          </p:nvSpPr>
          <p:spPr>
            <a:xfrm>
              <a:off x="8906184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49" name="object 2349" descr=""/>
            <p:cNvSpPr/>
            <p:nvPr/>
          </p:nvSpPr>
          <p:spPr>
            <a:xfrm>
              <a:off x="8906183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0" name="object 2350" descr=""/>
            <p:cNvSpPr/>
            <p:nvPr/>
          </p:nvSpPr>
          <p:spPr>
            <a:xfrm>
              <a:off x="8906184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1" name="object 2351" descr=""/>
            <p:cNvSpPr/>
            <p:nvPr/>
          </p:nvSpPr>
          <p:spPr>
            <a:xfrm>
              <a:off x="8906183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2" name="object 2352" descr=""/>
            <p:cNvSpPr/>
            <p:nvPr/>
          </p:nvSpPr>
          <p:spPr>
            <a:xfrm>
              <a:off x="8906184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3" name="object 2353" descr=""/>
            <p:cNvSpPr/>
            <p:nvPr/>
          </p:nvSpPr>
          <p:spPr>
            <a:xfrm>
              <a:off x="8906183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4" name="object 2354" descr=""/>
            <p:cNvSpPr/>
            <p:nvPr/>
          </p:nvSpPr>
          <p:spPr>
            <a:xfrm>
              <a:off x="8906184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5" name="object 2355" descr=""/>
            <p:cNvSpPr/>
            <p:nvPr/>
          </p:nvSpPr>
          <p:spPr>
            <a:xfrm>
              <a:off x="8906183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6" name="object 2356" descr=""/>
            <p:cNvSpPr/>
            <p:nvPr/>
          </p:nvSpPr>
          <p:spPr>
            <a:xfrm>
              <a:off x="8906184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7" name="object 2357" descr=""/>
            <p:cNvSpPr/>
            <p:nvPr/>
          </p:nvSpPr>
          <p:spPr>
            <a:xfrm>
              <a:off x="8906184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58" name="object 2358" descr=""/>
            <p:cNvSpPr/>
            <p:nvPr/>
          </p:nvSpPr>
          <p:spPr>
            <a:xfrm>
              <a:off x="8906184" y="12622406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59" name="object 2359" descr=""/>
            <p:cNvSpPr/>
            <p:nvPr/>
          </p:nvSpPr>
          <p:spPr>
            <a:xfrm>
              <a:off x="8907195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0" name="object 2360" descr=""/>
            <p:cNvSpPr/>
            <p:nvPr/>
          </p:nvSpPr>
          <p:spPr>
            <a:xfrm>
              <a:off x="8907196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1" name="object 2361" descr=""/>
            <p:cNvSpPr/>
            <p:nvPr/>
          </p:nvSpPr>
          <p:spPr>
            <a:xfrm>
              <a:off x="8907195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2" name="object 2362" descr=""/>
            <p:cNvSpPr/>
            <p:nvPr/>
          </p:nvSpPr>
          <p:spPr>
            <a:xfrm>
              <a:off x="8907196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1131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1131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3" name="object 2363" descr=""/>
            <p:cNvSpPr/>
            <p:nvPr/>
          </p:nvSpPr>
          <p:spPr>
            <a:xfrm>
              <a:off x="8907196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4" name="object 2364" descr=""/>
            <p:cNvSpPr/>
            <p:nvPr/>
          </p:nvSpPr>
          <p:spPr>
            <a:xfrm>
              <a:off x="8907196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5" name="object 2365" descr=""/>
            <p:cNvSpPr/>
            <p:nvPr/>
          </p:nvSpPr>
          <p:spPr>
            <a:xfrm>
              <a:off x="8908207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6" name="object 2366" descr=""/>
            <p:cNvSpPr/>
            <p:nvPr/>
          </p:nvSpPr>
          <p:spPr>
            <a:xfrm>
              <a:off x="8908207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7" name="object 2367" descr=""/>
            <p:cNvSpPr/>
            <p:nvPr/>
          </p:nvSpPr>
          <p:spPr>
            <a:xfrm>
              <a:off x="8908207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68" name="object 2368" descr=""/>
            <p:cNvSpPr/>
            <p:nvPr/>
          </p:nvSpPr>
          <p:spPr>
            <a:xfrm>
              <a:off x="8908207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69" name="object 2369" descr=""/>
            <p:cNvSpPr/>
            <p:nvPr/>
          </p:nvSpPr>
          <p:spPr>
            <a:xfrm>
              <a:off x="8909219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0" name="object 2370" descr=""/>
            <p:cNvSpPr/>
            <p:nvPr/>
          </p:nvSpPr>
          <p:spPr>
            <a:xfrm>
              <a:off x="8909219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7083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1" name="object 2371" descr=""/>
            <p:cNvSpPr/>
            <p:nvPr/>
          </p:nvSpPr>
          <p:spPr>
            <a:xfrm>
              <a:off x="8909219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2" name="object 2372" descr=""/>
            <p:cNvSpPr/>
            <p:nvPr/>
          </p:nvSpPr>
          <p:spPr>
            <a:xfrm>
              <a:off x="8909219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3" name="object 2373" descr=""/>
            <p:cNvSpPr/>
            <p:nvPr/>
          </p:nvSpPr>
          <p:spPr>
            <a:xfrm>
              <a:off x="8910231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4" name="object 2374" descr=""/>
            <p:cNvSpPr/>
            <p:nvPr/>
          </p:nvSpPr>
          <p:spPr>
            <a:xfrm>
              <a:off x="8910231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5059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5" name="object 2375" descr=""/>
            <p:cNvSpPr/>
            <p:nvPr/>
          </p:nvSpPr>
          <p:spPr>
            <a:xfrm>
              <a:off x="891124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6" name="object 2376" descr=""/>
            <p:cNvSpPr/>
            <p:nvPr/>
          </p:nvSpPr>
          <p:spPr>
            <a:xfrm>
              <a:off x="8911243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7" name="object 2377" descr=""/>
            <p:cNvSpPr/>
            <p:nvPr/>
          </p:nvSpPr>
          <p:spPr>
            <a:xfrm>
              <a:off x="8911243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78" name="object 2378" descr=""/>
            <p:cNvSpPr/>
            <p:nvPr/>
          </p:nvSpPr>
          <p:spPr>
            <a:xfrm>
              <a:off x="8911243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79" name="object 2379" descr=""/>
            <p:cNvSpPr/>
            <p:nvPr/>
          </p:nvSpPr>
          <p:spPr>
            <a:xfrm>
              <a:off x="9085299" y="12611274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40" h="15240">
                  <a:moveTo>
                    <a:pt x="15179" y="7589"/>
                  </a:moveTo>
                  <a:lnTo>
                    <a:pt x="15179" y="3398"/>
                  </a:lnTo>
                  <a:lnTo>
                    <a:pt x="11781" y="0"/>
                  </a:lnTo>
                  <a:lnTo>
                    <a:pt x="7589" y="0"/>
                  </a:lnTo>
                  <a:lnTo>
                    <a:pt x="3397" y="0"/>
                  </a:lnTo>
                  <a:lnTo>
                    <a:pt x="0" y="3398"/>
                  </a:lnTo>
                  <a:lnTo>
                    <a:pt x="0" y="7589"/>
                  </a:lnTo>
                  <a:lnTo>
                    <a:pt x="0" y="11781"/>
                  </a:lnTo>
                  <a:lnTo>
                    <a:pt x="3397" y="15179"/>
                  </a:lnTo>
                  <a:lnTo>
                    <a:pt x="7589" y="15179"/>
                  </a:lnTo>
                  <a:lnTo>
                    <a:pt x="11781" y="15179"/>
                  </a:lnTo>
                  <a:lnTo>
                    <a:pt x="15179" y="11781"/>
                  </a:lnTo>
                  <a:lnTo>
                    <a:pt x="15179" y="7589"/>
                  </a:lnTo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0" name="object 2380" descr=""/>
            <p:cNvSpPr/>
            <p:nvPr/>
          </p:nvSpPr>
          <p:spPr>
            <a:xfrm>
              <a:off x="9091371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2023" y="0"/>
                  </a:moveTo>
                  <a:lnTo>
                    <a:pt x="0" y="0"/>
                  </a:lnTo>
                  <a:lnTo>
                    <a:pt x="1011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1" name="object 2381" descr=""/>
            <p:cNvSpPr/>
            <p:nvPr/>
          </p:nvSpPr>
          <p:spPr>
            <a:xfrm>
              <a:off x="9091371" y="1261228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40" h="0">
                  <a:moveTo>
                    <a:pt x="1011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2" name="object 2382" descr=""/>
            <p:cNvSpPr/>
            <p:nvPr/>
          </p:nvSpPr>
          <p:spPr>
            <a:xfrm>
              <a:off x="909137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3" name="object 2383" descr=""/>
            <p:cNvSpPr/>
            <p:nvPr/>
          </p:nvSpPr>
          <p:spPr>
            <a:xfrm>
              <a:off x="909137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4" name="object 2384" descr=""/>
            <p:cNvSpPr/>
            <p:nvPr/>
          </p:nvSpPr>
          <p:spPr>
            <a:xfrm>
              <a:off x="9090358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1" y="0"/>
                  </a:moveTo>
                  <a:lnTo>
                    <a:pt x="0" y="1011"/>
                  </a:lnTo>
                  <a:lnTo>
                    <a:pt x="4047" y="1011"/>
                  </a:lnTo>
                  <a:lnTo>
                    <a:pt x="1011" y="0"/>
                  </a:lnTo>
                  <a:close/>
                </a:path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5" name="object 2385" descr=""/>
            <p:cNvSpPr/>
            <p:nvPr/>
          </p:nvSpPr>
          <p:spPr>
            <a:xfrm>
              <a:off x="9090359" y="1261228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4047" y="0"/>
                  </a:moveTo>
                  <a:lnTo>
                    <a:pt x="1011" y="0"/>
                  </a:lnTo>
                  <a:lnTo>
                    <a:pt x="4047" y="1011"/>
                  </a:lnTo>
                  <a:lnTo>
                    <a:pt x="4047" y="0"/>
                  </a:lnTo>
                  <a:close/>
                </a:path>
                <a:path w="4445" h="1270">
                  <a:moveTo>
                    <a:pt x="1011" y="0"/>
                  </a:moveTo>
                  <a:lnTo>
                    <a:pt x="404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6" name="object 2386" descr=""/>
            <p:cNvSpPr/>
            <p:nvPr/>
          </p:nvSpPr>
          <p:spPr>
            <a:xfrm>
              <a:off x="9089347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7" name="object 2387" descr=""/>
            <p:cNvSpPr/>
            <p:nvPr/>
          </p:nvSpPr>
          <p:spPr>
            <a:xfrm>
              <a:off x="9089347" y="126132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88" name="object 2388" descr=""/>
            <p:cNvSpPr/>
            <p:nvPr/>
          </p:nvSpPr>
          <p:spPr>
            <a:xfrm>
              <a:off x="9089347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89" name="object 2389" descr=""/>
            <p:cNvSpPr/>
            <p:nvPr/>
          </p:nvSpPr>
          <p:spPr>
            <a:xfrm>
              <a:off x="9089347" y="1261329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0" name="object 2390" descr=""/>
            <p:cNvSpPr/>
            <p:nvPr/>
          </p:nvSpPr>
          <p:spPr>
            <a:xfrm>
              <a:off x="9088335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1" name="object 2391" descr=""/>
            <p:cNvSpPr/>
            <p:nvPr/>
          </p:nvSpPr>
          <p:spPr>
            <a:xfrm>
              <a:off x="9088335" y="12613298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1011" y="0"/>
                  </a:lnTo>
                  <a:lnTo>
                    <a:pt x="8095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2" name="object 2392" descr=""/>
            <p:cNvSpPr/>
            <p:nvPr/>
          </p:nvSpPr>
          <p:spPr>
            <a:xfrm>
              <a:off x="9087323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3" name="object 2393" descr=""/>
            <p:cNvSpPr/>
            <p:nvPr/>
          </p:nvSpPr>
          <p:spPr>
            <a:xfrm>
              <a:off x="9087323" y="1261329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107" y="0"/>
                  </a:moveTo>
                  <a:lnTo>
                    <a:pt x="1011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59" h="1270">
                  <a:moveTo>
                    <a:pt x="1011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0159" h="1270">
                  <a:moveTo>
                    <a:pt x="10119" y="1011"/>
                  </a:moveTo>
                  <a:lnTo>
                    <a:pt x="0" y="1011"/>
                  </a:lnTo>
                  <a:lnTo>
                    <a:pt x="10119" y="1011"/>
                  </a:lnTo>
                  <a:close/>
                </a:path>
                <a:path w="10159" h="1270">
                  <a:moveTo>
                    <a:pt x="0" y="1011"/>
                  </a:moveTo>
                  <a:lnTo>
                    <a:pt x="10119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4" name="object 2394" descr=""/>
            <p:cNvSpPr/>
            <p:nvPr/>
          </p:nvSpPr>
          <p:spPr>
            <a:xfrm>
              <a:off x="9087323" y="12614310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0119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5" name="object 2395" descr=""/>
            <p:cNvSpPr/>
            <p:nvPr/>
          </p:nvSpPr>
          <p:spPr>
            <a:xfrm>
              <a:off x="9086311" y="1261431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2143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6" name="object 2396" descr=""/>
            <p:cNvSpPr/>
            <p:nvPr/>
          </p:nvSpPr>
          <p:spPr>
            <a:xfrm>
              <a:off x="9087323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7" name="object 2397" descr=""/>
            <p:cNvSpPr/>
            <p:nvPr/>
          </p:nvSpPr>
          <p:spPr>
            <a:xfrm>
              <a:off x="9087323" y="1261532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398" name="object 2398" descr=""/>
            <p:cNvSpPr/>
            <p:nvPr/>
          </p:nvSpPr>
          <p:spPr>
            <a:xfrm>
              <a:off x="9086311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399" name="object 2399" descr=""/>
            <p:cNvSpPr/>
            <p:nvPr/>
          </p:nvSpPr>
          <p:spPr>
            <a:xfrm>
              <a:off x="9086311" y="12615322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0" name="object 2400" descr=""/>
            <p:cNvSpPr/>
            <p:nvPr/>
          </p:nvSpPr>
          <p:spPr>
            <a:xfrm>
              <a:off x="9086311" y="126163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4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4" h="1270">
                  <a:moveTo>
                    <a:pt x="12143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1" name="object 2401" descr=""/>
            <p:cNvSpPr/>
            <p:nvPr/>
          </p:nvSpPr>
          <p:spPr>
            <a:xfrm>
              <a:off x="9085299" y="1261633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2" name="object 2402" descr=""/>
            <p:cNvSpPr/>
            <p:nvPr/>
          </p:nvSpPr>
          <p:spPr>
            <a:xfrm>
              <a:off x="9086311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3" name="object 2403" descr=""/>
            <p:cNvSpPr/>
            <p:nvPr/>
          </p:nvSpPr>
          <p:spPr>
            <a:xfrm>
              <a:off x="9086311" y="1261734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0" y="0"/>
                  </a:moveTo>
                  <a:lnTo>
                    <a:pt x="1315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4" name="object 2404" descr=""/>
            <p:cNvSpPr/>
            <p:nvPr/>
          </p:nvSpPr>
          <p:spPr>
            <a:xfrm>
              <a:off x="9085299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5" name="object 2405" descr=""/>
            <p:cNvSpPr/>
            <p:nvPr/>
          </p:nvSpPr>
          <p:spPr>
            <a:xfrm>
              <a:off x="9085299" y="12617346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6" name="object 2406" descr=""/>
            <p:cNvSpPr/>
            <p:nvPr/>
          </p:nvSpPr>
          <p:spPr>
            <a:xfrm>
              <a:off x="9085299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7" name="object 2407" descr=""/>
            <p:cNvSpPr/>
            <p:nvPr/>
          </p:nvSpPr>
          <p:spPr>
            <a:xfrm>
              <a:off x="9085299" y="1261835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08" name="object 2408" descr=""/>
            <p:cNvSpPr/>
            <p:nvPr/>
          </p:nvSpPr>
          <p:spPr>
            <a:xfrm>
              <a:off x="9085299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09" name="object 2409" descr=""/>
            <p:cNvSpPr/>
            <p:nvPr/>
          </p:nvSpPr>
          <p:spPr>
            <a:xfrm>
              <a:off x="9085299" y="1261937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0" name="object 2410" descr=""/>
            <p:cNvSpPr/>
            <p:nvPr/>
          </p:nvSpPr>
          <p:spPr>
            <a:xfrm>
              <a:off x="9085299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1" name="object 2411" descr=""/>
            <p:cNvSpPr/>
            <p:nvPr/>
          </p:nvSpPr>
          <p:spPr>
            <a:xfrm>
              <a:off x="9085299" y="12620382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2" name="object 2412" descr=""/>
            <p:cNvSpPr/>
            <p:nvPr/>
          </p:nvSpPr>
          <p:spPr>
            <a:xfrm>
              <a:off x="9085299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3" name="object 2413" descr=""/>
            <p:cNvSpPr/>
            <p:nvPr/>
          </p:nvSpPr>
          <p:spPr>
            <a:xfrm>
              <a:off x="9085299" y="1262139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4" name="object 2414" descr=""/>
            <p:cNvSpPr/>
            <p:nvPr/>
          </p:nvSpPr>
          <p:spPr>
            <a:xfrm>
              <a:off x="9086311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5" name="object 2415" descr=""/>
            <p:cNvSpPr/>
            <p:nvPr/>
          </p:nvSpPr>
          <p:spPr>
            <a:xfrm>
              <a:off x="9086311" y="12622406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2143" y="0"/>
                  </a:lnTo>
                  <a:close/>
                </a:path>
                <a:path w="13334" h="0">
                  <a:moveTo>
                    <a:pt x="12143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6" name="object 2416" descr=""/>
            <p:cNvSpPr/>
            <p:nvPr/>
          </p:nvSpPr>
          <p:spPr>
            <a:xfrm>
              <a:off x="9086311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7" name="object 2417" descr=""/>
            <p:cNvSpPr/>
            <p:nvPr/>
          </p:nvSpPr>
          <p:spPr>
            <a:xfrm>
              <a:off x="9086311" y="1262240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18" name="object 2418" descr=""/>
            <p:cNvSpPr/>
            <p:nvPr/>
          </p:nvSpPr>
          <p:spPr>
            <a:xfrm>
              <a:off x="9086311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19" name="object 2419" descr=""/>
            <p:cNvSpPr/>
            <p:nvPr/>
          </p:nvSpPr>
          <p:spPr>
            <a:xfrm>
              <a:off x="9086311" y="1262341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0" name="object 2420" descr=""/>
            <p:cNvSpPr/>
            <p:nvPr/>
          </p:nvSpPr>
          <p:spPr>
            <a:xfrm>
              <a:off x="9087323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1" name="object 2421" descr=""/>
            <p:cNvSpPr/>
            <p:nvPr/>
          </p:nvSpPr>
          <p:spPr>
            <a:xfrm>
              <a:off x="9087323" y="1262443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9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2" name="object 2422" descr=""/>
            <p:cNvSpPr/>
            <p:nvPr/>
          </p:nvSpPr>
          <p:spPr>
            <a:xfrm>
              <a:off x="9087323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0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3" name="object 2423" descr=""/>
            <p:cNvSpPr/>
            <p:nvPr/>
          </p:nvSpPr>
          <p:spPr>
            <a:xfrm>
              <a:off x="9087323" y="1262443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59" h="1270">
                  <a:moveTo>
                    <a:pt x="0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4" name="object 2424" descr=""/>
            <p:cNvSpPr/>
            <p:nvPr/>
          </p:nvSpPr>
          <p:spPr>
            <a:xfrm>
              <a:off x="9087323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 h="0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5" name="object 2425" descr=""/>
            <p:cNvSpPr/>
            <p:nvPr/>
          </p:nvSpPr>
          <p:spPr>
            <a:xfrm>
              <a:off x="9087323" y="1262544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9107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10159" h="0">
                  <a:moveTo>
                    <a:pt x="9107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9107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6" name="object 2426" descr=""/>
            <p:cNvSpPr/>
            <p:nvPr/>
          </p:nvSpPr>
          <p:spPr>
            <a:xfrm>
              <a:off x="9088335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8095" y="0"/>
                  </a:moveTo>
                  <a:lnTo>
                    <a:pt x="0" y="0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7" name="object 2427" descr=""/>
            <p:cNvSpPr/>
            <p:nvPr/>
          </p:nvSpPr>
          <p:spPr>
            <a:xfrm>
              <a:off x="9088335" y="126254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0" y="0"/>
                  </a:moveTo>
                  <a:lnTo>
                    <a:pt x="809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28" name="object 2428" descr=""/>
            <p:cNvSpPr/>
            <p:nvPr/>
          </p:nvSpPr>
          <p:spPr>
            <a:xfrm>
              <a:off x="9089346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29" name="object 2429" descr=""/>
            <p:cNvSpPr/>
            <p:nvPr/>
          </p:nvSpPr>
          <p:spPr>
            <a:xfrm>
              <a:off x="9089347" y="12625442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0" name="object 2430" descr=""/>
            <p:cNvSpPr/>
            <p:nvPr/>
          </p:nvSpPr>
          <p:spPr>
            <a:xfrm>
              <a:off x="9089347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1" name="object 2431" descr=""/>
            <p:cNvSpPr/>
            <p:nvPr/>
          </p:nvSpPr>
          <p:spPr>
            <a:xfrm>
              <a:off x="9089347" y="12626454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2023" y="0"/>
                  </a:lnTo>
                  <a:lnTo>
                    <a:pt x="5059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2" name="object 2432" descr=""/>
            <p:cNvSpPr/>
            <p:nvPr/>
          </p:nvSpPr>
          <p:spPr>
            <a:xfrm>
              <a:off x="9090359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3" name="object 2433" descr=""/>
            <p:cNvSpPr/>
            <p:nvPr/>
          </p:nvSpPr>
          <p:spPr>
            <a:xfrm>
              <a:off x="9090359" y="1262645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4" name="object 2434" descr=""/>
            <p:cNvSpPr/>
            <p:nvPr/>
          </p:nvSpPr>
          <p:spPr>
            <a:xfrm>
              <a:off x="9091371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46A6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5" name="object 2435" descr=""/>
            <p:cNvSpPr/>
            <p:nvPr/>
          </p:nvSpPr>
          <p:spPr>
            <a:xfrm>
              <a:off x="9091371" y="126264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2023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2023" y="0"/>
                  </a:moveTo>
                  <a:lnTo>
                    <a:pt x="0" y="0"/>
                  </a:lnTo>
                  <a:lnTo>
                    <a:pt x="2023" y="0"/>
                  </a:lnTo>
                  <a:close/>
                </a:path>
                <a:path w="3175" h="0">
                  <a:moveTo>
                    <a:pt x="0" y="0"/>
                  </a:moveTo>
                  <a:lnTo>
                    <a:pt x="202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6" name="object 2436" descr=""/>
            <p:cNvSpPr/>
            <p:nvPr/>
          </p:nvSpPr>
          <p:spPr>
            <a:xfrm>
              <a:off x="6769954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7" name="object 2437" descr=""/>
            <p:cNvSpPr/>
            <p:nvPr/>
          </p:nvSpPr>
          <p:spPr>
            <a:xfrm>
              <a:off x="6782098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38" name="object 2438" descr=""/>
            <p:cNvSpPr/>
            <p:nvPr/>
          </p:nvSpPr>
          <p:spPr>
            <a:xfrm>
              <a:off x="6782098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39" name="object 2439" descr=""/>
            <p:cNvSpPr/>
            <p:nvPr/>
          </p:nvSpPr>
          <p:spPr>
            <a:xfrm>
              <a:off x="6781086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0" name="object 2440" descr=""/>
            <p:cNvSpPr/>
            <p:nvPr/>
          </p:nvSpPr>
          <p:spPr>
            <a:xfrm>
              <a:off x="6781086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1" name="object 2441" descr=""/>
            <p:cNvSpPr/>
            <p:nvPr/>
          </p:nvSpPr>
          <p:spPr>
            <a:xfrm>
              <a:off x="6779061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2023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2023" y="0"/>
                  </a:lnTo>
                  <a:close/>
                </a:path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2" name="object 2442" descr=""/>
            <p:cNvSpPr/>
            <p:nvPr/>
          </p:nvSpPr>
          <p:spPr>
            <a:xfrm>
              <a:off x="6779062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  <a:path w="10159" h="1270">
                  <a:moveTo>
                    <a:pt x="2023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3" name="object 2443" descr=""/>
            <p:cNvSpPr/>
            <p:nvPr/>
          </p:nvSpPr>
          <p:spPr>
            <a:xfrm>
              <a:off x="6778050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4" name="object 2444" descr=""/>
            <p:cNvSpPr/>
            <p:nvPr/>
          </p:nvSpPr>
          <p:spPr>
            <a:xfrm>
              <a:off x="6778050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5" name="object 2445" descr=""/>
            <p:cNvSpPr/>
            <p:nvPr/>
          </p:nvSpPr>
          <p:spPr>
            <a:xfrm>
              <a:off x="6777038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6" name="object 2446" descr=""/>
            <p:cNvSpPr/>
            <p:nvPr/>
          </p:nvSpPr>
          <p:spPr>
            <a:xfrm>
              <a:off x="6777038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7" name="object 2447" descr=""/>
            <p:cNvSpPr/>
            <p:nvPr/>
          </p:nvSpPr>
          <p:spPr>
            <a:xfrm>
              <a:off x="6776026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48" name="object 2448" descr=""/>
            <p:cNvSpPr/>
            <p:nvPr/>
          </p:nvSpPr>
          <p:spPr>
            <a:xfrm>
              <a:off x="6776026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49" name="object 2449" descr=""/>
            <p:cNvSpPr/>
            <p:nvPr/>
          </p:nvSpPr>
          <p:spPr>
            <a:xfrm>
              <a:off x="6775014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0" name="object 2450" descr=""/>
            <p:cNvSpPr/>
            <p:nvPr/>
          </p:nvSpPr>
          <p:spPr>
            <a:xfrm>
              <a:off x="6775014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1" name="object 2451" descr=""/>
            <p:cNvSpPr/>
            <p:nvPr/>
          </p:nvSpPr>
          <p:spPr>
            <a:xfrm>
              <a:off x="6774002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2" name="object 2452" descr=""/>
            <p:cNvSpPr/>
            <p:nvPr/>
          </p:nvSpPr>
          <p:spPr>
            <a:xfrm>
              <a:off x="6774002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3" name="object 2453" descr=""/>
            <p:cNvSpPr/>
            <p:nvPr/>
          </p:nvSpPr>
          <p:spPr>
            <a:xfrm>
              <a:off x="6772990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4" name="object 2454" descr=""/>
            <p:cNvSpPr/>
            <p:nvPr/>
          </p:nvSpPr>
          <p:spPr>
            <a:xfrm>
              <a:off x="6772990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5" name="object 2455" descr=""/>
            <p:cNvSpPr/>
            <p:nvPr/>
          </p:nvSpPr>
          <p:spPr>
            <a:xfrm>
              <a:off x="6771978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6" name="object 2456" descr=""/>
            <p:cNvSpPr/>
            <p:nvPr/>
          </p:nvSpPr>
          <p:spPr>
            <a:xfrm>
              <a:off x="6771978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7" name="object 2457" descr=""/>
            <p:cNvSpPr/>
            <p:nvPr/>
          </p:nvSpPr>
          <p:spPr>
            <a:xfrm>
              <a:off x="6771978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58" name="object 2458" descr=""/>
            <p:cNvSpPr/>
            <p:nvPr/>
          </p:nvSpPr>
          <p:spPr>
            <a:xfrm>
              <a:off x="6771978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59" name="object 2459" descr=""/>
            <p:cNvSpPr/>
            <p:nvPr/>
          </p:nvSpPr>
          <p:spPr>
            <a:xfrm>
              <a:off x="6770966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0" name="object 2460" descr=""/>
            <p:cNvSpPr/>
            <p:nvPr/>
          </p:nvSpPr>
          <p:spPr>
            <a:xfrm>
              <a:off x="6770966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1" name="object 2461" descr=""/>
            <p:cNvSpPr/>
            <p:nvPr/>
          </p:nvSpPr>
          <p:spPr>
            <a:xfrm>
              <a:off x="6770966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2" name="object 2462" descr=""/>
            <p:cNvSpPr/>
            <p:nvPr/>
          </p:nvSpPr>
          <p:spPr>
            <a:xfrm>
              <a:off x="6770966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3" name="object 2463" descr=""/>
            <p:cNvSpPr/>
            <p:nvPr/>
          </p:nvSpPr>
          <p:spPr>
            <a:xfrm>
              <a:off x="6769954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4" name="object 2464" descr=""/>
            <p:cNvSpPr/>
            <p:nvPr/>
          </p:nvSpPr>
          <p:spPr>
            <a:xfrm>
              <a:off x="6769954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5" name="object 2465" descr=""/>
            <p:cNvSpPr/>
            <p:nvPr/>
          </p:nvSpPr>
          <p:spPr>
            <a:xfrm>
              <a:off x="6769954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6" name="object 2466" descr=""/>
            <p:cNvSpPr/>
            <p:nvPr/>
          </p:nvSpPr>
          <p:spPr>
            <a:xfrm>
              <a:off x="6769954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7" name="object 2467" descr=""/>
            <p:cNvSpPr/>
            <p:nvPr/>
          </p:nvSpPr>
          <p:spPr>
            <a:xfrm>
              <a:off x="6769954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68" name="object 2468" descr=""/>
            <p:cNvSpPr/>
            <p:nvPr/>
          </p:nvSpPr>
          <p:spPr>
            <a:xfrm>
              <a:off x="6769954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69" name="object 2469" descr=""/>
            <p:cNvSpPr/>
            <p:nvPr/>
          </p:nvSpPr>
          <p:spPr>
            <a:xfrm>
              <a:off x="6769954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0" name="object 2470" descr=""/>
            <p:cNvSpPr/>
            <p:nvPr/>
          </p:nvSpPr>
          <p:spPr>
            <a:xfrm>
              <a:off x="6769954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1" name="object 2471" descr=""/>
            <p:cNvSpPr/>
            <p:nvPr/>
          </p:nvSpPr>
          <p:spPr>
            <a:xfrm>
              <a:off x="6769954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2" name="object 2472" descr=""/>
            <p:cNvSpPr/>
            <p:nvPr/>
          </p:nvSpPr>
          <p:spPr>
            <a:xfrm>
              <a:off x="6769954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3" name="object 2473" descr=""/>
            <p:cNvSpPr/>
            <p:nvPr/>
          </p:nvSpPr>
          <p:spPr>
            <a:xfrm>
              <a:off x="6769954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4" name="object 2474" descr=""/>
            <p:cNvSpPr/>
            <p:nvPr/>
          </p:nvSpPr>
          <p:spPr>
            <a:xfrm>
              <a:off x="6769954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5" name="object 2475" descr=""/>
            <p:cNvSpPr/>
            <p:nvPr/>
          </p:nvSpPr>
          <p:spPr>
            <a:xfrm>
              <a:off x="6770966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6" name="object 2476" descr=""/>
            <p:cNvSpPr/>
            <p:nvPr/>
          </p:nvSpPr>
          <p:spPr>
            <a:xfrm>
              <a:off x="6770966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7" name="object 2477" descr=""/>
            <p:cNvSpPr/>
            <p:nvPr/>
          </p:nvSpPr>
          <p:spPr>
            <a:xfrm>
              <a:off x="6770966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1011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78" name="object 2478" descr=""/>
            <p:cNvSpPr/>
            <p:nvPr/>
          </p:nvSpPr>
          <p:spPr>
            <a:xfrm>
              <a:off x="6770966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6310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79" name="object 2479" descr=""/>
            <p:cNvSpPr/>
            <p:nvPr/>
          </p:nvSpPr>
          <p:spPr>
            <a:xfrm>
              <a:off x="6771978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0" name="object 2480" descr=""/>
            <p:cNvSpPr/>
            <p:nvPr/>
          </p:nvSpPr>
          <p:spPr>
            <a:xfrm>
              <a:off x="6771978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1" name="object 2481" descr=""/>
            <p:cNvSpPr/>
            <p:nvPr/>
          </p:nvSpPr>
          <p:spPr>
            <a:xfrm>
              <a:off x="6771978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2" name="object 2482" descr=""/>
            <p:cNvSpPr/>
            <p:nvPr/>
          </p:nvSpPr>
          <p:spPr>
            <a:xfrm>
              <a:off x="6771978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3" name="object 2483" descr=""/>
            <p:cNvSpPr/>
            <p:nvPr/>
          </p:nvSpPr>
          <p:spPr>
            <a:xfrm>
              <a:off x="6772990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4" name="object 2484" descr=""/>
            <p:cNvSpPr/>
            <p:nvPr/>
          </p:nvSpPr>
          <p:spPr>
            <a:xfrm>
              <a:off x="6772990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5" name="object 2485" descr=""/>
            <p:cNvSpPr/>
            <p:nvPr/>
          </p:nvSpPr>
          <p:spPr>
            <a:xfrm>
              <a:off x="6774002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6" name="object 2486" descr=""/>
            <p:cNvSpPr/>
            <p:nvPr/>
          </p:nvSpPr>
          <p:spPr>
            <a:xfrm>
              <a:off x="6774002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7" name="object 2487" descr=""/>
            <p:cNvSpPr/>
            <p:nvPr/>
          </p:nvSpPr>
          <p:spPr>
            <a:xfrm>
              <a:off x="6775014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88" name="object 2488" descr=""/>
            <p:cNvSpPr/>
            <p:nvPr/>
          </p:nvSpPr>
          <p:spPr>
            <a:xfrm>
              <a:off x="6775014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89" name="object 2489" descr=""/>
            <p:cNvSpPr/>
            <p:nvPr/>
          </p:nvSpPr>
          <p:spPr>
            <a:xfrm>
              <a:off x="6776026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0" name="object 2490" descr=""/>
            <p:cNvSpPr/>
            <p:nvPr/>
          </p:nvSpPr>
          <p:spPr>
            <a:xfrm>
              <a:off x="6776026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1" name="object 2491" descr=""/>
            <p:cNvSpPr/>
            <p:nvPr/>
          </p:nvSpPr>
          <p:spPr>
            <a:xfrm>
              <a:off x="6777038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2" name="object 2492" descr=""/>
            <p:cNvSpPr/>
            <p:nvPr/>
          </p:nvSpPr>
          <p:spPr>
            <a:xfrm>
              <a:off x="6777038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3" name="object 2493" descr=""/>
            <p:cNvSpPr/>
            <p:nvPr/>
          </p:nvSpPr>
          <p:spPr>
            <a:xfrm>
              <a:off x="6778050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4" name="object 2494" descr=""/>
            <p:cNvSpPr/>
            <p:nvPr/>
          </p:nvSpPr>
          <p:spPr>
            <a:xfrm>
              <a:off x="6778050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5" name="object 2495" descr=""/>
            <p:cNvSpPr/>
            <p:nvPr/>
          </p:nvSpPr>
          <p:spPr>
            <a:xfrm>
              <a:off x="6779062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6" name="object 2496" descr=""/>
            <p:cNvSpPr/>
            <p:nvPr/>
          </p:nvSpPr>
          <p:spPr>
            <a:xfrm>
              <a:off x="6779062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7" name="object 2497" descr=""/>
            <p:cNvSpPr/>
            <p:nvPr/>
          </p:nvSpPr>
          <p:spPr>
            <a:xfrm>
              <a:off x="6781086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498" name="object 2498" descr=""/>
            <p:cNvSpPr/>
            <p:nvPr/>
          </p:nvSpPr>
          <p:spPr>
            <a:xfrm>
              <a:off x="6781086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499" name="object 2499" descr=""/>
            <p:cNvSpPr/>
            <p:nvPr/>
          </p:nvSpPr>
          <p:spPr>
            <a:xfrm>
              <a:off x="6781086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0" name="object 2500" descr=""/>
            <p:cNvSpPr/>
            <p:nvPr/>
          </p:nvSpPr>
          <p:spPr>
            <a:xfrm>
              <a:off x="6781086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1" name="object 2501" descr=""/>
            <p:cNvSpPr/>
            <p:nvPr/>
          </p:nvSpPr>
          <p:spPr>
            <a:xfrm>
              <a:off x="6904544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2" name="object 2502" descr=""/>
            <p:cNvSpPr/>
            <p:nvPr/>
          </p:nvSpPr>
          <p:spPr>
            <a:xfrm>
              <a:off x="6916687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3" name="object 2503" descr=""/>
            <p:cNvSpPr/>
            <p:nvPr/>
          </p:nvSpPr>
          <p:spPr>
            <a:xfrm>
              <a:off x="6916687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4" name="object 2504" descr=""/>
            <p:cNvSpPr/>
            <p:nvPr/>
          </p:nvSpPr>
          <p:spPr>
            <a:xfrm>
              <a:off x="6915675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5" name="object 2505" descr=""/>
            <p:cNvSpPr/>
            <p:nvPr/>
          </p:nvSpPr>
          <p:spPr>
            <a:xfrm>
              <a:off x="6915675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6" name="object 2506" descr=""/>
            <p:cNvSpPr/>
            <p:nvPr/>
          </p:nvSpPr>
          <p:spPr>
            <a:xfrm>
              <a:off x="6913651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202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7" name="object 2507" descr=""/>
            <p:cNvSpPr/>
            <p:nvPr/>
          </p:nvSpPr>
          <p:spPr>
            <a:xfrm>
              <a:off x="6913651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202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08" name="object 2508" descr=""/>
            <p:cNvSpPr/>
            <p:nvPr/>
          </p:nvSpPr>
          <p:spPr>
            <a:xfrm>
              <a:off x="6912639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09" name="object 2509" descr=""/>
            <p:cNvSpPr/>
            <p:nvPr/>
          </p:nvSpPr>
          <p:spPr>
            <a:xfrm>
              <a:off x="6912639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0" name="object 2510" descr=""/>
            <p:cNvSpPr/>
            <p:nvPr/>
          </p:nvSpPr>
          <p:spPr>
            <a:xfrm>
              <a:off x="6911627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1" name="object 2511" descr=""/>
            <p:cNvSpPr/>
            <p:nvPr/>
          </p:nvSpPr>
          <p:spPr>
            <a:xfrm>
              <a:off x="6911627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512" name="object 2512" descr="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038121" y="12603179"/>
              <a:ext cx="165960" cy="31370"/>
            </a:xfrm>
            <a:prstGeom prst="rect">
              <a:avLst/>
            </a:prstGeom>
          </p:spPr>
        </p:pic>
        <p:sp>
          <p:nvSpPr>
            <p:cNvPr id="2513" name="object 2513" descr=""/>
            <p:cNvSpPr/>
            <p:nvPr/>
          </p:nvSpPr>
          <p:spPr>
            <a:xfrm>
              <a:off x="691061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4" name="object 2514" descr=""/>
            <p:cNvSpPr/>
            <p:nvPr/>
          </p:nvSpPr>
          <p:spPr>
            <a:xfrm>
              <a:off x="691061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5" name="object 2515" descr=""/>
            <p:cNvSpPr/>
            <p:nvPr/>
          </p:nvSpPr>
          <p:spPr>
            <a:xfrm>
              <a:off x="6909603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6" name="object 2516" descr=""/>
            <p:cNvSpPr/>
            <p:nvPr/>
          </p:nvSpPr>
          <p:spPr>
            <a:xfrm>
              <a:off x="6909603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7" name="object 2517" descr=""/>
            <p:cNvSpPr/>
            <p:nvPr/>
          </p:nvSpPr>
          <p:spPr>
            <a:xfrm>
              <a:off x="6908592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18" name="object 2518" descr=""/>
            <p:cNvSpPr/>
            <p:nvPr/>
          </p:nvSpPr>
          <p:spPr>
            <a:xfrm>
              <a:off x="6908592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19" name="object 2519" descr=""/>
            <p:cNvSpPr/>
            <p:nvPr/>
          </p:nvSpPr>
          <p:spPr>
            <a:xfrm>
              <a:off x="6907579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0" name="object 2520" descr=""/>
            <p:cNvSpPr/>
            <p:nvPr/>
          </p:nvSpPr>
          <p:spPr>
            <a:xfrm>
              <a:off x="6907580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1" name="object 2521" descr=""/>
            <p:cNvSpPr/>
            <p:nvPr/>
          </p:nvSpPr>
          <p:spPr>
            <a:xfrm>
              <a:off x="6906567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2" name="object 2522" descr=""/>
            <p:cNvSpPr/>
            <p:nvPr/>
          </p:nvSpPr>
          <p:spPr>
            <a:xfrm>
              <a:off x="6906568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3" name="object 2523" descr=""/>
            <p:cNvSpPr/>
            <p:nvPr/>
          </p:nvSpPr>
          <p:spPr>
            <a:xfrm>
              <a:off x="6905555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4" name="object 2524" descr=""/>
            <p:cNvSpPr/>
            <p:nvPr/>
          </p:nvSpPr>
          <p:spPr>
            <a:xfrm>
              <a:off x="6905556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5" name="object 2525" descr=""/>
            <p:cNvSpPr/>
            <p:nvPr/>
          </p:nvSpPr>
          <p:spPr>
            <a:xfrm>
              <a:off x="6905555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6" name="object 2526" descr=""/>
            <p:cNvSpPr/>
            <p:nvPr/>
          </p:nvSpPr>
          <p:spPr>
            <a:xfrm>
              <a:off x="6905556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7" name="object 2527" descr=""/>
            <p:cNvSpPr/>
            <p:nvPr/>
          </p:nvSpPr>
          <p:spPr>
            <a:xfrm>
              <a:off x="6904543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28" name="object 2528" descr=""/>
            <p:cNvSpPr/>
            <p:nvPr/>
          </p:nvSpPr>
          <p:spPr>
            <a:xfrm>
              <a:off x="6904544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70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29" name="object 2529" descr=""/>
            <p:cNvSpPr/>
            <p:nvPr/>
          </p:nvSpPr>
          <p:spPr>
            <a:xfrm>
              <a:off x="6904543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0" name="object 2530" descr=""/>
            <p:cNvSpPr/>
            <p:nvPr/>
          </p:nvSpPr>
          <p:spPr>
            <a:xfrm>
              <a:off x="6904544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1" name="object 2531" descr=""/>
            <p:cNvSpPr/>
            <p:nvPr/>
          </p:nvSpPr>
          <p:spPr>
            <a:xfrm>
              <a:off x="6904543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2" name="object 2532" descr=""/>
            <p:cNvSpPr/>
            <p:nvPr/>
          </p:nvSpPr>
          <p:spPr>
            <a:xfrm>
              <a:off x="6904544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3" name="object 2533" descr=""/>
            <p:cNvSpPr/>
            <p:nvPr/>
          </p:nvSpPr>
          <p:spPr>
            <a:xfrm>
              <a:off x="6904543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4" name="object 2534" descr=""/>
            <p:cNvSpPr/>
            <p:nvPr/>
          </p:nvSpPr>
          <p:spPr>
            <a:xfrm>
              <a:off x="6904544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5" name="object 2535" descr=""/>
            <p:cNvSpPr/>
            <p:nvPr/>
          </p:nvSpPr>
          <p:spPr>
            <a:xfrm>
              <a:off x="6904543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6" name="object 2536" descr=""/>
            <p:cNvSpPr/>
            <p:nvPr/>
          </p:nvSpPr>
          <p:spPr>
            <a:xfrm>
              <a:off x="6904544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7" name="object 2537" descr=""/>
            <p:cNvSpPr/>
            <p:nvPr/>
          </p:nvSpPr>
          <p:spPr>
            <a:xfrm>
              <a:off x="6904543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38" name="object 2538" descr=""/>
            <p:cNvSpPr/>
            <p:nvPr/>
          </p:nvSpPr>
          <p:spPr>
            <a:xfrm>
              <a:off x="6904544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39" name="object 2539" descr=""/>
            <p:cNvSpPr/>
            <p:nvPr/>
          </p:nvSpPr>
          <p:spPr>
            <a:xfrm>
              <a:off x="6904543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0" name="object 2540" descr=""/>
            <p:cNvSpPr/>
            <p:nvPr/>
          </p:nvSpPr>
          <p:spPr>
            <a:xfrm>
              <a:off x="6904544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1" name="object 2541" descr=""/>
            <p:cNvSpPr/>
            <p:nvPr/>
          </p:nvSpPr>
          <p:spPr>
            <a:xfrm>
              <a:off x="6904543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2" name="object 2542" descr=""/>
            <p:cNvSpPr/>
            <p:nvPr/>
          </p:nvSpPr>
          <p:spPr>
            <a:xfrm>
              <a:off x="6904544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3" name="object 2543" descr=""/>
            <p:cNvSpPr/>
            <p:nvPr/>
          </p:nvSpPr>
          <p:spPr>
            <a:xfrm>
              <a:off x="6905555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4" name="object 2544" descr=""/>
            <p:cNvSpPr/>
            <p:nvPr/>
          </p:nvSpPr>
          <p:spPr>
            <a:xfrm>
              <a:off x="6905556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6310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5" name="object 2545" descr=""/>
            <p:cNvSpPr/>
            <p:nvPr/>
          </p:nvSpPr>
          <p:spPr>
            <a:xfrm>
              <a:off x="6905555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6" name="object 2546" descr=""/>
            <p:cNvSpPr/>
            <p:nvPr/>
          </p:nvSpPr>
          <p:spPr>
            <a:xfrm>
              <a:off x="6905556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7" name="object 2547" descr=""/>
            <p:cNvSpPr/>
            <p:nvPr/>
          </p:nvSpPr>
          <p:spPr>
            <a:xfrm>
              <a:off x="6906567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48" name="object 2548" descr=""/>
            <p:cNvSpPr/>
            <p:nvPr/>
          </p:nvSpPr>
          <p:spPr>
            <a:xfrm>
              <a:off x="6906568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49" name="object 2549" descr=""/>
            <p:cNvSpPr/>
            <p:nvPr/>
          </p:nvSpPr>
          <p:spPr>
            <a:xfrm>
              <a:off x="6907579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0" name="object 2550" descr=""/>
            <p:cNvSpPr/>
            <p:nvPr/>
          </p:nvSpPr>
          <p:spPr>
            <a:xfrm>
              <a:off x="6907580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1" name="object 2551" descr=""/>
            <p:cNvSpPr/>
            <p:nvPr/>
          </p:nvSpPr>
          <p:spPr>
            <a:xfrm>
              <a:off x="6908591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2" name="object 2552" descr=""/>
            <p:cNvSpPr/>
            <p:nvPr/>
          </p:nvSpPr>
          <p:spPr>
            <a:xfrm>
              <a:off x="6908592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3" name="object 2553" descr=""/>
            <p:cNvSpPr/>
            <p:nvPr/>
          </p:nvSpPr>
          <p:spPr>
            <a:xfrm>
              <a:off x="6909603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4" name="object 2554" descr=""/>
            <p:cNvSpPr/>
            <p:nvPr/>
          </p:nvSpPr>
          <p:spPr>
            <a:xfrm>
              <a:off x="6909603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5" name="object 2555" descr=""/>
            <p:cNvSpPr/>
            <p:nvPr/>
          </p:nvSpPr>
          <p:spPr>
            <a:xfrm>
              <a:off x="6910615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6" name="object 2556" descr=""/>
            <p:cNvSpPr/>
            <p:nvPr/>
          </p:nvSpPr>
          <p:spPr>
            <a:xfrm>
              <a:off x="6910615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7" name="object 2557" descr=""/>
            <p:cNvSpPr/>
            <p:nvPr/>
          </p:nvSpPr>
          <p:spPr>
            <a:xfrm>
              <a:off x="6911627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58" name="object 2558" descr=""/>
            <p:cNvSpPr/>
            <p:nvPr/>
          </p:nvSpPr>
          <p:spPr>
            <a:xfrm>
              <a:off x="6911627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59" name="object 2559" descr=""/>
            <p:cNvSpPr/>
            <p:nvPr/>
          </p:nvSpPr>
          <p:spPr>
            <a:xfrm>
              <a:off x="6912639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0" name="object 2560" descr=""/>
            <p:cNvSpPr/>
            <p:nvPr/>
          </p:nvSpPr>
          <p:spPr>
            <a:xfrm>
              <a:off x="6912639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1" name="object 2561" descr=""/>
            <p:cNvSpPr/>
            <p:nvPr/>
          </p:nvSpPr>
          <p:spPr>
            <a:xfrm>
              <a:off x="6913651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2" name="object 2562" descr=""/>
            <p:cNvSpPr/>
            <p:nvPr/>
          </p:nvSpPr>
          <p:spPr>
            <a:xfrm>
              <a:off x="6913651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3" name="object 2563" descr=""/>
            <p:cNvSpPr/>
            <p:nvPr/>
          </p:nvSpPr>
          <p:spPr>
            <a:xfrm>
              <a:off x="6915675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4" name="object 2564" descr=""/>
            <p:cNvSpPr/>
            <p:nvPr/>
          </p:nvSpPr>
          <p:spPr>
            <a:xfrm>
              <a:off x="6915675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5" name="object 2565" descr=""/>
            <p:cNvSpPr/>
            <p:nvPr/>
          </p:nvSpPr>
          <p:spPr>
            <a:xfrm>
              <a:off x="6915675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6" name="object 2566" descr=""/>
            <p:cNvSpPr/>
            <p:nvPr/>
          </p:nvSpPr>
          <p:spPr>
            <a:xfrm>
              <a:off x="6915675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7" name="object 2567" descr=""/>
            <p:cNvSpPr/>
            <p:nvPr/>
          </p:nvSpPr>
          <p:spPr>
            <a:xfrm>
              <a:off x="7308312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68" name="object 2568" descr=""/>
            <p:cNvSpPr/>
            <p:nvPr/>
          </p:nvSpPr>
          <p:spPr>
            <a:xfrm>
              <a:off x="7320456" y="126052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69" name="object 2569" descr=""/>
            <p:cNvSpPr/>
            <p:nvPr/>
          </p:nvSpPr>
          <p:spPr>
            <a:xfrm>
              <a:off x="7320456" y="126052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0" name="object 2570" descr=""/>
            <p:cNvSpPr/>
            <p:nvPr/>
          </p:nvSpPr>
          <p:spPr>
            <a:xfrm>
              <a:off x="731944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1" name="object 2571" descr=""/>
            <p:cNvSpPr/>
            <p:nvPr/>
          </p:nvSpPr>
          <p:spPr>
            <a:xfrm>
              <a:off x="731944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2" name="object 2572" descr=""/>
            <p:cNvSpPr/>
            <p:nvPr/>
          </p:nvSpPr>
          <p:spPr>
            <a:xfrm>
              <a:off x="7317420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202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3" name="object 2573" descr=""/>
            <p:cNvSpPr/>
            <p:nvPr/>
          </p:nvSpPr>
          <p:spPr>
            <a:xfrm>
              <a:off x="7317420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202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4" name="object 2574" descr=""/>
            <p:cNvSpPr/>
            <p:nvPr/>
          </p:nvSpPr>
          <p:spPr>
            <a:xfrm>
              <a:off x="731640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5" name="object 2575" descr=""/>
            <p:cNvSpPr/>
            <p:nvPr/>
          </p:nvSpPr>
          <p:spPr>
            <a:xfrm>
              <a:off x="731640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6" name="object 2576" descr=""/>
            <p:cNvSpPr/>
            <p:nvPr/>
          </p:nvSpPr>
          <p:spPr>
            <a:xfrm>
              <a:off x="731539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7" name="object 2577" descr=""/>
            <p:cNvSpPr/>
            <p:nvPr/>
          </p:nvSpPr>
          <p:spPr>
            <a:xfrm>
              <a:off x="731539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78" name="object 2578" descr=""/>
            <p:cNvSpPr/>
            <p:nvPr/>
          </p:nvSpPr>
          <p:spPr>
            <a:xfrm>
              <a:off x="731438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79" name="object 2579" descr=""/>
            <p:cNvSpPr/>
            <p:nvPr/>
          </p:nvSpPr>
          <p:spPr>
            <a:xfrm>
              <a:off x="731438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0" name="object 2580" descr=""/>
            <p:cNvSpPr/>
            <p:nvPr/>
          </p:nvSpPr>
          <p:spPr>
            <a:xfrm>
              <a:off x="7312360" y="12608239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4" h="1270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1" name="object 2581" descr=""/>
            <p:cNvSpPr/>
            <p:nvPr/>
          </p:nvSpPr>
          <p:spPr>
            <a:xfrm>
              <a:off x="7312360" y="12608238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70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2" name="object 2582" descr=""/>
            <p:cNvSpPr/>
            <p:nvPr/>
          </p:nvSpPr>
          <p:spPr>
            <a:xfrm>
              <a:off x="7311348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3" name="object 2583" descr=""/>
            <p:cNvSpPr/>
            <p:nvPr/>
          </p:nvSpPr>
          <p:spPr>
            <a:xfrm>
              <a:off x="7311348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4" name="object 2584" descr=""/>
            <p:cNvSpPr/>
            <p:nvPr/>
          </p:nvSpPr>
          <p:spPr>
            <a:xfrm>
              <a:off x="7310336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5" name="object 2585" descr=""/>
            <p:cNvSpPr/>
            <p:nvPr/>
          </p:nvSpPr>
          <p:spPr>
            <a:xfrm>
              <a:off x="7310336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70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6" name="object 2586" descr=""/>
            <p:cNvSpPr/>
            <p:nvPr/>
          </p:nvSpPr>
          <p:spPr>
            <a:xfrm>
              <a:off x="7310336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0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0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0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7" name="object 2587" descr=""/>
            <p:cNvSpPr/>
            <p:nvPr/>
          </p:nvSpPr>
          <p:spPr>
            <a:xfrm>
              <a:off x="7310336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0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0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88" name="object 2588" descr=""/>
            <p:cNvSpPr/>
            <p:nvPr/>
          </p:nvSpPr>
          <p:spPr>
            <a:xfrm>
              <a:off x="730932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89" name="object 2589" descr=""/>
            <p:cNvSpPr/>
            <p:nvPr/>
          </p:nvSpPr>
          <p:spPr>
            <a:xfrm>
              <a:off x="730932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0" name="object 2590" descr=""/>
            <p:cNvSpPr/>
            <p:nvPr/>
          </p:nvSpPr>
          <p:spPr>
            <a:xfrm>
              <a:off x="7309324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1" name="object 2591" descr=""/>
            <p:cNvSpPr/>
            <p:nvPr/>
          </p:nvSpPr>
          <p:spPr>
            <a:xfrm>
              <a:off x="7309324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2" name="object 2592" descr=""/>
            <p:cNvSpPr/>
            <p:nvPr/>
          </p:nvSpPr>
          <p:spPr>
            <a:xfrm>
              <a:off x="730831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3" name="object 2593" descr=""/>
            <p:cNvSpPr/>
            <p:nvPr/>
          </p:nvSpPr>
          <p:spPr>
            <a:xfrm>
              <a:off x="730831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4" name="object 2594" descr=""/>
            <p:cNvSpPr/>
            <p:nvPr/>
          </p:nvSpPr>
          <p:spPr>
            <a:xfrm>
              <a:off x="7308312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5" name="object 2595" descr=""/>
            <p:cNvSpPr/>
            <p:nvPr/>
          </p:nvSpPr>
          <p:spPr>
            <a:xfrm>
              <a:off x="7308312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6" name="object 2596" descr=""/>
            <p:cNvSpPr/>
            <p:nvPr/>
          </p:nvSpPr>
          <p:spPr>
            <a:xfrm>
              <a:off x="7308312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7" name="object 2597" descr=""/>
            <p:cNvSpPr/>
            <p:nvPr/>
          </p:nvSpPr>
          <p:spPr>
            <a:xfrm>
              <a:off x="7308312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598" name="object 2598" descr=""/>
            <p:cNvSpPr/>
            <p:nvPr/>
          </p:nvSpPr>
          <p:spPr>
            <a:xfrm>
              <a:off x="7308312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599" name="object 2599" descr=""/>
            <p:cNvSpPr/>
            <p:nvPr/>
          </p:nvSpPr>
          <p:spPr>
            <a:xfrm>
              <a:off x="7308312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0" name="object 2600" descr=""/>
            <p:cNvSpPr/>
            <p:nvPr/>
          </p:nvSpPr>
          <p:spPr>
            <a:xfrm>
              <a:off x="7308312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1" name="object 2601" descr=""/>
            <p:cNvSpPr/>
            <p:nvPr/>
          </p:nvSpPr>
          <p:spPr>
            <a:xfrm>
              <a:off x="7308312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2" name="object 2602" descr=""/>
            <p:cNvSpPr/>
            <p:nvPr/>
          </p:nvSpPr>
          <p:spPr>
            <a:xfrm>
              <a:off x="7308312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3" name="object 2603" descr=""/>
            <p:cNvSpPr/>
            <p:nvPr/>
          </p:nvSpPr>
          <p:spPr>
            <a:xfrm>
              <a:off x="7308312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4" name="object 2604" descr=""/>
            <p:cNvSpPr/>
            <p:nvPr/>
          </p:nvSpPr>
          <p:spPr>
            <a:xfrm>
              <a:off x="7308312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5" name="object 2605" descr=""/>
            <p:cNvSpPr/>
            <p:nvPr/>
          </p:nvSpPr>
          <p:spPr>
            <a:xfrm>
              <a:off x="7308312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6" name="object 2606" descr=""/>
            <p:cNvSpPr/>
            <p:nvPr/>
          </p:nvSpPr>
          <p:spPr>
            <a:xfrm>
              <a:off x="730831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7" name="object 2607" descr=""/>
            <p:cNvSpPr/>
            <p:nvPr/>
          </p:nvSpPr>
          <p:spPr>
            <a:xfrm>
              <a:off x="730831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08" name="object 2608" descr=""/>
            <p:cNvSpPr/>
            <p:nvPr/>
          </p:nvSpPr>
          <p:spPr>
            <a:xfrm>
              <a:off x="7309324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09" name="object 2609" descr=""/>
            <p:cNvSpPr/>
            <p:nvPr/>
          </p:nvSpPr>
          <p:spPr>
            <a:xfrm>
              <a:off x="7309324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5298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0" name="object 2610" descr=""/>
            <p:cNvSpPr/>
            <p:nvPr/>
          </p:nvSpPr>
          <p:spPr>
            <a:xfrm>
              <a:off x="730932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1" name="object 2611" descr=""/>
            <p:cNvSpPr/>
            <p:nvPr/>
          </p:nvSpPr>
          <p:spPr>
            <a:xfrm>
              <a:off x="730932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2" name="object 2612" descr=""/>
            <p:cNvSpPr/>
            <p:nvPr/>
          </p:nvSpPr>
          <p:spPr>
            <a:xfrm>
              <a:off x="7310336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3" name="object 2613" descr=""/>
            <p:cNvSpPr/>
            <p:nvPr/>
          </p:nvSpPr>
          <p:spPr>
            <a:xfrm>
              <a:off x="7310336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4" name="object 2614" descr=""/>
            <p:cNvSpPr/>
            <p:nvPr/>
          </p:nvSpPr>
          <p:spPr>
            <a:xfrm>
              <a:off x="7310336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5" name="object 2615" descr=""/>
            <p:cNvSpPr/>
            <p:nvPr/>
          </p:nvSpPr>
          <p:spPr>
            <a:xfrm>
              <a:off x="7310336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6" name="object 2616" descr=""/>
            <p:cNvSpPr/>
            <p:nvPr/>
          </p:nvSpPr>
          <p:spPr>
            <a:xfrm>
              <a:off x="7311348" y="12629490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7" name="object 2617" descr=""/>
            <p:cNvSpPr/>
            <p:nvPr/>
          </p:nvSpPr>
          <p:spPr>
            <a:xfrm>
              <a:off x="7311348" y="1262948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70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18" name="object 2618" descr=""/>
            <p:cNvSpPr/>
            <p:nvPr/>
          </p:nvSpPr>
          <p:spPr>
            <a:xfrm>
              <a:off x="7312360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19" name="object 2619" descr=""/>
            <p:cNvSpPr/>
            <p:nvPr/>
          </p:nvSpPr>
          <p:spPr>
            <a:xfrm>
              <a:off x="7312360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70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0" name="object 2620" descr=""/>
            <p:cNvSpPr/>
            <p:nvPr/>
          </p:nvSpPr>
          <p:spPr>
            <a:xfrm>
              <a:off x="731438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1" name="object 2621" descr=""/>
            <p:cNvSpPr/>
            <p:nvPr/>
          </p:nvSpPr>
          <p:spPr>
            <a:xfrm>
              <a:off x="731438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2" name="object 2622" descr=""/>
            <p:cNvSpPr/>
            <p:nvPr/>
          </p:nvSpPr>
          <p:spPr>
            <a:xfrm>
              <a:off x="731539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3" name="object 2623" descr=""/>
            <p:cNvSpPr/>
            <p:nvPr/>
          </p:nvSpPr>
          <p:spPr>
            <a:xfrm>
              <a:off x="731539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4" name="object 2624" descr=""/>
            <p:cNvSpPr/>
            <p:nvPr/>
          </p:nvSpPr>
          <p:spPr>
            <a:xfrm>
              <a:off x="731640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5" name="object 2625" descr=""/>
            <p:cNvSpPr/>
            <p:nvPr/>
          </p:nvSpPr>
          <p:spPr>
            <a:xfrm>
              <a:off x="731640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6" name="object 2626" descr=""/>
            <p:cNvSpPr/>
            <p:nvPr/>
          </p:nvSpPr>
          <p:spPr>
            <a:xfrm>
              <a:off x="7317420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7" name="object 2627" descr=""/>
            <p:cNvSpPr/>
            <p:nvPr/>
          </p:nvSpPr>
          <p:spPr>
            <a:xfrm>
              <a:off x="7317420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28" name="object 2628" descr=""/>
            <p:cNvSpPr/>
            <p:nvPr/>
          </p:nvSpPr>
          <p:spPr>
            <a:xfrm>
              <a:off x="7319444" y="126335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29" name="object 2629" descr=""/>
            <p:cNvSpPr/>
            <p:nvPr/>
          </p:nvSpPr>
          <p:spPr>
            <a:xfrm>
              <a:off x="7319444" y="126335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0" name="object 2630" descr=""/>
            <p:cNvSpPr/>
            <p:nvPr/>
          </p:nvSpPr>
          <p:spPr>
            <a:xfrm>
              <a:off x="731944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1" name="object 2631" descr=""/>
            <p:cNvSpPr/>
            <p:nvPr/>
          </p:nvSpPr>
          <p:spPr>
            <a:xfrm>
              <a:off x="731944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2" name="object 2632" descr=""/>
            <p:cNvSpPr/>
            <p:nvPr/>
          </p:nvSpPr>
          <p:spPr>
            <a:xfrm>
              <a:off x="7441890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3" name="object 2633" descr=""/>
            <p:cNvSpPr/>
            <p:nvPr/>
          </p:nvSpPr>
          <p:spPr>
            <a:xfrm>
              <a:off x="7454033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4" name="object 2634" descr=""/>
            <p:cNvSpPr/>
            <p:nvPr/>
          </p:nvSpPr>
          <p:spPr>
            <a:xfrm>
              <a:off x="7454033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635" name="object 2635" descr="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575467" y="12603179"/>
              <a:ext cx="165960" cy="31370"/>
            </a:xfrm>
            <a:prstGeom prst="rect">
              <a:avLst/>
            </a:prstGeom>
          </p:spPr>
        </p:pic>
        <p:sp>
          <p:nvSpPr>
            <p:cNvPr id="2636" name="object 2636" descr=""/>
            <p:cNvSpPr/>
            <p:nvPr/>
          </p:nvSpPr>
          <p:spPr>
            <a:xfrm>
              <a:off x="7453021" y="126052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7" name="object 2637" descr=""/>
            <p:cNvSpPr/>
            <p:nvPr/>
          </p:nvSpPr>
          <p:spPr>
            <a:xfrm>
              <a:off x="7453021" y="126052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38" name="object 2638" descr=""/>
            <p:cNvSpPr/>
            <p:nvPr/>
          </p:nvSpPr>
          <p:spPr>
            <a:xfrm>
              <a:off x="7452009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39" name="object 2639" descr=""/>
            <p:cNvSpPr/>
            <p:nvPr/>
          </p:nvSpPr>
          <p:spPr>
            <a:xfrm>
              <a:off x="7452009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0" name="object 2640" descr=""/>
            <p:cNvSpPr/>
            <p:nvPr/>
          </p:nvSpPr>
          <p:spPr>
            <a:xfrm>
              <a:off x="7450997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1" name="object 2641" descr=""/>
            <p:cNvSpPr/>
            <p:nvPr/>
          </p:nvSpPr>
          <p:spPr>
            <a:xfrm>
              <a:off x="7450997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2" name="object 2642" descr=""/>
            <p:cNvSpPr/>
            <p:nvPr/>
          </p:nvSpPr>
          <p:spPr>
            <a:xfrm>
              <a:off x="7448973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3" name="object 2643" descr=""/>
            <p:cNvSpPr/>
            <p:nvPr/>
          </p:nvSpPr>
          <p:spPr>
            <a:xfrm>
              <a:off x="7448974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4" name="object 2644" descr=""/>
            <p:cNvSpPr/>
            <p:nvPr/>
          </p:nvSpPr>
          <p:spPr>
            <a:xfrm>
              <a:off x="7447961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5" name="object 2645" descr=""/>
            <p:cNvSpPr/>
            <p:nvPr/>
          </p:nvSpPr>
          <p:spPr>
            <a:xfrm>
              <a:off x="7447962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6" name="object 2646" descr=""/>
            <p:cNvSpPr/>
            <p:nvPr/>
          </p:nvSpPr>
          <p:spPr>
            <a:xfrm>
              <a:off x="7446949" y="12608239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7" name="object 2647" descr=""/>
            <p:cNvSpPr/>
            <p:nvPr/>
          </p:nvSpPr>
          <p:spPr>
            <a:xfrm>
              <a:off x="7446950" y="12608238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70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48" name="object 2648" descr=""/>
            <p:cNvSpPr/>
            <p:nvPr/>
          </p:nvSpPr>
          <p:spPr>
            <a:xfrm>
              <a:off x="7445938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49" name="object 2649" descr=""/>
            <p:cNvSpPr/>
            <p:nvPr/>
          </p:nvSpPr>
          <p:spPr>
            <a:xfrm>
              <a:off x="7445938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0" name="object 2650" descr=""/>
            <p:cNvSpPr/>
            <p:nvPr/>
          </p:nvSpPr>
          <p:spPr>
            <a:xfrm>
              <a:off x="7444925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1" name="object 2651" descr=""/>
            <p:cNvSpPr/>
            <p:nvPr/>
          </p:nvSpPr>
          <p:spPr>
            <a:xfrm>
              <a:off x="7444926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70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2" name="object 2652" descr=""/>
            <p:cNvSpPr/>
            <p:nvPr/>
          </p:nvSpPr>
          <p:spPr>
            <a:xfrm>
              <a:off x="7444925" y="126102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0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3" name="object 2653" descr=""/>
            <p:cNvSpPr/>
            <p:nvPr/>
          </p:nvSpPr>
          <p:spPr>
            <a:xfrm>
              <a:off x="7444926" y="126102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3274" y="0"/>
                  </a:lnTo>
                  <a:close/>
                </a:path>
                <a:path w="23495" h="2540">
                  <a:moveTo>
                    <a:pt x="0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4" name="object 2654" descr=""/>
            <p:cNvSpPr/>
            <p:nvPr/>
          </p:nvSpPr>
          <p:spPr>
            <a:xfrm>
              <a:off x="744391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70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5" name="object 2655" descr=""/>
            <p:cNvSpPr/>
            <p:nvPr/>
          </p:nvSpPr>
          <p:spPr>
            <a:xfrm>
              <a:off x="744391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70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6" name="object 2656" descr=""/>
            <p:cNvSpPr/>
            <p:nvPr/>
          </p:nvSpPr>
          <p:spPr>
            <a:xfrm>
              <a:off x="7442902" y="1261329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70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7" name="object 2657" descr=""/>
            <p:cNvSpPr/>
            <p:nvPr/>
          </p:nvSpPr>
          <p:spPr>
            <a:xfrm>
              <a:off x="7442902" y="1261329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70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58" name="object 2658" descr=""/>
            <p:cNvSpPr/>
            <p:nvPr/>
          </p:nvSpPr>
          <p:spPr>
            <a:xfrm>
              <a:off x="744290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59" name="object 2659" descr=""/>
            <p:cNvSpPr/>
            <p:nvPr/>
          </p:nvSpPr>
          <p:spPr>
            <a:xfrm>
              <a:off x="744290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0" name="object 2660" descr=""/>
            <p:cNvSpPr/>
            <p:nvPr/>
          </p:nvSpPr>
          <p:spPr>
            <a:xfrm>
              <a:off x="7442902" y="1261532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1" name="object 2661" descr=""/>
            <p:cNvSpPr/>
            <p:nvPr/>
          </p:nvSpPr>
          <p:spPr>
            <a:xfrm>
              <a:off x="7442902" y="1261532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2" name="object 2662" descr=""/>
            <p:cNvSpPr/>
            <p:nvPr/>
          </p:nvSpPr>
          <p:spPr>
            <a:xfrm>
              <a:off x="7441890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70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3" name="object 2663" descr=""/>
            <p:cNvSpPr/>
            <p:nvPr/>
          </p:nvSpPr>
          <p:spPr>
            <a:xfrm>
              <a:off x="7441890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70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4" name="object 2664" descr=""/>
            <p:cNvSpPr/>
            <p:nvPr/>
          </p:nvSpPr>
          <p:spPr>
            <a:xfrm>
              <a:off x="7441890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5" name="object 2665" descr=""/>
            <p:cNvSpPr/>
            <p:nvPr/>
          </p:nvSpPr>
          <p:spPr>
            <a:xfrm>
              <a:off x="7441890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6" name="object 2666" descr=""/>
            <p:cNvSpPr/>
            <p:nvPr/>
          </p:nvSpPr>
          <p:spPr>
            <a:xfrm>
              <a:off x="7441890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7" name="object 2667" descr=""/>
            <p:cNvSpPr/>
            <p:nvPr/>
          </p:nvSpPr>
          <p:spPr>
            <a:xfrm>
              <a:off x="7441890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68" name="object 2668" descr=""/>
            <p:cNvSpPr/>
            <p:nvPr/>
          </p:nvSpPr>
          <p:spPr>
            <a:xfrm>
              <a:off x="7441890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69" name="object 2669" descr=""/>
            <p:cNvSpPr/>
            <p:nvPr/>
          </p:nvSpPr>
          <p:spPr>
            <a:xfrm>
              <a:off x="7441890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0" name="object 2670" descr=""/>
            <p:cNvSpPr/>
            <p:nvPr/>
          </p:nvSpPr>
          <p:spPr>
            <a:xfrm>
              <a:off x="7442902" y="1262240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1" name="object 2671" descr=""/>
            <p:cNvSpPr/>
            <p:nvPr/>
          </p:nvSpPr>
          <p:spPr>
            <a:xfrm>
              <a:off x="7442902" y="1262240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2" name="object 2672" descr=""/>
            <p:cNvSpPr/>
            <p:nvPr/>
          </p:nvSpPr>
          <p:spPr>
            <a:xfrm>
              <a:off x="744290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3" name="object 2673" descr=""/>
            <p:cNvSpPr/>
            <p:nvPr/>
          </p:nvSpPr>
          <p:spPr>
            <a:xfrm>
              <a:off x="744290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4" name="object 2674" descr=""/>
            <p:cNvSpPr/>
            <p:nvPr/>
          </p:nvSpPr>
          <p:spPr>
            <a:xfrm>
              <a:off x="7442902" y="1262443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1011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5" name="object 2675" descr=""/>
            <p:cNvSpPr/>
            <p:nvPr/>
          </p:nvSpPr>
          <p:spPr>
            <a:xfrm>
              <a:off x="7442902" y="1262443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6310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6" name="object 2676" descr=""/>
            <p:cNvSpPr/>
            <p:nvPr/>
          </p:nvSpPr>
          <p:spPr>
            <a:xfrm>
              <a:off x="744391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7" name="object 2677" descr=""/>
            <p:cNvSpPr/>
            <p:nvPr/>
          </p:nvSpPr>
          <p:spPr>
            <a:xfrm>
              <a:off x="744391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78" name="object 2678" descr=""/>
            <p:cNvSpPr/>
            <p:nvPr/>
          </p:nvSpPr>
          <p:spPr>
            <a:xfrm>
              <a:off x="7444925" y="1262746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79" name="object 2679" descr=""/>
            <p:cNvSpPr/>
            <p:nvPr/>
          </p:nvSpPr>
          <p:spPr>
            <a:xfrm>
              <a:off x="7444926" y="1262746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0" name="object 2680" descr=""/>
            <p:cNvSpPr/>
            <p:nvPr/>
          </p:nvSpPr>
          <p:spPr>
            <a:xfrm>
              <a:off x="7444925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1" name="object 2681" descr=""/>
            <p:cNvSpPr/>
            <p:nvPr/>
          </p:nvSpPr>
          <p:spPr>
            <a:xfrm>
              <a:off x="7444926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2" name="object 2682" descr=""/>
            <p:cNvSpPr/>
            <p:nvPr/>
          </p:nvSpPr>
          <p:spPr>
            <a:xfrm>
              <a:off x="7445937" y="12629490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3" name="object 2683" descr=""/>
            <p:cNvSpPr/>
            <p:nvPr/>
          </p:nvSpPr>
          <p:spPr>
            <a:xfrm>
              <a:off x="7445938" y="1262948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70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4" name="object 2684" descr=""/>
            <p:cNvSpPr/>
            <p:nvPr/>
          </p:nvSpPr>
          <p:spPr>
            <a:xfrm>
              <a:off x="7446949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5" name="object 2685" descr=""/>
            <p:cNvSpPr/>
            <p:nvPr/>
          </p:nvSpPr>
          <p:spPr>
            <a:xfrm>
              <a:off x="7446950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6" name="object 2686" descr=""/>
            <p:cNvSpPr/>
            <p:nvPr/>
          </p:nvSpPr>
          <p:spPr>
            <a:xfrm>
              <a:off x="7447962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7" name="object 2687" descr=""/>
            <p:cNvSpPr/>
            <p:nvPr/>
          </p:nvSpPr>
          <p:spPr>
            <a:xfrm>
              <a:off x="7447962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88" name="object 2688" descr=""/>
            <p:cNvSpPr/>
            <p:nvPr/>
          </p:nvSpPr>
          <p:spPr>
            <a:xfrm>
              <a:off x="7448973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89" name="object 2689" descr=""/>
            <p:cNvSpPr/>
            <p:nvPr/>
          </p:nvSpPr>
          <p:spPr>
            <a:xfrm>
              <a:off x="7448974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0" name="object 2690" descr=""/>
            <p:cNvSpPr/>
            <p:nvPr/>
          </p:nvSpPr>
          <p:spPr>
            <a:xfrm>
              <a:off x="7450997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1" name="object 2691" descr=""/>
            <p:cNvSpPr/>
            <p:nvPr/>
          </p:nvSpPr>
          <p:spPr>
            <a:xfrm>
              <a:off x="7450997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2" name="object 2692" descr=""/>
            <p:cNvSpPr/>
            <p:nvPr/>
          </p:nvSpPr>
          <p:spPr>
            <a:xfrm>
              <a:off x="7452009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3" name="object 2693" descr=""/>
            <p:cNvSpPr/>
            <p:nvPr/>
          </p:nvSpPr>
          <p:spPr>
            <a:xfrm>
              <a:off x="7452009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4" name="object 2694" descr=""/>
            <p:cNvSpPr/>
            <p:nvPr/>
          </p:nvSpPr>
          <p:spPr>
            <a:xfrm>
              <a:off x="7453021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5" name="object 2695" descr=""/>
            <p:cNvSpPr/>
            <p:nvPr/>
          </p:nvSpPr>
          <p:spPr>
            <a:xfrm>
              <a:off x="7453021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6" name="object 2696" descr=""/>
            <p:cNvSpPr/>
            <p:nvPr/>
          </p:nvSpPr>
          <p:spPr>
            <a:xfrm>
              <a:off x="7453021" y="12633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697" name="object 2697" descr=""/>
            <p:cNvSpPr/>
            <p:nvPr/>
          </p:nvSpPr>
          <p:spPr>
            <a:xfrm>
              <a:off x="7453021" y="12633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8" name="object 2698" descr=""/>
            <p:cNvSpPr/>
            <p:nvPr/>
          </p:nvSpPr>
          <p:spPr>
            <a:xfrm>
              <a:off x="7845658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699" name="object 2699" descr=""/>
            <p:cNvSpPr/>
            <p:nvPr/>
          </p:nvSpPr>
          <p:spPr>
            <a:xfrm>
              <a:off x="7857802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0" name="object 2700" descr=""/>
            <p:cNvSpPr/>
            <p:nvPr/>
          </p:nvSpPr>
          <p:spPr>
            <a:xfrm>
              <a:off x="7857802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1" name="object 2701" descr=""/>
            <p:cNvSpPr/>
            <p:nvPr/>
          </p:nvSpPr>
          <p:spPr>
            <a:xfrm>
              <a:off x="7856790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2" name="object 2702" descr=""/>
            <p:cNvSpPr/>
            <p:nvPr/>
          </p:nvSpPr>
          <p:spPr>
            <a:xfrm>
              <a:off x="7856790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3" name="object 2703" descr=""/>
            <p:cNvSpPr/>
            <p:nvPr/>
          </p:nvSpPr>
          <p:spPr>
            <a:xfrm>
              <a:off x="7854766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2023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2023" y="0"/>
                  </a:lnTo>
                  <a:close/>
                </a:path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4" name="object 2704" descr=""/>
            <p:cNvSpPr/>
            <p:nvPr/>
          </p:nvSpPr>
          <p:spPr>
            <a:xfrm>
              <a:off x="7854766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  <a:path w="10159" h="1270">
                  <a:moveTo>
                    <a:pt x="2023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5" name="object 2705" descr=""/>
            <p:cNvSpPr/>
            <p:nvPr/>
          </p:nvSpPr>
          <p:spPr>
            <a:xfrm>
              <a:off x="7853754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6" name="object 2706" descr=""/>
            <p:cNvSpPr/>
            <p:nvPr/>
          </p:nvSpPr>
          <p:spPr>
            <a:xfrm>
              <a:off x="7853754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7" name="object 2707" descr=""/>
            <p:cNvSpPr/>
            <p:nvPr/>
          </p:nvSpPr>
          <p:spPr>
            <a:xfrm>
              <a:off x="7852742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08" name="object 2708" descr=""/>
            <p:cNvSpPr/>
            <p:nvPr/>
          </p:nvSpPr>
          <p:spPr>
            <a:xfrm>
              <a:off x="7852742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09" name="object 2709" descr=""/>
            <p:cNvSpPr/>
            <p:nvPr/>
          </p:nvSpPr>
          <p:spPr>
            <a:xfrm>
              <a:off x="785173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0" name="object 2710" descr=""/>
            <p:cNvSpPr/>
            <p:nvPr/>
          </p:nvSpPr>
          <p:spPr>
            <a:xfrm>
              <a:off x="785173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1" name="object 2711" descr=""/>
            <p:cNvSpPr/>
            <p:nvPr/>
          </p:nvSpPr>
          <p:spPr>
            <a:xfrm>
              <a:off x="7850718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2" name="object 2712" descr=""/>
            <p:cNvSpPr/>
            <p:nvPr/>
          </p:nvSpPr>
          <p:spPr>
            <a:xfrm>
              <a:off x="7850718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3" name="object 2713" descr=""/>
            <p:cNvSpPr/>
            <p:nvPr/>
          </p:nvSpPr>
          <p:spPr>
            <a:xfrm>
              <a:off x="7849706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4" name="object 2714" descr=""/>
            <p:cNvSpPr/>
            <p:nvPr/>
          </p:nvSpPr>
          <p:spPr>
            <a:xfrm>
              <a:off x="7849706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5" name="object 2715" descr=""/>
            <p:cNvSpPr/>
            <p:nvPr/>
          </p:nvSpPr>
          <p:spPr>
            <a:xfrm>
              <a:off x="7848694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6" name="object 2716" descr=""/>
            <p:cNvSpPr/>
            <p:nvPr/>
          </p:nvSpPr>
          <p:spPr>
            <a:xfrm>
              <a:off x="7848694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7" name="object 2717" descr=""/>
            <p:cNvSpPr/>
            <p:nvPr/>
          </p:nvSpPr>
          <p:spPr>
            <a:xfrm>
              <a:off x="7847682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18" name="object 2718" descr=""/>
            <p:cNvSpPr/>
            <p:nvPr/>
          </p:nvSpPr>
          <p:spPr>
            <a:xfrm>
              <a:off x="7847682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19" name="object 2719" descr=""/>
            <p:cNvSpPr/>
            <p:nvPr/>
          </p:nvSpPr>
          <p:spPr>
            <a:xfrm>
              <a:off x="7847682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0" name="object 2720" descr=""/>
            <p:cNvSpPr/>
            <p:nvPr/>
          </p:nvSpPr>
          <p:spPr>
            <a:xfrm>
              <a:off x="7847682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1" name="object 2721" descr=""/>
            <p:cNvSpPr/>
            <p:nvPr/>
          </p:nvSpPr>
          <p:spPr>
            <a:xfrm>
              <a:off x="7846670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2" name="object 2722" descr=""/>
            <p:cNvSpPr/>
            <p:nvPr/>
          </p:nvSpPr>
          <p:spPr>
            <a:xfrm>
              <a:off x="7846670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3" name="object 2723" descr=""/>
            <p:cNvSpPr/>
            <p:nvPr/>
          </p:nvSpPr>
          <p:spPr>
            <a:xfrm>
              <a:off x="7846670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4" name="object 2724" descr=""/>
            <p:cNvSpPr/>
            <p:nvPr/>
          </p:nvSpPr>
          <p:spPr>
            <a:xfrm>
              <a:off x="7846670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5" name="object 2725" descr=""/>
            <p:cNvSpPr/>
            <p:nvPr/>
          </p:nvSpPr>
          <p:spPr>
            <a:xfrm>
              <a:off x="7845658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6" name="object 2726" descr=""/>
            <p:cNvSpPr/>
            <p:nvPr/>
          </p:nvSpPr>
          <p:spPr>
            <a:xfrm>
              <a:off x="7845658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7" name="object 2727" descr=""/>
            <p:cNvSpPr/>
            <p:nvPr/>
          </p:nvSpPr>
          <p:spPr>
            <a:xfrm>
              <a:off x="7845658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28" name="object 2728" descr=""/>
            <p:cNvSpPr/>
            <p:nvPr/>
          </p:nvSpPr>
          <p:spPr>
            <a:xfrm>
              <a:off x="7845658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29" name="object 2729" descr=""/>
            <p:cNvSpPr/>
            <p:nvPr/>
          </p:nvSpPr>
          <p:spPr>
            <a:xfrm>
              <a:off x="7845658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0" name="object 2730" descr=""/>
            <p:cNvSpPr/>
            <p:nvPr/>
          </p:nvSpPr>
          <p:spPr>
            <a:xfrm>
              <a:off x="7845658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1" name="object 2731" descr=""/>
            <p:cNvSpPr/>
            <p:nvPr/>
          </p:nvSpPr>
          <p:spPr>
            <a:xfrm>
              <a:off x="7845658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2" name="object 2732" descr=""/>
            <p:cNvSpPr/>
            <p:nvPr/>
          </p:nvSpPr>
          <p:spPr>
            <a:xfrm>
              <a:off x="7845658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3" name="object 2733" descr=""/>
            <p:cNvSpPr/>
            <p:nvPr/>
          </p:nvSpPr>
          <p:spPr>
            <a:xfrm>
              <a:off x="7845658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4" name="object 2734" descr=""/>
            <p:cNvSpPr/>
            <p:nvPr/>
          </p:nvSpPr>
          <p:spPr>
            <a:xfrm>
              <a:off x="7845658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5" name="object 2735" descr=""/>
            <p:cNvSpPr/>
            <p:nvPr/>
          </p:nvSpPr>
          <p:spPr>
            <a:xfrm>
              <a:off x="7845658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6" name="object 2736" descr=""/>
            <p:cNvSpPr/>
            <p:nvPr/>
          </p:nvSpPr>
          <p:spPr>
            <a:xfrm>
              <a:off x="7845658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7" name="object 2737" descr=""/>
            <p:cNvSpPr/>
            <p:nvPr/>
          </p:nvSpPr>
          <p:spPr>
            <a:xfrm>
              <a:off x="7846670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38" name="object 2738" descr=""/>
            <p:cNvSpPr/>
            <p:nvPr/>
          </p:nvSpPr>
          <p:spPr>
            <a:xfrm>
              <a:off x="7846670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39" name="object 2739" descr=""/>
            <p:cNvSpPr/>
            <p:nvPr/>
          </p:nvSpPr>
          <p:spPr>
            <a:xfrm>
              <a:off x="7846670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1011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0" name="object 2740" descr=""/>
            <p:cNvSpPr/>
            <p:nvPr/>
          </p:nvSpPr>
          <p:spPr>
            <a:xfrm>
              <a:off x="7846670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6310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1" name="object 2741" descr=""/>
            <p:cNvSpPr/>
            <p:nvPr/>
          </p:nvSpPr>
          <p:spPr>
            <a:xfrm>
              <a:off x="7847682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2" name="object 2742" descr=""/>
            <p:cNvSpPr/>
            <p:nvPr/>
          </p:nvSpPr>
          <p:spPr>
            <a:xfrm>
              <a:off x="7847682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3" name="object 2743" descr=""/>
            <p:cNvSpPr/>
            <p:nvPr/>
          </p:nvSpPr>
          <p:spPr>
            <a:xfrm>
              <a:off x="7847682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4" name="object 2744" descr=""/>
            <p:cNvSpPr/>
            <p:nvPr/>
          </p:nvSpPr>
          <p:spPr>
            <a:xfrm>
              <a:off x="7847682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5" name="object 2745" descr=""/>
            <p:cNvSpPr/>
            <p:nvPr/>
          </p:nvSpPr>
          <p:spPr>
            <a:xfrm>
              <a:off x="7848694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6" name="object 2746" descr=""/>
            <p:cNvSpPr/>
            <p:nvPr/>
          </p:nvSpPr>
          <p:spPr>
            <a:xfrm>
              <a:off x="7848694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7" name="object 2747" descr=""/>
            <p:cNvSpPr/>
            <p:nvPr/>
          </p:nvSpPr>
          <p:spPr>
            <a:xfrm>
              <a:off x="7849706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48" name="object 2748" descr=""/>
            <p:cNvSpPr/>
            <p:nvPr/>
          </p:nvSpPr>
          <p:spPr>
            <a:xfrm>
              <a:off x="7849706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49" name="object 2749" descr=""/>
            <p:cNvSpPr/>
            <p:nvPr/>
          </p:nvSpPr>
          <p:spPr>
            <a:xfrm>
              <a:off x="7850718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0" name="object 2750" descr=""/>
            <p:cNvSpPr/>
            <p:nvPr/>
          </p:nvSpPr>
          <p:spPr>
            <a:xfrm>
              <a:off x="7850718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1" name="object 2751" descr=""/>
            <p:cNvSpPr/>
            <p:nvPr/>
          </p:nvSpPr>
          <p:spPr>
            <a:xfrm>
              <a:off x="7851730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2" name="object 2752" descr=""/>
            <p:cNvSpPr/>
            <p:nvPr/>
          </p:nvSpPr>
          <p:spPr>
            <a:xfrm>
              <a:off x="7851730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3" name="object 2753" descr=""/>
            <p:cNvSpPr/>
            <p:nvPr/>
          </p:nvSpPr>
          <p:spPr>
            <a:xfrm>
              <a:off x="7852742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4" name="object 2754" descr=""/>
            <p:cNvSpPr/>
            <p:nvPr/>
          </p:nvSpPr>
          <p:spPr>
            <a:xfrm>
              <a:off x="7852742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2755" name="object 2755" descr="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113826" y="12603179"/>
              <a:ext cx="165960" cy="31370"/>
            </a:xfrm>
            <a:prstGeom prst="rect">
              <a:avLst/>
            </a:prstGeom>
          </p:spPr>
        </p:pic>
        <p:sp>
          <p:nvSpPr>
            <p:cNvPr id="2756" name="object 2756" descr=""/>
            <p:cNvSpPr/>
            <p:nvPr/>
          </p:nvSpPr>
          <p:spPr>
            <a:xfrm>
              <a:off x="7853754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7" name="object 2757" descr=""/>
            <p:cNvSpPr/>
            <p:nvPr/>
          </p:nvSpPr>
          <p:spPr>
            <a:xfrm>
              <a:off x="7853754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58" name="object 2758" descr=""/>
            <p:cNvSpPr/>
            <p:nvPr/>
          </p:nvSpPr>
          <p:spPr>
            <a:xfrm>
              <a:off x="7854766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59" name="object 2759" descr=""/>
            <p:cNvSpPr/>
            <p:nvPr/>
          </p:nvSpPr>
          <p:spPr>
            <a:xfrm>
              <a:off x="7854766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0" name="object 2760" descr=""/>
            <p:cNvSpPr/>
            <p:nvPr/>
          </p:nvSpPr>
          <p:spPr>
            <a:xfrm>
              <a:off x="7856790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1" name="object 2761" descr=""/>
            <p:cNvSpPr/>
            <p:nvPr/>
          </p:nvSpPr>
          <p:spPr>
            <a:xfrm>
              <a:off x="7856790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2" name="object 2762" descr=""/>
            <p:cNvSpPr/>
            <p:nvPr/>
          </p:nvSpPr>
          <p:spPr>
            <a:xfrm>
              <a:off x="7856790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3" name="object 2763" descr=""/>
            <p:cNvSpPr/>
            <p:nvPr/>
          </p:nvSpPr>
          <p:spPr>
            <a:xfrm>
              <a:off x="7856790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4" name="object 2764" descr=""/>
            <p:cNvSpPr/>
            <p:nvPr/>
          </p:nvSpPr>
          <p:spPr>
            <a:xfrm>
              <a:off x="7980248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5" name="object 2765" descr=""/>
            <p:cNvSpPr/>
            <p:nvPr/>
          </p:nvSpPr>
          <p:spPr>
            <a:xfrm>
              <a:off x="7992391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6" name="object 2766" descr=""/>
            <p:cNvSpPr/>
            <p:nvPr/>
          </p:nvSpPr>
          <p:spPr>
            <a:xfrm>
              <a:off x="7992391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7" name="object 2767" descr=""/>
            <p:cNvSpPr/>
            <p:nvPr/>
          </p:nvSpPr>
          <p:spPr>
            <a:xfrm>
              <a:off x="7991380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68" name="object 2768" descr=""/>
            <p:cNvSpPr/>
            <p:nvPr/>
          </p:nvSpPr>
          <p:spPr>
            <a:xfrm>
              <a:off x="7991380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69" name="object 2769" descr=""/>
            <p:cNvSpPr/>
            <p:nvPr/>
          </p:nvSpPr>
          <p:spPr>
            <a:xfrm>
              <a:off x="7989355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202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0" name="object 2770" descr=""/>
            <p:cNvSpPr/>
            <p:nvPr/>
          </p:nvSpPr>
          <p:spPr>
            <a:xfrm>
              <a:off x="7989356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202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1" name="object 2771" descr=""/>
            <p:cNvSpPr/>
            <p:nvPr/>
          </p:nvSpPr>
          <p:spPr>
            <a:xfrm>
              <a:off x="7988344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2" name="object 2772" descr=""/>
            <p:cNvSpPr/>
            <p:nvPr/>
          </p:nvSpPr>
          <p:spPr>
            <a:xfrm>
              <a:off x="7988344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3" name="object 2773" descr=""/>
            <p:cNvSpPr/>
            <p:nvPr/>
          </p:nvSpPr>
          <p:spPr>
            <a:xfrm>
              <a:off x="7987331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4" name="object 2774" descr=""/>
            <p:cNvSpPr/>
            <p:nvPr/>
          </p:nvSpPr>
          <p:spPr>
            <a:xfrm>
              <a:off x="7987332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5" name="object 2775" descr=""/>
            <p:cNvSpPr/>
            <p:nvPr/>
          </p:nvSpPr>
          <p:spPr>
            <a:xfrm>
              <a:off x="7986319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6" name="object 2776" descr=""/>
            <p:cNvSpPr/>
            <p:nvPr/>
          </p:nvSpPr>
          <p:spPr>
            <a:xfrm>
              <a:off x="798632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7" name="object 2777" descr=""/>
            <p:cNvSpPr/>
            <p:nvPr/>
          </p:nvSpPr>
          <p:spPr>
            <a:xfrm>
              <a:off x="7985307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78" name="object 2778" descr=""/>
            <p:cNvSpPr/>
            <p:nvPr/>
          </p:nvSpPr>
          <p:spPr>
            <a:xfrm>
              <a:off x="7985308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79" name="object 2779" descr=""/>
            <p:cNvSpPr/>
            <p:nvPr/>
          </p:nvSpPr>
          <p:spPr>
            <a:xfrm>
              <a:off x="7984296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0" name="object 2780" descr=""/>
            <p:cNvSpPr/>
            <p:nvPr/>
          </p:nvSpPr>
          <p:spPr>
            <a:xfrm>
              <a:off x="7984296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1" name="object 2781" descr=""/>
            <p:cNvSpPr/>
            <p:nvPr/>
          </p:nvSpPr>
          <p:spPr>
            <a:xfrm>
              <a:off x="7983284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2" name="object 2782" descr=""/>
            <p:cNvSpPr/>
            <p:nvPr/>
          </p:nvSpPr>
          <p:spPr>
            <a:xfrm>
              <a:off x="7983284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3" name="object 2783" descr=""/>
            <p:cNvSpPr/>
            <p:nvPr/>
          </p:nvSpPr>
          <p:spPr>
            <a:xfrm>
              <a:off x="7982272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4" name="object 2784" descr=""/>
            <p:cNvSpPr/>
            <p:nvPr/>
          </p:nvSpPr>
          <p:spPr>
            <a:xfrm>
              <a:off x="7982272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5" name="object 2785" descr=""/>
            <p:cNvSpPr/>
            <p:nvPr/>
          </p:nvSpPr>
          <p:spPr>
            <a:xfrm>
              <a:off x="7981260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6" name="object 2786" descr=""/>
            <p:cNvSpPr/>
            <p:nvPr/>
          </p:nvSpPr>
          <p:spPr>
            <a:xfrm>
              <a:off x="7981260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7" name="object 2787" descr=""/>
            <p:cNvSpPr/>
            <p:nvPr/>
          </p:nvSpPr>
          <p:spPr>
            <a:xfrm>
              <a:off x="7981260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88" name="object 2788" descr=""/>
            <p:cNvSpPr/>
            <p:nvPr/>
          </p:nvSpPr>
          <p:spPr>
            <a:xfrm>
              <a:off x="7981260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89" name="object 2789" descr=""/>
            <p:cNvSpPr/>
            <p:nvPr/>
          </p:nvSpPr>
          <p:spPr>
            <a:xfrm>
              <a:off x="7980248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0" name="object 2790" descr=""/>
            <p:cNvSpPr/>
            <p:nvPr/>
          </p:nvSpPr>
          <p:spPr>
            <a:xfrm>
              <a:off x="7980248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70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1" name="object 2791" descr=""/>
            <p:cNvSpPr/>
            <p:nvPr/>
          </p:nvSpPr>
          <p:spPr>
            <a:xfrm>
              <a:off x="7980248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2" name="object 2792" descr=""/>
            <p:cNvSpPr/>
            <p:nvPr/>
          </p:nvSpPr>
          <p:spPr>
            <a:xfrm>
              <a:off x="7980248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3" name="object 2793" descr=""/>
            <p:cNvSpPr/>
            <p:nvPr/>
          </p:nvSpPr>
          <p:spPr>
            <a:xfrm>
              <a:off x="7980248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4" name="object 2794" descr=""/>
            <p:cNvSpPr/>
            <p:nvPr/>
          </p:nvSpPr>
          <p:spPr>
            <a:xfrm>
              <a:off x="7980248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5" name="object 2795" descr=""/>
            <p:cNvSpPr/>
            <p:nvPr/>
          </p:nvSpPr>
          <p:spPr>
            <a:xfrm>
              <a:off x="7980248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6" name="object 2796" descr=""/>
            <p:cNvSpPr/>
            <p:nvPr/>
          </p:nvSpPr>
          <p:spPr>
            <a:xfrm>
              <a:off x="7980248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7" name="object 2797" descr=""/>
            <p:cNvSpPr/>
            <p:nvPr/>
          </p:nvSpPr>
          <p:spPr>
            <a:xfrm>
              <a:off x="7980248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798" name="object 2798" descr=""/>
            <p:cNvSpPr/>
            <p:nvPr/>
          </p:nvSpPr>
          <p:spPr>
            <a:xfrm>
              <a:off x="7980248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799" name="object 2799" descr=""/>
            <p:cNvSpPr/>
            <p:nvPr/>
          </p:nvSpPr>
          <p:spPr>
            <a:xfrm>
              <a:off x="7980248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0" name="object 2800" descr=""/>
            <p:cNvSpPr/>
            <p:nvPr/>
          </p:nvSpPr>
          <p:spPr>
            <a:xfrm>
              <a:off x="7980248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1" name="object 2801" descr=""/>
            <p:cNvSpPr/>
            <p:nvPr/>
          </p:nvSpPr>
          <p:spPr>
            <a:xfrm>
              <a:off x="7980248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2" name="object 2802" descr=""/>
            <p:cNvSpPr/>
            <p:nvPr/>
          </p:nvSpPr>
          <p:spPr>
            <a:xfrm>
              <a:off x="7980248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3" name="object 2803" descr=""/>
            <p:cNvSpPr/>
            <p:nvPr/>
          </p:nvSpPr>
          <p:spPr>
            <a:xfrm>
              <a:off x="7980248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4" name="object 2804" descr=""/>
            <p:cNvSpPr/>
            <p:nvPr/>
          </p:nvSpPr>
          <p:spPr>
            <a:xfrm>
              <a:off x="7980248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5" name="object 2805" descr=""/>
            <p:cNvSpPr/>
            <p:nvPr/>
          </p:nvSpPr>
          <p:spPr>
            <a:xfrm>
              <a:off x="7981260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6" name="object 2806" descr=""/>
            <p:cNvSpPr/>
            <p:nvPr/>
          </p:nvSpPr>
          <p:spPr>
            <a:xfrm>
              <a:off x="7981260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6310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7" name="object 2807" descr=""/>
            <p:cNvSpPr/>
            <p:nvPr/>
          </p:nvSpPr>
          <p:spPr>
            <a:xfrm>
              <a:off x="7981260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08" name="object 2808" descr=""/>
            <p:cNvSpPr/>
            <p:nvPr/>
          </p:nvSpPr>
          <p:spPr>
            <a:xfrm>
              <a:off x="7981260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09" name="object 2809" descr=""/>
            <p:cNvSpPr/>
            <p:nvPr/>
          </p:nvSpPr>
          <p:spPr>
            <a:xfrm>
              <a:off x="7982272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0" name="object 2810" descr=""/>
            <p:cNvSpPr/>
            <p:nvPr/>
          </p:nvSpPr>
          <p:spPr>
            <a:xfrm>
              <a:off x="7982272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1" name="object 2811" descr=""/>
            <p:cNvSpPr/>
            <p:nvPr/>
          </p:nvSpPr>
          <p:spPr>
            <a:xfrm>
              <a:off x="7983284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2" name="object 2812" descr=""/>
            <p:cNvSpPr/>
            <p:nvPr/>
          </p:nvSpPr>
          <p:spPr>
            <a:xfrm>
              <a:off x="7983284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3" name="object 2813" descr=""/>
            <p:cNvSpPr/>
            <p:nvPr/>
          </p:nvSpPr>
          <p:spPr>
            <a:xfrm>
              <a:off x="7984295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4" name="object 2814" descr=""/>
            <p:cNvSpPr/>
            <p:nvPr/>
          </p:nvSpPr>
          <p:spPr>
            <a:xfrm>
              <a:off x="7984296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5" name="object 2815" descr=""/>
            <p:cNvSpPr/>
            <p:nvPr/>
          </p:nvSpPr>
          <p:spPr>
            <a:xfrm>
              <a:off x="7985307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6" name="object 2816" descr=""/>
            <p:cNvSpPr/>
            <p:nvPr/>
          </p:nvSpPr>
          <p:spPr>
            <a:xfrm>
              <a:off x="7985308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7" name="object 2817" descr=""/>
            <p:cNvSpPr/>
            <p:nvPr/>
          </p:nvSpPr>
          <p:spPr>
            <a:xfrm>
              <a:off x="7986320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18" name="object 2818" descr=""/>
            <p:cNvSpPr/>
            <p:nvPr/>
          </p:nvSpPr>
          <p:spPr>
            <a:xfrm>
              <a:off x="7986320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19" name="object 2819" descr=""/>
            <p:cNvSpPr/>
            <p:nvPr/>
          </p:nvSpPr>
          <p:spPr>
            <a:xfrm>
              <a:off x="7987331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0" name="object 2820" descr=""/>
            <p:cNvSpPr/>
            <p:nvPr/>
          </p:nvSpPr>
          <p:spPr>
            <a:xfrm>
              <a:off x="7987332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1" name="object 2821" descr=""/>
            <p:cNvSpPr/>
            <p:nvPr/>
          </p:nvSpPr>
          <p:spPr>
            <a:xfrm>
              <a:off x="7988343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2" name="object 2822" descr=""/>
            <p:cNvSpPr/>
            <p:nvPr/>
          </p:nvSpPr>
          <p:spPr>
            <a:xfrm>
              <a:off x="7988344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3" name="object 2823" descr=""/>
            <p:cNvSpPr/>
            <p:nvPr/>
          </p:nvSpPr>
          <p:spPr>
            <a:xfrm>
              <a:off x="7989356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4" name="object 2824" descr=""/>
            <p:cNvSpPr/>
            <p:nvPr/>
          </p:nvSpPr>
          <p:spPr>
            <a:xfrm>
              <a:off x="7989356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5" name="object 2825" descr=""/>
            <p:cNvSpPr/>
            <p:nvPr/>
          </p:nvSpPr>
          <p:spPr>
            <a:xfrm>
              <a:off x="7991380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6" name="object 2826" descr=""/>
            <p:cNvSpPr/>
            <p:nvPr/>
          </p:nvSpPr>
          <p:spPr>
            <a:xfrm>
              <a:off x="7991380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7" name="object 2827" descr=""/>
            <p:cNvSpPr/>
            <p:nvPr/>
          </p:nvSpPr>
          <p:spPr>
            <a:xfrm>
              <a:off x="7991380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28" name="object 2828" descr=""/>
            <p:cNvSpPr/>
            <p:nvPr/>
          </p:nvSpPr>
          <p:spPr>
            <a:xfrm>
              <a:off x="7991380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29" name="object 2829" descr=""/>
            <p:cNvSpPr/>
            <p:nvPr/>
          </p:nvSpPr>
          <p:spPr>
            <a:xfrm>
              <a:off x="8384017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0" name="object 2830" descr=""/>
            <p:cNvSpPr/>
            <p:nvPr/>
          </p:nvSpPr>
          <p:spPr>
            <a:xfrm>
              <a:off x="8396160" y="126052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1" name="object 2831" descr=""/>
            <p:cNvSpPr/>
            <p:nvPr/>
          </p:nvSpPr>
          <p:spPr>
            <a:xfrm>
              <a:off x="8396160" y="126052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2" name="object 2832" descr=""/>
            <p:cNvSpPr/>
            <p:nvPr/>
          </p:nvSpPr>
          <p:spPr>
            <a:xfrm>
              <a:off x="8395148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3" name="object 2833" descr=""/>
            <p:cNvSpPr/>
            <p:nvPr/>
          </p:nvSpPr>
          <p:spPr>
            <a:xfrm>
              <a:off x="8395148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4" name="object 2834" descr=""/>
            <p:cNvSpPr/>
            <p:nvPr/>
          </p:nvSpPr>
          <p:spPr>
            <a:xfrm>
              <a:off x="8393124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202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5" name="object 2835" descr=""/>
            <p:cNvSpPr/>
            <p:nvPr/>
          </p:nvSpPr>
          <p:spPr>
            <a:xfrm>
              <a:off x="8393124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202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6" name="object 2836" descr=""/>
            <p:cNvSpPr/>
            <p:nvPr/>
          </p:nvSpPr>
          <p:spPr>
            <a:xfrm>
              <a:off x="8392112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7" name="object 2837" descr=""/>
            <p:cNvSpPr/>
            <p:nvPr/>
          </p:nvSpPr>
          <p:spPr>
            <a:xfrm>
              <a:off x="8392112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38" name="object 2838" descr=""/>
            <p:cNvSpPr/>
            <p:nvPr/>
          </p:nvSpPr>
          <p:spPr>
            <a:xfrm>
              <a:off x="8391100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2143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39" name="object 2839" descr=""/>
            <p:cNvSpPr/>
            <p:nvPr/>
          </p:nvSpPr>
          <p:spPr>
            <a:xfrm>
              <a:off x="8391100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2143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2143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0" name="object 2840" descr=""/>
            <p:cNvSpPr/>
            <p:nvPr/>
          </p:nvSpPr>
          <p:spPr>
            <a:xfrm>
              <a:off x="8389076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2023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2023" y="0"/>
                  </a:lnTo>
                  <a:close/>
                </a:path>
                <a:path w="17779" h="1270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1" name="object 2841" descr=""/>
            <p:cNvSpPr/>
            <p:nvPr/>
          </p:nvSpPr>
          <p:spPr>
            <a:xfrm>
              <a:off x="8389076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70">
                  <a:moveTo>
                    <a:pt x="2023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2" name="object 2842" descr=""/>
            <p:cNvSpPr/>
            <p:nvPr/>
          </p:nvSpPr>
          <p:spPr>
            <a:xfrm>
              <a:off x="8388064" y="12608239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3" name="object 2843" descr=""/>
            <p:cNvSpPr/>
            <p:nvPr/>
          </p:nvSpPr>
          <p:spPr>
            <a:xfrm>
              <a:off x="8388064" y="12608238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70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4" name="object 2844" descr=""/>
            <p:cNvSpPr/>
            <p:nvPr/>
          </p:nvSpPr>
          <p:spPr>
            <a:xfrm>
              <a:off x="8387052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5" name="object 2845" descr=""/>
            <p:cNvSpPr/>
            <p:nvPr/>
          </p:nvSpPr>
          <p:spPr>
            <a:xfrm>
              <a:off x="8387052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6" name="object 2846" descr=""/>
            <p:cNvSpPr/>
            <p:nvPr/>
          </p:nvSpPr>
          <p:spPr>
            <a:xfrm>
              <a:off x="8386040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7" name="object 2847" descr=""/>
            <p:cNvSpPr/>
            <p:nvPr/>
          </p:nvSpPr>
          <p:spPr>
            <a:xfrm>
              <a:off x="8386041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70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48" name="object 2848" descr=""/>
            <p:cNvSpPr/>
            <p:nvPr/>
          </p:nvSpPr>
          <p:spPr>
            <a:xfrm>
              <a:off x="8386040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0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0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0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49" name="object 2849" descr=""/>
            <p:cNvSpPr/>
            <p:nvPr/>
          </p:nvSpPr>
          <p:spPr>
            <a:xfrm>
              <a:off x="8386041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0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0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0" name="object 2850" descr=""/>
            <p:cNvSpPr/>
            <p:nvPr/>
          </p:nvSpPr>
          <p:spPr>
            <a:xfrm>
              <a:off x="8385028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1" name="object 2851" descr=""/>
            <p:cNvSpPr/>
            <p:nvPr/>
          </p:nvSpPr>
          <p:spPr>
            <a:xfrm>
              <a:off x="8385029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2" name="object 2852" descr=""/>
            <p:cNvSpPr/>
            <p:nvPr/>
          </p:nvSpPr>
          <p:spPr>
            <a:xfrm>
              <a:off x="8385028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3" name="object 2853" descr=""/>
            <p:cNvSpPr/>
            <p:nvPr/>
          </p:nvSpPr>
          <p:spPr>
            <a:xfrm>
              <a:off x="8385029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4" name="object 2854" descr=""/>
            <p:cNvSpPr/>
            <p:nvPr/>
          </p:nvSpPr>
          <p:spPr>
            <a:xfrm>
              <a:off x="8384016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5" name="object 2855" descr=""/>
            <p:cNvSpPr/>
            <p:nvPr/>
          </p:nvSpPr>
          <p:spPr>
            <a:xfrm>
              <a:off x="8384017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6" name="object 2856" descr=""/>
            <p:cNvSpPr/>
            <p:nvPr/>
          </p:nvSpPr>
          <p:spPr>
            <a:xfrm>
              <a:off x="8384016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7" name="object 2857" descr=""/>
            <p:cNvSpPr/>
            <p:nvPr/>
          </p:nvSpPr>
          <p:spPr>
            <a:xfrm>
              <a:off x="8384017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58" name="object 2858" descr=""/>
            <p:cNvSpPr/>
            <p:nvPr/>
          </p:nvSpPr>
          <p:spPr>
            <a:xfrm>
              <a:off x="8383004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59" name="object 2859" descr=""/>
            <p:cNvSpPr/>
            <p:nvPr/>
          </p:nvSpPr>
          <p:spPr>
            <a:xfrm>
              <a:off x="8383005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0" name="object 2860" descr=""/>
            <p:cNvSpPr/>
            <p:nvPr/>
          </p:nvSpPr>
          <p:spPr>
            <a:xfrm>
              <a:off x="8383004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1" name="object 2861" descr=""/>
            <p:cNvSpPr/>
            <p:nvPr/>
          </p:nvSpPr>
          <p:spPr>
            <a:xfrm>
              <a:off x="8383005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2" name="object 2862" descr=""/>
            <p:cNvSpPr/>
            <p:nvPr/>
          </p:nvSpPr>
          <p:spPr>
            <a:xfrm>
              <a:off x="8383004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3" name="object 2863" descr=""/>
            <p:cNvSpPr/>
            <p:nvPr/>
          </p:nvSpPr>
          <p:spPr>
            <a:xfrm>
              <a:off x="8383005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4" name="object 2864" descr=""/>
            <p:cNvSpPr/>
            <p:nvPr/>
          </p:nvSpPr>
          <p:spPr>
            <a:xfrm>
              <a:off x="8383004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1011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5" name="object 2865" descr=""/>
            <p:cNvSpPr/>
            <p:nvPr/>
          </p:nvSpPr>
          <p:spPr>
            <a:xfrm>
              <a:off x="8383005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934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6" name="object 2866" descr=""/>
            <p:cNvSpPr/>
            <p:nvPr/>
          </p:nvSpPr>
          <p:spPr>
            <a:xfrm>
              <a:off x="8384016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7" name="object 2867" descr=""/>
            <p:cNvSpPr/>
            <p:nvPr/>
          </p:nvSpPr>
          <p:spPr>
            <a:xfrm>
              <a:off x="8384017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68" name="object 2868" descr=""/>
            <p:cNvSpPr/>
            <p:nvPr/>
          </p:nvSpPr>
          <p:spPr>
            <a:xfrm>
              <a:off x="8384016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69" name="object 2869" descr=""/>
            <p:cNvSpPr/>
            <p:nvPr/>
          </p:nvSpPr>
          <p:spPr>
            <a:xfrm>
              <a:off x="8384017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0" name="object 2870" descr=""/>
            <p:cNvSpPr/>
            <p:nvPr/>
          </p:nvSpPr>
          <p:spPr>
            <a:xfrm>
              <a:off x="8385028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1" name="object 2871" descr=""/>
            <p:cNvSpPr/>
            <p:nvPr/>
          </p:nvSpPr>
          <p:spPr>
            <a:xfrm>
              <a:off x="8385029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5298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2" name="object 2872" descr=""/>
            <p:cNvSpPr/>
            <p:nvPr/>
          </p:nvSpPr>
          <p:spPr>
            <a:xfrm>
              <a:off x="8385028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3" name="object 2873" descr=""/>
            <p:cNvSpPr/>
            <p:nvPr/>
          </p:nvSpPr>
          <p:spPr>
            <a:xfrm>
              <a:off x="8385029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4" name="object 2874" descr=""/>
            <p:cNvSpPr/>
            <p:nvPr/>
          </p:nvSpPr>
          <p:spPr>
            <a:xfrm>
              <a:off x="8386040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5" name="object 2875" descr=""/>
            <p:cNvSpPr/>
            <p:nvPr/>
          </p:nvSpPr>
          <p:spPr>
            <a:xfrm>
              <a:off x="8386041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6" name="object 2876" descr=""/>
            <p:cNvSpPr/>
            <p:nvPr/>
          </p:nvSpPr>
          <p:spPr>
            <a:xfrm>
              <a:off x="8386040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77" name="object 2877" descr=""/>
            <p:cNvSpPr/>
            <p:nvPr/>
          </p:nvSpPr>
          <p:spPr>
            <a:xfrm>
              <a:off x="8386041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78" name="object 2878" descr=""/>
            <p:cNvSpPr/>
            <p:nvPr/>
          </p:nvSpPr>
          <p:spPr>
            <a:xfrm>
              <a:off x="8387052" y="12629490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pic>
          <p:nvPicPr>
            <p:cNvPr id="2879" name="object 2879" descr="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8651172" y="12603179"/>
              <a:ext cx="165960" cy="31370"/>
            </a:xfrm>
            <a:prstGeom prst="rect">
              <a:avLst/>
            </a:prstGeom>
          </p:spPr>
        </p:pic>
        <p:sp>
          <p:nvSpPr>
            <p:cNvPr id="2880" name="object 2880" descr=""/>
            <p:cNvSpPr/>
            <p:nvPr/>
          </p:nvSpPr>
          <p:spPr>
            <a:xfrm>
              <a:off x="8387052" y="1262948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70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1" name="object 2881" descr=""/>
            <p:cNvSpPr/>
            <p:nvPr/>
          </p:nvSpPr>
          <p:spPr>
            <a:xfrm>
              <a:off x="8388064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2" name="object 2882" descr=""/>
            <p:cNvSpPr/>
            <p:nvPr/>
          </p:nvSpPr>
          <p:spPr>
            <a:xfrm>
              <a:off x="8388064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3" name="object 2883" descr=""/>
            <p:cNvSpPr/>
            <p:nvPr/>
          </p:nvSpPr>
          <p:spPr>
            <a:xfrm>
              <a:off x="8389076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4" name="object 2884" descr=""/>
            <p:cNvSpPr/>
            <p:nvPr/>
          </p:nvSpPr>
          <p:spPr>
            <a:xfrm>
              <a:off x="8389076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5" name="object 2885" descr=""/>
            <p:cNvSpPr/>
            <p:nvPr/>
          </p:nvSpPr>
          <p:spPr>
            <a:xfrm>
              <a:off x="8391100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6" name="object 2886" descr=""/>
            <p:cNvSpPr/>
            <p:nvPr/>
          </p:nvSpPr>
          <p:spPr>
            <a:xfrm>
              <a:off x="8391100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7" name="object 2887" descr=""/>
            <p:cNvSpPr/>
            <p:nvPr/>
          </p:nvSpPr>
          <p:spPr>
            <a:xfrm>
              <a:off x="8392112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88" name="object 2888" descr=""/>
            <p:cNvSpPr/>
            <p:nvPr/>
          </p:nvSpPr>
          <p:spPr>
            <a:xfrm>
              <a:off x="8392112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89" name="object 2889" descr=""/>
            <p:cNvSpPr/>
            <p:nvPr/>
          </p:nvSpPr>
          <p:spPr>
            <a:xfrm>
              <a:off x="8393124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0" name="object 2890" descr=""/>
            <p:cNvSpPr/>
            <p:nvPr/>
          </p:nvSpPr>
          <p:spPr>
            <a:xfrm>
              <a:off x="8393124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1" name="object 2891" descr=""/>
            <p:cNvSpPr/>
            <p:nvPr/>
          </p:nvSpPr>
          <p:spPr>
            <a:xfrm>
              <a:off x="8395148" y="126335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2" name="object 2892" descr=""/>
            <p:cNvSpPr/>
            <p:nvPr/>
          </p:nvSpPr>
          <p:spPr>
            <a:xfrm>
              <a:off x="8395148" y="126335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3" name="object 2893" descr=""/>
            <p:cNvSpPr/>
            <p:nvPr/>
          </p:nvSpPr>
          <p:spPr>
            <a:xfrm>
              <a:off x="8395148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4" name="object 2894" descr=""/>
            <p:cNvSpPr/>
            <p:nvPr/>
          </p:nvSpPr>
          <p:spPr>
            <a:xfrm>
              <a:off x="8395148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5" name="object 2895" descr=""/>
            <p:cNvSpPr/>
            <p:nvPr/>
          </p:nvSpPr>
          <p:spPr>
            <a:xfrm>
              <a:off x="8517594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6" name="object 2896" descr=""/>
            <p:cNvSpPr/>
            <p:nvPr/>
          </p:nvSpPr>
          <p:spPr>
            <a:xfrm>
              <a:off x="8529738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7" name="object 2897" descr=""/>
            <p:cNvSpPr/>
            <p:nvPr/>
          </p:nvSpPr>
          <p:spPr>
            <a:xfrm>
              <a:off x="8529738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898" name="object 2898" descr=""/>
            <p:cNvSpPr/>
            <p:nvPr/>
          </p:nvSpPr>
          <p:spPr>
            <a:xfrm>
              <a:off x="8528726" y="126052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899" name="object 2899" descr=""/>
            <p:cNvSpPr/>
            <p:nvPr/>
          </p:nvSpPr>
          <p:spPr>
            <a:xfrm>
              <a:off x="8528726" y="1260520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0" name="object 2900" descr=""/>
            <p:cNvSpPr/>
            <p:nvPr/>
          </p:nvSpPr>
          <p:spPr>
            <a:xfrm>
              <a:off x="8527713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1" name="object 2901" descr=""/>
            <p:cNvSpPr/>
            <p:nvPr/>
          </p:nvSpPr>
          <p:spPr>
            <a:xfrm>
              <a:off x="8527714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2" name="object 2902" descr=""/>
            <p:cNvSpPr/>
            <p:nvPr/>
          </p:nvSpPr>
          <p:spPr>
            <a:xfrm>
              <a:off x="8526702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3" name="object 2903" descr=""/>
            <p:cNvSpPr/>
            <p:nvPr/>
          </p:nvSpPr>
          <p:spPr>
            <a:xfrm>
              <a:off x="8526702" y="126062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4" name="object 2904" descr=""/>
            <p:cNvSpPr/>
            <p:nvPr/>
          </p:nvSpPr>
          <p:spPr>
            <a:xfrm>
              <a:off x="8524678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5" name="object 2905" descr=""/>
            <p:cNvSpPr/>
            <p:nvPr/>
          </p:nvSpPr>
          <p:spPr>
            <a:xfrm>
              <a:off x="8524678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6" name="object 2906" descr=""/>
            <p:cNvSpPr/>
            <p:nvPr/>
          </p:nvSpPr>
          <p:spPr>
            <a:xfrm>
              <a:off x="8523666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7" name="object 2907" descr=""/>
            <p:cNvSpPr/>
            <p:nvPr/>
          </p:nvSpPr>
          <p:spPr>
            <a:xfrm>
              <a:off x="8523666" y="1260722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08" name="object 2908" descr=""/>
            <p:cNvSpPr/>
            <p:nvPr/>
          </p:nvSpPr>
          <p:spPr>
            <a:xfrm>
              <a:off x="8522654" y="12608239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09" name="object 2909" descr=""/>
            <p:cNvSpPr/>
            <p:nvPr/>
          </p:nvSpPr>
          <p:spPr>
            <a:xfrm>
              <a:off x="8522654" y="12608238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70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0" name="object 2910" descr=""/>
            <p:cNvSpPr/>
            <p:nvPr/>
          </p:nvSpPr>
          <p:spPr>
            <a:xfrm>
              <a:off x="8521642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1" name="object 2911" descr=""/>
            <p:cNvSpPr/>
            <p:nvPr/>
          </p:nvSpPr>
          <p:spPr>
            <a:xfrm>
              <a:off x="8521642" y="12609250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 h="0">
                  <a:moveTo>
                    <a:pt x="20239" y="0"/>
                  </a:moveTo>
                  <a:lnTo>
                    <a:pt x="1011" y="0"/>
                  </a:lnTo>
                  <a:lnTo>
                    <a:pt x="21250" y="0"/>
                  </a:lnTo>
                  <a:lnTo>
                    <a:pt x="20239" y="0"/>
                  </a:lnTo>
                  <a:close/>
                </a:path>
                <a:path w="21590" h="0">
                  <a:moveTo>
                    <a:pt x="1011" y="0"/>
                  </a:moveTo>
                  <a:lnTo>
                    <a:pt x="21250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2" name="object 2912" descr=""/>
            <p:cNvSpPr/>
            <p:nvPr/>
          </p:nvSpPr>
          <p:spPr>
            <a:xfrm>
              <a:off x="8520630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3" name="object 2913" descr=""/>
            <p:cNvSpPr/>
            <p:nvPr/>
          </p:nvSpPr>
          <p:spPr>
            <a:xfrm>
              <a:off x="8520630" y="12609250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70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4" name="object 2914" descr=""/>
            <p:cNvSpPr/>
            <p:nvPr/>
          </p:nvSpPr>
          <p:spPr>
            <a:xfrm>
              <a:off x="8520630" y="126102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0" y="0"/>
                  </a:moveTo>
                  <a:lnTo>
                    <a:pt x="0" y="2023"/>
                  </a:lnTo>
                  <a:lnTo>
                    <a:pt x="23274" y="2023"/>
                  </a:lnTo>
                  <a:lnTo>
                    <a:pt x="0" y="0"/>
                  </a:lnTo>
                  <a:close/>
                </a:path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5" name="object 2915" descr=""/>
            <p:cNvSpPr/>
            <p:nvPr/>
          </p:nvSpPr>
          <p:spPr>
            <a:xfrm>
              <a:off x="8520630" y="12610262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40">
                  <a:moveTo>
                    <a:pt x="23274" y="0"/>
                  </a:moveTo>
                  <a:lnTo>
                    <a:pt x="0" y="0"/>
                  </a:lnTo>
                  <a:lnTo>
                    <a:pt x="23274" y="2023"/>
                  </a:lnTo>
                  <a:lnTo>
                    <a:pt x="23274" y="0"/>
                  </a:lnTo>
                  <a:close/>
                </a:path>
                <a:path w="23495" h="2540">
                  <a:moveTo>
                    <a:pt x="0" y="0"/>
                  </a:moveTo>
                  <a:lnTo>
                    <a:pt x="2327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6" name="object 2916" descr=""/>
            <p:cNvSpPr/>
            <p:nvPr/>
          </p:nvSpPr>
          <p:spPr>
            <a:xfrm>
              <a:off x="8519618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70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7" name="object 2917" descr=""/>
            <p:cNvSpPr/>
            <p:nvPr/>
          </p:nvSpPr>
          <p:spPr>
            <a:xfrm>
              <a:off x="8519618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70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18" name="object 2918" descr=""/>
            <p:cNvSpPr/>
            <p:nvPr/>
          </p:nvSpPr>
          <p:spPr>
            <a:xfrm>
              <a:off x="8518606" y="1261329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70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19" name="object 2919" descr=""/>
            <p:cNvSpPr/>
            <p:nvPr/>
          </p:nvSpPr>
          <p:spPr>
            <a:xfrm>
              <a:off x="8518606" y="1261329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70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0" name="object 2920" descr=""/>
            <p:cNvSpPr/>
            <p:nvPr/>
          </p:nvSpPr>
          <p:spPr>
            <a:xfrm>
              <a:off x="8518606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1" name="object 2921" descr=""/>
            <p:cNvSpPr/>
            <p:nvPr/>
          </p:nvSpPr>
          <p:spPr>
            <a:xfrm>
              <a:off x="8518606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2" name="object 2922" descr=""/>
            <p:cNvSpPr/>
            <p:nvPr/>
          </p:nvSpPr>
          <p:spPr>
            <a:xfrm>
              <a:off x="8518606" y="1261532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3" name="object 2923" descr=""/>
            <p:cNvSpPr/>
            <p:nvPr/>
          </p:nvSpPr>
          <p:spPr>
            <a:xfrm>
              <a:off x="8518606" y="1261532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4" name="object 2924" descr=""/>
            <p:cNvSpPr/>
            <p:nvPr/>
          </p:nvSpPr>
          <p:spPr>
            <a:xfrm>
              <a:off x="8517594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70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5" name="object 2925" descr=""/>
            <p:cNvSpPr/>
            <p:nvPr/>
          </p:nvSpPr>
          <p:spPr>
            <a:xfrm>
              <a:off x="8517594" y="12617346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70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6" name="object 2926" descr=""/>
            <p:cNvSpPr/>
            <p:nvPr/>
          </p:nvSpPr>
          <p:spPr>
            <a:xfrm>
              <a:off x="8517594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7" name="object 2927" descr=""/>
            <p:cNvSpPr/>
            <p:nvPr/>
          </p:nvSpPr>
          <p:spPr>
            <a:xfrm>
              <a:off x="8517594" y="12618358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28" name="object 2928" descr=""/>
            <p:cNvSpPr/>
            <p:nvPr/>
          </p:nvSpPr>
          <p:spPr>
            <a:xfrm>
              <a:off x="8517594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29" name="object 2929" descr=""/>
            <p:cNvSpPr/>
            <p:nvPr/>
          </p:nvSpPr>
          <p:spPr>
            <a:xfrm>
              <a:off x="8517594" y="12619370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0" name="object 2930" descr=""/>
            <p:cNvSpPr/>
            <p:nvPr/>
          </p:nvSpPr>
          <p:spPr>
            <a:xfrm>
              <a:off x="8517594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1" name="object 2931" descr=""/>
            <p:cNvSpPr/>
            <p:nvPr/>
          </p:nvSpPr>
          <p:spPr>
            <a:xfrm>
              <a:off x="8517594" y="12621394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70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2" name="object 2932" descr=""/>
            <p:cNvSpPr/>
            <p:nvPr/>
          </p:nvSpPr>
          <p:spPr>
            <a:xfrm>
              <a:off x="8518606" y="1262240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3" name="object 2933" descr=""/>
            <p:cNvSpPr/>
            <p:nvPr/>
          </p:nvSpPr>
          <p:spPr>
            <a:xfrm>
              <a:off x="8518606" y="1262240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4" name="object 2934" descr=""/>
            <p:cNvSpPr/>
            <p:nvPr/>
          </p:nvSpPr>
          <p:spPr>
            <a:xfrm>
              <a:off x="8518606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5" name="object 2935" descr=""/>
            <p:cNvSpPr/>
            <p:nvPr/>
          </p:nvSpPr>
          <p:spPr>
            <a:xfrm>
              <a:off x="8518606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6" name="object 2936" descr=""/>
            <p:cNvSpPr/>
            <p:nvPr/>
          </p:nvSpPr>
          <p:spPr>
            <a:xfrm>
              <a:off x="8518606" y="1262443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1011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7" name="object 2937" descr=""/>
            <p:cNvSpPr/>
            <p:nvPr/>
          </p:nvSpPr>
          <p:spPr>
            <a:xfrm>
              <a:off x="8518606" y="1262443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6310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38" name="object 2938" descr=""/>
            <p:cNvSpPr/>
            <p:nvPr/>
          </p:nvSpPr>
          <p:spPr>
            <a:xfrm>
              <a:off x="8519618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39" name="object 2939" descr=""/>
            <p:cNvSpPr/>
            <p:nvPr/>
          </p:nvSpPr>
          <p:spPr>
            <a:xfrm>
              <a:off x="8519618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0" name="object 2940" descr=""/>
            <p:cNvSpPr/>
            <p:nvPr/>
          </p:nvSpPr>
          <p:spPr>
            <a:xfrm>
              <a:off x="8520630" y="1262746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1" name="object 2941" descr=""/>
            <p:cNvSpPr/>
            <p:nvPr/>
          </p:nvSpPr>
          <p:spPr>
            <a:xfrm>
              <a:off x="8520630" y="1262746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2" name="object 2942" descr=""/>
            <p:cNvSpPr/>
            <p:nvPr/>
          </p:nvSpPr>
          <p:spPr>
            <a:xfrm>
              <a:off x="8520630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3" name="object 2943" descr=""/>
            <p:cNvSpPr/>
            <p:nvPr/>
          </p:nvSpPr>
          <p:spPr>
            <a:xfrm>
              <a:off x="8520630" y="1262847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70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4" name="object 2944" descr=""/>
            <p:cNvSpPr/>
            <p:nvPr/>
          </p:nvSpPr>
          <p:spPr>
            <a:xfrm>
              <a:off x="8521642" y="12629490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5" name="object 2945" descr=""/>
            <p:cNvSpPr/>
            <p:nvPr/>
          </p:nvSpPr>
          <p:spPr>
            <a:xfrm>
              <a:off x="8521642" y="1262948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70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70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6" name="object 2946" descr=""/>
            <p:cNvSpPr/>
            <p:nvPr/>
          </p:nvSpPr>
          <p:spPr>
            <a:xfrm>
              <a:off x="8522654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7" name="object 2947" descr=""/>
            <p:cNvSpPr/>
            <p:nvPr/>
          </p:nvSpPr>
          <p:spPr>
            <a:xfrm>
              <a:off x="8522654" y="12630501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70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48" name="object 2948" descr=""/>
            <p:cNvSpPr/>
            <p:nvPr/>
          </p:nvSpPr>
          <p:spPr>
            <a:xfrm>
              <a:off x="8523666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49" name="object 2949" descr=""/>
            <p:cNvSpPr/>
            <p:nvPr/>
          </p:nvSpPr>
          <p:spPr>
            <a:xfrm>
              <a:off x="8523666" y="1263151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0" name="object 2950" descr=""/>
            <p:cNvSpPr/>
            <p:nvPr/>
          </p:nvSpPr>
          <p:spPr>
            <a:xfrm>
              <a:off x="8524678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1" name="object 2951" descr=""/>
            <p:cNvSpPr/>
            <p:nvPr/>
          </p:nvSpPr>
          <p:spPr>
            <a:xfrm>
              <a:off x="8524678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2" name="object 2952" descr=""/>
            <p:cNvSpPr/>
            <p:nvPr/>
          </p:nvSpPr>
          <p:spPr>
            <a:xfrm>
              <a:off x="8526702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3" name="object 2953" descr=""/>
            <p:cNvSpPr/>
            <p:nvPr/>
          </p:nvSpPr>
          <p:spPr>
            <a:xfrm>
              <a:off x="8526702" y="1263252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4" name="object 2954" descr=""/>
            <p:cNvSpPr/>
            <p:nvPr/>
          </p:nvSpPr>
          <p:spPr>
            <a:xfrm>
              <a:off x="8527714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5" name="object 2955" descr=""/>
            <p:cNvSpPr/>
            <p:nvPr/>
          </p:nvSpPr>
          <p:spPr>
            <a:xfrm>
              <a:off x="8527714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6" name="object 2956" descr=""/>
            <p:cNvSpPr/>
            <p:nvPr/>
          </p:nvSpPr>
          <p:spPr>
            <a:xfrm>
              <a:off x="8528726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7" name="object 2957" descr=""/>
            <p:cNvSpPr/>
            <p:nvPr/>
          </p:nvSpPr>
          <p:spPr>
            <a:xfrm>
              <a:off x="8528726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58" name="object 2958" descr=""/>
            <p:cNvSpPr/>
            <p:nvPr/>
          </p:nvSpPr>
          <p:spPr>
            <a:xfrm>
              <a:off x="8528726" y="12633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59" name="object 2959" descr=""/>
            <p:cNvSpPr/>
            <p:nvPr/>
          </p:nvSpPr>
          <p:spPr>
            <a:xfrm>
              <a:off x="8528726" y="12633537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0" name="object 2960" descr=""/>
            <p:cNvSpPr/>
            <p:nvPr/>
          </p:nvSpPr>
          <p:spPr>
            <a:xfrm>
              <a:off x="8921363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1" name="object 2961" descr=""/>
            <p:cNvSpPr/>
            <p:nvPr/>
          </p:nvSpPr>
          <p:spPr>
            <a:xfrm>
              <a:off x="8933506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2" name="object 2962" descr=""/>
            <p:cNvSpPr/>
            <p:nvPr/>
          </p:nvSpPr>
          <p:spPr>
            <a:xfrm>
              <a:off x="8933506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3" name="object 2963" descr=""/>
            <p:cNvSpPr/>
            <p:nvPr/>
          </p:nvSpPr>
          <p:spPr>
            <a:xfrm>
              <a:off x="893249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4" name="object 2964" descr=""/>
            <p:cNvSpPr/>
            <p:nvPr/>
          </p:nvSpPr>
          <p:spPr>
            <a:xfrm>
              <a:off x="893249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5" name="object 2965" descr=""/>
            <p:cNvSpPr/>
            <p:nvPr/>
          </p:nvSpPr>
          <p:spPr>
            <a:xfrm>
              <a:off x="8930470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2023" y="0"/>
                  </a:moveTo>
                  <a:lnTo>
                    <a:pt x="0" y="1011"/>
                  </a:lnTo>
                  <a:lnTo>
                    <a:pt x="10119" y="1011"/>
                  </a:lnTo>
                  <a:lnTo>
                    <a:pt x="2023" y="0"/>
                  </a:lnTo>
                  <a:close/>
                </a:path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6" name="object 2966" descr=""/>
            <p:cNvSpPr/>
            <p:nvPr/>
          </p:nvSpPr>
          <p:spPr>
            <a:xfrm>
              <a:off x="8930470" y="126052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8095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8095" y="0"/>
                  </a:lnTo>
                  <a:close/>
                </a:path>
                <a:path w="10159" h="1270">
                  <a:moveTo>
                    <a:pt x="2023" y="0"/>
                  </a:moveTo>
                  <a:lnTo>
                    <a:pt x="10119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7" name="object 2967" descr=""/>
            <p:cNvSpPr/>
            <p:nvPr/>
          </p:nvSpPr>
          <p:spPr>
            <a:xfrm>
              <a:off x="892945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68" name="object 2968" descr=""/>
            <p:cNvSpPr/>
            <p:nvPr/>
          </p:nvSpPr>
          <p:spPr>
            <a:xfrm>
              <a:off x="892945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69" name="object 2969" descr=""/>
            <p:cNvSpPr/>
            <p:nvPr/>
          </p:nvSpPr>
          <p:spPr>
            <a:xfrm>
              <a:off x="892844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0" name="object 2970" descr=""/>
            <p:cNvSpPr/>
            <p:nvPr/>
          </p:nvSpPr>
          <p:spPr>
            <a:xfrm>
              <a:off x="892844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1" name="object 2971" descr=""/>
            <p:cNvSpPr/>
            <p:nvPr/>
          </p:nvSpPr>
          <p:spPr>
            <a:xfrm>
              <a:off x="892743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2" name="object 2972" descr=""/>
            <p:cNvSpPr/>
            <p:nvPr/>
          </p:nvSpPr>
          <p:spPr>
            <a:xfrm>
              <a:off x="892743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3" name="object 2973" descr=""/>
            <p:cNvSpPr/>
            <p:nvPr/>
          </p:nvSpPr>
          <p:spPr>
            <a:xfrm>
              <a:off x="8926422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4" name="object 2974" descr=""/>
            <p:cNvSpPr/>
            <p:nvPr/>
          </p:nvSpPr>
          <p:spPr>
            <a:xfrm>
              <a:off x="8926422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5" name="object 2975" descr=""/>
            <p:cNvSpPr/>
            <p:nvPr/>
          </p:nvSpPr>
          <p:spPr>
            <a:xfrm>
              <a:off x="8925411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6" name="object 2976" descr=""/>
            <p:cNvSpPr/>
            <p:nvPr/>
          </p:nvSpPr>
          <p:spPr>
            <a:xfrm>
              <a:off x="8925411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7" name="object 2977" descr=""/>
            <p:cNvSpPr/>
            <p:nvPr/>
          </p:nvSpPr>
          <p:spPr>
            <a:xfrm>
              <a:off x="8924398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78" name="object 2978" descr=""/>
            <p:cNvSpPr/>
            <p:nvPr/>
          </p:nvSpPr>
          <p:spPr>
            <a:xfrm>
              <a:off x="8924399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79" name="object 2979" descr=""/>
            <p:cNvSpPr/>
            <p:nvPr/>
          </p:nvSpPr>
          <p:spPr>
            <a:xfrm>
              <a:off x="8923386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0" name="object 2980" descr=""/>
            <p:cNvSpPr/>
            <p:nvPr/>
          </p:nvSpPr>
          <p:spPr>
            <a:xfrm>
              <a:off x="8923387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1" name="object 2981" descr=""/>
            <p:cNvSpPr/>
            <p:nvPr/>
          </p:nvSpPr>
          <p:spPr>
            <a:xfrm>
              <a:off x="8922374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2" name="object 2982" descr=""/>
            <p:cNvSpPr/>
            <p:nvPr/>
          </p:nvSpPr>
          <p:spPr>
            <a:xfrm>
              <a:off x="8922375" y="12612286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3" name="object 2983" descr=""/>
            <p:cNvSpPr/>
            <p:nvPr/>
          </p:nvSpPr>
          <p:spPr>
            <a:xfrm>
              <a:off x="8922374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4" name="object 2984" descr=""/>
            <p:cNvSpPr/>
            <p:nvPr/>
          </p:nvSpPr>
          <p:spPr>
            <a:xfrm>
              <a:off x="8922375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5" name="object 2985" descr=""/>
            <p:cNvSpPr/>
            <p:nvPr/>
          </p:nvSpPr>
          <p:spPr>
            <a:xfrm>
              <a:off x="8921363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6" name="object 2986" descr=""/>
            <p:cNvSpPr/>
            <p:nvPr/>
          </p:nvSpPr>
          <p:spPr>
            <a:xfrm>
              <a:off x="8921363" y="1261431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70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7" name="object 2987" descr=""/>
            <p:cNvSpPr/>
            <p:nvPr/>
          </p:nvSpPr>
          <p:spPr>
            <a:xfrm>
              <a:off x="8921363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88" name="object 2988" descr=""/>
            <p:cNvSpPr/>
            <p:nvPr/>
          </p:nvSpPr>
          <p:spPr>
            <a:xfrm>
              <a:off x="8921363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89" name="object 2989" descr=""/>
            <p:cNvSpPr/>
            <p:nvPr/>
          </p:nvSpPr>
          <p:spPr>
            <a:xfrm>
              <a:off x="8921363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0" name="object 2990" descr=""/>
            <p:cNvSpPr/>
            <p:nvPr/>
          </p:nvSpPr>
          <p:spPr>
            <a:xfrm>
              <a:off x="8921363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1" name="object 2991" descr=""/>
            <p:cNvSpPr/>
            <p:nvPr/>
          </p:nvSpPr>
          <p:spPr>
            <a:xfrm>
              <a:off x="8921363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2" name="object 2992" descr=""/>
            <p:cNvSpPr/>
            <p:nvPr/>
          </p:nvSpPr>
          <p:spPr>
            <a:xfrm>
              <a:off x="8921363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3" name="object 2993" descr=""/>
            <p:cNvSpPr/>
            <p:nvPr/>
          </p:nvSpPr>
          <p:spPr>
            <a:xfrm>
              <a:off x="8921363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4" name="object 2994" descr=""/>
            <p:cNvSpPr/>
            <p:nvPr/>
          </p:nvSpPr>
          <p:spPr>
            <a:xfrm>
              <a:off x="8921363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5" name="object 2995" descr=""/>
            <p:cNvSpPr/>
            <p:nvPr/>
          </p:nvSpPr>
          <p:spPr>
            <a:xfrm>
              <a:off x="8921363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6" name="object 2996" descr=""/>
            <p:cNvSpPr/>
            <p:nvPr/>
          </p:nvSpPr>
          <p:spPr>
            <a:xfrm>
              <a:off x="8921363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7" name="object 2997" descr=""/>
            <p:cNvSpPr/>
            <p:nvPr/>
          </p:nvSpPr>
          <p:spPr>
            <a:xfrm>
              <a:off x="8921363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2998" name="object 2998" descr=""/>
            <p:cNvSpPr/>
            <p:nvPr/>
          </p:nvSpPr>
          <p:spPr>
            <a:xfrm>
              <a:off x="8921363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2999" name="object 2999" descr=""/>
            <p:cNvSpPr/>
            <p:nvPr/>
          </p:nvSpPr>
          <p:spPr>
            <a:xfrm>
              <a:off x="8921363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0" name="object 3000" descr=""/>
            <p:cNvSpPr/>
            <p:nvPr/>
          </p:nvSpPr>
          <p:spPr>
            <a:xfrm>
              <a:off x="8921363" y="1262341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001" name="object 3001" descr="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9189530" y="12603179"/>
              <a:ext cx="165960" cy="31370"/>
            </a:xfrm>
            <a:prstGeom prst="rect">
              <a:avLst/>
            </a:prstGeom>
          </p:spPr>
        </p:pic>
        <p:sp>
          <p:nvSpPr>
            <p:cNvPr id="3002" name="object 3002" descr=""/>
            <p:cNvSpPr/>
            <p:nvPr/>
          </p:nvSpPr>
          <p:spPr>
            <a:xfrm>
              <a:off x="8922374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3" name="object 3003" descr=""/>
            <p:cNvSpPr/>
            <p:nvPr/>
          </p:nvSpPr>
          <p:spPr>
            <a:xfrm>
              <a:off x="8922375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6310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4" name="object 3004" descr=""/>
            <p:cNvSpPr/>
            <p:nvPr/>
          </p:nvSpPr>
          <p:spPr>
            <a:xfrm>
              <a:off x="8922374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5" name="object 3005" descr=""/>
            <p:cNvSpPr/>
            <p:nvPr/>
          </p:nvSpPr>
          <p:spPr>
            <a:xfrm>
              <a:off x="8922375" y="12626454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6" name="object 3006" descr=""/>
            <p:cNvSpPr/>
            <p:nvPr/>
          </p:nvSpPr>
          <p:spPr>
            <a:xfrm>
              <a:off x="8923386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7" name="object 3007" descr=""/>
            <p:cNvSpPr/>
            <p:nvPr/>
          </p:nvSpPr>
          <p:spPr>
            <a:xfrm>
              <a:off x="8923387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08" name="object 3008" descr=""/>
            <p:cNvSpPr/>
            <p:nvPr/>
          </p:nvSpPr>
          <p:spPr>
            <a:xfrm>
              <a:off x="8924398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09" name="object 3009" descr=""/>
            <p:cNvSpPr/>
            <p:nvPr/>
          </p:nvSpPr>
          <p:spPr>
            <a:xfrm>
              <a:off x="8924399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0" name="object 3010" descr=""/>
            <p:cNvSpPr/>
            <p:nvPr/>
          </p:nvSpPr>
          <p:spPr>
            <a:xfrm>
              <a:off x="8925410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1" name="object 3011" descr=""/>
            <p:cNvSpPr/>
            <p:nvPr/>
          </p:nvSpPr>
          <p:spPr>
            <a:xfrm>
              <a:off x="8925411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2" name="object 3012" descr=""/>
            <p:cNvSpPr/>
            <p:nvPr/>
          </p:nvSpPr>
          <p:spPr>
            <a:xfrm>
              <a:off x="8926422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3" name="object 3013" descr=""/>
            <p:cNvSpPr/>
            <p:nvPr/>
          </p:nvSpPr>
          <p:spPr>
            <a:xfrm>
              <a:off x="8926422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4" name="object 3014" descr=""/>
            <p:cNvSpPr/>
            <p:nvPr/>
          </p:nvSpPr>
          <p:spPr>
            <a:xfrm>
              <a:off x="892743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5" name="object 3015" descr=""/>
            <p:cNvSpPr/>
            <p:nvPr/>
          </p:nvSpPr>
          <p:spPr>
            <a:xfrm>
              <a:off x="892743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6" name="object 3016" descr=""/>
            <p:cNvSpPr/>
            <p:nvPr/>
          </p:nvSpPr>
          <p:spPr>
            <a:xfrm>
              <a:off x="892844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7" name="object 3017" descr=""/>
            <p:cNvSpPr/>
            <p:nvPr/>
          </p:nvSpPr>
          <p:spPr>
            <a:xfrm>
              <a:off x="892844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18" name="object 3018" descr=""/>
            <p:cNvSpPr/>
            <p:nvPr/>
          </p:nvSpPr>
          <p:spPr>
            <a:xfrm>
              <a:off x="892945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19" name="object 3019" descr=""/>
            <p:cNvSpPr/>
            <p:nvPr/>
          </p:nvSpPr>
          <p:spPr>
            <a:xfrm>
              <a:off x="892945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0" name="object 3020" descr=""/>
            <p:cNvSpPr/>
            <p:nvPr/>
          </p:nvSpPr>
          <p:spPr>
            <a:xfrm>
              <a:off x="8930470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1" name="object 3021" descr=""/>
            <p:cNvSpPr/>
            <p:nvPr/>
          </p:nvSpPr>
          <p:spPr>
            <a:xfrm>
              <a:off x="8930470" y="1263353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2" name="object 3022" descr=""/>
            <p:cNvSpPr/>
            <p:nvPr/>
          </p:nvSpPr>
          <p:spPr>
            <a:xfrm>
              <a:off x="8932494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3" name="object 3023" descr=""/>
            <p:cNvSpPr/>
            <p:nvPr/>
          </p:nvSpPr>
          <p:spPr>
            <a:xfrm>
              <a:off x="8932494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4" name="object 3024" descr=""/>
            <p:cNvSpPr/>
            <p:nvPr/>
          </p:nvSpPr>
          <p:spPr>
            <a:xfrm>
              <a:off x="893249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5" name="object 3025" descr=""/>
            <p:cNvSpPr/>
            <p:nvPr/>
          </p:nvSpPr>
          <p:spPr>
            <a:xfrm>
              <a:off x="893249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6" name="object 3026" descr=""/>
            <p:cNvSpPr/>
            <p:nvPr/>
          </p:nvSpPr>
          <p:spPr>
            <a:xfrm>
              <a:off x="9055952" y="12604191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5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7" name="object 3027" descr=""/>
            <p:cNvSpPr/>
            <p:nvPr/>
          </p:nvSpPr>
          <p:spPr>
            <a:xfrm>
              <a:off x="9068096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28" name="object 3028" descr=""/>
            <p:cNvSpPr/>
            <p:nvPr/>
          </p:nvSpPr>
          <p:spPr>
            <a:xfrm>
              <a:off x="9068096" y="126052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29" name="object 3029" descr=""/>
            <p:cNvSpPr/>
            <p:nvPr/>
          </p:nvSpPr>
          <p:spPr>
            <a:xfrm>
              <a:off x="906708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0" name="object 3030" descr=""/>
            <p:cNvSpPr/>
            <p:nvPr/>
          </p:nvSpPr>
          <p:spPr>
            <a:xfrm>
              <a:off x="9067084" y="126052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1" name="object 3031" descr=""/>
            <p:cNvSpPr/>
            <p:nvPr/>
          </p:nvSpPr>
          <p:spPr>
            <a:xfrm>
              <a:off x="9065060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2023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2023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2" name="object 3032" descr=""/>
            <p:cNvSpPr/>
            <p:nvPr/>
          </p:nvSpPr>
          <p:spPr>
            <a:xfrm>
              <a:off x="9065060" y="1260520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2023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2023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3" name="object 3033" descr=""/>
            <p:cNvSpPr/>
            <p:nvPr/>
          </p:nvSpPr>
          <p:spPr>
            <a:xfrm>
              <a:off x="906404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4" name="object 3034" descr=""/>
            <p:cNvSpPr/>
            <p:nvPr/>
          </p:nvSpPr>
          <p:spPr>
            <a:xfrm>
              <a:off x="9064048" y="12606215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5" name="object 3035" descr=""/>
            <p:cNvSpPr/>
            <p:nvPr/>
          </p:nvSpPr>
          <p:spPr>
            <a:xfrm>
              <a:off x="906303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6" name="object 3036" descr=""/>
            <p:cNvSpPr/>
            <p:nvPr/>
          </p:nvSpPr>
          <p:spPr>
            <a:xfrm>
              <a:off x="9063036" y="1260621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7" name="object 3037" descr=""/>
            <p:cNvSpPr/>
            <p:nvPr/>
          </p:nvSpPr>
          <p:spPr>
            <a:xfrm>
              <a:off x="906202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38" name="object 3038" descr=""/>
            <p:cNvSpPr/>
            <p:nvPr/>
          </p:nvSpPr>
          <p:spPr>
            <a:xfrm>
              <a:off x="906202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39" name="object 3039" descr=""/>
            <p:cNvSpPr/>
            <p:nvPr/>
          </p:nvSpPr>
          <p:spPr>
            <a:xfrm>
              <a:off x="9061012" y="1260823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0" name="object 3040" descr=""/>
            <p:cNvSpPr/>
            <p:nvPr/>
          </p:nvSpPr>
          <p:spPr>
            <a:xfrm>
              <a:off x="9061012" y="12608238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1" name="object 3041" descr=""/>
            <p:cNvSpPr/>
            <p:nvPr/>
          </p:nvSpPr>
          <p:spPr>
            <a:xfrm>
              <a:off x="9060000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2" name="object 3042" descr=""/>
            <p:cNvSpPr/>
            <p:nvPr/>
          </p:nvSpPr>
          <p:spPr>
            <a:xfrm>
              <a:off x="9060000" y="12609250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 h="0">
                  <a:moveTo>
                    <a:pt x="19227" y="0"/>
                  </a:moveTo>
                  <a:lnTo>
                    <a:pt x="1011" y="0"/>
                  </a:lnTo>
                  <a:lnTo>
                    <a:pt x="20239" y="0"/>
                  </a:lnTo>
                  <a:lnTo>
                    <a:pt x="19227" y="0"/>
                  </a:lnTo>
                  <a:close/>
                </a:path>
                <a:path w="20320" h="0">
                  <a:moveTo>
                    <a:pt x="1011" y="0"/>
                  </a:moveTo>
                  <a:lnTo>
                    <a:pt x="2023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3" name="object 3043" descr=""/>
            <p:cNvSpPr/>
            <p:nvPr/>
          </p:nvSpPr>
          <p:spPr>
            <a:xfrm>
              <a:off x="9058988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4" name="object 3044" descr=""/>
            <p:cNvSpPr/>
            <p:nvPr/>
          </p:nvSpPr>
          <p:spPr>
            <a:xfrm>
              <a:off x="9058988" y="12609250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70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5" name="object 3045" descr=""/>
            <p:cNvSpPr/>
            <p:nvPr/>
          </p:nvSpPr>
          <p:spPr>
            <a:xfrm>
              <a:off x="9057976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1011" y="0"/>
                  </a:moveTo>
                  <a:lnTo>
                    <a:pt x="0" y="2023"/>
                  </a:lnTo>
                  <a:lnTo>
                    <a:pt x="24286" y="2023"/>
                  </a:lnTo>
                  <a:lnTo>
                    <a:pt x="1011" y="0"/>
                  </a:lnTo>
                  <a:close/>
                </a:path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6" name="object 3046" descr=""/>
            <p:cNvSpPr/>
            <p:nvPr/>
          </p:nvSpPr>
          <p:spPr>
            <a:xfrm>
              <a:off x="9057976" y="12610262"/>
              <a:ext cx="24765" cy="2540"/>
            </a:xfrm>
            <a:custGeom>
              <a:avLst/>
              <a:gdLst/>
              <a:ahLst/>
              <a:cxnLst/>
              <a:rect l="l" t="t" r="r" b="b"/>
              <a:pathLst>
                <a:path w="24765" h="2540">
                  <a:moveTo>
                    <a:pt x="23274" y="0"/>
                  </a:moveTo>
                  <a:lnTo>
                    <a:pt x="1011" y="0"/>
                  </a:lnTo>
                  <a:lnTo>
                    <a:pt x="24286" y="2023"/>
                  </a:lnTo>
                  <a:lnTo>
                    <a:pt x="23274" y="0"/>
                  </a:lnTo>
                  <a:close/>
                </a:path>
                <a:path w="24765" h="2540">
                  <a:moveTo>
                    <a:pt x="1011" y="0"/>
                  </a:moveTo>
                  <a:lnTo>
                    <a:pt x="24286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7" name="object 3047" descr=""/>
            <p:cNvSpPr/>
            <p:nvPr/>
          </p:nvSpPr>
          <p:spPr>
            <a:xfrm>
              <a:off x="905696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48" name="object 3048" descr=""/>
            <p:cNvSpPr/>
            <p:nvPr/>
          </p:nvSpPr>
          <p:spPr>
            <a:xfrm>
              <a:off x="9056964" y="12612286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49" name="object 3049" descr=""/>
            <p:cNvSpPr/>
            <p:nvPr/>
          </p:nvSpPr>
          <p:spPr>
            <a:xfrm>
              <a:off x="9056964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0" name="object 3050" descr=""/>
            <p:cNvSpPr/>
            <p:nvPr/>
          </p:nvSpPr>
          <p:spPr>
            <a:xfrm>
              <a:off x="9056964" y="12613298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70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70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1" name="object 3051" descr=""/>
            <p:cNvSpPr/>
            <p:nvPr/>
          </p:nvSpPr>
          <p:spPr>
            <a:xfrm>
              <a:off x="905595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2" name="object 3052" descr=""/>
            <p:cNvSpPr/>
            <p:nvPr/>
          </p:nvSpPr>
          <p:spPr>
            <a:xfrm>
              <a:off x="9055952" y="12614310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3" name="object 3053" descr=""/>
            <p:cNvSpPr/>
            <p:nvPr/>
          </p:nvSpPr>
          <p:spPr>
            <a:xfrm>
              <a:off x="9055952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4" name="object 3054" descr=""/>
            <p:cNvSpPr/>
            <p:nvPr/>
          </p:nvSpPr>
          <p:spPr>
            <a:xfrm>
              <a:off x="9055952" y="1261532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5" name="object 3055" descr=""/>
            <p:cNvSpPr/>
            <p:nvPr/>
          </p:nvSpPr>
          <p:spPr>
            <a:xfrm>
              <a:off x="9055952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6" name="object 3056" descr=""/>
            <p:cNvSpPr/>
            <p:nvPr/>
          </p:nvSpPr>
          <p:spPr>
            <a:xfrm>
              <a:off x="9055952" y="1261734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7" name="object 3057" descr=""/>
            <p:cNvSpPr/>
            <p:nvPr/>
          </p:nvSpPr>
          <p:spPr>
            <a:xfrm>
              <a:off x="9055952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58" name="object 3058" descr=""/>
            <p:cNvSpPr/>
            <p:nvPr/>
          </p:nvSpPr>
          <p:spPr>
            <a:xfrm>
              <a:off x="9055952" y="1261835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59" name="object 3059" descr=""/>
            <p:cNvSpPr/>
            <p:nvPr/>
          </p:nvSpPr>
          <p:spPr>
            <a:xfrm>
              <a:off x="9055952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0" name="object 3060" descr=""/>
            <p:cNvSpPr/>
            <p:nvPr/>
          </p:nvSpPr>
          <p:spPr>
            <a:xfrm>
              <a:off x="9055952" y="12619370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1" name="object 3061" descr=""/>
            <p:cNvSpPr/>
            <p:nvPr/>
          </p:nvSpPr>
          <p:spPr>
            <a:xfrm>
              <a:off x="9055952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2" name="object 3062" descr=""/>
            <p:cNvSpPr/>
            <p:nvPr/>
          </p:nvSpPr>
          <p:spPr>
            <a:xfrm>
              <a:off x="9055952" y="12621394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3" name="object 3063" descr=""/>
            <p:cNvSpPr/>
            <p:nvPr/>
          </p:nvSpPr>
          <p:spPr>
            <a:xfrm>
              <a:off x="9055952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4" name="object 3064" descr=""/>
            <p:cNvSpPr/>
            <p:nvPr/>
          </p:nvSpPr>
          <p:spPr>
            <a:xfrm>
              <a:off x="9055952" y="12622406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70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5" name="object 3065" descr=""/>
            <p:cNvSpPr/>
            <p:nvPr/>
          </p:nvSpPr>
          <p:spPr>
            <a:xfrm>
              <a:off x="905595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6" name="object 3066" descr=""/>
            <p:cNvSpPr/>
            <p:nvPr/>
          </p:nvSpPr>
          <p:spPr>
            <a:xfrm>
              <a:off x="9055952" y="1262341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70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7" name="object 3067" descr=""/>
            <p:cNvSpPr/>
            <p:nvPr/>
          </p:nvSpPr>
          <p:spPr>
            <a:xfrm>
              <a:off x="9056964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0" y="0"/>
                  </a:moveTo>
                  <a:lnTo>
                    <a:pt x="0" y="2023"/>
                  </a:lnTo>
                  <a:lnTo>
                    <a:pt x="25298" y="2023"/>
                  </a:lnTo>
                  <a:lnTo>
                    <a:pt x="0" y="0"/>
                  </a:lnTo>
                  <a:close/>
                </a:path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68" name="object 3068" descr=""/>
            <p:cNvSpPr/>
            <p:nvPr/>
          </p:nvSpPr>
          <p:spPr>
            <a:xfrm>
              <a:off x="9056964" y="12624430"/>
              <a:ext cx="26670" cy="2540"/>
            </a:xfrm>
            <a:custGeom>
              <a:avLst/>
              <a:gdLst/>
              <a:ahLst/>
              <a:cxnLst/>
              <a:rect l="l" t="t" r="r" b="b"/>
              <a:pathLst>
                <a:path w="26670" h="2540">
                  <a:moveTo>
                    <a:pt x="26310" y="0"/>
                  </a:moveTo>
                  <a:lnTo>
                    <a:pt x="0" y="0"/>
                  </a:lnTo>
                  <a:lnTo>
                    <a:pt x="25298" y="2023"/>
                  </a:lnTo>
                  <a:lnTo>
                    <a:pt x="26310" y="0"/>
                  </a:lnTo>
                  <a:close/>
                </a:path>
                <a:path w="26670" h="2540">
                  <a:moveTo>
                    <a:pt x="0" y="0"/>
                  </a:moveTo>
                  <a:lnTo>
                    <a:pt x="25298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69" name="object 3069" descr=""/>
            <p:cNvSpPr/>
            <p:nvPr/>
          </p:nvSpPr>
          <p:spPr>
            <a:xfrm>
              <a:off x="905696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0" name="object 3070" descr=""/>
            <p:cNvSpPr/>
            <p:nvPr/>
          </p:nvSpPr>
          <p:spPr>
            <a:xfrm>
              <a:off x="9056964" y="1262645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70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1" name="object 3071" descr=""/>
            <p:cNvSpPr/>
            <p:nvPr/>
          </p:nvSpPr>
          <p:spPr>
            <a:xfrm>
              <a:off x="9057976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2" name="object 3072" descr=""/>
            <p:cNvSpPr/>
            <p:nvPr/>
          </p:nvSpPr>
          <p:spPr>
            <a:xfrm>
              <a:off x="9057976" y="12627466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70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70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3" name="object 3073" descr=""/>
            <p:cNvSpPr/>
            <p:nvPr/>
          </p:nvSpPr>
          <p:spPr>
            <a:xfrm>
              <a:off x="9058988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4" name="object 3074" descr=""/>
            <p:cNvSpPr/>
            <p:nvPr/>
          </p:nvSpPr>
          <p:spPr>
            <a:xfrm>
              <a:off x="9058988" y="12628478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70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70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5" name="object 3075" descr=""/>
            <p:cNvSpPr/>
            <p:nvPr/>
          </p:nvSpPr>
          <p:spPr>
            <a:xfrm>
              <a:off x="9060000" y="12629490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6" name="object 3076" descr=""/>
            <p:cNvSpPr/>
            <p:nvPr/>
          </p:nvSpPr>
          <p:spPr>
            <a:xfrm>
              <a:off x="9060000" y="1262948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70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7" name="object 3077" descr=""/>
            <p:cNvSpPr/>
            <p:nvPr/>
          </p:nvSpPr>
          <p:spPr>
            <a:xfrm>
              <a:off x="9061012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78" name="object 3078" descr=""/>
            <p:cNvSpPr/>
            <p:nvPr/>
          </p:nvSpPr>
          <p:spPr>
            <a:xfrm>
              <a:off x="9061012" y="1263050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79" name="object 3079" descr=""/>
            <p:cNvSpPr/>
            <p:nvPr/>
          </p:nvSpPr>
          <p:spPr>
            <a:xfrm>
              <a:off x="906202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0" name="object 3080" descr=""/>
            <p:cNvSpPr/>
            <p:nvPr/>
          </p:nvSpPr>
          <p:spPr>
            <a:xfrm>
              <a:off x="9062024" y="12631513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09" h="0">
                  <a:moveTo>
                    <a:pt x="16191" y="0"/>
                  </a:moveTo>
                  <a:lnTo>
                    <a:pt x="0" y="0"/>
                  </a:lnTo>
                  <a:lnTo>
                    <a:pt x="15179" y="0"/>
                  </a:lnTo>
                  <a:lnTo>
                    <a:pt x="16191" y="0"/>
                  </a:lnTo>
                  <a:close/>
                </a:path>
                <a:path w="16509" h="0">
                  <a:moveTo>
                    <a:pt x="0" y="0"/>
                  </a:moveTo>
                  <a:lnTo>
                    <a:pt x="1517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1" name="object 3081" descr=""/>
            <p:cNvSpPr/>
            <p:nvPr/>
          </p:nvSpPr>
          <p:spPr>
            <a:xfrm>
              <a:off x="906303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2" name="object 3082" descr=""/>
            <p:cNvSpPr/>
            <p:nvPr/>
          </p:nvSpPr>
          <p:spPr>
            <a:xfrm>
              <a:off x="9063036" y="1263151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3" name="object 3083" descr=""/>
            <p:cNvSpPr/>
            <p:nvPr/>
          </p:nvSpPr>
          <p:spPr>
            <a:xfrm>
              <a:off x="906404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4" name="object 3084" descr=""/>
            <p:cNvSpPr/>
            <p:nvPr/>
          </p:nvSpPr>
          <p:spPr>
            <a:xfrm>
              <a:off x="9064048" y="1263252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5" name="object 3085" descr=""/>
            <p:cNvSpPr/>
            <p:nvPr/>
          </p:nvSpPr>
          <p:spPr>
            <a:xfrm>
              <a:off x="9065060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6" name="object 3086" descr=""/>
            <p:cNvSpPr/>
            <p:nvPr/>
          </p:nvSpPr>
          <p:spPr>
            <a:xfrm>
              <a:off x="9065060" y="12633537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7" name="object 3087" descr=""/>
            <p:cNvSpPr/>
            <p:nvPr/>
          </p:nvSpPr>
          <p:spPr>
            <a:xfrm>
              <a:off x="9067084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88" name="object 3088" descr=""/>
            <p:cNvSpPr/>
            <p:nvPr/>
          </p:nvSpPr>
          <p:spPr>
            <a:xfrm>
              <a:off x="9067084" y="1263353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89" name="object 3089" descr=""/>
            <p:cNvSpPr/>
            <p:nvPr/>
          </p:nvSpPr>
          <p:spPr>
            <a:xfrm>
              <a:off x="906708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944613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090" name="object 3090" descr=""/>
            <p:cNvSpPr/>
            <p:nvPr/>
          </p:nvSpPr>
          <p:spPr>
            <a:xfrm>
              <a:off x="9067084" y="126335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944613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1" name="object 3091" descr=""/>
            <p:cNvSpPr/>
            <p:nvPr/>
          </p:nvSpPr>
          <p:spPr>
            <a:xfrm>
              <a:off x="6717333" y="13864070"/>
              <a:ext cx="2600325" cy="14604"/>
            </a:xfrm>
            <a:custGeom>
              <a:avLst/>
              <a:gdLst/>
              <a:ahLst/>
              <a:cxnLst/>
              <a:rect l="l" t="t" r="r" b="b"/>
              <a:pathLst>
                <a:path w="2600325" h="14605">
                  <a:moveTo>
                    <a:pt x="0" y="14167"/>
                  </a:moveTo>
                  <a:lnTo>
                    <a:pt x="2599703" y="14167"/>
                  </a:lnTo>
                </a:path>
                <a:path w="2600325" h="14605">
                  <a:moveTo>
                    <a:pt x="0" y="14167"/>
                  </a:moveTo>
                  <a:lnTo>
                    <a:pt x="0" y="0"/>
                  </a:lnTo>
                  <a:lnTo>
                    <a:pt x="2599703" y="0"/>
                  </a:lnTo>
                  <a:lnTo>
                    <a:pt x="2599703" y="14167"/>
                  </a:lnTo>
                </a:path>
              </a:pathLst>
            </a:custGeom>
            <a:ln w="1315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2" name="object 3092" descr=""/>
            <p:cNvSpPr/>
            <p:nvPr/>
          </p:nvSpPr>
          <p:spPr>
            <a:xfrm>
              <a:off x="6717333" y="12594071"/>
              <a:ext cx="2600325" cy="18415"/>
            </a:xfrm>
            <a:custGeom>
              <a:avLst/>
              <a:gdLst/>
              <a:ahLst/>
              <a:cxnLst/>
              <a:rect l="l" t="t" r="r" b="b"/>
              <a:pathLst>
                <a:path w="2600325" h="18415">
                  <a:moveTo>
                    <a:pt x="0" y="18215"/>
                  </a:moveTo>
                  <a:lnTo>
                    <a:pt x="2599703" y="18215"/>
                  </a:lnTo>
                </a:path>
                <a:path w="2600325" h="18415">
                  <a:moveTo>
                    <a:pt x="0" y="18215"/>
                  </a:moveTo>
                  <a:lnTo>
                    <a:pt x="0" y="0"/>
                  </a:lnTo>
                  <a:lnTo>
                    <a:pt x="2599703" y="0"/>
                  </a:lnTo>
                  <a:lnTo>
                    <a:pt x="2599703" y="18215"/>
                  </a:lnTo>
                </a:path>
              </a:pathLst>
            </a:custGeom>
            <a:ln w="1315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3" name="object 3093" descr=""/>
            <p:cNvSpPr/>
            <p:nvPr/>
          </p:nvSpPr>
          <p:spPr>
            <a:xfrm>
              <a:off x="7882089" y="12035474"/>
              <a:ext cx="269240" cy="537845"/>
            </a:xfrm>
            <a:custGeom>
              <a:avLst/>
              <a:gdLst/>
              <a:ahLst/>
              <a:cxnLst/>
              <a:rect l="l" t="t" r="r" b="b"/>
              <a:pathLst>
                <a:path w="269240" h="537845">
                  <a:moveTo>
                    <a:pt x="0" y="537346"/>
                  </a:moveTo>
                  <a:lnTo>
                    <a:pt x="0" y="304597"/>
                  </a:lnTo>
                </a:path>
                <a:path w="269240" h="537845">
                  <a:moveTo>
                    <a:pt x="0" y="232748"/>
                  </a:moveTo>
                  <a:lnTo>
                    <a:pt x="0" y="0"/>
                  </a:lnTo>
                </a:path>
                <a:path w="269240" h="537845">
                  <a:moveTo>
                    <a:pt x="269179" y="537346"/>
                  </a:moveTo>
                  <a:lnTo>
                    <a:pt x="269179" y="304597"/>
                  </a:lnTo>
                </a:path>
                <a:path w="269240" h="537845">
                  <a:moveTo>
                    <a:pt x="269179" y="232748"/>
                  </a:moveTo>
                  <a:lnTo>
                    <a:pt x="269179" y="0"/>
                  </a:lnTo>
                </a:path>
              </a:pathLst>
            </a:custGeom>
            <a:ln w="5059">
              <a:solidFill>
                <a:srgbClr val="6464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4" name="object 3094" descr=""/>
            <p:cNvSpPr/>
            <p:nvPr/>
          </p:nvSpPr>
          <p:spPr>
            <a:xfrm>
              <a:off x="7882089" y="12035474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40" h="0">
                  <a:moveTo>
                    <a:pt x="0" y="0"/>
                  </a:moveTo>
                  <a:lnTo>
                    <a:pt x="269179" y="0"/>
                  </a:lnTo>
                </a:path>
              </a:pathLst>
            </a:custGeom>
            <a:ln w="4047">
              <a:solidFill>
                <a:srgbClr val="6464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5" name="object 3095" descr=""/>
            <p:cNvSpPr/>
            <p:nvPr/>
          </p:nvSpPr>
          <p:spPr>
            <a:xfrm>
              <a:off x="6231596" y="12572820"/>
              <a:ext cx="396875" cy="1344930"/>
            </a:xfrm>
            <a:custGeom>
              <a:avLst/>
              <a:gdLst/>
              <a:ahLst/>
              <a:cxnLst/>
              <a:rect l="l" t="t" r="r" b="b"/>
              <a:pathLst>
                <a:path w="396875" h="1344930">
                  <a:moveTo>
                    <a:pt x="396684" y="1344883"/>
                  </a:moveTo>
                  <a:lnTo>
                    <a:pt x="0" y="1344883"/>
                  </a:lnTo>
                </a:path>
                <a:path w="396875" h="1344930">
                  <a:moveTo>
                    <a:pt x="396684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096" name="object 3096" descr=""/>
            <p:cNvSpPr/>
            <p:nvPr/>
          </p:nvSpPr>
          <p:spPr>
            <a:xfrm>
              <a:off x="6231596" y="12543474"/>
              <a:ext cx="60325" cy="1403985"/>
            </a:xfrm>
            <a:custGeom>
              <a:avLst/>
              <a:gdLst/>
              <a:ahLst/>
              <a:cxnLst/>
              <a:rect l="l" t="t" r="r" b="b"/>
              <a:pathLst>
                <a:path w="60325" h="1403984">
                  <a:moveTo>
                    <a:pt x="29346" y="1374229"/>
                  </a:moveTo>
                  <a:lnTo>
                    <a:pt x="29346" y="29346"/>
                  </a:lnTo>
                </a:path>
                <a:path w="60325" h="1403984">
                  <a:moveTo>
                    <a:pt x="59705" y="59705"/>
                  </a:moveTo>
                  <a:lnTo>
                    <a:pt x="0" y="0"/>
                  </a:lnTo>
                </a:path>
                <a:path w="60325" h="1403984">
                  <a:moveTo>
                    <a:pt x="59705" y="1403576"/>
                  </a:moveTo>
                  <a:lnTo>
                    <a:pt x="0" y="1343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097" name="object 3097" descr=""/>
          <p:cNvSpPr txBox="1"/>
          <p:nvPr/>
        </p:nvSpPr>
        <p:spPr>
          <a:xfrm>
            <a:off x="6161743" y="1316343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3098" name="object 3098" descr="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6454731" y="13856481"/>
            <a:ext cx="202896" cy="181139"/>
          </a:xfrm>
          <a:prstGeom prst="rect">
            <a:avLst/>
          </a:prstGeom>
        </p:spPr>
      </p:pic>
      <p:sp>
        <p:nvSpPr>
          <p:cNvPr id="3099" name="object 3099" descr=""/>
          <p:cNvSpPr txBox="1"/>
          <p:nvPr/>
        </p:nvSpPr>
        <p:spPr>
          <a:xfrm>
            <a:off x="6435454" y="1391651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3100" name="object 3100" descr=""/>
          <p:cNvGrpSpPr/>
          <p:nvPr/>
        </p:nvGrpSpPr>
        <p:grpSpPr>
          <a:xfrm>
            <a:off x="6364539" y="12381055"/>
            <a:ext cx="264795" cy="281305"/>
            <a:chOff x="6364539" y="12381055"/>
            <a:chExt cx="264795" cy="281305"/>
          </a:xfrm>
        </p:grpSpPr>
        <p:sp>
          <p:nvSpPr>
            <p:cNvPr id="3101" name="object 3101" descr=""/>
            <p:cNvSpPr/>
            <p:nvPr/>
          </p:nvSpPr>
          <p:spPr>
            <a:xfrm>
              <a:off x="6365174" y="12572820"/>
              <a:ext cx="263525" cy="29845"/>
            </a:xfrm>
            <a:custGeom>
              <a:avLst/>
              <a:gdLst/>
              <a:ahLst/>
              <a:cxnLst/>
              <a:rect l="l" t="t" r="r" b="b"/>
              <a:pathLst>
                <a:path w="263525" h="29845">
                  <a:moveTo>
                    <a:pt x="263107" y="29346"/>
                  </a:moveTo>
                  <a:lnTo>
                    <a:pt x="0" y="29346"/>
                  </a:lnTo>
                </a:path>
                <a:path w="263525" h="29845">
                  <a:moveTo>
                    <a:pt x="2631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02" name="object 3102" descr="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364668" y="12381055"/>
              <a:ext cx="130541" cy="280816"/>
            </a:xfrm>
            <a:prstGeom prst="rect">
              <a:avLst/>
            </a:prstGeom>
          </p:spPr>
        </p:pic>
      </p:grpSp>
      <p:sp>
        <p:nvSpPr>
          <p:cNvPr id="3103" name="object 3103" descr=""/>
          <p:cNvSpPr txBox="1"/>
          <p:nvPr/>
        </p:nvSpPr>
        <p:spPr>
          <a:xfrm>
            <a:off x="6389916" y="1226096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3104" name="object 3104" descr=""/>
          <p:cNvSpPr txBox="1"/>
          <p:nvPr/>
        </p:nvSpPr>
        <p:spPr>
          <a:xfrm>
            <a:off x="9612981" y="12371269"/>
            <a:ext cx="300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114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dirty="0" u="sng" sz="700" spc="-1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7,300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3105" name="object 3105" descr=""/>
          <p:cNvGrpSpPr/>
          <p:nvPr/>
        </p:nvGrpSpPr>
        <p:grpSpPr>
          <a:xfrm>
            <a:off x="9564706" y="12526567"/>
            <a:ext cx="122555" cy="51435"/>
            <a:chOff x="9564706" y="12526567"/>
            <a:chExt cx="122555" cy="51435"/>
          </a:xfrm>
        </p:grpSpPr>
        <p:sp>
          <p:nvSpPr>
            <p:cNvPr id="3106" name="object 3106" descr=""/>
            <p:cNvSpPr/>
            <p:nvPr/>
          </p:nvSpPr>
          <p:spPr>
            <a:xfrm>
              <a:off x="9565976" y="12572820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07" name="object 3107" descr=""/>
            <p:cNvSpPr/>
            <p:nvPr/>
          </p:nvSpPr>
          <p:spPr>
            <a:xfrm>
              <a:off x="9583179" y="12531330"/>
              <a:ext cx="84455" cy="41910"/>
            </a:xfrm>
            <a:custGeom>
              <a:avLst/>
              <a:gdLst/>
              <a:ahLst/>
              <a:cxnLst/>
              <a:rect l="l" t="t" r="r" b="b"/>
              <a:pathLst>
                <a:path w="84454" h="41909">
                  <a:moveTo>
                    <a:pt x="83991" y="0"/>
                  </a:moveTo>
                  <a:lnTo>
                    <a:pt x="42501" y="4149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3108" name="object 3108" descr=""/>
          <p:cNvSpPr txBox="1"/>
          <p:nvPr/>
        </p:nvSpPr>
        <p:spPr>
          <a:xfrm>
            <a:off x="9612981" y="13716153"/>
            <a:ext cx="300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114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dirty="0" u="sng" sz="700" spc="-1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8,800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3109" name="object 3109" descr=""/>
          <p:cNvGrpSpPr/>
          <p:nvPr/>
        </p:nvGrpSpPr>
        <p:grpSpPr>
          <a:xfrm>
            <a:off x="1703530" y="12032934"/>
            <a:ext cx="7983220" cy="1889760"/>
            <a:chOff x="1703530" y="12032934"/>
            <a:chExt cx="7983220" cy="1889760"/>
          </a:xfrm>
        </p:grpSpPr>
        <p:sp>
          <p:nvSpPr>
            <p:cNvPr id="3110" name="object 3110" descr=""/>
            <p:cNvSpPr/>
            <p:nvPr/>
          </p:nvSpPr>
          <p:spPr>
            <a:xfrm>
              <a:off x="9565975" y="13917703"/>
              <a:ext cx="120014" cy="0"/>
            </a:xfrm>
            <a:custGeom>
              <a:avLst/>
              <a:gdLst/>
              <a:ahLst/>
              <a:cxnLst/>
              <a:rect l="l" t="t" r="r" b="b"/>
              <a:pathLst>
                <a:path w="120015" h="0">
                  <a:moveTo>
                    <a:pt x="0" y="0"/>
                  </a:moveTo>
                  <a:lnTo>
                    <a:pt x="11941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1" name="object 3111" descr=""/>
            <p:cNvSpPr/>
            <p:nvPr/>
          </p:nvSpPr>
          <p:spPr>
            <a:xfrm>
              <a:off x="9583179" y="13875202"/>
              <a:ext cx="84455" cy="42545"/>
            </a:xfrm>
            <a:custGeom>
              <a:avLst/>
              <a:gdLst/>
              <a:ahLst/>
              <a:cxnLst/>
              <a:rect l="l" t="t" r="r" b="b"/>
              <a:pathLst>
                <a:path w="84454" h="42544">
                  <a:moveTo>
                    <a:pt x="83991" y="0"/>
                  </a:moveTo>
                  <a:lnTo>
                    <a:pt x="42501" y="42501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2" name="object 3112" descr=""/>
            <p:cNvSpPr/>
            <p:nvPr/>
          </p:nvSpPr>
          <p:spPr>
            <a:xfrm>
              <a:off x="1710197" y="12572820"/>
              <a:ext cx="2689860" cy="1344930"/>
            </a:xfrm>
            <a:custGeom>
              <a:avLst/>
              <a:gdLst/>
              <a:ahLst/>
              <a:cxnLst/>
              <a:rect l="l" t="t" r="r" b="b"/>
              <a:pathLst>
                <a:path w="2689860" h="1344930">
                  <a:moveTo>
                    <a:pt x="0" y="1344883"/>
                  </a:moveTo>
                  <a:lnTo>
                    <a:pt x="2689766" y="1344883"/>
                  </a:lnTo>
                </a:path>
                <a:path w="2689860" h="1344930">
                  <a:moveTo>
                    <a:pt x="0" y="0"/>
                  </a:moveTo>
                  <a:lnTo>
                    <a:pt x="2689766" y="0"/>
                  </a:lnTo>
                  <a:lnTo>
                    <a:pt x="2689766" y="13448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3" name="object 3113" descr=""/>
            <p:cNvSpPr/>
            <p:nvPr/>
          </p:nvSpPr>
          <p:spPr>
            <a:xfrm>
              <a:off x="1710197" y="13878237"/>
              <a:ext cx="2644775" cy="18415"/>
            </a:xfrm>
            <a:custGeom>
              <a:avLst/>
              <a:gdLst/>
              <a:ahLst/>
              <a:cxnLst/>
              <a:rect l="l" t="t" r="r" b="b"/>
              <a:pathLst>
                <a:path w="2644775" h="18415">
                  <a:moveTo>
                    <a:pt x="0" y="18215"/>
                  </a:moveTo>
                  <a:lnTo>
                    <a:pt x="2644228" y="18215"/>
                  </a:lnTo>
                </a:path>
                <a:path w="2644775" h="18415">
                  <a:moveTo>
                    <a:pt x="0" y="0"/>
                  </a:moveTo>
                  <a:lnTo>
                    <a:pt x="2644228" y="0"/>
                  </a:lnTo>
                  <a:lnTo>
                    <a:pt x="2644228" y="18215"/>
                  </a:lnTo>
                </a:path>
              </a:pathLst>
            </a:custGeom>
            <a:ln w="1315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4" name="object 3114" descr=""/>
            <p:cNvSpPr/>
            <p:nvPr/>
          </p:nvSpPr>
          <p:spPr>
            <a:xfrm>
              <a:off x="1710197" y="12612286"/>
              <a:ext cx="2644775" cy="14604"/>
            </a:xfrm>
            <a:custGeom>
              <a:avLst/>
              <a:gdLst/>
              <a:ahLst/>
              <a:cxnLst/>
              <a:rect l="l" t="t" r="r" b="b"/>
              <a:pathLst>
                <a:path w="2644775" h="14604">
                  <a:moveTo>
                    <a:pt x="0" y="14167"/>
                  </a:moveTo>
                  <a:lnTo>
                    <a:pt x="2644228" y="14167"/>
                  </a:lnTo>
                </a:path>
                <a:path w="2644775" h="14604">
                  <a:moveTo>
                    <a:pt x="0" y="0"/>
                  </a:moveTo>
                  <a:lnTo>
                    <a:pt x="2644228" y="0"/>
                  </a:lnTo>
                  <a:lnTo>
                    <a:pt x="2644228" y="14167"/>
                  </a:lnTo>
                </a:path>
              </a:pathLst>
            </a:custGeom>
            <a:ln w="13155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3115" name="object 3115" descr="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792165" y="13854963"/>
              <a:ext cx="2526842" cy="31370"/>
            </a:xfrm>
            <a:prstGeom prst="rect">
              <a:avLst/>
            </a:prstGeom>
          </p:spPr>
        </p:pic>
        <p:sp>
          <p:nvSpPr>
            <p:cNvPr id="3116" name="object 3116" descr=""/>
            <p:cNvSpPr/>
            <p:nvPr/>
          </p:nvSpPr>
          <p:spPr>
            <a:xfrm>
              <a:off x="1792165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7" name="object 3117" descr=""/>
            <p:cNvSpPr/>
            <p:nvPr/>
          </p:nvSpPr>
          <p:spPr>
            <a:xfrm>
              <a:off x="1799249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18" name="object 3118" descr=""/>
            <p:cNvSpPr/>
            <p:nvPr/>
          </p:nvSpPr>
          <p:spPr>
            <a:xfrm>
              <a:off x="1799249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19" name="object 3119" descr=""/>
            <p:cNvSpPr/>
            <p:nvPr/>
          </p:nvSpPr>
          <p:spPr>
            <a:xfrm>
              <a:off x="1798237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0" name="object 3120" descr=""/>
            <p:cNvSpPr/>
            <p:nvPr/>
          </p:nvSpPr>
          <p:spPr>
            <a:xfrm>
              <a:off x="1798237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1" name="object 3121" descr=""/>
            <p:cNvSpPr/>
            <p:nvPr/>
          </p:nvSpPr>
          <p:spPr>
            <a:xfrm>
              <a:off x="179722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2" name="object 3122" descr=""/>
            <p:cNvSpPr/>
            <p:nvPr/>
          </p:nvSpPr>
          <p:spPr>
            <a:xfrm>
              <a:off x="179722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3" name="object 3123" descr=""/>
            <p:cNvSpPr/>
            <p:nvPr/>
          </p:nvSpPr>
          <p:spPr>
            <a:xfrm>
              <a:off x="1796213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4" name="object 3124" descr=""/>
            <p:cNvSpPr/>
            <p:nvPr/>
          </p:nvSpPr>
          <p:spPr>
            <a:xfrm>
              <a:off x="1796213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5" name="object 3125" descr=""/>
            <p:cNvSpPr/>
            <p:nvPr/>
          </p:nvSpPr>
          <p:spPr>
            <a:xfrm>
              <a:off x="1795201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6" name="object 3126" descr=""/>
            <p:cNvSpPr/>
            <p:nvPr/>
          </p:nvSpPr>
          <p:spPr>
            <a:xfrm>
              <a:off x="1795201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7" name="object 3127" descr=""/>
            <p:cNvSpPr/>
            <p:nvPr/>
          </p:nvSpPr>
          <p:spPr>
            <a:xfrm>
              <a:off x="1795201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28" name="object 3128" descr=""/>
            <p:cNvSpPr/>
            <p:nvPr/>
          </p:nvSpPr>
          <p:spPr>
            <a:xfrm>
              <a:off x="1795201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29" name="object 3129" descr=""/>
            <p:cNvSpPr/>
            <p:nvPr/>
          </p:nvSpPr>
          <p:spPr>
            <a:xfrm>
              <a:off x="1794189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0" name="object 3130" descr=""/>
            <p:cNvSpPr/>
            <p:nvPr/>
          </p:nvSpPr>
          <p:spPr>
            <a:xfrm>
              <a:off x="1794189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1" name="object 3131" descr=""/>
            <p:cNvSpPr/>
            <p:nvPr/>
          </p:nvSpPr>
          <p:spPr>
            <a:xfrm>
              <a:off x="1793177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2" name="object 3132" descr=""/>
            <p:cNvSpPr/>
            <p:nvPr/>
          </p:nvSpPr>
          <p:spPr>
            <a:xfrm>
              <a:off x="1792165" y="1259710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2023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2023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5239" h="1270">
                  <a:moveTo>
                    <a:pt x="1517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3" name="object 3133" descr=""/>
            <p:cNvSpPr/>
            <p:nvPr/>
          </p:nvSpPr>
          <p:spPr>
            <a:xfrm>
              <a:off x="1793177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4" name="object 3134" descr=""/>
            <p:cNvSpPr/>
            <p:nvPr/>
          </p:nvSpPr>
          <p:spPr>
            <a:xfrm>
              <a:off x="1793177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5" name="object 3135" descr=""/>
            <p:cNvSpPr/>
            <p:nvPr/>
          </p:nvSpPr>
          <p:spPr>
            <a:xfrm>
              <a:off x="179216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6" name="object 3136" descr=""/>
            <p:cNvSpPr/>
            <p:nvPr/>
          </p:nvSpPr>
          <p:spPr>
            <a:xfrm>
              <a:off x="179216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7" name="object 3137" descr=""/>
            <p:cNvSpPr/>
            <p:nvPr/>
          </p:nvSpPr>
          <p:spPr>
            <a:xfrm>
              <a:off x="179216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38" name="object 3138" descr=""/>
            <p:cNvSpPr/>
            <p:nvPr/>
          </p:nvSpPr>
          <p:spPr>
            <a:xfrm>
              <a:off x="179216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39" name="object 3139" descr=""/>
            <p:cNvSpPr/>
            <p:nvPr/>
          </p:nvSpPr>
          <p:spPr>
            <a:xfrm>
              <a:off x="1791153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0" name="object 3140" descr=""/>
            <p:cNvSpPr/>
            <p:nvPr/>
          </p:nvSpPr>
          <p:spPr>
            <a:xfrm>
              <a:off x="1791153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1" name="object 3141" descr=""/>
            <p:cNvSpPr/>
            <p:nvPr/>
          </p:nvSpPr>
          <p:spPr>
            <a:xfrm>
              <a:off x="1791153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2" name="object 3142" descr=""/>
            <p:cNvSpPr/>
            <p:nvPr/>
          </p:nvSpPr>
          <p:spPr>
            <a:xfrm>
              <a:off x="1791153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3" name="object 3143" descr=""/>
            <p:cNvSpPr/>
            <p:nvPr/>
          </p:nvSpPr>
          <p:spPr>
            <a:xfrm>
              <a:off x="179115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4" name="object 3144" descr=""/>
            <p:cNvSpPr/>
            <p:nvPr/>
          </p:nvSpPr>
          <p:spPr>
            <a:xfrm>
              <a:off x="179115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5" name="object 3145" descr=""/>
            <p:cNvSpPr/>
            <p:nvPr/>
          </p:nvSpPr>
          <p:spPr>
            <a:xfrm>
              <a:off x="179115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6" name="object 3146" descr=""/>
            <p:cNvSpPr/>
            <p:nvPr/>
          </p:nvSpPr>
          <p:spPr>
            <a:xfrm>
              <a:off x="179115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7" name="object 3147" descr=""/>
            <p:cNvSpPr/>
            <p:nvPr/>
          </p:nvSpPr>
          <p:spPr>
            <a:xfrm>
              <a:off x="179115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48" name="object 3148" descr=""/>
            <p:cNvSpPr/>
            <p:nvPr/>
          </p:nvSpPr>
          <p:spPr>
            <a:xfrm>
              <a:off x="179115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49" name="object 3149" descr=""/>
            <p:cNvSpPr/>
            <p:nvPr/>
          </p:nvSpPr>
          <p:spPr>
            <a:xfrm>
              <a:off x="1791153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0" name="object 3150" descr=""/>
            <p:cNvSpPr/>
            <p:nvPr/>
          </p:nvSpPr>
          <p:spPr>
            <a:xfrm>
              <a:off x="1791153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1" name="object 3151" descr=""/>
            <p:cNvSpPr/>
            <p:nvPr/>
          </p:nvSpPr>
          <p:spPr>
            <a:xfrm>
              <a:off x="1791153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2" name="object 3152" descr=""/>
            <p:cNvSpPr/>
            <p:nvPr/>
          </p:nvSpPr>
          <p:spPr>
            <a:xfrm>
              <a:off x="1791153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1011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1011" y="1011"/>
                  </a:moveTo>
                  <a:lnTo>
                    <a:pt x="1720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3" name="object 3153" descr=""/>
            <p:cNvSpPr/>
            <p:nvPr/>
          </p:nvSpPr>
          <p:spPr>
            <a:xfrm>
              <a:off x="179216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4" name="object 3154" descr=""/>
            <p:cNvSpPr/>
            <p:nvPr/>
          </p:nvSpPr>
          <p:spPr>
            <a:xfrm>
              <a:off x="179216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5" name="object 3155" descr=""/>
            <p:cNvSpPr/>
            <p:nvPr/>
          </p:nvSpPr>
          <p:spPr>
            <a:xfrm>
              <a:off x="1792165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6" name="object 3156" descr=""/>
            <p:cNvSpPr/>
            <p:nvPr/>
          </p:nvSpPr>
          <p:spPr>
            <a:xfrm>
              <a:off x="1792165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7" name="object 3157" descr=""/>
            <p:cNvSpPr/>
            <p:nvPr/>
          </p:nvSpPr>
          <p:spPr>
            <a:xfrm>
              <a:off x="179317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58" name="object 3158" descr=""/>
            <p:cNvSpPr/>
            <p:nvPr/>
          </p:nvSpPr>
          <p:spPr>
            <a:xfrm>
              <a:off x="179317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59" name="object 3159" descr=""/>
            <p:cNvSpPr/>
            <p:nvPr/>
          </p:nvSpPr>
          <p:spPr>
            <a:xfrm>
              <a:off x="1794189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0" name="object 3160" descr=""/>
            <p:cNvSpPr/>
            <p:nvPr/>
          </p:nvSpPr>
          <p:spPr>
            <a:xfrm>
              <a:off x="1794189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1" name="object 3161" descr=""/>
            <p:cNvSpPr/>
            <p:nvPr/>
          </p:nvSpPr>
          <p:spPr>
            <a:xfrm>
              <a:off x="179418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2" name="object 3162" descr=""/>
            <p:cNvSpPr/>
            <p:nvPr/>
          </p:nvSpPr>
          <p:spPr>
            <a:xfrm>
              <a:off x="179418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3" name="object 3163" descr=""/>
            <p:cNvSpPr/>
            <p:nvPr/>
          </p:nvSpPr>
          <p:spPr>
            <a:xfrm>
              <a:off x="1795201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4" name="object 3164" descr=""/>
            <p:cNvSpPr/>
            <p:nvPr/>
          </p:nvSpPr>
          <p:spPr>
            <a:xfrm>
              <a:off x="1795201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5" name="object 3165" descr=""/>
            <p:cNvSpPr/>
            <p:nvPr/>
          </p:nvSpPr>
          <p:spPr>
            <a:xfrm>
              <a:off x="1795201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6" name="object 3166" descr=""/>
            <p:cNvSpPr/>
            <p:nvPr/>
          </p:nvSpPr>
          <p:spPr>
            <a:xfrm>
              <a:off x="1795201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7" name="object 3167" descr=""/>
            <p:cNvSpPr/>
            <p:nvPr/>
          </p:nvSpPr>
          <p:spPr>
            <a:xfrm>
              <a:off x="1796213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68" name="object 3168" descr=""/>
            <p:cNvSpPr/>
            <p:nvPr/>
          </p:nvSpPr>
          <p:spPr>
            <a:xfrm>
              <a:off x="1796213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69" name="object 3169" descr=""/>
            <p:cNvSpPr/>
            <p:nvPr/>
          </p:nvSpPr>
          <p:spPr>
            <a:xfrm>
              <a:off x="179722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0" name="object 3170" descr=""/>
            <p:cNvSpPr/>
            <p:nvPr/>
          </p:nvSpPr>
          <p:spPr>
            <a:xfrm>
              <a:off x="179722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1" name="object 3171" descr=""/>
            <p:cNvSpPr/>
            <p:nvPr/>
          </p:nvSpPr>
          <p:spPr>
            <a:xfrm>
              <a:off x="179823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2" name="object 3172" descr=""/>
            <p:cNvSpPr/>
            <p:nvPr/>
          </p:nvSpPr>
          <p:spPr>
            <a:xfrm>
              <a:off x="179823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3" name="object 3173" descr=""/>
            <p:cNvSpPr/>
            <p:nvPr/>
          </p:nvSpPr>
          <p:spPr>
            <a:xfrm>
              <a:off x="1798237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4" name="object 3174" descr=""/>
            <p:cNvSpPr/>
            <p:nvPr/>
          </p:nvSpPr>
          <p:spPr>
            <a:xfrm>
              <a:off x="1798237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5" name="object 3175" descr=""/>
            <p:cNvSpPr/>
            <p:nvPr/>
          </p:nvSpPr>
          <p:spPr>
            <a:xfrm>
              <a:off x="1971281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6" name="object 3176" descr=""/>
            <p:cNvSpPr/>
            <p:nvPr/>
          </p:nvSpPr>
          <p:spPr>
            <a:xfrm>
              <a:off x="1978364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7" name="object 3177" descr=""/>
            <p:cNvSpPr/>
            <p:nvPr/>
          </p:nvSpPr>
          <p:spPr>
            <a:xfrm>
              <a:off x="1978364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78" name="object 3178" descr=""/>
            <p:cNvSpPr/>
            <p:nvPr/>
          </p:nvSpPr>
          <p:spPr>
            <a:xfrm>
              <a:off x="1977352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79" name="object 3179" descr=""/>
            <p:cNvSpPr/>
            <p:nvPr/>
          </p:nvSpPr>
          <p:spPr>
            <a:xfrm>
              <a:off x="1977352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0" name="object 3180" descr=""/>
            <p:cNvSpPr/>
            <p:nvPr/>
          </p:nvSpPr>
          <p:spPr>
            <a:xfrm>
              <a:off x="1976341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1" name="object 3181" descr=""/>
            <p:cNvSpPr/>
            <p:nvPr/>
          </p:nvSpPr>
          <p:spPr>
            <a:xfrm>
              <a:off x="1976341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2" name="object 3182" descr=""/>
            <p:cNvSpPr/>
            <p:nvPr/>
          </p:nvSpPr>
          <p:spPr>
            <a:xfrm>
              <a:off x="1975329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3" name="object 3183" descr=""/>
            <p:cNvSpPr/>
            <p:nvPr/>
          </p:nvSpPr>
          <p:spPr>
            <a:xfrm>
              <a:off x="1975329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4" name="object 3184" descr=""/>
            <p:cNvSpPr/>
            <p:nvPr/>
          </p:nvSpPr>
          <p:spPr>
            <a:xfrm>
              <a:off x="1975329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5" name="object 3185" descr=""/>
            <p:cNvSpPr/>
            <p:nvPr/>
          </p:nvSpPr>
          <p:spPr>
            <a:xfrm>
              <a:off x="1975329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6" name="object 3186" descr=""/>
            <p:cNvSpPr/>
            <p:nvPr/>
          </p:nvSpPr>
          <p:spPr>
            <a:xfrm>
              <a:off x="1974317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7" name="object 3187" descr=""/>
            <p:cNvSpPr/>
            <p:nvPr/>
          </p:nvSpPr>
          <p:spPr>
            <a:xfrm>
              <a:off x="1974317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88" name="object 3188" descr=""/>
            <p:cNvSpPr/>
            <p:nvPr/>
          </p:nvSpPr>
          <p:spPr>
            <a:xfrm>
              <a:off x="1973305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89" name="object 3189" descr=""/>
            <p:cNvSpPr/>
            <p:nvPr/>
          </p:nvSpPr>
          <p:spPr>
            <a:xfrm>
              <a:off x="1973305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0" name="object 3190" descr=""/>
            <p:cNvSpPr/>
            <p:nvPr/>
          </p:nvSpPr>
          <p:spPr>
            <a:xfrm>
              <a:off x="1972293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1" name="object 3191" descr=""/>
            <p:cNvSpPr/>
            <p:nvPr/>
          </p:nvSpPr>
          <p:spPr>
            <a:xfrm>
              <a:off x="1972293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2" name="object 3192" descr=""/>
            <p:cNvSpPr/>
            <p:nvPr/>
          </p:nvSpPr>
          <p:spPr>
            <a:xfrm>
              <a:off x="1972293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3" name="object 3193" descr=""/>
            <p:cNvSpPr/>
            <p:nvPr/>
          </p:nvSpPr>
          <p:spPr>
            <a:xfrm>
              <a:off x="1972293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4" name="object 3194" descr=""/>
            <p:cNvSpPr/>
            <p:nvPr/>
          </p:nvSpPr>
          <p:spPr>
            <a:xfrm>
              <a:off x="1971281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5" name="object 3195" descr=""/>
            <p:cNvSpPr/>
            <p:nvPr/>
          </p:nvSpPr>
          <p:spPr>
            <a:xfrm>
              <a:off x="1971281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6" name="object 3196" descr=""/>
            <p:cNvSpPr/>
            <p:nvPr/>
          </p:nvSpPr>
          <p:spPr>
            <a:xfrm>
              <a:off x="1971281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7" name="object 3197" descr=""/>
            <p:cNvSpPr/>
            <p:nvPr/>
          </p:nvSpPr>
          <p:spPr>
            <a:xfrm>
              <a:off x="1971281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198" name="object 3198" descr=""/>
            <p:cNvSpPr/>
            <p:nvPr/>
          </p:nvSpPr>
          <p:spPr>
            <a:xfrm>
              <a:off x="1971281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199" name="object 3199" descr=""/>
            <p:cNvSpPr/>
            <p:nvPr/>
          </p:nvSpPr>
          <p:spPr>
            <a:xfrm>
              <a:off x="1971281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0" name="object 3200" descr=""/>
            <p:cNvSpPr/>
            <p:nvPr/>
          </p:nvSpPr>
          <p:spPr>
            <a:xfrm>
              <a:off x="1970269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1" name="object 3201" descr=""/>
            <p:cNvSpPr/>
            <p:nvPr/>
          </p:nvSpPr>
          <p:spPr>
            <a:xfrm>
              <a:off x="1970269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2" name="object 3202" descr=""/>
            <p:cNvSpPr/>
            <p:nvPr/>
          </p:nvSpPr>
          <p:spPr>
            <a:xfrm>
              <a:off x="1970269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3" name="object 3203" descr=""/>
            <p:cNvSpPr/>
            <p:nvPr/>
          </p:nvSpPr>
          <p:spPr>
            <a:xfrm>
              <a:off x="1970269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4" name="object 3204" descr=""/>
            <p:cNvSpPr/>
            <p:nvPr/>
          </p:nvSpPr>
          <p:spPr>
            <a:xfrm>
              <a:off x="1970269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5" name="object 3205" descr=""/>
            <p:cNvSpPr/>
            <p:nvPr/>
          </p:nvSpPr>
          <p:spPr>
            <a:xfrm>
              <a:off x="1970269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6" name="object 3206" descr=""/>
            <p:cNvSpPr/>
            <p:nvPr/>
          </p:nvSpPr>
          <p:spPr>
            <a:xfrm>
              <a:off x="1970269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7" name="object 3207" descr=""/>
            <p:cNvSpPr/>
            <p:nvPr/>
          </p:nvSpPr>
          <p:spPr>
            <a:xfrm>
              <a:off x="1970269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08" name="object 3208" descr=""/>
            <p:cNvSpPr/>
            <p:nvPr/>
          </p:nvSpPr>
          <p:spPr>
            <a:xfrm>
              <a:off x="1970269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09" name="object 3209" descr=""/>
            <p:cNvSpPr/>
            <p:nvPr/>
          </p:nvSpPr>
          <p:spPr>
            <a:xfrm>
              <a:off x="1970269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0" name="object 3210" descr=""/>
            <p:cNvSpPr/>
            <p:nvPr/>
          </p:nvSpPr>
          <p:spPr>
            <a:xfrm>
              <a:off x="1971281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1" name="object 3211" descr=""/>
            <p:cNvSpPr/>
            <p:nvPr/>
          </p:nvSpPr>
          <p:spPr>
            <a:xfrm>
              <a:off x="1971281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2" name="object 3212" descr=""/>
            <p:cNvSpPr/>
            <p:nvPr/>
          </p:nvSpPr>
          <p:spPr>
            <a:xfrm>
              <a:off x="1971281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3" name="object 3213" descr=""/>
            <p:cNvSpPr/>
            <p:nvPr/>
          </p:nvSpPr>
          <p:spPr>
            <a:xfrm>
              <a:off x="1971281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4" name="object 3214" descr=""/>
            <p:cNvSpPr/>
            <p:nvPr/>
          </p:nvSpPr>
          <p:spPr>
            <a:xfrm>
              <a:off x="1972293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5" name="object 3215" descr=""/>
            <p:cNvSpPr/>
            <p:nvPr/>
          </p:nvSpPr>
          <p:spPr>
            <a:xfrm>
              <a:off x="1972293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6" name="object 3216" descr=""/>
            <p:cNvSpPr/>
            <p:nvPr/>
          </p:nvSpPr>
          <p:spPr>
            <a:xfrm>
              <a:off x="1972293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7" name="object 3217" descr=""/>
            <p:cNvSpPr/>
            <p:nvPr/>
          </p:nvSpPr>
          <p:spPr>
            <a:xfrm>
              <a:off x="1972293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18" name="object 3218" descr=""/>
            <p:cNvSpPr/>
            <p:nvPr/>
          </p:nvSpPr>
          <p:spPr>
            <a:xfrm>
              <a:off x="1973305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19" name="object 3219" descr=""/>
            <p:cNvSpPr/>
            <p:nvPr/>
          </p:nvSpPr>
          <p:spPr>
            <a:xfrm>
              <a:off x="1973305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0" name="object 3220" descr=""/>
            <p:cNvSpPr/>
            <p:nvPr/>
          </p:nvSpPr>
          <p:spPr>
            <a:xfrm>
              <a:off x="1973305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1" name="object 3221" descr=""/>
            <p:cNvSpPr/>
            <p:nvPr/>
          </p:nvSpPr>
          <p:spPr>
            <a:xfrm>
              <a:off x="1973305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2" name="object 3222" descr=""/>
            <p:cNvSpPr/>
            <p:nvPr/>
          </p:nvSpPr>
          <p:spPr>
            <a:xfrm>
              <a:off x="1974317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3" name="object 3223" descr=""/>
            <p:cNvSpPr/>
            <p:nvPr/>
          </p:nvSpPr>
          <p:spPr>
            <a:xfrm>
              <a:off x="1974317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60" h="1270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4" name="object 3224" descr=""/>
            <p:cNvSpPr/>
            <p:nvPr/>
          </p:nvSpPr>
          <p:spPr>
            <a:xfrm>
              <a:off x="1975329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5" name="object 3225" descr=""/>
            <p:cNvSpPr/>
            <p:nvPr/>
          </p:nvSpPr>
          <p:spPr>
            <a:xfrm>
              <a:off x="1975329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6" name="object 3226" descr=""/>
            <p:cNvSpPr/>
            <p:nvPr/>
          </p:nvSpPr>
          <p:spPr>
            <a:xfrm>
              <a:off x="1976341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7" name="object 3227" descr=""/>
            <p:cNvSpPr/>
            <p:nvPr/>
          </p:nvSpPr>
          <p:spPr>
            <a:xfrm>
              <a:off x="1976341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28" name="object 3228" descr=""/>
            <p:cNvSpPr/>
            <p:nvPr/>
          </p:nvSpPr>
          <p:spPr>
            <a:xfrm>
              <a:off x="197735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29" name="object 3229" descr=""/>
            <p:cNvSpPr/>
            <p:nvPr/>
          </p:nvSpPr>
          <p:spPr>
            <a:xfrm>
              <a:off x="197735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0" name="object 3230" descr=""/>
            <p:cNvSpPr/>
            <p:nvPr/>
          </p:nvSpPr>
          <p:spPr>
            <a:xfrm>
              <a:off x="1977352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1" name="object 3231" descr=""/>
            <p:cNvSpPr/>
            <p:nvPr/>
          </p:nvSpPr>
          <p:spPr>
            <a:xfrm>
              <a:off x="1977352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2" name="object 3232" descr=""/>
            <p:cNvSpPr/>
            <p:nvPr/>
          </p:nvSpPr>
          <p:spPr>
            <a:xfrm>
              <a:off x="2150396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3" name="object 3233" descr=""/>
            <p:cNvSpPr/>
            <p:nvPr/>
          </p:nvSpPr>
          <p:spPr>
            <a:xfrm>
              <a:off x="2157480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4" name="object 3234" descr=""/>
            <p:cNvSpPr/>
            <p:nvPr/>
          </p:nvSpPr>
          <p:spPr>
            <a:xfrm>
              <a:off x="2157480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5" name="object 3235" descr=""/>
            <p:cNvSpPr/>
            <p:nvPr/>
          </p:nvSpPr>
          <p:spPr>
            <a:xfrm>
              <a:off x="2156468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6" name="object 3236" descr=""/>
            <p:cNvSpPr/>
            <p:nvPr/>
          </p:nvSpPr>
          <p:spPr>
            <a:xfrm>
              <a:off x="2156468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7" name="object 3237" descr=""/>
            <p:cNvSpPr/>
            <p:nvPr/>
          </p:nvSpPr>
          <p:spPr>
            <a:xfrm>
              <a:off x="2155456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38" name="object 3238" descr=""/>
            <p:cNvSpPr/>
            <p:nvPr/>
          </p:nvSpPr>
          <p:spPr>
            <a:xfrm>
              <a:off x="2155456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39" name="object 3239" descr=""/>
            <p:cNvSpPr/>
            <p:nvPr/>
          </p:nvSpPr>
          <p:spPr>
            <a:xfrm>
              <a:off x="215545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0" name="object 3240" descr=""/>
            <p:cNvSpPr/>
            <p:nvPr/>
          </p:nvSpPr>
          <p:spPr>
            <a:xfrm>
              <a:off x="215545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1" name="object 3241" descr=""/>
            <p:cNvSpPr/>
            <p:nvPr/>
          </p:nvSpPr>
          <p:spPr>
            <a:xfrm>
              <a:off x="2154444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2" name="object 3242" descr=""/>
            <p:cNvSpPr/>
            <p:nvPr/>
          </p:nvSpPr>
          <p:spPr>
            <a:xfrm>
              <a:off x="2153432" y="1259508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9107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60" h="1270">
                  <a:moveTo>
                    <a:pt x="2023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0160" h="1270">
                  <a:moveTo>
                    <a:pt x="1011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3" name="object 3243" descr=""/>
            <p:cNvSpPr/>
            <p:nvPr/>
          </p:nvSpPr>
          <p:spPr>
            <a:xfrm>
              <a:off x="2154444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4" name="object 3244" descr=""/>
            <p:cNvSpPr/>
            <p:nvPr/>
          </p:nvSpPr>
          <p:spPr>
            <a:xfrm>
              <a:off x="2154444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5" name="object 3245" descr=""/>
            <p:cNvSpPr/>
            <p:nvPr/>
          </p:nvSpPr>
          <p:spPr>
            <a:xfrm>
              <a:off x="2152420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6" name="object 3246" descr=""/>
            <p:cNvSpPr/>
            <p:nvPr/>
          </p:nvSpPr>
          <p:spPr>
            <a:xfrm>
              <a:off x="2152420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7" name="object 3247" descr=""/>
            <p:cNvSpPr/>
            <p:nvPr/>
          </p:nvSpPr>
          <p:spPr>
            <a:xfrm>
              <a:off x="2152420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48" name="object 3248" descr=""/>
            <p:cNvSpPr/>
            <p:nvPr/>
          </p:nvSpPr>
          <p:spPr>
            <a:xfrm>
              <a:off x="2152420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49" name="object 3249" descr=""/>
            <p:cNvSpPr/>
            <p:nvPr/>
          </p:nvSpPr>
          <p:spPr>
            <a:xfrm>
              <a:off x="2151408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0" name="object 3250" descr=""/>
            <p:cNvSpPr/>
            <p:nvPr/>
          </p:nvSpPr>
          <p:spPr>
            <a:xfrm>
              <a:off x="2151408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1" name="object 3251" descr=""/>
            <p:cNvSpPr/>
            <p:nvPr/>
          </p:nvSpPr>
          <p:spPr>
            <a:xfrm>
              <a:off x="2151408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2" name="object 3252" descr=""/>
            <p:cNvSpPr/>
            <p:nvPr/>
          </p:nvSpPr>
          <p:spPr>
            <a:xfrm>
              <a:off x="2151408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3" name="object 3253" descr=""/>
            <p:cNvSpPr/>
            <p:nvPr/>
          </p:nvSpPr>
          <p:spPr>
            <a:xfrm>
              <a:off x="2150396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4" name="object 3254" descr=""/>
            <p:cNvSpPr/>
            <p:nvPr/>
          </p:nvSpPr>
          <p:spPr>
            <a:xfrm>
              <a:off x="2150396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5" name="object 3255" descr=""/>
            <p:cNvSpPr/>
            <p:nvPr/>
          </p:nvSpPr>
          <p:spPr>
            <a:xfrm>
              <a:off x="2150396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6" name="object 3256" descr=""/>
            <p:cNvSpPr/>
            <p:nvPr/>
          </p:nvSpPr>
          <p:spPr>
            <a:xfrm>
              <a:off x="2150396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7" name="object 3257" descr=""/>
            <p:cNvSpPr/>
            <p:nvPr/>
          </p:nvSpPr>
          <p:spPr>
            <a:xfrm>
              <a:off x="2150396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58" name="object 3258" descr=""/>
            <p:cNvSpPr/>
            <p:nvPr/>
          </p:nvSpPr>
          <p:spPr>
            <a:xfrm>
              <a:off x="2150396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59" name="object 3259" descr=""/>
            <p:cNvSpPr/>
            <p:nvPr/>
          </p:nvSpPr>
          <p:spPr>
            <a:xfrm>
              <a:off x="2150396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0" name="object 3260" descr=""/>
            <p:cNvSpPr/>
            <p:nvPr/>
          </p:nvSpPr>
          <p:spPr>
            <a:xfrm>
              <a:off x="2149384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8215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1" name="object 3261" descr=""/>
            <p:cNvSpPr/>
            <p:nvPr/>
          </p:nvSpPr>
          <p:spPr>
            <a:xfrm>
              <a:off x="2150396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2" name="object 3262" descr=""/>
            <p:cNvSpPr/>
            <p:nvPr/>
          </p:nvSpPr>
          <p:spPr>
            <a:xfrm>
              <a:off x="2150396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3" name="object 3263" descr=""/>
            <p:cNvSpPr/>
            <p:nvPr/>
          </p:nvSpPr>
          <p:spPr>
            <a:xfrm>
              <a:off x="2149384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4" name="object 3264" descr=""/>
            <p:cNvSpPr/>
            <p:nvPr/>
          </p:nvSpPr>
          <p:spPr>
            <a:xfrm>
              <a:off x="2149384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5" name="object 3265" descr=""/>
            <p:cNvSpPr/>
            <p:nvPr/>
          </p:nvSpPr>
          <p:spPr>
            <a:xfrm>
              <a:off x="2149384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6" name="object 3266" descr=""/>
            <p:cNvSpPr/>
            <p:nvPr/>
          </p:nvSpPr>
          <p:spPr>
            <a:xfrm>
              <a:off x="2149384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7" name="object 3267" descr=""/>
            <p:cNvSpPr/>
            <p:nvPr/>
          </p:nvSpPr>
          <p:spPr>
            <a:xfrm>
              <a:off x="2149384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68" name="object 3268" descr=""/>
            <p:cNvSpPr/>
            <p:nvPr/>
          </p:nvSpPr>
          <p:spPr>
            <a:xfrm>
              <a:off x="2149384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69" name="object 3269" descr=""/>
            <p:cNvSpPr/>
            <p:nvPr/>
          </p:nvSpPr>
          <p:spPr>
            <a:xfrm>
              <a:off x="2150396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0" name="object 3270" descr=""/>
            <p:cNvSpPr/>
            <p:nvPr/>
          </p:nvSpPr>
          <p:spPr>
            <a:xfrm>
              <a:off x="2150396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1" name="object 3271" descr=""/>
            <p:cNvSpPr/>
            <p:nvPr/>
          </p:nvSpPr>
          <p:spPr>
            <a:xfrm>
              <a:off x="2150396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2" name="object 3272" descr=""/>
            <p:cNvSpPr/>
            <p:nvPr/>
          </p:nvSpPr>
          <p:spPr>
            <a:xfrm>
              <a:off x="2150396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3" name="object 3273" descr=""/>
            <p:cNvSpPr/>
            <p:nvPr/>
          </p:nvSpPr>
          <p:spPr>
            <a:xfrm>
              <a:off x="2150396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4" name="object 3274" descr=""/>
            <p:cNvSpPr/>
            <p:nvPr/>
          </p:nvSpPr>
          <p:spPr>
            <a:xfrm>
              <a:off x="2150396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5" name="object 3275" descr=""/>
            <p:cNvSpPr/>
            <p:nvPr/>
          </p:nvSpPr>
          <p:spPr>
            <a:xfrm>
              <a:off x="2151408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6" name="object 3276" descr=""/>
            <p:cNvSpPr/>
            <p:nvPr/>
          </p:nvSpPr>
          <p:spPr>
            <a:xfrm>
              <a:off x="2151408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7" name="object 3277" descr=""/>
            <p:cNvSpPr/>
            <p:nvPr/>
          </p:nvSpPr>
          <p:spPr>
            <a:xfrm>
              <a:off x="2151408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78" name="object 3278" descr=""/>
            <p:cNvSpPr/>
            <p:nvPr/>
          </p:nvSpPr>
          <p:spPr>
            <a:xfrm>
              <a:off x="2151408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79" name="object 3279" descr=""/>
            <p:cNvSpPr/>
            <p:nvPr/>
          </p:nvSpPr>
          <p:spPr>
            <a:xfrm>
              <a:off x="2152420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0" name="object 3280" descr=""/>
            <p:cNvSpPr/>
            <p:nvPr/>
          </p:nvSpPr>
          <p:spPr>
            <a:xfrm>
              <a:off x="2152420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1" name="object 3281" descr=""/>
            <p:cNvSpPr/>
            <p:nvPr/>
          </p:nvSpPr>
          <p:spPr>
            <a:xfrm>
              <a:off x="2152420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2" name="object 3282" descr=""/>
            <p:cNvSpPr/>
            <p:nvPr/>
          </p:nvSpPr>
          <p:spPr>
            <a:xfrm>
              <a:off x="2152420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3" name="object 3283" descr=""/>
            <p:cNvSpPr/>
            <p:nvPr/>
          </p:nvSpPr>
          <p:spPr>
            <a:xfrm>
              <a:off x="2153432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4" name="object 3284" descr=""/>
            <p:cNvSpPr/>
            <p:nvPr/>
          </p:nvSpPr>
          <p:spPr>
            <a:xfrm>
              <a:off x="2153432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5" name="object 3285" descr=""/>
            <p:cNvSpPr/>
            <p:nvPr/>
          </p:nvSpPr>
          <p:spPr>
            <a:xfrm>
              <a:off x="2154444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6" name="object 3286" descr=""/>
            <p:cNvSpPr/>
            <p:nvPr/>
          </p:nvSpPr>
          <p:spPr>
            <a:xfrm>
              <a:off x="2154444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7" name="object 3287" descr=""/>
            <p:cNvSpPr/>
            <p:nvPr/>
          </p:nvSpPr>
          <p:spPr>
            <a:xfrm>
              <a:off x="2155456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88" name="object 3288" descr=""/>
            <p:cNvSpPr/>
            <p:nvPr/>
          </p:nvSpPr>
          <p:spPr>
            <a:xfrm>
              <a:off x="2155456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89" name="object 3289" descr=""/>
            <p:cNvSpPr/>
            <p:nvPr/>
          </p:nvSpPr>
          <p:spPr>
            <a:xfrm>
              <a:off x="2155456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0" name="object 3290" descr=""/>
            <p:cNvSpPr/>
            <p:nvPr/>
          </p:nvSpPr>
          <p:spPr>
            <a:xfrm>
              <a:off x="2155456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1" name="object 3291" descr=""/>
            <p:cNvSpPr/>
            <p:nvPr/>
          </p:nvSpPr>
          <p:spPr>
            <a:xfrm>
              <a:off x="215646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2" name="object 3292" descr=""/>
            <p:cNvSpPr/>
            <p:nvPr/>
          </p:nvSpPr>
          <p:spPr>
            <a:xfrm>
              <a:off x="215646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3" name="object 3293" descr=""/>
            <p:cNvSpPr/>
            <p:nvPr/>
          </p:nvSpPr>
          <p:spPr>
            <a:xfrm>
              <a:off x="2156468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4" name="object 3294" descr=""/>
            <p:cNvSpPr/>
            <p:nvPr/>
          </p:nvSpPr>
          <p:spPr>
            <a:xfrm>
              <a:off x="2156468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5" name="object 3295" descr=""/>
            <p:cNvSpPr/>
            <p:nvPr/>
          </p:nvSpPr>
          <p:spPr>
            <a:xfrm>
              <a:off x="2329512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6" name="object 3296" descr=""/>
            <p:cNvSpPr/>
            <p:nvPr/>
          </p:nvSpPr>
          <p:spPr>
            <a:xfrm>
              <a:off x="2336595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7" name="object 3297" descr=""/>
            <p:cNvSpPr/>
            <p:nvPr/>
          </p:nvSpPr>
          <p:spPr>
            <a:xfrm>
              <a:off x="2336595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298" name="object 3298" descr=""/>
            <p:cNvSpPr/>
            <p:nvPr/>
          </p:nvSpPr>
          <p:spPr>
            <a:xfrm>
              <a:off x="2335583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299" name="object 3299" descr=""/>
            <p:cNvSpPr/>
            <p:nvPr/>
          </p:nvSpPr>
          <p:spPr>
            <a:xfrm>
              <a:off x="2335583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0" name="object 3300" descr=""/>
            <p:cNvSpPr/>
            <p:nvPr/>
          </p:nvSpPr>
          <p:spPr>
            <a:xfrm>
              <a:off x="2334571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1" name="object 3301" descr=""/>
            <p:cNvSpPr/>
            <p:nvPr/>
          </p:nvSpPr>
          <p:spPr>
            <a:xfrm>
              <a:off x="2334571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2" name="object 3302" descr=""/>
            <p:cNvSpPr/>
            <p:nvPr/>
          </p:nvSpPr>
          <p:spPr>
            <a:xfrm>
              <a:off x="2334571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3" name="object 3303" descr=""/>
            <p:cNvSpPr/>
            <p:nvPr/>
          </p:nvSpPr>
          <p:spPr>
            <a:xfrm>
              <a:off x="2334571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4" name="object 3304" descr=""/>
            <p:cNvSpPr/>
            <p:nvPr/>
          </p:nvSpPr>
          <p:spPr>
            <a:xfrm>
              <a:off x="2333559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5" name="object 3305" descr=""/>
            <p:cNvSpPr/>
            <p:nvPr/>
          </p:nvSpPr>
          <p:spPr>
            <a:xfrm>
              <a:off x="2333559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6" name="object 3306" descr=""/>
            <p:cNvSpPr/>
            <p:nvPr/>
          </p:nvSpPr>
          <p:spPr>
            <a:xfrm>
              <a:off x="2332547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7" name="object 3307" descr=""/>
            <p:cNvSpPr/>
            <p:nvPr/>
          </p:nvSpPr>
          <p:spPr>
            <a:xfrm>
              <a:off x="2332547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08" name="object 3308" descr=""/>
            <p:cNvSpPr/>
            <p:nvPr/>
          </p:nvSpPr>
          <p:spPr>
            <a:xfrm>
              <a:off x="2332547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09" name="object 3309" descr=""/>
            <p:cNvSpPr/>
            <p:nvPr/>
          </p:nvSpPr>
          <p:spPr>
            <a:xfrm>
              <a:off x="2332547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0" name="object 3310" descr=""/>
            <p:cNvSpPr/>
            <p:nvPr/>
          </p:nvSpPr>
          <p:spPr>
            <a:xfrm>
              <a:off x="2331535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1" name="object 3311" descr=""/>
            <p:cNvSpPr/>
            <p:nvPr/>
          </p:nvSpPr>
          <p:spPr>
            <a:xfrm>
              <a:off x="2331535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2" name="object 3312" descr=""/>
            <p:cNvSpPr/>
            <p:nvPr/>
          </p:nvSpPr>
          <p:spPr>
            <a:xfrm>
              <a:off x="2330523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3" name="object 3313" descr=""/>
            <p:cNvSpPr/>
            <p:nvPr/>
          </p:nvSpPr>
          <p:spPr>
            <a:xfrm>
              <a:off x="2330524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4" name="object 3314" descr=""/>
            <p:cNvSpPr/>
            <p:nvPr/>
          </p:nvSpPr>
          <p:spPr>
            <a:xfrm>
              <a:off x="2330524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5" name="object 3315" descr=""/>
            <p:cNvSpPr/>
            <p:nvPr/>
          </p:nvSpPr>
          <p:spPr>
            <a:xfrm>
              <a:off x="2330524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6" name="object 3316" descr=""/>
            <p:cNvSpPr/>
            <p:nvPr/>
          </p:nvSpPr>
          <p:spPr>
            <a:xfrm>
              <a:off x="2330523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7" name="object 3317" descr=""/>
            <p:cNvSpPr/>
            <p:nvPr/>
          </p:nvSpPr>
          <p:spPr>
            <a:xfrm>
              <a:off x="2330524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18" name="object 3318" descr=""/>
            <p:cNvSpPr/>
            <p:nvPr/>
          </p:nvSpPr>
          <p:spPr>
            <a:xfrm>
              <a:off x="2329511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19" name="object 3319" descr=""/>
            <p:cNvSpPr/>
            <p:nvPr/>
          </p:nvSpPr>
          <p:spPr>
            <a:xfrm>
              <a:off x="2329512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0" name="object 3320" descr=""/>
            <p:cNvSpPr/>
            <p:nvPr/>
          </p:nvSpPr>
          <p:spPr>
            <a:xfrm>
              <a:off x="2329511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1" name="object 3321" descr=""/>
            <p:cNvSpPr/>
            <p:nvPr/>
          </p:nvSpPr>
          <p:spPr>
            <a:xfrm>
              <a:off x="2329512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2" name="object 3322" descr=""/>
            <p:cNvSpPr/>
            <p:nvPr/>
          </p:nvSpPr>
          <p:spPr>
            <a:xfrm>
              <a:off x="2329511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3" name="object 3323" descr=""/>
            <p:cNvSpPr/>
            <p:nvPr/>
          </p:nvSpPr>
          <p:spPr>
            <a:xfrm>
              <a:off x="2329512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4" name="object 3324" descr=""/>
            <p:cNvSpPr/>
            <p:nvPr/>
          </p:nvSpPr>
          <p:spPr>
            <a:xfrm>
              <a:off x="2329511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5" name="object 3325" descr=""/>
            <p:cNvSpPr/>
            <p:nvPr/>
          </p:nvSpPr>
          <p:spPr>
            <a:xfrm>
              <a:off x="2329512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6" name="object 3326" descr=""/>
            <p:cNvSpPr/>
            <p:nvPr/>
          </p:nvSpPr>
          <p:spPr>
            <a:xfrm>
              <a:off x="2329511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7" name="object 3327" descr=""/>
            <p:cNvSpPr/>
            <p:nvPr/>
          </p:nvSpPr>
          <p:spPr>
            <a:xfrm>
              <a:off x="2329512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28" name="object 3328" descr=""/>
            <p:cNvSpPr/>
            <p:nvPr/>
          </p:nvSpPr>
          <p:spPr>
            <a:xfrm>
              <a:off x="2329511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29" name="object 3329" descr=""/>
            <p:cNvSpPr/>
            <p:nvPr/>
          </p:nvSpPr>
          <p:spPr>
            <a:xfrm>
              <a:off x="2329512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0" name="object 3330" descr=""/>
            <p:cNvSpPr/>
            <p:nvPr/>
          </p:nvSpPr>
          <p:spPr>
            <a:xfrm>
              <a:off x="2329511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1" name="object 3331" descr=""/>
            <p:cNvSpPr/>
            <p:nvPr/>
          </p:nvSpPr>
          <p:spPr>
            <a:xfrm>
              <a:off x="2329512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2" name="object 3332" descr=""/>
            <p:cNvSpPr/>
            <p:nvPr/>
          </p:nvSpPr>
          <p:spPr>
            <a:xfrm>
              <a:off x="2329511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3" name="object 3333" descr=""/>
            <p:cNvSpPr/>
            <p:nvPr/>
          </p:nvSpPr>
          <p:spPr>
            <a:xfrm>
              <a:off x="2329512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4" name="object 3334" descr=""/>
            <p:cNvSpPr/>
            <p:nvPr/>
          </p:nvSpPr>
          <p:spPr>
            <a:xfrm>
              <a:off x="2329512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80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5" name="object 3335" descr=""/>
            <p:cNvSpPr/>
            <p:nvPr/>
          </p:nvSpPr>
          <p:spPr>
            <a:xfrm>
              <a:off x="2329512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80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6" name="object 3336" descr=""/>
            <p:cNvSpPr/>
            <p:nvPr/>
          </p:nvSpPr>
          <p:spPr>
            <a:xfrm>
              <a:off x="2330523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7" name="object 3337" descr=""/>
            <p:cNvSpPr/>
            <p:nvPr/>
          </p:nvSpPr>
          <p:spPr>
            <a:xfrm>
              <a:off x="2330524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38" name="object 3338" descr=""/>
            <p:cNvSpPr/>
            <p:nvPr/>
          </p:nvSpPr>
          <p:spPr>
            <a:xfrm>
              <a:off x="2330523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39" name="object 3339" descr=""/>
            <p:cNvSpPr/>
            <p:nvPr/>
          </p:nvSpPr>
          <p:spPr>
            <a:xfrm>
              <a:off x="2330524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0" name="object 3340" descr=""/>
            <p:cNvSpPr/>
            <p:nvPr/>
          </p:nvSpPr>
          <p:spPr>
            <a:xfrm>
              <a:off x="2330524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1" name="object 3341" descr=""/>
            <p:cNvSpPr/>
            <p:nvPr/>
          </p:nvSpPr>
          <p:spPr>
            <a:xfrm>
              <a:off x="2330524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2" name="object 3342" descr=""/>
            <p:cNvSpPr/>
            <p:nvPr/>
          </p:nvSpPr>
          <p:spPr>
            <a:xfrm>
              <a:off x="2331535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3" name="object 3343" descr=""/>
            <p:cNvSpPr/>
            <p:nvPr/>
          </p:nvSpPr>
          <p:spPr>
            <a:xfrm>
              <a:off x="2331535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3335" h="1270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4" name="object 3344" descr=""/>
            <p:cNvSpPr/>
            <p:nvPr/>
          </p:nvSpPr>
          <p:spPr>
            <a:xfrm>
              <a:off x="2332547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5" name="object 3345" descr=""/>
            <p:cNvSpPr/>
            <p:nvPr/>
          </p:nvSpPr>
          <p:spPr>
            <a:xfrm>
              <a:off x="2332547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6" name="object 3346" descr=""/>
            <p:cNvSpPr/>
            <p:nvPr/>
          </p:nvSpPr>
          <p:spPr>
            <a:xfrm>
              <a:off x="2333559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7" name="object 3347" descr=""/>
            <p:cNvSpPr/>
            <p:nvPr/>
          </p:nvSpPr>
          <p:spPr>
            <a:xfrm>
              <a:off x="2333559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48" name="object 3348" descr=""/>
            <p:cNvSpPr/>
            <p:nvPr/>
          </p:nvSpPr>
          <p:spPr>
            <a:xfrm>
              <a:off x="2334571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49" name="object 3349" descr=""/>
            <p:cNvSpPr/>
            <p:nvPr/>
          </p:nvSpPr>
          <p:spPr>
            <a:xfrm>
              <a:off x="2334571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0" name="object 3350" descr=""/>
            <p:cNvSpPr/>
            <p:nvPr/>
          </p:nvSpPr>
          <p:spPr>
            <a:xfrm>
              <a:off x="2334571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1" name="object 3351" descr=""/>
            <p:cNvSpPr/>
            <p:nvPr/>
          </p:nvSpPr>
          <p:spPr>
            <a:xfrm>
              <a:off x="2334571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2" name="object 3352" descr=""/>
            <p:cNvSpPr/>
            <p:nvPr/>
          </p:nvSpPr>
          <p:spPr>
            <a:xfrm>
              <a:off x="233558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3" name="object 3353" descr=""/>
            <p:cNvSpPr/>
            <p:nvPr/>
          </p:nvSpPr>
          <p:spPr>
            <a:xfrm>
              <a:off x="2335583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4" name="object 3354" descr=""/>
            <p:cNvSpPr/>
            <p:nvPr/>
          </p:nvSpPr>
          <p:spPr>
            <a:xfrm>
              <a:off x="2335583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5" name="object 3355" descr=""/>
            <p:cNvSpPr/>
            <p:nvPr/>
          </p:nvSpPr>
          <p:spPr>
            <a:xfrm>
              <a:off x="2335583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6" name="object 3356" descr=""/>
            <p:cNvSpPr/>
            <p:nvPr/>
          </p:nvSpPr>
          <p:spPr>
            <a:xfrm>
              <a:off x="2509639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7" name="object 3357" descr=""/>
            <p:cNvSpPr/>
            <p:nvPr/>
          </p:nvSpPr>
          <p:spPr>
            <a:xfrm>
              <a:off x="2515711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58" name="object 3358" descr=""/>
            <p:cNvSpPr/>
            <p:nvPr/>
          </p:nvSpPr>
          <p:spPr>
            <a:xfrm>
              <a:off x="2515711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59" name="object 3359" descr=""/>
            <p:cNvSpPr/>
            <p:nvPr/>
          </p:nvSpPr>
          <p:spPr>
            <a:xfrm>
              <a:off x="251571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0" name="object 3360" descr=""/>
            <p:cNvSpPr/>
            <p:nvPr/>
          </p:nvSpPr>
          <p:spPr>
            <a:xfrm>
              <a:off x="251571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1" name="object 3361" descr=""/>
            <p:cNvSpPr/>
            <p:nvPr/>
          </p:nvSpPr>
          <p:spPr>
            <a:xfrm>
              <a:off x="2514699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2" name="object 3362" descr=""/>
            <p:cNvSpPr/>
            <p:nvPr/>
          </p:nvSpPr>
          <p:spPr>
            <a:xfrm>
              <a:off x="2514699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3" name="object 3363" descr=""/>
            <p:cNvSpPr/>
            <p:nvPr/>
          </p:nvSpPr>
          <p:spPr>
            <a:xfrm>
              <a:off x="2513687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4" name="object 3364" descr=""/>
            <p:cNvSpPr/>
            <p:nvPr/>
          </p:nvSpPr>
          <p:spPr>
            <a:xfrm>
              <a:off x="2513687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5" name="object 3365" descr=""/>
            <p:cNvSpPr/>
            <p:nvPr/>
          </p:nvSpPr>
          <p:spPr>
            <a:xfrm>
              <a:off x="2512675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6" name="object 3366" descr=""/>
            <p:cNvSpPr/>
            <p:nvPr/>
          </p:nvSpPr>
          <p:spPr>
            <a:xfrm>
              <a:off x="2512675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7" name="object 3367" descr=""/>
            <p:cNvSpPr/>
            <p:nvPr/>
          </p:nvSpPr>
          <p:spPr>
            <a:xfrm>
              <a:off x="2511663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68" name="object 3368" descr=""/>
            <p:cNvSpPr/>
            <p:nvPr/>
          </p:nvSpPr>
          <p:spPr>
            <a:xfrm>
              <a:off x="2511663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69" name="object 3369" descr=""/>
            <p:cNvSpPr/>
            <p:nvPr/>
          </p:nvSpPr>
          <p:spPr>
            <a:xfrm>
              <a:off x="2511663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0" name="object 3370" descr=""/>
            <p:cNvSpPr/>
            <p:nvPr/>
          </p:nvSpPr>
          <p:spPr>
            <a:xfrm>
              <a:off x="2511663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1" name="object 3371" descr=""/>
            <p:cNvSpPr/>
            <p:nvPr/>
          </p:nvSpPr>
          <p:spPr>
            <a:xfrm>
              <a:off x="2510651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2" name="object 3372" descr=""/>
            <p:cNvSpPr/>
            <p:nvPr/>
          </p:nvSpPr>
          <p:spPr>
            <a:xfrm>
              <a:off x="2510651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3" name="object 3373" descr=""/>
            <p:cNvSpPr/>
            <p:nvPr/>
          </p:nvSpPr>
          <p:spPr>
            <a:xfrm>
              <a:off x="2510651" y="1259710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4" name="object 3374" descr=""/>
            <p:cNvSpPr/>
            <p:nvPr/>
          </p:nvSpPr>
          <p:spPr>
            <a:xfrm>
              <a:off x="2510651" y="1259710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5" name="object 3375" descr=""/>
            <p:cNvSpPr/>
            <p:nvPr/>
          </p:nvSpPr>
          <p:spPr>
            <a:xfrm>
              <a:off x="2509639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4167" y="0"/>
                  </a:moveTo>
                  <a:lnTo>
                    <a:pt x="1011" y="0"/>
                  </a:lnTo>
                  <a:lnTo>
                    <a:pt x="15179" y="0"/>
                  </a:lnTo>
                  <a:lnTo>
                    <a:pt x="14167" y="0"/>
                  </a:lnTo>
                  <a:close/>
                </a:path>
                <a:path w="15239" h="0">
                  <a:moveTo>
                    <a:pt x="1011" y="0"/>
                  </a:moveTo>
                  <a:lnTo>
                    <a:pt x="1517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6" name="object 3376" descr=""/>
            <p:cNvSpPr/>
            <p:nvPr/>
          </p:nvSpPr>
          <p:spPr>
            <a:xfrm>
              <a:off x="2509639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4167" y="0"/>
                  </a:moveTo>
                  <a:lnTo>
                    <a:pt x="1011" y="0"/>
                  </a:lnTo>
                  <a:lnTo>
                    <a:pt x="15179" y="0"/>
                  </a:lnTo>
                  <a:lnTo>
                    <a:pt x="14167" y="0"/>
                  </a:lnTo>
                  <a:close/>
                </a:path>
                <a:path w="15239" h="0">
                  <a:moveTo>
                    <a:pt x="1011" y="0"/>
                  </a:moveTo>
                  <a:lnTo>
                    <a:pt x="1517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7" name="object 3377" descr=""/>
            <p:cNvSpPr/>
            <p:nvPr/>
          </p:nvSpPr>
          <p:spPr>
            <a:xfrm>
              <a:off x="2509639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78" name="object 3378" descr=""/>
            <p:cNvSpPr/>
            <p:nvPr/>
          </p:nvSpPr>
          <p:spPr>
            <a:xfrm>
              <a:off x="2509639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79" name="object 3379" descr=""/>
            <p:cNvSpPr/>
            <p:nvPr/>
          </p:nvSpPr>
          <p:spPr>
            <a:xfrm>
              <a:off x="2508627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0" name="object 3380" descr=""/>
            <p:cNvSpPr/>
            <p:nvPr/>
          </p:nvSpPr>
          <p:spPr>
            <a:xfrm>
              <a:off x="2508627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1" name="object 3381" descr=""/>
            <p:cNvSpPr/>
            <p:nvPr/>
          </p:nvSpPr>
          <p:spPr>
            <a:xfrm>
              <a:off x="2508627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2" name="object 3382" descr=""/>
            <p:cNvSpPr/>
            <p:nvPr/>
          </p:nvSpPr>
          <p:spPr>
            <a:xfrm>
              <a:off x="2508627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3" name="object 3383" descr=""/>
            <p:cNvSpPr/>
            <p:nvPr/>
          </p:nvSpPr>
          <p:spPr>
            <a:xfrm>
              <a:off x="2508627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4" name="object 3384" descr=""/>
            <p:cNvSpPr/>
            <p:nvPr/>
          </p:nvSpPr>
          <p:spPr>
            <a:xfrm>
              <a:off x="2508627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5" name="object 3385" descr=""/>
            <p:cNvSpPr/>
            <p:nvPr/>
          </p:nvSpPr>
          <p:spPr>
            <a:xfrm>
              <a:off x="2508627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6" name="object 3386" descr=""/>
            <p:cNvSpPr/>
            <p:nvPr/>
          </p:nvSpPr>
          <p:spPr>
            <a:xfrm>
              <a:off x="2508627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7" name="object 3387" descr=""/>
            <p:cNvSpPr/>
            <p:nvPr/>
          </p:nvSpPr>
          <p:spPr>
            <a:xfrm>
              <a:off x="2508627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88" name="object 3388" descr=""/>
            <p:cNvSpPr/>
            <p:nvPr/>
          </p:nvSpPr>
          <p:spPr>
            <a:xfrm>
              <a:off x="2508627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89" name="object 3389" descr=""/>
            <p:cNvSpPr/>
            <p:nvPr/>
          </p:nvSpPr>
          <p:spPr>
            <a:xfrm>
              <a:off x="2508627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0" name="object 3390" descr=""/>
            <p:cNvSpPr/>
            <p:nvPr/>
          </p:nvSpPr>
          <p:spPr>
            <a:xfrm>
              <a:off x="2508627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1" name="object 3391" descr=""/>
            <p:cNvSpPr/>
            <p:nvPr/>
          </p:nvSpPr>
          <p:spPr>
            <a:xfrm>
              <a:off x="2508627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2" name="object 3392" descr=""/>
            <p:cNvSpPr/>
            <p:nvPr/>
          </p:nvSpPr>
          <p:spPr>
            <a:xfrm>
              <a:off x="2508627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3" name="object 3393" descr=""/>
            <p:cNvSpPr/>
            <p:nvPr/>
          </p:nvSpPr>
          <p:spPr>
            <a:xfrm>
              <a:off x="2508627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4" name="object 3394" descr=""/>
            <p:cNvSpPr/>
            <p:nvPr/>
          </p:nvSpPr>
          <p:spPr>
            <a:xfrm>
              <a:off x="2508627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5" name="object 3395" descr=""/>
            <p:cNvSpPr/>
            <p:nvPr/>
          </p:nvSpPr>
          <p:spPr>
            <a:xfrm>
              <a:off x="2508627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80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6" name="object 3396" descr=""/>
            <p:cNvSpPr/>
            <p:nvPr/>
          </p:nvSpPr>
          <p:spPr>
            <a:xfrm>
              <a:off x="2508627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80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7" name="object 3397" descr=""/>
            <p:cNvSpPr/>
            <p:nvPr/>
          </p:nvSpPr>
          <p:spPr>
            <a:xfrm>
              <a:off x="2509639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398" name="object 3398" descr=""/>
            <p:cNvSpPr/>
            <p:nvPr/>
          </p:nvSpPr>
          <p:spPr>
            <a:xfrm>
              <a:off x="2509639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399" name="object 3399" descr=""/>
            <p:cNvSpPr/>
            <p:nvPr/>
          </p:nvSpPr>
          <p:spPr>
            <a:xfrm>
              <a:off x="2509639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0" name="object 3400" descr=""/>
            <p:cNvSpPr/>
            <p:nvPr/>
          </p:nvSpPr>
          <p:spPr>
            <a:xfrm>
              <a:off x="2509639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1011" y="1011"/>
                  </a:lnTo>
                  <a:lnTo>
                    <a:pt x="14167" y="1011"/>
                  </a:lnTo>
                  <a:close/>
                </a:path>
                <a:path w="15239" h="1270">
                  <a:moveTo>
                    <a:pt x="1011" y="1011"/>
                  </a:moveTo>
                  <a:lnTo>
                    <a:pt x="1416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1" name="object 3401" descr=""/>
            <p:cNvSpPr/>
            <p:nvPr/>
          </p:nvSpPr>
          <p:spPr>
            <a:xfrm>
              <a:off x="2510651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2" name="object 3402" descr=""/>
            <p:cNvSpPr/>
            <p:nvPr/>
          </p:nvSpPr>
          <p:spPr>
            <a:xfrm>
              <a:off x="2510651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3335" h="1270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3" name="object 3403" descr=""/>
            <p:cNvSpPr/>
            <p:nvPr/>
          </p:nvSpPr>
          <p:spPr>
            <a:xfrm>
              <a:off x="2511663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4" name="object 3404" descr=""/>
            <p:cNvSpPr/>
            <p:nvPr/>
          </p:nvSpPr>
          <p:spPr>
            <a:xfrm>
              <a:off x="2511663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5" name="object 3405" descr=""/>
            <p:cNvSpPr/>
            <p:nvPr/>
          </p:nvSpPr>
          <p:spPr>
            <a:xfrm>
              <a:off x="2512675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6" name="object 3406" descr=""/>
            <p:cNvSpPr/>
            <p:nvPr/>
          </p:nvSpPr>
          <p:spPr>
            <a:xfrm>
              <a:off x="2512675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7" name="object 3407" descr=""/>
            <p:cNvSpPr/>
            <p:nvPr/>
          </p:nvSpPr>
          <p:spPr>
            <a:xfrm>
              <a:off x="2513687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08" name="object 3408" descr=""/>
            <p:cNvSpPr/>
            <p:nvPr/>
          </p:nvSpPr>
          <p:spPr>
            <a:xfrm>
              <a:off x="2513687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607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09" name="object 3409" descr=""/>
            <p:cNvSpPr/>
            <p:nvPr/>
          </p:nvSpPr>
          <p:spPr>
            <a:xfrm>
              <a:off x="2514699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0" name="object 3410" descr=""/>
            <p:cNvSpPr/>
            <p:nvPr/>
          </p:nvSpPr>
          <p:spPr>
            <a:xfrm>
              <a:off x="2514699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1" name="object 3411" descr=""/>
            <p:cNvSpPr/>
            <p:nvPr/>
          </p:nvSpPr>
          <p:spPr>
            <a:xfrm>
              <a:off x="251571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2" name="object 3412" descr=""/>
            <p:cNvSpPr/>
            <p:nvPr/>
          </p:nvSpPr>
          <p:spPr>
            <a:xfrm>
              <a:off x="251571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3" name="object 3413" descr=""/>
            <p:cNvSpPr/>
            <p:nvPr/>
          </p:nvSpPr>
          <p:spPr>
            <a:xfrm>
              <a:off x="2688754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4" name="object 3414" descr=""/>
            <p:cNvSpPr/>
            <p:nvPr/>
          </p:nvSpPr>
          <p:spPr>
            <a:xfrm>
              <a:off x="2694826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5" name="object 3415" descr=""/>
            <p:cNvSpPr/>
            <p:nvPr/>
          </p:nvSpPr>
          <p:spPr>
            <a:xfrm>
              <a:off x="2694826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6" name="object 3416" descr=""/>
            <p:cNvSpPr/>
            <p:nvPr/>
          </p:nvSpPr>
          <p:spPr>
            <a:xfrm>
              <a:off x="269482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7" name="object 3417" descr=""/>
            <p:cNvSpPr/>
            <p:nvPr/>
          </p:nvSpPr>
          <p:spPr>
            <a:xfrm>
              <a:off x="269482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18" name="object 3418" descr=""/>
            <p:cNvSpPr/>
            <p:nvPr/>
          </p:nvSpPr>
          <p:spPr>
            <a:xfrm>
              <a:off x="2693814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19" name="object 3419" descr=""/>
            <p:cNvSpPr/>
            <p:nvPr/>
          </p:nvSpPr>
          <p:spPr>
            <a:xfrm>
              <a:off x="2693814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0" name="object 3420" descr=""/>
            <p:cNvSpPr/>
            <p:nvPr/>
          </p:nvSpPr>
          <p:spPr>
            <a:xfrm>
              <a:off x="2692802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1" name="object 3421" descr=""/>
            <p:cNvSpPr/>
            <p:nvPr/>
          </p:nvSpPr>
          <p:spPr>
            <a:xfrm>
              <a:off x="2692802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19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2" name="object 3422" descr=""/>
            <p:cNvSpPr/>
            <p:nvPr/>
          </p:nvSpPr>
          <p:spPr>
            <a:xfrm>
              <a:off x="2691790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3" name="object 3423" descr=""/>
            <p:cNvSpPr/>
            <p:nvPr/>
          </p:nvSpPr>
          <p:spPr>
            <a:xfrm>
              <a:off x="2691790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4" name="object 3424" descr=""/>
            <p:cNvSpPr/>
            <p:nvPr/>
          </p:nvSpPr>
          <p:spPr>
            <a:xfrm>
              <a:off x="2691790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5" name="object 3425" descr=""/>
            <p:cNvSpPr/>
            <p:nvPr/>
          </p:nvSpPr>
          <p:spPr>
            <a:xfrm>
              <a:off x="2691790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6" name="object 3426" descr=""/>
            <p:cNvSpPr/>
            <p:nvPr/>
          </p:nvSpPr>
          <p:spPr>
            <a:xfrm>
              <a:off x="2690778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30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7" name="object 3427" descr=""/>
            <p:cNvSpPr/>
            <p:nvPr/>
          </p:nvSpPr>
          <p:spPr>
            <a:xfrm>
              <a:off x="2690778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30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28" name="object 3428" descr=""/>
            <p:cNvSpPr/>
            <p:nvPr/>
          </p:nvSpPr>
          <p:spPr>
            <a:xfrm>
              <a:off x="2689766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29" name="object 3429" descr=""/>
            <p:cNvSpPr/>
            <p:nvPr/>
          </p:nvSpPr>
          <p:spPr>
            <a:xfrm>
              <a:off x="2689766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0" name="object 3430" descr=""/>
            <p:cNvSpPr/>
            <p:nvPr/>
          </p:nvSpPr>
          <p:spPr>
            <a:xfrm>
              <a:off x="2689766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5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1" name="object 3431" descr=""/>
            <p:cNvSpPr/>
            <p:nvPr/>
          </p:nvSpPr>
          <p:spPr>
            <a:xfrm>
              <a:off x="2688754" y="1259710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1011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1011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5239" h="1270">
                  <a:moveTo>
                    <a:pt x="1517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2" name="object 3432" descr=""/>
            <p:cNvSpPr/>
            <p:nvPr/>
          </p:nvSpPr>
          <p:spPr>
            <a:xfrm>
              <a:off x="2689766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3" name="object 3433" descr=""/>
            <p:cNvSpPr/>
            <p:nvPr/>
          </p:nvSpPr>
          <p:spPr>
            <a:xfrm>
              <a:off x="2689766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4" name="object 3434" descr=""/>
            <p:cNvSpPr/>
            <p:nvPr/>
          </p:nvSpPr>
          <p:spPr>
            <a:xfrm>
              <a:off x="2688754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5" name="object 3435" descr=""/>
            <p:cNvSpPr/>
            <p:nvPr/>
          </p:nvSpPr>
          <p:spPr>
            <a:xfrm>
              <a:off x="2688754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6" name="object 3436" descr=""/>
            <p:cNvSpPr/>
            <p:nvPr/>
          </p:nvSpPr>
          <p:spPr>
            <a:xfrm>
              <a:off x="2688754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7" name="object 3437" descr=""/>
            <p:cNvSpPr/>
            <p:nvPr/>
          </p:nvSpPr>
          <p:spPr>
            <a:xfrm>
              <a:off x="2688754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38" name="object 3438" descr=""/>
            <p:cNvSpPr/>
            <p:nvPr/>
          </p:nvSpPr>
          <p:spPr>
            <a:xfrm>
              <a:off x="2687742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39" name="object 3439" descr=""/>
            <p:cNvSpPr/>
            <p:nvPr/>
          </p:nvSpPr>
          <p:spPr>
            <a:xfrm>
              <a:off x="2687742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0" name="object 3440" descr=""/>
            <p:cNvSpPr/>
            <p:nvPr/>
          </p:nvSpPr>
          <p:spPr>
            <a:xfrm>
              <a:off x="2687742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1" name="object 3441" descr=""/>
            <p:cNvSpPr/>
            <p:nvPr/>
          </p:nvSpPr>
          <p:spPr>
            <a:xfrm>
              <a:off x="2687742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2" name="object 3442" descr=""/>
            <p:cNvSpPr/>
            <p:nvPr/>
          </p:nvSpPr>
          <p:spPr>
            <a:xfrm>
              <a:off x="2687742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3" name="object 3443" descr=""/>
            <p:cNvSpPr/>
            <p:nvPr/>
          </p:nvSpPr>
          <p:spPr>
            <a:xfrm>
              <a:off x="2687742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4" name="object 3444" descr=""/>
            <p:cNvSpPr/>
            <p:nvPr/>
          </p:nvSpPr>
          <p:spPr>
            <a:xfrm>
              <a:off x="2687742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5" name="object 3445" descr=""/>
            <p:cNvSpPr/>
            <p:nvPr/>
          </p:nvSpPr>
          <p:spPr>
            <a:xfrm>
              <a:off x="2687742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6" name="object 3446" descr=""/>
            <p:cNvSpPr/>
            <p:nvPr/>
          </p:nvSpPr>
          <p:spPr>
            <a:xfrm>
              <a:off x="2687742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7" name="object 3447" descr=""/>
            <p:cNvSpPr/>
            <p:nvPr/>
          </p:nvSpPr>
          <p:spPr>
            <a:xfrm>
              <a:off x="2687742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48" name="object 3448" descr=""/>
            <p:cNvSpPr/>
            <p:nvPr/>
          </p:nvSpPr>
          <p:spPr>
            <a:xfrm>
              <a:off x="2687742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49" name="object 3449" descr=""/>
            <p:cNvSpPr/>
            <p:nvPr/>
          </p:nvSpPr>
          <p:spPr>
            <a:xfrm>
              <a:off x="2687742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0" name="object 3450" descr=""/>
            <p:cNvSpPr/>
            <p:nvPr/>
          </p:nvSpPr>
          <p:spPr>
            <a:xfrm>
              <a:off x="2687742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1" name="object 3451" descr=""/>
            <p:cNvSpPr/>
            <p:nvPr/>
          </p:nvSpPr>
          <p:spPr>
            <a:xfrm>
              <a:off x="2687742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1011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1011" y="1011"/>
                  </a:moveTo>
                  <a:lnTo>
                    <a:pt x="1720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2" name="object 3452" descr=""/>
            <p:cNvSpPr/>
            <p:nvPr/>
          </p:nvSpPr>
          <p:spPr>
            <a:xfrm>
              <a:off x="268875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3" name="object 3453" descr=""/>
            <p:cNvSpPr/>
            <p:nvPr/>
          </p:nvSpPr>
          <p:spPr>
            <a:xfrm>
              <a:off x="268875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4" name="object 3454" descr=""/>
            <p:cNvSpPr/>
            <p:nvPr/>
          </p:nvSpPr>
          <p:spPr>
            <a:xfrm>
              <a:off x="2688754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5" name="object 3455" descr=""/>
            <p:cNvSpPr/>
            <p:nvPr/>
          </p:nvSpPr>
          <p:spPr>
            <a:xfrm>
              <a:off x="2688754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6" name="object 3456" descr=""/>
            <p:cNvSpPr/>
            <p:nvPr/>
          </p:nvSpPr>
          <p:spPr>
            <a:xfrm>
              <a:off x="2689766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5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7" name="object 3457" descr=""/>
            <p:cNvSpPr/>
            <p:nvPr/>
          </p:nvSpPr>
          <p:spPr>
            <a:xfrm>
              <a:off x="2689766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5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58" name="object 3458" descr=""/>
            <p:cNvSpPr/>
            <p:nvPr/>
          </p:nvSpPr>
          <p:spPr>
            <a:xfrm>
              <a:off x="2689766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59" name="object 3459" descr=""/>
            <p:cNvSpPr/>
            <p:nvPr/>
          </p:nvSpPr>
          <p:spPr>
            <a:xfrm>
              <a:off x="2689766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2143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0" name="object 3460" descr=""/>
            <p:cNvSpPr/>
            <p:nvPr/>
          </p:nvSpPr>
          <p:spPr>
            <a:xfrm>
              <a:off x="2690778" y="1261026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1" name="object 3461" descr=""/>
            <p:cNvSpPr/>
            <p:nvPr/>
          </p:nvSpPr>
          <p:spPr>
            <a:xfrm>
              <a:off x="2690778" y="1261026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2" name="object 3462" descr=""/>
            <p:cNvSpPr/>
            <p:nvPr/>
          </p:nvSpPr>
          <p:spPr>
            <a:xfrm>
              <a:off x="2691790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3" name="object 3463" descr=""/>
            <p:cNvSpPr/>
            <p:nvPr/>
          </p:nvSpPr>
          <p:spPr>
            <a:xfrm>
              <a:off x="2691790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4" name="object 3464" descr=""/>
            <p:cNvSpPr/>
            <p:nvPr/>
          </p:nvSpPr>
          <p:spPr>
            <a:xfrm>
              <a:off x="2691790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5" name="object 3465" descr=""/>
            <p:cNvSpPr/>
            <p:nvPr/>
          </p:nvSpPr>
          <p:spPr>
            <a:xfrm>
              <a:off x="2691790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6" name="object 3466" descr=""/>
            <p:cNvSpPr/>
            <p:nvPr/>
          </p:nvSpPr>
          <p:spPr>
            <a:xfrm>
              <a:off x="2692802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7" name="object 3467" descr=""/>
            <p:cNvSpPr/>
            <p:nvPr/>
          </p:nvSpPr>
          <p:spPr>
            <a:xfrm>
              <a:off x="2692802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607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68" name="object 3468" descr=""/>
            <p:cNvSpPr/>
            <p:nvPr/>
          </p:nvSpPr>
          <p:spPr>
            <a:xfrm>
              <a:off x="2693814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69" name="object 3469" descr=""/>
            <p:cNvSpPr/>
            <p:nvPr/>
          </p:nvSpPr>
          <p:spPr>
            <a:xfrm>
              <a:off x="2693814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0" name="object 3470" descr=""/>
            <p:cNvSpPr/>
            <p:nvPr/>
          </p:nvSpPr>
          <p:spPr>
            <a:xfrm>
              <a:off x="269482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1" name="object 3471" descr=""/>
            <p:cNvSpPr/>
            <p:nvPr/>
          </p:nvSpPr>
          <p:spPr>
            <a:xfrm>
              <a:off x="269482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4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2" name="object 3472" descr=""/>
            <p:cNvSpPr/>
            <p:nvPr/>
          </p:nvSpPr>
          <p:spPr>
            <a:xfrm>
              <a:off x="2867870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3" name="object 3473" descr=""/>
            <p:cNvSpPr/>
            <p:nvPr/>
          </p:nvSpPr>
          <p:spPr>
            <a:xfrm>
              <a:off x="2874953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4" name="object 3474" descr=""/>
            <p:cNvSpPr/>
            <p:nvPr/>
          </p:nvSpPr>
          <p:spPr>
            <a:xfrm>
              <a:off x="2874953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5" name="object 3475" descr=""/>
            <p:cNvSpPr/>
            <p:nvPr/>
          </p:nvSpPr>
          <p:spPr>
            <a:xfrm>
              <a:off x="287394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6" name="object 3476" descr=""/>
            <p:cNvSpPr/>
            <p:nvPr/>
          </p:nvSpPr>
          <p:spPr>
            <a:xfrm>
              <a:off x="287394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7" name="object 3477" descr=""/>
            <p:cNvSpPr/>
            <p:nvPr/>
          </p:nvSpPr>
          <p:spPr>
            <a:xfrm>
              <a:off x="2872929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78" name="object 3478" descr=""/>
            <p:cNvSpPr/>
            <p:nvPr/>
          </p:nvSpPr>
          <p:spPr>
            <a:xfrm>
              <a:off x="2872929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79" name="object 3479" descr=""/>
            <p:cNvSpPr/>
            <p:nvPr/>
          </p:nvSpPr>
          <p:spPr>
            <a:xfrm>
              <a:off x="2871918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0" name="object 3480" descr=""/>
            <p:cNvSpPr/>
            <p:nvPr/>
          </p:nvSpPr>
          <p:spPr>
            <a:xfrm>
              <a:off x="2871918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1" name="object 3481" descr=""/>
            <p:cNvSpPr/>
            <p:nvPr/>
          </p:nvSpPr>
          <p:spPr>
            <a:xfrm>
              <a:off x="2870905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2" name="object 3482" descr=""/>
            <p:cNvSpPr/>
            <p:nvPr/>
          </p:nvSpPr>
          <p:spPr>
            <a:xfrm>
              <a:off x="2870906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3" name="object 3483" descr=""/>
            <p:cNvSpPr/>
            <p:nvPr/>
          </p:nvSpPr>
          <p:spPr>
            <a:xfrm>
              <a:off x="2870906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4" name="object 3484" descr=""/>
            <p:cNvSpPr/>
            <p:nvPr/>
          </p:nvSpPr>
          <p:spPr>
            <a:xfrm>
              <a:off x="2870906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5" name="object 3485" descr=""/>
            <p:cNvSpPr/>
            <p:nvPr/>
          </p:nvSpPr>
          <p:spPr>
            <a:xfrm>
              <a:off x="2869894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6" name="object 3486" descr=""/>
            <p:cNvSpPr/>
            <p:nvPr/>
          </p:nvSpPr>
          <p:spPr>
            <a:xfrm>
              <a:off x="2869894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7" name="object 3487" descr=""/>
            <p:cNvSpPr/>
            <p:nvPr/>
          </p:nvSpPr>
          <p:spPr>
            <a:xfrm>
              <a:off x="2868882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88" name="object 3488" descr=""/>
            <p:cNvSpPr/>
            <p:nvPr/>
          </p:nvSpPr>
          <p:spPr>
            <a:xfrm>
              <a:off x="2867870" y="1259710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2023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2023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5239" h="1270">
                  <a:moveTo>
                    <a:pt x="1517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89" name="object 3489" descr=""/>
            <p:cNvSpPr/>
            <p:nvPr/>
          </p:nvSpPr>
          <p:spPr>
            <a:xfrm>
              <a:off x="2868882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0" name="object 3490" descr=""/>
            <p:cNvSpPr/>
            <p:nvPr/>
          </p:nvSpPr>
          <p:spPr>
            <a:xfrm>
              <a:off x="2868882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1" name="object 3491" descr=""/>
            <p:cNvSpPr/>
            <p:nvPr/>
          </p:nvSpPr>
          <p:spPr>
            <a:xfrm>
              <a:off x="2867870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2" name="object 3492" descr=""/>
            <p:cNvSpPr/>
            <p:nvPr/>
          </p:nvSpPr>
          <p:spPr>
            <a:xfrm>
              <a:off x="2867870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3" name="object 3493" descr=""/>
            <p:cNvSpPr/>
            <p:nvPr/>
          </p:nvSpPr>
          <p:spPr>
            <a:xfrm>
              <a:off x="2867870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4" name="object 3494" descr=""/>
            <p:cNvSpPr/>
            <p:nvPr/>
          </p:nvSpPr>
          <p:spPr>
            <a:xfrm>
              <a:off x="2867870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5" name="object 3495" descr=""/>
            <p:cNvSpPr/>
            <p:nvPr/>
          </p:nvSpPr>
          <p:spPr>
            <a:xfrm>
              <a:off x="2866858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6" name="object 3496" descr=""/>
            <p:cNvSpPr/>
            <p:nvPr/>
          </p:nvSpPr>
          <p:spPr>
            <a:xfrm>
              <a:off x="2866858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7" name="object 3497" descr=""/>
            <p:cNvSpPr/>
            <p:nvPr/>
          </p:nvSpPr>
          <p:spPr>
            <a:xfrm>
              <a:off x="2866858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498" name="object 3498" descr=""/>
            <p:cNvSpPr/>
            <p:nvPr/>
          </p:nvSpPr>
          <p:spPr>
            <a:xfrm>
              <a:off x="2866858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499" name="object 3499" descr=""/>
            <p:cNvSpPr/>
            <p:nvPr/>
          </p:nvSpPr>
          <p:spPr>
            <a:xfrm>
              <a:off x="2866858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0" name="object 3500" descr=""/>
            <p:cNvSpPr/>
            <p:nvPr/>
          </p:nvSpPr>
          <p:spPr>
            <a:xfrm>
              <a:off x="2866858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1" name="object 3501" descr=""/>
            <p:cNvSpPr/>
            <p:nvPr/>
          </p:nvSpPr>
          <p:spPr>
            <a:xfrm>
              <a:off x="2866858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2" name="object 3502" descr=""/>
            <p:cNvSpPr/>
            <p:nvPr/>
          </p:nvSpPr>
          <p:spPr>
            <a:xfrm>
              <a:off x="2866858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3" name="object 3503" descr=""/>
            <p:cNvSpPr/>
            <p:nvPr/>
          </p:nvSpPr>
          <p:spPr>
            <a:xfrm>
              <a:off x="2866858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4" name="object 3504" descr=""/>
            <p:cNvSpPr/>
            <p:nvPr/>
          </p:nvSpPr>
          <p:spPr>
            <a:xfrm>
              <a:off x="2866858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5" name="object 3505" descr=""/>
            <p:cNvSpPr/>
            <p:nvPr/>
          </p:nvSpPr>
          <p:spPr>
            <a:xfrm>
              <a:off x="2866858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6" name="object 3506" descr=""/>
            <p:cNvSpPr/>
            <p:nvPr/>
          </p:nvSpPr>
          <p:spPr>
            <a:xfrm>
              <a:off x="2866858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7" name="object 3507" descr=""/>
            <p:cNvSpPr/>
            <p:nvPr/>
          </p:nvSpPr>
          <p:spPr>
            <a:xfrm>
              <a:off x="2866858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08" name="object 3508" descr=""/>
            <p:cNvSpPr/>
            <p:nvPr/>
          </p:nvSpPr>
          <p:spPr>
            <a:xfrm>
              <a:off x="2866858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1011"/>
                  </a:moveTo>
                  <a:lnTo>
                    <a:pt x="1011" y="1011"/>
                  </a:lnTo>
                  <a:lnTo>
                    <a:pt x="17203" y="1011"/>
                  </a:lnTo>
                  <a:close/>
                </a:path>
                <a:path w="17780" h="1270">
                  <a:moveTo>
                    <a:pt x="1011" y="1011"/>
                  </a:moveTo>
                  <a:lnTo>
                    <a:pt x="1720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09" name="object 3509" descr=""/>
            <p:cNvSpPr/>
            <p:nvPr/>
          </p:nvSpPr>
          <p:spPr>
            <a:xfrm>
              <a:off x="286787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0" name="object 3510" descr=""/>
            <p:cNvSpPr/>
            <p:nvPr/>
          </p:nvSpPr>
          <p:spPr>
            <a:xfrm>
              <a:off x="286787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1" name="object 3511" descr=""/>
            <p:cNvSpPr/>
            <p:nvPr/>
          </p:nvSpPr>
          <p:spPr>
            <a:xfrm>
              <a:off x="2867870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2" name="object 3512" descr=""/>
            <p:cNvSpPr/>
            <p:nvPr/>
          </p:nvSpPr>
          <p:spPr>
            <a:xfrm>
              <a:off x="2867870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3" name="object 3513" descr=""/>
            <p:cNvSpPr/>
            <p:nvPr/>
          </p:nvSpPr>
          <p:spPr>
            <a:xfrm>
              <a:off x="2868882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4" name="object 3514" descr=""/>
            <p:cNvSpPr/>
            <p:nvPr/>
          </p:nvSpPr>
          <p:spPr>
            <a:xfrm>
              <a:off x="2868882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5" name="object 3515" descr=""/>
            <p:cNvSpPr/>
            <p:nvPr/>
          </p:nvSpPr>
          <p:spPr>
            <a:xfrm>
              <a:off x="2869894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6" name="object 3516" descr=""/>
            <p:cNvSpPr/>
            <p:nvPr/>
          </p:nvSpPr>
          <p:spPr>
            <a:xfrm>
              <a:off x="2869894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7" name="object 3517" descr=""/>
            <p:cNvSpPr/>
            <p:nvPr/>
          </p:nvSpPr>
          <p:spPr>
            <a:xfrm>
              <a:off x="2869894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18" name="object 3518" descr=""/>
            <p:cNvSpPr/>
            <p:nvPr/>
          </p:nvSpPr>
          <p:spPr>
            <a:xfrm>
              <a:off x="2869894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19" name="object 3519" descr=""/>
            <p:cNvSpPr/>
            <p:nvPr/>
          </p:nvSpPr>
          <p:spPr>
            <a:xfrm>
              <a:off x="2870905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0" name="object 3520" descr=""/>
            <p:cNvSpPr/>
            <p:nvPr/>
          </p:nvSpPr>
          <p:spPr>
            <a:xfrm>
              <a:off x="2870906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1" name="object 3521" descr=""/>
            <p:cNvSpPr/>
            <p:nvPr/>
          </p:nvSpPr>
          <p:spPr>
            <a:xfrm>
              <a:off x="2870906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2" name="object 3522" descr=""/>
            <p:cNvSpPr/>
            <p:nvPr/>
          </p:nvSpPr>
          <p:spPr>
            <a:xfrm>
              <a:off x="2870906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3" name="object 3523" descr=""/>
            <p:cNvSpPr/>
            <p:nvPr/>
          </p:nvSpPr>
          <p:spPr>
            <a:xfrm>
              <a:off x="2871917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4" name="object 3524" descr=""/>
            <p:cNvSpPr/>
            <p:nvPr/>
          </p:nvSpPr>
          <p:spPr>
            <a:xfrm>
              <a:off x="2871918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5" name="object 3525" descr=""/>
            <p:cNvSpPr/>
            <p:nvPr/>
          </p:nvSpPr>
          <p:spPr>
            <a:xfrm>
              <a:off x="2872929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6" name="object 3526" descr=""/>
            <p:cNvSpPr/>
            <p:nvPr/>
          </p:nvSpPr>
          <p:spPr>
            <a:xfrm>
              <a:off x="2872929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7" name="object 3527" descr=""/>
            <p:cNvSpPr/>
            <p:nvPr/>
          </p:nvSpPr>
          <p:spPr>
            <a:xfrm>
              <a:off x="287394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28" name="object 3528" descr=""/>
            <p:cNvSpPr/>
            <p:nvPr/>
          </p:nvSpPr>
          <p:spPr>
            <a:xfrm>
              <a:off x="287394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29" name="object 3529" descr=""/>
            <p:cNvSpPr/>
            <p:nvPr/>
          </p:nvSpPr>
          <p:spPr>
            <a:xfrm>
              <a:off x="287394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0" name="object 3530" descr=""/>
            <p:cNvSpPr/>
            <p:nvPr/>
          </p:nvSpPr>
          <p:spPr>
            <a:xfrm>
              <a:off x="287394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1" name="object 3531" descr=""/>
            <p:cNvSpPr/>
            <p:nvPr/>
          </p:nvSpPr>
          <p:spPr>
            <a:xfrm>
              <a:off x="3046985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2" name="object 3532" descr=""/>
            <p:cNvSpPr/>
            <p:nvPr/>
          </p:nvSpPr>
          <p:spPr>
            <a:xfrm>
              <a:off x="3054069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3" name="object 3533" descr=""/>
            <p:cNvSpPr/>
            <p:nvPr/>
          </p:nvSpPr>
          <p:spPr>
            <a:xfrm>
              <a:off x="3054069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4" name="object 3534" descr=""/>
            <p:cNvSpPr/>
            <p:nvPr/>
          </p:nvSpPr>
          <p:spPr>
            <a:xfrm>
              <a:off x="3053057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5" name="object 3535" descr=""/>
            <p:cNvSpPr/>
            <p:nvPr/>
          </p:nvSpPr>
          <p:spPr>
            <a:xfrm>
              <a:off x="3053057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6" name="object 3536" descr=""/>
            <p:cNvSpPr/>
            <p:nvPr/>
          </p:nvSpPr>
          <p:spPr>
            <a:xfrm>
              <a:off x="305204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7" name="object 3537" descr=""/>
            <p:cNvSpPr/>
            <p:nvPr/>
          </p:nvSpPr>
          <p:spPr>
            <a:xfrm>
              <a:off x="305204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38" name="object 3538" descr=""/>
            <p:cNvSpPr/>
            <p:nvPr/>
          </p:nvSpPr>
          <p:spPr>
            <a:xfrm>
              <a:off x="3051033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39" name="object 3539" descr=""/>
            <p:cNvSpPr/>
            <p:nvPr/>
          </p:nvSpPr>
          <p:spPr>
            <a:xfrm>
              <a:off x="3051033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5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5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0" name="object 3540" descr=""/>
            <p:cNvSpPr/>
            <p:nvPr/>
          </p:nvSpPr>
          <p:spPr>
            <a:xfrm>
              <a:off x="3051033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1" name="object 3541" descr=""/>
            <p:cNvSpPr/>
            <p:nvPr/>
          </p:nvSpPr>
          <p:spPr>
            <a:xfrm>
              <a:off x="3051033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2" name="object 3542" descr=""/>
            <p:cNvSpPr/>
            <p:nvPr/>
          </p:nvSpPr>
          <p:spPr>
            <a:xfrm>
              <a:off x="3050021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3" name="object 3543" descr=""/>
            <p:cNvSpPr/>
            <p:nvPr/>
          </p:nvSpPr>
          <p:spPr>
            <a:xfrm>
              <a:off x="3050021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4" name="object 3544" descr=""/>
            <p:cNvSpPr/>
            <p:nvPr/>
          </p:nvSpPr>
          <p:spPr>
            <a:xfrm>
              <a:off x="3049009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5" name="object 3545" descr=""/>
            <p:cNvSpPr/>
            <p:nvPr/>
          </p:nvSpPr>
          <p:spPr>
            <a:xfrm>
              <a:off x="3049009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6" name="object 3546" descr=""/>
            <p:cNvSpPr/>
            <p:nvPr/>
          </p:nvSpPr>
          <p:spPr>
            <a:xfrm>
              <a:off x="3047997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7" name="object 3547" descr=""/>
            <p:cNvSpPr/>
            <p:nvPr/>
          </p:nvSpPr>
          <p:spPr>
            <a:xfrm>
              <a:off x="3047997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48" name="object 3548" descr=""/>
            <p:cNvSpPr/>
            <p:nvPr/>
          </p:nvSpPr>
          <p:spPr>
            <a:xfrm>
              <a:off x="3047997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49" name="object 3549" descr=""/>
            <p:cNvSpPr/>
            <p:nvPr/>
          </p:nvSpPr>
          <p:spPr>
            <a:xfrm>
              <a:off x="3047997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0" name="object 3550" descr=""/>
            <p:cNvSpPr/>
            <p:nvPr/>
          </p:nvSpPr>
          <p:spPr>
            <a:xfrm>
              <a:off x="304698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1" name="object 3551" descr=""/>
            <p:cNvSpPr/>
            <p:nvPr/>
          </p:nvSpPr>
          <p:spPr>
            <a:xfrm>
              <a:off x="304698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2" name="object 3552" descr=""/>
            <p:cNvSpPr/>
            <p:nvPr/>
          </p:nvSpPr>
          <p:spPr>
            <a:xfrm>
              <a:off x="304698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3" name="object 3553" descr=""/>
            <p:cNvSpPr/>
            <p:nvPr/>
          </p:nvSpPr>
          <p:spPr>
            <a:xfrm>
              <a:off x="304698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4" name="object 3554" descr=""/>
            <p:cNvSpPr/>
            <p:nvPr/>
          </p:nvSpPr>
          <p:spPr>
            <a:xfrm>
              <a:off x="3046985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5" name="object 3555" descr=""/>
            <p:cNvSpPr/>
            <p:nvPr/>
          </p:nvSpPr>
          <p:spPr>
            <a:xfrm>
              <a:off x="3046985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6" name="object 3556" descr=""/>
            <p:cNvSpPr/>
            <p:nvPr/>
          </p:nvSpPr>
          <p:spPr>
            <a:xfrm>
              <a:off x="3045973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7" name="object 3557" descr=""/>
            <p:cNvSpPr/>
            <p:nvPr/>
          </p:nvSpPr>
          <p:spPr>
            <a:xfrm>
              <a:off x="3045973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58" name="object 3558" descr=""/>
            <p:cNvSpPr/>
            <p:nvPr/>
          </p:nvSpPr>
          <p:spPr>
            <a:xfrm>
              <a:off x="304597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59" name="object 3559" descr=""/>
            <p:cNvSpPr/>
            <p:nvPr/>
          </p:nvSpPr>
          <p:spPr>
            <a:xfrm>
              <a:off x="304597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0" name="object 3560" descr=""/>
            <p:cNvSpPr/>
            <p:nvPr/>
          </p:nvSpPr>
          <p:spPr>
            <a:xfrm>
              <a:off x="304597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1" name="object 3561" descr=""/>
            <p:cNvSpPr/>
            <p:nvPr/>
          </p:nvSpPr>
          <p:spPr>
            <a:xfrm>
              <a:off x="304597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2" name="object 3562" descr=""/>
            <p:cNvSpPr/>
            <p:nvPr/>
          </p:nvSpPr>
          <p:spPr>
            <a:xfrm>
              <a:off x="304597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3" name="object 3563" descr=""/>
            <p:cNvSpPr/>
            <p:nvPr/>
          </p:nvSpPr>
          <p:spPr>
            <a:xfrm>
              <a:off x="304597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4" name="object 3564" descr=""/>
            <p:cNvSpPr/>
            <p:nvPr/>
          </p:nvSpPr>
          <p:spPr>
            <a:xfrm>
              <a:off x="3045973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5" name="object 3565" descr=""/>
            <p:cNvSpPr/>
            <p:nvPr/>
          </p:nvSpPr>
          <p:spPr>
            <a:xfrm>
              <a:off x="3045973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6" name="object 3566" descr=""/>
            <p:cNvSpPr/>
            <p:nvPr/>
          </p:nvSpPr>
          <p:spPr>
            <a:xfrm>
              <a:off x="3046985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7" name="object 3567" descr=""/>
            <p:cNvSpPr/>
            <p:nvPr/>
          </p:nvSpPr>
          <p:spPr>
            <a:xfrm>
              <a:off x="3046985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68" name="object 3568" descr=""/>
            <p:cNvSpPr/>
            <p:nvPr/>
          </p:nvSpPr>
          <p:spPr>
            <a:xfrm>
              <a:off x="304698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69" name="object 3569" descr=""/>
            <p:cNvSpPr/>
            <p:nvPr/>
          </p:nvSpPr>
          <p:spPr>
            <a:xfrm>
              <a:off x="304698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0" name="object 3570" descr=""/>
            <p:cNvSpPr/>
            <p:nvPr/>
          </p:nvSpPr>
          <p:spPr>
            <a:xfrm>
              <a:off x="3047997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1" name="object 3571" descr=""/>
            <p:cNvSpPr/>
            <p:nvPr/>
          </p:nvSpPr>
          <p:spPr>
            <a:xfrm>
              <a:off x="3047997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2" name="object 3572" descr=""/>
            <p:cNvSpPr/>
            <p:nvPr/>
          </p:nvSpPr>
          <p:spPr>
            <a:xfrm>
              <a:off x="304799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3" name="object 3573" descr=""/>
            <p:cNvSpPr/>
            <p:nvPr/>
          </p:nvSpPr>
          <p:spPr>
            <a:xfrm>
              <a:off x="304799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4" name="object 3574" descr=""/>
            <p:cNvSpPr/>
            <p:nvPr/>
          </p:nvSpPr>
          <p:spPr>
            <a:xfrm>
              <a:off x="3049009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5" name="object 3575" descr=""/>
            <p:cNvSpPr/>
            <p:nvPr/>
          </p:nvSpPr>
          <p:spPr>
            <a:xfrm>
              <a:off x="3049009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6" name="object 3576" descr=""/>
            <p:cNvSpPr/>
            <p:nvPr/>
          </p:nvSpPr>
          <p:spPr>
            <a:xfrm>
              <a:off x="304900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7" name="object 3577" descr=""/>
            <p:cNvSpPr/>
            <p:nvPr/>
          </p:nvSpPr>
          <p:spPr>
            <a:xfrm>
              <a:off x="304900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78" name="object 3578" descr=""/>
            <p:cNvSpPr/>
            <p:nvPr/>
          </p:nvSpPr>
          <p:spPr>
            <a:xfrm>
              <a:off x="3050021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79" name="object 3579" descr=""/>
            <p:cNvSpPr/>
            <p:nvPr/>
          </p:nvSpPr>
          <p:spPr>
            <a:xfrm>
              <a:off x="3050021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60" h="1270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0" name="object 3580" descr=""/>
            <p:cNvSpPr/>
            <p:nvPr/>
          </p:nvSpPr>
          <p:spPr>
            <a:xfrm>
              <a:off x="3051033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1" name="object 3581" descr=""/>
            <p:cNvSpPr/>
            <p:nvPr/>
          </p:nvSpPr>
          <p:spPr>
            <a:xfrm>
              <a:off x="3051033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5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5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2" name="object 3582" descr=""/>
            <p:cNvSpPr/>
            <p:nvPr/>
          </p:nvSpPr>
          <p:spPr>
            <a:xfrm>
              <a:off x="305204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3" name="object 3583" descr=""/>
            <p:cNvSpPr/>
            <p:nvPr/>
          </p:nvSpPr>
          <p:spPr>
            <a:xfrm>
              <a:off x="305204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4" name="object 3584" descr=""/>
            <p:cNvSpPr/>
            <p:nvPr/>
          </p:nvSpPr>
          <p:spPr>
            <a:xfrm>
              <a:off x="305305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5" name="object 3585" descr=""/>
            <p:cNvSpPr/>
            <p:nvPr/>
          </p:nvSpPr>
          <p:spPr>
            <a:xfrm>
              <a:off x="3053057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6" name="object 3586" descr=""/>
            <p:cNvSpPr/>
            <p:nvPr/>
          </p:nvSpPr>
          <p:spPr>
            <a:xfrm>
              <a:off x="3053057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87" name="object 3587" descr=""/>
            <p:cNvSpPr/>
            <p:nvPr/>
          </p:nvSpPr>
          <p:spPr>
            <a:xfrm>
              <a:off x="3053057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8" name="object 3588" descr=""/>
            <p:cNvSpPr/>
            <p:nvPr/>
          </p:nvSpPr>
          <p:spPr>
            <a:xfrm>
              <a:off x="3226100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80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89" name="object 3589" descr=""/>
            <p:cNvSpPr/>
            <p:nvPr/>
          </p:nvSpPr>
          <p:spPr>
            <a:xfrm>
              <a:off x="3233184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0" name="object 3590" descr=""/>
            <p:cNvSpPr/>
            <p:nvPr/>
          </p:nvSpPr>
          <p:spPr>
            <a:xfrm>
              <a:off x="3233184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1" name="object 3591" descr=""/>
            <p:cNvSpPr/>
            <p:nvPr/>
          </p:nvSpPr>
          <p:spPr>
            <a:xfrm>
              <a:off x="3232172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2" name="object 3592" descr=""/>
            <p:cNvSpPr/>
            <p:nvPr/>
          </p:nvSpPr>
          <p:spPr>
            <a:xfrm>
              <a:off x="3232172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3" name="object 3593" descr=""/>
            <p:cNvSpPr/>
            <p:nvPr/>
          </p:nvSpPr>
          <p:spPr>
            <a:xfrm>
              <a:off x="3231160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4" name="object 3594" descr=""/>
            <p:cNvSpPr/>
            <p:nvPr/>
          </p:nvSpPr>
          <p:spPr>
            <a:xfrm>
              <a:off x="3231160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5" name="object 3595" descr=""/>
            <p:cNvSpPr/>
            <p:nvPr/>
          </p:nvSpPr>
          <p:spPr>
            <a:xfrm>
              <a:off x="3231160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6" name="object 3596" descr=""/>
            <p:cNvSpPr/>
            <p:nvPr/>
          </p:nvSpPr>
          <p:spPr>
            <a:xfrm>
              <a:off x="3231160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7" name="object 3597" descr=""/>
            <p:cNvSpPr/>
            <p:nvPr/>
          </p:nvSpPr>
          <p:spPr>
            <a:xfrm>
              <a:off x="3230148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598" name="object 3598" descr=""/>
            <p:cNvSpPr/>
            <p:nvPr/>
          </p:nvSpPr>
          <p:spPr>
            <a:xfrm>
              <a:off x="3229136" y="1259508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9107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60" h="1270">
                  <a:moveTo>
                    <a:pt x="2023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0160" h="1270">
                  <a:moveTo>
                    <a:pt x="1011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599" name="object 3599" descr=""/>
            <p:cNvSpPr/>
            <p:nvPr/>
          </p:nvSpPr>
          <p:spPr>
            <a:xfrm>
              <a:off x="3230148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0" name="object 3600" descr=""/>
            <p:cNvSpPr/>
            <p:nvPr/>
          </p:nvSpPr>
          <p:spPr>
            <a:xfrm>
              <a:off x="3230148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1" name="object 3601" descr=""/>
            <p:cNvSpPr/>
            <p:nvPr/>
          </p:nvSpPr>
          <p:spPr>
            <a:xfrm>
              <a:off x="3228124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2" name="object 3602" descr=""/>
            <p:cNvSpPr/>
            <p:nvPr/>
          </p:nvSpPr>
          <p:spPr>
            <a:xfrm>
              <a:off x="3228124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3" name="object 3603" descr=""/>
            <p:cNvSpPr/>
            <p:nvPr/>
          </p:nvSpPr>
          <p:spPr>
            <a:xfrm>
              <a:off x="3228124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4" name="object 3604" descr=""/>
            <p:cNvSpPr/>
            <p:nvPr/>
          </p:nvSpPr>
          <p:spPr>
            <a:xfrm>
              <a:off x="3228124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5" name="object 3605" descr=""/>
            <p:cNvSpPr/>
            <p:nvPr/>
          </p:nvSpPr>
          <p:spPr>
            <a:xfrm>
              <a:off x="3227112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6" name="object 3606" descr=""/>
            <p:cNvSpPr/>
            <p:nvPr/>
          </p:nvSpPr>
          <p:spPr>
            <a:xfrm>
              <a:off x="3227112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5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7" name="object 3607" descr=""/>
            <p:cNvSpPr/>
            <p:nvPr/>
          </p:nvSpPr>
          <p:spPr>
            <a:xfrm>
              <a:off x="3227112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08" name="object 3608" descr=""/>
            <p:cNvSpPr/>
            <p:nvPr/>
          </p:nvSpPr>
          <p:spPr>
            <a:xfrm>
              <a:off x="3227112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09" name="object 3609" descr=""/>
            <p:cNvSpPr/>
            <p:nvPr/>
          </p:nvSpPr>
          <p:spPr>
            <a:xfrm>
              <a:off x="3226100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0" name="object 3610" descr=""/>
            <p:cNvSpPr/>
            <p:nvPr/>
          </p:nvSpPr>
          <p:spPr>
            <a:xfrm>
              <a:off x="3226100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1" name="object 3611" descr=""/>
            <p:cNvSpPr/>
            <p:nvPr/>
          </p:nvSpPr>
          <p:spPr>
            <a:xfrm>
              <a:off x="3226100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2" name="object 3612" descr=""/>
            <p:cNvSpPr/>
            <p:nvPr/>
          </p:nvSpPr>
          <p:spPr>
            <a:xfrm>
              <a:off x="3226100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3" name="object 3613" descr=""/>
            <p:cNvSpPr/>
            <p:nvPr/>
          </p:nvSpPr>
          <p:spPr>
            <a:xfrm>
              <a:off x="3226100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4" name="object 3614" descr=""/>
            <p:cNvSpPr/>
            <p:nvPr/>
          </p:nvSpPr>
          <p:spPr>
            <a:xfrm>
              <a:off x="3226100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5" name="object 3615" descr=""/>
            <p:cNvSpPr/>
            <p:nvPr/>
          </p:nvSpPr>
          <p:spPr>
            <a:xfrm>
              <a:off x="3226100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6" name="object 3616" descr=""/>
            <p:cNvSpPr/>
            <p:nvPr/>
          </p:nvSpPr>
          <p:spPr>
            <a:xfrm>
              <a:off x="3225088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8215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7" name="object 3617" descr=""/>
            <p:cNvSpPr/>
            <p:nvPr/>
          </p:nvSpPr>
          <p:spPr>
            <a:xfrm>
              <a:off x="3226100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18" name="object 3618" descr=""/>
            <p:cNvSpPr/>
            <p:nvPr/>
          </p:nvSpPr>
          <p:spPr>
            <a:xfrm>
              <a:off x="3226100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 h="0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19" name="object 3619" descr=""/>
            <p:cNvSpPr/>
            <p:nvPr/>
          </p:nvSpPr>
          <p:spPr>
            <a:xfrm>
              <a:off x="3225088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0" name="object 3620" descr=""/>
            <p:cNvSpPr/>
            <p:nvPr/>
          </p:nvSpPr>
          <p:spPr>
            <a:xfrm>
              <a:off x="3225088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1" name="object 3621" descr=""/>
            <p:cNvSpPr/>
            <p:nvPr/>
          </p:nvSpPr>
          <p:spPr>
            <a:xfrm>
              <a:off x="3225088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2" name="object 3622" descr=""/>
            <p:cNvSpPr/>
            <p:nvPr/>
          </p:nvSpPr>
          <p:spPr>
            <a:xfrm>
              <a:off x="3225088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3" name="object 3623" descr=""/>
            <p:cNvSpPr/>
            <p:nvPr/>
          </p:nvSpPr>
          <p:spPr>
            <a:xfrm>
              <a:off x="3225088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4" name="object 3624" descr=""/>
            <p:cNvSpPr/>
            <p:nvPr/>
          </p:nvSpPr>
          <p:spPr>
            <a:xfrm>
              <a:off x="3225088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5" name="object 3625" descr=""/>
            <p:cNvSpPr/>
            <p:nvPr/>
          </p:nvSpPr>
          <p:spPr>
            <a:xfrm>
              <a:off x="3226100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6" name="object 3626" descr=""/>
            <p:cNvSpPr/>
            <p:nvPr/>
          </p:nvSpPr>
          <p:spPr>
            <a:xfrm>
              <a:off x="3226100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7" name="object 3627" descr=""/>
            <p:cNvSpPr/>
            <p:nvPr/>
          </p:nvSpPr>
          <p:spPr>
            <a:xfrm>
              <a:off x="3226100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28" name="object 3628" descr=""/>
            <p:cNvSpPr/>
            <p:nvPr/>
          </p:nvSpPr>
          <p:spPr>
            <a:xfrm>
              <a:off x="3226100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8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8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778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29" name="object 3629" descr=""/>
            <p:cNvSpPr/>
            <p:nvPr/>
          </p:nvSpPr>
          <p:spPr>
            <a:xfrm>
              <a:off x="322610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0" name="object 3630" descr=""/>
            <p:cNvSpPr/>
            <p:nvPr/>
          </p:nvSpPr>
          <p:spPr>
            <a:xfrm>
              <a:off x="3226100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1" name="object 3631" descr=""/>
            <p:cNvSpPr/>
            <p:nvPr/>
          </p:nvSpPr>
          <p:spPr>
            <a:xfrm>
              <a:off x="3227112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2" name="object 3632" descr=""/>
            <p:cNvSpPr/>
            <p:nvPr/>
          </p:nvSpPr>
          <p:spPr>
            <a:xfrm>
              <a:off x="3227112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3" name="object 3633" descr=""/>
            <p:cNvSpPr/>
            <p:nvPr/>
          </p:nvSpPr>
          <p:spPr>
            <a:xfrm>
              <a:off x="3227112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4" name="object 3634" descr=""/>
            <p:cNvSpPr/>
            <p:nvPr/>
          </p:nvSpPr>
          <p:spPr>
            <a:xfrm>
              <a:off x="3227112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5" name="object 3635" descr=""/>
            <p:cNvSpPr/>
            <p:nvPr/>
          </p:nvSpPr>
          <p:spPr>
            <a:xfrm>
              <a:off x="3228124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6" name="object 3636" descr=""/>
            <p:cNvSpPr/>
            <p:nvPr/>
          </p:nvSpPr>
          <p:spPr>
            <a:xfrm>
              <a:off x="3228124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7" name="object 3637" descr=""/>
            <p:cNvSpPr/>
            <p:nvPr/>
          </p:nvSpPr>
          <p:spPr>
            <a:xfrm>
              <a:off x="3228124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38" name="object 3638" descr=""/>
            <p:cNvSpPr/>
            <p:nvPr/>
          </p:nvSpPr>
          <p:spPr>
            <a:xfrm>
              <a:off x="3228124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39" name="object 3639" descr=""/>
            <p:cNvSpPr/>
            <p:nvPr/>
          </p:nvSpPr>
          <p:spPr>
            <a:xfrm>
              <a:off x="3229136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0" name="object 3640" descr=""/>
            <p:cNvSpPr/>
            <p:nvPr/>
          </p:nvSpPr>
          <p:spPr>
            <a:xfrm>
              <a:off x="3229136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1" name="object 3641" descr=""/>
            <p:cNvSpPr/>
            <p:nvPr/>
          </p:nvSpPr>
          <p:spPr>
            <a:xfrm>
              <a:off x="3230148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2" name="object 3642" descr=""/>
            <p:cNvSpPr/>
            <p:nvPr/>
          </p:nvSpPr>
          <p:spPr>
            <a:xfrm>
              <a:off x="3230148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3" name="object 3643" descr=""/>
            <p:cNvSpPr/>
            <p:nvPr/>
          </p:nvSpPr>
          <p:spPr>
            <a:xfrm>
              <a:off x="3231160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4" name="object 3644" descr=""/>
            <p:cNvSpPr/>
            <p:nvPr/>
          </p:nvSpPr>
          <p:spPr>
            <a:xfrm>
              <a:off x="3231160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19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5" name="object 3645" descr=""/>
            <p:cNvSpPr/>
            <p:nvPr/>
          </p:nvSpPr>
          <p:spPr>
            <a:xfrm>
              <a:off x="3231160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6" name="object 3646" descr=""/>
            <p:cNvSpPr/>
            <p:nvPr/>
          </p:nvSpPr>
          <p:spPr>
            <a:xfrm>
              <a:off x="3231160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7" name="object 3647" descr=""/>
            <p:cNvSpPr/>
            <p:nvPr/>
          </p:nvSpPr>
          <p:spPr>
            <a:xfrm>
              <a:off x="323217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48" name="object 3648" descr=""/>
            <p:cNvSpPr/>
            <p:nvPr/>
          </p:nvSpPr>
          <p:spPr>
            <a:xfrm>
              <a:off x="3232172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49" name="object 3649" descr=""/>
            <p:cNvSpPr/>
            <p:nvPr/>
          </p:nvSpPr>
          <p:spPr>
            <a:xfrm>
              <a:off x="3232172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0" name="object 3650" descr=""/>
            <p:cNvSpPr/>
            <p:nvPr/>
          </p:nvSpPr>
          <p:spPr>
            <a:xfrm>
              <a:off x="3232172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1" name="object 3651" descr=""/>
            <p:cNvSpPr/>
            <p:nvPr/>
          </p:nvSpPr>
          <p:spPr>
            <a:xfrm>
              <a:off x="3405216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2" name="object 3652" descr=""/>
            <p:cNvSpPr/>
            <p:nvPr/>
          </p:nvSpPr>
          <p:spPr>
            <a:xfrm>
              <a:off x="3412300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3" name="object 3653" descr=""/>
            <p:cNvSpPr/>
            <p:nvPr/>
          </p:nvSpPr>
          <p:spPr>
            <a:xfrm>
              <a:off x="3412300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4" name="object 3654" descr=""/>
            <p:cNvSpPr/>
            <p:nvPr/>
          </p:nvSpPr>
          <p:spPr>
            <a:xfrm>
              <a:off x="3411288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5" name="object 3655" descr=""/>
            <p:cNvSpPr/>
            <p:nvPr/>
          </p:nvSpPr>
          <p:spPr>
            <a:xfrm>
              <a:off x="3411288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6" name="object 3656" descr=""/>
            <p:cNvSpPr/>
            <p:nvPr/>
          </p:nvSpPr>
          <p:spPr>
            <a:xfrm>
              <a:off x="3410276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7" name="object 3657" descr=""/>
            <p:cNvSpPr/>
            <p:nvPr/>
          </p:nvSpPr>
          <p:spPr>
            <a:xfrm>
              <a:off x="3410276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58" name="object 3658" descr=""/>
            <p:cNvSpPr/>
            <p:nvPr/>
          </p:nvSpPr>
          <p:spPr>
            <a:xfrm>
              <a:off x="341027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59" name="object 3659" descr=""/>
            <p:cNvSpPr/>
            <p:nvPr/>
          </p:nvSpPr>
          <p:spPr>
            <a:xfrm>
              <a:off x="341027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0" name="object 3660" descr=""/>
            <p:cNvSpPr/>
            <p:nvPr/>
          </p:nvSpPr>
          <p:spPr>
            <a:xfrm>
              <a:off x="3409263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1" name="object 3661" descr=""/>
            <p:cNvSpPr/>
            <p:nvPr/>
          </p:nvSpPr>
          <p:spPr>
            <a:xfrm>
              <a:off x="3409264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2" name="object 3662" descr=""/>
            <p:cNvSpPr/>
            <p:nvPr/>
          </p:nvSpPr>
          <p:spPr>
            <a:xfrm>
              <a:off x="3408252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3" name="object 3663" descr=""/>
            <p:cNvSpPr/>
            <p:nvPr/>
          </p:nvSpPr>
          <p:spPr>
            <a:xfrm>
              <a:off x="3408252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4" name="object 3664" descr=""/>
            <p:cNvSpPr/>
            <p:nvPr/>
          </p:nvSpPr>
          <p:spPr>
            <a:xfrm>
              <a:off x="3408252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5" name="object 3665" descr=""/>
            <p:cNvSpPr/>
            <p:nvPr/>
          </p:nvSpPr>
          <p:spPr>
            <a:xfrm>
              <a:off x="3408252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6" name="object 3666" descr=""/>
            <p:cNvSpPr/>
            <p:nvPr/>
          </p:nvSpPr>
          <p:spPr>
            <a:xfrm>
              <a:off x="3407240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7" name="object 3667" descr=""/>
            <p:cNvSpPr/>
            <p:nvPr/>
          </p:nvSpPr>
          <p:spPr>
            <a:xfrm>
              <a:off x="3407240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68" name="object 3668" descr=""/>
            <p:cNvSpPr/>
            <p:nvPr/>
          </p:nvSpPr>
          <p:spPr>
            <a:xfrm>
              <a:off x="3406228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69" name="object 3669" descr=""/>
            <p:cNvSpPr/>
            <p:nvPr/>
          </p:nvSpPr>
          <p:spPr>
            <a:xfrm>
              <a:off x="3406228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0" name="object 3670" descr=""/>
            <p:cNvSpPr/>
            <p:nvPr/>
          </p:nvSpPr>
          <p:spPr>
            <a:xfrm>
              <a:off x="3406228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1" name="object 3671" descr=""/>
            <p:cNvSpPr/>
            <p:nvPr/>
          </p:nvSpPr>
          <p:spPr>
            <a:xfrm>
              <a:off x="3406228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2" name="object 3672" descr=""/>
            <p:cNvSpPr/>
            <p:nvPr/>
          </p:nvSpPr>
          <p:spPr>
            <a:xfrm>
              <a:off x="3406228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3" name="object 3673" descr=""/>
            <p:cNvSpPr/>
            <p:nvPr/>
          </p:nvSpPr>
          <p:spPr>
            <a:xfrm>
              <a:off x="3406228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4" name="object 3674" descr=""/>
            <p:cNvSpPr/>
            <p:nvPr/>
          </p:nvSpPr>
          <p:spPr>
            <a:xfrm>
              <a:off x="3405216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5" name="object 3675" descr=""/>
            <p:cNvSpPr/>
            <p:nvPr/>
          </p:nvSpPr>
          <p:spPr>
            <a:xfrm>
              <a:off x="3405216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6" name="object 3676" descr=""/>
            <p:cNvSpPr/>
            <p:nvPr/>
          </p:nvSpPr>
          <p:spPr>
            <a:xfrm>
              <a:off x="3405216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7" name="object 3677" descr=""/>
            <p:cNvSpPr/>
            <p:nvPr/>
          </p:nvSpPr>
          <p:spPr>
            <a:xfrm>
              <a:off x="3405216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78" name="object 3678" descr=""/>
            <p:cNvSpPr/>
            <p:nvPr/>
          </p:nvSpPr>
          <p:spPr>
            <a:xfrm>
              <a:off x="3405216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79" name="object 3679" descr=""/>
            <p:cNvSpPr/>
            <p:nvPr/>
          </p:nvSpPr>
          <p:spPr>
            <a:xfrm>
              <a:off x="3405216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79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0" name="object 3680" descr=""/>
            <p:cNvSpPr/>
            <p:nvPr/>
          </p:nvSpPr>
          <p:spPr>
            <a:xfrm>
              <a:off x="3405216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1" name="object 3681" descr=""/>
            <p:cNvSpPr/>
            <p:nvPr/>
          </p:nvSpPr>
          <p:spPr>
            <a:xfrm>
              <a:off x="3405216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2" name="object 3682" descr=""/>
            <p:cNvSpPr/>
            <p:nvPr/>
          </p:nvSpPr>
          <p:spPr>
            <a:xfrm>
              <a:off x="3405216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3" name="object 3683" descr=""/>
            <p:cNvSpPr/>
            <p:nvPr/>
          </p:nvSpPr>
          <p:spPr>
            <a:xfrm>
              <a:off x="3405216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4" name="object 3684" descr=""/>
            <p:cNvSpPr/>
            <p:nvPr/>
          </p:nvSpPr>
          <p:spPr>
            <a:xfrm>
              <a:off x="3405216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5" name="object 3685" descr=""/>
            <p:cNvSpPr/>
            <p:nvPr/>
          </p:nvSpPr>
          <p:spPr>
            <a:xfrm>
              <a:off x="3405216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6" name="object 3686" descr=""/>
            <p:cNvSpPr/>
            <p:nvPr/>
          </p:nvSpPr>
          <p:spPr>
            <a:xfrm>
              <a:off x="3405216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7" name="object 3687" descr=""/>
            <p:cNvSpPr/>
            <p:nvPr/>
          </p:nvSpPr>
          <p:spPr>
            <a:xfrm>
              <a:off x="3405216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88" name="object 3688" descr=""/>
            <p:cNvSpPr/>
            <p:nvPr/>
          </p:nvSpPr>
          <p:spPr>
            <a:xfrm>
              <a:off x="3405216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89" name="object 3689" descr=""/>
            <p:cNvSpPr/>
            <p:nvPr/>
          </p:nvSpPr>
          <p:spPr>
            <a:xfrm>
              <a:off x="3405216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0" name="object 3690" descr=""/>
            <p:cNvSpPr/>
            <p:nvPr/>
          </p:nvSpPr>
          <p:spPr>
            <a:xfrm>
              <a:off x="3405216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1" name="object 3691" descr=""/>
            <p:cNvSpPr/>
            <p:nvPr/>
          </p:nvSpPr>
          <p:spPr>
            <a:xfrm>
              <a:off x="3405216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2" name="object 3692" descr=""/>
            <p:cNvSpPr/>
            <p:nvPr/>
          </p:nvSpPr>
          <p:spPr>
            <a:xfrm>
              <a:off x="3406228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3" name="object 3693" descr=""/>
            <p:cNvSpPr/>
            <p:nvPr/>
          </p:nvSpPr>
          <p:spPr>
            <a:xfrm>
              <a:off x="3406228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4" name="object 3694" descr=""/>
            <p:cNvSpPr/>
            <p:nvPr/>
          </p:nvSpPr>
          <p:spPr>
            <a:xfrm>
              <a:off x="3406228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5" name="object 3695" descr=""/>
            <p:cNvSpPr/>
            <p:nvPr/>
          </p:nvSpPr>
          <p:spPr>
            <a:xfrm>
              <a:off x="3406228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6" name="object 3696" descr=""/>
            <p:cNvSpPr/>
            <p:nvPr/>
          </p:nvSpPr>
          <p:spPr>
            <a:xfrm>
              <a:off x="3406228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7" name="object 3697" descr=""/>
            <p:cNvSpPr/>
            <p:nvPr/>
          </p:nvSpPr>
          <p:spPr>
            <a:xfrm>
              <a:off x="3406228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698" name="object 3698" descr=""/>
            <p:cNvSpPr/>
            <p:nvPr/>
          </p:nvSpPr>
          <p:spPr>
            <a:xfrm>
              <a:off x="3407240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699" name="object 3699" descr=""/>
            <p:cNvSpPr/>
            <p:nvPr/>
          </p:nvSpPr>
          <p:spPr>
            <a:xfrm>
              <a:off x="3407240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3335" h="1270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0" name="object 3700" descr=""/>
            <p:cNvSpPr/>
            <p:nvPr/>
          </p:nvSpPr>
          <p:spPr>
            <a:xfrm>
              <a:off x="3408252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1" name="object 3701" descr=""/>
            <p:cNvSpPr/>
            <p:nvPr/>
          </p:nvSpPr>
          <p:spPr>
            <a:xfrm>
              <a:off x="3408252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2" name="object 3702" descr=""/>
            <p:cNvSpPr/>
            <p:nvPr/>
          </p:nvSpPr>
          <p:spPr>
            <a:xfrm>
              <a:off x="3409264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3" name="object 3703" descr=""/>
            <p:cNvSpPr/>
            <p:nvPr/>
          </p:nvSpPr>
          <p:spPr>
            <a:xfrm>
              <a:off x="3409264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4" name="object 3704" descr=""/>
            <p:cNvSpPr/>
            <p:nvPr/>
          </p:nvSpPr>
          <p:spPr>
            <a:xfrm>
              <a:off x="3410275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5" name="object 3705" descr=""/>
            <p:cNvSpPr/>
            <p:nvPr/>
          </p:nvSpPr>
          <p:spPr>
            <a:xfrm>
              <a:off x="3410276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6" name="object 3706" descr=""/>
            <p:cNvSpPr/>
            <p:nvPr/>
          </p:nvSpPr>
          <p:spPr>
            <a:xfrm>
              <a:off x="3410276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7" name="object 3707" descr=""/>
            <p:cNvSpPr/>
            <p:nvPr/>
          </p:nvSpPr>
          <p:spPr>
            <a:xfrm>
              <a:off x="3410276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08" name="object 3708" descr=""/>
            <p:cNvSpPr/>
            <p:nvPr/>
          </p:nvSpPr>
          <p:spPr>
            <a:xfrm>
              <a:off x="341128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09" name="object 3709" descr=""/>
            <p:cNvSpPr/>
            <p:nvPr/>
          </p:nvSpPr>
          <p:spPr>
            <a:xfrm>
              <a:off x="3411288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0" name="object 3710" descr=""/>
            <p:cNvSpPr/>
            <p:nvPr/>
          </p:nvSpPr>
          <p:spPr>
            <a:xfrm>
              <a:off x="3411288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1" name="object 3711" descr=""/>
            <p:cNvSpPr/>
            <p:nvPr/>
          </p:nvSpPr>
          <p:spPr>
            <a:xfrm>
              <a:off x="3411288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2" name="object 3712" descr=""/>
            <p:cNvSpPr/>
            <p:nvPr/>
          </p:nvSpPr>
          <p:spPr>
            <a:xfrm>
              <a:off x="3585343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3" name="object 3713" descr=""/>
            <p:cNvSpPr/>
            <p:nvPr/>
          </p:nvSpPr>
          <p:spPr>
            <a:xfrm>
              <a:off x="3591415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4" name="object 3714" descr=""/>
            <p:cNvSpPr/>
            <p:nvPr/>
          </p:nvSpPr>
          <p:spPr>
            <a:xfrm>
              <a:off x="3591415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5" name="object 3715" descr=""/>
            <p:cNvSpPr/>
            <p:nvPr/>
          </p:nvSpPr>
          <p:spPr>
            <a:xfrm>
              <a:off x="3591415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6" name="object 3716" descr=""/>
            <p:cNvSpPr/>
            <p:nvPr/>
          </p:nvSpPr>
          <p:spPr>
            <a:xfrm>
              <a:off x="3591415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7" name="object 3717" descr=""/>
            <p:cNvSpPr/>
            <p:nvPr/>
          </p:nvSpPr>
          <p:spPr>
            <a:xfrm>
              <a:off x="3590403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18" name="object 3718" descr=""/>
            <p:cNvSpPr/>
            <p:nvPr/>
          </p:nvSpPr>
          <p:spPr>
            <a:xfrm>
              <a:off x="3590403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19" name="object 3719" descr=""/>
            <p:cNvSpPr/>
            <p:nvPr/>
          </p:nvSpPr>
          <p:spPr>
            <a:xfrm>
              <a:off x="3589391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0" name="object 3720" descr=""/>
            <p:cNvSpPr/>
            <p:nvPr/>
          </p:nvSpPr>
          <p:spPr>
            <a:xfrm>
              <a:off x="3589391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1" name="object 3721" descr=""/>
            <p:cNvSpPr/>
            <p:nvPr/>
          </p:nvSpPr>
          <p:spPr>
            <a:xfrm>
              <a:off x="3588379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2" name="object 3722" descr=""/>
            <p:cNvSpPr/>
            <p:nvPr/>
          </p:nvSpPr>
          <p:spPr>
            <a:xfrm>
              <a:off x="3588379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3" name="object 3723" descr=""/>
            <p:cNvSpPr/>
            <p:nvPr/>
          </p:nvSpPr>
          <p:spPr>
            <a:xfrm>
              <a:off x="3587367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4" name="object 3724" descr=""/>
            <p:cNvSpPr/>
            <p:nvPr/>
          </p:nvSpPr>
          <p:spPr>
            <a:xfrm>
              <a:off x="3587367" y="1259609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5" name="object 3725" descr=""/>
            <p:cNvSpPr/>
            <p:nvPr/>
          </p:nvSpPr>
          <p:spPr>
            <a:xfrm>
              <a:off x="3587367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6" name="object 3726" descr=""/>
            <p:cNvSpPr/>
            <p:nvPr/>
          </p:nvSpPr>
          <p:spPr>
            <a:xfrm>
              <a:off x="3587367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7" name="object 3727" descr=""/>
            <p:cNvSpPr/>
            <p:nvPr/>
          </p:nvSpPr>
          <p:spPr>
            <a:xfrm>
              <a:off x="3586355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28" name="object 3728" descr=""/>
            <p:cNvSpPr/>
            <p:nvPr/>
          </p:nvSpPr>
          <p:spPr>
            <a:xfrm>
              <a:off x="3586355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29" name="object 3729" descr=""/>
            <p:cNvSpPr/>
            <p:nvPr/>
          </p:nvSpPr>
          <p:spPr>
            <a:xfrm>
              <a:off x="3586355" y="1259710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0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0" name="object 3730" descr=""/>
            <p:cNvSpPr/>
            <p:nvPr/>
          </p:nvSpPr>
          <p:spPr>
            <a:xfrm>
              <a:off x="3586355" y="1259710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315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1" name="object 3731" descr=""/>
            <p:cNvSpPr/>
            <p:nvPr/>
          </p:nvSpPr>
          <p:spPr>
            <a:xfrm>
              <a:off x="3585343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4167" y="0"/>
                  </a:moveTo>
                  <a:lnTo>
                    <a:pt x="1011" y="0"/>
                  </a:lnTo>
                  <a:lnTo>
                    <a:pt x="15179" y="0"/>
                  </a:lnTo>
                  <a:lnTo>
                    <a:pt x="14167" y="0"/>
                  </a:lnTo>
                  <a:close/>
                </a:path>
                <a:path w="15239" h="0">
                  <a:moveTo>
                    <a:pt x="1011" y="0"/>
                  </a:moveTo>
                  <a:lnTo>
                    <a:pt x="1517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2" name="object 3732" descr=""/>
            <p:cNvSpPr/>
            <p:nvPr/>
          </p:nvSpPr>
          <p:spPr>
            <a:xfrm>
              <a:off x="3585343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4167" y="0"/>
                  </a:moveTo>
                  <a:lnTo>
                    <a:pt x="1011" y="0"/>
                  </a:lnTo>
                  <a:lnTo>
                    <a:pt x="15179" y="0"/>
                  </a:lnTo>
                  <a:lnTo>
                    <a:pt x="14167" y="0"/>
                  </a:lnTo>
                  <a:close/>
                </a:path>
                <a:path w="15239" h="0">
                  <a:moveTo>
                    <a:pt x="1011" y="0"/>
                  </a:moveTo>
                  <a:lnTo>
                    <a:pt x="1517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3" name="object 3733" descr=""/>
            <p:cNvSpPr/>
            <p:nvPr/>
          </p:nvSpPr>
          <p:spPr>
            <a:xfrm>
              <a:off x="3585343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4" name="object 3734" descr=""/>
            <p:cNvSpPr/>
            <p:nvPr/>
          </p:nvSpPr>
          <p:spPr>
            <a:xfrm>
              <a:off x="3585343" y="1259811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5" name="object 3735" descr=""/>
            <p:cNvSpPr/>
            <p:nvPr/>
          </p:nvSpPr>
          <p:spPr>
            <a:xfrm>
              <a:off x="3584331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6" name="object 3736" descr=""/>
            <p:cNvSpPr/>
            <p:nvPr/>
          </p:nvSpPr>
          <p:spPr>
            <a:xfrm>
              <a:off x="3584331" y="1259913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6191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7" name="object 3737" descr=""/>
            <p:cNvSpPr/>
            <p:nvPr/>
          </p:nvSpPr>
          <p:spPr>
            <a:xfrm>
              <a:off x="3584331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38" name="object 3738" descr=""/>
            <p:cNvSpPr/>
            <p:nvPr/>
          </p:nvSpPr>
          <p:spPr>
            <a:xfrm>
              <a:off x="3584331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39" name="object 3739" descr=""/>
            <p:cNvSpPr/>
            <p:nvPr/>
          </p:nvSpPr>
          <p:spPr>
            <a:xfrm>
              <a:off x="3584331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0" name="object 3740" descr=""/>
            <p:cNvSpPr/>
            <p:nvPr/>
          </p:nvSpPr>
          <p:spPr>
            <a:xfrm>
              <a:off x="3584331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79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1" name="object 3741" descr=""/>
            <p:cNvSpPr/>
            <p:nvPr/>
          </p:nvSpPr>
          <p:spPr>
            <a:xfrm>
              <a:off x="3584331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2" name="object 3742" descr=""/>
            <p:cNvSpPr/>
            <p:nvPr/>
          </p:nvSpPr>
          <p:spPr>
            <a:xfrm>
              <a:off x="3584331" y="126021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3" name="object 3743" descr=""/>
            <p:cNvSpPr/>
            <p:nvPr/>
          </p:nvSpPr>
          <p:spPr>
            <a:xfrm>
              <a:off x="3584331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4" name="object 3744" descr=""/>
            <p:cNvSpPr/>
            <p:nvPr/>
          </p:nvSpPr>
          <p:spPr>
            <a:xfrm>
              <a:off x="3584331" y="1260317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5" name="object 3745" descr=""/>
            <p:cNvSpPr/>
            <p:nvPr/>
          </p:nvSpPr>
          <p:spPr>
            <a:xfrm>
              <a:off x="3584331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6" name="object 3746" descr=""/>
            <p:cNvSpPr/>
            <p:nvPr/>
          </p:nvSpPr>
          <p:spPr>
            <a:xfrm>
              <a:off x="3584331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7" name="object 3747" descr=""/>
            <p:cNvSpPr/>
            <p:nvPr/>
          </p:nvSpPr>
          <p:spPr>
            <a:xfrm>
              <a:off x="3584331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48" name="object 3748" descr=""/>
            <p:cNvSpPr/>
            <p:nvPr/>
          </p:nvSpPr>
          <p:spPr>
            <a:xfrm>
              <a:off x="3584331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49" name="object 3749" descr=""/>
            <p:cNvSpPr/>
            <p:nvPr/>
          </p:nvSpPr>
          <p:spPr>
            <a:xfrm>
              <a:off x="3584331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0" name="object 3750" descr=""/>
            <p:cNvSpPr/>
            <p:nvPr/>
          </p:nvSpPr>
          <p:spPr>
            <a:xfrm>
              <a:off x="3584331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1" name="object 3751" descr=""/>
            <p:cNvSpPr/>
            <p:nvPr/>
          </p:nvSpPr>
          <p:spPr>
            <a:xfrm>
              <a:off x="3584331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2" name="object 3752" descr=""/>
            <p:cNvSpPr/>
            <p:nvPr/>
          </p:nvSpPr>
          <p:spPr>
            <a:xfrm>
              <a:off x="3584331" y="1260722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6191" y="0"/>
                  </a:lnTo>
                  <a:lnTo>
                    <a:pt x="17203" y="0"/>
                  </a:lnTo>
                  <a:close/>
                </a:path>
                <a:path w="17779" h="0">
                  <a:moveTo>
                    <a:pt x="0" y="0"/>
                  </a:moveTo>
                  <a:lnTo>
                    <a:pt x="1619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3" name="object 3753" descr=""/>
            <p:cNvSpPr/>
            <p:nvPr/>
          </p:nvSpPr>
          <p:spPr>
            <a:xfrm>
              <a:off x="3585343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4" name="object 3754" descr=""/>
            <p:cNvSpPr/>
            <p:nvPr/>
          </p:nvSpPr>
          <p:spPr>
            <a:xfrm>
              <a:off x="3585343" y="1260722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5" name="object 3755" descr=""/>
            <p:cNvSpPr/>
            <p:nvPr/>
          </p:nvSpPr>
          <p:spPr>
            <a:xfrm>
              <a:off x="3585343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6" name="object 3756" descr=""/>
            <p:cNvSpPr/>
            <p:nvPr/>
          </p:nvSpPr>
          <p:spPr>
            <a:xfrm>
              <a:off x="3585343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1011" y="1011"/>
                  </a:lnTo>
                  <a:lnTo>
                    <a:pt x="14167" y="1011"/>
                  </a:lnTo>
                  <a:close/>
                </a:path>
                <a:path w="15239" h="1270">
                  <a:moveTo>
                    <a:pt x="1011" y="1011"/>
                  </a:moveTo>
                  <a:lnTo>
                    <a:pt x="1416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7" name="object 3757" descr=""/>
            <p:cNvSpPr/>
            <p:nvPr/>
          </p:nvSpPr>
          <p:spPr>
            <a:xfrm>
              <a:off x="3586355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58" name="object 3758" descr=""/>
            <p:cNvSpPr/>
            <p:nvPr/>
          </p:nvSpPr>
          <p:spPr>
            <a:xfrm>
              <a:off x="3586355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12143" y="1011"/>
                  </a:lnTo>
                  <a:close/>
                </a:path>
                <a:path w="13335" h="1270">
                  <a:moveTo>
                    <a:pt x="1011" y="1011"/>
                  </a:moveTo>
                  <a:lnTo>
                    <a:pt x="1214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59" name="object 3759" descr=""/>
            <p:cNvSpPr/>
            <p:nvPr/>
          </p:nvSpPr>
          <p:spPr>
            <a:xfrm>
              <a:off x="3587367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0" name="object 3760" descr=""/>
            <p:cNvSpPr/>
            <p:nvPr/>
          </p:nvSpPr>
          <p:spPr>
            <a:xfrm>
              <a:off x="3587367" y="12610262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1" name="object 3761" descr=""/>
            <p:cNvSpPr/>
            <p:nvPr/>
          </p:nvSpPr>
          <p:spPr>
            <a:xfrm>
              <a:off x="3588379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2" name="object 3762" descr=""/>
            <p:cNvSpPr/>
            <p:nvPr/>
          </p:nvSpPr>
          <p:spPr>
            <a:xfrm>
              <a:off x="3588379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3" name="object 3763" descr=""/>
            <p:cNvSpPr/>
            <p:nvPr/>
          </p:nvSpPr>
          <p:spPr>
            <a:xfrm>
              <a:off x="3589391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4" name="object 3764" descr=""/>
            <p:cNvSpPr/>
            <p:nvPr/>
          </p:nvSpPr>
          <p:spPr>
            <a:xfrm>
              <a:off x="3589391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5" name="object 3765" descr=""/>
            <p:cNvSpPr/>
            <p:nvPr/>
          </p:nvSpPr>
          <p:spPr>
            <a:xfrm>
              <a:off x="3590403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6" name="object 3766" descr=""/>
            <p:cNvSpPr/>
            <p:nvPr/>
          </p:nvSpPr>
          <p:spPr>
            <a:xfrm>
              <a:off x="3590403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7" name="object 3767" descr=""/>
            <p:cNvSpPr/>
            <p:nvPr/>
          </p:nvSpPr>
          <p:spPr>
            <a:xfrm>
              <a:off x="3591415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68" name="object 3768" descr=""/>
            <p:cNvSpPr/>
            <p:nvPr/>
          </p:nvSpPr>
          <p:spPr>
            <a:xfrm>
              <a:off x="3591415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69" name="object 3769" descr=""/>
            <p:cNvSpPr/>
            <p:nvPr/>
          </p:nvSpPr>
          <p:spPr>
            <a:xfrm>
              <a:off x="3764459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0" name="object 3770" descr=""/>
            <p:cNvSpPr/>
            <p:nvPr/>
          </p:nvSpPr>
          <p:spPr>
            <a:xfrm>
              <a:off x="3770530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0" y="1011"/>
                  </a:lnTo>
                  <a:lnTo>
                    <a:pt x="3035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1" name="object 3771" descr=""/>
            <p:cNvSpPr/>
            <p:nvPr/>
          </p:nvSpPr>
          <p:spPr>
            <a:xfrm>
              <a:off x="3770530" y="125940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23" y="0"/>
                  </a:moveTo>
                  <a:lnTo>
                    <a:pt x="3035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2" name="object 3772" descr=""/>
            <p:cNvSpPr/>
            <p:nvPr/>
          </p:nvSpPr>
          <p:spPr>
            <a:xfrm>
              <a:off x="3770530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3" name="object 3773" descr=""/>
            <p:cNvSpPr/>
            <p:nvPr/>
          </p:nvSpPr>
          <p:spPr>
            <a:xfrm>
              <a:off x="3770530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4" name="object 3774" descr=""/>
            <p:cNvSpPr/>
            <p:nvPr/>
          </p:nvSpPr>
          <p:spPr>
            <a:xfrm>
              <a:off x="3769518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5" name="object 3775" descr=""/>
            <p:cNvSpPr/>
            <p:nvPr/>
          </p:nvSpPr>
          <p:spPr>
            <a:xfrm>
              <a:off x="3769518" y="1259508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1011" y="0"/>
                  </a:lnTo>
                  <a:lnTo>
                    <a:pt x="5059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6" name="object 3776" descr=""/>
            <p:cNvSpPr/>
            <p:nvPr/>
          </p:nvSpPr>
          <p:spPr>
            <a:xfrm>
              <a:off x="376850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7" name="object 3777" descr=""/>
            <p:cNvSpPr/>
            <p:nvPr/>
          </p:nvSpPr>
          <p:spPr>
            <a:xfrm>
              <a:off x="3768506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6071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6071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78" name="object 3778" descr=""/>
            <p:cNvSpPr/>
            <p:nvPr/>
          </p:nvSpPr>
          <p:spPr>
            <a:xfrm>
              <a:off x="3767494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79" name="object 3779" descr=""/>
            <p:cNvSpPr/>
            <p:nvPr/>
          </p:nvSpPr>
          <p:spPr>
            <a:xfrm>
              <a:off x="3767495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0" name="object 3780" descr=""/>
            <p:cNvSpPr/>
            <p:nvPr/>
          </p:nvSpPr>
          <p:spPr>
            <a:xfrm>
              <a:off x="3767495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1" name="object 3781" descr=""/>
            <p:cNvSpPr/>
            <p:nvPr/>
          </p:nvSpPr>
          <p:spPr>
            <a:xfrm>
              <a:off x="3767495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2" name="object 3782" descr=""/>
            <p:cNvSpPr/>
            <p:nvPr/>
          </p:nvSpPr>
          <p:spPr>
            <a:xfrm>
              <a:off x="3766482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3" name="object 3783" descr=""/>
            <p:cNvSpPr/>
            <p:nvPr/>
          </p:nvSpPr>
          <p:spPr>
            <a:xfrm>
              <a:off x="3766483" y="12596095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11131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1131" y="0"/>
                  </a:lnTo>
                  <a:close/>
                </a:path>
                <a:path w="11429" h="1270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4" name="object 3784" descr=""/>
            <p:cNvSpPr/>
            <p:nvPr/>
          </p:nvSpPr>
          <p:spPr>
            <a:xfrm>
              <a:off x="3765471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5" name="object 3785" descr=""/>
            <p:cNvSpPr/>
            <p:nvPr/>
          </p:nvSpPr>
          <p:spPr>
            <a:xfrm>
              <a:off x="3765471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2143" y="0"/>
                  </a:moveTo>
                  <a:lnTo>
                    <a:pt x="1011" y="0"/>
                  </a:lnTo>
                  <a:lnTo>
                    <a:pt x="13155" y="0"/>
                  </a:lnTo>
                  <a:lnTo>
                    <a:pt x="12143" y="0"/>
                  </a:lnTo>
                  <a:close/>
                </a:path>
                <a:path w="13335" h="0">
                  <a:moveTo>
                    <a:pt x="1011" y="0"/>
                  </a:moveTo>
                  <a:lnTo>
                    <a:pt x="1315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6" name="object 3786" descr=""/>
            <p:cNvSpPr/>
            <p:nvPr/>
          </p:nvSpPr>
          <p:spPr>
            <a:xfrm>
              <a:off x="3765470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7" name="object 3787" descr=""/>
            <p:cNvSpPr/>
            <p:nvPr/>
          </p:nvSpPr>
          <p:spPr>
            <a:xfrm>
              <a:off x="3764459" y="1259710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1011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1011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5239" h="1270">
                  <a:moveTo>
                    <a:pt x="1517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88" name="object 3788" descr=""/>
            <p:cNvSpPr/>
            <p:nvPr/>
          </p:nvSpPr>
          <p:spPr>
            <a:xfrm>
              <a:off x="3765471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89" name="object 3789" descr=""/>
            <p:cNvSpPr/>
            <p:nvPr/>
          </p:nvSpPr>
          <p:spPr>
            <a:xfrm>
              <a:off x="3765471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0" name="object 3790" descr=""/>
            <p:cNvSpPr/>
            <p:nvPr/>
          </p:nvSpPr>
          <p:spPr>
            <a:xfrm>
              <a:off x="3764458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1" name="object 3791" descr=""/>
            <p:cNvSpPr/>
            <p:nvPr/>
          </p:nvSpPr>
          <p:spPr>
            <a:xfrm>
              <a:off x="3764459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2" name="object 3792" descr=""/>
            <p:cNvSpPr/>
            <p:nvPr/>
          </p:nvSpPr>
          <p:spPr>
            <a:xfrm>
              <a:off x="3764458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3" name="object 3793" descr=""/>
            <p:cNvSpPr/>
            <p:nvPr/>
          </p:nvSpPr>
          <p:spPr>
            <a:xfrm>
              <a:off x="3764459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4" name="object 3794" descr=""/>
            <p:cNvSpPr/>
            <p:nvPr/>
          </p:nvSpPr>
          <p:spPr>
            <a:xfrm>
              <a:off x="3763447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5" name="object 3795" descr=""/>
            <p:cNvSpPr/>
            <p:nvPr/>
          </p:nvSpPr>
          <p:spPr>
            <a:xfrm>
              <a:off x="3763447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6" name="object 3796" descr=""/>
            <p:cNvSpPr/>
            <p:nvPr/>
          </p:nvSpPr>
          <p:spPr>
            <a:xfrm>
              <a:off x="3763447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7" name="object 3797" descr=""/>
            <p:cNvSpPr/>
            <p:nvPr/>
          </p:nvSpPr>
          <p:spPr>
            <a:xfrm>
              <a:off x="3763447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1011"/>
                  </a:moveTo>
                  <a:lnTo>
                    <a:pt x="0" y="1011"/>
                  </a:lnTo>
                  <a:lnTo>
                    <a:pt x="17203" y="1011"/>
                  </a:lnTo>
                  <a:close/>
                </a:path>
                <a:path w="17779" h="1270">
                  <a:moveTo>
                    <a:pt x="0" y="1011"/>
                  </a:moveTo>
                  <a:lnTo>
                    <a:pt x="1720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798" name="object 3798" descr=""/>
            <p:cNvSpPr/>
            <p:nvPr/>
          </p:nvSpPr>
          <p:spPr>
            <a:xfrm>
              <a:off x="3763447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799" name="object 3799" descr=""/>
            <p:cNvSpPr/>
            <p:nvPr/>
          </p:nvSpPr>
          <p:spPr>
            <a:xfrm>
              <a:off x="3763447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0" name="object 3800" descr=""/>
            <p:cNvSpPr/>
            <p:nvPr/>
          </p:nvSpPr>
          <p:spPr>
            <a:xfrm>
              <a:off x="3763447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1" name="object 3801" descr=""/>
            <p:cNvSpPr/>
            <p:nvPr/>
          </p:nvSpPr>
          <p:spPr>
            <a:xfrm>
              <a:off x="3763447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2" name="object 3802" descr=""/>
            <p:cNvSpPr/>
            <p:nvPr/>
          </p:nvSpPr>
          <p:spPr>
            <a:xfrm>
              <a:off x="3763447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3" name="object 3803" descr=""/>
            <p:cNvSpPr/>
            <p:nvPr/>
          </p:nvSpPr>
          <p:spPr>
            <a:xfrm>
              <a:off x="3763447" y="12604191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4" name="object 3804" descr=""/>
            <p:cNvSpPr/>
            <p:nvPr/>
          </p:nvSpPr>
          <p:spPr>
            <a:xfrm>
              <a:off x="3763447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5" name="object 3805" descr=""/>
            <p:cNvSpPr/>
            <p:nvPr/>
          </p:nvSpPr>
          <p:spPr>
            <a:xfrm>
              <a:off x="3763447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6" name="object 3806" descr=""/>
            <p:cNvSpPr/>
            <p:nvPr/>
          </p:nvSpPr>
          <p:spPr>
            <a:xfrm>
              <a:off x="3763447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7" name="object 3807" descr=""/>
            <p:cNvSpPr/>
            <p:nvPr/>
          </p:nvSpPr>
          <p:spPr>
            <a:xfrm>
              <a:off x="3763447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1011"/>
                  </a:moveTo>
                  <a:lnTo>
                    <a:pt x="1011" y="1011"/>
                  </a:lnTo>
                  <a:lnTo>
                    <a:pt x="17203" y="1011"/>
                  </a:lnTo>
                  <a:close/>
                </a:path>
                <a:path w="17779" h="1270">
                  <a:moveTo>
                    <a:pt x="1011" y="1011"/>
                  </a:moveTo>
                  <a:lnTo>
                    <a:pt x="1720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08" name="object 3808" descr=""/>
            <p:cNvSpPr/>
            <p:nvPr/>
          </p:nvSpPr>
          <p:spPr>
            <a:xfrm>
              <a:off x="3764458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09" name="object 3809" descr=""/>
            <p:cNvSpPr/>
            <p:nvPr/>
          </p:nvSpPr>
          <p:spPr>
            <a:xfrm>
              <a:off x="3764459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0" name="object 3810" descr=""/>
            <p:cNvSpPr/>
            <p:nvPr/>
          </p:nvSpPr>
          <p:spPr>
            <a:xfrm>
              <a:off x="3764458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1" name="object 3811" descr=""/>
            <p:cNvSpPr/>
            <p:nvPr/>
          </p:nvSpPr>
          <p:spPr>
            <a:xfrm>
              <a:off x="3764459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2" name="object 3812" descr=""/>
            <p:cNvSpPr/>
            <p:nvPr/>
          </p:nvSpPr>
          <p:spPr>
            <a:xfrm>
              <a:off x="3765471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3" name="object 3813" descr=""/>
            <p:cNvSpPr/>
            <p:nvPr/>
          </p:nvSpPr>
          <p:spPr>
            <a:xfrm>
              <a:off x="3765471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3155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4" name="object 3814" descr=""/>
            <p:cNvSpPr/>
            <p:nvPr/>
          </p:nvSpPr>
          <p:spPr>
            <a:xfrm>
              <a:off x="3765470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5" name="object 3815" descr=""/>
            <p:cNvSpPr/>
            <p:nvPr/>
          </p:nvSpPr>
          <p:spPr>
            <a:xfrm>
              <a:off x="3765471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2143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12143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6" name="object 3816" descr=""/>
            <p:cNvSpPr/>
            <p:nvPr/>
          </p:nvSpPr>
          <p:spPr>
            <a:xfrm>
              <a:off x="3766483" y="1261026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7" name="object 3817" descr=""/>
            <p:cNvSpPr/>
            <p:nvPr/>
          </p:nvSpPr>
          <p:spPr>
            <a:xfrm>
              <a:off x="3766483" y="1261026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0" y="0"/>
                  </a:moveTo>
                  <a:lnTo>
                    <a:pt x="1113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18" name="object 3818" descr=""/>
            <p:cNvSpPr/>
            <p:nvPr/>
          </p:nvSpPr>
          <p:spPr>
            <a:xfrm>
              <a:off x="3767494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19" name="object 3819" descr=""/>
            <p:cNvSpPr/>
            <p:nvPr/>
          </p:nvSpPr>
          <p:spPr>
            <a:xfrm>
              <a:off x="3767495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0" name="object 3820" descr=""/>
            <p:cNvSpPr/>
            <p:nvPr/>
          </p:nvSpPr>
          <p:spPr>
            <a:xfrm>
              <a:off x="3767495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1" name="object 3821" descr=""/>
            <p:cNvSpPr/>
            <p:nvPr/>
          </p:nvSpPr>
          <p:spPr>
            <a:xfrm>
              <a:off x="3767495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2" name="object 3822" descr=""/>
            <p:cNvSpPr/>
            <p:nvPr/>
          </p:nvSpPr>
          <p:spPr>
            <a:xfrm>
              <a:off x="3768506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1011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3" name="object 3823" descr=""/>
            <p:cNvSpPr/>
            <p:nvPr/>
          </p:nvSpPr>
          <p:spPr>
            <a:xfrm>
              <a:off x="3768506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6071" y="1011"/>
                  </a:moveTo>
                  <a:lnTo>
                    <a:pt x="1011" y="1011"/>
                  </a:lnTo>
                  <a:lnTo>
                    <a:pt x="2023" y="1011"/>
                  </a:lnTo>
                  <a:lnTo>
                    <a:pt x="607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4" name="object 3824" descr=""/>
            <p:cNvSpPr/>
            <p:nvPr/>
          </p:nvSpPr>
          <p:spPr>
            <a:xfrm>
              <a:off x="3769518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5059" y="0"/>
                  </a:moveTo>
                  <a:lnTo>
                    <a:pt x="0" y="0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5" name="object 3825" descr=""/>
            <p:cNvSpPr/>
            <p:nvPr/>
          </p:nvSpPr>
          <p:spPr>
            <a:xfrm>
              <a:off x="3769518" y="126122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6" name="object 3826" descr=""/>
            <p:cNvSpPr/>
            <p:nvPr/>
          </p:nvSpPr>
          <p:spPr>
            <a:xfrm>
              <a:off x="3770530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27" name="object 3827" descr=""/>
            <p:cNvSpPr/>
            <p:nvPr/>
          </p:nvSpPr>
          <p:spPr>
            <a:xfrm>
              <a:off x="3770530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4047" y="0"/>
                  </a:lnTo>
                  <a:close/>
                </a:path>
                <a:path w="444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0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8" name="object 3828" descr=""/>
            <p:cNvSpPr/>
            <p:nvPr/>
          </p:nvSpPr>
          <p:spPr>
            <a:xfrm>
              <a:off x="3943574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29" name="object 3829" descr=""/>
            <p:cNvSpPr/>
            <p:nvPr/>
          </p:nvSpPr>
          <p:spPr>
            <a:xfrm>
              <a:off x="3950658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0" name="object 3830" descr=""/>
            <p:cNvSpPr/>
            <p:nvPr/>
          </p:nvSpPr>
          <p:spPr>
            <a:xfrm>
              <a:off x="3950658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1" name="object 3831" descr=""/>
            <p:cNvSpPr/>
            <p:nvPr/>
          </p:nvSpPr>
          <p:spPr>
            <a:xfrm>
              <a:off x="394964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2" name="object 3832" descr=""/>
            <p:cNvSpPr/>
            <p:nvPr/>
          </p:nvSpPr>
          <p:spPr>
            <a:xfrm>
              <a:off x="394964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3" name="object 3833" descr=""/>
            <p:cNvSpPr/>
            <p:nvPr/>
          </p:nvSpPr>
          <p:spPr>
            <a:xfrm>
              <a:off x="3948634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4" name="object 3834" descr=""/>
            <p:cNvSpPr/>
            <p:nvPr/>
          </p:nvSpPr>
          <p:spPr>
            <a:xfrm>
              <a:off x="3948634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5" name="object 3835" descr=""/>
            <p:cNvSpPr/>
            <p:nvPr/>
          </p:nvSpPr>
          <p:spPr>
            <a:xfrm>
              <a:off x="3947622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6" name="object 3836" descr=""/>
            <p:cNvSpPr/>
            <p:nvPr/>
          </p:nvSpPr>
          <p:spPr>
            <a:xfrm>
              <a:off x="3947622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7" name="object 3837" descr=""/>
            <p:cNvSpPr/>
            <p:nvPr/>
          </p:nvSpPr>
          <p:spPr>
            <a:xfrm>
              <a:off x="3946610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38" name="object 3838" descr=""/>
            <p:cNvSpPr/>
            <p:nvPr/>
          </p:nvSpPr>
          <p:spPr>
            <a:xfrm>
              <a:off x="3946610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107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9107" y="0"/>
                  </a:lnTo>
                  <a:close/>
                </a:path>
                <a:path w="9525" h="1270">
                  <a:moveTo>
                    <a:pt x="1011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39" name="object 3839" descr=""/>
            <p:cNvSpPr/>
            <p:nvPr/>
          </p:nvSpPr>
          <p:spPr>
            <a:xfrm>
              <a:off x="3946610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0" name="object 3840" descr=""/>
            <p:cNvSpPr/>
            <p:nvPr/>
          </p:nvSpPr>
          <p:spPr>
            <a:xfrm>
              <a:off x="3946610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9107" y="0"/>
                  </a:lnTo>
                  <a:lnTo>
                    <a:pt x="1011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1" name="object 3841" descr=""/>
            <p:cNvSpPr/>
            <p:nvPr/>
          </p:nvSpPr>
          <p:spPr>
            <a:xfrm>
              <a:off x="3945598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2" name="object 3842" descr=""/>
            <p:cNvSpPr/>
            <p:nvPr/>
          </p:nvSpPr>
          <p:spPr>
            <a:xfrm>
              <a:off x="3945598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3" name="object 3843" descr=""/>
            <p:cNvSpPr/>
            <p:nvPr/>
          </p:nvSpPr>
          <p:spPr>
            <a:xfrm>
              <a:off x="3944586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4" name="object 3844" descr=""/>
            <p:cNvSpPr/>
            <p:nvPr/>
          </p:nvSpPr>
          <p:spPr>
            <a:xfrm>
              <a:off x="3943574" y="12597107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4167" y="0"/>
                  </a:moveTo>
                  <a:lnTo>
                    <a:pt x="2023" y="0"/>
                  </a:lnTo>
                  <a:lnTo>
                    <a:pt x="15179" y="1011"/>
                  </a:lnTo>
                  <a:lnTo>
                    <a:pt x="14167" y="0"/>
                  </a:lnTo>
                  <a:close/>
                </a:path>
                <a:path w="15239" h="1270">
                  <a:moveTo>
                    <a:pt x="2023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5239" h="1270">
                  <a:moveTo>
                    <a:pt x="1517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517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5" name="object 3845" descr=""/>
            <p:cNvSpPr/>
            <p:nvPr/>
          </p:nvSpPr>
          <p:spPr>
            <a:xfrm>
              <a:off x="3944586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6" name="object 3846" descr=""/>
            <p:cNvSpPr/>
            <p:nvPr/>
          </p:nvSpPr>
          <p:spPr>
            <a:xfrm>
              <a:off x="3944586" y="12598119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7" name="object 3847" descr=""/>
            <p:cNvSpPr/>
            <p:nvPr/>
          </p:nvSpPr>
          <p:spPr>
            <a:xfrm>
              <a:off x="3943574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48" name="object 3848" descr=""/>
            <p:cNvSpPr/>
            <p:nvPr/>
          </p:nvSpPr>
          <p:spPr>
            <a:xfrm>
              <a:off x="3943574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49" name="object 3849" descr=""/>
            <p:cNvSpPr/>
            <p:nvPr/>
          </p:nvSpPr>
          <p:spPr>
            <a:xfrm>
              <a:off x="3943574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0" name="object 3850" descr=""/>
            <p:cNvSpPr/>
            <p:nvPr/>
          </p:nvSpPr>
          <p:spPr>
            <a:xfrm>
              <a:off x="3943574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1" name="object 3851" descr=""/>
            <p:cNvSpPr/>
            <p:nvPr/>
          </p:nvSpPr>
          <p:spPr>
            <a:xfrm>
              <a:off x="3942562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2" name="object 3852" descr=""/>
            <p:cNvSpPr/>
            <p:nvPr/>
          </p:nvSpPr>
          <p:spPr>
            <a:xfrm>
              <a:off x="3942562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3" name="object 3853" descr=""/>
            <p:cNvSpPr/>
            <p:nvPr/>
          </p:nvSpPr>
          <p:spPr>
            <a:xfrm>
              <a:off x="3942562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4" name="object 3854" descr=""/>
            <p:cNvSpPr/>
            <p:nvPr/>
          </p:nvSpPr>
          <p:spPr>
            <a:xfrm>
              <a:off x="3942562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5" name="object 3855" descr=""/>
            <p:cNvSpPr/>
            <p:nvPr/>
          </p:nvSpPr>
          <p:spPr>
            <a:xfrm>
              <a:off x="3942562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6" name="object 3856" descr=""/>
            <p:cNvSpPr/>
            <p:nvPr/>
          </p:nvSpPr>
          <p:spPr>
            <a:xfrm>
              <a:off x="3942562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7" name="object 3857" descr=""/>
            <p:cNvSpPr/>
            <p:nvPr/>
          </p:nvSpPr>
          <p:spPr>
            <a:xfrm>
              <a:off x="3942562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58" name="object 3858" descr=""/>
            <p:cNvSpPr/>
            <p:nvPr/>
          </p:nvSpPr>
          <p:spPr>
            <a:xfrm>
              <a:off x="3942562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59" name="object 3859" descr=""/>
            <p:cNvSpPr/>
            <p:nvPr/>
          </p:nvSpPr>
          <p:spPr>
            <a:xfrm>
              <a:off x="3942562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0" name="object 3860" descr=""/>
            <p:cNvSpPr/>
            <p:nvPr/>
          </p:nvSpPr>
          <p:spPr>
            <a:xfrm>
              <a:off x="3942562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1" name="object 3861" descr=""/>
            <p:cNvSpPr/>
            <p:nvPr/>
          </p:nvSpPr>
          <p:spPr>
            <a:xfrm>
              <a:off x="3942562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2" name="object 3862" descr=""/>
            <p:cNvSpPr/>
            <p:nvPr/>
          </p:nvSpPr>
          <p:spPr>
            <a:xfrm>
              <a:off x="3942562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3" name="object 3863" descr=""/>
            <p:cNvSpPr/>
            <p:nvPr/>
          </p:nvSpPr>
          <p:spPr>
            <a:xfrm>
              <a:off x="3942562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4" name="object 3864" descr=""/>
            <p:cNvSpPr/>
            <p:nvPr/>
          </p:nvSpPr>
          <p:spPr>
            <a:xfrm>
              <a:off x="3942562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1011"/>
                  </a:moveTo>
                  <a:lnTo>
                    <a:pt x="1011" y="1011"/>
                  </a:lnTo>
                  <a:lnTo>
                    <a:pt x="17203" y="1011"/>
                  </a:lnTo>
                  <a:close/>
                </a:path>
                <a:path w="17779" h="1270">
                  <a:moveTo>
                    <a:pt x="1011" y="1011"/>
                  </a:moveTo>
                  <a:lnTo>
                    <a:pt x="17203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5" name="object 3865" descr=""/>
            <p:cNvSpPr/>
            <p:nvPr/>
          </p:nvSpPr>
          <p:spPr>
            <a:xfrm>
              <a:off x="394357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6" name="object 3866" descr=""/>
            <p:cNvSpPr/>
            <p:nvPr/>
          </p:nvSpPr>
          <p:spPr>
            <a:xfrm>
              <a:off x="3943574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7" name="object 3867" descr=""/>
            <p:cNvSpPr/>
            <p:nvPr/>
          </p:nvSpPr>
          <p:spPr>
            <a:xfrm>
              <a:off x="3943574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68" name="object 3868" descr=""/>
            <p:cNvSpPr/>
            <p:nvPr/>
          </p:nvSpPr>
          <p:spPr>
            <a:xfrm>
              <a:off x="3943574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69" name="object 3869" descr=""/>
            <p:cNvSpPr/>
            <p:nvPr/>
          </p:nvSpPr>
          <p:spPr>
            <a:xfrm>
              <a:off x="3944586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0" name="object 3870" descr=""/>
            <p:cNvSpPr/>
            <p:nvPr/>
          </p:nvSpPr>
          <p:spPr>
            <a:xfrm>
              <a:off x="3944586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1" name="object 3871" descr=""/>
            <p:cNvSpPr/>
            <p:nvPr/>
          </p:nvSpPr>
          <p:spPr>
            <a:xfrm>
              <a:off x="3945598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2" name="object 3872" descr=""/>
            <p:cNvSpPr/>
            <p:nvPr/>
          </p:nvSpPr>
          <p:spPr>
            <a:xfrm>
              <a:off x="3945598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3" name="object 3873" descr=""/>
            <p:cNvSpPr/>
            <p:nvPr/>
          </p:nvSpPr>
          <p:spPr>
            <a:xfrm>
              <a:off x="3945598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4" name="object 3874" descr=""/>
            <p:cNvSpPr/>
            <p:nvPr/>
          </p:nvSpPr>
          <p:spPr>
            <a:xfrm>
              <a:off x="3945598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5" name="object 3875" descr=""/>
            <p:cNvSpPr/>
            <p:nvPr/>
          </p:nvSpPr>
          <p:spPr>
            <a:xfrm>
              <a:off x="3946610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6" name="object 3876" descr=""/>
            <p:cNvSpPr/>
            <p:nvPr/>
          </p:nvSpPr>
          <p:spPr>
            <a:xfrm>
              <a:off x="3946610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910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7" name="object 3877" descr=""/>
            <p:cNvSpPr/>
            <p:nvPr/>
          </p:nvSpPr>
          <p:spPr>
            <a:xfrm>
              <a:off x="3946610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78" name="object 3878" descr=""/>
            <p:cNvSpPr/>
            <p:nvPr/>
          </p:nvSpPr>
          <p:spPr>
            <a:xfrm>
              <a:off x="3946610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79" name="object 3879" descr=""/>
            <p:cNvSpPr/>
            <p:nvPr/>
          </p:nvSpPr>
          <p:spPr>
            <a:xfrm>
              <a:off x="3947622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0" name="object 3880" descr=""/>
            <p:cNvSpPr/>
            <p:nvPr/>
          </p:nvSpPr>
          <p:spPr>
            <a:xfrm>
              <a:off x="3947622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1" name="object 3881" descr=""/>
            <p:cNvSpPr/>
            <p:nvPr/>
          </p:nvSpPr>
          <p:spPr>
            <a:xfrm>
              <a:off x="3948634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2" name="object 3882" descr=""/>
            <p:cNvSpPr/>
            <p:nvPr/>
          </p:nvSpPr>
          <p:spPr>
            <a:xfrm>
              <a:off x="3948634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3" name="object 3883" descr=""/>
            <p:cNvSpPr/>
            <p:nvPr/>
          </p:nvSpPr>
          <p:spPr>
            <a:xfrm>
              <a:off x="394964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4" name="object 3884" descr=""/>
            <p:cNvSpPr/>
            <p:nvPr/>
          </p:nvSpPr>
          <p:spPr>
            <a:xfrm>
              <a:off x="394964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5" name="object 3885" descr=""/>
            <p:cNvSpPr/>
            <p:nvPr/>
          </p:nvSpPr>
          <p:spPr>
            <a:xfrm>
              <a:off x="394964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6" name="object 3886" descr=""/>
            <p:cNvSpPr/>
            <p:nvPr/>
          </p:nvSpPr>
          <p:spPr>
            <a:xfrm>
              <a:off x="394964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7" name="object 3887" descr=""/>
            <p:cNvSpPr/>
            <p:nvPr/>
          </p:nvSpPr>
          <p:spPr>
            <a:xfrm>
              <a:off x="4122689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88" name="object 3888" descr=""/>
            <p:cNvSpPr/>
            <p:nvPr/>
          </p:nvSpPr>
          <p:spPr>
            <a:xfrm>
              <a:off x="4129773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89" name="object 3889" descr=""/>
            <p:cNvSpPr/>
            <p:nvPr/>
          </p:nvSpPr>
          <p:spPr>
            <a:xfrm>
              <a:off x="4129773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1011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0" name="object 3890" descr=""/>
            <p:cNvSpPr/>
            <p:nvPr/>
          </p:nvSpPr>
          <p:spPr>
            <a:xfrm>
              <a:off x="412876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1" name="object 3891" descr=""/>
            <p:cNvSpPr/>
            <p:nvPr/>
          </p:nvSpPr>
          <p:spPr>
            <a:xfrm>
              <a:off x="4128761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2" name="object 3892" descr=""/>
            <p:cNvSpPr/>
            <p:nvPr/>
          </p:nvSpPr>
          <p:spPr>
            <a:xfrm>
              <a:off x="4127749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3" name="object 3893" descr=""/>
            <p:cNvSpPr/>
            <p:nvPr/>
          </p:nvSpPr>
          <p:spPr>
            <a:xfrm>
              <a:off x="4127749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4" name="object 3894" descr=""/>
            <p:cNvSpPr/>
            <p:nvPr/>
          </p:nvSpPr>
          <p:spPr>
            <a:xfrm>
              <a:off x="4126737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5" name="object 3895" descr=""/>
            <p:cNvSpPr/>
            <p:nvPr/>
          </p:nvSpPr>
          <p:spPr>
            <a:xfrm>
              <a:off x="4126737" y="12595083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 h="0">
                  <a:moveTo>
                    <a:pt x="7083" y="0"/>
                  </a:moveTo>
                  <a:lnTo>
                    <a:pt x="1011" y="0"/>
                  </a:lnTo>
                  <a:lnTo>
                    <a:pt x="8095" y="0"/>
                  </a:lnTo>
                  <a:lnTo>
                    <a:pt x="7083" y="0"/>
                  </a:lnTo>
                  <a:close/>
                </a:path>
                <a:path w="8254" h="0">
                  <a:moveTo>
                    <a:pt x="1011" y="0"/>
                  </a:moveTo>
                  <a:lnTo>
                    <a:pt x="8095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6" name="object 3896" descr=""/>
            <p:cNvSpPr/>
            <p:nvPr/>
          </p:nvSpPr>
          <p:spPr>
            <a:xfrm>
              <a:off x="4126737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0" y="1011"/>
                  </a:lnTo>
                  <a:lnTo>
                    <a:pt x="8095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7" name="object 3897" descr=""/>
            <p:cNvSpPr/>
            <p:nvPr/>
          </p:nvSpPr>
          <p:spPr>
            <a:xfrm>
              <a:off x="4126737" y="1259508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8095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809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898" name="object 3898" descr=""/>
            <p:cNvSpPr/>
            <p:nvPr/>
          </p:nvSpPr>
          <p:spPr>
            <a:xfrm>
              <a:off x="4125725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899" name="object 3899" descr=""/>
            <p:cNvSpPr/>
            <p:nvPr/>
          </p:nvSpPr>
          <p:spPr>
            <a:xfrm>
              <a:off x="4125725" y="12596095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9107" y="0"/>
                  </a:moveTo>
                  <a:lnTo>
                    <a:pt x="1011" y="0"/>
                  </a:lnTo>
                  <a:lnTo>
                    <a:pt x="10119" y="0"/>
                  </a:lnTo>
                  <a:lnTo>
                    <a:pt x="9107" y="0"/>
                  </a:lnTo>
                  <a:close/>
                </a:path>
                <a:path w="10160" h="0">
                  <a:moveTo>
                    <a:pt x="1011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0" name="object 3900" descr=""/>
            <p:cNvSpPr/>
            <p:nvPr/>
          </p:nvSpPr>
          <p:spPr>
            <a:xfrm>
              <a:off x="4124713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1" name="object 3901" descr=""/>
            <p:cNvSpPr/>
            <p:nvPr/>
          </p:nvSpPr>
          <p:spPr>
            <a:xfrm>
              <a:off x="4124713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2143" y="1011"/>
                  </a:moveTo>
                  <a:lnTo>
                    <a:pt x="0" y="1011"/>
                  </a:lnTo>
                  <a:lnTo>
                    <a:pt x="12143" y="1011"/>
                  </a:lnTo>
                  <a:close/>
                </a:path>
                <a:path w="12700" h="1270">
                  <a:moveTo>
                    <a:pt x="0" y="1011"/>
                  </a:moveTo>
                  <a:lnTo>
                    <a:pt x="12143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2" name="object 3902" descr=""/>
            <p:cNvSpPr/>
            <p:nvPr/>
          </p:nvSpPr>
          <p:spPr>
            <a:xfrm>
              <a:off x="4123701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3" name="object 3903" descr=""/>
            <p:cNvSpPr/>
            <p:nvPr/>
          </p:nvSpPr>
          <p:spPr>
            <a:xfrm>
              <a:off x="4123701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1011"/>
                  </a:moveTo>
                  <a:lnTo>
                    <a:pt x="0" y="1011"/>
                  </a:lnTo>
                  <a:lnTo>
                    <a:pt x="14167" y="1011"/>
                  </a:lnTo>
                  <a:close/>
                </a:path>
                <a:path w="14604" h="1270">
                  <a:moveTo>
                    <a:pt x="0" y="1011"/>
                  </a:moveTo>
                  <a:lnTo>
                    <a:pt x="14167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4" name="object 3904" descr=""/>
            <p:cNvSpPr/>
            <p:nvPr/>
          </p:nvSpPr>
          <p:spPr>
            <a:xfrm>
              <a:off x="4122689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5" name="object 3905" descr=""/>
            <p:cNvSpPr/>
            <p:nvPr/>
          </p:nvSpPr>
          <p:spPr>
            <a:xfrm>
              <a:off x="4122689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6" name="object 3906" descr=""/>
            <p:cNvSpPr/>
            <p:nvPr/>
          </p:nvSpPr>
          <p:spPr>
            <a:xfrm>
              <a:off x="4122689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7" name="object 3907" descr=""/>
            <p:cNvSpPr/>
            <p:nvPr/>
          </p:nvSpPr>
          <p:spPr>
            <a:xfrm>
              <a:off x="4122689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08" name="object 3908" descr=""/>
            <p:cNvSpPr/>
            <p:nvPr/>
          </p:nvSpPr>
          <p:spPr>
            <a:xfrm>
              <a:off x="4122689" y="12600143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09" name="object 3909" descr=""/>
            <p:cNvSpPr/>
            <p:nvPr/>
          </p:nvSpPr>
          <p:spPr>
            <a:xfrm>
              <a:off x="4122689" y="12600143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0" name="object 3910" descr=""/>
            <p:cNvSpPr/>
            <p:nvPr/>
          </p:nvSpPr>
          <p:spPr>
            <a:xfrm>
              <a:off x="4121677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1" name="object 3911" descr=""/>
            <p:cNvSpPr/>
            <p:nvPr/>
          </p:nvSpPr>
          <p:spPr>
            <a:xfrm>
              <a:off x="4121677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0" y="1011"/>
                  </a:lnTo>
                  <a:lnTo>
                    <a:pt x="18215" y="1011"/>
                  </a:lnTo>
                  <a:close/>
                </a:path>
                <a:path w="18414" h="1270">
                  <a:moveTo>
                    <a:pt x="0" y="1011"/>
                  </a:moveTo>
                  <a:lnTo>
                    <a:pt x="18215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2" name="object 3912" descr=""/>
            <p:cNvSpPr/>
            <p:nvPr/>
          </p:nvSpPr>
          <p:spPr>
            <a:xfrm>
              <a:off x="4121677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3" name="object 3913" descr=""/>
            <p:cNvSpPr/>
            <p:nvPr/>
          </p:nvSpPr>
          <p:spPr>
            <a:xfrm>
              <a:off x="4121677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4" name="object 3914" descr=""/>
            <p:cNvSpPr/>
            <p:nvPr/>
          </p:nvSpPr>
          <p:spPr>
            <a:xfrm>
              <a:off x="4121677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5" name="object 3915" descr=""/>
            <p:cNvSpPr/>
            <p:nvPr/>
          </p:nvSpPr>
          <p:spPr>
            <a:xfrm>
              <a:off x="4121677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6" name="object 3916" descr=""/>
            <p:cNvSpPr/>
            <p:nvPr/>
          </p:nvSpPr>
          <p:spPr>
            <a:xfrm>
              <a:off x="4121677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7" name="object 3917" descr=""/>
            <p:cNvSpPr/>
            <p:nvPr/>
          </p:nvSpPr>
          <p:spPr>
            <a:xfrm>
              <a:off x="4121677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18" name="object 3918" descr=""/>
            <p:cNvSpPr/>
            <p:nvPr/>
          </p:nvSpPr>
          <p:spPr>
            <a:xfrm>
              <a:off x="4121677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19" name="object 3919" descr=""/>
            <p:cNvSpPr/>
            <p:nvPr/>
          </p:nvSpPr>
          <p:spPr>
            <a:xfrm>
              <a:off x="4121677" y="12605203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0" name="object 3920" descr=""/>
            <p:cNvSpPr/>
            <p:nvPr/>
          </p:nvSpPr>
          <p:spPr>
            <a:xfrm>
              <a:off x="4122689" y="1260621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1" name="object 3921" descr=""/>
            <p:cNvSpPr/>
            <p:nvPr/>
          </p:nvSpPr>
          <p:spPr>
            <a:xfrm>
              <a:off x="4122689" y="1260621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6510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2" name="object 3922" descr=""/>
            <p:cNvSpPr/>
            <p:nvPr/>
          </p:nvSpPr>
          <p:spPr>
            <a:xfrm>
              <a:off x="4122689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3" name="object 3923" descr=""/>
            <p:cNvSpPr/>
            <p:nvPr/>
          </p:nvSpPr>
          <p:spPr>
            <a:xfrm>
              <a:off x="4122689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4" name="object 3924" descr=""/>
            <p:cNvSpPr/>
            <p:nvPr/>
          </p:nvSpPr>
          <p:spPr>
            <a:xfrm>
              <a:off x="4123701" y="1260823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5" name="object 3925" descr=""/>
            <p:cNvSpPr/>
            <p:nvPr/>
          </p:nvSpPr>
          <p:spPr>
            <a:xfrm>
              <a:off x="4123701" y="12608238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6" name="object 3926" descr=""/>
            <p:cNvSpPr/>
            <p:nvPr/>
          </p:nvSpPr>
          <p:spPr>
            <a:xfrm>
              <a:off x="4123701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7" name="object 3927" descr=""/>
            <p:cNvSpPr/>
            <p:nvPr/>
          </p:nvSpPr>
          <p:spPr>
            <a:xfrm>
              <a:off x="4123701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28" name="object 3928" descr=""/>
            <p:cNvSpPr/>
            <p:nvPr/>
          </p:nvSpPr>
          <p:spPr>
            <a:xfrm>
              <a:off x="4124713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29" name="object 3929" descr=""/>
            <p:cNvSpPr/>
            <p:nvPr/>
          </p:nvSpPr>
          <p:spPr>
            <a:xfrm>
              <a:off x="4124713" y="1260925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143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2143" y="0"/>
                  </a:lnTo>
                  <a:close/>
                </a:path>
                <a:path w="12700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0" name="object 3930" descr=""/>
            <p:cNvSpPr/>
            <p:nvPr/>
          </p:nvSpPr>
          <p:spPr>
            <a:xfrm>
              <a:off x="4124713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1" name="object 3931" descr=""/>
            <p:cNvSpPr/>
            <p:nvPr/>
          </p:nvSpPr>
          <p:spPr>
            <a:xfrm>
              <a:off x="4124713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2" name="object 3932" descr=""/>
            <p:cNvSpPr/>
            <p:nvPr/>
          </p:nvSpPr>
          <p:spPr>
            <a:xfrm>
              <a:off x="4125725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9107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3" name="object 3933" descr=""/>
            <p:cNvSpPr/>
            <p:nvPr/>
          </p:nvSpPr>
          <p:spPr>
            <a:xfrm>
              <a:off x="4125725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9107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910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9107" y="1011"/>
                  </a:moveTo>
                  <a:lnTo>
                    <a:pt x="1011" y="1011"/>
                  </a:lnTo>
                  <a:lnTo>
                    <a:pt x="9107" y="1011"/>
                  </a:lnTo>
                  <a:close/>
                </a:path>
                <a:path w="10160" h="1270">
                  <a:moveTo>
                    <a:pt x="1011" y="1011"/>
                  </a:moveTo>
                  <a:lnTo>
                    <a:pt x="910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4" name="object 3934" descr=""/>
            <p:cNvSpPr/>
            <p:nvPr/>
          </p:nvSpPr>
          <p:spPr>
            <a:xfrm>
              <a:off x="4126737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1011" y="1011"/>
                  </a:lnTo>
                  <a:lnTo>
                    <a:pt x="7083" y="1011"/>
                  </a:lnTo>
                  <a:lnTo>
                    <a:pt x="0" y="0"/>
                  </a:lnTo>
                  <a:close/>
                </a:path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5" name="object 3935" descr=""/>
            <p:cNvSpPr/>
            <p:nvPr/>
          </p:nvSpPr>
          <p:spPr>
            <a:xfrm>
              <a:off x="4126737" y="1261127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8095" y="0"/>
                  </a:moveTo>
                  <a:lnTo>
                    <a:pt x="0" y="0"/>
                  </a:lnTo>
                  <a:lnTo>
                    <a:pt x="7083" y="1011"/>
                  </a:lnTo>
                  <a:lnTo>
                    <a:pt x="8095" y="0"/>
                  </a:lnTo>
                  <a:close/>
                </a:path>
                <a:path w="8254" h="1270">
                  <a:moveTo>
                    <a:pt x="0" y="0"/>
                  </a:moveTo>
                  <a:lnTo>
                    <a:pt x="708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6" name="object 3936" descr=""/>
            <p:cNvSpPr/>
            <p:nvPr/>
          </p:nvSpPr>
          <p:spPr>
            <a:xfrm>
              <a:off x="4127749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7" name="object 3937" descr=""/>
            <p:cNvSpPr/>
            <p:nvPr/>
          </p:nvSpPr>
          <p:spPr>
            <a:xfrm>
              <a:off x="4127749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38" name="object 3938" descr=""/>
            <p:cNvSpPr/>
            <p:nvPr/>
          </p:nvSpPr>
          <p:spPr>
            <a:xfrm>
              <a:off x="412876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39" name="object 3939" descr=""/>
            <p:cNvSpPr/>
            <p:nvPr/>
          </p:nvSpPr>
          <p:spPr>
            <a:xfrm>
              <a:off x="4128761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0" y="0"/>
                  </a:moveTo>
                  <a:lnTo>
                    <a:pt x="1011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  <a:path w="3175" h="0">
                  <a:moveTo>
                    <a:pt x="1011" y="0"/>
                  </a:moveTo>
                  <a:lnTo>
                    <a:pt x="3035" y="0"/>
                  </a:lnTo>
                  <a:lnTo>
                    <a:pt x="2023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0" name="object 3940" descr=""/>
            <p:cNvSpPr/>
            <p:nvPr/>
          </p:nvSpPr>
          <p:spPr>
            <a:xfrm>
              <a:off x="412876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1" name="object 3941" descr=""/>
            <p:cNvSpPr/>
            <p:nvPr/>
          </p:nvSpPr>
          <p:spPr>
            <a:xfrm>
              <a:off x="4128761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2" name="object 3942" descr=""/>
            <p:cNvSpPr/>
            <p:nvPr/>
          </p:nvSpPr>
          <p:spPr>
            <a:xfrm>
              <a:off x="4301805" y="12594071"/>
              <a:ext cx="17780" cy="17780"/>
            </a:xfrm>
            <a:custGeom>
              <a:avLst/>
              <a:gdLst/>
              <a:ahLst/>
              <a:cxnLst/>
              <a:rect l="l" t="t" r="r" b="b"/>
              <a:pathLst>
                <a:path w="17779" h="17779">
                  <a:moveTo>
                    <a:pt x="17203" y="8601"/>
                  </a:moveTo>
                  <a:lnTo>
                    <a:pt x="17203" y="3851"/>
                  </a:lnTo>
                  <a:lnTo>
                    <a:pt x="13352" y="0"/>
                  </a:lnTo>
                  <a:lnTo>
                    <a:pt x="8601" y="0"/>
                  </a:lnTo>
                  <a:lnTo>
                    <a:pt x="3851" y="0"/>
                  </a:lnTo>
                  <a:lnTo>
                    <a:pt x="0" y="3851"/>
                  </a:lnTo>
                  <a:lnTo>
                    <a:pt x="0" y="8601"/>
                  </a:lnTo>
                  <a:lnTo>
                    <a:pt x="0" y="13352"/>
                  </a:lnTo>
                  <a:lnTo>
                    <a:pt x="3851" y="17203"/>
                  </a:lnTo>
                  <a:lnTo>
                    <a:pt x="8601" y="17203"/>
                  </a:lnTo>
                  <a:lnTo>
                    <a:pt x="13352" y="17203"/>
                  </a:lnTo>
                  <a:lnTo>
                    <a:pt x="17203" y="13352"/>
                  </a:lnTo>
                  <a:lnTo>
                    <a:pt x="17203" y="8601"/>
                  </a:lnTo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3" name="object 3943" descr=""/>
            <p:cNvSpPr/>
            <p:nvPr/>
          </p:nvSpPr>
          <p:spPr>
            <a:xfrm>
              <a:off x="4308888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0" y="1011"/>
                  </a:lnTo>
                  <a:lnTo>
                    <a:pt x="2023" y="1011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4" name="object 3944" descr=""/>
            <p:cNvSpPr/>
            <p:nvPr/>
          </p:nvSpPr>
          <p:spPr>
            <a:xfrm>
              <a:off x="4308888" y="1259407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23" y="0"/>
                  </a:moveTo>
                  <a:lnTo>
                    <a:pt x="202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5" name="object 3945" descr=""/>
            <p:cNvSpPr/>
            <p:nvPr/>
          </p:nvSpPr>
          <p:spPr>
            <a:xfrm>
              <a:off x="430787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6" name="object 3946" descr=""/>
            <p:cNvSpPr/>
            <p:nvPr/>
          </p:nvSpPr>
          <p:spPr>
            <a:xfrm>
              <a:off x="4307876" y="1259508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3035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7" name="object 3947" descr=""/>
            <p:cNvSpPr/>
            <p:nvPr/>
          </p:nvSpPr>
          <p:spPr>
            <a:xfrm>
              <a:off x="430686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48" name="object 3948" descr=""/>
            <p:cNvSpPr/>
            <p:nvPr/>
          </p:nvSpPr>
          <p:spPr>
            <a:xfrm>
              <a:off x="4306865" y="1259508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49" name="object 3949" descr=""/>
            <p:cNvSpPr/>
            <p:nvPr/>
          </p:nvSpPr>
          <p:spPr>
            <a:xfrm>
              <a:off x="4306865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0" name="object 3950" descr=""/>
            <p:cNvSpPr/>
            <p:nvPr/>
          </p:nvSpPr>
          <p:spPr>
            <a:xfrm>
              <a:off x="4306865" y="12595083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6071" y="0"/>
                  </a:lnTo>
                  <a:lnTo>
                    <a:pt x="7083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1" name="object 3951" descr=""/>
            <p:cNvSpPr/>
            <p:nvPr/>
          </p:nvSpPr>
          <p:spPr>
            <a:xfrm>
              <a:off x="4305852" y="1259508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1011" y="0"/>
                  </a:moveTo>
                  <a:lnTo>
                    <a:pt x="0" y="1011"/>
                  </a:lnTo>
                  <a:lnTo>
                    <a:pt x="9107" y="1011"/>
                  </a:lnTo>
                  <a:lnTo>
                    <a:pt x="1011" y="0"/>
                  </a:lnTo>
                  <a:close/>
                </a:path>
                <a:path w="9525" h="1270">
                  <a:moveTo>
                    <a:pt x="8095" y="0"/>
                  </a:moveTo>
                  <a:lnTo>
                    <a:pt x="1011" y="0"/>
                  </a:lnTo>
                  <a:lnTo>
                    <a:pt x="9107" y="1011"/>
                  </a:lnTo>
                  <a:lnTo>
                    <a:pt x="809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2" name="object 3952" descr=""/>
            <p:cNvSpPr/>
            <p:nvPr/>
          </p:nvSpPr>
          <p:spPr>
            <a:xfrm>
              <a:off x="4304841" y="1259508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9107" y="0"/>
                  </a:moveTo>
                  <a:lnTo>
                    <a:pt x="2023" y="0"/>
                  </a:lnTo>
                  <a:lnTo>
                    <a:pt x="10119" y="1011"/>
                  </a:lnTo>
                  <a:lnTo>
                    <a:pt x="9107" y="0"/>
                  </a:lnTo>
                  <a:close/>
                </a:path>
                <a:path w="10160" h="1270">
                  <a:moveTo>
                    <a:pt x="2023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2023" y="0"/>
                  </a:lnTo>
                  <a:close/>
                </a:path>
                <a:path w="10160" h="1270">
                  <a:moveTo>
                    <a:pt x="10119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0119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3" name="object 3953" descr=""/>
            <p:cNvSpPr/>
            <p:nvPr/>
          </p:nvSpPr>
          <p:spPr>
            <a:xfrm>
              <a:off x="4305853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910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4" name="object 3954" descr=""/>
            <p:cNvSpPr/>
            <p:nvPr/>
          </p:nvSpPr>
          <p:spPr>
            <a:xfrm>
              <a:off x="4305853" y="1259609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0" y="0"/>
                  </a:moveTo>
                  <a:lnTo>
                    <a:pt x="910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5" name="object 3955" descr=""/>
            <p:cNvSpPr/>
            <p:nvPr/>
          </p:nvSpPr>
          <p:spPr>
            <a:xfrm>
              <a:off x="4303828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6" name="object 3956" descr=""/>
            <p:cNvSpPr/>
            <p:nvPr/>
          </p:nvSpPr>
          <p:spPr>
            <a:xfrm>
              <a:off x="4303829" y="1259609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70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7" name="object 3957" descr=""/>
            <p:cNvSpPr/>
            <p:nvPr/>
          </p:nvSpPr>
          <p:spPr>
            <a:xfrm>
              <a:off x="4303829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58" name="object 3958" descr=""/>
            <p:cNvSpPr/>
            <p:nvPr/>
          </p:nvSpPr>
          <p:spPr>
            <a:xfrm>
              <a:off x="4303829" y="12597107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3155" y="0"/>
                  </a:lnTo>
                  <a:close/>
                </a:path>
                <a:path w="13335" h="0">
                  <a:moveTo>
                    <a:pt x="13155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315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59" name="object 3959" descr=""/>
            <p:cNvSpPr/>
            <p:nvPr/>
          </p:nvSpPr>
          <p:spPr>
            <a:xfrm>
              <a:off x="4302817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0" name="object 3960" descr=""/>
            <p:cNvSpPr/>
            <p:nvPr/>
          </p:nvSpPr>
          <p:spPr>
            <a:xfrm>
              <a:off x="4302817" y="1259710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167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4167" y="0"/>
                  </a:lnTo>
                  <a:close/>
                </a:path>
                <a:path w="14604" h="1270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1" name="object 3961" descr=""/>
            <p:cNvSpPr/>
            <p:nvPr/>
          </p:nvSpPr>
          <p:spPr>
            <a:xfrm>
              <a:off x="4302817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2" name="object 3962" descr=""/>
            <p:cNvSpPr/>
            <p:nvPr/>
          </p:nvSpPr>
          <p:spPr>
            <a:xfrm>
              <a:off x="4302817" y="12598119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5179" y="0"/>
                  </a:lnTo>
                  <a:close/>
                </a:path>
                <a:path w="15239" h="0">
                  <a:moveTo>
                    <a:pt x="15179" y="0"/>
                  </a:moveTo>
                  <a:lnTo>
                    <a:pt x="0" y="0"/>
                  </a:lnTo>
                  <a:lnTo>
                    <a:pt x="14167" y="0"/>
                  </a:lnTo>
                  <a:lnTo>
                    <a:pt x="15179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3" name="object 3963" descr=""/>
            <p:cNvSpPr/>
            <p:nvPr/>
          </p:nvSpPr>
          <p:spPr>
            <a:xfrm>
              <a:off x="430180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4" name="object 3964" descr=""/>
            <p:cNvSpPr/>
            <p:nvPr/>
          </p:nvSpPr>
          <p:spPr>
            <a:xfrm>
              <a:off x="4301805" y="12598119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5" name="object 3965" descr=""/>
            <p:cNvSpPr/>
            <p:nvPr/>
          </p:nvSpPr>
          <p:spPr>
            <a:xfrm>
              <a:off x="430180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6" name="object 3966" descr=""/>
            <p:cNvSpPr/>
            <p:nvPr/>
          </p:nvSpPr>
          <p:spPr>
            <a:xfrm>
              <a:off x="4301805" y="1259913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7" name="object 3967" descr=""/>
            <p:cNvSpPr/>
            <p:nvPr/>
          </p:nvSpPr>
          <p:spPr>
            <a:xfrm>
              <a:off x="4301805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68" name="object 3968" descr=""/>
            <p:cNvSpPr/>
            <p:nvPr/>
          </p:nvSpPr>
          <p:spPr>
            <a:xfrm>
              <a:off x="4301805" y="1260014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6191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69" name="object 3969" descr=""/>
            <p:cNvSpPr/>
            <p:nvPr/>
          </p:nvSpPr>
          <p:spPr>
            <a:xfrm>
              <a:off x="4301805" y="1260115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0" name="object 3970" descr=""/>
            <p:cNvSpPr/>
            <p:nvPr/>
          </p:nvSpPr>
          <p:spPr>
            <a:xfrm>
              <a:off x="4300793" y="126011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1011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1011" y="0"/>
                  </a:lnTo>
                  <a:close/>
                </a:path>
                <a:path w="18414" h="1270">
                  <a:moveTo>
                    <a:pt x="18215" y="1011"/>
                  </a:moveTo>
                  <a:lnTo>
                    <a:pt x="1011" y="1011"/>
                  </a:lnTo>
                  <a:lnTo>
                    <a:pt x="0" y="1011"/>
                  </a:lnTo>
                  <a:lnTo>
                    <a:pt x="18215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1" name="object 3971" descr=""/>
            <p:cNvSpPr/>
            <p:nvPr/>
          </p:nvSpPr>
          <p:spPr>
            <a:xfrm>
              <a:off x="4301805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17203" y="0"/>
                  </a:moveTo>
                  <a:lnTo>
                    <a:pt x="0" y="0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2" name="object 3972" descr=""/>
            <p:cNvSpPr/>
            <p:nvPr/>
          </p:nvSpPr>
          <p:spPr>
            <a:xfrm>
              <a:off x="4301805" y="1260216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 h="0">
                  <a:moveTo>
                    <a:pt x="0" y="0"/>
                  </a:moveTo>
                  <a:lnTo>
                    <a:pt x="1720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3" name="object 3973" descr=""/>
            <p:cNvSpPr/>
            <p:nvPr/>
          </p:nvSpPr>
          <p:spPr>
            <a:xfrm>
              <a:off x="430079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4" name="object 3974" descr=""/>
            <p:cNvSpPr/>
            <p:nvPr/>
          </p:nvSpPr>
          <p:spPr>
            <a:xfrm>
              <a:off x="4300793" y="1260216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5" name="object 3975" descr=""/>
            <p:cNvSpPr/>
            <p:nvPr/>
          </p:nvSpPr>
          <p:spPr>
            <a:xfrm>
              <a:off x="430079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6" name="object 3976" descr=""/>
            <p:cNvSpPr/>
            <p:nvPr/>
          </p:nvSpPr>
          <p:spPr>
            <a:xfrm>
              <a:off x="4300793" y="1260317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7" name="object 3977" descr=""/>
            <p:cNvSpPr/>
            <p:nvPr/>
          </p:nvSpPr>
          <p:spPr>
            <a:xfrm>
              <a:off x="430079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78" name="object 3978" descr=""/>
            <p:cNvSpPr/>
            <p:nvPr/>
          </p:nvSpPr>
          <p:spPr>
            <a:xfrm>
              <a:off x="4300793" y="12604191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70">
                  <a:moveTo>
                    <a:pt x="18215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8215" y="0"/>
                  </a:lnTo>
                  <a:close/>
                </a:path>
                <a:path w="18414" h="1270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79" name="object 3979" descr=""/>
            <p:cNvSpPr/>
            <p:nvPr/>
          </p:nvSpPr>
          <p:spPr>
            <a:xfrm>
              <a:off x="4301805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0" name="object 3980" descr=""/>
            <p:cNvSpPr/>
            <p:nvPr/>
          </p:nvSpPr>
          <p:spPr>
            <a:xfrm>
              <a:off x="4301805" y="12605203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1" name="object 3981" descr=""/>
            <p:cNvSpPr/>
            <p:nvPr/>
          </p:nvSpPr>
          <p:spPr>
            <a:xfrm>
              <a:off x="4301805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0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2" name="object 3982" descr=""/>
            <p:cNvSpPr/>
            <p:nvPr/>
          </p:nvSpPr>
          <p:spPr>
            <a:xfrm>
              <a:off x="4301805" y="1260621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79" h="1270">
                  <a:moveTo>
                    <a:pt x="0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7779" h="1270">
                  <a:moveTo>
                    <a:pt x="16191" y="1011"/>
                  </a:moveTo>
                  <a:lnTo>
                    <a:pt x="0" y="1011"/>
                  </a:lnTo>
                  <a:lnTo>
                    <a:pt x="16191" y="1011"/>
                  </a:lnTo>
                  <a:close/>
                </a:path>
                <a:path w="17779" h="1270">
                  <a:moveTo>
                    <a:pt x="0" y="1011"/>
                  </a:moveTo>
                  <a:lnTo>
                    <a:pt x="16191" y="1011"/>
                  </a:lnTo>
                  <a:lnTo>
                    <a:pt x="0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3" name="object 3983" descr=""/>
            <p:cNvSpPr/>
            <p:nvPr/>
          </p:nvSpPr>
          <p:spPr>
            <a:xfrm>
              <a:off x="430180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0" y="0"/>
                  </a:moveTo>
                  <a:lnTo>
                    <a:pt x="1011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4" name="object 3984" descr=""/>
            <p:cNvSpPr/>
            <p:nvPr/>
          </p:nvSpPr>
          <p:spPr>
            <a:xfrm>
              <a:off x="4301805" y="1260722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191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6191" y="0"/>
                  </a:lnTo>
                  <a:close/>
                </a:path>
                <a:path w="16510" h="1270">
                  <a:moveTo>
                    <a:pt x="0" y="0"/>
                  </a:moveTo>
                  <a:lnTo>
                    <a:pt x="1619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5" name="object 3985" descr=""/>
            <p:cNvSpPr/>
            <p:nvPr/>
          </p:nvSpPr>
          <p:spPr>
            <a:xfrm>
              <a:off x="4302817" y="12608239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0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6" name="object 3986" descr=""/>
            <p:cNvSpPr/>
            <p:nvPr/>
          </p:nvSpPr>
          <p:spPr>
            <a:xfrm>
              <a:off x="4302817" y="12608238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39" h="1270">
                  <a:moveTo>
                    <a:pt x="15179" y="0"/>
                  </a:moveTo>
                  <a:lnTo>
                    <a:pt x="0" y="0"/>
                  </a:lnTo>
                  <a:lnTo>
                    <a:pt x="14167" y="1011"/>
                  </a:lnTo>
                  <a:lnTo>
                    <a:pt x="15179" y="0"/>
                  </a:lnTo>
                  <a:close/>
                </a:path>
                <a:path w="15239" h="1270">
                  <a:moveTo>
                    <a:pt x="0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  <a:path w="15239" h="1270">
                  <a:moveTo>
                    <a:pt x="14167" y="1011"/>
                  </a:moveTo>
                  <a:lnTo>
                    <a:pt x="0" y="1011"/>
                  </a:lnTo>
                  <a:lnTo>
                    <a:pt x="1011" y="1011"/>
                  </a:lnTo>
                  <a:lnTo>
                    <a:pt x="14167" y="1011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7" name="object 3987" descr=""/>
            <p:cNvSpPr/>
            <p:nvPr/>
          </p:nvSpPr>
          <p:spPr>
            <a:xfrm>
              <a:off x="430281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88" name="object 3988" descr=""/>
            <p:cNvSpPr/>
            <p:nvPr/>
          </p:nvSpPr>
          <p:spPr>
            <a:xfrm>
              <a:off x="4302817" y="1260925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0" y="0"/>
                  </a:moveTo>
                  <a:lnTo>
                    <a:pt x="1416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89" name="object 3989" descr=""/>
            <p:cNvSpPr/>
            <p:nvPr/>
          </p:nvSpPr>
          <p:spPr>
            <a:xfrm>
              <a:off x="4303828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0" name="object 3990" descr=""/>
            <p:cNvSpPr/>
            <p:nvPr/>
          </p:nvSpPr>
          <p:spPr>
            <a:xfrm>
              <a:off x="4303829" y="12609250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155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3155" y="0"/>
                  </a:lnTo>
                  <a:close/>
                </a:path>
                <a:path w="13335" h="1270">
                  <a:moveTo>
                    <a:pt x="0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1" name="object 3991" descr=""/>
            <p:cNvSpPr/>
            <p:nvPr/>
          </p:nvSpPr>
          <p:spPr>
            <a:xfrm>
              <a:off x="430382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2" name="object 3992" descr=""/>
            <p:cNvSpPr/>
            <p:nvPr/>
          </p:nvSpPr>
          <p:spPr>
            <a:xfrm>
              <a:off x="4303829" y="1261026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3" name="object 3993" descr=""/>
            <p:cNvSpPr/>
            <p:nvPr/>
          </p:nvSpPr>
          <p:spPr>
            <a:xfrm>
              <a:off x="4304840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4" name="object 3994" descr=""/>
            <p:cNvSpPr/>
            <p:nvPr/>
          </p:nvSpPr>
          <p:spPr>
            <a:xfrm>
              <a:off x="4304841" y="126102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10119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0119" y="0"/>
                  </a:lnTo>
                  <a:close/>
                </a:path>
                <a:path w="10160" h="1270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5" name="object 3995" descr=""/>
            <p:cNvSpPr/>
            <p:nvPr/>
          </p:nvSpPr>
          <p:spPr>
            <a:xfrm>
              <a:off x="4305853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6" name="object 3996" descr=""/>
            <p:cNvSpPr/>
            <p:nvPr/>
          </p:nvSpPr>
          <p:spPr>
            <a:xfrm>
              <a:off x="4305853" y="12611274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7" name="object 3997" descr=""/>
            <p:cNvSpPr/>
            <p:nvPr/>
          </p:nvSpPr>
          <p:spPr>
            <a:xfrm>
              <a:off x="4306864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0" y="0"/>
                  </a:lnTo>
                  <a:close/>
                </a:path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3998" name="object 3998" descr=""/>
            <p:cNvSpPr/>
            <p:nvPr/>
          </p:nvSpPr>
          <p:spPr>
            <a:xfrm>
              <a:off x="4306865" y="12611274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7083" y="0"/>
                  </a:moveTo>
                  <a:lnTo>
                    <a:pt x="0" y="0"/>
                  </a:lnTo>
                  <a:lnTo>
                    <a:pt x="6071" y="1011"/>
                  </a:lnTo>
                  <a:lnTo>
                    <a:pt x="7083" y="0"/>
                  </a:lnTo>
                  <a:close/>
                </a:path>
                <a:path w="7620" h="1270">
                  <a:moveTo>
                    <a:pt x="0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3999" name="object 3999" descr=""/>
            <p:cNvSpPr/>
            <p:nvPr/>
          </p:nvSpPr>
          <p:spPr>
            <a:xfrm>
              <a:off x="430686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0" name="object 4000" descr=""/>
            <p:cNvSpPr/>
            <p:nvPr/>
          </p:nvSpPr>
          <p:spPr>
            <a:xfrm>
              <a:off x="4306865" y="1261228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5059" y="0"/>
                  </a:lnTo>
                  <a:lnTo>
                    <a:pt x="6071" y="0"/>
                  </a:lnTo>
                  <a:close/>
                </a:path>
                <a:path w="6350" h="0">
                  <a:moveTo>
                    <a:pt x="0" y="0"/>
                  </a:moveTo>
                  <a:lnTo>
                    <a:pt x="505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1" name="object 4001" descr=""/>
            <p:cNvSpPr/>
            <p:nvPr/>
          </p:nvSpPr>
          <p:spPr>
            <a:xfrm>
              <a:off x="430787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2" name="object 4002" descr=""/>
            <p:cNvSpPr/>
            <p:nvPr/>
          </p:nvSpPr>
          <p:spPr>
            <a:xfrm>
              <a:off x="4307876" y="1261228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3035" y="0"/>
                  </a:lnTo>
                  <a:close/>
                </a:path>
                <a:path w="3175" h="0">
                  <a:moveTo>
                    <a:pt x="3035" y="0"/>
                  </a:moveTo>
                  <a:lnTo>
                    <a:pt x="1011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3" name="object 4003" descr=""/>
            <p:cNvSpPr/>
            <p:nvPr/>
          </p:nvSpPr>
          <p:spPr>
            <a:xfrm>
              <a:off x="430787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C31E27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004" name="object 4004" descr=""/>
            <p:cNvSpPr/>
            <p:nvPr/>
          </p:nvSpPr>
          <p:spPr>
            <a:xfrm>
              <a:off x="4307876" y="1261228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5" name="object 4005" descr=""/>
            <p:cNvSpPr/>
            <p:nvPr/>
          </p:nvSpPr>
          <p:spPr>
            <a:xfrm>
              <a:off x="2942754" y="12035474"/>
              <a:ext cx="224790" cy="537845"/>
            </a:xfrm>
            <a:custGeom>
              <a:avLst/>
              <a:gdLst/>
              <a:ahLst/>
              <a:cxnLst/>
              <a:rect l="l" t="t" r="r" b="b"/>
              <a:pathLst>
                <a:path w="224789" h="537845">
                  <a:moveTo>
                    <a:pt x="0" y="537346"/>
                  </a:moveTo>
                  <a:lnTo>
                    <a:pt x="0" y="304597"/>
                  </a:lnTo>
                </a:path>
                <a:path w="224789" h="537845">
                  <a:moveTo>
                    <a:pt x="0" y="232748"/>
                  </a:moveTo>
                  <a:lnTo>
                    <a:pt x="0" y="0"/>
                  </a:lnTo>
                </a:path>
                <a:path w="224789" h="537845">
                  <a:moveTo>
                    <a:pt x="224653" y="537346"/>
                  </a:moveTo>
                  <a:lnTo>
                    <a:pt x="224653" y="304597"/>
                  </a:lnTo>
                </a:path>
                <a:path w="224789" h="537845">
                  <a:moveTo>
                    <a:pt x="224653" y="232748"/>
                  </a:moveTo>
                  <a:lnTo>
                    <a:pt x="224653" y="0"/>
                  </a:lnTo>
                </a:path>
              </a:pathLst>
            </a:custGeom>
            <a:ln w="5059">
              <a:solidFill>
                <a:srgbClr val="6464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6" name="object 4006" descr=""/>
            <p:cNvSpPr/>
            <p:nvPr/>
          </p:nvSpPr>
          <p:spPr>
            <a:xfrm>
              <a:off x="2942754" y="12035474"/>
              <a:ext cx="224790" cy="0"/>
            </a:xfrm>
            <a:custGeom>
              <a:avLst/>
              <a:gdLst/>
              <a:ahLst/>
              <a:cxnLst/>
              <a:rect l="l" t="t" r="r" b="b"/>
              <a:pathLst>
                <a:path w="224789" h="0">
                  <a:moveTo>
                    <a:pt x="0" y="0"/>
                  </a:moveTo>
                  <a:lnTo>
                    <a:pt x="224653" y="0"/>
                  </a:lnTo>
                </a:path>
              </a:pathLst>
            </a:custGeom>
            <a:ln w="4047">
              <a:solidFill>
                <a:srgbClr val="646464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07" name="object 4007" descr=""/>
            <p:cNvSpPr/>
            <p:nvPr/>
          </p:nvSpPr>
          <p:spPr>
            <a:xfrm>
              <a:off x="1710197" y="12572820"/>
              <a:ext cx="0" cy="1344930"/>
            </a:xfrm>
            <a:custGeom>
              <a:avLst/>
              <a:gdLst/>
              <a:ahLst/>
              <a:cxnLst/>
              <a:rect l="l" t="t" r="r" b="b"/>
              <a:pathLst>
                <a:path w="0" h="1344930">
                  <a:moveTo>
                    <a:pt x="0" y="1344883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08" name="object 4008" descr=""/>
          <p:cNvSpPr txBox="1"/>
          <p:nvPr/>
        </p:nvSpPr>
        <p:spPr>
          <a:xfrm>
            <a:off x="2228772" y="11533065"/>
            <a:ext cx="313690" cy="530225"/>
          </a:xfrm>
          <a:prstGeom prst="rect">
            <a:avLst/>
          </a:prstGeom>
        </p:spPr>
        <p:txBody>
          <a:bodyPr wrap="square" lIns="0" tIns="9715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65"/>
              </a:spcBef>
            </a:pPr>
            <a:r>
              <a:rPr dirty="0" sz="1150" spc="5" i="1">
                <a:latin typeface="ISOCPEUR"/>
                <a:cs typeface="ISOCPEUR"/>
              </a:rPr>
              <a:t>4</a:t>
            </a:r>
            <a:endParaRPr sz="1150">
              <a:latin typeface="ISOCPEUR"/>
              <a:cs typeface="ISOCPEUR"/>
            </a:endParaRPr>
          </a:p>
          <a:p>
            <a:pPr marL="67945">
              <a:lnSpc>
                <a:spcPct val="100000"/>
              </a:lnSpc>
              <a:spcBef>
                <a:spcPts val="605"/>
              </a:spcBef>
            </a:pPr>
            <a:r>
              <a:rPr dirty="0" u="sng" sz="1100" spc="-1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A-</a:t>
            </a:r>
            <a:r>
              <a:rPr dirty="0" u="sng" sz="1100" spc="-50" i="1">
                <a:solidFill>
                  <a:srgbClr val="000078"/>
                </a:solidFill>
                <a:uFill>
                  <a:solidFill>
                    <a:srgbClr val="000078"/>
                  </a:solidFill>
                </a:uFill>
                <a:latin typeface="ISOCPEUR"/>
                <a:cs typeface="ISOCPEUR"/>
              </a:rPr>
              <a:t>A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4009" name="object 4009" descr=""/>
          <p:cNvSpPr txBox="1"/>
          <p:nvPr/>
        </p:nvSpPr>
        <p:spPr>
          <a:xfrm>
            <a:off x="4650371" y="12371269"/>
            <a:ext cx="300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114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dirty="0" u="sng" sz="700" spc="-1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7,300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010" name="object 4010" descr=""/>
          <p:cNvGrpSpPr/>
          <p:nvPr/>
        </p:nvGrpSpPr>
        <p:grpSpPr>
          <a:xfrm>
            <a:off x="4602096" y="12526567"/>
            <a:ext cx="123189" cy="51435"/>
            <a:chOff x="4602096" y="12526567"/>
            <a:chExt cx="123189" cy="51435"/>
          </a:xfrm>
        </p:grpSpPr>
        <p:sp>
          <p:nvSpPr>
            <p:cNvPr id="4011" name="object 4011" descr=""/>
            <p:cNvSpPr/>
            <p:nvPr/>
          </p:nvSpPr>
          <p:spPr>
            <a:xfrm>
              <a:off x="4603366" y="12572820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422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2" name="object 4012" descr=""/>
            <p:cNvSpPr/>
            <p:nvPr/>
          </p:nvSpPr>
          <p:spPr>
            <a:xfrm>
              <a:off x="4621581" y="12531330"/>
              <a:ext cx="84455" cy="41910"/>
            </a:xfrm>
            <a:custGeom>
              <a:avLst/>
              <a:gdLst/>
              <a:ahLst/>
              <a:cxnLst/>
              <a:rect l="l" t="t" r="r" b="b"/>
              <a:pathLst>
                <a:path w="84454" h="41909">
                  <a:moveTo>
                    <a:pt x="83991" y="0"/>
                  </a:moveTo>
                  <a:lnTo>
                    <a:pt x="41490" y="41490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13" name="object 4013" descr=""/>
          <p:cNvSpPr txBox="1"/>
          <p:nvPr/>
        </p:nvSpPr>
        <p:spPr>
          <a:xfrm>
            <a:off x="4650371" y="13716153"/>
            <a:ext cx="300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u="sng" sz="700" spc="114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dirty="0" u="sng" sz="70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-</a:t>
            </a:r>
            <a:r>
              <a:rPr dirty="0" u="sng" sz="700" spc="-10" i="1">
                <a:solidFill>
                  <a:srgbClr val="1313C7"/>
                </a:solidFill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8,800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014" name="object 4014" descr=""/>
          <p:cNvGrpSpPr/>
          <p:nvPr/>
        </p:nvGrpSpPr>
        <p:grpSpPr>
          <a:xfrm>
            <a:off x="1268352" y="12542839"/>
            <a:ext cx="3456940" cy="1405255"/>
            <a:chOff x="1268352" y="12542839"/>
            <a:chExt cx="3456940" cy="1405255"/>
          </a:xfrm>
        </p:grpSpPr>
        <p:sp>
          <p:nvSpPr>
            <p:cNvPr id="4015" name="object 4015" descr=""/>
            <p:cNvSpPr/>
            <p:nvPr/>
          </p:nvSpPr>
          <p:spPr>
            <a:xfrm>
              <a:off x="4603366" y="13917703"/>
              <a:ext cx="120650" cy="0"/>
            </a:xfrm>
            <a:custGeom>
              <a:avLst/>
              <a:gdLst/>
              <a:ahLst/>
              <a:cxnLst/>
              <a:rect l="l" t="t" r="r" b="b"/>
              <a:pathLst>
                <a:path w="120650" h="0">
                  <a:moveTo>
                    <a:pt x="0" y="0"/>
                  </a:moveTo>
                  <a:lnTo>
                    <a:pt x="120422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6" name="object 4016" descr=""/>
            <p:cNvSpPr/>
            <p:nvPr/>
          </p:nvSpPr>
          <p:spPr>
            <a:xfrm>
              <a:off x="4621581" y="13875202"/>
              <a:ext cx="84455" cy="42545"/>
            </a:xfrm>
            <a:custGeom>
              <a:avLst/>
              <a:gdLst/>
              <a:ahLst/>
              <a:cxnLst/>
              <a:rect l="l" t="t" r="r" b="b"/>
              <a:pathLst>
                <a:path w="84454" h="42544">
                  <a:moveTo>
                    <a:pt x="83991" y="0"/>
                  </a:moveTo>
                  <a:lnTo>
                    <a:pt x="41490" y="42501"/>
                  </a:lnTo>
                  <a:lnTo>
                    <a:pt x="0" y="0"/>
                  </a:lnTo>
                </a:path>
              </a:pathLst>
            </a:custGeom>
            <a:ln w="9107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7" name="object 4017" descr=""/>
            <p:cNvSpPr/>
            <p:nvPr/>
          </p:nvSpPr>
          <p:spPr>
            <a:xfrm>
              <a:off x="1268987" y="12572820"/>
              <a:ext cx="398145" cy="1344930"/>
            </a:xfrm>
            <a:custGeom>
              <a:avLst/>
              <a:gdLst/>
              <a:ahLst/>
              <a:cxnLst/>
              <a:rect l="l" t="t" r="r" b="b"/>
              <a:pathLst>
                <a:path w="398144" h="1344930">
                  <a:moveTo>
                    <a:pt x="397696" y="1344883"/>
                  </a:moveTo>
                  <a:lnTo>
                    <a:pt x="0" y="1344883"/>
                  </a:lnTo>
                </a:path>
                <a:path w="398144" h="1344930">
                  <a:moveTo>
                    <a:pt x="397696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018" name="object 4018" descr=""/>
            <p:cNvSpPr/>
            <p:nvPr/>
          </p:nvSpPr>
          <p:spPr>
            <a:xfrm>
              <a:off x="1268987" y="12543474"/>
              <a:ext cx="60960" cy="1403985"/>
            </a:xfrm>
            <a:custGeom>
              <a:avLst/>
              <a:gdLst/>
              <a:ahLst/>
              <a:cxnLst/>
              <a:rect l="l" t="t" r="r" b="b"/>
              <a:pathLst>
                <a:path w="60959" h="1403984">
                  <a:moveTo>
                    <a:pt x="30358" y="1374229"/>
                  </a:moveTo>
                  <a:lnTo>
                    <a:pt x="30358" y="29346"/>
                  </a:lnTo>
                </a:path>
                <a:path w="60959" h="1403984">
                  <a:moveTo>
                    <a:pt x="60717" y="59705"/>
                  </a:moveTo>
                  <a:lnTo>
                    <a:pt x="0" y="0"/>
                  </a:lnTo>
                </a:path>
                <a:path w="60959" h="1403984">
                  <a:moveTo>
                    <a:pt x="60717" y="1403576"/>
                  </a:moveTo>
                  <a:lnTo>
                    <a:pt x="0" y="13438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019" name="object 4019" descr=""/>
          <p:cNvSpPr txBox="1"/>
          <p:nvPr/>
        </p:nvSpPr>
        <p:spPr>
          <a:xfrm>
            <a:off x="1200146" y="13163433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20" name="object 4020" descr="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1493134" y="13856481"/>
            <a:ext cx="202896" cy="181139"/>
          </a:xfrm>
          <a:prstGeom prst="rect">
            <a:avLst/>
          </a:prstGeom>
        </p:spPr>
      </p:pic>
      <p:sp>
        <p:nvSpPr>
          <p:cNvPr id="4021" name="object 4021" descr=""/>
          <p:cNvSpPr txBox="1"/>
          <p:nvPr/>
        </p:nvSpPr>
        <p:spPr>
          <a:xfrm>
            <a:off x="1473856" y="13916519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022" name="object 4022" descr=""/>
          <p:cNvGrpSpPr/>
          <p:nvPr/>
        </p:nvGrpSpPr>
        <p:grpSpPr>
          <a:xfrm>
            <a:off x="1402941" y="12381055"/>
            <a:ext cx="264795" cy="281305"/>
            <a:chOff x="1402941" y="12381055"/>
            <a:chExt cx="264795" cy="281305"/>
          </a:xfrm>
        </p:grpSpPr>
        <p:sp>
          <p:nvSpPr>
            <p:cNvPr id="4023" name="object 4023" descr=""/>
            <p:cNvSpPr/>
            <p:nvPr/>
          </p:nvSpPr>
          <p:spPr>
            <a:xfrm>
              <a:off x="1403576" y="12572820"/>
              <a:ext cx="263525" cy="29845"/>
            </a:xfrm>
            <a:custGeom>
              <a:avLst/>
              <a:gdLst/>
              <a:ahLst/>
              <a:cxnLst/>
              <a:rect l="l" t="t" r="r" b="b"/>
              <a:pathLst>
                <a:path w="263525" h="29845">
                  <a:moveTo>
                    <a:pt x="263107" y="29346"/>
                  </a:moveTo>
                  <a:lnTo>
                    <a:pt x="0" y="29346"/>
                  </a:lnTo>
                </a:path>
                <a:path w="263525" h="29845">
                  <a:moveTo>
                    <a:pt x="263107" y="0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4024" name="object 4024" descr="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403070" y="12381055"/>
              <a:ext cx="130541" cy="280816"/>
            </a:xfrm>
            <a:prstGeom prst="rect">
              <a:avLst/>
            </a:prstGeom>
          </p:spPr>
        </p:pic>
      </p:grpSp>
      <p:sp>
        <p:nvSpPr>
          <p:cNvPr id="4025" name="object 4025" descr=""/>
          <p:cNvSpPr txBox="1"/>
          <p:nvPr/>
        </p:nvSpPr>
        <p:spPr>
          <a:xfrm>
            <a:off x="1428318" y="12260966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26" name="object 4026" descr=""/>
          <p:cNvSpPr/>
          <p:nvPr/>
        </p:nvSpPr>
        <p:spPr>
          <a:xfrm>
            <a:off x="7134256" y="12119466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5" h="0">
                <a:moveTo>
                  <a:pt x="0" y="0"/>
                </a:moveTo>
                <a:lnTo>
                  <a:pt x="208461" y="0"/>
                </a:lnTo>
              </a:path>
            </a:pathLst>
          </a:custGeom>
          <a:ln w="6071">
            <a:solidFill>
              <a:srgbClr val="000078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7" name="object 4027" descr=""/>
          <p:cNvSpPr txBox="1"/>
          <p:nvPr/>
        </p:nvSpPr>
        <p:spPr>
          <a:xfrm>
            <a:off x="7121556" y="11931261"/>
            <a:ext cx="220345" cy="19240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1100" spc="-20" i="1">
                <a:solidFill>
                  <a:srgbClr val="000078"/>
                </a:solidFill>
                <a:latin typeface="ISOCPEUR"/>
                <a:cs typeface="ISOCPEUR"/>
              </a:rPr>
              <a:t>C-</a:t>
            </a:r>
            <a:r>
              <a:rPr dirty="0" sz="1100" spc="-50" i="1">
                <a:solidFill>
                  <a:srgbClr val="000078"/>
                </a:solidFill>
                <a:latin typeface="ISOCPEUR"/>
                <a:cs typeface="ISOCPEUR"/>
              </a:rPr>
              <a:t>C</a:t>
            </a:r>
            <a:endParaRPr sz="1100">
              <a:latin typeface="ISOCPEUR"/>
              <a:cs typeface="ISOCPEUR"/>
            </a:endParaRPr>
          </a:p>
        </p:txBody>
      </p:sp>
      <p:sp>
        <p:nvSpPr>
          <p:cNvPr id="4028" name="object 4028" descr=""/>
          <p:cNvSpPr/>
          <p:nvPr/>
        </p:nvSpPr>
        <p:spPr>
          <a:xfrm>
            <a:off x="6429938" y="10530702"/>
            <a:ext cx="243204" cy="142875"/>
          </a:xfrm>
          <a:custGeom>
            <a:avLst/>
            <a:gdLst/>
            <a:ahLst/>
            <a:cxnLst/>
            <a:rect l="l" t="t" r="r" b="b"/>
            <a:pathLst>
              <a:path w="243204" h="142875">
                <a:moveTo>
                  <a:pt x="29346" y="0"/>
                </a:moveTo>
                <a:lnTo>
                  <a:pt x="29346" y="142685"/>
                </a:lnTo>
              </a:path>
              <a:path w="243204" h="142875">
                <a:moveTo>
                  <a:pt x="213521" y="0"/>
                </a:moveTo>
                <a:lnTo>
                  <a:pt x="213521" y="142685"/>
                </a:lnTo>
              </a:path>
              <a:path w="243204" h="142875">
                <a:moveTo>
                  <a:pt x="29346" y="112326"/>
                </a:moveTo>
                <a:lnTo>
                  <a:pt x="213521" y="112326"/>
                </a:lnTo>
              </a:path>
              <a:path w="243204" h="142875">
                <a:moveTo>
                  <a:pt x="183163" y="142685"/>
                </a:moveTo>
                <a:lnTo>
                  <a:pt x="242868" y="81968"/>
                </a:lnTo>
              </a:path>
              <a:path w="243204" h="142875">
                <a:moveTo>
                  <a:pt x="0" y="142685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29" name="object 4029" descr=""/>
          <p:cNvSpPr txBox="1"/>
          <p:nvPr/>
        </p:nvSpPr>
        <p:spPr>
          <a:xfrm>
            <a:off x="6460752" y="10521422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768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0" name="object 4030" descr=""/>
          <p:cNvSpPr/>
          <p:nvPr/>
        </p:nvSpPr>
        <p:spPr>
          <a:xfrm>
            <a:off x="6331779" y="10014607"/>
            <a:ext cx="112395" cy="531495"/>
          </a:xfrm>
          <a:custGeom>
            <a:avLst/>
            <a:gdLst/>
            <a:ahLst/>
            <a:cxnLst/>
            <a:rect l="l" t="t" r="r" b="b"/>
            <a:pathLst>
              <a:path w="112395" h="531495">
                <a:moveTo>
                  <a:pt x="112326" y="500915"/>
                </a:moveTo>
                <a:lnTo>
                  <a:pt x="0" y="500915"/>
                </a:lnTo>
              </a:path>
              <a:path w="112395" h="531495">
                <a:moveTo>
                  <a:pt x="112326" y="30358"/>
                </a:moveTo>
                <a:lnTo>
                  <a:pt x="0" y="30358"/>
                </a:lnTo>
              </a:path>
              <a:path w="112395" h="531495">
                <a:moveTo>
                  <a:pt x="30358" y="500915"/>
                </a:moveTo>
                <a:lnTo>
                  <a:pt x="30358" y="30358"/>
                </a:lnTo>
              </a:path>
              <a:path w="112395" h="531495">
                <a:moveTo>
                  <a:pt x="60717" y="59705"/>
                </a:moveTo>
                <a:lnTo>
                  <a:pt x="0" y="0"/>
                </a:lnTo>
              </a:path>
              <a:path w="112395" h="531495">
                <a:moveTo>
                  <a:pt x="60717" y="531274"/>
                </a:moveTo>
                <a:lnTo>
                  <a:pt x="0" y="471569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1" name="object 4031" descr=""/>
          <p:cNvSpPr txBox="1"/>
          <p:nvPr/>
        </p:nvSpPr>
        <p:spPr>
          <a:xfrm>
            <a:off x="6262938" y="10198415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2" name="object 4032" descr=""/>
          <p:cNvSpPr/>
          <p:nvPr/>
        </p:nvSpPr>
        <p:spPr>
          <a:xfrm>
            <a:off x="6721381" y="10281763"/>
            <a:ext cx="130810" cy="142240"/>
          </a:xfrm>
          <a:custGeom>
            <a:avLst/>
            <a:gdLst/>
            <a:ahLst/>
            <a:cxnLst/>
            <a:rect l="l" t="t" r="r" b="b"/>
            <a:pathLst>
              <a:path w="130809" h="142240">
                <a:moveTo>
                  <a:pt x="29346" y="0"/>
                </a:moveTo>
                <a:lnTo>
                  <a:pt x="29346" y="141673"/>
                </a:lnTo>
              </a:path>
              <a:path w="130809" h="142240">
                <a:moveTo>
                  <a:pt x="101195" y="0"/>
                </a:moveTo>
                <a:lnTo>
                  <a:pt x="101195" y="141673"/>
                </a:lnTo>
              </a:path>
              <a:path w="130809" h="142240">
                <a:moveTo>
                  <a:pt x="29346" y="112326"/>
                </a:moveTo>
                <a:lnTo>
                  <a:pt x="101195" y="112326"/>
                </a:lnTo>
              </a:path>
              <a:path w="130809" h="142240">
                <a:moveTo>
                  <a:pt x="70836" y="141673"/>
                </a:moveTo>
                <a:lnTo>
                  <a:pt x="130541" y="81968"/>
                </a:lnTo>
              </a:path>
              <a:path w="130809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3" name="object 4033" descr=""/>
          <p:cNvSpPr txBox="1"/>
          <p:nvPr/>
        </p:nvSpPr>
        <p:spPr>
          <a:xfrm>
            <a:off x="6702609" y="1027349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299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4" name="object 4034" descr=""/>
          <p:cNvSpPr/>
          <p:nvPr/>
        </p:nvSpPr>
        <p:spPr>
          <a:xfrm>
            <a:off x="6639412" y="9758584"/>
            <a:ext cx="171450" cy="350520"/>
          </a:xfrm>
          <a:custGeom>
            <a:avLst/>
            <a:gdLst/>
            <a:ahLst/>
            <a:cxnLst/>
            <a:rect l="l" t="t" r="r" b="b"/>
            <a:pathLst>
              <a:path w="171450" h="350520">
                <a:moveTo>
                  <a:pt x="91075" y="320788"/>
                </a:moveTo>
                <a:lnTo>
                  <a:pt x="0" y="320788"/>
                </a:lnTo>
              </a:path>
              <a:path w="171450" h="350520">
                <a:moveTo>
                  <a:pt x="91075" y="163936"/>
                </a:moveTo>
                <a:lnTo>
                  <a:pt x="0" y="163936"/>
                </a:lnTo>
              </a:path>
              <a:path w="171450" h="350520">
                <a:moveTo>
                  <a:pt x="29346" y="320788"/>
                </a:moveTo>
                <a:lnTo>
                  <a:pt x="29346" y="163936"/>
                </a:lnTo>
                <a:lnTo>
                  <a:pt x="29346" y="0"/>
                </a:lnTo>
                <a:lnTo>
                  <a:pt x="171019" y="0"/>
                </a:lnTo>
              </a:path>
              <a:path w="171450" h="350520">
                <a:moveTo>
                  <a:pt x="59705" y="193282"/>
                </a:moveTo>
                <a:lnTo>
                  <a:pt x="0" y="133577"/>
                </a:lnTo>
              </a:path>
              <a:path w="171450" h="350520">
                <a:moveTo>
                  <a:pt x="59705" y="350135"/>
                </a:moveTo>
                <a:lnTo>
                  <a:pt x="0" y="2904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5" name="object 4035" descr=""/>
          <p:cNvSpPr txBox="1"/>
          <p:nvPr/>
        </p:nvSpPr>
        <p:spPr>
          <a:xfrm>
            <a:off x="6661118" y="963798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6" name="object 4036" descr=""/>
          <p:cNvSpPr/>
          <p:nvPr/>
        </p:nvSpPr>
        <p:spPr>
          <a:xfrm>
            <a:off x="7050265" y="10250392"/>
            <a:ext cx="350520" cy="142875"/>
          </a:xfrm>
          <a:custGeom>
            <a:avLst/>
            <a:gdLst/>
            <a:ahLst/>
            <a:cxnLst/>
            <a:rect l="l" t="t" r="r" b="b"/>
            <a:pathLst>
              <a:path w="350520" h="142875">
                <a:moveTo>
                  <a:pt x="30358" y="0"/>
                </a:moveTo>
                <a:lnTo>
                  <a:pt x="30358" y="142685"/>
                </a:lnTo>
              </a:path>
              <a:path w="350520" h="142875">
                <a:moveTo>
                  <a:pt x="130541" y="0"/>
                </a:moveTo>
                <a:lnTo>
                  <a:pt x="130541" y="142685"/>
                </a:lnTo>
              </a:path>
              <a:path w="350520" h="142875">
                <a:moveTo>
                  <a:pt x="30358" y="112326"/>
                </a:moveTo>
                <a:lnTo>
                  <a:pt x="130541" y="112326"/>
                </a:lnTo>
                <a:lnTo>
                  <a:pt x="350135" y="112326"/>
                </a:lnTo>
              </a:path>
              <a:path w="350520" h="142875">
                <a:moveTo>
                  <a:pt x="101195" y="142685"/>
                </a:moveTo>
                <a:lnTo>
                  <a:pt x="160900" y="82980"/>
                </a:lnTo>
              </a:path>
              <a:path w="350520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7" name="object 4037" descr=""/>
          <p:cNvSpPr txBox="1"/>
          <p:nvPr/>
        </p:nvSpPr>
        <p:spPr>
          <a:xfrm>
            <a:off x="7232871" y="10243136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38" name="object 4038" descr=""/>
          <p:cNvSpPr/>
          <p:nvPr/>
        </p:nvSpPr>
        <p:spPr>
          <a:xfrm>
            <a:off x="6953118" y="10049013"/>
            <a:ext cx="112395" cy="217170"/>
          </a:xfrm>
          <a:custGeom>
            <a:avLst/>
            <a:gdLst/>
            <a:ahLst/>
            <a:cxnLst/>
            <a:rect l="l" t="t" r="r" b="b"/>
            <a:pathLst>
              <a:path w="112395" h="217170">
                <a:moveTo>
                  <a:pt x="112326" y="186199"/>
                </a:moveTo>
                <a:lnTo>
                  <a:pt x="0" y="186199"/>
                </a:lnTo>
              </a:path>
              <a:path w="112395" h="217170">
                <a:moveTo>
                  <a:pt x="112326" y="30358"/>
                </a:moveTo>
                <a:lnTo>
                  <a:pt x="0" y="30358"/>
                </a:lnTo>
              </a:path>
              <a:path w="112395" h="217170">
                <a:moveTo>
                  <a:pt x="30358" y="186199"/>
                </a:moveTo>
                <a:lnTo>
                  <a:pt x="30358" y="30358"/>
                </a:lnTo>
              </a:path>
              <a:path w="112395" h="217170">
                <a:moveTo>
                  <a:pt x="59705" y="59705"/>
                </a:moveTo>
                <a:lnTo>
                  <a:pt x="0" y="0"/>
                </a:lnTo>
              </a:path>
              <a:path w="112395" h="217170">
                <a:moveTo>
                  <a:pt x="59705" y="216557"/>
                </a:moveTo>
                <a:lnTo>
                  <a:pt x="0" y="15685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39" name="object 4039" descr=""/>
          <p:cNvSpPr txBox="1"/>
          <p:nvPr/>
        </p:nvSpPr>
        <p:spPr>
          <a:xfrm>
            <a:off x="6884276" y="10085534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656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0" name="object 4040" descr=""/>
          <p:cNvSpPr/>
          <p:nvPr/>
        </p:nvSpPr>
        <p:spPr>
          <a:xfrm>
            <a:off x="7396352" y="10351587"/>
            <a:ext cx="364490" cy="250190"/>
          </a:xfrm>
          <a:custGeom>
            <a:avLst/>
            <a:gdLst/>
            <a:ahLst/>
            <a:cxnLst/>
            <a:rect l="l" t="t" r="r" b="b"/>
            <a:pathLst>
              <a:path w="364490" h="250190">
                <a:moveTo>
                  <a:pt x="30358" y="0"/>
                </a:moveTo>
                <a:lnTo>
                  <a:pt x="30358" y="249951"/>
                </a:lnTo>
              </a:path>
              <a:path w="364490" h="250190">
                <a:moveTo>
                  <a:pt x="142685" y="0"/>
                </a:moveTo>
                <a:lnTo>
                  <a:pt x="142685" y="249951"/>
                </a:lnTo>
              </a:path>
              <a:path w="364490" h="250190">
                <a:moveTo>
                  <a:pt x="30358" y="220605"/>
                </a:moveTo>
                <a:lnTo>
                  <a:pt x="142685" y="220605"/>
                </a:lnTo>
                <a:lnTo>
                  <a:pt x="364302" y="220605"/>
                </a:lnTo>
              </a:path>
              <a:path w="364490" h="250190">
                <a:moveTo>
                  <a:pt x="113338" y="249951"/>
                </a:moveTo>
                <a:lnTo>
                  <a:pt x="173043" y="190246"/>
                </a:lnTo>
              </a:path>
              <a:path w="364490" h="250190">
                <a:moveTo>
                  <a:pt x="0" y="249951"/>
                </a:moveTo>
                <a:lnTo>
                  <a:pt x="59705" y="1902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1" name="object 4041" descr=""/>
          <p:cNvSpPr txBox="1"/>
          <p:nvPr/>
        </p:nvSpPr>
        <p:spPr>
          <a:xfrm>
            <a:off x="7591102" y="1045058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472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2" name="object 4042" descr=""/>
          <p:cNvSpPr/>
          <p:nvPr/>
        </p:nvSpPr>
        <p:spPr>
          <a:xfrm>
            <a:off x="7325515" y="9357851"/>
            <a:ext cx="86360" cy="1008380"/>
          </a:xfrm>
          <a:custGeom>
            <a:avLst/>
            <a:gdLst/>
            <a:ahLst/>
            <a:cxnLst/>
            <a:rect l="l" t="t" r="r" b="b"/>
            <a:pathLst>
              <a:path w="86359" h="1008379">
                <a:moveTo>
                  <a:pt x="86015" y="978556"/>
                </a:moveTo>
                <a:lnTo>
                  <a:pt x="0" y="978556"/>
                </a:lnTo>
              </a:path>
              <a:path w="86359" h="1008379">
                <a:moveTo>
                  <a:pt x="86015" y="29346"/>
                </a:moveTo>
                <a:lnTo>
                  <a:pt x="0" y="29346"/>
                </a:lnTo>
              </a:path>
              <a:path w="86359" h="1008379">
                <a:moveTo>
                  <a:pt x="30358" y="978556"/>
                </a:moveTo>
                <a:lnTo>
                  <a:pt x="30358" y="29346"/>
                </a:lnTo>
              </a:path>
              <a:path w="86359" h="1008379">
                <a:moveTo>
                  <a:pt x="59705" y="59705"/>
                </a:moveTo>
                <a:lnTo>
                  <a:pt x="0" y="0"/>
                </a:lnTo>
              </a:path>
              <a:path w="86359" h="1008379">
                <a:moveTo>
                  <a:pt x="59705" y="1007903"/>
                </a:moveTo>
                <a:lnTo>
                  <a:pt x="0" y="94819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3" name="object 4043" descr=""/>
          <p:cNvSpPr txBox="1"/>
          <p:nvPr/>
        </p:nvSpPr>
        <p:spPr>
          <a:xfrm>
            <a:off x="7255663" y="9767997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3970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4" name="object 4044" descr=""/>
          <p:cNvSpPr/>
          <p:nvPr/>
        </p:nvSpPr>
        <p:spPr>
          <a:xfrm>
            <a:off x="7396352" y="7343056"/>
            <a:ext cx="1313815" cy="332105"/>
          </a:xfrm>
          <a:custGeom>
            <a:avLst/>
            <a:gdLst/>
            <a:ahLst/>
            <a:cxnLst/>
            <a:rect l="l" t="t" r="r" b="b"/>
            <a:pathLst>
              <a:path w="1313815" h="332104">
                <a:moveTo>
                  <a:pt x="30358" y="331920"/>
                </a:moveTo>
                <a:lnTo>
                  <a:pt x="30358" y="0"/>
                </a:lnTo>
              </a:path>
              <a:path w="1313815" h="332104">
                <a:moveTo>
                  <a:pt x="1284166" y="331920"/>
                </a:moveTo>
                <a:lnTo>
                  <a:pt x="1284166" y="0"/>
                </a:lnTo>
              </a:path>
              <a:path w="1313815" h="332104">
                <a:moveTo>
                  <a:pt x="30358" y="30358"/>
                </a:moveTo>
                <a:lnTo>
                  <a:pt x="1284166" y="30358"/>
                </a:lnTo>
              </a:path>
              <a:path w="1313815" h="332104">
                <a:moveTo>
                  <a:pt x="1253807" y="59705"/>
                </a:moveTo>
                <a:lnTo>
                  <a:pt x="1313512" y="0"/>
                </a:lnTo>
              </a:path>
              <a:path w="1313815" h="332104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5" name="object 4045" descr=""/>
          <p:cNvSpPr txBox="1"/>
          <p:nvPr/>
        </p:nvSpPr>
        <p:spPr>
          <a:xfrm>
            <a:off x="7945285" y="7252819"/>
            <a:ext cx="211454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5244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6" name="object 4046" descr=""/>
          <p:cNvSpPr/>
          <p:nvPr/>
        </p:nvSpPr>
        <p:spPr>
          <a:xfrm>
            <a:off x="7351826" y="7659796"/>
            <a:ext cx="60325" cy="1942464"/>
          </a:xfrm>
          <a:custGeom>
            <a:avLst/>
            <a:gdLst/>
            <a:ahLst/>
            <a:cxnLst/>
            <a:rect l="l" t="t" r="r" b="b"/>
            <a:pathLst>
              <a:path w="60325" h="1942465">
                <a:moveTo>
                  <a:pt x="59705" y="30358"/>
                </a:moveTo>
                <a:lnTo>
                  <a:pt x="0" y="30358"/>
                </a:lnTo>
              </a:path>
              <a:path w="60325" h="1942465">
                <a:moveTo>
                  <a:pt x="59705" y="1911576"/>
                </a:moveTo>
                <a:lnTo>
                  <a:pt x="0" y="1911576"/>
                </a:lnTo>
              </a:path>
              <a:path w="60325" h="1942465">
                <a:moveTo>
                  <a:pt x="29346" y="30358"/>
                </a:moveTo>
                <a:lnTo>
                  <a:pt x="29346" y="1911576"/>
                </a:lnTo>
              </a:path>
              <a:path w="60325" h="1942465">
                <a:moveTo>
                  <a:pt x="59705" y="1941934"/>
                </a:moveTo>
                <a:lnTo>
                  <a:pt x="0" y="1881217"/>
                </a:lnTo>
              </a:path>
              <a:path w="60325" h="1942465">
                <a:moveTo>
                  <a:pt x="59705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7" name="object 4047" descr=""/>
          <p:cNvSpPr txBox="1"/>
          <p:nvPr/>
        </p:nvSpPr>
        <p:spPr>
          <a:xfrm>
            <a:off x="7281974" y="8543535"/>
            <a:ext cx="118110" cy="19875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7870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48" name="object 4048" descr=""/>
          <p:cNvSpPr/>
          <p:nvPr/>
        </p:nvSpPr>
        <p:spPr>
          <a:xfrm>
            <a:off x="8943626" y="10265571"/>
            <a:ext cx="362585" cy="142875"/>
          </a:xfrm>
          <a:custGeom>
            <a:avLst/>
            <a:gdLst/>
            <a:ahLst/>
            <a:cxnLst/>
            <a:rect l="l" t="t" r="r" b="b"/>
            <a:pathLst>
              <a:path w="362584" h="142875">
                <a:moveTo>
                  <a:pt x="30358" y="0"/>
                </a:moveTo>
                <a:lnTo>
                  <a:pt x="30358" y="142685"/>
                </a:lnTo>
              </a:path>
              <a:path w="362584" h="142875">
                <a:moveTo>
                  <a:pt x="142685" y="0"/>
                </a:moveTo>
                <a:lnTo>
                  <a:pt x="142685" y="142685"/>
                </a:lnTo>
              </a:path>
              <a:path w="362584" h="142875">
                <a:moveTo>
                  <a:pt x="30358" y="113338"/>
                </a:moveTo>
                <a:lnTo>
                  <a:pt x="142685" y="113338"/>
                </a:lnTo>
                <a:lnTo>
                  <a:pt x="362278" y="113338"/>
                </a:lnTo>
              </a:path>
              <a:path w="362584" h="142875">
                <a:moveTo>
                  <a:pt x="112326" y="142685"/>
                </a:moveTo>
                <a:lnTo>
                  <a:pt x="172031" y="82980"/>
                </a:lnTo>
              </a:path>
              <a:path w="362584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49" name="object 4049" descr=""/>
          <p:cNvSpPr txBox="1"/>
          <p:nvPr/>
        </p:nvSpPr>
        <p:spPr>
          <a:xfrm>
            <a:off x="9137363" y="10257302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0" name="object 4050" descr=""/>
          <p:cNvSpPr/>
          <p:nvPr/>
        </p:nvSpPr>
        <p:spPr>
          <a:xfrm>
            <a:off x="8725044" y="10049013"/>
            <a:ext cx="60325" cy="231775"/>
          </a:xfrm>
          <a:custGeom>
            <a:avLst/>
            <a:gdLst/>
            <a:ahLst/>
            <a:cxnLst/>
            <a:rect l="l" t="t" r="r" b="b"/>
            <a:pathLst>
              <a:path w="60325" h="231775">
                <a:moveTo>
                  <a:pt x="59705" y="202390"/>
                </a:moveTo>
                <a:lnTo>
                  <a:pt x="0" y="202390"/>
                </a:lnTo>
              </a:path>
              <a:path w="60325" h="231775">
                <a:moveTo>
                  <a:pt x="59705" y="30358"/>
                </a:moveTo>
                <a:lnTo>
                  <a:pt x="0" y="30358"/>
                </a:lnTo>
              </a:path>
              <a:path w="60325" h="231775">
                <a:moveTo>
                  <a:pt x="29346" y="202390"/>
                </a:moveTo>
                <a:lnTo>
                  <a:pt x="29346" y="30358"/>
                </a:lnTo>
              </a:path>
              <a:path w="60325" h="231775">
                <a:moveTo>
                  <a:pt x="59705" y="59705"/>
                </a:moveTo>
                <a:lnTo>
                  <a:pt x="0" y="0"/>
                </a:lnTo>
              </a:path>
              <a:path w="60325" h="231775">
                <a:moveTo>
                  <a:pt x="59705" y="231736"/>
                </a:moveTo>
                <a:lnTo>
                  <a:pt x="0" y="17203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1" name="object 4051" descr=""/>
          <p:cNvSpPr txBox="1"/>
          <p:nvPr/>
        </p:nvSpPr>
        <p:spPr>
          <a:xfrm>
            <a:off x="8655191" y="10098689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720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2" name="object 4052" descr=""/>
          <p:cNvSpPr/>
          <p:nvPr/>
        </p:nvSpPr>
        <p:spPr>
          <a:xfrm>
            <a:off x="7050265" y="8811397"/>
            <a:ext cx="343535" cy="142875"/>
          </a:xfrm>
          <a:custGeom>
            <a:avLst/>
            <a:gdLst/>
            <a:ahLst/>
            <a:cxnLst/>
            <a:rect l="l" t="t" r="r" b="b"/>
            <a:pathLst>
              <a:path w="343534" h="142875">
                <a:moveTo>
                  <a:pt x="30358" y="0"/>
                </a:moveTo>
                <a:lnTo>
                  <a:pt x="30358" y="142685"/>
                </a:lnTo>
              </a:path>
              <a:path w="343534" h="142875">
                <a:moveTo>
                  <a:pt x="130541" y="0"/>
                </a:moveTo>
                <a:lnTo>
                  <a:pt x="130541" y="142685"/>
                </a:lnTo>
              </a:path>
              <a:path w="343534" h="142875">
                <a:moveTo>
                  <a:pt x="30358" y="112326"/>
                </a:moveTo>
                <a:lnTo>
                  <a:pt x="130541" y="112326"/>
                </a:lnTo>
                <a:lnTo>
                  <a:pt x="343051" y="112326"/>
                </a:lnTo>
              </a:path>
              <a:path w="343534" h="142875">
                <a:moveTo>
                  <a:pt x="101195" y="142685"/>
                </a:moveTo>
                <a:lnTo>
                  <a:pt x="160900" y="82980"/>
                </a:lnTo>
              </a:path>
              <a:path w="343534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3" name="object 4053" descr=""/>
          <p:cNvSpPr txBox="1"/>
          <p:nvPr/>
        </p:nvSpPr>
        <p:spPr>
          <a:xfrm>
            <a:off x="8643890" y="9682480"/>
            <a:ext cx="128270" cy="335915"/>
          </a:xfrm>
          <a:prstGeom prst="rect">
            <a:avLst/>
          </a:prstGeom>
        </p:spPr>
        <p:txBody>
          <a:bodyPr wrap="square" lIns="0" tIns="6350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50"/>
              </a:spcBef>
              <a:tabLst>
                <a:tab pos="322580" algn="l"/>
              </a:tabLst>
            </a:pPr>
            <a:r>
              <a:rPr dirty="0" u="sng" sz="700">
                <a:solidFill>
                  <a:srgbClr val="0000DD"/>
                </a:solidFill>
                <a:uFill>
                  <a:solidFill>
                    <a:srgbClr val="8C641E"/>
                  </a:solidFill>
                </a:uFill>
                <a:latin typeface="Times New Roman"/>
                <a:cs typeface="Times New Roman"/>
              </a:rPr>
              <a:t>	</a:t>
            </a:r>
            <a:endParaRPr sz="700">
              <a:latin typeface="Times New Roman"/>
              <a:cs typeface="Times New Roman"/>
            </a:endParaRPr>
          </a:p>
        </p:txBody>
      </p:sp>
      <p:sp>
        <p:nvSpPr>
          <p:cNvPr id="4054" name="object 4054" descr=""/>
          <p:cNvSpPr txBox="1"/>
          <p:nvPr/>
        </p:nvSpPr>
        <p:spPr>
          <a:xfrm>
            <a:off x="7232871" y="8804140"/>
            <a:ext cx="1492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421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55" name="object 4055" descr="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6952612" y="8584214"/>
            <a:ext cx="167983" cy="242868"/>
          </a:xfrm>
          <a:prstGeom prst="rect">
            <a:avLst/>
          </a:prstGeom>
        </p:spPr>
      </p:pic>
      <p:sp>
        <p:nvSpPr>
          <p:cNvPr id="4056" name="object 4056" descr=""/>
          <p:cNvSpPr txBox="1"/>
          <p:nvPr/>
        </p:nvSpPr>
        <p:spPr>
          <a:xfrm>
            <a:off x="6974823" y="846412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636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7" name="object 4057" descr=""/>
          <p:cNvSpPr/>
          <p:nvPr/>
        </p:nvSpPr>
        <p:spPr>
          <a:xfrm>
            <a:off x="6632329" y="8881222"/>
            <a:ext cx="219710" cy="142875"/>
          </a:xfrm>
          <a:custGeom>
            <a:avLst/>
            <a:gdLst/>
            <a:ahLst/>
            <a:cxnLst/>
            <a:rect l="l" t="t" r="r" b="b"/>
            <a:pathLst>
              <a:path w="219709" h="142875">
                <a:moveTo>
                  <a:pt x="30358" y="0"/>
                </a:moveTo>
                <a:lnTo>
                  <a:pt x="30358" y="142685"/>
                </a:lnTo>
              </a:path>
              <a:path w="219709" h="142875">
                <a:moveTo>
                  <a:pt x="190246" y="0"/>
                </a:moveTo>
                <a:lnTo>
                  <a:pt x="190246" y="142685"/>
                </a:lnTo>
              </a:path>
              <a:path w="219709" h="142875">
                <a:moveTo>
                  <a:pt x="30358" y="112326"/>
                </a:moveTo>
                <a:lnTo>
                  <a:pt x="190246" y="112326"/>
                </a:lnTo>
              </a:path>
              <a:path w="219709" h="142875">
                <a:moveTo>
                  <a:pt x="159888" y="142685"/>
                </a:moveTo>
                <a:lnTo>
                  <a:pt x="219593" y="82980"/>
                </a:lnTo>
              </a:path>
              <a:path w="219709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58" name="object 4058" descr=""/>
          <p:cNvSpPr txBox="1"/>
          <p:nvPr/>
        </p:nvSpPr>
        <p:spPr>
          <a:xfrm>
            <a:off x="6657071" y="887295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59" name="object 4059" descr=""/>
          <p:cNvSpPr/>
          <p:nvPr/>
        </p:nvSpPr>
        <p:spPr>
          <a:xfrm>
            <a:off x="6535181" y="8615078"/>
            <a:ext cx="112395" cy="281940"/>
          </a:xfrm>
          <a:custGeom>
            <a:avLst/>
            <a:gdLst/>
            <a:ahLst/>
            <a:cxnLst/>
            <a:rect l="l" t="t" r="r" b="b"/>
            <a:pathLst>
              <a:path w="112395" h="281940">
                <a:moveTo>
                  <a:pt x="112326" y="250963"/>
                </a:moveTo>
                <a:lnTo>
                  <a:pt x="0" y="250963"/>
                </a:lnTo>
              </a:path>
              <a:path w="112395" h="281940">
                <a:moveTo>
                  <a:pt x="112326" y="29346"/>
                </a:moveTo>
                <a:lnTo>
                  <a:pt x="0" y="29346"/>
                </a:lnTo>
              </a:path>
              <a:path w="112395" h="281940">
                <a:moveTo>
                  <a:pt x="30358" y="250963"/>
                </a:moveTo>
                <a:lnTo>
                  <a:pt x="30358" y="29346"/>
                </a:lnTo>
              </a:path>
              <a:path w="112395" h="281940">
                <a:moveTo>
                  <a:pt x="59705" y="59705"/>
                </a:moveTo>
                <a:lnTo>
                  <a:pt x="0" y="0"/>
                </a:lnTo>
              </a:path>
              <a:path w="112395" h="281940">
                <a:moveTo>
                  <a:pt x="59705" y="281322"/>
                </a:moveTo>
                <a:lnTo>
                  <a:pt x="0" y="22161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0" name="object 4060" descr=""/>
          <p:cNvSpPr txBox="1"/>
          <p:nvPr/>
        </p:nvSpPr>
        <p:spPr>
          <a:xfrm>
            <a:off x="6465329" y="868904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1" name="object 4061" descr=""/>
          <p:cNvSpPr/>
          <p:nvPr/>
        </p:nvSpPr>
        <p:spPr>
          <a:xfrm>
            <a:off x="6187070" y="8837708"/>
            <a:ext cx="306705" cy="144780"/>
          </a:xfrm>
          <a:custGeom>
            <a:avLst/>
            <a:gdLst/>
            <a:ahLst/>
            <a:cxnLst/>
            <a:rect l="l" t="t" r="r" b="b"/>
            <a:pathLst>
              <a:path w="306704" h="144779">
                <a:moveTo>
                  <a:pt x="216557" y="0"/>
                </a:moveTo>
                <a:lnTo>
                  <a:pt x="216557" y="144709"/>
                </a:lnTo>
              </a:path>
              <a:path w="306704" h="144779">
                <a:moveTo>
                  <a:pt x="276262" y="0"/>
                </a:moveTo>
                <a:lnTo>
                  <a:pt x="276262" y="144709"/>
                </a:lnTo>
              </a:path>
              <a:path w="306704" h="144779">
                <a:moveTo>
                  <a:pt x="276262" y="115362"/>
                </a:moveTo>
                <a:lnTo>
                  <a:pt x="216557" y="115362"/>
                </a:lnTo>
                <a:lnTo>
                  <a:pt x="0" y="115362"/>
                </a:lnTo>
              </a:path>
              <a:path w="306704" h="144779">
                <a:moveTo>
                  <a:pt x="187211" y="144709"/>
                </a:moveTo>
                <a:lnTo>
                  <a:pt x="246916" y="85003"/>
                </a:lnTo>
              </a:path>
              <a:path w="306704" h="144779">
                <a:moveTo>
                  <a:pt x="246916" y="144709"/>
                </a:moveTo>
                <a:lnTo>
                  <a:pt x="306621" y="850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2" name="object 4062" descr=""/>
          <p:cNvSpPr txBox="1"/>
          <p:nvPr/>
        </p:nvSpPr>
        <p:spPr>
          <a:xfrm>
            <a:off x="6182466" y="883247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3" name="object 4063" descr=""/>
          <p:cNvSpPr/>
          <p:nvPr/>
        </p:nvSpPr>
        <p:spPr>
          <a:xfrm>
            <a:off x="6277134" y="8615078"/>
            <a:ext cx="112395" cy="238125"/>
          </a:xfrm>
          <a:custGeom>
            <a:avLst/>
            <a:gdLst/>
            <a:ahLst/>
            <a:cxnLst/>
            <a:rect l="l" t="t" r="r" b="b"/>
            <a:pathLst>
              <a:path w="112395" h="238125">
                <a:moveTo>
                  <a:pt x="112326" y="207450"/>
                </a:moveTo>
                <a:lnTo>
                  <a:pt x="0" y="207450"/>
                </a:lnTo>
              </a:path>
              <a:path w="112395" h="238125">
                <a:moveTo>
                  <a:pt x="112326" y="29346"/>
                </a:moveTo>
                <a:lnTo>
                  <a:pt x="0" y="29346"/>
                </a:lnTo>
              </a:path>
              <a:path w="112395" h="238125">
                <a:moveTo>
                  <a:pt x="29346" y="207450"/>
                </a:moveTo>
                <a:lnTo>
                  <a:pt x="29346" y="29346"/>
                </a:lnTo>
              </a:path>
              <a:path w="112395" h="238125">
                <a:moveTo>
                  <a:pt x="59705" y="59705"/>
                </a:moveTo>
                <a:lnTo>
                  <a:pt x="0" y="0"/>
                </a:lnTo>
              </a:path>
              <a:path w="112395" h="238125">
                <a:moveTo>
                  <a:pt x="59705" y="237808"/>
                </a:moveTo>
                <a:lnTo>
                  <a:pt x="0" y="17810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4" name="object 4064" descr=""/>
          <p:cNvSpPr txBox="1"/>
          <p:nvPr/>
        </p:nvSpPr>
        <p:spPr>
          <a:xfrm>
            <a:off x="6207281" y="8663657"/>
            <a:ext cx="118110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746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5" name="object 4065" descr=""/>
          <p:cNvSpPr/>
          <p:nvPr/>
        </p:nvSpPr>
        <p:spPr>
          <a:xfrm>
            <a:off x="6540241" y="8116186"/>
            <a:ext cx="311785" cy="118745"/>
          </a:xfrm>
          <a:custGeom>
            <a:avLst/>
            <a:gdLst/>
            <a:ahLst/>
            <a:cxnLst/>
            <a:rect l="l" t="t" r="r" b="b"/>
            <a:pathLst>
              <a:path w="311784" h="118745">
                <a:moveTo>
                  <a:pt x="205426" y="0"/>
                </a:moveTo>
                <a:lnTo>
                  <a:pt x="205426" y="118398"/>
                </a:lnTo>
              </a:path>
              <a:path w="311784" h="118745">
                <a:moveTo>
                  <a:pt x="282334" y="0"/>
                </a:moveTo>
                <a:lnTo>
                  <a:pt x="282334" y="118398"/>
                </a:lnTo>
              </a:path>
              <a:path w="311784" h="118745">
                <a:moveTo>
                  <a:pt x="282334" y="89051"/>
                </a:moveTo>
                <a:lnTo>
                  <a:pt x="205426" y="89051"/>
                </a:lnTo>
                <a:lnTo>
                  <a:pt x="0" y="89051"/>
                </a:lnTo>
              </a:path>
              <a:path w="311784" h="118745">
                <a:moveTo>
                  <a:pt x="176079" y="118398"/>
                </a:moveTo>
                <a:lnTo>
                  <a:pt x="235784" y="58693"/>
                </a:lnTo>
              </a:path>
              <a:path w="311784" h="118745">
                <a:moveTo>
                  <a:pt x="251975" y="118398"/>
                </a:moveTo>
                <a:lnTo>
                  <a:pt x="311681" y="586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6" name="object 4066" descr=""/>
          <p:cNvSpPr txBox="1"/>
          <p:nvPr/>
        </p:nvSpPr>
        <p:spPr>
          <a:xfrm>
            <a:off x="6534625" y="8084643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319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7" name="object 4067" descr=""/>
          <p:cNvSpPr/>
          <p:nvPr/>
        </p:nvSpPr>
        <p:spPr>
          <a:xfrm>
            <a:off x="6619174" y="7897605"/>
            <a:ext cx="112395" cy="234315"/>
          </a:xfrm>
          <a:custGeom>
            <a:avLst/>
            <a:gdLst/>
            <a:ahLst/>
            <a:cxnLst/>
            <a:rect l="l" t="t" r="r" b="b"/>
            <a:pathLst>
              <a:path w="112395" h="234315">
                <a:moveTo>
                  <a:pt x="112326" y="204414"/>
                </a:moveTo>
                <a:lnTo>
                  <a:pt x="0" y="204414"/>
                </a:lnTo>
              </a:path>
              <a:path w="112395" h="234315">
                <a:moveTo>
                  <a:pt x="112326" y="30358"/>
                </a:moveTo>
                <a:lnTo>
                  <a:pt x="0" y="30358"/>
                </a:lnTo>
              </a:path>
              <a:path w="112395" h="234315">
                <a:moveTo>
                  <a:pt x="29346" y="204414"/>
                </a:moveTo>
                <a:lnTo>
                  <a:pt x="29346" y="30358"/>
                </a:lnTo>
              </a:path>
              <a:path w="112395" h="234315">
                <a:moveTo>
                  <a:pt x="59705" y="59705"/>
                </a:moveTo>
                <a:lnTo>
                  <a:pt x="0" y="0"/>
                </a:lnTo>
              </a:path>
              <a:path w="112395" h="234315">
                <a:moveTo>
                  <a:pt x="59705" y="233760"/>
                </a:moveTo>
                <a:lnTo>
                  <a:pt x="0" y="174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68" name="object 4068" descr=""/>
          <p:cNvSpPr txBox="1"/>
          <p:nvPr/>
        </p:nvSpPr>
        <p:spPr>
          <a:xfrm>
            <a:off x="6549321" y="7949305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69" name="object 4069" descr=""/>
          <p:cNvSpPr/>
          <p:nvPr/>
        </p:nvSpPr>
        <p:spPr>
          <a:xfrm>
            <a:off x="7038121" y="8116186"/>
            <a:ext cx="362585" cy="142875"/>
          </a:xfrm>
          <a:custGeom>
            <a:avLst/>
            <a:gdLst/>
            <a:ahLst/>
            <a:cxnLst/>
            <a:rect l="l" t="t" r="r" b="b"/>
            <a:pathLst>
              <a:path w="362584" h="142875">
                <a:moveTo>
                  <a:pt x="30358" y="0"/>
                </a:moveTo>
                <a:lnTo>
                  <a:pt x="30358" y="142685"/>
                </a:lnTo>
              </a:path>
              <a:path w="362584" h="142875">
                <a:moveTo>
                  <a:pt x="142685" y="0"/>
                </a:moveTo>
                <a:lnTo>
                  <a:pt x="142685" y="142685"/>
                </a:lnTo>
              </a:path>
              <a:path w="362584" h="142875">
                <a:moveTo>
                  <a:pt x="30358" y="113338"/>
                </a:moveTo>
                <a:lnTo>
                  <a:pt x="142685" y="113338"/>
                </a:lnTo>
                <a:lnTo>
                  <a:pt x="362278" y="113338"/>
                </a:lnTo>
              </a:path>
              <a:path w="362584" h="142875">
                <a:moveTo>
                  <a:pt x="113338" y="142685"/>
                </a:moveTo>
                <a:lnTo>
                  <a:pt x="173043" y="82980"/>
                </a:lnTo>
              </a:path>
              <a:path w="362584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0" name="object 4070" descr=""/>
          <p:cNvSpPr txBox="1"/>
          <p:nvPr/>
        </p:nvSpPr>
        <p:spPr>
          <a:xfrm>
            <a:off x="7232871" y="8107918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71" name="object 4071" descr=""/>
          <p:cNvSpPr/>
          <p:nvPr/>
        </p:nvSpPr>
        <p:spPr>
          <a:xfrm>
            <a:off x="6991571" y="7897605"/>
            <a:ext cx="62230" cy="234315"/>
          </a:xfrm>
          <a:custGeom>
            <a:avLst/>
            <a:gdLst/>
            <a:ahLst/>
            <a:cxnLst/>
            <a:rect l="l" t="t" r="r" b="b"/>
            <a:pathLst>
              <a:path w="62229" h="234315">
                <a:moveTo>
                  <a:pt x="61729" y="204414"/>
                </a:moveTo>
                <a:lnTo>
                  <a:pt x="0" y="204414"/>
                </a:lnTo>
              </a:path>
              <a:path w="62229" h="234315">
                <a:moveTo>
                  <a:pt x="61729" y="30358"/>
                </a:moveTo>
                <a:lnTo>
                  <a:pt x="0" y="30358"/>
                </a:lnTo>
              </a:path>
              <a:path w="62229" h="234315">
                <a:moveTo>
                  <a:pt x="29346" y="204414"/>
                </a:moveTo>
                <a:lnTo>
                  <a:pt x="29346" y="30358"/>
                </a:lnTo>
              </a:path>
              <a:path w="62229" h="234315">
                <a:moveTo>
                  <a:pt x="59705" y="59705"/>
                </a:moveTo>
                <a:lnTo>
                  <a:pt x="0" y="0"/>
                </a:lnTo>
              </a:path>
              <a:path w="62229" h="234315">
                <a:moveTo>
                  <a:pt x="59705" y="233760"/>
                </a:moveTo>
                <a:lnTo>
                  <a:pt x="0" y="17405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2" name="object 4072" descr=""/>
          <p:cNvSpPr txBox="1"/>
          <p:nvPr/>
        </p:nvSpPr>
        <p:spPr>
          <a:xfrm>
            <a:off x="6921719" y="7949305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73" name="object 4073" descr=""/>
          <p:cNvSpPr/>
          <p:nvPr/>
        </p:nvSpPr>
        <p:spPr>
          <a:xfrm>
            <a:off x="9545737" y="10411292"/>
            <a:ext cx="366395" cy="142240"/>
          </a:xfrm>
          <a:custGeom>
            <a:avLst/>
            <a:gdLst/>
            <a:ahLst/>
            <a:cxnLst/>
            <a:rect l="l" t="t" r="r" b="b"/>
            <a:pathLst>
              <a:path w="366395" h="142240">
                <a:moveTo>
                  <a:pt x="30358" y="0"/>
                </a:moveTo>
                <a:lnTo>
                  <a:pt x="30358" y="141673"/>
                </a:lnTo>
              </a:path>
              <a:path w="366395" h="142240">
                <a:moveTo>
                  <a:pt x="144709" y="0"/>
                </a:moveTo>
                <a:lnTo>
                  <a:pt x="144709" y="141673"/>
                </a:lnTo>
              </a:path>
              <a:path w="366395" h="142240">
                <a:moveTo>
                  <a:pt x="30358" y="112326"/>
                </a:moveTo>
                <a:lnTo>
                  <a:pt x="144709" y="112326"/>
                </a:lnTo>
                <a:lnTo>
                  <a:pt x="366326" y="112326"/>
                </a:lnTo>
              </a:path>
              <a:path w="366395" h="142240">
                <a:moveTo>
                  <a:pt x="115362" y="141673"/>
                </a:moveTo>
                <a:lnTo>
                  <a:pt x="175067" y="81968"/>
                </a:lnTo>
              </a:path>
              <a:path w="366395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4" name="object 4074" descr=""/>
          <p:cNvSpPr txBox="1"/>
          <p:nvPr/>
        </p:nvSpPr>
        <p:spPr>
          <a:xfrm>
            <a:off x="9742510" y="1040302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482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75" name="object 4075" descr="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9590263" y="10203336"/>
            <a:ext cx="308139" cy="264119"/>
          </a:xfrm>
          <a:prstGeom prst="rect">
            <a:avLst/>
          </a:prstGeom>
        </p:spPr>
      </p:pic>
      <p:sp>
        <p:nvSpPr>
          <p:cNvPr id="4076" name="object 4076" descr=""/>
          <p:cNvSpPr txBox="1"/>
          <p:nvPr/>
        </p:nvSpPr>
        <p:spPr>
          <a:xfrm>
            <a:off x="9761738" y="10083247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77" name="object 4077" descr=""/>
          <p:cNvSpPr/>
          <p:nvPr/>
        </p:nvSpPr>
        <p:spPr>
          <a:xfrm>
            <a:off x="9235068" y="10220033"/>
            <a:ext cx="314325" cy="142240"/>
          </a:xfrm>
          <a:custGeom>
            <a:avLst/>
            <a:gdLst/>
            <a:ahLst/>
            <a:cxnLst/>
            <a:rect l="l" t="t" r="r" b="b"/>
            <a:pathLst>
              <a:path w="314325" h="142240">
                <a:moveTo>
                  <a:pt x="30358" y="0"/>
                </a:moveTo>
                <a:lnTo>
                  <a:pt x="30358" y="141673"/>
                </a:lnTo>
              </a:path>
              <a:path w="314325" h="142240">
                <a:moveTo>
                  <a:pt x="97147" y="0"/>
                </a:moveTo>
                <a:lnTo>
                  <a:pt x="97147" y="141673"/>
                </a:lnTo>
              </a:path>
              <a:path w="314325" h="142240">
                <a:moveTo>
                  <a:pt x="30358" y="112326"/>
                </a:moveTo>
                <a:lnTo>
                  <a:pt x="97147" y="112326"/>
                </a:lnTo>
                <a:lnTo>
                  <a:pt x="313704" y="112326"/>
                </a:lnTo>
              </a:path>
              <a:path w="314325" h="142240">
                <a:moveTo>
                  <a:pt x="67800" y="141673"/>
                </a:moveTo>
                <a:lnTo>
                  <a:pt x="127505" y="81968"/>
                </a:lnTo>
              </a:path>
              <a:path w="314325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78" name="object 4078" descr=""/>
          <p:cNvSpPr txBox="1"/>
          <p:nvPr/>
        </p:nvSpPr>
        <p:spPr>
          <a:xfrm>
            <a:off x="9387316" y="1021176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79" name="object 4079" descr="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9137415" y="10018149"/>
            <a:ext cx="178103" cy="217569"/>
          </a:xfrm>
          <a:prstGeom prst="rect">
            <a:avLst/>
          </a:prstGeom>
        </p:spPr>
      </p:pic>
      <p:sp>
        <p:nvSpPr>
          <p:cNvPr id="4080" name="object 4080" descr=""/>
          <p:cNvSpPr txBox="1"/>
          <p:nvPr/>
        </p:nvSpPr>
        <p:spPr>
          <a:xfrm>
            <a:off x="9162663" y="989806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81" name="object 4081" descr=""/>
          <p:cNvSpPr/>
          <p:nvPr/>
        </p:nvSpPr>
        <p:spPr>
          <a:xfrm>
            <a:off x="9235068" y="8798242"/>
            <a:ext cx="314325" cy="95250"/>
          </a:xfrm>
          <a:custGeom>
            <a:avLst/>
            <a:gdLst/>
            <a:ahLst/>
            <a:cxnLst/>
            <a:rect l="l" t="t" r="r" b="b"/>
            <a:pathLst>
              <a:path w="314325" h="95250">
                <a:moveTo>
                  <a:pt x="30358" y="0"/>
                </a:moveTo>
                <a:lnTo>
                  <a:pt x="30358" y="95123"/>
                </a:lnTo>
              </a:path>
              <a:path w="314325" h="95250">
                <a:moveTo>
                  <a:pt x="97147" y="0"/>
                </a:moveTo>
                <a:lnTo>
                  <a:pt x="97147" y="95123"/>
                </a:lnTo>
              </a:path>
              <a:path w="314325" h="95250">
                <a:moveTo>
                  <a:pt x="30358" y="65776"/>
                </a:moveTo>
                <a:lnTo>
                  <a:pt x="97147" y="65776"/>
                </a:lnTo>
                <a:lnTo>
                  <a:pt x="313704" y="65776"/>
                </a:lnTo>
              </a:path>
              <a:path w="314325" h="95250">
                <a:moveTo>
                  <a:pt x="67800" y="95123"/>
                </a:moveTo>
                <a:lnTo>
                  <a:pt x="127505" y="35418"/>
                </a:lnTo>
              </a:path>
              <a:path w="314325" h="95250">
                <a:moveTo>
                  <a:pt x="0" y="95123"/>
                </a:moveTo>
                <a:lnTo>
                  <a:pt x="59705" y="3541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2" name="object 4082" descr=""/>
          <p:cNvSpPr txBox="1"/>
          <p:nvPr/>
        </p:nvSpPr>
        <p:spPr>
          <a:xfrm>
            <a:off x="9387316" y="874342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280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83" name="object 4083" descr="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9137415" y="8584214"/>
            <a:ext cx="175067" cy="228701"/>
          </a:xfrm>
          <a:prstGeom prst="rect">
            <a:avLst/>
          </a:prstGeom>
        </p:spPr>
      </p:pic>
      <p:sp>
        <p:nvSpPr>
          <p:cNvPr id="4084" name="object 4084" descr=""/>
          <p:cNvSpPr txBox="1"/>
          <p:nvPr/>
        </p:nvSpPr>
        <p:spPr>
          <a:xfrm>
            <a:off x="8972415" y="8191714"/>
            <a:ext cx="346075" cy="409575"/>
          </a:xfrm>
          <a:prstGeom prst="rect">
            <a:avLst/>
          </a:prstGeom>
        </p:spPr>
        <p:txBody>
          <a:bodyPr wrap="square" lIns="0" tIns="914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720"/>
              </a:spcBef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  <a:p>
            <a:pPr marL="202565">
              <a:lnSpc>
                <a:spcPct val="100000"/>
              </a:lnSpc>
              <a:spcBef>
                <a:spcPts val="535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579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85" name="object 4085" descr=""/>
          <p:cNvSpPr/>
          <p:nvPr/>
        </p:nvSpPr>
        <p:spPr>
          <a:xfrm>
            <a:off x="8829275" y="8764847"/>
            <a:ext cx="366395" cy="142875"/>
          </a:xfrm>
          <a:custGeom>
            <a:avLst/>
            <a:gdLst/>
            <a:ahLst/>
            <a:cxnLst/>
            <a:rect l="l" t="t" r="r" b="b"/>
            <a:pathLst>
              <a:path w="366395" h="142875">
                <a:moveTo>
                  <a:pt x="29346" y="0"/>
                </a:moveTo>
                <a:lnTo>
                  <a:pt x="29346" y="142685"/>
                </a:lnTo>
              </a:path>
              <a:path w="366395" h="142875">
                <a:moveTo>
                  <a:pt x="144709" y="0"/>
                </a:moveTo>
                <a:lnTo>
                  <a:pt x="144709" y="142685"/>
                </a:lnTo>
              </a:path>
              <a:path w="366395" h="142875">
                <a:moveTo>
                  <a:pt x="29346" y="112326"/>
                </a:moveTo>
                <a:lnTo>
                  <a:pt x="144709" y="112326"/>
                </a:lnTo>
                <a:lnTo>
                  <a:pt x="366326" y="112326"/>
                </a:lnTo>
              </a:path>
              <a:path w="366395" h="142875">
                <a:moveTo>
                  <a:pt x="114350" y="142685"/>
                </a:moveTo>
                <a:lnTo>
                  <a:pt x="174055" y="82980"/>
                </a:lnTo>
              </a:path>
              <a:path w="366395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86" name="object 4086" descr=""/>
          <p:cNvSpPr txBox="1"/>
          <p:nvPr/>
        </p:nvSpPr>
        <p:spPr>
          <a:xfrm>
            <a:off x="9025037" y="8756579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479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087" name="object 4087" descr="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8655725" y="8614572"/>
            <a:ext cx="188728" cy="196318"/>
          </a:xfrm>
          <a:prstGeom prst="rect">
            <a:avLst/>
          </a:prstGeom>
        </p:spPr>
      </p:pic>
      <p:sp>
        <p:nvSpPr>
          <p:cNvPr id="4088" name="object 4088" descr=""/>
          <p:cNvSpPr txBox="1"/>
          <p:nvPr/>
        </p:nvSpPr>
        <p:spPr>
          <a:xfrm>
            <a:off x="8633412" y="868979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89" name="object 4089" descr=""/>
          <p:cNvSpPr/>
          <p:nvPr/>
        </p:nvSpPr>
        <p:spPr>
          <a:xfrm>
            <a:off x="8860645" y="8092912"/>
            <a:ext cx="330200" cy="142240"/>
          </a:xfrm>
          <a:custGeom>
            <a:avLst/>
            <a:gdLst/>
            <a:ahLst/>
            <a:cxnLst/>
            <a:rect l="l" t="t" r="r" b="b"/>
            <a:pathLst>
              <a:path w="330200" h="142240">
                <a:moveTo>
                  <a:pt x="29346" y="0"/>
                </a:moveTo>
                <a:lnTo>
                  <a:pt x="29346" y="141673"/>
                </a:lnTo>
              </a:path>
              <a:path w="330200" h="142240">
                <a:moveTo>
                  <a:pt x="113338" y="0"/>
                </a:moveTo>
                <a:lnTo>
                  <a:pt x="113338" y="141673"/>
                </a:lnTo>
              </a:path>
              <a:path w="330200" h="142240">
                <a:moveTo>
                  <a:pt x="29346" y="112326"/>
                </a:moveTo>
                <a:lnTo>
                  <a:pt x="113338" y="112326"/>
                </a:lnTo>
                <a:lnTo>
                  <a:pt x="329896" y="112326"/>
                </a:lnTo>
              </a:path>
              <a:path w="330200" h="142240">
                <a:moveTo>
                  <a:pt x="82980" y="141673"/>
                </a:moveTo>
                <a:lnTo>
                  <a:pt x="142685" y="81968"/>
                </a:lnTo>
              </a:path>
              <a:path w="330200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0" name="object 4090" descr=""/>
          <p:cNvSpPr txBox="1"/>
          <p:nvPr/>
        </p:nvSpPr>
        <p:spPr>
          <a:xfrm>
            <a:off x="9029085" y="8084643"/>
            <a:ext cx="155575" cy="222885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ts val="67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350</a:t>
            </a:r>
            <a:endParaRPr sz="700">
              <a:latin typeface="ISOCPEUR"/>
              <a:cs typeface="ISOCPEUR"/>
            </a:endParaRPr>
          </a:p>
          <a:p>
            <a:pPr marL="23495">
              <a:lnSpc>
                <a:spcPts val="850"/>
              </a:lnSpc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16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091" name="object 4091" descr=""/>
          <p:cNvSpPr/>
          <p:nvPr/>
        </p:nvSpPr>
        <p:spPr>
          <a:xfrm>
            <a:off x="8762486" y="7751884"/>
            <a:ext cx="112395" cy="205740"/>
          </a:xfrm>
          <a:custGeom>
            <a:avLst/>
            <a:gdLst/>
            <a:ahLst/>
            <a:cxnLst/>
            <a:rect l="l" t="t" r="r" b="b"/>
            <a:pathLst>
              <a:path w="112395" h="205740">
                <a:moveTo>
                  <a:pt x="112326" y="29346"/>
                </a:moveTo>
                <a:lnTo>
                  <a:pt x="0" y="29346"/>
                </a:lnTo>
              </a:path>
              <a:path w="112395" h="205740">
                <a:moveTo>
                  <a:pt x="112326" y="176079"/>
                </a:moveTo>
                <a:lnTo>
                  <a:pt x="0" y="176079"/>
                </a:lnTo>
              </a:path>
              <a:path w="112395" h="205740">
                <a:moveTo>
                  <a:pt x="30358" y="29346"/>
                </a:moveTo>
                <a:lnTo>
                  <a:pt x="30358" y="176079"/>
                </a:lnTo>
              </a:path>
              <a:path w="112395" h="205740">
                <a:moveTo>
                  <a:pt x="59705" y="205426"/>
                </a:moveTo>
                <a:lnTo>
                  <a:pt x="0" y="145720"/>
                </a:lnTo>
              </a:path>
              <a:path w="112395" h="205740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2" name="object 4092" descr=""/>
          <p:cNvSpPr txBox="1"/>
          <p:nvPr/>
        </p:nvSpPr>
        <p:spPr>
          <a:xfrm>
            <a:off x="8693646" y="7790689"/>
            <a:ext cx="118110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612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3" name="object 4093" descr=""/>
          <p:cNvSpPr/>
          <p:nvPr/>
        </p:nvSpPr>
        <p:spPr>
          <a:xfrm>
            <a:off x="9366622" y="8085828"/>
            <a:ext cx="175260" cy="122555"/>
          </a:xfrm>
          <a:custGeom>
            <a:avLst/>
            <a:gdLst/>
            <a:ahLst/>
            <a:cxnLst/>
            <a:rect l="l" t="t" r="r" b="b"/>
            <a:pathLst>
              <a:path w="175259" h="122554">
                <a:moveTo>
                  <a:pt x="30358" y="0"/>
                </a:moveTo>
                <a:lnTo>
                  <a:pt x="30358" y="122446"/>
                </a:lnTo>
              </a:path>
              <a:path w="175259" h="122554">
                <a:moveTo>
                  <a:pt x="144709" y="0"/>
                </a:moveTo>
                <a:lnTo>
                  <a:pt x="144709" y="122446"/>
                </a:lnTo>
              </a:path>
              <a:path w="175259" h="122554">
                <a:moveTo>
                  <a:pt x="30358" y="93099"/>
                </a:moveTo>
                <a:lnTo>
                  <a:pt x="144709" y="93099"/>
                </a:lnTo>
              </a:path>
              <a:path w="175259" h="122554">
                <a:moveTo>
                  <a:pt x="115362" y="122446"/>
                </a:moveTo>
                <a:lnTo>
                  <a:pt x="175067" y="62740"/>
                </a:lnTo>
              </a:path>
              <a:path w="175259" h="122554">
                <a:moveTo>
                  <a:pt x="0" y="122446"/>
                </a:moveTo>
                <a:lnTo>
                  <a:pt x="59705" y="6274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4" name="object 4094" descr=""/>
          <p:cNvSpPr txBox="1"/>
          <p:nvPr/>
        </p:nvSpPr>
        <p:spPr>
          <a:xfrm>
            <a:off x="9370112" y="8058332"/>
            <a:ext cx="1492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5" name="object 4095" descr=""/>
          <p:cNvSpPr/>
          <p:nvPr/>
        </p:nvSpPr>
        <p:spPr>
          <a:xfrm>
            <a:off x="9185482" y="7897605"/>
            <a:ext cx="112395" cy="186690"/>
          </a:xfrm>
          <a:custGeom>
            <a:avLst/>
            <a:gdLst/>
            <a:ahLst/>
            <a:cxnLst/>
            <a:rect l="l" t="t" r="r" b="b"/>
            <a:pathLst>
              <a:path w="112395" h="186690">
                <a:moveTo>
                  <a:pt x="112326" y="155840"/>
                </a:moveTo>
                <a:lnTo>
                  <a:pt x="0" y="155840"/>
                </a:lnTo>
              </a:path>
              <a:path w="112395" h="186690">
                <a:moveTo>
                  <a:pt x="112326" y="30358"/>
                </a:moveTo>
                <a:lnTo>
                  <a:pt x="0" y="30358"/>
                </a:lnTo>
              </a:path>
              <a:path w="112395" h="186690">
                <a:moveTo>
                  <a:pt x="30358" y="155840"/>
                </a:moveTo>
                <a:lnTo>
                  <a:pt x="30358" y="30358"/>
                </a:lnTo>
              </a:path>
              <a:path w="112395" h="186690">
                <a:moveTo>
                  <a:pt x="59705" y="59705"/>
                </a:moveTo>
                <a:lnTo>
                  <a:pt x="0" y="0"/>
                </a:lnTo>
              </a:path>
              <a:path w="112395" h="186690">
                <a:moveTo>
                  <a:pt x="59705" y="186199"/>
                </a:moveTo>
                <a:lnTo>
                  <a:pt x="0" y="12649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6" name="object 4096" descr=""/>
          <p:cNvSpPr txBox="1"/>
          <p:nvPr/>
        </p:nvSpPr>
        <p:spPr>
          <a:xfrm>
            <a:off x="9115629" y="7920970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7" name="object 4097" descr=""/>
          <p:cNvSpPr/>
          <p:nvPr/>
        </p:nvSpPr>
        <p:spPr>
          <a:xfrm>
            <a:off x="7396352" y="7543422"/>
            <a:ext cx="364490" cy="132080"/>
          </a:xfrm>
          <a:custGeom>
            <a:avLst/>
            <a:gdLst/>
            <a:ahLst/>
            <a:cxnLst/>
            <a:rect l="l" t="t" r="r" b="b"/>
            <a:pathLst>
              <a:path w="364490" h="132079">
                <a:moveTo>
                  <a:pt x="30358" y="131553"/>
                </a:moveTo>
                <a:lnTo>
                  <a:pt x="30358" y="0"/>
                </a:lnTo>
              </a:path>
              <a:path w="364490" h="132079">
                <a:moveTo>
                  <a:pt x="142685" y="131553"/>
                </a:moveTo>
                <a:lnTo>
                  <a:pt x="142685" y="0"/>
                </a:lnTo>
              </a:path>
              <a:path w="364490" h="132079">
                <a:moveTo>
                  <a:pt x="30358" y="30358"/>
                </a:moveTo>
                <a:lnTo>
                  <a:pt x="142685" y="30358"/>
                </a:lnTo>
                <a:lnTo>
                  <a:pt x="364302" y="30358"/>
                </a:lnTo>
              </a:path>
              <a:path w="364490" h="132079">
                <a:moveTo>
                  <a:pt x="113338" y="59705"/>
                </a:moveTo>
                <a:lnTo>
                  <a:pt x="173043" y="0"/>
                </a:lnTo>
              </a:path>
              <a:path w="364490" h="132079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098" name="object 4098" descr=""/>
          <p:cNvSpPr txBox="1"/>
          <p:nvPr/>
        </p:nvSpPr>
        <p:spPr>
          <a:xfrm>
            <a:off x="7591102" y="745217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099" name="object 4099" descr=""/>
          <p:cNvSpPr/>
          <p:nvPr/>
        </p:nvSpPr>
        <p:spPr>
          <a:xfrm>
            <a:off x="1477448" y="10599515"/>
            <a:ext cx="295910" cy="142875"/>
          </a:xfrm>
          <a:custGeom>
            <a:avLst/>
            <a:gdLst/>
            <a:ahLst/>
            <a:cxnLst/>
            <a:rect l="l" t="t" r="r" b="b"/>
            <a:pathLst>
              <a:path w="295910" h="142875">
                <a:moveTo>
                  <a:pt x="29346" y="0"/>
                </a:moveTo>
                <a:lnTo>
                  <a:pt x="29346" y="142685"/>
                </a:lnTo>
              </a:path>
              <a:path w="295910" h="142875">
                <a:moveTo>
                  <a:pt x="266143" y="0"/>
                </a:moveTo>
                <a:lnTo>
                  <a:pt x="266143" y="142685"/>
                </a:lnTo>
              </a:path>
              <a:path w="295910" h="142875">
                <a:moveTo>
                  <a:pt x="29346" y="112326"/>
                </a:moveTo>
                <a:lnTo>
                  <a:pt x="266143" y="112326"/>
                </a:lnTo>
              </a:path>
              <a:path w="295910" h="142875">
                <a:moveTo>
                  <a:pt x="235784" y="142685"/>
                </a:moveTo>
                <a:lnTo>
                  <a:pt x="295489" y="82980"/>
                </a:lnTo>
              </a:path>
              <a:path w="295910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0" name="object 4100" descr=""/>
          <p:cNvSpPr txBox="1"/>
          <p:nvPr/>
        </p:nvSpPr>
        <p:spPr>
          <a:xfrm>
            <a:off x="1536597" y="10591246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01" name="object 4101" descr=""/>
          <p:cNvSpPr/>
          <p:nvPr/>
        </p:nvSpPr>
        <p:spPr>
          <a:xfrm>
            <a:off x="1380301" y="10244320"/>
            <a:ext cx="112395" cy="222885"/>
          </a:xfrm>
          <a:custGeom>
            <a:avLst/>
            <a:gdLst/>
            <a:ahLst/>
            <a:cxnLst/>
            <a:rect l="l" t="t" r="r" b="b"/>
            <a:pathLst>
              <a:path w="112394" h="222884">
                <a:moveTo>
                  <a:pt x="112326" y="193282"/>
                </a:moveTo>
                <a:lnTo>
                  <a:pt x="0" y="193282"/>
                </a:lnTo>
              </a:path>
              <a:path w="112394" h="222884">
                <a:moveTo>
                  <a:pt x="112326" y="29346"/>
                </a:moveTo>
                <a:lnTo>
                  <a:pt x="0" y="29346"/>
                </a:lnTo>
              </a:path>
              <a:path w="112394" h="222884">
                <a:moveTo>
                  <a:pt x="29346" y="193282"/>
                </a:moveTo>
                <a:lnTo>
                  <a:pt x="29346" y="29346"/>
                </a:lnTo>
              </a:path>
              <a:path w="112394" h="222884">
                <a:moveTo>
                  <a:pt x="59705" y="59705"/>
                </a:moveTo>
                <a:lnTo>
                  <a:pt x="0" y="0"/>
                </a:lnTo>
              </a:path>
              <a:path w="112394" h="222884">
                <a:moveTo>
                  <a:pt x="59705" y="222629"/>
                </a:moveTo>
                <a:lnTo>
                  <a:pt x="0" y="16292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2" name="object 4102" descr=""/>
          <p:cNvSpPr txBox="1"/>
          <p:nvPr/>
        </p:nvSpPr>
        <p:spPr>
          <a:xfrm>
            <a:off x="1134369" y="10164681"/>
            <a:ext cx="294640" cy="27686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9017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3000</a:t>
            </a:r>
            <a:endParaRPr sz="7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03" name="object 4103" descr=""/>
          <p:cNvSpPr/>
          <p:nvPr/>
        </p:nvSpPr>
        <p:spPr>
          <a:xfrm>
            <a:off x="3019662" y="10922327"/>
            <a:ext cx="376555" cy="142875"/>
          </a:xfrm>
          <a:custGeom>
            <a:avLst/>
            <a:gdLst/>
            <a:ahLst/>
            <a:cxnLst/>
            <a:rect l="l" t="t" r="r" b="b"/>
            <a:pathLst>
              <a:path w="376554" h="142875">
                <a:moveTo>
                  <a:pt x="30358" y="0"/>
                </a:moveTo>
                <a:lnTo>
                  <a:pt x="30358" y="142685"/>
                </a:lnTo>
              </a:path>
              <a:path w="376554" h="142875">
                <a:moveTo>
                  <a:pt x="157864" y="0"/>
                </a:moveTo>
                <a:lnTo>
                  <a:pt x="157864" y="142685"/>
                </a:lnTo>
              </a:path>
              <a:path w="376554" h="142875">
                <a:moveTo>
                  <a:pt x="30358" y="112326"/>
                </a:moveTo>
                <a:lnTo>
                  <a:pt x="157864" y="112326"/>
                </a:lnTo>
                <a:lnTo>
                  <a:pt x="376445" y="112326"/>
                </a:lnTo>
              </a:path>
              <a:path w="376554" h="142875">
                <a:moveTo>
                  <a:pt x="127505" y="142685"/>
                </a:moveTo>
                <a:lnTo>
                  <a:pt x="187211" y="82980"/>
                </a:lnTo>
              </a:path>
              <a:path w="376554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4" name="object 4104" descr=""/>
          <p:cNvSpPr txBox="1"/>
          <p:nvPr/>
        </p:nvSpPr>
        <p:spPr>
          <a:xfrm>
            <a:off x="3232627" y="1091507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535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05" name="object 4105" descr="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922009" y="10735623"/>
            <a:ext cx="180127" cy="202390"/>
          </a:xfrm>
          <a:prstGeom prst="rect">
            <a:avLst/>
          </a:prstGeom>
        </p:spPr>
      </p:pic>
      <p:sp>
        <p:nvSpPr>
          <p:cNvPr id="4106" name="object 4106" descr=""/>
          <p:cNvSpPr txBox="1"/>
          <p:nvPr/>
        </p:nvSpPr>
        <p:spPr>
          <a:xfrm>
            <a:off x="2944221" y="1061553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07" name="object 4107" descr=""/>
          <p:cNvSpPr/>
          <p:nvPr/>
        </p:nvSpPr>
        <p:spPr>
          <a:xfrm>
            <a:off x="3019662" y="10516535"/>
            <a:ext cx="379095" cy="142240"/>
          </a:xfrm>
          <a:custGeom>
            <a:avLst/>
            <a:gdLst/>
            <a:ahLst/>
            <a:cxnLst/>
            <a:rect l="l" t="t" r="r" b="b"/>
            <a:pathLst>
              <a:path w="379095" h="142240">
                <a:moveTo>
                  <a:pt x="30358" y="0"/>
                </a:moveTo>
                <a:lnTo>
                  <a:pt x="30358" y="141673"/>
                </a:lnTo>
              </a:path>
              <a:path w="379095" h="142240">
                <a:moveTo>
                  <a:pt x="161912" y="0"/>
                </a:moveTo>
                <a:lnTo>
                  <a:pt x="161912" y="141673"/>
                </a:lnTo>
              </a:path>
              <a:path w="379095" h="142240">
                <a:moveTo>
                  <a:pt x="30358" y="112326"/>
                </a:moveTo>
                <a:lnTo>
                  <a:pt x="161912" y="112326"/>
                </a:lnTo>
                <a:lnTo>
                  <a:pt x="378469" y="112326"/>
                </a:lnTo>
              </a:path>
              <a:path w="379095" h="142240">
                <a:moveTo>
                  <a:pt x="132565" y="141673"/>
                </a:moveTo>
                <a:lnTo>
                  <a:pt x="192270" y="81968"/>
                </a:lnTo>
              </a:path>
              <a:path w="379095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08" name="object 4108" descr=""/>
          <p:cNvSpPr txBox="1"/>
          <p:nvPr/>
        </p:nvSpPr>
        <p:spPr>
          <a:xfrm>
            <a:off x="3211275" y="10489723"/>
            <a:ext cx="34353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25"/>
              </a:spcBef>
            </a:pPr>
            <a:r>
              <a:rPr dirty="0" sz="700" i="1">
                <a:solidFill>
                  <a:srgbClr val="0000DD"/>
                </a:solidFill>
                <a:latin typeface="ISOCPEUR"/>
                <a:cs typeface="ISOCPEUR"/>
              </a:rPr>
              <a:t>554</a:t>
            </a:r>
            <a:r>
              <a:rPr dirty="0" sz="700" spc="-40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baseline="-26143" sz="1275" spc="-37" i="1">
                <a:solidFill>
                  <a:srgbClr val="00009F"/>
                </a:solidFill>
                <a:latin typeface="ISOCPEUR"/>
                <a:cs typeface="ISOCPEUR"/>
              </a:rPr>
              <a:t>28</a:t>
            </a:r>
            <a:endParaRPr baseline="-26143" sz="1275">
              <a:latin typeface="ISOCPEUR"/>
              <a:cs typeface="ISOCPEUR"/>
            </a:endParaRPr>
          </a:p>
        </p:txBody>
      </p:sp>
      <p:pic>
        <p:nvPicPr>
          <p:cNvPr id="4109" name="object 4109" descr="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2928081" y="10297448"/>
            <a:ext cx="175067" cy="170007"/>
          </a:xfrm>
          <a:prstGeom prst="rect">
            <a:avLst/>
          </a:prstGeom>
        </p:spPr>
      </p:pic>
      <p:sp>
        <p:nvSpPr>
          <p:cNvPr id="4110" name="object 4110" descr=""/>
          <p:cNvSpPr txBox="1"/>
          <p:nvPr/>
        </p:nvSpPr>
        <p:spPr>
          <a:xfrm>
            <a:off x="2953329" y="10177358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1" name="object 4111" descr=""/>
          <p:cNvSpPr/>
          <p:nvPr/>
        </p:nvSpPr>
        <p:spPr>
          <a:xfrm>
            <a:off x="2435767" y="10336407"/>
            <a:ext cx="234315" cy="255270"/>
          </a:xfrm>
          <a:custGeom>
            <a:avLst/>
            <a:gdLst/>
            <a:ahLst/>
            <a:cxnLst/>
            <a:rect l="l" t="t" r="r" b="b"/>
            <a:pathLst>
              <a:path w="234314" h="255270">
                <a:moveTo>
                  <a:pt x="30358" y="0"/>
                </a:moveTo>
                <a:lnTo>
                  <a:pt x="30358" y="255011"/>
                </a:lnTo>
              </a:path>
              <a:path w="234314" h="255270">
                <a:moveTo>
                  <a:pt x="203402" y="0"/>
                </a:moveTo>
                <a:lnTo>
                  <a:pt x="203402" y="255011"/>
                </a:lnTo>
              </a:path>
              <a:path w="234314" h="255270">
                <a:moveTo>
                  <a:pt x="30358" y="225665"/>
                </a:moveTo>
                <a:lnTo>
                  <a:pt x="203402" y="225665"/>
                </a:lnTo>
              </a:path>
              <a:path w="234314" h="255270">
                <a:moveTo>
                  <a:pt x="174055" y="255011"/>
                </a:moveTo>
                <a:lnTo>
                  <a:pt x="233760" y="195306"/>
                </a:lnTo>
              </a:path>
              <a:path w="234314" h="255270">
                <a:moveTo>
                  <a:pt x="0" y="255011"/>
                </a:moveTo>
                <a:lnTo>
                  <a:pt x="59705" y="19530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2" name="object 4112" descr=""/>
          <p:cNvSpPr txBox="1"/>
          <p:nvPr/>
        </p:nvSpPr>
        <p:spPr>
          <a:xfrm>
            <a:off x="2460509" y="1044046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3" name="object 4113" descr=""/>
          <p:cNvSpPr/>
          <p:nvPr/>
        </p:nvSpPr>
        <p:spPr>
          <a:xfrm>
            <a:off x="2338619" y="10049013"/>
            <a:ext cx="112395" cy="302895"/>
          </a:xfrm>
          <a:custGeom>
            <a:avLst/>
            <a:gdLst/>
            <a:ahLst/>
            <a:cxnLst/>
            <a:rect l="l" t="t" r="r" b="b"/>
            <a:pathLst>
              <a:path w="112394" h="302895">
                <a:moveTo>
                  <a:pt x="112326" y="273226"/>
                </a:moveTo>
                <a:lnTo>
                  <a:pt x="0" y="273226"/>
                </a:lnTo>
              </a:path>
              <a:path w="112394" h="302895">
                <a:moveTo>
                  <a:pt x="112326" y="30358"/>
                </a:moveTo>
                <a:lnTo>
                  <a:pt x="0" y="30358"/>
                </a:lnTo>
              </a:path>
              <a:path w="112394" h="302895">
                <a:moveTo>
                  <a:pt x="29346" y="273226"/>
                </a:moveTo>
                <a:lnTo>
                  <a:pt x="29346" y="30358"/>
                </a:lnTo>
              </a:path>
              <a:path w="112394" h="302895">
                <a:moveTo>
                  <a:pt x="59705" y="59705"/>
                </a:moveTo>
                <a:lnTo>
                  <a:pt x="0" y="0"/>
                </a:lnTo>
              </a:path>
              <a:path w="112394" h="302895">
                <a:moveTo>
                  <a:pt x="59705" y="302573"/>
                </a:moveTo>
                <a:lnTo>
                  <a:pt x="0" y="2428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4" name="object 4114" descr=""/>
          <p:cNvSpPr txBox="1"/>
          <p:nvPr/>
        </p:nvSpPr>
        <p:spPr>
          <a:xfrm>
            <a:off x="2268766" y="10126828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1017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5" name="object 4115" descr=""/>
          <p:cNvSpPr/>
          <p:nvPr/>
        </p:nvSpPr>
        <p:spPr>
          <a:xfrm>
            <a:off x="2435767" y="7596044"/>
            <a:ext cx="234315" cy="153035"/>
          </a:xfrm>
          <a:custGeom>
            <a:avLst/>
            <a:gdLst/>
            <a:ahLst/>
            <a:cxnLst/>
            <a:rect l="l" t="t" r="r" b="b"/>
            <a:pathLst>
              <a:path w="234314" h="153034">
                <a:moveTo>
                  <a:pt x="30358" y="152804"/>
                </a:moveTo>
                <a:lnTo>
                  <a:pt x="30358" y="0"/>
                </a:lnTo>
              </a:path>
              <a:path w="234314" h="153034">
                <a:moveTo>
                  <a:pt x="203402" y="152804"/>
                </a:moveTo>
                <a:lnTo>
                  <a:pt x="203402" y="0"/>
                </a:lnTo>
              </a:path>
              <a:path w="234314" h="153034">
                <a:moveTo>
                  <a:pt x="30358" y="30358"/>
                </a:moveTo>
                <a:lnTo>
                  <a:pt x="203402" y="30358"/>
                </a:lnTo>
              </a:path>
              <a:path w="234314" h="153034">
                <a:moveTo>
                  <a:pt x="174055" y="60717"/>
                </a:moveTo>
                <a:lnTo>
                  <a:pt x="233760" y="0"/>
                </a:lnTo>
              </a:path>
              <a:path w="234314" h="153034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6" name="object 4116" descr=""/>
          <p:cNvSpPr txBox="1"/>
          <p:nvPr/>
        </p:nvSpPr>
        <p:spPr>
          <a:xfrm>
            <a:off x="2460509" y="7504795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727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7" name="object 4117" descr=""/>
          <p:cNvSpPr/>
          <p:nvPr/>
        </p:nvSpPr>
        <p:spPr>
          <a:xfrm>
            <a:off x="2144324" y="7734681"/>
            <a:ext cx="306705" cy="222885"/>
          </a:xfrm>
          <a:custGeom>
            <a:avLst/>
            <a:gdLst/>
            <a:ahLst/>
            <a:cxnLst/>
            <a:rect l="l" t="t" r="r" b="b"/>
            <a:pathLst>
              <a:path w="306705" h="222884">
                <a:moveTo>
                  <a:pt x="306621" y="29346"/>
                </a:moveTo>
                <a:lnTo>
                  <a:pt x="0" y="29346"/>
                </a:lnTo>
              </a:path>
              <a:path w="306705" h="222884">
                <a:moveTo>
                  <a:pt x="306621" y="193282"/>
                </a:moveTo>
                <a:lnTo>
                  <a:pt x="0" y="193282"/>
                </a:lnTo>
              </a:path>
              <a:path w="306705" h="222884">
                <a:moveTo>
                  <a:pt x="29346" y="29346"/>
                </a:moveTo>
                <a:lnTo>
                  <a:pt x="29346" y="193282"/>
                </a:lnTo>
              </a:path>
              <a:path w="306705" h="222884">
                <a:moveTo>
                  <a:pt x="59705" y="222629"/>
                </a:moveTo>
                <a:lnTo>
                  <a:pt x="0" y="162924"/>
                </a:lnTo>
              </a:path>
              <a:path w="306705" h="222884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18" name="object 4118" descr=""/>
          <p:cNvSpPr txBox="1"/>
          <p:nvPr/>
        </p:nvSpPr>
        <p:spPr>
          <a:xfrm>
            <a:off x="2075484" y="7776261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19" name="object 4119" descr=""/>
          <p:cNvSpPr/>
          <p:nvPr/>
        </p:nvSpPr>
        <p:spPr>
          <a:xfrm>
            <a:off x="4535566" y="10384981"/>
            <a:ext cx="271780" cy="142240"/>
          </a:xfrm>
          <a:custGeom>
            <a:avLst/>
            <a:gdLst/>
            <a:ahLst/>
            <a:cxnLst/>
            <a:rect l="l" t="t" r="r" b="b"/>
            <a:pathLst>
              <a:path w="271779" h="142240">
                <a:moveTo>
                  <a:pt x="30358" y="0"/>
                </a:moveTo>
                <a:lnTo>
                  <a:pt x="30358" y="141673"/>
                </a:lnTo>
              </a:path>
              <a:path w="271779" h="142240">
                <a:moveTo>
                  <a:pt x="75896" y="0"/>
                </a:moveTo>
                <a:lnTo>
                  <a:pt x="75896" y="141673"/>
                </a:lnTo>
              </a:path>
              <a:path w="271779" h="142240">
                <a:moveTo>
                  <a:pt x="30358" y="112326"/>
                </a:moveTo>
                <a:lnTo>
                  <a:pt x="75896" y="112326"/>
                </a:lnTo>
                <a:lnTo>
                  <a:pt x="271202" y="112326"/>
                </a:lnTo>
              </a:path>
              <a:path w="271779" h="142240">
                <a:moveTo>
                  <a:pt x="46549" y="141673"/>
                </a:moveTo>
                <a:lnTo>
                  <a:pt x="106254" y="81968"/>
                </a:lnTo>
              </a:path>
              <a:path w="271779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0" name="object 4120" descr=""/>
          <p:cNvSpPr txBox="1"/>
          <p:nvPr/>
        </p:nvSpPr>
        <p:spPr>
          <a:xfrm>
            <a:off x="4655431" y="10376713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192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1" name="object 4121" descr=""/>
          <p:cNvSpPr/>
          <p:nvPr/>
        </p:nvSpPr>
        <p:spPr>
          <a:xfrm>
            <a:off x="4438418" y="10238248"/>
            <a:ext cx="170180" cy="227965"/>
          </a:xfrm>
          <a:custGeom>
            <a:avLst/>
            <a:gdLst/>
            <a:ahLst/>
            <a:cxnLst/>
            <a:rect l="l" t="t" r="r" b="b"/>
            <a:pathLst>
              <a:path w="170179" h="227965">
                <a:moveTo>
                  <a:pt x="112326" y="197330"/>
                </a:moveTo>
                <a:lnTo>
                  <a:pt x="0" y="197330"/>
                </a:lnTo>
              </a:path>
              <a:path w="170179" h="227965">
                <a:moveTo>
                  <a:pt x="112326" y="59705"/>
                </a:moveTo>
                <a:lnTo>
                  <a:pt x="0" y="59705"/>
                </a:lnTo>
              </a:path>
              <a:path w="170179" h="227965">
                <a:moveTo>
                  <a:pt x="30358" y="197330"/>
                </a:moveTo>
                <a:lnTo>
                  <a:pt x="30358" y="59705"/>
                </a:lnTo>
                <a:lnTo>
                  <a:pt x="30358" y="0"/>
                </a:lnTo>
                <a:lnTo>
                  <a:pt x="170007" y="0"/>
                </a:lnTo>
              </a:path>
              <a:path w="170179" h="227965">
                <a:moveTo>
                  <a:pt x="59705" y="90063"/>
                </a:moveTo>
                <a:lnTo>
                  <a:pt x="0" y="30358"/>
                </a:lnTo>
              </a:path>
              <a:path w="170179" h="227965">
                <a:moveTo>
                  <a:pt x="59705" y="227689"/>
                </a:moveTo>
                <a:lnTo>
                  <a:pt x="0" y="16798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2" name="object 4122" descr=""/>
          <p:cNvSpPr txBox="1"/>
          <p:nvPr/>
        </p:nvSpPr>
        <p:spPr>
          <a:xfrm>
            <a:off x="4463160" y="1011765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3" name="object 4123" descr=""/>
          <p:cNvSpPr/>
          <p:nvPr/>
        </p:nvSpPr>
        <p:spPr>
          <a:xfrm>
            <a:off x="1611026" y="5049974"/>
            <a:ext cx="353695" cy="142240"/>
          </a:xfrm>
          <a:custGeom>
            <a:avLst/>
            <a:gdLst/>
            <a:ahLst/>
            <a:cxnLst/>
            <a:rect l="l" t="t" r="r" b="b"/>
            <a:pathLst>
              <a:path w="353694" h="142239">
                <a:moveTo>
                  <a:pt x="29346" y="0"/>
                </a:moveTo>
                <a:lnTo>
                  <a:pt x="29346" y="141673"/>
                </a:lnTo>
              </a:path>
              <a:path w="353694" h="142239">
                <a:moveTo>
                  <a:pt x="132565" y="0"/>
                </a:moveTo>
                <a:lnTo>
                  <a:pt x="132565" y="141673"/>
                </a:lnTo>
              </a:path>
              <a:path w="353694" h="142239">
                <a:moveTo>
                  <a:pt x="29346" y="112326"/>
                </a:moveTo>
                <a:lnTo>
                  <a:pt x="132565" y="112326"/>
                </a:lnTo>
                <a:lnTo>
                  <a:pt x="353171" y="112326"/>
                </a:lnTo>
              </a:path>
              <a:path w="353694" h="142239">
                <a:moveTo>
                  <a:pt x="102207" y="141673"/>
                </a:moveTo>
                <a:lnTo>
                  <a:pt x="161912" y="81968"/>
                </a:lnTo>
              </a:path>
              <a:path w="353694" h="142239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4" name="object 4124" descr=""/>
          <p:cNvSpPr txBox="1"/>
          <p:nvPr/>
        </p:nvSpPr>
        <p:spPr>
          <a:xfrm>
            <a:off x="1794645" y="504170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5" name="object 4125" descr=""/>
          <p:cNvSpPr/>
          <p:nvPr/>
        </p:nvSpPr>
        <p:spPr>
          <a:xfrm>
            <a:off x="1512867" y="4821273"/>
            <a:ext cx="112395" cy="244475"/>
          </a:xfrm>
          <a:custGeom>
            <a:avLst/>
            <a:gdLst/>
            <a:ahLst/>
            <a:cxnLst/>
            <a:rect l="l" t="t" r="r" b="b"/>
            <a:pathLst>
              <a:path w="112394" h="244475">
                <a:moveTo>
                  <a:pt x="112326" y="213521"/>
                </a:moveTo>
                <a:lnTo>
                  <a:pt x="0" y="213521"/>
                </a:lnTo>
              </a:path>
              <a:path w="112394" h="244475">
                <a:moveTo>
                  <a:pt x="112326" y="30358"/>
                </a:moveTo>
                <a:lnTo>
                  <a:pt x="0" y="30358"/>
                </a:lnTo>
              </a:path>
              <a:path w="112394" h="244475">
                <a:moveTo>
                  <a:pt x="30358" y="213521"/>
                </a:moveTo>
                <a:lnTo>
                  <a:pt x="30358" y="30358"/>
                </a:lnTo>
              </a:path>
              <a:path w="112394" h="244475">
                <a:moveTo>
                  <a:pt x="60717" y="59705"/>
                </a:moveTo>
                <a:lnTo>
                  <a:pt x="0" y="0"/>
                </a:lnTo>
              </a:path>
              <a:path w="112394" h="244475">
                <a:moveTo>
                  <a:pt x="60717" y="243880"/>
                </a:moveTo>
                <a:lnTo>
                  <a:pt x="0" y="184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6" name="object 4126" descr=""/>
          <p:cNvSpPr txBox="1"/>
          <p:nvPr/>
        </p:nvSpPr>
        <p:spPr>
          <a:xfrm>
            <a:off x="1443014" y="488005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7" name="object 4127" descr=""/>
          <p:cNvSpPr/>
          <p:nvPr/>
        </p:nvSpPr>
        <p:spPr>
          <a:xfrm>
            <a:off x="3198778" y="5049974"/>
            <a:ext cx="367665" cy="142240"/>
          </a:xfrm>
          <a:custGeom>
            <a:avLst/>
            <a:gdLst/>
            <a:ahLst/>
            <a:cxnLst/>
            <a:rect l="l" t="t" r="r" b="b"/>
            <a:pathLst>
              <a:path w="367664" h="142239">
                <a:moveTo>
                  <a:pt x="29346" y="0"/>
                </a:moveTo>
                <a:lnTo>
                  <a:pt x="29346" y="141673"/>
                </a:lnTo>
              </a:path>
              <a:path w="367664" h="142239">
                <a:moveTo>
                  <a:pt x="336979" y="0"/>
                </a:moveTo>
                <a:lnTo>
                  <a:pt x="336979" y="141673"/>
                </a:lnTo>
              </a:path>
              <a:path w="367664" h="142239">
                <a:moveTo>
                  <a:pt x="29346" y="112326"/>
                </a:moveTo>
                <a:lnTo>
                  <a:pt x="336979" y="112326"/>
                </a:lnTo>
              </a:path>
              <a:path w="367664" h="142239">
                <a:moveTo>
                  <a:pt x="307633" y="141673"/>
                </a:moveTo>
                <a:lnTo>
                  <a:pt x="367338" y="81968"/>
                </a:lnTo>
              </a:path>
              <a:path w="367664" h="142239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28" name="object 4128" descr=""/>
          <p:cNvSpPr txBox="1"/>
          <p:nvPr/>
        </p:nvSpPr>
        <p:spPr>
          <a:xfrm>
            <a:off x="3278165" y="5041705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29" name="object 4129" descr=""/>
          <p:cNvSpPr/>
          <p:nvPr/>
        </p:nvSpPr>
        <p:spPr>
          <a:xfrm>
            <a:off x="3011567" y="4821273"/>
            <a:ext cx="202565" cy="244475"/>
          </a:xfrm>
          <a:custGeom>
            <a:avLst/>
            <a:gdLst/>
            <a:ahLst/>
            <a:cxnLst/>
            <a:rect l="l" t="t" r="r" b="b"/>
            <a:pathLst>
              <a:path w="202564" h="244475">
                <a:moveTo>
                  <a:pt x="202390" y="213521"/>
                </a:moveTo>
                <a:lnTo>
                  <a:pt x="0" y="213521"/>
                </a:lnTo>
              </a:path>
              <a:path w="202564" h="244475">
                <a:moveTo>
                  <a:pt x="202390" y="30358"/>
                </a:moveTo>
                <a:lnTo>
                  <a:pt x="0" y="30358"/>
                </a:lnTo>
              </a:path>
              <a:path w="202564" h="244475">
                <a:moveTo>
                  <a:pt x="30358" y="213521"/>
                </a:moveTo>
                <a:lnTo>
                  <a:pt x="30358" y="30358"/>
                </a:lnTo>
              </a:path>
              <a:path w="202564" h="244475">
                <a:moveTo>
                  <a:pt x="59705" y="59705"/>
                </a:moveTo>
                <a:lnTo>
                  <a:pt x="0" y="0"/>
                </a:lnTo>
              </a:path>
              <a:path w="202564" h="244475">
                <a:moveTo>
                  <a:pt x="59705" y="243880"/>
                </a:moveTo>
                <a:lnTo>
                  <a:pt x="0" y="184175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0" name="object 4130" descr=""/>
          <p:cNvSpPr txBox="1"/>
          <p:nvPr/>
        </p:nvSpPr>
        <p:spPr>
          <a:xfrm>
            <a:off x="2941714" y="488005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1" name="object 4131" descr=""/>
          <p:cNvSpPr/>
          <p:nvPr/>
        </p:nvSpPr>
        <p:spPr>
          <a:xfrm>
            <a:off x="1611026" y="1765180"/>
            <a:ext cx="353695" cy="99695"/>
          </a:xfrm>
          <a:custGeom>
            <a:avLst/>
            <a:gdLst/>
            <a:ahLst/>
            <a:cxnLst/>
            <a:rect l="l" t="t" r="r" b="b"/>
            <a:pathLst>
              <a:path w="353694" h="99694">
                <a:moveTo>
                  <a:pt x="29346" y="99171"/>
                </a:moveTo>
                <a:lnTo>
                  <a:pt x="29346" y="0"/>
                </a:lnTo>
              </a:path>
              <a:path w="353694" h="99694">
                <a:moveTo>
                  <a:pt x="132565" y="99171"/>
                </a:moveTo>
                <a:lnTo>
                  <a:pt x="132565" y="0"/>
                </a:lnTo>
              </a:path>
              <a:path w="353694" h="99694">
                <a:moveTo>
                  <a:pt x="29346" y="30358"/>
                </a:moveTo>
                <a:lnTo>
                  <a:pt x="132565" y="30358"/>
                </a:lnTo>
                <a:lnTo>
                  <a:pt x="353171" y="30358"/>
                </a:lnTo>
              </a:path>
              <a:path w="353694" h="99694">
                <a:moveTo>
                  <a:pt x="102207" y="59705"/>
                </a:moveTo>
                <a:lnTo>
                  <a:pt x="161912" y="0"/>
                </a:lnTo>
              </a:path>
              <a:path w="353694" h="99694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2" name="object 4132" descr=""/>
          <p:cNvSpPr txBox="1"/>
          <p:nvPr/>
        </p:nvSpPr>
        <p:spPr>
          <a:xfrm>
            <a:off x="1794645" y="1674943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429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3" name="object 4133" descr=""/>
          <p:cNvSpPr/>
          <p:nvPr/>
        </p:nvSpPr>
        <p:spPr>
          <a:xfrm>
            <a:off x="1401552" y="1849172"/>
            <a:ext cx="224154" cy="164465"/>
          </a:xfrm>
          <a:custGeom>
            <a:avLst/>
            <a:gdLst/>
            <a:ahLst/>
            <a:cxnLst/>
            <a:rect l="l" t="t" r="r" b="b"/>
            <a:pathLst>
              <a:path w="224155" h="164464">
                <a:moveTo>
                  <a:pt x="223641" y="30358"/>
                </a:moveTo>
                <a:lnTo>
                  <a:pt x="0" y="30358"/>
                </a:lnTo>
              </a:path>
              <a:path w="224155" h="164464">
                <a:moveTo>
                  <a:pt x="223641" y="133577"/>
                </a:moveTo>
                <a:lnTo>
                  <a:pt x="0" y="133577"/>
                </a:lnTo>
              </a:path>
              <a:path w="224155" h="164464">
                <a:moveTo>
                  <a:pt x="30358" y="30358"/>
                </a:moveTo>
                <a:lnTo>
                  <a:pt x="30358" y="133577"/>
                </a:lnTo>
              </a:path>
              <a:path w="224155" h="164464">
                <a:moveTo>
                  <a:pt x="60717" y="163936"/>
                </a:moveTo>
                <a:lnTo>
                  <a:pt x="0" y="104230"/>
                </a:lnTo>
              </a:path>
              <a:path w="224155" h="164464">
                <a:moveTo>
                  <a:pt x="60717" y="60717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4" name="object 4134" descr=""/>
          <p:cNvSpPr txBox="1"/>
          <p:nvPr/>
        </p:nvSpPr>
        <p:spPr>
          <a:xfrm>
            <a:off x="1332711" y="1823713"/>
            <a:ext cx="118110" cy="16192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5" name="object 4135" descr=""/>
          <p:cNvSpPr/>
          <p:nvPr/>
        </p:nvSpPr>
        <p:spPr>
          <a:xfrm>
            <a:off x="3198778" y="1608327"/>
            <a:ext cx="367665" cy="77470"/>
          </a:xfrm>
          <a:custGeom>
            <a:avLst/>
            <a:gdLst/>
            <a:ahLst/>
            <a:cxnLst/>
            <a:rect l="l" t="t" r="r" b="b"/>
            <a:pathLst>
              <a:path w="367664" h="77469">
                <a:moveTo>
                  <a:pt x="29346" y="76908"/>
                </a:moveTo>
                <a:lnTo>
                  <a:pt x="29346" y="0"/>
                </a:lnTo>
              </a:path>
              <a:path w="367664" h="77469">
                <a:moveTo>
                  <a:pt x="336979" y="76908"/>
                </a:moveTo>
                <a:lnTo>
                  <a:pt x="336979" y="0"/>
                </a:lnTo>
              </a:path>
              <a:path w="367664" h="77469">
                <a:moveTo>
                  <a:pt x="29346" y="29346"/>
                </a:moveTo>
                <a:lnTo>
                  <a:pt x="336979" y="29346"/>
                </a:lnTo>
              </a:path>
              <a:path w="367664" h="77469">
                <a:moveTo>
                  <a:pt x="307633" y="59705"/>
                </a:moveTo>
                <a:lnTo>
                  <a:pt x="367338" y="0"/>
                </a:lnTo>
              </a:path>
              <a:path w="367664" h="77469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6" name="object 4136" descr=""/>
          <p:cNvSpPr txBox="1"/>
          <p:nvPr/>
        </p:nvSpPr>
        <p:spPr>
          <a:xfrm>
            <a:off x="3225544" y="1243523"/>
            <a:ext cx="260350" cy="410209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29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  <a:p>
            <a:pPr marL="64769">
              <a:lnSpc>
                <a:spcPct val="100000"/>
              </a:lnSpc>
              <a:spcBef>
                <a:spcPts val="18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7" name="object 4137" descr=""/>
          <p:cNvSpPr/>
          <p:nvPr/>
        </p:nvSpPr>
        <p:spPr>
          <a:xfrm>
            <a:off x="2970077" y="1670056"/>
            <a:ext cx="244475" cy="343535"/>
          </a:xfrm>
          <a:custGeom>
            <a:avLst/>
            <a:gdLst/>
            <a:ahLst/>
            <a:cxnLst/>
            <a:rect l="l" t="t" r="r" b="b"/>
            <a:pathLst>
              <a:path w="244475" h="343535">
                <a:moveTo>
                  <a:pt x="243880" y="30358"/>
                </a:moveTo>
                <a:lnTo>
                  <a:pt x="0" y="30358"/>
                </a:lnTo>
              </a:path>
              <a:path w="244475" h="343535">
                <a:moveTo>
                  <a:pt x="243880" y="312692"/>
                </a:moveTo>
                <a:lnTo>
                  <a:pt x="0" y="312692"/>
                </a:lnTo>
              </a:path>
              <a:path w="244475" h="343535">
                <a:moveTo>
                  <a:pt x="29346" y="30358"/>
                </a:moveTo>
                <a:lnTo>
                  <a:pt x="29346" y="312692"/>
                </a:lnTo>
              </a:path>
              <a:path w="244475" h="343535">
                <a:moveTo>
                  <a:pt x="59705" y="343051"/>
                </a:moveTo>
                <a:lnTo>
                  <a:pt x="0" y="283346"/>
                </a:lnTo>
              </a:path>
              <a:path w="244475" h="343535">
                <a:moveTo>
                  <a:pt x="59705" y="59705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38" name="object 4138" descr=""/>
          <p:cNvSpPr txBox="1"/>
          <p:nvPr/>
        </p:nvSpPr>
        <p:spPr>
          <a:xfrm>
            <a:off x="2900224" y="1767098"/>
            <a:ext cx="118110" cy="1739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1183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39" name="object 4139" descr=""/>
          <p:cNvSpPr/>
          <p:nvPr/>
        </p:nvSpPr>
        <p:spPr>
          <a:xfrm>
            <a:off x="2171647" y="1763156"/>
            <a:ext cx="318770" cy="89535"/>
          </a:xfrm>
          <a:custGeom>
            <a:avLst/>
            <a:gdLst/>
            <a:ahLst/>
            <a:cxnLst/>
            <a:rect l="l" t="t" r="r" b="b"/>
            <a:pathLst>
              <a:path w="318769" h="89535">
                <a:moveTo>
                  <a:pt x="30358" y="0"/>
                </a:moveTo>
                <a:lnTo>
                  <a:pt x="30358" y="89051"/>
                </a:lnTo>
              </a:path>
              <a:path w="318769" h="89535">
                <a:moveTo>
                  <a:pt x="109290" y="0"/>
                </a:moveTo>
                <a:lnTo>
                  <a:pt x="109290" y="89051"/>
                </a:lnTo>
              </a:path>
              <a:path w="318769" h="89535">
                <a:moveTo>
                  <a:pt x="30358" y="59705"/>
                </a:moveTo>
                <a:lnTo>
                  <a:pt x="109290" y="59705"/>
                </a:lnTo>
                <a:lnTo>
                  <a:pt x="318764" y="59705"/>
                </a:lnTo>
              </a:path>
              <a:path w="318769" h="89535">
                <a:moveTo>
                  <a:pt x="78932" y="89051"/>
                </a:moveTo>
                <a:lnTo>
                  <a:pt x="139649" y="29346"/>
                </a:lnTo>
              </a:path>
              <a:path w="318769" h="89535">
                <a:moveTo>
                  <a:pt x="0" y="89051"/>
                </a:moveTo>
                <a:lnTo>
                  <a:pt x="59705" y="2934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0" name="object 4140" descr=""/>
          <p:cNvSpPr txBox="1"/>
          <p:nvPr/>
        </p:nvSpPr>
        <p:spPr>
          <a:xfrm>
            <a:off x="2336038" y="1702266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1" name="object 4141" descr=""/>
          <p:cNvSpPr/>
          <p:nvPr/>
        </p:nvSpPr>
        <p:spPr>
          <a:xfrm>
            <a:off x="2074500" y="1646781"/>
            <a:ext cx="112395" cy="366395"/>
          </a:xfrm>
          <a:custGeom>
            <a:avLst/>
            <a:gdLst/>
            <a:ahLst/>
            <a:cxnLst/>
            <a:rect l="l" t="t" r="r" b="b"/>
            <a:pathLst>
              <a:path w="112394" h="366394">
                <a:moveTo>
                  <a:pt x="112326" y="335967"/>
                </a:moveTo>
                <a:lnTo>
                  <a:pt x="0" y="335967"/>
                </a:lnTo>
              </a:path>
              <a:path w="112394" h="366394">
                <a:moveTo>
                  <a:pt x="112326" y="29346"/>
                </a:moveTo>
                <a:lnTo>
                  <a:pt x="0" y="29346"/>
                </a:lnTo>
              </a:path>
              <a:path w="112394" h="366394">
                <a:moveTo>
                  <a:pt x="30358" y="335967"/>
                </a:moveTo>
                <a:lnTo>
                  <a:pt x="30358" y="29346"/>
                </a:lnTo>
              </a:path>
              <a:path w="112394" h="366394">
                <a:moveTo>
                  <a:pt x="59705" y="59705"/>
                </a:moveTo>
                <a:lnTo>
                  <a:pt x="0" y="0"/>
                </a:lnTo>
              </a:path>
              <a:path w="112394" h="366394">
                <a:moveTo>
                  <a:pt x="59705" y="366326"/>
                </a:moveTo>
                <a:lnTo>
                  <a:pt x="0" y="306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2" name="object 4142" descr=""/>
          <p:cNvSpPr txBox="1"/>
          <p:nvPr/>
        </p:nvSpPr>
        <p:spPr>
          <a:xfrm>
            <a:off x="2005659" y="174862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3" name="object 4143" descr=""/>
          <p:cNvSpPr/>
          <p:nvPr/>
        </p:nvSpPr>
        <p:spPr>
          <a:xfrm>
            <a:off x="2124085" y="1584040"/>
            <a:ext cx="366395" cy="72390"/>
          </a:xfrm>
          <a:custGeom>
            <a:avLst/>
            <a:gdLst/>
            <a:ahLst/>
            <a:cxnLst/>
            <a:rect l="l" t="t" r="r" b="b"/>
            <a:pathLst>
              <a:path w="366394" h="72389">
                <a:moveTo>
                  <a:pt x="30358" y="0"/>
                </a:moveTo>
                <a:lnTo>
                  <a:pt x="30358" y="71848"/>
                </a:lnTo>
              </a:path>
              <a:path w="366394" h="72389">
                <a:moveTo>
                  <a:pt x="156852" y="0"/>
                </a:moveTo>
                <a:lnTo>
                  <a:pt x="156852" y="71848"/>
                </a:lnTo>
              </a:path>
              <a:path w="366394" h="72389">
                <a:moveTo>
                  <a:pt x="30358" y="42501"/>
                </a:moveTo>
                <a:lnTo>
                  <a:pt x="156852" y="42501"/>
                </a:lnTo>
                <a:lnTo>
                  <a:pt x="366326" y="42501"/>
                </a:lnTo>
              </a:path>
              <a:path w="366394" h="72389">
                <a:moveTo>
                  <a:pt x="126493" y="71848"/>
                </a:moveTo>
                <a:lnTo>
                  <a:pt x="187211" y="12143"/>
                </a:lnTo>
              </a:path>
              <a:path w="366394" h="72389">
                <a:moveTo>
                  <a:pt x="0" y="71848"/>
                </a:moveTo>
                <a:lnTo>
                  <a:pt x="59705" y="1214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4" name="object 4144" descr=""/>
          <p:cNvSpPr txBox="1"/>
          <p:nvPr/>
        </p:nvSpPr>
        <p:spPr>
          <a:xfrm>
            <a:off x="2336038" y="1257690"/>
            <a:ext cx="274955" cy="385445"/>
          </a:xfrm>
          <a:prstGeom prst="rect">
            <a:avLst/>
          </a:prstGeom>
        </p:spPr>
        <p:txBody>
          <a:bodyPr wrap="square" lIns="0" tIns="21590" rIns="0" bIns="0" rtlCol="0" vert="horz">
            <a:spAutoFit/>
          </a:bodyPr>
          <a:lstStyle/>
          <a:p>
            <a:pPr marL="12700" marR="5080" indent="76835">
              <a:lnSpc>
                <a:spcPct val="95700"/>
              </a:lnSpc>
              <a:spcBef>
                <a:spcPts val="170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27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 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531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5" name="object 4145" descr=""/>
          <p:cNvSpPr/>
          <p:nvPr/>
        </p:nvSpPr>
        <p:spPr>
          <a:xfrm>
            <a:off x="2026938" y="1235929"/>
            <a:ext cx="112395" cy="362585"/>
          </a:xfrm>
          <a:custGeom>
            <a:avLst/>
            <a:gdLst/>
            <a:ahLst/>
            <a:cxnLst/>
            <a:rect l="l" t="t" r="r" b="b"/>
            <a:pathLst>
              <a:path w="112394" h="362584">
                <a:moveTo>
                  <a:pt x="112326" y="332932"/>
                </a:moveTo>
                <a:lnTo>
                  <a:pt x="0" y="332932"/>
                </a:lnTo>
              </a:path>
              <a:path w="112394" h="362584">
                <a:moveTo>
                  <a:pt x="112326" y="30358"/>
                </a:moveTo>
                <a:lnTo>
                  <a:pt x="0" y="30358"/>
                </a:lnTo>
              </a:path>
              <a:path w="112394" h="362584">
                <a:moveTo>
                  <a:pt x="29346" y="332932"/>
                </a:moveTo>
                <a:lnTo>
                  <a:pt x="29346" y="30358"/>
                </a:lnTo>
              </a:path>
              <a:path w="112394" h="362584">
                <a:moveTo>
                  <a:pt x="59705" y="59705"/>
                </a:moveTo>
                <a:lnTo>
                  <a:pt x="0" y="0"/>
                </a:lnTo>
              </a:path>
              <a:path w="112394" h="362584">
                <a:moveTo>
                  <a:pt x="59705" y="362278"/>
                </a:moveTo>
                <a:lnTo>
                  <a:pt x="0" y="30257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6" name="object 4146" descr=""/>
          <p:cNvSpPr txBox="1"/>
          <p:nvPr/>
        </p:nvSpPr>
        <p:spPr>
          <a:xfrm>
            <a:off x="1957085" y="133776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47" name="object 4147" descr=""/>
          <p:cNvSpPr/>
          <p:nvPr/>
        </p:nvSpPr>
        <p:spPr>
          <a:xfrm>
            <a:off x="3628857" y="10074312"/>
            <a:ext cx="304800" cy="142240"/>
          </a:xfrm>
          <a:custGeom>
            <a:avLst/>
            <a:gdLst/>
            <a:ahLst/>
            <a:cxnLst/>
            <a:rect l="l" t="t" r="r" b="b"/>
            <a:pathLst>
              <a:path w="304800" h="142240">
                <a:moveTo>
                  <a:pt x="29346" y="0"/>
                </a:moveTo>
                <a:lnTo>
                  <a:pt x="29346" y="141673"/>
                </a:lnTo>
              </a:path>
              <a:path w="304800" h="142240">
                <a:moveTo>
                  <a:pt x="86015" y="0"/>
                </a:moveTo>
                <a:lnTo>
                  <a:pt x="86015" y="141673"/>
                </a:lnTo>
              </a:path>
              <a:path w="304800" h="142240">
                <a:moveTo>
                  <a:pt x="29346" y="112326"/>
                </a:moveTo>
                <a:lnTo>
                  <a:pt x="86015" y="112326"/>
                </a:lnTo>
                <a:lnTo>
                  <a:pt x="304597" y="112326"/>
                </a:lnTo>
              </a:path>
              <a:path w="304800" h="142240">
                <a:moveTo>
                  <a:pt x="56669" y="141673"/>
                </a:moveTo>
                <a:lnTo>
                  <a:pt x="116374" y="81968"/>
                </a:lnTo>
              </a:path>
              <a:path w="304800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48" name="object 4148" descr=""/>
          <p:cNvSpPr txBox="1"/>
          <p:nvPr/>
        </p:nvSpPr>
        <p:spPr>
          <a:xfrm>
            <a:off x="3769974" y="1006604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238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49" name="object 4149" descr="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3530192" y="9939217"/>
            <a:ext cx="175067" cy="170007"/>
          </a:xfrm>
          <a:prstGeom prst="rect">
            <a:avLst/>
          </a:prstGeom>
        </p:spPr>
      </p:pic>
      <p:sp>
        <p:nvSpPr>
          <p:cNvPr id="4150" name="object 4150" descr=""/>
          <p:cNvSpPr txBox="1"/>
          <p:nvPr/>
        </p:nvSpPr>
        <p:spPr>
          <a:xfrm>
            <a:off x="3556452" y="981912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333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1" name="object 4151" descr=""/>
          <p:cNvSpPr/>
          <p:nvPr/>
        </p:nvSpPr>
        <p:spPr>
          <a:xfrm>
            <a:off x="2482316" y="10074312"/>
            <a:ext cx="375920" cy="142240"/>
          </a:xfrm>
          <a:custGeom>
            <a:avLst/>
            <a:gdLst/>
            <a:ahLst/>
            <a:cxnLst/>
            <a:rect l="l" t="t" r="r" b="b"/>
            <a:pathLst>
              <a:path w="375919" h="142240">
                <a:moveTo>
                  <a:pt x="30358" y="0"/>
                </a:moveTo>
                <a:lnTo>
                  <a:pt x="30358" y="141673"/>
                </a:lnTo>
              </a:path>
              <a:path w="375919" h="142240">
                <a:moveTo>
                  <a:pt x="156852" y="0"/>
                </a:moveTo>
                <a:lnTo>
                  <a:pt x="156852" y="141673"/>
                </a:lnTo>
              </a:path>
              <a:path w="375919" h="142240">
                <a:moveTo>
                  <a:pt x="30358" y="112326"/>
                </a:moveTo>
                <a:lnTo>
                  <a:pt x="156852" y="112326"/>
                </a:lnTo>
                <a:lnTo>
                  <a:pt x="375433" y="112326"/>
                </a:lnTo>
              </a:path>
              <a:path w="375919" h="142240">
                <a:moveTo>
                  <a:pt x="127505" y="141673"/>
                </a:moveTo>
                <a:lnTo>
                  <a:pt x="187211" y="81968"/>
                </a:lnTo>
              </a:path>
              <a:path w="375919" h="142240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2" name="object 4152" descr=""/>
          <p:cNvSpPr txBox="1"/>
          <p:nvPr/>
        </p:nvSpPr>
        <p:spPr>
          <a:xfrm>
            <a:off x="2694269" y="10066044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532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53" name="object 4153" descr="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384663" y="9951360"/>
            <a:ext cx="175067" cy="157864"/>
          </a:xfrm>
          <a:prstGeom prst="rect">
            <a:avLst/>
          </a:prstGeom>
        </p:spPr>
      </p:pic>
      <p:sp>
        <p:nvSpPr>
          <p:cNvPr id="4154" name="object 4154" descr=""/>
          <p:cNvSpPr txBox="1"/>
          <p:nvPr/>
        </p:nvSpPr>
        <p:spPr>
          <a:xfrm>
            <a:off x="2409911" y="983127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283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5" name="object 4155" descr=""/>
          <p:cNvSpPr/>
          <p:nvPr/>
        </p:nvSpPr>
        <p:spPr>
          <a:xfrm>
            <a:off x="6679890" y="5204802"/>
            <a:ext cx="364490" cy="142875"/>
          </a:xfrm>
          <a:custGeom>
            <a:avLst/>
            <a:gdLst/>
            <a:ahLst/>
            <a:cxnLst/>
            <a:rect l="l" t="t" r="r" b="b"/>
            <a:pathLst>
              <a:path w="364490" h="142875">
                <a:moveTo>
                  <a:pt x="30358" y="0"/>
                </a:moveTo>
                <a:lnTo>
                  <a:pt x="30358" y="142685"/>
                </a:lnTo>
              </a:path>
              <a:path w="364490" h="142875">
                <a:moveTo>
                  <a:pt x="142685" y="0"/>
                </a:moveTo>
                <a:lnTo>
                  <a:pt x="142685" y="142685"/>
                </a:lnTo>
              </a:path>
              <a:path w="364490" h="142875">
                <a:moveTo>
                  <a:pt x="30358" y="112326"/>
                </a:moveTo>
                <a:lnTo>
                  <a:pt x="142685" y="112326"/>
                </a:lnTo>
                <a:lnTo>
                  <a:pt x="364302" y="112326"/>
                </a:lnTo>
              </a:path>
              <a:path w="364490" h="142875">
                <a:moveTo>
                  <a:pt x="112326" y="142685"/>
                </a:moveTo>
                <a:lnTo>
                  <a:pt x="172031" y="82980"/>
                </a:lnTo>
              </a:path>
              <a:path w="364490" h="142875">
                <a:moveTo>
                  <a:pt x="0" y="142685"/>
                </a:moveTo>
                <a:lnTo>
                  <a:pt x="60717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6" name="object 4156" descr=""/>
          <p:cNvSpPr txBox="1"/>
          <p:nvPr/>
        </p:nvSpPr>
        <p:spPr>
          <a:xfrm>
            <a:off x="6873628" y="5197546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469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7" name="object 4157" descr=""/>
          <p:cNvSpPr/>
          <p:nvPr/>
        </p:nvSpPr>
        <p:spPr>
          <a:xfrm>
            <a:off x="6582743" y="4821273"/>
            <a:ext cx="112395" cy="419100"/>
          </a:xfrm>
          <a:custGeom>
            <a:avLst/>
            <a:gdLst/>
            <a:ahLst/>
            <a:cxnLst/>
            <a:rect l="l" t="t" r="r" b="b"/>
            <a:pathLst>
              <a:path w="112395" h="419100">
                <a:moveTo>
                  <a:pt x="112326" y="388589"/>
                </a:moveTo>
                <a:lnTo>
                  <a:pt x="0" y="388589"/>
                </a:lnTo>
              </a:path>
              <a:path w="112395" h="419100">
                <a:moveTo>
                  <a:pt x="112326" y="30358"/>
                </a:moveTo>
                <a:lnTo>
                  <a:pt x="0" y="30358"/>
                </a:lnTo>
              </a:path>
              <a:path w="112395" h="419100">
                <a:moveTo>
                  <a:pt x="30358" y="388589"/>
                </a:moveTo>
                <a:lnTo>
                  <a:pt x="30358" y="30358"/>
                </a:lnTo>
              </a:path>
              <a:path w="112395" h="419100">
                <a:moveTo>
                  <a:pt x="59705" y="59705"/>
                </a:moveTo>
                <a:lnTo>
                  <a:pt x="0" y="0"/>
                </a:lnTo>
              </a:path>
              <a:path w="112395" h="419100">
                <a:moveTo>
                  <a:pt x="59705" y="418947"/>
                </a:moveTo>
                <a:lnTo>
                  <a:pt x="0" y="35924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58" name="object 4158" descr=""/>
          <p:cNvSpPr txBox="1"/>
          <p:nvPr/>
        </p:nvSpPr>
        <p:spPr>
          <a:xfrm>
            <a:off x="6513902" y="4949424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1500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59" name="object 4159" descr=""/>
          <p:cNvSpPr/>
          <p:nvPr/>
        </p:nvSpPr>
        <p:spPr>
          <a:xfrm>
            <a:off x="6572624" y="4311249"/>
            <a:ext cx="279400" cy="142875"/>
          </a:xfrm>
          <a:custGeom>
            <a:avLst/>
            <a:gdLst/>
            <a:ahLst/>
            <a:cxnLst/>
            <a:rect l="l" t="t" r="r" b="b"/>
            <a:pathLst>
              <a:path w="279400" h="142875">
                <a:moveTo>
                  <a:pt x="30358" y="0"/>
                </a:moveTo>
                <a:lnTo>
                  <a:pt x="30358" y="142685"/>
                </a:lnTo>
              </a:path>
              <a:path w="279400" h="142875">
                <a:moveTo>
                  <a:pt x="249951" y="0"/>
                </a:moveTo>
                <a:lnTo>
                  <a:pt x="249951" y="142685"/>
                </a:lnTo>
              </a:path>
              <a:path w="279400" h="142875">
                <a:moveTo>
                  <a:pt x="30358" y="112326"/>
                </a:moveTo>
                <a:lnTo>
                  <a:pt x="249951" y="112326"/>
                </a:lnTo>
              </a:path>
              <a:path w="279400" h="142875">
                <a:moveTo>
                  <a:pt x="219593" y="142685"/>
                </a:moveTo>
                <a:lnTo>
                  <a:pt x="279298" y="82980"/>
                </a:lnTo>
              </a:path>
              <a:path w="279400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0" name="object 4160" descr=""/>
          <p:cNvSpPr txBox="1"/>
          <p:nvPr/>
        </p:nvSpPr>
        <p:spPr>
          <a:xfrm>
            <a:off x="6631772" y="4302981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1" name="object 4161" descr=""/>
          <p:cNvSpPr/>
          <p:nvPr/>
        </p:nvSpPr>
        <p:spPr>
          <a:xfrm>
            <a:off x="6523038" y="4104811"/>
            <a:ext cx="64769" cy="221615"/>
          </a:xfrm>
          <a:custGeom>
            <a:avLst/>
            <a:gdLst/>
            <a:ahLst/>
            <a:cxnLst/>
            <a:rect l="l" t="t" r="r" b="b"/>
            <a:pathLst>
              <a:path w="64770" h="221614">
                <a:moveTo>
                  <a:pt x="64764" y="191258"/>
                </a:moveTo>
                <a:lnTo>
                  <a:pt x="0" y="191258"/>
                </a:lnTo>
              </a:path>
              <a:path w="64770" h="221614">
                <a:moveTo>
                  <a:pt x="64764" y="29346"/>
                </a:moveTo>
                <a:lnTo>
                  <a:pt x="0" y="29346"/>
                </a:lnTo>
              </a:path>
              <a:path w="64770" h="221614">
                <a:moveTo>
                  <a:pt x="29346" y="191258"/>
                </a:moveTo>
                <a:lnTo>
                  <a:pt x="29346" y="29346"/>
                </a:lnTo>
              </a:path>
              <a:path w="64770" h="221614">
                <a:moveTo>
                  <a:pt x="59705" y="59705"/>
                </a:moveTo>
                <a:lnTo>
                  <a:pt x="0" y="0"/>
                </a:lnTo>
              </a:path>
              <a:path w="64770" h="221614">
                <a:moveTo>
                  <a:pt x="59705" y="221617"/>
                </a:moveTo>
                <a:lnTo>
                  <a:pt x="0" y="16191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2" name="object 4162" descr=""/>
          <p:cNvSpPr txBox="1"/>
          <p:nvPr/>
        </p:nvSpPr>
        <p:spPr>
          <a:xfrm>
            <a:off x="6453185" y="4147403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677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3" name="object 4163" descr=""/>
          <p:cNvSpPr/>
          <p:nvPr/>
        </p:nvSpPr>
        <p:spPr>
          <a:xfrm>
            <a:off x="7564336" y="4221186"/>
            <a:ext cx="374015" cy="142875"/>
          </a:xfrm>
          <a:custGeom>
            <a:avLst/>
            <a:gdLst/>
            <a:ahLst/>
            <a:cxnLst/>
            <a:rect l="l" t="t" r="r" b="b"/>
            <a:pathLst>
              <a:path w="374015" h="142875">
                <a:moveTo>
                  <a:pt x="29346" y="0"/>
                </a:moveTo>
                <a:lnTo>
                  <a:pt x="29346" y="142685"/>
                </a:lnTo>
              </a:path>
              <a:path w="374015" h="142875">
                <a:moveTo>
                  <a:pt x="154828" y="0"/>
                </a:moveTo>
                <a:lnTo>
                  <a:pt x="154828" y="142685"/>
                </a:lnTo>
              </a:path>
              <a:path w="374015" h="142875">
                <a:moveTo>
                  <a:pt x="29346" y="112326"/>
                </a:moveTo>
                <a:lnTo>
                  <a:pt x="154828" y="112326"/>
                </a:lnTo>
                <a:lnTo>
                  <a:pt x="373410" y="112326"/>
                </a:lnTo>
              </a:path>
              <a:path w="374015" h="142875">
                <a:moveTo>
                  <a:pt x="124470" y="142685"/>
                </a:moveTo>
                <a:lnTo>
                  <a:pt x="184175" y="82980"/>
                </a:lnTo>
              </a:path>
              <a:path w="374015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4" name="object 4164" descr=""/>
          <p:cNvSpPr txBox="1"/>
          <p:nvPr/>
        </p:nvSpPr>
        <p:spPr>
          <a:xfrm>
            <a:off x="7773253" y="421392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523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65" name="object 4165" descr="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7534484" y="3950489"/>
            <a:ext cx="162924" cy="214533"/>
          </a:xfrm>
          <a:prstGeom prst="rect">
            <a:avLst/>
          </a:prstGeom>
        </p:spPr>
      </p:pic>
      <p:sp>
        <p:nvSpPr>
          <p:cNvPr id="4166" name="object 4166" descr=""/>
          <p:cNvSpPr txBox="1"/>
          <p:nvPr/>
        </p:nvSpPr>
        <p:spPr>
          <a:xfrm>
            <a:off x="7560743" y="3830399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518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67" name="object 4167" descr=""/>
          <p:cNvSpPr/>
          <p:nvPr/>
        </p:nvSpPr>
        <p:spPr>
          <a:xfrm>
            <a:off x="8180614" y="4260652"/>
            <a:ext cx="464820" cy="112395"/>
          </a:xfrm>
          <a:custGeom>
            <a:avLst/>
            <a:gdLst/>
            <a:ahLst/>
            <a:cxnLst/>
            <a:rect l="l" t="t" r="r" b="b"/>
            <a:pathLst>
              <a:path w="464820" h="112395">
                <a:moveTo>
                  <a:pt x="320788" y="0"/>
                </a:moveTo>
                <a:lnTo>
                  <a:pt x="320788" y="112326"/>
                </a:lnTo>
              </a:path>
              <a:path w="464820" h="112395">
                <a:moveTo>
                  <a:pt x="434127" y="0"/>
                </a:moveTo>
                <a:lnTo>
                  <a:pt x="434127" y="112326"/>
                </a:lnTo>
              </a:path>
              <a:path w="464820" h="112395">
                <a:moveTo>
                  <a:pt x="434127" y="82980"/>
                </a:moveTo>
                <a:lnTo>
                  <a:pt x="320788" y="82980"/>
                </a:lnTo>
                <a:lnTo>
                  <a:pt x="0" y="82980"/>
                </a:lnTo>
              </a:path>
              <a:path w="464820" h="112395">
                <a:moveTo>
                  <a:pt x="290430" y="112326"/>
                </a:moveTo>
                <a:lnTo>
                  <a:pt x="350135" y="52621"/>
                </a:lnTo>
              </a:path>
              <a:path w="464820" h="112395">
                <a:moveTo>
                  <a:pt x="404780" y="112326"/>
                </a:moveTo>
                <a:lnTo>
                  <a:pt x="464485" y="5262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68" name="object 4168" descr=""/>
          <p:cNvSpPr txBox="1"/>
          <p:nvPr/>
        </p:nvSpPr>
        <p:spPr>
          <a:xfrm>
            <a:off x="8171962" y="4222025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477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69" name="object 4169" descr="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8241838" y="4053707"/>
            <a:ext cx="244386" cy="222629"/>
          </a:xfrm>
          <a:prstGeom prst="rect">
            <a:avLst/>
          </a:prstGeom>
        </p:spPr>
      </p:pic>
      <p:sp>
        <p:nvSpPr>
          <p:cNvPr id="4170" name="object 4170" descr=""/>
          <p:cNvSpPr txBox="1"/>
          <p:nvPr/>
        </p:nvSpPr>
        <p:spPr>
          <a:xfrm>
            <a:off x="8264049" y="3933619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467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1" name="object 4171" descr=""/>
          <p:cNvSpPr/>
          <p:nvPr/>
        </p:nvSpPr>
        <p:spPr>
          <a:xfrm>
            <a:off x="8638016" y="4287974"/>
            <a:ext cx="365760" cy="142875"/>
          </a:xfrm>
          <a:custGeom>
            <a:avLst/>
            <a:gdLst/>
            <a:ahLst/>
            <a:cxnLst/>
            <a:rect l="l" t="t" r="r" b="b"/>
            <a:pathLst>
              <a:path w="365759" h="142875">
                <a:moveTo>
                  <a:pt x="30358" y="0"/>
                </a:moveTo>
                <a:lnTo>
                  <a:pt x="30358" y="142685"/>
                </a:lnTo>
              </a:path>
              <a:path w="365759" h="142875">
                <a:moveTo>
                  <a:pt x="335967" y="0"/>
                </a:moveTo>
                <a:lnTo>
                  <a:pt x="335967" y="142685"/>
                </a:lnTo>
              </a:path>
              <a:path w="365759" h="142875">
                <a:moveTo>
                  <a:pt x="30358" y="113338"/>
                </a:moveTo>
                <a:lnTo>
                  <a:pt x="335967" y="113338"/>
                </a:lnTo>
              </a:path>
              <a:path w="365759" h="142875">
                <a:moveTo>
                  <a:pt x="305609" y="142685"/>
                </a:moveTo>
                <a:lnTo>
                  <a:pt x="365314" y="82980"/>
                </a:lnTo>
              </a:path>
              <a:path w="365759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2" name="object 4172" descr=""/>
          <p:cNvSpPr txBox="1"/>
          <p:nvPr/>
        </p:nvSpPr>
        <p:spPr>
          <a:xfrm>
            <a:off x="8715380" y="4279706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1278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3" name="object 4173" descr=""/>
          <p:cNvSpPr/>
          <p:nvPr/>
        </p:nvSpPr>
        <p:spPr>
          <a:xfrm>
            <a:off x="8683554" y="3890278"/>
            <a:ext cx="127635" cy="274320"/>
          </a:xfrm>
          <a:custGeom>
            <a:avLst/>
            <a:gdLst/>
            <a:ahLst/>
            <a:cxnLst/>
            <a:rect l="l" t="t" r="r" b="b"/>
            <a:pathLst>
              <a:path w="127634" h="274320">
                <a:moveTo>
                  <a:pt x="0" y="243880"/>
                </a:moveTo>
                <a:lnTo>
                  <a:pt x="127505" y="243880"/>
                </a:lnTo>
              </a:path>
              <a:path w="127634" h="274320">
                <a:moveTo>
                  <a:pt x="0" y="29346"/>
                </a:moveTo>
                <a:lnTo>
                  <a:pt x="127505" y="29346"/>
                </a:lnTo>
              </a:path>
              <a:path w="127634" h="274320">
                <a:moveTo>
                  <a:pt x="98159" y="243880"/>
                </a:moveTo>
                <a:lnTo>
                  <a:pt x="98159" y="29346"/>
                </a:lnTo>
              </a:path>
              <a:path w="127634" h="274320">
                <a:moveTo>
                  <a:pt x="127505" y="59705"/>
                </a:moveTo>
                <a:lnTo>
                  <a:pt x="67800" y="0"/>
                </a:lnTo>
              </a:path>
              <a:path w="127634" h="274320">
                <a:moveTo>
                  <a:pt x="127505" y="274238"/>
                </a:moveTo>
                <a:lnTo>
                  <a:pt x="67800" y="21453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4" name="object 4174" descr=""/>
          <p:cNvSpPr txBox="1"/>
          <p:nvPr/>
        </p:nvSpPr>
        <p:spPr>
          <a:xfrm>
            <a:off x="8682514" y="3957156"/>
            <a:ext cx="118110" cy="15557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898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5" name="object 4175" descr=""/>
          <p:cNvSpPr/>
          <p:nvPr/>
        </p:nvSpPr>
        <p:spPr>
          <a:xfrm>
            <a:off x="9008391" y="4232317"/>
            <a:ext cx="354330" cy="142875"/>
          </a:xfrm>
          <a:custGeom>
            <a:avLst/>
            <a:gdLst/>
            <a:ahLst/>
            <a:cxnLst/>
            <a:rect l="l" t="t" r="r" b="b"/>
            <a:pathLst>
              <a:path w="354329" h="142875">
                <a:moveTo>
                  <a:pt x="30358" y="0"/>
                </a:moveTo>
                <a:lnTo>
                  <a:pt x="30358" y="142685"/>
                </a:lnTo>
              </a:path>
              <a:path w="354329" h="142875">
                <a:moveTo>
                  <a:pt x="323824" y="0"/>
                </a:moveTo>
                <a:lnTo>
                  <a:pt x="323824" y="142685"/>
                </a:lnTo>
              </a:path>
              <a:path w="354329" h="142875">
                <a:moveTo>
                  <a:pt x="30358" y="112326"/>
                </a:moveTo>
                <a:lnTo>
                  <a:pt x="323824" y="112326"/>
                </a:lnTo>
              </a:path>
              <a:path w="354329" h="142875">
                <a:moveTo>
                  <a:pt x="294477" y="142685"/>
                </a:moveTo>
                <a:lnTo>
                  <a:pt x="354182" y="82980"/>
                </a:lnTo>
              </a:path>
              <a:path w="354329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76" name="object 4176" descr=""/>
          <p:cNvSpPr txBox="1"/>
          <p:nvPr/>
        </p:nvSpPr>
        <p:spPr>
          <a:xfrm>
            <a:off x="9079682" y="4224049"/>
            <a:ext cx="1866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1229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77" name="object 4177" descr="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9052917" y="4073947"/>
            <a:ext cx="231230" cy="174055"/>
          </a:xfrm>
          <a:prstGeom prst="rect">
            <a:avLst/>
          </a:prstGeom>
        </p:spPr>
      </p:pic>
      <p:sp>
        <p:nvSpPr>
          <p:cNvPr id="4178" name="object 4178" descr=""/>
          <p:cNvSpPr txBox="1"/>
          <p:nvPr/>
        </p:nvSpPr>
        <p:spPr>
          <a:xfrm>
            <a:off x="9125220" y="3953858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347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79" name="object 4179" descr=""/>
          <p:cNvSpPr/>
          <p:nvPr/>
        </p:nvSpPr>
        <p:spPr>
          <a:xfrm>
            <a:off x="8895052" y="3109051"/>
            <a:ext cx="301625" cy="300990"/>
          </a:xfrm>
          <a:custGeom>
            <a:avLst/>
            <a:gdLst/>
            <a:ahLst/>
            <a:cxnLst/>
            <a:rect l="l" t="t" r="r" b="b"/>
            <a:pathLst>
              <a:path w="301625" h="300989">
                <a:moveTo>
                  <a:pt x="59705" y="300549"/>
                </a:moveTo>
                <a:lnTo>
                  <a:pt x="59705" y="0"/>
                </a:lnTo>
              </a:path>
              <a:path w="301625" h="300989">
                <a:moveTo>
                  <a:pt x="78932" y="300549"/>
                </a:moveTo>
                <a:lnTo>
                  <a:pt x="78932" y="0"/>
                </a:lnTo>
              </a:path>
              <a:path w="301625" h="300989">
                <a:moveTo>
                  <a:pt x="301561" y="29346"/>
                </a:moveTo>
                <a:lnTo>
                  <a:pt x="78932" y="29346"/>
                </a:lnTo>
                <a:lnTo>
                  <a:pt x="59705" y="29346"/>
                </a:lnTo>
                <a:lnTo>
                  <a:pt x="0" y="29346"/>
                </a:lnTo>
              </a:path>
              <a:path w="301625" h="300989">
                <a:moveTo>
                  <a:pt x="48573" y="59705"/>
                </a:moveTo>
                <a:lnTo>
                  <a:pt x="108278" y="0"/>
                </a:lnTo>
              </a:path>
              <a:path w="301625" h="300989">
                <a:moveTo>
                  <a:pt x="30358" y="59705"/>
                </a:moveTo>
                <a:lnTo>
                  <a:pt x="90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0" name="object 4180" descr=""/>
          <p:cNvSpPr txBox="1"/>
          <p:nvPr/>
        </p:nvSpPr>
        <p:spPr>
          <a:xfrm>
            <a:off x="9076646" y="3017803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79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81" name="object 4181" descr="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8826745" y="3297780"/>
            <a:ext cx="131553" cy="186705"/>
          </a:xfrm>
          <a:prstGeom prst="rect">
            <a:avLst/>
          </a:prstGeom>
        </p:spPr>
      </p:pic>
      <p:sp>
        <p:nvSpPr>
          <p:cNvPr id="4182" name="object 4182" descr=""/>
          <p:cNvSpPr txBox="1"/>
          <p:nvPr/>
        </p:nvSpPr>
        <p:spPr>
          <a:xfrm>
            <a:off x="8853005" y="3177691"/>
            <a:ext cx="1123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3" name="object 4183" descr=""/>
          <p:cNvSpPr/>
          <p:nvPr/>
        </p:nvSpPr>
        <p:spPr>
          <a:xfrm>
            <a:off x="9139944" y="2475570"/>
            <a:ext cx="222885" cy="142240"/>
          </a:xfrm>
          <a:custGeom>
            <a:avLst/>
            <a:gdLst/>
            <a:ahLst/>
            <a:cxnLst/>
            <a:rect l="l" t="t" r="r" b="b"/>
            <a:pathLst>
              <a:path w="222884" h="142239">
                <a:moveTo>
                  <a:pt x="29346" y="0"/>
                </a:moveTo>
                <a:lnTo>
                  <a:pt x="29346" y="141673"/>
                </a:lnTo>
              </a:path>
              <a:path w="222884" h="142239">
                <a:moveTo>
                  <a:pt x="192270" y="0"/>
                </a:moveTo>
                <a:lnTo>
                  <a:pt x="192270" y="141673"/>
                </a:lnTo>
              </a:path>
              <a:path w="222884" h="142239">
                <a:moveTo>
                  <a:pt x="29346" y="112326"/>
                </a:moveTo>
                <a:lnTo>
                  <a:pt x="192270" y="112326"/>
                </a:lnTo>
              </a:path>
              <a:path w="222884" h="142239">
                <a:moveTo>
                  <a:pt x="162924" y="141673"/>
                </a:moveTo>
                <a:lnTo>
                  <a:pt x="222629" y="81968"/>
                </a:lnTo>
              </a:path>
              <a:path w="222884" h="142239">
                <a:moveTo>
                  <a:pt x="0" y="141673"/>
                </a:moveTo>
                <a:lnTo>
                  <a:pt x="59705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4" name="object 4184" descr=""/>
          <p:cNvSpPr txBox="1"/>
          <p:nvPr/>
        </p:nvSpPr>
        <p:spPr>
          <a:xfrm>
            <a:off x="9166710" y="2467301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680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5" name="object 4185" descr=""/>
          <p:cNvSpPr/>
          <p:nvPr/>
        </p:nvSpPr>
        <p:spPr>
          <a:xfrm>
            <a:off x="9042797" y="2282287"/>
            <a:ext cx="179705" cy="208915"/>
          </a:xfrm>
          <a:custGeom>
            <a:avLst/>
            <a:gdLst/>
            <a:ahLst/>
            <a:cxnLst/>
            <a:rect l="l" t="t" r="r" b="b"/>
            <a:pathLst>
              <a:path w="179704" h="208914">
                <a:moveTo>
                  <a:pt x="112326" y="178103"/>
                </a:moveTo>
                <a:lnTo>
                  <a:pt x="0" y="178103"/>
                </a:lnTo>
              </a:path>
              <a:path w="179704" h="208914">
                <a:moveTo>
                  <a:pt x="112326" y="59705"/>
                </a:moveTo>
                <a:lnTo>
                  <a:pt x="0" y="59705"/>
                </a:lnTo>
              </a:path>
              <a:path w="179704" h="208914">
                <a:moveTo>
                  <a:pt x="29346" y="178103"/>
                </a:moveTo>
                <a:lnTo>
                  <a:pt x="29346" y="59705"/>
                </a:lnTo>
                <a:lnTo>
                  <a:pt x="29346" y="0"/>
                </a:lnTo>
                <a:lnTo>
                  <a:pt x="179115" y="0"/>
                </a:lnTo>
              </a:path>
              <a:path w="179704" h="208914">
                <a:moveTo>
                  <a:pt x="59705" y="89051"/>
                </a:moveTo>
                <a:lnTo>
                  <a:pt x="0" y="29346"/>
                </a:lnTo>
              </a:path>
              <a:path w="179704" h="208914">
                <a:moveTo>
                  <a:pt x="59705" y="208461"/>
                </a:moveTo>
                <a:lnTo>
                  <a:pt x="0" y="147744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6" name="object 4186" descr=""/>
          <p:cNvSpPr txBox="1"/>
          <p:nvPr/>
        </p:nvSpPr>
        <p:spPr>
          <a:xfrm>
            <a:off x="9064503" y="2160680"/>
            <a:ext cx="1619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497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7" name="object 4187" descr=""/>
          <p:cNvSpPr/>
          <p:nvPr/>
        </p:nvSpPr>
        <p:spPr>
          <a:xfrm>
            <a:off x="8316216" y="1925068"/>
            <a:ext cx="335280" cy="196850"/>
          </a:xfrm>
          <a:custGeom>
            <a:avLst/>
            <a:gdLst/>
            <a:ahLst/>
            <a:cxnLst/>
            <a:rect l="l" t="t" r="r" b="b"/>
            <a:pathLst>
              <a:path w="335279" h="196850">
                <a:moveTo>
                  <a:pt x="29346" y="0"/>
                </a:moveTo>
                <a:lnTo>
                  <a:pt x="29346" y="196318"/>
                </a:lnTo>
              </a:path>
              <a:path w="335279" h="196850">
                <a:moveTo>
                  <a:pt x="119410" y="0"/>
                </a:moveTo>
                <a:lnTo>
                  <a:pt x="119410" y="196318"/>
                </a:lnTo>
              </a:path>
              <a:path w="335279" h="196850">
                <a:moveTo>
                  <a:pt x="29346" y="165960"/>
                </a:moveTo>
                <a:lnTo>
                  <a:pt x="119410" y="165960"/>
                </a:lnTo>
                <a:lnTo>
                  <a:pt x="334955" y="165960"/>
                </a:lnTo>
              </a:path>
              <a:path w="335279" h="196850">
                <a:moveTo>
                  <a:pt x="90063" y="196318"/>
                </a:moveTo>
                <a:lnTo>
                  <a:pt x="149768" y="136613"/>
                </a:lnTo>
              </a:path>
              <a:path w="335279" h="196850">
                <a:moveTo>
                  <a:pt x="0" y="196318"/>
                </a:moveTo>
                <a:lnTo>
                  <a:pt x="59705" y="136613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88" name="object 4188" descr=""/>
          <p:cNvSpPr txBox="1"/>
          <p:nvPr/>
        </p:nvSpPr>
        <p:spPr>
          <a:xfrm>
            <a:off x="8490727" y="1970433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376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89" name="object 4189" descr=""/>
          <p:cNvSpPr/>
          <p:nvPr/>
        </p:nvSpPr>
        <p:spPr>
          <a:xfrm>
            <a:off x="8268654" y="1436295"/>
            <a:ext cx="62865" cy="577215"/>
          </a:xfrm>
          <a:custGeom>
            <a:avLst/>
            <a:gdLst/>
            <a:ahLst/>
            <a:cxnLst/>
            <a:rect l="l" t="t" r="r" b="b"/>
            <a:pathLst>
              <a:path w="62865" h="577214">
                <a:moveTo>
                  <a:pt x="62740" y="546453"/>
                </a:moveTo>
                <a:lnTo>
                  <a:pt x="0" y="546453"/>
                </a:lnTo>
              </a:path>
              <a:path w="62865" h="577214">
                <a:moveTo>
                  <a:pt x="62740" y="29346"/>
                </a:moveTo>
                <a:lnTo>
                  <a:pt x="0" y="29346"/>
                </a:lnTo>
              </a:path>
              <a:path w="62865" h="577214">
                <a:moveTo>
                  <a:pt x="30358" y="546453"/>
                </a:moveTo>
                <a:lnTo>
                  <a:pt x="30358" y="29346"/>
                </a:lnTo>
              </a:path>
              <a:path w="62865" h="577214">
                <a:moveTo>
                  <a:pt x="59705" y="59705"/>
                </a:moveTo>
                <a:lnTo>
                  <a:pt x="0" y="0"/>
                </a:lnTo>
              </a:path>
              <a:path w="62865" h="577214">
                <a:moveTo>
                  <a:pt x="59705" y="576812"/>
                </a:moveTo>
                <a:lnTo>
                  <a:pt x="0" y="517107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0" name="object 4190" descr=""/>
          <p:cNvSpPr txBox="1"/>
          <p:nvPr/>
        </p:nvSpPr>
        <p:spPr>
          <a:xfrm>
            <a:off x="8199813" y="1638241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2163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1" name="object 4191" descr=""/>
          <p:cNvSpPr/>
          <p:nvPr/>
        </p:nvSpPr>
        <p:spPr>
          <a:xfrm>
            <a:off x="7993403" y="1187355"/>
            <a:ext cx="215900" cy="175260"/>
          </a:xfrm>
          <a:custGeom>
            <a:avLst/>
            <a:gdLst/>
            <a:ahLst/>
            <a:cxnLst/>
            <a:rect l="l" t="t" r="r" b="b"/>
            <a:pathLst>
              <a:path w="215900" h="175259">
                <a:moveTo>
                  <a:pt x="30358" y="175067"/>
                </a:moveTo>
                <a:lnTo>
                  <a:pt x="30358" y="0"/>
                </a:lnTo>
              </a:path>
              <a:path w="215900" h="175259">
                <a:moveTo>
                  <a:pt x="185187" y="175067"/>
                </a:moveTo>
                <a:lnTo>
                  <a:pt x="185187" y="0"/>
                </a:lnTo>
              </a:path>
              <a:path w="215900" h="175259">
                <a:moveTo>
                  <a:pt x="30358" y="30358"/>
                </a:moveTo>
                <a:lnTo>
                  <a:pt x="185187" y="30358"/>
                </a:lnTo>
              </a:path>
              <a:path w="215900" h="175259">
                <a:moveTo>
                  <a:pt x="155840" y="60717"/>
                </a:moveTo>
                <a:lnTo>
                  <a:pt x="215545" y="0"/>
                </a:lnTo>
              </a:path>
              <a:path w="215900" h="175259">
                <a:moveTo>
                  <a:pt x="0" y="60717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2" name="object 4192" descr=""/>
          <p:cNvSpPr txBox="1"/>
          <p:nvPr/>
        </p:nvSpPr>
        <p:spPr>
          <a:xfrm>
            <a:off x="8016122" y="1097119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650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3" name="object 4193" descr=""/>
          <p:cNvSpPr/>
          <p:nvPr/>
        </p:nvSpPr>
        <p:spPr>
          <a:xfrm>
            <a:off x="7896256" y="1235929"/>
            <a:ext cx="112395" cy="633730"/>
          </a:xfrm>
          <a:custGeom>
            <a:avLst/>
            <a:gdLst/>
            <a:ahLst/>
            <a:cxnLst/>
            <a:rect l="l" t="t" r="r" b="b"/>
            <a:pathLst>
              <a:path w="112395" h="633730">
                <a:moveTo>
                  <a:pt x="112326" y="604134"/>
                </a:moveTo>
                <a:lnTo>
                  <a:pt x="0" y="604134"/>
                </a:lnTo>
              </a:path>
              <a:path w="112395" h="633730">
                <a:moveTo>
                  <a:pt x="112326" y="30358"/>
                </a:moveTo>
                <a:lnTo>
                  <a:pt x="0" y="30358"/>
                </a:lnTo>
              </a:path>
              <a:path w="112395" h="633730">
                <a:moveTo>
                  <a:pt x="29346" y="604134"/>
                </a:moveTo>
                <a:lnTo>
                  <a:pt x="29346" y="30358"/>
                </a:lnTo>
              </a:path>
              <a:path w="112395" h="633730">
                <a:moveTo>
                  <a:pt x="59705" y="59705"/>
                </a:moveTo>
                <a:lnTo>
                  <a:pt x="0" y="0"/>
                </a:lnTo>
              </a:path>
              <a:path w="112395" h="633730">
                <a:moveTo>
                  <a:pt x="59705" y="633481"/>
                </a:moveTo>
                <a:lnTo>
                  <a:pt x="0" y="573776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4" name="object 4194" descr=""/>
          <p:cNvSpPr txBox="1"/>
          <p:nvPr/>
        </p:nvSpPr>
        <p:spPr>
          <a:xfrm>
            <a:off x="7827415" y="1465112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2401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195" name="object 4195" descr="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9294267" y="3110569"/>
            <a:ext cx="126999" cy="73872"/>
          </a:xfrm>
          <a:prstGeom prst="rect">
            <a:avLst/>
          </a:prstGeom>
        </p:spPr>
      </p:pic>
      <p:sp>
        <p:nvSpPr>
          <p:cNvPr id="4196" name="object 4196" descr=""/>
          <p:cNvSpPr txBox="1"/>
          <p:nvPr/>
        </p:nvSpPr>
        <p:spPr>
          <a:xfrm>
            <a:off x="9404518" y="3020839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150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7" name="object 4197" descr=""/>
          <p:cNvSpPr/>
          <p:nvPr/>
        </p:nvSpPr>
        <p:spPr>
          <a:xfrm>
            <a:off x="9375729" y="3168756"/>
            <a:ext cx="258445" cy="278765"/>
          </a:xfrm>
          <a:custGeom>
            <a:avLst/>
            <a:gdLst/>
            <a:ahLst/>
            <a:cxnLst/>
            <a:rect l="l" t="t" r="r" b="b"/>
            <a:pathLst>
              <a:path w="258445" h="278764">
                <a:moveTo>
                  <a:pt x="0" y="248940"/>
                </a:moveTo>
                <a:lnTo>
                  <a:pt x="258047" y="248940"/>
                </a:lnTo>
              </a:path>
              <a:path w="258445" h="278764">
                <a:moveTo>
                  <a:pt x="0" y="30358"/>
                </a:moveTo>
                <a:lnTo>
                  <a:pt x="258047" y="30358"/>
                </a:lnTo>
              </a:path>
              <a:path w="258445" h="278764">
                <a:moveTo>
                  <a:pt x="228701" y="248940"/>
                </a:moveTo>
                <a:lnTo>
                  <a:pt x="228701" y="30358"/>
                </a:lnTo>
              </a:path>
              <a:path w="258445" h="278764">
                <a:moveTo>
                  <a:pt x="258047" y="59705"/>
                </a:moveTo>
                <a:lnTo>
                  <a:pt x="198342" y="0"/>
                </a:lnTo>
              </a:path>
              <a:path w="258445" h="278764">
                <a:moveTo>
                  <a:pt x="258047" y="278286"/>
                </a:moveTo>
                <a:lnTo>
                  <a:pt x="198342" y="218581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198" name="object 4198" descr=""/>
          <p:cNvSpPr txBox="1"/>
          <p:nvPr/>
        </p:nvSpPr>
        <p:spPr>
          <a:xfrm>
            <a:off x="9505230" y="3246016"/>
            <a:ext cx="118110" cy="14351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913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199" name="object 4199" descr=""/>
          <p:cNvSpPr/>
          <p:nvPr/>
        </p:nvSpPr>
        <p:spPr>
          <a:xfrm>
            <a:off x="7481356" y="1235929"/>
            <a:ext cx="267335" cy="595630"/>
          </a:xfrm>
          <a:custGeom>
            <a:avLst/>
            <a:gdLst/>
            <a:ahLst/>
            <a:cxnLst/>
            <a:rect l="l" t="t" r="r" b="b"/>
            <a:pathLst>
              <a:path w="267334" h="595630">
                <a:moveTo>
                  <a:pt x="196318" y="450318"/>
                </a:moveTo>
                <a:lnTo>
                  <a:pt x="196318" y="595027"/>
                </a:lnTo>
              </a:path>
              <a:path w="267334" h="595630">
                <a:moveTo>
                  <a:pt x="237808" y="450318"/>
                </a:moveTo>
                <a:lnTo>
                  <a:pt x="237808" y="595027"/>
                </a:lnTo>
              </a:path>
              <a:path w="267334" h="595630">
                <a:moveTo>
                  <a:pt x="237808" y="565680"/>
                </a:moveTo>
                <a:lnTo>
                  <a:pt x="196318" y="565680"/>
                </a:lnTo>
                <a:lnTo>
                  <a:pt x="0" y="565680"/>
                </a:lnTo>
              </a:path>
              <a:path w="267334" h="595630">
                <a:moveTo>
                  <a:pt x="165960" y="595027"/>
                </a:moveTo>
                <a:lnTo>
                  <a:pt x="225665" y="535322"/>
                </a:lnTo>
              </a:path>
              <a:path w="267334" h="595630">
                <a:moveTo>
                  <a:pt x="207450" y="595027"/>
                </a:moveTo>
                <a:lnTo>
                  <a:pt x="267155" y="535322"/>
                </a:lnTo>
              </a:path>
              <a:path w="267334" h="595630">
                <a:moveTo>
                  <a:pt x="181139" y="435139"/>
                </a:moveTo>
                <a:lnTo>
                  <a:pt x="68812" y="435139"/>
                </a:lnTo>
              </a:path>
              <a:path w="267334" h="595630">
                <a:moveTo>
                  <a:pt x="181139" y="30358"/>
                </a:moveTo>
                <a:lnTo>
                  <a:pt x="68812" y="30358"/>
                </a:lnTo>
              </a:path>
              <a:path w="267334" h="595630">
                <a:moveTo>
                  <a:pt x="98159" y="435139"/>
                </a:moveTo>
                <a:lnTo>
                  <a:pt x="98159" y="30358"/>
                </a:lnTo>
              </a:path>
              <a:path w="267334" h="595630">
                <a:moveTo>
                  <a:pt x="128517" y="59705"/>
                </a:moveTo>
                <a:lnTo>
                  <a:pt x="68812" y="0"/>
                </a:lnTo>
              </a:path>
              <a:path w="267334" h="595630">
                <a:moveTo>
                  <a:pt x="128517" y="465497"/>
                </a:moveTo>
                <a:lnTo>
                  <a:pt x="68812" y="40579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0" name="object 4200" descr=""/>
          <p:cNvSpPr txBox="1"/>
          <p:nvPr/>
        </p:nvSpPr>
        <p:spPr>
          <a:xfrm>
            <a:off x="7480316" y="1389379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1697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1" name="object 4201" descr=""/>
          <p:cNvSpPr/>
          <p:nvPr/>
        </p:nvSpPr>
        <p:spPr>
          <a:xfrm>
            <a:off x="7217236" y="2068765"/>
            <a:ext cx="352425" cy="142875"/>
          </a:xfrm>
          <a:custGeom>
            <a:avLst/>
            <a:gdLst/>
            <a:ahLst/>
            <a:cxnLst/>
            <a:rect l="l" t="t" r="r" b="b"/>
            <a:pathLst>
              <a:path w="352425" h="142875">
                <a:moveTo>
                  <a:pt x="30358" y="0"/>
                </a:moveTo>
                <a:lnTo>
                  <a:pt x="30358" y="142685"/>
                </a:lnTo>
              </a:path>
              <a:path w="352425" h="142875">
                <a:moveTo>
                  <a:pt x="321800" y="0"/>
                </a:moveTo>
                <a:lnTo>
                  <a:pt x="321800" y="142685"/>
                </a:lnTo>
              </a:path>
              <a:path w="352425" h="142875">
                <a:moveTo>
                  <a:pt x="30358" y="112326"/>
                </a:moveTo>
                <a:lnTo>
                  <a:pt x="321800" y="112326"/>
                </a:lnTo>
              </a:path>
              <a:path w="352425" h="142875">
                <a:moveTo>
                  <a:pt x="292453" y="142685"/>
                </a:moveTo>
                <a:lnTo>
                  <a:pt x="352159" y="82980"/>
                </a:lnTo>
              </a:path>
              <a:path w="352425" h="142875">
                <a:moveTo>
                  <a:pt x="0" y="142685"/>
                </a:moveTo>
                <a:lnTo>
                  <a:pt x="59705" y="8298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2" name="object 4202" descr=""/>
          <p:cNvSpPr txBox="1"/>
          <p:nvPr/>
        </p:nvSpPr>
        <p:spPr>
          <a:xfrm>
            <a:off x="7292576" y="2061509"/>
            <a:ext cx="17399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1221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203" name="object 4203" descr="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7298193" y="1922538"/>
            <a:ext cx="189740" cy="161912"/>
          </a:xfrm>
          <a:prstGeom prst="rect">
            <a:avLst/>
          </a:prstGeom>
        </p:spPr>
      </p:pic>
      <p:sp>
        <p:nvSpPr>
          <p:cNvPr id="4204" name="object 4204" descr=""/>
          <p:cNvSpPr txBox="1"/>
          <p:nvPr/>
        </p:nvSpPr>
        <p:spPr>
          <a:xfrm>
            <a:off x="7336090" y="1802450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5" name="object 4205" descr=""/>
          <p:cNvSpPr/>
          <p:nvPr/>
        </p:nvSpPr>
        <p:spPr>
          <a:xfrm>
            <a:off x="6805372" y="2068765"/>
            <a:ext cx="406400" cy="142240"/>
          </a:xfrm>
          <a:custGeom>
            <a:avLst/>
            <a:gdLst/>
            <a:ahLst/>
            <a:cxnLst/>
            <a:rect l="l" t="t" r="r" b="b"/>
            <a:pathLst>
              <a:path w="406400" h="142239">
                <a:moveTo>
                  <a:pt x="287394" y="0"/>
                </a:moveTo>
                <a:lnTo>
                  <a:pt x="287394" y="141673"/>
                </a:lnTo>
              </a:path>
              <a:path w="406400" h="142239">
                <a:moveTo>
                  <a:pt x="375433" y="0"/>
                </a:moveTo>
                <a:lnTo>
                  <a:pt x="375433" y="141673"/>
                </a:lnTo>
              </a:path>
              <a:path w="406400" h="142239">
                <a:moveTo>
                  <a:pt x="375433" y="112326"/>
                </a:moveTo>
                <a:lnTo>
                  <a:pt x="287394" y="112326"/>
                </a:lnTo>
                <a:lnTo>
                  <a:pt x="0" y="112326"/>
                </a:lnTo>
              </a:path>
              <a:path w="406400" h="142239">
                <a:moveTo>
                  <a:pt x="257035" y="141673"/>
                </a:moveTo>
                <a:lnTo>
                  <a:pt x="316740" y="81968"/>
                </a:lnTo>
              </a:path>
              <a:path w="406400" h="142239">
                <a:moveTo>
                  <a:pt x="346087" y="141673"/>
                </a:moveTo>
                <a:lnTo>
                  <a:pt x="405792" y="81968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06" name="object 4206" descr=""/>
          <p:cNvSpPr txBox="1"/>
          <p:nvPr/>
        </p:nvSpPr>
        <p:spPr>
          <a:xfrm>
            <a:off x="6800768" y="2059485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371</a:t>
            </a:r>
            <a:endParaRPr sz="700">
              <a:latin typeface="ISOCPEUR"/>
              <a:cs typeface="ISOCPEUR"/>
            </a:endParaRPr>
          </a:p>
        </p:txBody>
      </p:sp>
      <p:pic>
        <p:nvPicPr>
          <p:cNvPr id="4207" name="object 4207" descr="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6964755" y="1920514"/>
            <a:ext cx="174055" cy="163936"/>
          </a:xfrm>
          <a:prstGeom prst="rect">
            <a:avLst/>
          </a:prstGeom>
        </p:spPr>
      </p:pic>
      <p:sp>
        <p:nvSpPr>
          <p:cNvPr id="4208" name="object 4208" descr=""/>
          <p:cNvSpPr txBox="1"/>
          <p:nvPr/>
        </p:nvSpPr>
        <p:spPr>
          <a:xfrm>
            <a:off x="6990003" y="1801437"/>
            <a:ext cx="1555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305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09" name="object 4209" descr=""/>
          <p:cNvSpPr/>
          <p:nvPr/>
        </p:nvSpPr>
        <p:spPr>
          <a:xfrm>
            <a:off x="7103898" y="1802622"/>
            <a:ext cx="337185" cy="60325"/>
          </a:xfrm>
          <a:custGeom>
            <a:avLst/>
            <a:gdLst/>
            <a:ahLst/>
            <a:cxnLst/>
            <a:rect l="l" t="t" r="r" b="b"/>
            <a:pathLst>
              <a:path w="337184" h="60325">
                <a:moveTo>
                  <a:pt x="59705" y="3035"/>
                </a:moveTo>
                <a:lnTo>
                  <a:pt x="59705" y="59705"/>
                </a:lnTo>
              </a:path>
              <a:path w="337184" h="60325">
                <a:moveTo>
                  <a:pt x="83991" y="3035"/>
                </a:moveTo>
                <a:lnTo>
                  <a:pt x="83991" y="59705"/>
                </a:lnTo>
              </a:path>
              <a:path w="337184" h="60325">
                <a:moveTo>
                  <a:pt x="336979" y="30358"/>
                </a:moveTo>
                <a:lnTo>
                  <a:pt x="83991" y="30358"/>
                </a:lnTo>
                <a:lnTo>
                  <a:pt x="59705" y="30358"/>
                </a:lnTo>
                <a:lnTo>
                  <a:pt x="0" y="30358"/>
                </a:lnTo>
              </a:path>
              <a:path w="337184" h="60325">
                <a:moveTo>
                  <a:pt x="53633" y="59705"/>
                </a:moveTo>
                <a:lnTo>
                  <a:pt x="113338" y="0"/>
                </a:lnTo>
              </a:path>
              <a:path w="337184" h="60325">
                <a:moveTo>
                  <a:pt x="30358" y="59705"/>
                </a:moveTo>
                <a:lnTo>
                  <a:pt x="90063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0" name="object 4210" descr=""/>
          <p:cNvSpPr txBox="1"/>
          <p:nvPr/>
        </p:nvSpPr>
        <p:spPr>
          <a:xfrm>
            <a:off x="7266165" y="1680003"/>
            <a:ext cx="3683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30"/>
              </a:spcBef>
            </a:pPr>
            <a:r>
              <a:rPr dirty="0" baseline="-19841" sz="1050" i="1">
                <a:solidFill>
                  <a:srgbClr val="0000DD"/>
                </a:solidFill>
                <a:latin typeface="ISOCPEUR"/>
                <a:cs typeface="ISOCPEUR"/>
              </a:rPr>
              <a:t>100</a:t>
            </a:r>
            <a:r>
              <a:rPr dirty="0" baseline="-19841" sz="1050" spc="277" i="1">
                <a:solidFill>
                  <a:srgbClr val="0000DD"/>
                </a:solidFill>
                <a:latin typeface="ISOCPEUR"/>
                <a:cs typeface="ISOCPEUR"/>
              </a:rPr>
              <a:t> </a:t>
            </a: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1" name="object 4211" descr=""/>
          <p:cNvSpPr/>
          <p:nvPr/>
        </p:nvSpPr>
        <p:spPr>
          <a:xfrm>
            <a:off x="7178782" y="1235929"/>
            <a:ext cx="147955" cy="585470"/>
          </a:xfrm>
          <a:custGeom>
            <a:avLst/>
            <a:gdLst/>
            <a:ahLst/>
            <a:cxnLst/>
            <a:rect l="l" t="t" r="r" b="b"/>
            <a:pathLst>
              <a:path w="147954" h="585469">
                <a:moveTo>
                  <a:pt x="0" y="555561"/>
                </a:moveTo>
                <a:lnTo>
                  <a:pt x="147744" y="555561"/>
                </a:lnTo>
              </a:path>
              <a:path w="147954" h="585469">
                <a:moveTo>
                  <a:pt x="0" y="30358"/>
                </a:moveTo>
                <a:lnTo>
                  <a:pt x="147744" y="30358"/>
                </a:lnTo>
              </a:path>
              <a:path w="147954" h="585469">
                <a:moveTo>
                  <a:pt x="118398" y="555561"/>
                </a:moveTo>
                <a:lnTo>
                  <a:pt x="118398" y="30358"/>
                </a:lnTo>
              </a:path>
              <a:path w="147954" h="585469">
                <a:moveTo>
                  <a:pt x="147744" y="59705"/>
                </a:moveTo>
                <a:lnTo>
                  <a:pt x="88039" y="0"/>
                </a:lnTo>
              </a:path>
              <a:path w="147954" h="585469">
                <a:moveTo>
                  <a:pt x="147744" y="584907"/>
                </a:moveTo>
                <a:lnTo>
                  <a:pt x="88039" y="525202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2" name="object 4212" descr=""/>
          <p:cNvSpPr txBox="1"/>
          <p:nvPr/>
        </p:nvSpPr>
        <p:spPr>
          <a:xfrm>
            <a:off x="7196970" y="1443946"/>
            <a:ext cx="118110" cy="18669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2197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3" name="object 4213" descr=""/>
          <p:cNvSpPr/>
          <p:nvPr/>
        </p:nvSpPr>
        <p:spPr>
          <a:xfrm>
            <a:off x="7086695" y="1343196"/>
            <a:ext cx="326390" cy="108585"/>
          </a:xfrm>
          <a:custGeom>
            <a:avLst/>
            <a:gdLst/>
            <a:ahLst/>
            <a:cxnLst/>
            <a:rect l="l" t="t" r="r" b="b"/>
            <a:pathLst>
              <a:path w="326390" h="108584">
                <a:moveTo>
                  <a:pt x="29346" y="108278"/>
                </a:moveTo>
                <a:lnTo>
                  <a:pt x="29346" y="0"/>
                </a:lnTo>
              </a:path>
              <a:path w="326390" h="108584">
                <a:moveTo>
                  <a:pt x="94111" y="108278"/>
                </a:moveTo>
                <a:lnTo>
                  <a:pt x="94111" y="0"/>
                </a:lnTo>
              </a:path>
              <a:path w="326390" h="108584">
                <a:moveTo>
                  <a:pt x="29346" y="29346"/>
                </a:moveTo>
                <a:lnTo>
                  <a:pt x="94111" y="29346"/>
                </a:lnTo>
                <a:lnTo>
                  <a:pt x="325848" y="29346"/>
                </a:lnTo>
              </a:path>
              <a:path w="326390" h="108584">
                <a:moveTo>
                  <a:pt x="64764" y="59705"/>
                </a:moveTo>
                <a:lnTo>
                  <a:pt x="124470" y="0"/>
                </a:lnTo>
              </a:path>
              <a:path w="326390" h="108584">
                <a:moveTo>
                  <a:pt x="0" y="59705"/>
                </a:moveTo>
                <a:lnTo>
                  <a:pt x="59705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4" name="object 4214" descr=""/>
          <p:cNvSpPr txBox="1"/>
          <p:nvPr/>
        </p:nvSpPr>
        <p:spPr>
          <a:xfrm>
            <a:off x="7258170" y="1251947"/>
            <a:ext cx="14351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solidFill>
                  <a:srgbClr val="0000DD"/>
                </a:solidFill>
                <a:latin typeface="ISOCPEUR"/>
                <a:cs typeface="ISOCPEUR"/>
              </a:rPr>
              <a:t>271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15" name="object 4215" descr=""/>
          <p:cNvSpPr/>
          <p:nvPr/>
        </p:nvSpPr>
        <p:spPr>
          <a:xfrm>
            <a:off x="7053301" y="1235929"/>
            <a:ext cx="60325" cy="418465"/>
          </a:xfrm>
          <a:custGeom>
            <a:avLst/>
            <a:gdLst/>
            <a:ahLst/>
            <a:cxnLst/>
            <a:rect l="l" t="t" r="r" b="b"/>
            <a:pathLst>
              <a:path w="60325" h="418464">
                <a:moveTo>
                  <a:pt x="47561" y="387577"/>
                </a:moveTo>
                <a:lnTo>
                  <a:pt x="0" y="387577"/>
                </a:lnTo>
              </a:path>
              <a:path w="60325" h="418464">
                <a:moveTo>
                  <a:pt x="47561" y="30358"/>
                </a:moveTo>
                <a:lnTo>
                  <a:pt x="0" y="30358"/>
                </a:lnTo>
              </a:path>
              <a:path w="60325" h="418464">
                <a:moveTo>
                  <a:pt x="29346" y="387577"/>
                </a:moveTo>
                <a:lnTo>
                  <a:pt x="29346" y="30358"/>
                </a:lnTo>
              </a:path>
              <a:path w="60325" h="418464">
                <a:moveTo>
                  <a:pt x="59705" y="59705"/>
                </a:moveTo>
                <a:lnTo>
                  <a:pt x="0" y="0"/>
                </a:lnTo>
              </a:path>
              <a:path w="60325" h="418464">
                <a:moveTo>
                  <a:pt x="59705" y="417935"/>
                </a:moveTo>
                <a:lnTo>
                  <a:pt x="0" y="35823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4216" name="object 4216" descr=""/>
          <p:cNvSpPr txBox="1"/>
          <p:nvPr/>
        </p:nvSpPr>
        <p:spPr>
          <a:xfrm>
            <a:off x="6983448" y="1361971"/>
            <a:ext cx="118110" cy="192405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0" i="1">
                <a:solidFill>
                  <a:srgbClr val="0000DD"/>
                </a:solidFill>
                <a:latin typeface="ISOCPEUR"/>
                <a:cs typeface="ISOCPEUR"/>
              </a:rPr>
              <a:t>1497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217" name="object 4217" descr=""/>
          <p:cNvGrpSpPr/>
          <p:nvPr/>
        </p:nvGrpSpPr>
        <p:grpSpPr>
          <a:xfrm>
            <a:off x="1459094" y="1234778"/>
            <a:ext cx="311150" cy="6101715"/>
            <a:chOff x="1459094" y="1234778"/>
            <a:chExt cx="311150" cy="6101715"/>
          </a:xfrm>
        </p:grpSpPr>
        <p:sp>
          <p:nvSpPr>
            <p:cNvPr id="4218" name="object 4218" descr=""/>
            <p:cNvSpPr/>
            <p:nvPr/>
          </p:nvSpPr>
          <p:spPr>
            <a:xfrm>
              <a:off x="1528046" y="1237953"/>
              <a:ext cx="239395" cy="214629"/>
            </a:xfrm>
            <a:custGeom>
              <a:avLst/>
              <a:gdLst/>
              <a:ahLst/>
              <a:cxnLst/>
              <a:rect l="l" t="t" r="r" b="b"/>
              <a:pathLst>
                <a:path w="239394" h="214630">
                  <a:moveTo>
                    <a:pt x="77920" y="0"/>
                  </a:moveTo>
                  <a:lnTo>
                    <a:pt x="160900" y="0"/>
                  </a:lnTo>
                </a:path>
                <a:path w="239394" h="214630">
                  <a:moveTo>
                    <a:pt x="38454" y="23274"/>
                  </a:moveTo>
                  <a:lnTo>
                    <a:pt x="200366" y="23274"/>
                  </a:lnTo>
                </a:path>
                <a:path w="239394" h="214630">
                  <a:moveTo>
                    <a:pt x="18215" y="47561"/>
                  </a:moveTo>
                  <a:lnTo>
                    <a:pt x="220605" y="47561"/>
                  </a:lnTo>
                </a:path>
                <a:path w="239394" h="214630">
                  <a:moveTo>
                    <a:pt x="7083" y="71848"/>
                  </a:moveTo>
                  <a:lnTo>
                    <a:pt x="231736" y="71848"/>
                  </a:lnTo>
                </a:path>
                <a:path w="239394" h="214630">
                  <a:moveTo>
                    <a:pt x="1011" y="95123"/>
                  </a:moveTo>
                  <a:lnTo>
                    <a:pt x="237808" y="95123"/>
                  </a:lnTo>
                </a:path>
                <a:path w="239394" h="214630">
                  <a:moveTo>
                    <a:pt x="0" y="119410"/>
                  </a:moveTo>
                  <a:lnTo>
                    <a:pt x="238820" y="119410"/>
                  </a:lnTo>
                </a:path>
                <a:path w="239394" h="214630">
                  <a:moveTo>
                    <a:pt x="4047" y="142685"/>
                  </a:moveTo>
                  <a:lnTo>
                    <a:pt x="234772" y="142685"/>
                  </a:lnTo>
                </a:path>
                <a:path w="239394" h="214630">
                  <a:moveTo>
                    <a:pt x="13155" y="166971"/>
                  </a:moveTo>
                  <a:lnTo>
                    <a:pt x="225665" y="166971"/>
                  </a:lnTo>
                </a:path>
                <a:path w="239394" h="214630">
                  <a:moveTo>
                    <a:pt x="30358" y="191258"/>
                  </a:moveTo>
                  <a:lnTo>
                    <a:pt x="209473" y="191258"/>
                  </a:lnTo>
                </a:path>
                <a:path w="239394" h="214630">
                  <a:moveTo>
                    <a:pt x="58693" y="214533"/>
                  </a:moveTo>
                  <a:lnTo>
                    <a:pt x="180127" y="214533"/>
                  </a:lnTo>
                </a:path>
              </a:pathLst>
            </a:custGeom>
            <a:ln w="6071">
              <a:solidFill>
                <a:srgbClr val="A946A6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19" name="object 4219" descr=""/>
            <p:cNvSpPr/>
            <p:nvPr/>
          </p:nvSpPr>
          <p:spPr>
            <a:xfrm>
              <a:off x="1462269" y="7117391"/>
              <a:ext cx="239395" cy="215900"/>
            </a:xfrm>
            <a:custGeom>
              <a:avLst/>
              <a:gdLst/>
              <a:ahLst/>
              <a:cxnLst/>
              <a:rect l="l" t="t" r="r" b="b"/>
              <a:pathLst>
                <a:path w="239394" h="215900">
                  <a:moveTo>
                    <a:pt x="77920" y="0"/>
                  </a:moveTo>
                  <a:lnTo>
                    <a:pt x="160900" y="0"/>
                  </a:lnTo>
                </a:path>
                <a:path w="239394" h="215900">
                  <a:moveTo>
                    <a:pt x="38454" y="24286"/>
                  </a:moveTo>
                  <a:lnTo>
                    <a:pt x="200366" y="24286"/>
                  </a:lnTo>
                </a:path>
                <a:path w="239394" h="215900">
                  <a:moveTo>
                    <a:pt x="19227" y="47561"/>
                  </a:moveTo>
                  <a:lnTo>
                    <a:pt x="220605" y="47561"/>
                  </a:lnTo>
                </a:path>
                <a:path w="239394" h="215900">
                  <a:moveTo>
                    <a:pt x="7083" y="71848"/>
                  </a:moveTo>
                  <a:lnTo>
                    <a:pt x="231736" y="71848"/>
                  </a:lnTo>
                </a:path>
                <a:path w="239394" h="215900">
                  <a:moveTo>
                    <a:pt x="1011" y="96135"/>
                  </a:moveTo>
                  <a:lnTo>
                    <a:pt x="237808" y="96135"/>
                  </a:lnTo>
                </a:path>
                <a:path w="239394" h="215900">
                  <a:moveTo>
                    <a:pt x="0" y="119410"/>
                  </a:moveTo>
                  <a:lnTo>
                    <a:pt x="238820" y="119410"/>
                  </a:lnTo>
                </a:path>
                <a:path w="239394" h="215900">
                  <a:moveTo>
                    <a:pt x="4047" y="143697"/>
                  </a:moveTo>
                  <a:lnTo>
                    <a:pt x="234772" y="143697"/>
                  </a:lnTo>
                </a:path>
                <a:path w="239394" h="215900">
                  <a:moveTo>
                    <a:pt x="14167" y="166971"/>
                  </a:moveTo>
                  <a:lnTo>
                    <a:pt x="225665" y="166971"/>
                  </a:lnTo>
                </a:path>
                <a:path w="239394" h="215900">
                  <a:moveTo>
                    <a:pt x="30358" y="191258"/>
                  </a:moveTo>
                  <a:lnTo>
                    <a:pt x="209473" y="191258"/>
                  </a:lnTo>
                </a:path>
                <a:path w="239394" h="215900">
                  <a:moveTo>
                    <a:pt x="58693" y="215545"/>
                  </a:moveTo>
                  <a:lnTo>
                    <a:pt x="180127" y="215545"/>
                  </a:lnTo>
                </a:path>
              </a:pathLst>
            </a:custGeom>
            <a:ln w="6071">
              <a:solidFill>
                <a:srgbClr val="C31E27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4220" name="object 4220" descr=""/>
          <p:cNvSpPr txBox="1"/>
          <p:nvPr/>
        </p:nvSpPr>
        <p:spPr>
          <a:xfrm>
            <a:off x="15654331" y="11328904"/>
            <a:ext cx="3554729" cy="1207770"/>
          </a:xfrm>
          <a:prstGeom prst="rect">
            <a:avLst/>
          </a:prstGeom>
        </p:spPr>
        <p:txBody>
          <a:bodyPr wrap="square" lIns="0" tIns="25400" rIns="0" bIns="0" rtlCol="0" vert="horz">
            <a:spAutoFit/>
          </a:bodyPr>
          <a:lstStyle/>
          <a:p>
            <a:pPr marL="107950" indent="-86995">
              <a:lnSpc>
                <a:spcPct val="100000"/>
              </a:lnSpc>
              <a:spcBef>
                <a:spcPts val="200"/>
              </a:spcBef>
              <a:buAutoNum type="arabicPeriod"/>
              <a:tabLst>
                <a:tab pos="108585" algn="l"/>
              </a:tabLst>
            </a:pPr>
            <a:r>
              <a:rPr dirty="0" sz="700" i="1">
                <a:latin typeface="ISOCPEUR"/>
                <a:cs typeface="ISOCPEUR"/>
              </a:rPr>
              <a:t>Бетон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С20/25.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класу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А500С</a:t>
            </a:r>
            <a:endParaRPr sz="700">
              <a:latin typeface="ISOCPEUR"/>
              <a:cs typeface="ISOCPEUR"/>
            </a:endParaRPr>
          </a:p>
          <a:p>
            <a:pPr marL="120650" indent="-99695">
              <a:lnSpc>
                <a:spcPct val="100000"/>
              </a:lnSpc>
              <a:spcBef>
                <a:spcPts val="110"/>
              </a:spcBef>
              <a:buAutoNum type="arabicPeriod"/>
              <a:tabLst>
                <a:tab pos="121285" algn="l"/>
              </a:tabLst>
            </a:pPr>
            <a:r>
              <a:rPr dirty="0" sz="700" i="1">
                <a:latin typeface="ISOCPEUR"/>
                <a:cs typeface="ISOCPEUR"/>
              </a:rPr>
              <a:t>Даний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аркуш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розглядати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разом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аркушом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  <a:p>
            <a:pPr marL="120650" indent="-99695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21285" algn="l"/>
              </a:tabLst>
            </a:pPr>
            <a:r>
              <a:rPr dirty="0" sz="700" i="1">
                <a:latin typeface="ISOCPEUR"/>
                <a:cs typeface="ISOCPEUR"/>
              </a:rPr>
              <a:t>Фонова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ø16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A500C,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ø20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A500C</a:t>
            </a:r>
            <a:endParaRPr sz="700">
              <a:latin typeface="ISOCPEUR"/>
              <a:cs typeface="ISOCPEUR"/>
            </a:endParaRPr>
          </a:p>
          <a:p>
            <a:pPr marL="127000" indent="-106045">
              <a:lnSpc>
                <a:spcPct val="100000"/>
              </a:lnSpc>
              <a:spcBef>
                <a:spcPts val="100"/>
              </a:spcBef>
              <a:buAutoNum type="arabicPeriod"/>
              <a:tabLst>
                <a:tab pos="127635" algn="l"/>
              </a:tabLst>
            </a:pPr>
            <a:r>
              <a:rPr dirty="0" sz="700" i="1">
                <a:latin typeface="ISOCPEUR"/>
                <a:cs typeface="ISOCPEUR"/>
              </a:rPr>
              <a:t>Захисний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шар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бетону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нижньої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-25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мм,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верхньої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-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25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13030" marR="1089660" indent="-113030">
              <a:lnSpc>
                <a:spcPts val="780"/>
              </a:lnSpc>
              <a:spcBef>
                <a:spcPts val="175"/>
              </a:spcBef>
              <a:buAutoNum type="arabicPeriod"/>
              <a:tabLst>
                <a:tab pos="113030" algn="l"/>
              </a:tabLst>
            </a:pPr>
            <a:r>
              <a:rPr dirty="0" sz="700" i="1">
                <a:latin typeface="ISOCPEUR"/>
                <a:cs typeface="ISOCPEUR"/>
              </a:rPr>
              <a:t>Стержні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основного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армування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встановлювати</a:t>
            </a:r>
            <a:r>
              <a:rPr dirty="0" sz="700" spc="12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безперервно,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стики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арматури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виконувати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розбіг.</a:t>
            </a:r>
            <a:endParaRPr sz="700">
              <a:latin typeface="ISOCPEUR"/>
              <a:cs typeface="ISOCPEUR"/>
            </a:endParaRPr>
          </a:p>
          <a:p>
            <a:pPr marL="132715">
              <a:lnSpc>
                <a:spcPts val="775"/>
              </a:lnSpc>
            </a:pPr>
            <a:r>
              <a:rPr dirty="0" sz="700" i="1">
                <a:latin typeface="ISOCPEUR"/>
                <a:cs typeface="ISOCPEUR"/>
              </a:rPr>
              <a:t>Довжина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нахлесту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стрижнів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діаметром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20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менше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670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spc="-25" i="1">
                <a:latin typeface="ISOCPEUR"/>
                <a:cs typeface="ISOCPEUR"/>
              </a:rPr>
              <a:t>мм.</a:t>
            </a:r>
            <a:endParaRPr sz="700">
              <a:latin typeface="ISOCPEUR"/>
              <a:cs typeface="ISOCPEUR"/>
            </a:endParaRPr>
          </a:p>
          <a:p>
            <a:pPr marL="120650" indent="-99695">
              <a:lnSpc>
                <a:spcPct val="100000"/>
              </a:lnSpc>
              <a:spcBef>
                <a:spcPts val="409"/>
              </a:spcBef>
              <a:buAutoNum type="arabicPeriod" startAt="6"/>
              <a:tabLst>
                <a:tab pos="121285" algn="l"/>
              </a:tabLst>
            </a:pPr>
            <a:r>
              <a:rPr dirty="0" sz="700" i="1">
                <a:latin typeface="ISOCPEUR"/>
                <a:cs typeface="ISOCPEUR"/>
              </a:rPr>
              <a:t>Поз.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ОСп1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встановлювати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кроком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800x800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мм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у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шаховому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порядку.</a:t>
            </a:r>
            <a:endParaRPr sz="700">
              <a:latin typeface="ISOCPEUR"/>
              <a:cs typeface="ISOCPEUR"/>
            </a:endParaRPr>
          </a:p>
          <a:p>
            <a:pPr marL="112395" marR="572770" indent="-112395">
              <a:lnSpc>
                <a:spcPts val="790"/>
              </a:lnSpc>
              <a:spcBef>
                <a:spcPts val="210"/>
              </a:spcBef>
              <a:buAutoNum type="arabicPeriod" startAt="6"/>
              <a:tabLst>
                <a:tab pos="112395" algn="l"/>
              </a:tabLst>
            </a:pP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специфікації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поз.1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враховано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витрати</a:t>
            </a:r>
            <a:r>
              <a:rPr dirty="0" sz="700" spc="6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5.7%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</a:t>
            </a:r>
            <a:r>
              <a:rPr dirty="0" sz="700" spc="7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стержнів,</a:t>
            </a:r>
            <a:r>
              <a:rPr dirty="0" sz="700" spc="-1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поз.2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враховано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витрати</a:t>
            </a:r>
            <a:r>
              <a:rPr dirty="0" sz="700" spc="6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4.6%</a:t>
            </a:r>
            <a:r>
              <a:rPr dirty="0" sz="700" spc="8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нахлест</a:t>
            </a:r>
            <a:r>
              <a:rPr dirty="0" sz="700" spc="75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стержнів.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21" name="object 4221" descr=""/>
          <p:cNvSpPr txBox="1"/>
          <p:nvPr/>
        </p:nvSpPr>
        <p:spPr>
          <a:xfrm>
            <a:off x="17117612" y="13699276"/>
            <a:ext cx="1666875" cy="295910"/>
          </a:xfrm>
          <a:prstGeom prst="rect">
            <a:avLst/>
          </a:prstGeom>
        </p:spPr>
        <p:txBody>
          <a:bodyPr wrap="square" lIns="0" tIns="9525" rIns="0" bIns="0" rtlCol="0" vert="horz">
            <a:spAutoFit/>
          </a:bodyPr>
          <a:lstStyle/>
          <a:p>
            <a:pPr algn="ctr" marL="190500" marR="178435" indent="-1270">
              <a:lnSpc>
                <a:spcPct val="108700"/>
              </a:lnSpc>
              <a:spcBef>
                <a:spcPts val="75"/>
              </a:spcBef>
            </a:pP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0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нижньої</a:t>
            </a:r>
            <a:r>
              <a:rPr dirty="0" sz="550" spc="105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арматури</a:t>
            </a:r>
            <a:r>
              <a:rPr dirty="0" sz="550" spc="-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Схема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розташування</a:t>
            </a:r>
            <a:r>
              <a:rPr dirty="0" sz="550" spc="12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верхньої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10" i="1">
                <a:latin typeface="ISOCPEUR"/>
                <a:cs typeface="ISOCPEUR"/>
              </a:rPr>
              <a:t>арматури</a:t>
            </a:r>
            <a:endParaRPr sz="550">
              <a:latin typeface="ISOCPEUR"/>
              <a:cs typeface="ISOCPEUR"/>
            </a:endParaRPr>
          </a:p>
          <a:p>
            <a:pPr algn="ctr">
              <a:lnSpc>
                <a:spcPct val="100000"/>
              </a:lnSpc>
              <a:spcBef>
                <a:spcPts val="50"/>
              </a:spcBef>
            </a:pPr>
            <a:r>
              <a:rPr dirty="0" sz="550" i="1">
                <a:latin typeface="ISOCPEUR"/>
                <a:cs typeface="ISOCPEUR"/>
              </a:rPr>
              <a:t>Специфікація</a:t>
            </a:r>
            <a:r>
              <a:rPr dirty="0" sz="550" spc="14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фундаментної</a:t>
            </a:r>
            <a:r>
              <a:rPr dirty="0" sz="550" spc="14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плити</a:t>
            </a:r>
            <a:r>
              <a:rPr dirty="0" sz="550" spc="14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монолітної</a:t>
            </a:r>
            <a:r>
              <a:rPr dirty="0" sz="550" spc="15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ФМ</a:t>
            </a:r>
            <a:r>
              <a:rPr dirty="0" sz="550" spc="-13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-</a:t>
            </a:r>
            <a:r>
              <a:rPr dirty="0" sz="550" spc="-50" i="1">
                <a:latin typeface="ISOCPEUR"/>
                <a:cs typeface="ISOCPEUR"/>
              </a:rPr>
              <a:t>1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4222" name="object 4222" descr=""/>
          <p:cNvSpPr txBox="1"/>
          <p:nvPr/>
        </p:nvSpPr>
        <p:spPr>
          <a:xfrm>
            <a:off x="17014394" y="8578830"/>
            <a:ext cx="1446530" cy="181610"/>
          </a:xfrm>
          <a:prstGeom prst="rect">
            <a:avLst/>
          </a:prstGeom>
        </p:spPr>
        <p:txBody>
          <a:bodyPr wrap="square" lIns="0" tIns="1524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dirty="0" sz="1000" i="1">
                <a:latin typeface="ISOCPEUR"/>
                <a:cs typeface="ISOCPEUR"/>
              </a:rPr>
              <a:t>Специфікація</a:t>
            </a:r>
            <a:r>
              <a:rPr dirty="0" sz="1000" spc="30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на</a:t>
            </a:r>
            <a:r>
              <a:rPr dirty="0" sz="1000" spc="35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ПЧт</a:t>
            </a:r>
            <a:r>
              <a:rPr dirty="0" sz="1000" spc="40" i="1">
                <a:latin typeface="ISOCPEUR"/>
                <a:cs typeface="ISOCPEUR"/>
              </a:rPr>
              <a:t> </a:t>
            </a:r>
            <a:r>
              <a:rPr dirty="0" sz="1000" i="1">
                <a:latin typeface="ISOCPEUR"/>
                <a:cs typeface="ISOCPEUR"/>
              </a:rPr>
              <a:t>-</a:t>
            </a:r>
            <a:r>
              <a:rPr dirty="0" sz="1000" spc="35" i="1">
                <a:latin typeface="ISOCPEUR"/>
                <a:cs typeface="ISOCPEUR"/>
              </a:rPr>
              <a:t> </a:t>
            </a:r>
            <a:r>
              <a:rPr dirty="0" sz="1000" spc="-25" i="1">
                <a:latin typeface="ISOCPEUR"/>
                <a:cs typeface="ISOCPEUR"/>
              </a:rPr>
              <a:t>12</a:t>
            </a:r>
            <a:endParaRPr sz="1000">
              <a:latin typeface="ISOCPEUR"/>
              <a:cs typeface="ISOCPEUR"/>
            </a:endParaRPr>
          </a:p>
        </p:txBody>
      </p:sp>
      <p:sp>
        <p:nvSpPr>
          <p:cNvPr id="4223" name="object 4223" descr=""/>
          <p:cNvSpPr txBox="1"/>
          <p:nvPr/>
        </p:nvSpPr>
        <p:spPr>
          <a:xfrm>
            <a:off x="15609805" y="8962688"/>
            <a:ext cx="21082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20" i="1">
                <a:latin typeface="ISOCPEUR"/>
                <a:cs typeface="ISOCPEUR"/>
              </a:rPr>
              <a:t>Поз.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24" name="object 4224" descr=""/>
          <p:cNvSpPr txBox="1"/>
          <p:nvPr/>
        </p:nvSpPr>
        <p:spPr>
          <a:xfrm>
            <a:off x="17043739" y="8951556"/>
            <a:ext cx="6794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Найменування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25" name="object 4225" descr=""/>
          <p:cNvSpPr txBox="1"/>
          <p:nvPr/>
        </p:nvSpPr>
        <p:spPr>
          <a:xfrm>
            <a:off x="16711820" y="9226808"/>
            <a:ext cx="133985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Паля</a:t>
            </a:r>
            <a:r>
              <a:rPr dirty="0" sz="850" spc="114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буроін'</a:t>
            </a:r>
            <a:r>
              <a:rPr dirty="0" sz="850" spc="-22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єкційна</a:t>
            </a:r>
            <a:r>
              <a:rPr dirty="0" sz="850" spc="114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ПЧт-</a:t>
            </a:r>
            <a:r>
              <a:rPr dirty="0" sz="850" spc="-25" i="1">
                <a:latin typeface="ISOCPEUR"/>
                <a:cs typeface="ISOCPEUR"/>
              </a:rPr>
              <a:t>12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26" name="object 4226" descr=""/>
          <p:cNvSpPr txBox="1"/>
          <p:nvPr/>
        </p:nvSpPr>
        <p:spPr>
          <a:xfrm>
            <a:off x="18817488" y="8902983"/>
            <a:ext cx="1183005" cy="483234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63500">
              <a:lnSpc>
                <a:spcPts val="98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Кiльк</a:t>
            </a:r>
            <a:r>
              <a:rPr dirty="0" sz="850" spc="55" i="1">
                <a:latin typeface="ISOCPEUR"/>
                <a:cs typeface="ISOCPEUR"/>
              </a:rPr>
              <a:t> </a:t>
            </a:r>
            <a:r>
              <a:rPr dirty="0" baseline="3267" sz="1275" i="1">
                <a:latin typeface="ISOCPEUR"/>
                <a:cs typeface="ISOCPEUR"/>
              </a:rPr>
              <a:t>Масса</a:t>
            </a:r>
            <a:r>
              <a:rPr dirty="0" baseline="3267" sz="1275" spc="254" i="1">
                <a:latin typeface="ISOCPEUR"/>
                <a:cs typeface="ISOCPEUR"/>
              </a:rPr>
              <a:t> </a:t>
            </a:r>
            <a:r>
              <a:rPr dirty="0" baseline="-26143" sz="1275" spc="-15" i="1">
                <a:latin typeface="ISOCPEUR"/>
                <a:cs typeface="ISOCPEUR"/>
              </a:rPr>
              <a:t>Примiтка</a:t>
            </a:r>
            <a:endParaRPr baseline="-26143" sz="1275">
              <a:latin typeface="ISOCPEUR"/>
              <a:cs typeface="ISOCPEUR"/>
            </a:endParaRPr>
          </a:p>
          <a:p>
            <a:pPr marL="174625">
              <a:lnSpc>
                <a:spcPts val="980"/>
              </a:lnSpc>
              <a:tabLst>
                <a:tab pos="344170" algn="l"/>
              </a:tabLst>
            </a:pPr>
            <a:r>
              <a:rPr dirty="0" sz="850" spc="-50" i="1">
                <a:latin typeface="ISOCPEUR"/>
                <a:cs typeface="ISOCPEUR"/>
              </a:rPr>
              <a:t>.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baseline="3267" sz="1275" spc="-15" i="1">
                <a:latin typeface="ISOCPEUR"/>
                <a:cs typeface="ISOCPEUR"/>
              </a:rPr>
              <a:t>од.,кг</a:t>
            </a:r>
            <a:endParaRPr baseline="3267" sz="1275">
              <a:latin typeface="ISOCPEUR"/>
              <a:cs typeface="ISOCPEUR"/>
            </a:endParaRPr>
          </a:p>
          <a:p>
            <a:pPr marL="114935">
              <a:lnSpc>
                <a:spcPct val="100000"/>
              </a:lnSpc>
              <a:spcBef>
                <a:spcPts val="770"/>
              </a:spcBef>
            </a:pPr>
            <a:r>
              <a:rPr dirty="0" sz="700" spc="-25" i="1"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27" name="object 4227" descr=""/>
          <p:cNvSpPr txBox="1"/>
          <p:nvPr/>
        </p:nvSpPr>
        <p:spPr>
          <a:xfrm>
            <a:off x="17128743" y="9418066"/>
            <a:ext cx="508634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u="sng" sz="8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Матеріали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28" name="object 4228" descr=""/>
          <p:cNvSpPr txBox="1"/>
          <p:nvPr/>
        </p:nvSpPr>
        <p:spPr>
          <a:xfrm>
            <a:off x="17044751" y="9619444"/>
            <a:ext cx="67500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Бетон</a:t>
            </a:r>
            <a:r>
              <a:rPr dirty="0" sz="850" spc="7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С</a:t>
            </a:r>
            <a:r>
              <a:rPr dirty="0" sz="850" spc="-24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20/25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29" name="object 4229" descr=""/>
          <p:cNvSpPr txBox="1"/>
          <p:nvPr/>
        </p:nvSpPr>
        <p:spPr>
          <a:xfrm>
            <a:off x="18910789" y="9582331"/>
            <a:ext cx="182880" cy="23622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marL="62230" marR="5080" indent="-50165">
              <a:lnSpc>
                <a:spcPts val="780"/>
              </a:lnSpc>
              <a:spcBef>
                <a:spcPts val="204"/>
              </a:spcBef>
            </a:pPr>
            <a:r>
              <a:rPr dirty="0" sz="700" i="1">
                <a:latin typeface="ISOCPEUR"/>
                <a:cs typeface="ISOCPEUR"/>
              </a:rPr>
              <a:t>куб</a:t>
            </a:r>
            <a:r>
              <a:rPr dirty="0" sz="700" spc="-1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.</a:t>
            </a:r>
            <a:r>
              <a:rPr dirty="0" sz="700" spc="-50" i="1">
                <a:latin typeface="ISOCPEUR"/>
                <a:cs typeface="ISOCPEUR"/>
              </a:rPr>
              <a:t> м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0" name="object 4230" descr=""/>
          <p:cNvSpPr txBox="1"/>
          <p:nvPr/>
        </p:nvSpPr>
        <p:spPr>
          <a:xfrm>
            <a:off x="19207291" y="9625845"/>
            <a:ext cx="17716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2,55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1" name="object 4231" descr=""/>
          <p:cNvSpPr txBox="1"/>
          <p:nvPr/>
        </p:nvSpPr>
        <p:spPr>
          <a:xfrm>
            <a:off x="19574629" y="9625845"/>
            <a:ext cx="27622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440,88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2" name="object 4232" descr=""/>
          <p:cNvSpPr txBox="1"/>
          <p:nvPr/>
        </p:nvSpPr>
        <p:spPr>
          <a:xfrm>
            <a:off x="16760394" y="9799572"/>
            <a:ext cx="124015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Просторовий</a:t>
            </a:r>
            <a:r>
              <a:rPr dirty="0" sz="850" spc="10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каркас</a:t>
            </a:r>
            <a:r>
              <a:rPr dirty="0" sz="850" spc="10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ПК</a:t>
            </a:r>
            <a:r>
              <a:rPr dirty="0" sz="850" spc="-229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-</a:t>
            </a:r>
            <a:r>
              <a:rPr dirty="0" sz="850" spc="-50" i="1">
                <a:latin typeface="ISOCPEUR"/>
                <a:cs typeface="ISOCPEUR"/>
              </a:rPr>
              <a:t>1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33" name="object 4233" descr=""/>
          <p:cNvSpPr txBox="1"/>
          <p:nvPr/>
        </p:nvSpPr>
        <p:spPr>
          <a:xfrm>
            <a:off x="18919897" y="9823175"/>
            <a:ext cx="14287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173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4" name="object 4234" descr=""/>
          <p:cNvSpPr txBox="1"/>
          <p:nvPr/>
        </p:nvSpPr>
        <p:spPr>
          <a:xfrm>
            <a:off x="17209699" y="9994879"/>
            <a:ext cx="34544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u="sng" sz="850" spc="-10" i="1">
                <a:uFill>
                  <a:solidFill>
                    <a:srgbClr val="000000"/>
                  </a:solidFill>
                </a:uFill>
                <a:latin typeface="ISOCPEUR"/>
                <a:cs typeface="ISOCPEUR"/>
              </a:rPr>
              <a:t>Деталі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35" name="object 4235" descr=""/>
          <p:cNvSpPr txBox="1"/>
          <p:nvPr/>
        </p:nvSpPr>
        <p:spPr>
          <a:xfrm>
            <a:off x="15674570" y="10205693"/>
            <a:ext cx="565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6" name="object 4236" descr=""/>
          <p:cNvSpPr txBox="1"/>
          <p:nvPr/>
        </p:nvSpPr>
        <p:spPr>
          <a:xfrm>
            <a:off x="16572169" y="10188161"/>
            <a:ext cx="161099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∅16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А500С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ДСТУ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3760:2019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L=8500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37" name="object 4237" descr=""/>
          <p:cNvSpPr txBox="1"/>
          <p:nvPr/>
        </p:nvSpPr>
        <p:spPr>
          <a:xfrm>
            <a:off x="18961388" y="10205693"/>
            <a:ext cx="45275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19710" algn="l"/>
              </a:tabLst>
            </a:pPr>
            <a:r>
              <a:rPr dirty="0" sz="700" spc="-50" i="1">
                <a:latin typeface="ISOCPEUR"/>
                <a:cs typeface="ISOCPEUR"/>
              </a:rPr>
              <a:t>8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13,416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4238" name="object 4238" descr=""/>
          <p:cNvSpPr txBox="1"/>
          <p:nvPr/>
        </p:nvSpPr>
        <p:spPr>
          <a:xfrm>
            <a:off x="19561474" y="10199621"/>
            <a:ext cx="29464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107,328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39" name="object 4239" descr=""/>
          <p:cNvSpPr txBox="1"/>
          <p:nvPr/>
        </p:nvSpPr>
        <p:spPr>
          <a:xfrm>
            <a:off x="15675581" y="10396952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0" name="object 4240" descr=""/>
          <p:cNvSpPr txBox="1"/>
          <p:nvPr/>
        </p:nvSpPr>
        <p:spPr>
          <a:xfrm>
            <a:off x="16598481" y="10379420"/>
            <a:ext cx="1559560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∅10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А500С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ДСТУ</a:t>
            </a:r>
            <a:r>
              <a:rPr dirty="0" sz="850" spc="6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3760:2019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L=990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41" name="object 4241" descr=""/>
          <p:cNvSpPr txBox="1"/>
          <p:nvPr/>
        </p:nvSpPr>
        <p:spPr>
          <a:xfrm>
            <a:off x="18941149" y="10396952"/>
            <a:ext cx="10604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5" i="1">
                <a:latin typeface="ISOCPEUR"/>
                <a:cs typeface="ISOCPEUR"/>
              </a:rPr>
              <a:t>41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2" name="object 4242" descr=""/>
          <p:cNvSpPr txBox="1"/>
          <p:nvPr/>
        </p:nvSpPr>
        <p:spPr>
          <a:xfrm>
            <a:off x="19209315" y="10390880"/>
            <a:ext cx="16510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20" i="1">
                <a:latin typeface="ISOCPEUR"/>
                <a:cs typeface="ISOCPEUR"/>
              </a:rPr>
              <a:t>0,61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3" name="object 4243" descr=""/>
          <p:cNvSpPr txBox="1"/>
          <p:nvPr/>
        </p:nvSpPr>
        <p:spPr>
          <a:xfrm>
            <a:off x="19608024" y="10390880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25,01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4" name="object 4244" descr=""/>
          <p:cNvSpPr txBox="1"/>
          <p:nvPr/>
        </p:nvSpPr>
        <p:spPr>
          <a:xfrm>
            <a:off x="15675581" y="10588211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3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5" name="object 4245" descr=""/>
          <p:cNvSpPr txBox="1"/>
          <p:nvPr/>
        </p:nvSpPr>
        <p:spPr>
          <a:xfrm>
            <a:off x="16729022" y="10570678"/>
            <a:ext cx="130746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5х50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ДСТУ</a:t>
            </a:r>
            <a:r>
              <a:rPr dirty="0" sz="850" spc="9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8540:2015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L=860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46" name="object 4246" descr=""/>
          <p:cNvSpPr txBox="1"/>
          <p:nvPr/>
        </p:nvSpPr>
        <p:spPr>
          <a:xfrm>
            <a:off x="18962399" y="10588211"/>
            <a:ext cx="692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0" i="1">
                <a:latin typeface="ISOCPEUR"/>
                <a:cs typeface="ISOCPEUR"/>
              </a:rPr>
              <a:t>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7" name="object 4247" descr=""/>
          <p:cNvSpPr txBox="1"/>
          <p:nvPr/>
        </p:nvSpPr>
        <p:spPr>
          <a:xfrm>
            <a:off x="19185028" y="10582139"/>
            <a:ext cx="208279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1,687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8" name="object 4248" descr=""/>
          <p:cNvSpPr txBox="1"/>
          <p:nvPr/>
        </p:nvSpPr>
        <p:spPr>
          <a:xfrm>
            <a:off x="19598916" y="10582139"/>
            <a:ext cx="2266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8,435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49" name="object 4249" descr=""/>
          <p:cNvSpPr txBox="1"/>
          <p:nvPr/>
        </p:nvSpPr>
        <p:spPr>
          <a:xfrm>
            <a:off x="15674570" y="10779469"/>
            <a:ext cx="749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15" i="1">
                <a:latin typeface="ISOCPEUR"/>
                <a:cs typeface="ISOCPEUR"/>
              </a:rPr>
              <a:t>4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4250" name="object 4250" descr=""/>
          <p:cNvSpPr txBox="1"/>
          <p:nvPr/>
        </p:nvSpPr>
        <p:spPr>
          <a:xfrm>
            <a:off x="16725986" y="10761937"/>
            <a:ext cx="1313815" cy="15938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850" i="1">
                <a:latin typeface="ISOCPEUR"/>
                <a:cs typeface="ISOCPEUR"/>
              </a:rPr>
              <a:t>5х50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ДСТУ</a:t>
            </a:r>
            <a:r>
              <a:rPr dirty="0" sz="850" spc="90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8540:2015</a:t>
            </a:r>
            <a:r>
              <a:rPr dirty="0" sz="850" spc="8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L=420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4251" name="object 4251" descr=""/>
          <p:cNvSpPr txBox="1"/>
          <p:nvPr/>
        </p:nvSpPr>
        <p:spPr>
          <a:xfrm>
            <a:off x="18942160" y="10779469"/>
            <a:ext cx="468630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  <a:tabLst>
                <a:tab pos="254000" algn="l"/>
              </a:tabLst>
            </a:pPr>
            <a:r>
              <a:rPr dirty="0" sz="700" spc="-25" i="1">
                <a:latin typeface="ISOCPEUR"/>
                <a:cs typeface="ISOCPEUR"/>
              </a:rPr>
              <a:t>20</a:t>
            </a:r>
            <a:r>
              <a:rPr dirty="0" sz="700" i="1">
                <a:latin typeface="ISOCPEUR"/>
                <a:cs typeface="ISOCPEUR"/>
              </a:rPr>
              <a:t>	</a:t>
            </a:r>
            <a:r>
              <a:rPr dirty="0" baseline="3968" sz="1050" spc="-15" i="1">
                <a:latin typeface="ISOCPEUR"/>
                <a:cs typeface="ISOCPEUR"/>
              </a:rPr>
              <a:t>0,824</a:t>
            </a:r>
            <a:endParaRPr baseline="3968" sz="1050">
              <a:latin typeface="ISOCPEUR"/>
              <a:cs typeface="ISOCPEUR"/>
            </a:endParaRPr>
          </a:p>
        </p:txBody>
      </p:sp>
      <p:sp>
        <p:nvSpPr>
          <p:cNvPr id="4252" name="object 4252" descr=""/>
          <p:cNvSpPr txBox="1"/>
          <p:nvPr/>
        </p:nvSpPr>
        <p:spPr>
          <a:xfrm>
            <a:off x="19600941" y="10773398"/>
            <a:ext cx="21399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spc="-10" i="1">
                <a:latin typeface="ISOCPEUR"/>
                <a:cs typeface="ISOCPEUR"/>
              </a:rPr>
              <a:t>16,48</a:t>
            </a:r>
            <a:endParaRPr sz="700">
              <a:latin typeface="ISOCPEUR"/>
              <a:cs typeface="ISOCPEUR"/>
            </a:endParaRPr>
          </a:p>
        </p:txBody>
      </p:sp>
      <p:grpSp>
        <p:nvGrpSpPr>
          <p:cNvPr id="4253" name="object 4253" descr=""/>
          <p:cNvGrpSpPr/>
          <p:nvPr/>
        </p:nvGrpSpPr>
        <p:grpSpPr>
          <a:xfrm>
            <a:off x="1707022" y="8866340"/>
            <a:ext cx="18257520" cy="5000625"/>
            <a:chOff x="1707022" y="8866340"/>
            <a:chExt cx="18257520" cy="5000625"/>
          </a:xfrm>
        </p:grpSpPr>
        <p:sp>
          <p:nvSpPr>
            <p:cNvPr id="4254" name="object 4254" descr=""/>
            <p:cNvSpPr/>
            <p:nvPr/>
          </p:nvSpPr>
          <p:spPr>
            <a:xfrm>
              <a:off x="15537501" y="8871102"/>
              <a:ext cx="4422775" cy="358775"/>
            </a:xfrm>
            <a:custGeom>
              <a:avLst/>
              <a:gdLst/>
              <a:ahLst/>
              <a:cxnLst/>
              <a:rect l="l" t="t" r="r" b="b"/>
              <a:pathLst>
                <a:path w="4422775" h="358775">
                  <a:moveTo>
                    <a:pt x="0" y="0"/>
                  </a:moveTo>
                  <a:lnTo>
                    <a:pt x="4422227" y="0"/>
                  </a:lnTo>
                </a:path>
                <a:path w="4422775" h="358775">
                  <a:moveTo>
                    <a:pt x="0" y="358230"/>
                  </a:moveTo>
                  <a:lnTo>
                    <a:pt x="4422227" y="35823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5" name="object 4255" descr=""/>
            <p:cNvSpPr/>
            <p:nvPr/>
          </p:nvSpPr>
          <p:spPr>
            <a:xfrm>
              <a:off x="15537501" y="9420592"/>
              <a:ext cx="4422775" cy="1530350"/>
            </a:xfrm>
            <a:custGeom>
              <a:avLst/>
              <a:gdLst/>
              <a:ahLst/>
              <a:cxnLst/>
              <a:rect l="l" t="t" r="r" b="b"/>
              <a:pathLst>
                <a:path w="4422775" h="1530350">
                  <a:moveTo>
                    <a:pt x="0" y="0"/>
                  </a:moveTo>
                  <a:lnTo>
                    <a:pt x="4422227" y="0"/>
                  </a:lnTo>
                </a:path>
                <a:path w="4422775" h="1530350">
                  <a:moveTo>
                    <a:pt x="0" y="191258"/>
                  </a:moveTo>
                  <a:lnTo>
                    <a:pt x="4422227" y="191258"/>
                  </a:lnTo>
                </a:path>
                <a:path w="4422775" h="1530350">
                  <a:moveTo>
                    <a:pt x="0" y="382517"/>
                  </a:moveTo>
                  <a:lnTo>
                    <a:pt x="4422227" y="382517"/>
                  </a:lnTo>
                </a:path>
                <a:path w="4422775" h="1530350">
                  <a:moveTo>
                    <a:pt x="0" y="573776"/>
                  </a:moveTo>
                  <a:lnTo>
                    <a:pt x="4422227" y="573776"/>
                  </a:lnTo>
                </a:path>
                <a:path w="4422775" h="1530350">
                  <a:moveTo>
                    <a:pt x="0" y="765035"/>
                  </a:moveTo>
                  <a:lnTo>
                    <a:pt x="4422227" y="765035"/>
                  </a:lnTo>
                </a:path>
                <a:path w="4422775" h="1530350">
                  <a:moveTo>
                    <a:pt x="0" y="956294"/>
                  </a:moveTo>
                  <a:lnTo>
                    <a:pt x="4422227" y="956294"/>
                  </a:lnTo>
                </a:path>
                <a:path w="4422775" h="1530350">
                  <a:moveTo>
                    <a:pt x="0" y="1147552"/>
                  </a:moveTo>
                  <a:lnTo>
                    <a:pt x="4422227" y="1147552"/>
                  </a:lnTo>
                </a:path>
                <a:path w="4422775" h="1530350">
                  <a:moveTo>
                    <a:pt x="0" y="1338811"/>
                  </a:moveTo>
                  <a:lnTo>
                    <a:pt x="4422227" y="1338811"/>
                  </a:lnTo>
                </a:path>
                <a:path w="4422775" h="1530350">
                  <a:moveTo>
                    <a:pt x="0" y="1530070"/>
                  </a:moveTo>
                  <a:lnTo>
                    <a:pt x="4422227" y="1530070"/>
                  </a:lnTo>
                </a:path>
              </a:pathLst>
            </a:custGeom>
            <a:ln w="5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6" name="object 4256" descr=""/>
            <p:cNvSpPr/>
            <p:nvPr/>
          </p:nvSpPr>
          <p:spPr>
            <a:xfrm>
              <a:off x="15537501" y="8871102"/>
              <a:ext cx="4422775" cy="2079625"/>
            </a:xfrm>
            <a:custGeom>
              <a:avLst/>
              <a:gdLst/>
              <a:ahLst/>
              <a:cxnLst/>
              <a:rect l="l" t="t" r="r" b="b"/>
              <a:pathLst>
                <a:path w="4422775" h="2079625">
                  <a:moveTo>
                    <a:pt x="0" y="0"/>
                  </a:moveTo>
                  <a:lnTo>
                    <a:pt x="0" y="2079560"/>
                  </a:lnTo>
                </a:path>
                <a:path w="4422775" h="2079625">
                  <a:moveTo>
                    <a:pt x="358230" y="0"/>
                  </a:moveTo>
                  <a:lnTo>
                    <a:pt x="358230" y="2079560"/>
                  </a:lnTo>
                </a:path>
                <a:path w="4422775" h="2079625">
                  <a:moveTo>
                    <a:pt x="3346523" y="0"/>
                  </a:moveTo>
                  <a:lnTo>
                    <a:pt x="3346523" y="2079560"/>
                  </a:lnTo>
                </a:path>
                <a:path w="4422775" h="2079625">
                  <a:moveTo>
                    <a:pt x="3585343" y="0"/>
                  </a:moveTo>
                  <a:lnTo>
                    <a:pt x="3585343" y="2079560"/>
                  </a:lnTo>
                </a:path>
                <a:path w="4422775" h="2079625">
                  <a:moveTo>
                    <a:pt x="3943574" y="0"/>
                  </a:moveTo>
                  <a:lnTo>
                    <a:pt x="3943574" y="2079560"/>
                  </a:lnTo>
                </a:path>
                <a:path w="4422775" h="2079625">
                  <a:moveTo>
                    <a:pt x="4422227" y="0"/>
                  </a:moveTo>
                  <a:lnTo>
                    <a:pt x="4422227" y="2079560"/>
                  </a:lnTo>
                </a:path>
              </a:pathLst>
            </a:custGeom>
            <a:ln w="91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7" name="object 4257" descr=""/>
            <p:cNvSpPr/>
            <p:nvPr/>
          </p:nvSpPr>
          <p:spPr>
            <a:xfrm>
              <a:off x="6717333" y="13233625"/>
              <a:ext cx="2600325" cy="12700"/>
            </a:xfrm>
            <a:custGeom>
              <a:avLst/>
              <a:gdLst/>
              <a:ahLst/>
              <a:cxnLst/>
              <a:rect l="l" t="t" r="r" b="b"/>
              <a:pathLst>
                <a:path w="2600325" h="12700">
                  <a:moveTo>
                    <a:pt x="0" y="0"/>
                  </a:moveTo>
                  <a:lnTo>
                    <a:pt x="2599703" y="0"/>
                  </a:lnTo>
                  <a:lnTo>
                    <a:pt x="0" y="0"/>
                  </a:lnTo>
                  <a:lnTo>
                    <a:pt x="0" y="12143"/>
                  </a:lnTo>
                  <a:lnTo>
                    <a:pt x="2599703" y="12143"/>
                  </a:lnTo>
                  <a:lnTo>
                    <a:pt x="2599703" y="0"/>
                  </a:lnTo>
                </a:path>
              </a:pathLst>
            </a:custGeom>
            <a:ln w="6071">
              <a:solidFill>
                <a:srgbClr val="21336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8" name="object 4258" descr=""/>
            <p:cNvSpPr/>
            <p:nvPr/>
          </p:nvSpPr>
          <p:spPr>
            <a:xfrm>
              <a:off x="6769954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59" name="object 4259" descr=""/>
            <p:cNvSpPr/>
            <p:nvPr/>
          </p:nvSpPr>
          <p:spPr>
            <a:xfrm>
              <a:off x="678209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0" name="object 4260" descr=""/>
            <p:cNvSpPr/>
            <p:nvPr/>
          </p:nvSpPr>
          <p:spPr>
            <a:xfrm>
              <a:off x="678209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1" name="object 4261" descr=""/>
            <p:cNvSpPr/>
            <p:nvPr/>
          </p:nvSpPr>
          <p:spPr>
            <a:xfrm>
              <a:off x="678108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2" name="object 4262" descr=""/>
            <p:cNvSpPr/>
            <p:nvPr/>
          </p:nvSpPr>
          <p:spPr>
            <a:xfrm>
              <a:off x="678108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3" name="object 4263" descr=""/>
            <p:cNvSpPr/>
            <p:nvPr/>
          </p:nvSpPr>
          <p:spPr>
            <a:xfrm>
              <a:off x="6779061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4" name="object 4264" descr=""/>
            <p:cNvSpPr/>
            <p:nvPr/>
          </p:nvSpPr>
          <p:spPr>
            <a:xfrm>
              <a:off x="6779061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5" name="object 4265" descr=""/>
            <p:cNvSpPr/>
            <p:nvPr/>
          </p:nvSpPr>
          <p:spPr>
            <a:xfrm>
              <a:off x="6778050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6" name="object 4266" descr=""/>
            <p:cNvSpPr/>
            <p:nvPr/>
          </p:nvSpPr>
          <p:spPr>
            <a:xfrm>
              <a:off x="6778050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7" name="object 4267" descr=""/>
            <p:cNvSpPr/>
            <p:nvPr/>
          </p:nvSpPr>
          <p:spPr>
            <a:xfrm>
              <a:off x="6777038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68" name="object 4268" descr=""/>
            <p:cNvSpPr/>
            <p:nvPr/>
          </p:nvSpPr>
          <p:spPr>
            <a:xfrm>
              <a:off x="6777038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69" name="object 4269" descr=""/>
            <p:cNvSpPr/>
            <p:nvPr/>
          </p:nvSpPr>
          <p:spPr>
            <a:xfrm>
              <a:off x="6776026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0" name="object 4270" descr=""/>
            <p:cNvSpPr/>
            <p:nvPr/>
          </p:nvSpPr>
          <p:spPr>
            <a:xfrm>
              <a:off x="6776026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1" name="object 4271" descr=""/>
            <p:cNvSpPr/>
            <p:nvPr/>
          </p:nvSpPr>
          <p:spPr>
            <a:xfrm>
              <a:off x="6775014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2" name="object 4272" descr=""/>
            <p:cNvSpPr/>
            <p:nvPr/>
          </p:nvSpPr>
          <p:spPr>
            <a:xfrm>
              <a:off x="6775014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3" name="object 4273" descr=""/>
            <p:cNvSpPr/>
            <p:nvPr/>
          </p:nvSpPr>
          <p:spPr>
            <a:xfrm>
              <a:off x="6774002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4" name="object 4274" descr=""/>
            <p:cNvSpPr/>
            <p:nvPr/>
          </p:nvSpPr>
          <p:spPr>
            <a:xfrm>
              <a:off x="6774002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5" name="object 4275" descr=""/>
            <p:cNvSpPr/>
            <p:nvPr/>
          </p:nvSpPr>
          <p:spPr>
            <a:xfrm>
              <a:off x="6772990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6" name="object 4276" descr=""/>
            <p:cNvSpPr/>
            <p:nvPr/>
          </p:nvSpPr>
          <p:spPr>
            <a:xfrm>
              <a:off x="6772990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7" name="object 4277" descr=""/>
            <p:cNvSpPr/>
            <p:nvPr/>
          </p:nvSpPr>
          <p:spPr>
            <a:xfrm>
              <a:off x="6771978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78" name="object 4278" descr=""/>
            <p:cNvSpPr/>
            <p:nvPr/>
          </p:nvSpPr>
          <p:spPr>
            <a:xfrm>
              <a:off x="6771978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79" name="object 4279" descr=""/>
            <p:cNvSpPr/>
            <p:nvPr/>
          </p:nvSpPr>
          <p:spPr>
            <a:xfrm>
              <a:off x="677197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0" name="object 4280" descr=""/>
            <p:cNvSpPr/>
            <p:nvPr/>
          </p:nvSpPr>
          <p:spPr>
            <a:xfrm>
              <a:off x="677197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1" name="object 4281" descr=""/>
            <p:cNvSpPr/>
            <p:nvPr/>
          </p:nvSpPr>
          <p:spPr>
            <a:xfrm>
              <a:off x="6770966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2" name="object 4282" descr=""/>
            <p:cNvSpPr/>
            <p:nvPr/>
          </p:nvSpPr>
          <p:spPr>
            <a:xfrm>
              <a:off x="6770966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3" name="object 4283" descr=""/>
            <p:cNvSpPr/>
            <p:nvPr/>
          </p:nvSpPr>
          <p:spPr>
            <a:xfrm>
              <a:off x="677096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4" name="object 4284" descr=""/>
            <p:cNvSpPr/>
            <p:nvPr/>
          </p:nvSpPr>
          <p:spPr>
            <a:xfrm>
              <a:off x="677096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5" name="object 4285" descr=""/>
            <p:cNvSpPr/>
            <p:nvPr/>
          </p:nvSpPr>
          <p:spPr>
            <a:xfrm>
              <a:off x="6769954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6" name="object 4286" descr=""/>
            <p:cNvSpPr/>
            <p:nvPr/>
          </p:nvSpPr>
          <p:spPr>
            <a:xfrm>
              <a:off x="6769954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7" name="object 4287" descr=""/>
            <p:cNvSpPr/>
            <p:nvPr/>
          </p:nvSpPr>
          <p:spPr>
            <a:xfrm>
              <a:off x="6769954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88" name="object 4288" descr=""/>
            <p:cNvSpPr/>
            <p:nvPr/>
          </p:nvSpPr>
          <p:spPr>
            <a:xfrm>
              <a:off x="6769954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89" name="object 4289" descr=""/>
            <p:cNvSpPr/>
            <p:nvPr/>
          </p:nvSpPr>
          <p:spPr>
            <a:xfrm>
              <a:off x="6769954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0" name="object 4290" descr=""/>
            <p:cNvSpPr/>
            <p:nvPr/>
          </p:nvSpPr>
          <p:spPr>
            <a:xfrm>
              <a:off x="6769954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1" name="object 4291" descr=""/>
            <p:cNvSpPr/>
            <p:nvPr/>
          </p:nvSpPr>
          <p:spPr>
            <a:xfrm>
              <a:off x="6769954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2" name="object 4292" descr=""/>
            <p:cNvSpPr/>
            <p:nvPr/>
          </p:nvSpPr>
          <p:spPr>
            <a:xfrm>
              <a:off x="6769954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3" name="object 4293" descr=""/>
            <p:cNvSpPr/>
            <p:nvPr/>
          </p:nvSpPr>
          <p:spPr>
            <a:xfrm>
              <a:off x="6769954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4" name="object 4294" descr=""/>
            <p:cNvSpPr/>
            <p:nvPr/>
          </p:nvSpPr>
          <p:spPr>
            <a:xfrm>
              <a:off x="6769954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5" name="object 4295" descr=""/>
            <p:cNvSpPr/>
            <p:nvPr/>
          </p:nvSpPr>
          <p:spPr>
            <a:xfrm>
              <a:off x="6769954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6" name="object 4296" descr=""/>
            <p:cNvSpPr/>
            <p:nvPr/>
          </p:nvSpPr>
          <p:spPr>
            <a:xfrm>
              <a:off x="6769954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7" name="object 4297" descr=""/>
            <p:cNvSpPr/>
            <p:nvPr/>
          </p:nvSpPr>
          <p:spPr>
            <a:xfrm>
              <a:off x="677096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298" name="object 4298" descr=""/>
            <p:cNvSpPr/>
            <p:nvPr/>
          </p:nvSpPr>
          <p:spPr>
            <a:xfrm>
              <a:off x="677096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299" name="object 4299" descr=""/>
            <p:cNvSpPr/>
            <p:nvPr/>
          </p:nvSpPr>
          <p:spPr>
            <a:xfrm>
              <a:off x="6770966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0" name="object 4300" descr=""/>
            <p:cNvSpPr/>
            <p:nvPr/>
          </p:nvSpPr>
          <p:spPr>
            <a:xfrm>
              <a:off x="6770966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1" name="object 4301" descr=""/>
            <p:cNvSpPr/>
            <p:nvPr/>
          </p:nvSpPr>
          <p:spPr>
            <a:xfrm>
              <a:off x="677197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2" name="object 4302" descr=""/>
            <p:cNvSpPr/>
            <p:nvPr/>
          </p:nvSpPr>
          <p:spPr>
            <a:xfrm>
              <a:off x="677197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3" name="object 4303" descr=""/>
            <p:cNvSpPr/>
            <p:nvPr/>
          </p:nvSpPr>
          <p:spPr>
            <a:xfrm>
              <a:off x="6771978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4" name="object 4304" descr=""/>
            <p:cNvSpPr/>
            <p:nvPr/>
          </p:nvSpPr>
          <p:spPr>
            <a:xfrm>
              <a:off x="6771978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5" name="object 4305" descr=""/>
            <p:cNvSpPr/>
            <p:nvPr/>
          </p:nvSpPr>
          <p:spPr>
            <a:xfrm>
              <a:off x="6772990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6" name="object 4306" descr=""/>
            <p:cNvSpPr/>
            <p:nvPr/>
          </p:nvSpPr>
          <p:spPr>
            <a:xfrm>
              <a:off x="6772990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7" name="object 4307" descr=""/>
            <p:cNvSpPr/>
            <p:nvPr/>
          </p:nvSpPr>
          <p:spPr>
            <a:xfrm>
              <a:off x="6774002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08" name="object 4308" descr=""/>
            <p:cNvSpPr/>
            <p:nvPr/>
          </p:nvSpPr>
          <p:spPr>
            <a:xfrm>
              <a:off x="6774002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09" name="object 4309" descr=""/>
            <p:cNvSpPr/>
            <p:nvPr/>
          </p:nvSpPr>
          <p:spPr>
            <a:xfrm>
              <a:off x="6775014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0" name="object 4310" descr=""/>
            <p:cNvSpPr/>
            <p:nvPr/>
          </p:nvSpPr>
          <p:spPr>
            <a:xfrm>
              <a:off x="6775014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1" name="object 4311" descr=""/>
            <p:cNvSpPr/>
            <p:nvPr/>
          </p:nvSpPr>
          <p:spPr>
            <a:xfrm>
              <a:off x="6776026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2" name="object 4312" descr=""/>
            <p:cNvSpPr/>
            <p:nvPr/>
          </p:nvSpPr>
          <p:spPr>
            <a:xfrm>
              <a:off x="6776026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3" name="object 4313" descr=""/>
            <p:cNvSpPr/>
            <p:nvPr/>
          </p:nvSpPr>
          <p:spPr>
            <a:xfrm>
              <a:off x="6777038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4" name="object 4314" descr=""/>
            <p:cNvSpPr/>
            <p:nvPr/>
          </p:nvSpPr>
          <p:spPr>
            <a:xfrm>
              <a:off x="6777038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5" name="object 4315" descr=""/>
            <p:cNvSpPr/>
            <p:nvPr/>
          </p:nvSpPr>
          <p:spPr>
            <a:xfrm>
              <a:off x="6778050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6" name="object 4316" descr=""/>
            <p:cNvSpPr/>
            <p:nvPr/>
          </p:nvSpPr>
          <p:spPr>
            <a:xfrm>
              <a:off x="6778050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7" name="object 4317" descr=""/>
            <p:cNvSpPr/>
            <p:nvPr/>
          </p:nvSpPr>
          <p:spPr>
            <a:xfrm>
              <a:off x="6779061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18" name="object 4318" descr=""/>
            <p:cNvSpPr/>
            <p:nvPr/>
          </p:nvSpPr>
          <p:spPr>
            <a:xfrm>
              <a:off x="6779061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19" name="object 4319" descr=""/>
            <p:cNvSpPr/>
            <p:nvPr/>
          </p:nvSpPr>
          <p:spPr>
            <a:xfrm>
              <a:off x="6781085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0" name="object 4320" descr=""/>
            <p:cNvSpPr/>
            <p:nvPr/>
          </p:nvSpPr>
          <p:spPr>
            <a:xfrm>
              <a:off x="6781085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1" name="object 4321" descr=""/>
            <p:cNvSpPr/>
            <p:nvPr/>
          </p:nvSpPr>
          <p:spPr>
            <a:xfrm>
              <a:off x="678108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2" name="object 4322" descr=""/>
            <p:cNvSpPr/>
            <p:nvPr/>
          </p:nvSpPr>
          <p:spPr>
            <a:xfrm>
              <a:off x="678108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3" name="object 4323" descr=""/>
            <p:cNvSpPr/>
            <p:nvPr/>
          </p:nvSpPr>
          <p:spPr>
            <a:xfrm>
              <a:off x="6904544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4" name="object 4324" descr=""/>
            <p:cNvSpPr/>
            <p:nvPr/>
          </p:nvSpPr>
          <p:spPr>
            <a:xfrm>
              <a:off x="691668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5" name="object 4325" descr=""/>
            <p:cNvSpPr/>
            <p:nvPr/>
          </p:nvSpPr>
          <p:spPr>
            <a:xfrm>
              <a:off x="691668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6" name="object 4326" descr=""/>
            <p:cNvSpPr/>
            <p:nvPr/>
          </p:nvSpPr>
          <p:spPr>
            <a:xfrm>
              <a:off x="691567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7" name="object 4327" descr=""/>
            <p:cNvSpPr/>
            <p:nvPr/>
          </p:nvSpPr>
          <p:spPr>
            <a:xfrm>
              <a:off x="691567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28" name="object 4328" descr=""/>
            <p:cNvSpPr/>
            <p:nvPr/>
          </p:nvSpPr>
          <p:spPr>
            <a:xfrm>
              <a:off x="6913651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29" name="object 4329" descr=""/>
            <p:cNvSpPr/>
            <p:nvPr/>
          </p:nvSpPr>
          <p:spPr>
            <a:xfrm>
              <a:off x="6913651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0" name="object 4330" descr=""/>
            <p:cNvSpPr/>
            <p:nvPr/>
          </p:nvSpPr>
          <p:spPr>
            <a:xfrm>
              <a:off x="6912639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1" name="object 4331" descr=""/>
            <p:cNvSpPr/>
            <p:nvPr/>
          </p:nvSpPr>
          <p:spPr>
            <a:xfrm>
              <a:off x="6912639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2" name="object 4332" descr=""/>
            <p:cNvSpPr/>
            <p:nvPr/>
          </p:nvSpPr>
          <p:spPr>
            <a:xfrm>
              <a:off x="691162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3" name="object 4333" descr=""/>
            <p:cNvSpPr/>
            <p:nvPr/>
          </p:nvSpPr>
          <p:spPr>
            <a:xfrm>
              <a:off x="691162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4" name="object 4334" descr=""/>
            <p:cNvSpPr/>
            <p:nvPr/>
          </p:nvSpPr>
          <p:spPr>
            <a:xfrm>
              <a:off x="691061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5" name="object 4335" descr=""/>
            <p:cNvSpPr/>
            <p:nvPr/>
          </p:nvSpPr>
          <p:spPr>
            <a:xfrm>
              <a:off x="691061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6" name="object 4336" descr=""/>
            <p:cNvSpPr/>
            <p:nvPr/>
          </p:nvSpPr>
          <p:spPr>
            <a:xfrm>
              <a:off x="6909603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7" name="object 4337" descr=""/>
            <p:cNvSpPr/>
            <p:nvPr/>
          </p:nvSpPr>
          <p:spPr>
            <a:xfrm>
              <a:off x="6909604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38" name="object 4338" descr=""/>
            <p:cNvSpPr/>
            <p:nvPr/>
          </p:nvSpPr>
          <p:spPr>
            <a:xfrm>
              <a:off x="6908591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39" name="object 4339" descr=""/>
            <p:cNvSpPr/>
            <p:nvPr/>
          </p:nvSpPr>
          <p:spPr>
            <a:xfrm>
              <a:off x="6908592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0" name="object 4340" descr=""/>
            <p:cNvSpPr/>
            <p:nvPr/>
          </p:nvSpPr>
          <p:spPr>
            <a:xfrm>
              <a:off x="690757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1" name="object 4341" descr=""/>
            <p:cNvSpPr/>
            <p:nvPr/>
          </p:nvSpPr>
          <p:spPr>
            <a:xfrm>
              <a:off x="6907580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2" name="object 4342" descr=""/>
            <p:cNvSpPr/>
            <p:nvPr/>
          </p:nvSpPr>
          <p:spPr>
            <a:xfrm>
              <a:off x="690656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3" name="object 4343" descr=""/>
            <p:cNvSpPr/>
            <p:nvPr/>
          </p:nvSpPr>
          <p:spPr>
            <a:xfrm>
              <a:off x="6906568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4" name="object 4344" descr=""/>
            <p:cNvSpPr/>
            <p:nvPr/>
          </p:nvSpPr>
          <p:spPr>
            <a:xfrm>
              <a:off x="6905555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5" name="object 4345" descr=""/>
            <p:cNvSpPr/>
            <p:nvPr/>
          </p:nvSpPr>
          <p:spPr>
            <a:xfrm>
              <a:off x="6905556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6" name="object 4346" descr=""/>
            <p:cNvSpPr/>
            <p:nvPr/>
          </p:nvSpPr>
          <p:spPr>
            <a:xfrm>
              <a:off x="690555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7" name="object 4347" descr=""/>
            <p:cNvSpPr/>
            <p:nvPr/>
          </p:nvSpPr>
          <p:spPr>
            <a:xfrm>
              <a:off x="6905556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48" name="object 4348" descr=""/>
            <p:cNvSpPr/>
            <p:nvPr/>
          </p:nvSpPr>
          <p:spPr>
            <a:xfrm>
              <a:off x="6904543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49" name="object 4349" descr=""/>
            <p:cNvSpPr/>
            <p:nvPr/>
          </p:nvSpPr>
          <p:spPr>
            <a:xfrm>
              <a:off x="6904544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0" name="object 4350" descr=""/>
            <p:cNvSpPr/>
            <p:nvPr/>
          </p:nvSpPr>
          <p:spPr>
            <a:xfrm>
              <a:off x="690454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1" name="object 4351" descr=""/>
            <p:cNvSpPr/>
            <p:nvPr/>
          </p:nvSpPr>
          <p:spPr>
            <a:xfrm>
              <a:off x="6904544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2" name="object 4352" descr=""/>
            <p:cNvSpPr/>
            <p:nvPr/>
          </p:nvSpPr>
          <p:spPr>
            <a:xfrm>
              <a:off x="690454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3" name="object 4353" descr=""/>
            <p:cNvSpPr/>
            <p:nvPr/>
          </p:nvSpPr>
          <p:spPr>
            <a:xfrm>
              <a:off x="6904544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4" name="object 4354" descr=""/>
            <p:cNvSpPr/>
            <p:nvPr/>
          </p:nvSpPr>
          <p:spPr>
            <a:xfrm>
              <a:off x="690454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5" name="object 4355" descr=""/>
            <p:cNvSpPr/>
            <p:nvPr/>
          </p:nvSpPr>
          <p:spPr>
            <a:xfrm>
              <a:off x="6904544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6" name="object 4356" descr=""/>
            <p:cNvSpPr/>
            <p:nvPr/>
          </p:nvSpPr>
          <p:spPr>
            <a:xfrm>
              <a:off x="690454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7" name="object 4357" descr=""/>
            <p:cNvSpPr/>
            <p:nvPr/>
          </p:nvSpPr>
          <p:spPr>
            <a:xfrm>
              <a:off x="6904544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58" name="object 4358" descr=""/>
            <p:cNvSpPr/>
            <p:nvPr/>
          </p:nvSpPr>
          <p:spPr>
            <a:xfrm>
              <a:off x="690454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59" name="object 4359" descr=""/>
            <p:cNvSpPr/>
            <p:nvPr/>
          </p:nvSpPr>
          <p:spPr>
            <a:xfrm>
              <a:off x="6904544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0" name="object 4360" descr=""/>
            <p:cNvSpPr/>
            <p:nvPr/>
          </p:nvSpPr>
          <p:spPr>
            <a:xfrm>
              <a:off x="690454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1" name="object 4361" descr=""/>
            <p:cNvSpPr/>
            <p:nvPr/>
          </p:nvSpPr>
          <p:spPr>
            <a:xfrm>
              <a:off x="6904544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2" name="object 4362" descr=""/>
            <p:cNvSpPr/>
            <p:nvPr/>
          </p:nvSpPr>
          <p:spPr>
            <a:xfrm>
              <a:off x="6904543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3" name="object 4363" descr=""/>
            <p:cNvSpPr/>
            <p:nvPr/>
          </p:nvSpPr>
          <p:spPr>
            <a:xfrm>
              <a:off x="6904544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4" name="object 4364" descr=""/>
            <p:cNvSpPr/>
            <p:nvPr/>
          </p:nvSpPr>
          <p:spPr>
            <a:xfrm>
              <a:off x="690555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5" name="object 4365" descr=""/>
            <p:cNvSpPr/>
            <p:nvPr/>
          </p:nvSpPr>
          <p:spPr>
            <a:xfrm>
              <a:off x="6905556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6" name="object 4366" descr=""/>
            <p:cNvSpPr/>
            <p:nvPr/>
          </p:nvSpPr>
          <p:spPr>
            <a:xfrm>
              <a:off x="6905555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7" name="object 4367" descr=""/>
            <p:cNvSpPr/>
            <p:nvPr/>
          </p:nvSpPr>
          <p:spPr>
            <a:xfrm>
              <a:off x="6905556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68" name="object 4368" descr=""/>
            <p:cNvSpPr/>
            <p:nvPr/>
          </p:nvSpPr>
          <p:spPr>
            <a:xfrm>
              <a:off x="690656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69" name="object 4369" descr=""/>
            <p:cNvSpPr/>
            <p:nvPr/>
          </p:nvSpPr>
          <p:spPr>
            <a:xfrm>
              <a:off x="6906568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0" name="object 4370" descr=""/>
            <p:cNvSpPr/>
            <p:nvPr/>
          </p:nvSpPr>
          <p:spPr>
            <a:xfrm>
              <a:off x="690757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1" name="object 4371" descr=""/>
            <p:cNvSpPr/>
            <p:nvPr/>
          </p:nvSpPr>
          <p:spPr>
            <a:xfrm>
              <a:off x="6907580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2" name="object 4372" descr=""/>
            <p:cNvSpPr/>
            <p:nvPr/>
          </p:nvSpPr>
          <p:spPr>
            <a:xfrm>
              <a:off x="6908591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3" name="object 4373" descr=""/>
            <p:cNvSpPr/>
            <p:nvPr/>
          </p:nvSpPr>
          <p:spPr>
            <a:xfrm>
              <a:off x="6908592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4" name="object 4374" descr=""/>
            <p:cNvSpPr/>
            <p:nvPr/>
          </p:nvSpPr>
          <p:spPr>
            <a:xfrm>
              <a:off x="6909603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5" name="object 4375" descr=""/>
            <p:cNvSpPr/>
            <p:nvPr/>
          </p:nvSpPr>
          <p:spPr>
            <a:xfrm>
              <a:off x="6909604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6" name="object 4376" descr=""/>
            <p:cNvSpPr/>
            <p:nvPr/>
          </p:nvSpPr>
          <p:spPr>
            <a:xfrm>
              <a:off x="691061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7" name="object 4377" descr=""/>
            <p:cNvSpPr/>
            <p:nvPr/>
          </p:nvSpPr>
          <p:spPr>
            <a:xfrm>
              <a:off x="691061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78" name="object 4378" descr=""/>
            <p:cNvSpPr/>
            <p:nvPr/>
          </p:nvSpPr>
          <p:spPr>
            <a:xfrm>
              <a:off x="691162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79" name="object 4379" descr=""/>
            <p:cNvSpPr/>
            <p:nvPr/>
          </p:nvSpPr>
          <p:spPr>
            <a:xfrm>
              <a:off x="691162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0" name="object 4380" descr=""/>
            <p:cNvSpPr/>
            <p:nvPr/>
          </p:nvSpPr>
          <p:spPr>
            <a:xfrm>
              <a:off x="691263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1" name="object 4381" descr=""/>
            <p:cNvSpPr/>
            <p:nvPr/>
          </p:nvSpPr>
          <p:spPr>
            <a:xfrm>
              <a:off x="691263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2" name="object 4382" descr=""/>
            <p:cNvSpPr/>
            <p:nvPr/>
          </p:nvSpPr>
          <p:spPr>
            <a:xfrm>
              <a:off x="6913651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3" name="object 4383" descr=""/>
            <p:cNvSpPr/>
            <p:nvPr/>
          </p:nvSpPr>
          <p:spPr>
            <a:xfrm>
              <a:off x="6913651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4" name="object 4384" descr=""/>
            <p:cNvSpPr/>
            <p:nvPr/>
          </p:nvSpPr>
          <p:spPr>
            <a:xfrm>
              <a:off x="6915675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5" name="object 4385" descr=""/>
            <p:cNvSpPr/>
            <p:nvPr/>
          </p:nvSpPr>
          <p:spPr>
            <a:xfrm>
              <a:off x="6915675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6" name="object 4386" descr=""/>
            <p:cNvSpPr/>
            <p:nvPr/>
          </p:nvSpPr>
          <p:spPr>
            <a:xfrm>
              <a:off x="691567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87" name="object 4387" descr=""/>
            <p:cNvSpPr/>
            <p:nvPr/>
          </p:nvSpPr>
          <p:spPr>
            <a:xfrm>
              <a:off x="691567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8" name="object 4388" descr=""/>
            <p:cNvSpPr/>
            <p:nvPr/>
          </p:nvSpPr>
          <p:spPr>
            <a:xfrm>
              <a:off x="7039133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89" name="object 4389" descr=""/>
            <p:cNvSpPr/>
            <p:nvPr/>
          </p:nvSpPr>
          <p:spPr>
            <a:xfrm>
              <a:off x="7051277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0" name="object 4390" descr=""/>
            <p:cNvSpPr/>
            <p:nvPr/>
          </p:nvSpPr>
          <p:spPr>
            <a:xfrm>
              <a:off x="7051277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1" name="object 4391" descr=""/>
            <p:cNvSpPr/>
            <p:nvPr/>
          </p:nvSpPr>
          <p:spPr>
            <a:xfrm>
              <a:off x="705026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2" name="object 4392" descr=""/>
            <p:cNvSpPr/>
            <p:nvPr/>
          </p:nvSpPr>
          <p:spPr>
            <a:xfrm>
              <a:off x="7050265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3" name="object 4393" descr=""/>
            <p:cNvSpPr/>
            <p:nvPr/>
          </p:nvSpPr>
          <p:spPr>
            <a:xfrm>
              <a:off x="7048241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4" name="object 4394" descr=""/>
            <p:cNvSpPr/>
            <p:nvPr/>
          </p:nvSpPr>
          <p:spPr>
            <a:xfrm>
              <a:off x="7048241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5" name="object 4395" descr=""/>
            <p:cNvSpPr/>
            <p:nvPr/>
          </p:nvSpPr>
          <p:spPr>
            <a:xfrm>
              <a:off x="704722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6" name="object 4396" descr=""/>
            <p:cNvSpPr/>
            <p:nvPr/>
          </p:nvSpPr>
          <p:spPr>
            <a:xfrm>
              <a:off x="7047229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7" name="object 4397" descr=""/>
            <p:cNvSpPr/>
            <p:nvPr/>
          </p:nvSpPr>
          <p:spPr>
            <a:xfrm>
              <a:off x="704621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398" name="object 4398" descr=""/>
            <p:cNvSpPr/>
            <p:nvPr/>
          </p:nvSpPr>
          <p:spPr>
            <a:xfrm>
              <a:off x="704621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399" name="object 4399" descr=""/>
            <p:cNvSpPr/>
            <p:nvPr/>
          </p:nvSpPr>
          <p:spPr>
            <a:xfrm>
              <a:off x="704520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0" name="object 4400" descr=""/>
            <p:cNvSpPr/>
            <p:nvPr/>
          </p:nvSpPr>
          <p:spPr>
            <a:xfrm>
              <a:off x="704520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1" name="object 4401" descr=""/>
            <p:cNvSpPr/>
            <p:nvPr/>
          </p:nvSpPr>
          <p:spPr>
            <a:xfrm>
              <a:off x="7044193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2" name="object 4402" descr=""/>
            <p:cNvSpPr/>
            <p:nvPr/>
          </p:nvSpPr>
          <p:spPr>
            <a:xfrm>
              <a:off x="7044193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3" name="object 4403" descr=""/>
            <p:cNvSpPr/>
            <p:nvPr/>
          </p:nvSpPr>
          <p:spPr>
            <a:xfrm>
              <a:off x="7043181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4" name="object 4404" descr=""/>
            <p:cNvSpPr/>
            <p:nvPr/>
          </p:nvSpPr>
          <p:spPr>
            <a:xfrm>
              <a:off x="7043181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5" name="object 4405" descr=""/>
            <p:cNvSpPr/>
            <p:nvPr/>
          </p:nvSpPr>
          <p:spPr>
            <a:xfrm>
              <a:off x="704216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6" name="object 4406" descr=""/>
            <p:cNvSpPr/>
            <p:nvPr/>
          </p:nvSpPr>
          <p:spPr>
            <a:xfrm>
              <a:off x="704216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7" name="object 4407" descr=""/>
            <p:cNvSpPr/>
            <p:nvPr/>
          </p:nvSpPr>
          <p:spPr>
            <a:xfrm>
              <a:off x="704115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08" name="object 4408" descr=""/>
            <p:cNvSpPr/>
            <p:nvPr/>
          </p:nvSpPr>
          <p:spPr>
            <a:xfrm>
              <a:off x="704115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09" name="object 4409" descr=""/>
            <p:cNvSpPr/>
            <p:nvPr/>
          </p:nvSpPr>
          <p:spPr>
            <a:xfrm>
              <a:off x="7040145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0" name="object 4410" descr=""/>
            <p:cNvSpPr/>
            <p:nvPr/>
          </p:nvSpPr>
          <p:spPr>
            <a:xfrm>
              <a:off x="7040145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1" name="object 4411" descr=""/>
            <p:cNvSpPr/>
            <p:nvPr/>
          </p:nvSpPr>
          <p:spPr>
            <a:xfrm>
              <a:off x="704014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2" name="object 4412" descr=""/>
            <p:cNvSpPr/>
            <p:nvPr/>
          </p:nvSpPr>
          <p:spPr>
            <a:xfrm>
              <a:off x="704014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3" name="object 4413" descr=""/>
            <p:cNvSpPr/>
            <p:nvPr/>
          </p:nvSpPr>
          <p:spPr>
            <a:xfrm>
              <a:off x="7039133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4" name="object 4414" descr=""/>
            <p:cNvSpPr/>
            <p:nvPr/>
          </p:nvSpPr>
          <p:spPr>
            <a:xfrm>
              <a:off x="7039133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5" name="object 4415" descr=""/>
            <p:cNvSpPr/>
            <p:nvPr/>
          </p:nvSpPr>
          <p:spPr>
            <a:xfrm>
              <a:off x="703913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6" name="object 4416" descr=""/>
            <p:cNvSpPr/>
            <p:nvPr/>
          </p:nvSpPr>
          <p:spPr>
            <a:xfrm>
              <a:off x="703913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7" name="object 4417" descr=""/>
            <p:cNvSpPr/>
            <p:nvPr/>
          </p:nvSpPr>
          <p:spPr>
            <a:xfrm>
              <a:off x="703913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18" name="object 4418" descr=""/>
            <p:cNvSpPr/>
            <p:nvPr/>
          </p:nvSpPr>
          <p:spPr>
            <a:xfrm>
              <a:off x="703913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19" name="object 4419" descr=""/>
            <p:cNvSpPr/>
            <p:nvPr/>
          </p:nvSpPr>
          <p:spPr>
            <a:xfrm>
              <a:off x="703913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0" name="object 4420" descr=""/>
            <p:cNvSpPr/>
            <p:nvPr/>
          </p:nvSpPr>
          <p:spPr>
            <a:xfrm>
              <a:off x="703913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1" name="object 4421" descr=""/>
            <p:cNvSpPr/>
            <p:nvPr/>
          </p:nvSpPr>
          <p:spPr>
            <a:xfrm>
              <a:off x="703913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2" name="object 4422" descr=""/>
            <p:cNvSpPr/>
            <p:nvPr/>
          </p:nvSpPr>
          <p:spPr>
            <a:xfrm>
              <a:off x="703913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3" name="object 4423" descr=""/>
            <p:cNvSpPr/>
            <p:nvPr/>
          </p:nvSpPr>
          <p:spPr>
            <a:xfrm>
              <a:off x="703913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4" name="object 4424" descr=""/>
            <p:cNvSpPr/>
            <p:nvPr/>
          </p:nvSpPr>
          <p:spPr>
            <a:xfrm>
              <a:off x="703913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5" name="object 4425" descr=""/>
            <p:cNvSpPr/>
            <p:nvPr/>
          </p:nvSpPr>
          <p:spPr>
            <a:xfrm>
              <a:off x="703913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6" name="object 4426" descr=""/>
            <p:cNvSpPr/>
            <p:nvPr/>
          </p:nvSpPr>
          <p:spPr>
            <a:xfrm>
              <a:off x="703913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7" name="object 4427" descr=""/>
            <p:cNvSpPr/>
            <p:nvPr/>
          </p:nvSpPr>
          <p:spPr>
            <a:xfrm>
              <a:off x="7039133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28" name="object 4428" descr=""/>
            <p:cNvSpPr/>
            <p:nvPr/>
          </p:nvSpPr>
          <p:spPr>
            <a:xfrm>
              <a:off x="7039133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29" name="object 4429" descr=""/>
            <p:cNvSpPr/>
            <p:nvPr/>
          </p:nvSpPr>
          <p:spPr>
            <a:xfrm>
              <a:off x="704014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0" name="object 4430" descr=""/>
            <p:cNvSpPr/>
            <p:nvPr/>
          </p:nvSpPr>
          <p:spPr>
            <a:xfrm>
              <a:off x="704014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1" name="object 4431" descr=""/>
            <p:cNvSpPr/>
            <p:nvPr/>
          </p:nvSpPr>
          <p:spPr>
            <a:xfrm>
              <a:off x="7040145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2" name="object 4432" descr=""/>
            <p:cNvSpPr/>
            <p:nvPr/>
          </p:nvSpPr>
          <p:spPr>
            <a:xfrm>
              <a:off x="7040145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3" name="object 4433" descr=""/>
            <p:cNvSpPr/>
            <p:nvPr/>
          </p:nvSpPr>
          <p:spPr>
            <a:xfrm>
              <a:off x="704115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4" name="object 4434" descr=""/>
            <p:cNvSpPr/>
            <p:nvPr/>
          </p:nvSpPr>
          <p:spPr>
            <a:xfrm>
              <a:off x="704115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5" name="object 4435" descr=""/>
            <p:cNvSpPr/>
            <p:nvPr/>
          </p:nvSpPr>
          <p:spPr>
            <a:xfrm>
              <a:off x="704216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6" name="object 4436" descr=""/>
            <p:cNvSpPr/>
            <p:nvPr/>
          </p:nvSpPr>
          <p:spPr>
            <a:xfrm>
              <a:off x="704216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7" name="object 4437" descr=""/>
            <p:cNvSpPr/>
            <p:nvPr/>
          </p:nvSpPr>
          <p:spPr>
            <a:xfrm>
              <a:off x="7043181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38" name="object 4438" descr=""/>
            <p:cNvSpPr/>
            <p:nvPr/>
          </p:nvSpPr>
          <p:spPr>
            <a:xfrm>
              <a:off x="7043181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39" name="object 4439" descr=""/>
            <p:cNvSpPr/>
            <p:nvPr/>
          </p:nvSpPr>
          <p:spPr>
            <a:xfrm>
              <a:off x="7044193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0" name="object 4440" descr=""/>
            <p:cNvSpPr/>
            <p:nvPr/>
          </p:nvSpPr>
          <p:spPr>
            <a:xfrm>
              <a:off x="7044193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1" name="object 4441" descr=""/>
            <p:cNvSpPr/>
            <p:nvPr/>
          </p:nvSpPr>
          <p:spPr>
            <a:xfrm>
              <a:off x="704520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2" name="object 4442" descr=""/>
            <p:cNvSpPr/>
            <p:nvPr/>
          </p:nvSpPr>
          <p:spPr>
            <a:xfrm>
              <a:off x="704520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3" name="object 4443" descr=""/>
            <p:cNvSpPr/>
            <p:nvPr/>
          </p:nvSpPr>
          <p:spPr>
            <a:xfrm>
              <a:off x="704621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4" name="object 4444" descr=""/>
            <p:cNvSpPr/>
            <p:nvPr/>
          </p:nvSpPr>
          <p:spPr>
            <a:xfrm>
              <a:off x="704621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5" name="object 4445" descr=""/>
            <p:cNvSpPr/>
            <p:nvPr/>
          </p:nvSpPr>
          <p:spPr>
            <a:xfrm>
              <a:off x="704722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6" name="object 4446" descr=""/>
            <p:cNvSpPr/>
            <p:nvPr/>
          </p:nvSpPr>
          <p:spPr>
            <a:xfrm>
              <a:off x="704722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7" name="object 4447" descr=""/>
            <p:cNvSpPr/>
            <p:nvPr/>
          </p:nvSpPr>
          <p:spPr>
            <a:xfrm>
              <a:off x="7048241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48" name="object 4448" descr=""/>
            <p:cNvSpPr/>
            <p:nvPr/>
          </p:nvSpPr>
          <p:spPr>
            <a:xfrm>
              <a:off x="7048241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49" name="object 4449" descr=""/>
            <p:cNvSpPr/>
            <p:nvPr/>
          </p:nvSpPr>
          <p:spPr>
            <a:xfrm>
              <a:off x="7050264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0" name="object 4450" descr=""/>
            <p:cNvSpPr/>
            <p:nvPr/>
          </p:nvSpPr>
          <p:spPr>
            <a:xfrm>
              <a:off x="7050265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0" y="0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1" name="object 4451" descr=""/>
            <p:cNvSpPr/>
            <p:nvPr/>
          </p:nvSpPr>
          <p:spPr>
            <a:xfrm>
              <a:off x="705026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2" name="object 4452" descr=""/>
            <p:cNvSpPr/>
            <p:nvPr/>
          </p:nvSpPr>
          <p:spPr>
            <a:xfrm>
              <a:off x="7050265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3" name="object 4453" descr=""/>
            <p:cNvSpPr/>
            <p:nvPr/>
          </p:nvSpPr>
          <p:spPr>
            <a:xfrm>
              <a:off x="7173723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4" name="object 4454" descr=""/>
            <p:cNvSpPr/>
            <p:nvPr/>
          </p:nvSpPr>
          <p:spPr>
            <a:xfrm>
              <a:off x="7185866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5" name="object 4455" descr=""/>
            <p:cNvSpPr/>
            <p:nvPr/>
          </p:nvSpPr>
          <p:spPr>
            <a:xfrm>
              <a:off x="7185866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6" name="object 4456" descr=""/>
            <p:cNvSpPr/>
            <p:nvPr/>
          </p:nvSpPr>
          <p:spPr>
            <a:xfrm>
              <a:off x="718485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7" name="object 4457" descr=""/>
            <p:cNvSpPr/>
            <p:nvPr/>
          </p:nvSpPr>
          <p:spPr>
            <a:xfrm>
              <a:off x="718485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58" name="object 4458" descr=""/>
            <p:cNvSpPr/>
            <p:nvPr/>
          </p:nvSpPr>
          <p:spPr>
            <a:xfrm>
              <a:off x="718283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59" name="object 4459" descr=""/>
            <p:cNvSpPr/>
            <p:nvPr/>
          </p:nvSpPr>
          <p:spPr>
            <a:xfrm>
              <a:off x="718283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0" name="object 4460" descr=""/>
            <p:cNvSpPr/>
            <p:nvPr/>
          </p:nvSpPr>
          <p:spPr>
            <a:xfrm>
              <a:off x="718181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1" name="object 4461" descr=""/>
            <p:cNvSpPr/>
            <p:nvPr/>
          </p:nvSpPr>
          <p:spPr>
            <a:xfrm>
              <a:off x="718181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2" name="object 4462" descr=""/>
            <p:cNvSpPr/>
            <p:nvPr/>
          </p:nvSpPr>
          <p:spPr>
            <a:xfrm>
              <a:off x="718080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3" name="object 4463" descr=""/>
            <p:cNvSpPr/>
            <p:nvPr/>
          </p:nvSpPr>
          <p:spPr>
            <a:xfrm>
              <a:off x="718080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4" name="object 4464" descr=""/>
            <p:cNvSpPr/>
            <p:nvPr/>
          </p:nvSpPr>
          <p:spPr>
            <a:xfrm>
              <a:off x="717979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5" name="object 4465" descr=""/>
            <p:cNvSpPr/>
            <p:nvPr/>
          </p:nvSpPr>
          <p:spPr>
            <a:xfrm>
              <a:off x="717979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6" name="object 4466" descr=""/>
            <p:cNvSpPr/>
            <p:nvPr/>
          </p:nvSpPr>
          <p:spPr>
            <a:xfrm>
              <a:off x="7177770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7" name="object 4467" descr=""/>
            <p:cNvSpPr/>
            <p:nvPr/>
          </p:nvSpPr>
          <p:spPr>
            <a:xfrm>
              <a:off x="7177770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68" name="object 4468" descr=""/>
            <p:cNvSpPr/>
            <p:nvPr/>
          </p:nvSpPr>
          <p:spPr>
            <a:xfrm>
              <a:off x="717777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69" name="object 4469" descr=""/>
            <p:cNvSpPr/>
            <p:nvPr/>
          </p:nvSpPr>
          <p:spPr>
            <a:xfrm>
              <a:off x="717777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0" name="object 4470" descr=""/>
            <p:cNvSpPr/>
            <p:nvPr/>
          </p:nvSpPr>
          <p:spPr>
            <a:xfrm>
              <a:off x="7176758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1" name="object 4471" descr=""/>
            <p:cNvSpPr/>
            <p:nvPr/>
          </p:nvSpPr>
          <p:spPr>
            <a:xfrm>
              <a:off x="717675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2" name="object 4472" descr=""/>
            <p:cNvSpPr/>
            <p:nvPr/>
          </p:nvSpPr>
          <p:spPr>
            <a:xfrm>
              <a:off x="717574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3" name="object 4473" descr=""/>
            <p:cNvSpPr/>
            <p:nvPr/>
          </p:nvSpPr>
          <p:spPr>
            <a:xfrm>
              <a:off x="717574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4" name="object 4474" descr=""/>
            <p:cNvSpPr/>
            <p:nvPr/>
          </p:nvSpPr>
          <p:spPr>
            <a:xfrm>
              <a:off x="717473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5" name="object 4475" descr=""/>
            <p:cNvSpPr/>
            <p:nvPr/>
          </p:nvSpPr>
          <p:spPr>
            <a:xfrm>
              <a:off x="7174735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6" name="object 4476" descr=""/>
            <p:cNvSpPr/>
            <p:nvPr/>
          </p:nvSpPr>
          <p:spPr>
            <a:xfrm>
              <a:off x="717473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7" name="object 4477" descr=""/>
            <p:cNvSpPr/>
            <p:nvPr/>
          </p:nvSpPr>
          <p:spPr>
            <a:xfrm>
              <a:off x="717473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78" name="object 4478" descr=""/>
            <p:cNvSpPr/>
            <p:nvPr/>
          </p:nvSpPr>
          <p:spPr>
            <a:xfrm>
              <a:off x="717372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79" name="object 4479" descr=""/>
            <p:cNvSpPr/>
            <p:nvPr/>
          </p:nvSpPr>
          <p:spPr>
            <a:xfrm>
              <a:off x="7173723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0" name="object 4480" descr=""/>
            <p:cNvSpPr/>
            <p:nvPr/>
          </p:nvSpPr>
          <p:spPr>
            <a:xfrm>
              <a:off x="717372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1" name="object 4481" descr=""/>
            <p:cNvSpPr/>
            <p:nvPr/>
          </p:nvSpPr>
          <p:spPr>
            <a:xfrm>
              <a:off x="717372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2" name="object 4482" descr=""/>
            <p:cNvSpPr/>
            <p:nvPr/>
          </p:nvSpPr>
          <p:spPr>
            <a:xfrm>
              <a:off x="717372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3" name="object 4483" descr=""/>
            <p:cNvSpPr/>
            <p:nvPr/>
          </p:nvSpPr>
          <p:spPr>
            <a:xfrm>
              <a:off x="717372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4" name="object 4484" descr=""/>
            <p:cNvSpPr/>
            <p:nvPr/>
          </p:nvSpPr>
          <p:spPr>
            <a:xfrm>
              <a:off x="717372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5" name="object 4485" descr=""/>
            <p:cNvSpPr/>
            <p:nvPr/>
          </p:nvSpPr>
          <p:spPr>
            <a:xfrm>
              <a:off x="717372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6" name="object 4486" descr=""/>
            <p:cNvSpPr/>
            <p:nvPr/>
          </p:nvSpPr>
          <p:spPr>
            <a:xfrm>
              <a:off x="717372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7" name="object 4487" descr=""/>
            <p:cNvSpPr/>
            <p:nvPr/>
          </p:nvSpPr>
          <p:spPr>
            <a:xfrm>
              <a:off x="717372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88" name="object 4488" descr=""/>
            <p:cNvSpPr/>
            <p:nvPr/>
          </p:nvSpPr>
          <p:spPr>
            <a:xfrm>
              <a:off x="717372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89" name="object 4489" descr=""/>
            <p:cNvSpPr/>
            <p:nvPr/>
          </p:nvSpPr>
          <p:spPr>
            <a:xfrm>
              <a:off x="717372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0" name="object 4490" descr=""/>
            <p:cNvSpPr/>
            <p:nvPr/>
          </p:nvSpPr>
          <p:spPr>
            <a:xfrm>
              <a:off x="717372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1" name="object 4491" descr=""/>
            <p:cNvSpPr/>
            <p:nvPr/>
          </p:nvSpPr>
          <p:spPr>
            <a:xfrm>
              <a:off x="717372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2" name="object 4492" descr=""/>
            <p:cNvSpPr/>
            <p:nvPr/>
          </p:nvSpPr>
          <p:spPr>
            <a:xfrm>
              <a:off x="717372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3" name="object 4493" descr=""/>
            <p:cNvSpPr/>
            <p:nvPr/>
          </p:nvSpPr>
          <p:spPr>
            <a:xfrm>
              <a:off x="7173723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4" name="object 4494" descr=""/>
            <p:cNvSpPr/>
            <p:nvPr/>
          </p:nvSpPr>
          <p:spPr>
            <a:xfrm>
              <a:off x="717473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5" name="object 4495" descr=""/>
            <p:cNvSpPr/>
            <p:nvPr/>
          </p:nvSpPr>
          <p:spPr>
            <a:xfrm>
              <a:off x="717473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6" name="object 4496" descr=""/>
            <p:cNvSpPr/>
            <p:nvPr/>
          </p:nvSpPr>
          <p:spPr>
            <a:xfrm>
              <a:off x="717473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7" name="object 4497" descr=""/>
            <p:cNvSpPr/>
            <p:nvPr/>
          </p:nvSpPr>
          <p:spPr>
            <a:xfrm>
              <a:off x="7174735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498" name="object 4498" descr=""/>
            <p:cNvSpPr/>
            <p:nvPr/>
          </p:nvSpPr>
          <p:spPr>
            <a:xfrm>
              <a:off x="717574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499" name="object 4499" descr=""/>
            <p:cNvSpPr/>
            <p:nvPr/>
          </p:nvSpPr>
          <p:spPr>
            <a:xfrm>
              <a:off x="717574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0" name="object 4500" descr=""/>
            <p:cNvSpPr/>
            <p:nvPr/>
          </p:nvSpPr>
          <p:spPr>
            <a:xfrm>
              <a:off x="7176758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1" name="object 4501" descr=""/>
            <p:cNvSpPr/>
            <p:nvPr/>
          </p:nvSpPr>
          <p:spPr>
            <a:xfrm>
              <a:off x="717675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2" name="object 4502" descr=""/>
            <p:cNvSpPr/>
            <p:nvPr/>
          </p:nvSpPr>
          <p:spPr>
            <a:xfrm>
              <a:off x="717777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3" name="object 4503" descr=""/>
            <p:cNvSpPr/>
            <p:nvPr/>
          </p:nvSpPr>
          <p:spPr>
            <a:xfrm>
              <a:off x="717777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4" name="object 4504" descr=""/>
            <p:cNvSpPr/>
            <p:nvPr/>
          </p:nvSpPr>
          <p:spPr>
            <a:xfrm>
              <a:off x="7177770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5" name="object 4505" descr=""/>
            <p:cNvSpPr/>
            <p:nvPr/>
          </p:nvSpPr>
          <p:spPr>
            <a:xfrm>
              <a:off x="7177770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6" name="object 4506" descr=""/>
            <p:cNvSpPr/>
            <p:nvPr/>
          </p:nvSpPr>
          <p:spPr>
            <a:xfrm>
              <a:off x="717979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7" name="object 4507" descr=""/>
            <p:cNvSpPr/>
            <p:nvPr/>
          </p:nvSpPr>
          <p:spPr>
            <a:xfrm>
              <a:off x="717979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08" name="object 4508" descr=""/>
            <p:cNvSpPr/>
            <p:nvPr/>
          </p:nvSpPr>
          <p:spPr>
            <a:xfrm>
              <a:off x="718080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09" name="object 4509" descr=""/>
            <p:cNvSpPr/>
            <p:nvPr/>
          </p:nvSpPr>
          <p:spPr>
            <a:xfrm>
              <a:off x="718080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0" name="object 4510" descr=""/>
            <p:cNvSpPr/>
            <p:nvPr/>
          </p:nvSpPr>
          <p:spPr>
            <a:xfrm>
              <a:off x="718181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1" name="object 4511" descr=""/>
            <p:cNvSpPr/>
            <p:nvPr/>
          </p:nvSpPr>
          <p:spPr>
            <a:xfrm>
              <a:off x="718181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2" name="object 4512" descr=""/>
            <p:cNvSpPr/>
            <p:nvPr/>
          </p:nvSpPr>
          <p:spPr>
            <a:xfrm>
              <a:off x="718283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3" name="object 4513" descr=""/>
            <p:cNvSpPr/>
            <p:nvPr/>
          </p:nvSpPr>
          <p:spPr>
            <a:xfrm>
              <a:off x="718283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4" name="object 4514" descr=""/>
            <p:cNvSpPr/>
            <p:nvPr/>
          </p:nvSpPr>
          <p:spPr>
            <a:xfrm>
              <a:off x="7184854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5" name="object 4515" descr=""/>
            <p:cNvSpPr/>
            <p:nvPr/>
          </p:nvSpPr>
          <p:spPr>
            <a:xfrm>
              <a:off x="7184854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1011" y="1011"/>
                  </a:moveTo>
                  <a:lnTo>
                    <a:pt x="4047" y="1011"/>
                  </a:ln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6" name="object 4516" descr=""/>
            <p:cNvSpPr/>
            <p:nvPr/>
          </p:nvSpPr>
          <p:spPr>
            <a:xfrm>
              <a:off x="718485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17" name="object 4517" descr=""/>
            <p:cNvSpPr/>
            <p:nvPr/>
          </p:nvSpPr>
          <p:spPr>
            <a:xfrm>
              <a:off x="718485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8" name="object 4518" descr=""/>
            <p:cNvSpPr/>
            <p:nvPr/>
          </p:nvSpPr>
          <p:spPr>
            <a:xfrm>
              <a:off x="7308312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19" name="object 4519" descr=""/>
            <p:cNvSpPr/>
            <p:nvPr/>
          </p:nvSpPr>
          <p:spPr>
            <a:xfrm>
              <a:off x="7320456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0" name="object 4520" descr=""/>
            <p:cNvSpPr/>
            <p:nvPr/>
          </p:nvSpPr>
          <p:spPr>
            <a:xfrm>
              <a:off x="7320456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1" name="object 4521" descr=""/>
            <p:cNvSpPr/>
            <p:nvPr/>
          </p:nvSpPr>
          <p:spPr>
            <a:xfrm>
              <a:off x="731944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2" name="object 4522" descr=""/>
            <p:cNvSpPr/>
            <p:nvPr/>
          </p:nvSpPr>
          <p:spPr>
            <a:xfrm>
              <a:off x="731944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3" name="object 4523" descr=""/>
            <p:cNvSpPr/>
            <p:nvPr/>
          </p:nvSpPr>
          <p:spPr>
            <a:xfrm>
              <a:off x="731742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4" name="object 4524" descr=""/>
            <p:cNvSpPr/>
            <p:nvPr/>
          </p:nvSpPr>
          <p:spPr>
            <a:xfrm>
              <a:off x="731742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5" name="object 4525" descr=""/>
            <p:cNvSpPr/>
            <p:nvPr/>
          </p:nvSpPr>
          <p:spPr>
            <a:xfrm>
              <a:off x="7316407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6" name="object 4526" descr=""/>
            <p:cNvSpPr/>
            <p:nvPr/>
          </p:nvSpPr>
          <p:spPr>
            <a:xfrm>
              <a:off x="731640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7" name="object 4527" descr=""/>
            <p:cNvSpPr/>
            <p:nvPr/>
          </p:nvSpPr>
          <p:spPr>
            <a:xfrm>
              <a:off x="731539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28" name="object 4528" descr=""/>
            <p:cNvSpPr/>
            <p:nvPr/>
          </p:nvSpPr>
          <p:spPr>
            <a:xfrm>
              <a:off x="731539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29" name="object 4529" descr=""/>
            <p:cNvSpPr/>
            <p:nvPr/>
          </p:nvSpPr>
          <p:spPr>
            <a:xfrm>
              <a:off x="731438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0" name="object 4530" descr=""/>
            <p:cNvSpPr/>
            <p:nvPr/>
          </p:nvSpPr>
          <p:spPr>
            <a:xfrm>
              <a:off x="731438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1" name="object 4531" descr=""/>
            <p:cNvSpPr/>
            <p:nvPr/>
          </p:nvSpPr>
          <p:spPr>
            <a:xfrm>
              <a:off x="7312360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2" name="object 4532" descr=""/>
            <p:cNvSpPr/>
            <p:nvPr/>
          </p:nvSpPr>
          <p:spPr>
            <a:xfrm>
              <a:off x="7312360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3" name="object 4533" descr=""/>
            <p:cNvSpPr/>
            <p:nvPr/>
          </p:nvSpPr>
          <p:spPr>
            <a:xfrm>
              <a:off x="7311348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4" name="object 4534" descr=""/>
            <p:cNvSpPr/>
            <p:nvPr/>
          </p:nvSpPr>
          <p:spPr>
            <a:xfrm>
              <a:off x="7311348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5" name="object 4535" descr=""/>
            <p:cNvSpPr/>
            <p:nvPr/>
          </p:nvSpPr>
          <p:spPr>
            <a:xfrm>
              <a:off x="7310336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6" name="object 4536" descr=""/>
            <p:cNvSpPr/>
            <p:nvPr/>
          </p:nvSpPr>
          <p:spPr>
            <a:xfrm>
              <a:off x="7310336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7" name="object 4537" descr=""/>
            <p:cNvSpPr/>
            <p:nvPr/>
          </p:nvSpPr>
          <p:spPr>
            <a:xfrm>
              <a:off x="731033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38" name="object 4538" descr=""/>
            <p:cNvSpPr/>
            <p:nvPr/>
          </p:nvSpPr>
          <p:spPr>
            <a:xfrm>
              <a:off x="731033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39" name="object 4539" descr=""/>
            <p:cNvSpPr/>
            <p:nvPr/>
          </p:nvSpPr>
          <p:spPr>
            <a:xfrm>
              <a:off x="730932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0" name="object 4540" descr=""/>
            <p:cNvSpPr/>
            <p:nvPr/>
          </p:nvSpPr>
          <p:spPr>
            <a:xfrm>
              <a:off x="730932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1" name="object 4541" descr=""/>
            <p:cNvSpPr/>
            <p:nvPr/>
          </p:nvSpPr>
          <p:spPr>
            <a:xfrm>
              <a:off x="730932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2" name="object 4542" descr=""/>
            <p:cNvSpPr/>
            <p:nvPr/>
          </p:nvSpPr>
          <p:spPr>
            <a:xfrm>
              <a:off x="730932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3" name="object 4543" descr=""/>
            <p:cNvSpPr/>
            <p:nvPr/>
          </p:nvSpPr>
          <p:spPr>
            <a:xfrm>
              <a:off x="730831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4" name="object 4544" descr=""/>
            <p:cNvSpPr/>
            <p:nvPr/>
          </p:nvSpPr>
          <p:spPr>
            <a:xfrm>
              <a:off x="730831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5" name="object 4545" descr=""/>
            <p:cNvSpPr/>
            <p:nvPr/>
          </p:nvSpPr>
          <p:spPr>
            <a:xfrm>
              <a:off x="730831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6" name="object 4546" descr=""/>
            <p:cNvSpPr/>
            <p:nvPr/>
          </p:nvSpPr>
          <p:spPr>
            <a:xfrm>
              <a:off x="730831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7" name="object 4547" descr=""/>
            <p:cNvSpPr/>
            <p:nvPr/>
          </p:nvSpPr>
          <p:spPr>
            <a:xfrm>
              <a:off x="730831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48" name="object 4548" descr=""/>
            <p:cNvSpPr/>
            <p:nvPr/>
          </p:nvSpPr>
          <p:spPr>
            <a:xfrm>
              <a:off x="730831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49" name="object 4549" descr=""/>
            <p:cNvSpPr/>
            <p:nvPr/>
          </p:nvSpPr>
          <p:spPr>
            <a:xfrm>
              <a:off x="730831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0" name="object 4550" descr=""/>
            <p:cNvSpPr/>
            <p:nvPr/>
          </p:nvSpPr>
          <p:spPr>
            <a:xfrm>
              <a:off x="730831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1" name="object 4551" descr=""/>
            <p:cNvSpPr/>
            <p:nvPr/>
          </p:nvSpPr>
          <p:spPr>
            <a:xfrm>
              <a:off x="730831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2" name="object 4552" descr=""/>
            <p:cNvSpPr/>
            <p:nvPr/>
          </p:nvSpPr>
          <p:spPr>
            <a:xfrm>
              <a:off x="730831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3" name="object 4553" descr=""/>
            <p:cNvSpPr/>
            <p:nvPr/>
          </p:nvSpPr>
          <p:spPr>
            <a:xfrm>
              <a:off x="730831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4" name="object 4554" descr=""/>
            <p:cNvSpPr/>
            <p:nvPr/>
          </p:nvSpPr>
          <p:spPr>
            <a:xfrm>
              <a:off x="730831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5" name="object 4555" descr=""/>
            <p:cNvSpPr/>
            <p:nvPr/>
          </p:nvSpPr>
          <p:spPr>
            <a:xfrm>
              <a:off x="730831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6" name="object 4556" descr=""/>
            <p:cNvSpPr/>
            <p:nvPr/>
          </p:nvSpPr>
          <p:spPr>
            <a:xfrm>
              <a:off x="730831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7" name="object 4557" descr=""/>
            <p:cNvSpPr/>
            <p:nvPr/>
          </p:nvSpPr>
          <p:spPr>
            <a:xfrm>
              <a:off x="730831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58" name="object 4558" descr=""/>
            <p:cNvSpPr/>
            <p:nvPr/>
          </p:nvSpPr>
          <p:spPr>
            <a:xfrm>
              <a:off x="730831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59" name="object 4559" descr=""/>
            <p:cNvSpPr/>
            <p:nvPr/>
          </p:nvSpPr>
          <p:spPr>
            <a:xfrm>
              <a:off x="730932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0" name="object 4560" descr=""/>
            <p:cNvSpPr/>
            <p:nvPr/>
          </p:nvSpPr>
          <p:spPr>
            <a:xfrm>
              <a:off x="730932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1" name="object 4561" descr=""/>
            <p:cNvSpPr/>
            <p:nvPr/>
          </p:nvSpPr>
          <p:spPr>
            <a:xfrm>
              <a:off x="730932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2" name="object 4562" descr=""/>
            <p:cNvSpPr/>
            <p:nvPr/>
          </p:nvSpPr>
          <p:spPr>
            <a:xfrm>
              <a:off x="730932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3" name="object 4563" descr=""/>
            <p:cNvSpPr/>
            <p:nvPr/>
          </p:nvSpPr>
          <p:spPr>
            <a:xfrm>
              <a:off x="731033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4" name="object 4564" descr=""/>
            <p:cNvSpPr/>
            <p:nvPr/>
          </p:nvSpPr>
          <p:spPr>
            <a:xfrm>
              <a:off x="731033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5" name="object 4565" descr=""/>
            <p:cNvSpPr/>
            <p:nvPr/>
          </p:nvSpPr>
          <p:spPr>
            <a:xfrm>
              <a:off x="7310336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6" name="object 4566" descr=""/>
            <p:cNvSpPr/>
            <p:nvPr/>
          </p:nvSpPr>
          <p:spPr>
            <a:xfrm>
              <a:off x="7310336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7" name="object 4567" descr=""/>
            <p:cNvSpPr/>
            <p:nvPr/>
          </p:nvSpPr>
          <p:spPr>
            <a:xfrm>
              <a:off x="7311348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68" name="object 4568" descr=""/>
            <p:cNvSpPr/>
            <p:nvPr/>
          </p:nvSpPr>
          <p:spPr>
            <a:xfrm>
              <a:off x="7311348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69" name="object 4569" descr=""/>
            <p:cNvSpPr/>
            <p:nvPr/>
          </p:nvSpPr>
          <p:spPr>
            <a:xfrm>
              <a:off x="7312360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0" name="object 4570" descr=""/>
            <p:cNvSpPr/>
            <p:nvPr/>
          </p:nvSpPr>
          <p:spPr>
            <a:xfrm>
              <a:off x="7312360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1" name="object 4571" descr=""/>
            <p:cNvSpPr/>
            <p:nvPr/>
          </p:nvSpPr>
          <p:spPr>
            <a:xfrm>
              <a:off x="731438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2" name="object 4572" descr=""/>
            <p:cNvSpPr/>
            <p:nvPr/>
          </p:nvSpPr>
          <p:spPr>
            <a:xfrm>
              <a:off x="731438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3" name="object 4573" descr=""/>
            <p:cNvSpPr/>
            <p:nvPr/>
          </p:nvSpPr>
          <p:spPr>
            <a:xfrm>
              <a:off x="731539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4" name="object 4574" descr=""/>
            <p:cNvSpPr/>
            <p:nvPr/>
          </p:nvSpPr>
          <p:spPr>
            <a:xfrm>
              <a:off x="731539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5" name="object 4575" descr=""/>
            <p:cNvSpPr/>
            <p:nvPr/>
          </p:nvSpPr>
          <p:spPr>
            <a:xfrm>
              <a:off x="731640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6" name="object 4576" descr=""/>
            <p:cNvSpPr/>
            <p:nvPr/>
          </p:nvSpPr>
          <p:spPr>
            <a:xfrm>
              <a:off x="731640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7" name="object 4577" descr=""/>
            <p:cNvSpPr/>
            <p:nvPr/>
          </p:nvSpPr>
          <p:spPr>
            <a:xfrm>
              <a:off x="731742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78" name="object 4578" descr=""/>
            <p:cNvSpPr/>
            <p:nvPr/>
          </p:nvSpPr>
          <p:spPr>
            <a:xfrm>
              <a:off x="731742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79" name="object 4579" descr=""/>
            <p:cNvSpPr/>
            <p:nvPr/>
          </p:nvSpPr>
          <p:spPr>
            <a:xfrm>
              <a:off x="7319443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0" name="object 4580" descr=""/>
            <p:cNvSpPr/>
            <p:nvPr/>
          </p:nvSpPr>
          <p:spPr>
            <a:xfrm>
              <a:off x="7319444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1011" y="1011"/>
                  </a:moveTo>
                  <a:lnTo>
                    <a:pt x="4047" y="1011"/>
                  </a:ln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1" name="object 4581" descr=""/>
            <p:cNvSpPr/>
            <p:nvPr/>
          </p:nvSpPr>
          <p:spPr>
            <a:xfrm>
              <a:off x="731944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2" name="object 4582" descr=""/>
            <p:cNvSpPr/>
            <p:nvPr/>
          </p:nvSpPr>
          <p:spPr>
            <a:xfrm>
              <a:off x="731944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3" name="object 4583" descr=""/>
            <p:cNvSpPr/>
            <p:nvPr/>
          </p:nvSpPr>
          <p:spPr>
            <a:xfrm>
              <a:off x="7441890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4" name="object 4584" descr=""/>
            <p:cNvSpPr/>
            <p:nvPr/>
          </p:nvSpPr>
          <p:spPr>
            <a:xfrm>
              <a:off x="7454033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5" name="object 4585" descr=""/>
            <p:cNvSpPr/>
            <p:nvPr/>
          </p:nvSpPr>
          <p:spPr>
            <a:xfrm>
              <a:off x="7454033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6" name="object 4586" descr=""/>
            <p:cNvSpPr/>
            <p:nvPr/>
          </p:nvSpPr>
          <p:spPr>
            <a:xfrm>
              <a:off x="7453021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7" name="object 4587" descr=""/>
            <p:cNvSpPr/>
            <p:nvPr/>
          </p:nvSpPr>
          <p:spPr>
            <a:xfrm>
              <a:off x="7453021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88" name="object 4588" descr=""/>
            <p:cNvSpPr/>
            <p:nvPr/>
          </p:nvSpPr>
          <p:spPr>
            <a:xfrm>
              <a:off x="745200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89" name="object 4589" descr=""/>
            <p:cNvSpPr/>
            <p:nvPr/>
          </p:nvSpPr>
          <p:spPr>
            <a:xfrm>
              <a:off x="745200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0" name="object 4590" descr=""/>
            <p:cNvSpPr/>
            <p:nvPr/>
          </p:nvSpPr>
          <p:spPr>
            <a:xfrm>
              <a:off x="7450997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1" name="object 4591" descr=""/>
            <p:cNvSpPr/>
            <p:nvPr/>
          </p:nvSpPr>
          <p:spPr>
            <a:xfrm>
              <a:off x="7450997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2" name="object 4592" descr=""/>
            <p:cNvSpPr/>
            <p:nvPr/>
          </p:nvSpPr>
          <p:spPr>
            <a:xfrm>
              <a:off x="744897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3" name="object 4593" descr=""/>
            <p:cNvSpPr/>
            <p:nvPr/>
          </p:nvSpPr>
          <p:spPr>
            <a:xfrm>
              <a:off x="744897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4" name="object 4594" descr=""/>
            <p:cNvSpPr/>
            <p:nvPr/>
          </p:nvSpPr>
          <p:spPr>
            <a:xfrm>
              <a:off x="7447961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5" name="object 4595" descr=""/>
            <p:cNvSpPr/>
            <p:nvPr/>
          </p:nvSpPr>
          <p:spPr>
            <a:xfrm>
              <a:off x="7447961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6" name="object 4596" descr=""/>
            <p:cNvSpPr/>
            <p:nvPr/>
          </p:nvSpPr>
          <p:spPr>
            <a:xfrm>
              <a:off x="744694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7" name="object 4597" descr=""/>
            <p:cNvSpPr/>
            <p:nvPr/>
          </p:nvSpPr>
          <p:spPr>
            <a:xfrm>
              <a:off x="744694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598" name="object 4598" descr=""/>
            <p:cNvSpPr/>
            <p:nvPr/>
          </p:nvSpPr>
          <p:spPr>
            <a:xfrm>
              <a:off x="7445937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599" name="object 4599" descr=""/>
            <p:cNvSpPr/>
            <p:nvPr/>
          </p:nvSpPr>
          <p:spPr>
            <a:xfrm>
              <a:off x="7445937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0" name="object 4600" descr=""/>
            <p:cNvSpPr/>
            <p:nvPr/>
          </p:nvSpPr>
          <p:spPr>
            <a:xfrm>
              <a:off x="7444925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1" name="object 4601" descr=""/>
            <p:cNvSpPr/>
            <p:nvPr/>
          </p:nvSpPr>
          <p:spPr>
            <a:xfrm>
              <a:off x="7444925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2" name="object 4602" descr=""/>
            <p:cNvSpPr/>
            <p:nvPr/>
          </p:nvSpPr>
          <p:spPr>
            <a:xfrm>
              <a:off x="7444925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3" name="object 4603" descr=""/>
            <p:cNvSpPr/>
            <p:nvPr/>
          </p:nvSpPr>
          <p:spPr>
            <a:xfrm>
              <a:off x="7444925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4" name="object 4604" descr=""/>
            <p:cNvSpPr/>
            <p:nvPr/>
          </p:nvSpPr>
          <p:spPr>
            <a:xfrm>
              <a:off x="744391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5" name="object 4605" descr=""/>
            <p:cNvSpPr/>
            <p:nvPr/>
          </p:nvSpPr>
          <p:spPr>
            <a:xfrm>
              <a:off x="744391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6" name="object 4606" descr=""/>
            <p:cNvSpPr/>
            <p:nvPr/>
          </p:nvSpPr>
          <p:spPr>
            <a:xfrm>
              <a:off x="7442902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7" name="object 4607" descr=""/>
            <p:cNvSpPr/>
            <p:nvPr/>
          </p:nvSpPr>
          <p:spPr>
            <a:xfrm>
              <a:off x="7442902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08" name="object 4608" descr=""/>
            <p:cNvSpPr/>
            <p:nvPr/>
          </p:nvSpPr>
          <p:spPr>
            <a:xfrm>
              <a:off x="744290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09" name="object 4609" descr=""/>
            <p:cNvSpPr/>
            <p:nvPr/>
          </p:nvSpPr>
          <p:spPr>
            <a:xfrm>
              <a:off x="744290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0" name="object 4610" descr=""/>
            <p:cNvSpPr/>
            <p:nvPr/>
          </p:nvSpPr>
          <p:spPr>
            <a:xfrm>
              <a:off x="7442902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1" name="object 4611" descr=""/>
            <p:cNvSpPr/>
            <p:nvPr/>
          </p:nvSpPr>
          <p:spPr>
            <a:xfrm>
              <a:off x="7442902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2" name="object 4612" descr=""/>
            <p:cNvSpPr/>
            <p:nvPr/>
          </p:nvSpPr>
          <p:spPr>
            <a:xfrm>
              <a:off x="7441890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3" name="object 4613" descr=""/>
            <p:cNvSpPr/>
            <p:nvPr/>
          </p:nvSpPr>
          <p:spPr>
            <a:xfrm>
              <a:off x="7441890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4" name="object 4614" descr=""/>
            <p:cNvSpPr/>
            <p:nvPr/>
          </p:nvSpPr>
          <p:spPr>
            <a:xfrm>
              <a:off x="7441890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5" name="object 4615" descr=""/>
            <p:cNvSpPr/>
            <p:nvPr/>
          </p:nvSpPr>
          <p:spPr>
            <a:xfrm>
              <a:off x="7441890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6" name="object 4616" descr=""/>
            <p:cNvSpPr/>
            <p:nvPr/>
          </p:nvSpPr>
          <p:spPr>
            <a:xfrm>
              <a:off x="7441890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7" name="object 4617" descr=""/>
            <p:cNvSpPr/>
            <p:nvPr/>
          </p:nvSpPr>
          <p:spPr>
            <a:xfrm>
              <a:off x="7441890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18" name="object 4618" descr=""/>
            <p:cNvSpPr/>
            <p:nvPr/>
          </p:nvSpPr>
          <p:spPr>
            <a:xfrm>
              <a:off x="7441890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19" name="object 4619" descr=""/>
            <p:cNvSpPr/>
            <p:nvPr/>
          </p:nvSpPr>
          <p:spPr>
            <a:xfrm>
              <a:off x="7441890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0" name="object 4620" descr=""/>
            <p:cNvSpPr/>
            <p:nvPr/>
          </p:nvSpPr>
          <p:spPr>
            <a:xfrm>
              <a:off x="7442902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1" name="object 4621" descr=""/>
            <p:cNvSpPr/>
            <p:nvPr/>
          </p:nvSpPr>
          <p:spPr>
            <a:xfrm>
              <a:off x="7442902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2" name="object 4622" descr=""/>
            <p:cNvSpPr/>
            <p:nvPr/>
          </p:nvSpPr>
          <p:spPr>
            <a:xfrm>
              <a:off x="744290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3" name="object 4623" descr=""/>
            <p:cNvSpPr/>
            <p:nvPr/>
          </p:nvSpPr>
          <p:spPr>
            <a:xfrm>
              <a:off x="744290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4" name="object 4624" descr=""/>
            <p:cNvSpPr/>
            <p:nvPr/>
          </p:nvSpPr>
          <p:spPr>
            <a:xfrm>
              <a:off x="7442902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5" name="object 4625" descr=""/>
            <p:cNvSpPr/>
            <p:nvPr/>
          </p:nvSpPr>
          <p:spPr>
            <a:xfrm>
              <a:off x="7442902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6" name="object 4626" descr=""/>
            <p:cNvSpPr/>
            <p:nvPr/>
          </p:nvSpPr>
          <p:spPr>
            <a:xfrm>
              <a:off x="744391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7" name="object 4627" descr=""/>
            <p:cNvSpPr/>
            <p:nvPr/>
          </p:nvSpPr>
          <p:spPr>
            <a:xfrm>
              <a:off x="744391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28" name="object 4628" descr=""/>
            <p:cNvSpPr/>
            <p:nvPr/>
          </p:nvSpPr>
          <p:spPr>
            <a:xfrm>
              <a:off x="7444925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29" name="object 4629" descr=""/>
            <p:cNvSpPr/>
            <p:nvPr/>
          </p:nvSpPr>
          <p:spPr>
            <a:xfrm>
              <a:off x="7444925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0" name="object 4630" descr=""/>
            <p:cNvSpPr/>
            <p:nvPr/>
          </p:nvSpPr>
          <p:spPr>
            <a:xfrm>
              <a:off x="7444925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1" name="object 4631" descr=""/>
            <p:cNvSpPr/>
            <p:nvPr/>
          </p:nvSpPr>
          <p:spPr>
            <a:xfrm>
              <a:off x="7444925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2" name="object 4632" descr=""/>
            <p:cNvSpPr/>
            <p:nvPr/>
          </p:nvSpPr>
          <p:spPr>
            <a:xfrm>
              <a:off x="7445937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3" name="object 4633" descr=""/>
            <p:cNvSpPr/>
            <p:nvPr/>
          </p:nvSpPr>
          <p:spPr>
            <a:xfrm>
              <a:off x="7445937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4" name="object 4634" descr=""/>
            <p:cNvSpPr/>
            <p:nvPr/>
          </p:nvSpPr>
          <p:spPr>
            <a:xfrm>
              <a:off x="744694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5" name="object 4635" descr=""/>
            <p:cNvSpPr/>
            <p:nvPr/>
          </p:nvSpPr>
          <p:spPr>
            <a:xfrm>
              <a:off x="744694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6" name="object 4636" descr=""/>
            <p:cNvSpPr/>
            <p:nvPr/>
          </p:nvSpPr>
          <p:spPr>
            <a:xfrm>
              <a:off x="7447961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7" name="object 4637" descr=""/>
            <p:cNvSpPr/>
            <p:nvPr/>
          </p:nvSpPr>
          <p:spPr>
            <a:xfrm>
              <a:off x="7447961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38" name="object 4638" descr=""/>
            <p:cNvSpPr/>
            <p:nvPr/>
          </p:nvSpPr>
          <p:spPr>
            <a:xfrm>
              <a:off x="7448973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39" name="object 4639" descr=""/>
            <p:cNvSpPr/>
            <p:nvPr/>
          </p:nvSpPr>
          <p:spPr>
            <a:xfrm>
              <a:off x="7448973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0" name="object 4640" descr=""/>
            <p:cNvSpPr/>
            <p:nvPr/>
          </p:nvSpPr>
          <p:spPr>
            <a:xfrm>
              <a:off x="745099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1" name="object 4641" descr=""/>
            <p:cNvSpPr/>
            <p:nvPr/>
          </p:nvSpPr>
          <p:spPr>
            <a:xfrm>
              <a:off x="745099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2" name="object 4642" descr=""/>
            <p:cNvSpPr/>
            <p:nvPr/>
          </p:nvSpPr>
          <p:spPr>
            <a:xfrm>
              <a:off x="745200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3" name="object 4643" descr=""/>
            <p:cNvSpPr/>
            <p:nvPr/>
          </p:nvSpPr>
          <p:spPr>
            <a:xfrm>
              <a:off x="745200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4" name="object 4644" descr=""/>
            <p:cNvSpPr/>
            <p:nvPr/>
          </p:nvSpPr>
          <p:spPr>
            <a:xfrm>
              <a:off x="7453021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5" name="object 4645" descr=""/>
            <p:cNvSpPr/>
            <p:nvPr/>
          </p:nvSpPr>
          <p:spPr>
            <a:xfrm>
              <a:off x="7453021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6" name="object 4646" descr=""/>
            <p:cNvSpPr/>
            <p:nvPr/>
          </p:nvSpPr>
          <p:spPr>
            <a:xfrm>
              <a:off x="7453021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47" name="object 4647" descr=""/>
            <p:cNvSpPr/>
            <p:nvPr/>
          </p:nvSpPr>
          <p:spPr>
            <a:xfrm>
              <a:off x="7453021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8" name="object 4648" descr=""/>
            <p:cNvSpPr/>
            <p:nvPr/>
          </p:nvSpPr>
          <p:spPr>
            <a:xfrm>
              <a:off x="7576479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49" name="object 4649" descr=""/>
            <p:cNvSpPr/>
            <p:nvPr/>
          </p:nvSpPr>
          <p:spPr>
            <a:xfrm>
              <a:off x="7588623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0" name="object 4650" descr=""/>
            <p:cNvSpPr/>
            <p:nvPr/>
          </p:nvSpPr>
          <p:spPr>
            <a:xfrm>
              <a:off x="7588623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1" name="object 4651" descr=""/>
            <p:cNvSpPr/>
            <p:nvPr/>
          </p:nvSpPr>
          <p:spPr>
            <a:xfrm>
              <a:off x="7587611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2" name="object 4652" descr=""/>
            <p:cNvSpPr/>
            <p:nvPr/>
          </p:nvSpPr>
          <p:spPr>
            <a:xfrm>
              <a:off x="7587611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3" name="object 4653" descr=""/>
            <p:cNvSpPr/>
            <p:nvPr/>
          </p:nvSpPr>
          <p:spPr>
            <a:xfrm>
              <a:off x="758659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4" name="object 4654" descr=""/>
            <p:cNvSpPr/>
            <p:nvPr/>
          </p:nvSpPr>
          <p:spPr>
            <a:xfrm>
              <a:off x="758659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5" name="object 4655" descr=""/>
            <p:cNvSpPr/>
            <p:nvPr/>
          </p:nvSpPr>
          <p:spPr>
            <a:xfrm>
              <a:off x="7585587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6" name="object 4656" descr=""/>
            <p:cNvSpPr/>
            <p:nvPr/>
          </p:nvSpPr>
          <p:spPr>
            <a:xfrm>
              <a:off x="7585587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7" name="object 4657" descr=""/>
            <p:cNvSpPr/>
            <p:nvPr/>
          </p:nvSpPr>
          <p:spPr>
            <a:xfrm>
              <a:off x="758356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58" name="object 4658" descr=""/>
            <p:cNvSpPr/>
            <p:nvPr/>
          </p:nvSpPr>
          <p:spPr>
            <a:xfrm>
              <a:off x="758356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59" name="object 4659" descr=""/>
            <p:cNvSpPr/>
            <p:nvPr/>
          </p:nvSpPr>
          <p:spPr>
            <a:xfrm>
              <a:off x="7582551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0" name="object 4660" descr=""/>
            <p:cNvSpPr/>
            <p:nvPr/>
          </p:nvSpPr>
          <p:spPr>
            <a:xfrm>
              <a:off x="7582551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1" name="object 4661" descr=""/>
            <p:cNvSpPr/>
            <p:nvPr/>
          </p:nvSpPr>
          <p:spPr>
            <a:xfrm>
              <a:off x="758153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2" name="object 4662" descr=""/>
            <p:cNvSpPr/>
            <p:nvPr/>
          </p:nvSpPr>
          <p:spPr>
            <a:xfrm>
              <a:off x="758153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3" name="object 4663" descr=""/>
            <p:cNvSpPr/>
            <p:nvPr/>
          </p:nvSpPr>
          <p:spPr>
            <a:xfrm>
              <a:off x="7580527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4" name="object 4664" descr=""/>
            <p:cNvSpPr/>
            <p:nvPr/>
          </p:nvSpPr>
          <p:spPr>
            <a:xfrm>
              <a:off x="7580527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5" name="object 4665" descr=""/>
            <p:cNvSpPr/>
            <p:nvPr/>
          </p:nvSpPr>
          <p:spPr>
            <a:xfrm>
              <a:off x="7579515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6" name="object 4666" descr=""/>
            <p:cNvSpPr/>
            <p:nvPr/>
          </p:nvSpPr>
          <p:spPr>
            <a:xfrm>
              <a:off x="7579515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7" name="object 4667" descr=""/>
            <p:cNvSpPr/>
            <p:nvPr/>
          </p:nvSpPr>
          <p:spPr>
            <a:xfrm>
              <a:off x="7579515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68" name="object 4668" descr=""/>
            <p:cNvSpPr/>
            <p:nvPr/>
          </p:nvSpPr>
          <p:spPr>
            <a:xfrm>
              <a:off x="7579515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69" name="object 4669" descr=""/>
            <p:cNvSpPr/>
            <p:nvPr/>
          </p:nvSpPr>
          <p:spPr>
            <a:xfrm>
              <a:off x="7578503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0" name="object 4670" descr=""/>
            <p:cNvSpPr/>
            <p:nvPr/>
          </p:nvSpPr>
          <p:spPr>
            <a:xfrm>
              <a:off x="7578503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1" name="object 4671" descr=""/>
            <p:cNvSpPr/>
            <p:nvPr/>
          </p:nvSpPr>
          <p:spPr>
            <a:xfrm>
              <a:off x="7577491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2" name="object 4672" descr=""/>
            <p:cNvSpPr/>
            <p:nvPr/>
          </p:nvSpPr>
          <p:spPr>
            <a:xfrm>
              <a:off x="7577491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3" name="object 4673" descr=""/>
            <p:cNvSpPr/>
            <p:nvPr/>
          </p:nvSpPr>
          <p:spPr>
            <a:xfrm>
              <a:off x="757749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4" name="object 4674" descr=""/>
            <p:cNvSpPr/>
            <p:nvPr/>
          </p:nvSpPr>
          <p:spPr>
            <a:xfrm>
              <a:off x="757749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5" name="object 4675" descr=""/>
            <p:cNvSpPr/>
            <p:nvPr/>
          </p:nvSpPr>
          <p:spPr>
            <a:xfrm>
              <a:off x="7577491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6" name="object 4676" descr=""/>
            <p:cNvSpPr/>
            <p:nvPr/>
          </p:nvSpPr>
          <p:spPr>
            <a:xfrm>
              <a:off x="7577491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7" name="object 4677" descr=""/>
            <p:cNvSpPr/>
            <p:nvPr/>
          </p:nvSpPr>
          <p:spPr>
            <a:xfrm>
              <a:off x="7576479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78" name="object 4678" descr=""/>
            <p:cNvSpPr/>
            <p:nvPr/>
          </p:nvSpPr>
          <p:spPr>
            <a:xfrm>
              <a:off x="7576479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79" name="object 4679" descr=""/>
            <p:cNvSpPr/>
            <p:nvPr/>
          </p:nvSpPr>
          <p:spPr>
            <a:xfrm>
              <a:off x="7576479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8334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0" name="object 4680" descr=""/>
            <p:cNvSpPr/>
            <p:nvPr/>
          </p:nvSpPr>
          <p:spPr>
            <a:xfrm>
              <a:off x="7576479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8334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8334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1" name="object 4681" descr=""/>
            <p:cNvSpPr/>
            <p:nvPr/>
          </p:nvSpPr>
          <p:spPr>
            <a:xfrm>
              <a:off x="7576479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2" name="object 4682" descr=""/>
            <p:cNvSpPr/>
            <p:nvPr/>
          </p:nvSpPr>
          <p:spPr>
            <a:xfrm>
              <a:off x="7576479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3" name="object 4683" descr=""/>
            <p:cNvSpPr/>
            <p:nvPr/>
          </p:nvSpPr>
          <p:spPr>
            <a:xfrm>
              <a:off x="7576479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4" name="object 4684" descr=""/>
            <p:cNvSpPr/>
            <p:nvPr/>
          </p:nvSpPr>
          <p:spPr>
            <a:xfrm>
              <a:off x="7576479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5" name="object 4685" descr=""/>
            <p:cNvSpPr/>
            <p:nvPr/>
          </p:nvSpPr>
          <p:spPr>
            <a:xfrm>
              <a:off x="7577491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6" name="object 4686" descr=""/>
            <p:cNvSpPr/>
            <p:nvPr/>
          </p:nvSpPr>
          <p:spPr>
            <a:xfrm>
              <a:off x="7577491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7" name="object 4687" descr=""/>
            <p:cNvSpPr/>
            <p:nvPr/>
          </p:nvSpPr>
          <p:spPr>
            <a:xfrm>
              <a:off x="757749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88" name="object 4688" descr=""/>
            <p:cNvSpPr/>
            <p:nvPr/>
          </p:nvSpPr>
          <p:spPr>
            <a:xfrm>
              <a:off x="757749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89" name="object 4689" descr=""/>
            <p:cNvSpPr/>
            <p:nvPr/>
          </p:nvSpPr>
          <p:spPr>
            <a:xfrm>
              <a:off x="7577491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0" name="object 4690" descr=""/>
            <p:cNvSpPr/>
            <p:nvPr/>
          </p:nvSpPr>
          <p:spPr>
            <a:xfrm>
              <a:off x="7577491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1" name="object 4691" descr=""/>
            <p:cNvSpPr/>
            <p:nvPr/>
          </p:nvSpPr>
          <p:spPr>
            <a:xfrm>
              <a:off x="7578503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2" name="object 4692" descr=""/>
            <p:cNvSpPr/>
            <p:nvPr/>
          </p:nvSpPr>
          <p:spPr>
            <a:xfrm>
              <a:off x="7578503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3" name="object 4693" descr=""/>
            <p:cNvSpPr/>
            <p:nvPr/>
          </p:nvSpPr>
          <p:spPr>
            <a:xfrm>
              <a:off x="7579515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4" name="object 4694" descr=""/>
            <p:cNvSpPr/>
            <p:nvPr/>
          </p:nvSpPr>
          <p:spPr>
            <a:xfrm>
              <a:off x="7579515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5" name="object 4695" descr=""/>
            <p:cNvSpPr/>
            <p:nvPr/>
          </p:nvSpPr>
          <p:spPr>
            <a:xfrm>
              <a:off x="7579515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6" name="object 4696" descr=""/>
            <p:cNvSpPr/>
            <p:nvPr/>
          </p:nvSpPr>
          <p:spPr>
            <a:xfrm>
              <a:off x="7579515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7" name="object 4697" descr=""/>
            <p:cNvSpPr/>
            <p:nvPr/>
          </p:nvSpPr>
          <p:spPr>
            <a:xfrm>
              <a:off x="7580527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698" name="object 4698" descr=""/>
            <p:cNvSpPr/>
            <p:nvPr/>
          </p:nvSpPr>
          <p:spPr>
            <a:xfrm>
              <a:off x="7580527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699" name="object 4699" descr=""/>
            <p:cNvSpPr/>
            <p:nvPr/>
          </p:nvSpPr>
          <p:spPr>
            <a:xfrm>
              <a:off x="758153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0" name="object 4700" descr=""/>
            <p:cNvSpPr/>
            <p:nvPr/>
          </p:nvSpPr>
          <p:spPr>
            <a:xfrm>
              <a:off x="758153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1" name="object 4701" descr=""/>
            <p:cNvSpPr/>
            <p:nvPr/>
          </p:nvSpPr>
          <p:spPr>
            <a:xfrm>
              <a:off x="7582551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2" name="object 4702" descr=""/>
            <p:cNvSpPr/>
            <p:nvPr/>
          </p:nvSpPr>
          <p:spPr>
            <a:xfrm>
              <a:off x="7582551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3" name="object 4703" descr=""/>
            <p:cNvSpPr/>
            <p:nvPr/>
          </p:nvSpPr>
          <p:spPr>
            <a:xfrm>
              <a:off x="7583563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4" name="object 4704" descr=""/>
            <p:cNvSpPr/>
            <p:nvPr/>
          </p:nvSpPr>
          <p:spPr>
            <a:xfrm>
              <a:off x="7583563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5" name="object 4705" descr=""/>
            <p:cNvSpPr/>
            <p:nvPr/>
          </p:nvSpPr>
          <p:spPr>
            <a:xfrm>
              <a:off x="758558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6" name="object 4706" descr=""/>
            <p:cNvSpPr/>
            <p:nvPr/>
          </p:nvSpPr>
          <p:spPr>
            <a:xfrm>
              <a:off x="758558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7" name="object 4707" descr=""/>
            <p:cNvSpPr/>
            <p:nvPr/>
          </p:nvSpPr>
          <p:spPr>
            <a:xfrm>
              <a:off x="758659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08" name="object 4708" descr=""/>
            <p:cNvSpPr/>
            <p:nvPr/>
          </p:nvSpPr>
          <p:spPr>
            <a:xfrm>
              <a:off x="758659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09" name="object 4709" descr=""/>
            <p:cNvSpPr/>
            <p:nvPr/>
          </p:nvSpPr>
          <p:spPr>
            <a:xfrm>
              <a:off x="7587611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0" name="object 4710" descr=""/>
            <p:cNvSpPr/>
            <p:nvPr/>
          </p:nvSpPr>
          <p:spPr>
            <a:xfrm>
              <a:off x="7587611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1" name="object 4711" descr=""/>
            <p:cNvSpPr/>
            <p:nvPr/>
          </p:nvSpPr>
          <p:spPr>
            <a:xfrm>
              <a:off x="7587611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2" name="object 4712" descr=""/>
            <p:cNvSpPr/>
            <p:nvPr/>
          </p:nvSpPr>
          <p:spPr>
            <a:xfrm>
              <a:off x="7587611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3" name="object 4713" descr=""/>
            <p:cNvSpPr/>
            <p:nvPr/>
          </p:nvSpPr>
          <p:spPr>
            <a:xfrm>
              <a:off x="7711069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4" name="object 4714" descr=""/>
            <p:cNvSpPr/>
            <p:nvPr/>
          </p:nvSpPr>
          <p:spPr>
            <a:xfrm>
              <a:off x="7723212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5" name="object 4715" descr=""/>
            <p:cNvSpPr/>
            <p:nvPr/>
          </p:nvSpPr>
          <p:spPr>
            <a:xfrm>
              <a:off x="7723212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6" name="object 4716" descr=""/>
            <p:cNvSpPr/>
            <p:nvPr/>
          </p:nvSpPr>
          <p:spPr>
            <a:xfrm>
              <a:off x="7722200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7" name="object 4717" descr=""/>
            <p:cNvSpPr/>
            <p:nvPr/>
          </p:nvSpPr>
          <p:spPr>
            <a:xfrm>
              <a:off x="7722200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18" name="object 4718" descr=""/>
            <p:cNvSpPr/>
            <p:nvPr/>
          </p:nvSpPr>
          <p:spPr>
            <a:xfrm>
              <a:off x="7721188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19" name="object 4719" descr=""/>
            <p:cNvSpPr/>
            <p:nvPr/>
          </p:nvSpPr>
          <p:spPr>
            <a:xfrm>
              <a:off x="7721188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0" name="object 4720" descr=""/>
            <p:cNvSpPr/>
            <p:nvPr/>
          </p:nvSpPr>
          <p:spPr>
            <a:xfrm>
              <a:off x="7720176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1" name="object 4721" descr=""/>
            <p:cNvSpPr/>
            <p:nvPr/>
          </p:nvSpPr>
          <p:spPr>
            <a:xfrm>
              <a:off x="7720177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2" name="object 4722" descr=""/>
            <p:cNvSpPr/>
            <p:nvPr/>
          </p:nvSpPr>
          <p:spPr>
            <a:xfrm>
              <a:off x="771815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3" name="object 4723" descr=""/>
            <p:cNvSpPr/>
            <p:nvPr/>
          </p:nvSpPr>
          <p:spPr>
            <a:xfrm>
              <a:off x="7718153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4" name="object 4724" descr=""/>
            <p:cNvSpPr/>
            <p:nvPr/>
          </p:nvSpPr>
          <p:spPr>
            <a:xfrm>
              <a:off x="7717140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5" name="object 4725" descr=""/>
            <p:cNvSpPr/>
            <p:nvPr/>
          </p:nvSpPr>
          <p:spPr>
            <a:xfrm>
              <a:off x="7717141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6" name="object 4726" descr=""/>
            <p:cNvSpPr/>
            <p:nvPr/>
          </p:nvSpPr>
          <p:spPr>
            <a:xfrm>
              <a:off x="7716128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7" name="object 4727" descr=""/>
            <p:cNvSpPr/>
            <p:nvPr/>
          </p:nvSpPr>
          <p:spPr>
            <a:xfrm>
              <a:off x="7716129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28" name="object 4728" descr=""/>
            <p:cNvSpPr/>
            <p:nvPr/>
          </p:nvSpPr>
          <p:spPr>
            <a:xfrm>
              <a:off x="7715116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29" name="object 4729" descr=""/>
            <p:cNvSpPr/>
            <p:nvPr/>
          </p:nvSpPr>
          <p:spPr>
            <a:xfrm>
              <a:off x="7715117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0" name="object 4730" descr=""/>
            <p:cNvSpPr/>
            <p:nvPr/>
          </p:nvSpPr>
          <p:spPr>
            <a:xfrm>
              <a:off x="7714104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1" name="object 4731" descr=""/>
            <p:cNvSpPr/>
            <p:nvPr/>
          </p:nvSpPr>
          <p:spPr>
            <a:xfrm>
              <a:off x="7714105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2" name="object 4732" descr=""/>
            <p:cNvSpPr/>
            <p:nvPr/>
          </p:nvSpPr>
          <p:spPr>
            <a:xfrm>
              <a:off x="7713092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3" name="object 4733" descr=""/>
            <p:cNvSpPr/>
            <p:nvPr/>
          </p:nvSpPr>
          <p:spPr>
            <a:xfrm>
              <a:off x="7713093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4" name="object 4734" descr=""/>
            <p:cNvSpPr/>
            <p:nvPr/>
          </p:nvSpPr>
          <p:spPr>
            <a:xfrm>
              <a:off x="7713092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5" name="object 4735" descr=""/>
            <p:cNvSpPr/>
            <p:nvPr/>
          </p:nvSpPr>
          <p:spPr>
            <a:xfrm>
              <a:off x="7713093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6" name="object 4736" descr=""/>
            <p:cNvSpPr/>
            <p:nvPr/>
          </p:nvSpPr>
          <p:spPr>
            <a:xfrm>
              <a:off x="7712081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7" name="object 4737" descr=""/>
            <p:cNvSpPr/>
            <p:nvPr/>
          </p:nvSpPr>
          <p:spPr>
            <a:xfrm>
              <a:off x="7712081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38" name="object 4738" descr=""/>
            <p:cNvSpPr/>
            <p:nvPr/>
          </p:nvSpPr>
          <p:spPr>
            <a:xfrm>
              <a:off x="771208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39" name="object 4739" descr=""/>
            <p:cNvSpPr/>
            <p:nvPr/>
          </p:nvSpPr>
          <p:spPr>
            <a:xfrm>
              <a:off x="771208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0" name="object 4740" descr=""/>
            <p:cNvSpPr/>
            <p:nvPr/>
          </p:nvSpPr>
          <p:spPr>
            <a:xfrm>
              <a:off x="7711069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1" name="object 4741" descr=""/>
            <p:cNvSpPr/>
            <p:nvPr/>
          </p:nvSpPr>
          <p:spPr>
            <a:xfrm>
              <a:off x="7711069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2" name="object 4742" descr=""/>
            <p:cNvSpPr/>
            <p:nvPr/>
          </p:nvSpPr>
          <p:spPr>
            <a:xfrm>
              <a:off x="7711069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3" name="object 4743" descr=""/>
            <p:cNvSpPr/>
            <p:nvPr/>
          </p:nvSpPr>
          <p:spPr>
            <a:xfrm>
              <a:off x="7711069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4" name="object 4744" descr=""/>
            <p:cNvSpPr/>
            <p:nvPr/>
          </p:nvSpPr>
          <p:spPr>
            <a:xfrm>
              <a:off x="7711069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5" name="object 4745" descr=""/>
            <p:cNvSpPr/>
            <p:nvPr/>
          </p:nvSpPr>
          <p:spPr>
            <a:xfrm>
              <a:off x="7711069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6" name="object 4746" descr=""/>
            <p:cNvSpPr/>
            <p:nvPr/>
          </p:nvSpPr>
          <p:spPr>
            <a:xfrm>
              <a:off x="7711069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7" name="object 4747" descr=""/>
            <p:cNvSpPr/>
            <p:nvPr/>
          </p:nvSpPr>
          <p:spPr>
            <a:xfrm>
              <a:off x="7711069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48" name="object 4748" descr=""/>
            <p:cNvSpPr/>
            <p:nvPr/>
          </p:nvSpPr>
          <p:spPr>
            <a:xfrm>
              <a:off x="7711069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49" name="object 4749" descr=""/>
            <p:cNvSpPr/>
            <p:nvPr/>
          </p:nvSpPr>
          <p:spPr>
            <a:xfrm>
              <a:off x="7711069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0" name="object 4750" descr=""/>
            <p:cNvSpPr/>
            <p:nvPr/>
          </p:nvSpPr>
          <p:spPr>
            <a:xfrm>
              <a:off x="7711069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1" name="object 4751" descr=""/>
            <p:cNvSpPr/>
            <p:nvPr/>
          </p:nvSpPr>
          <p:spPr>
            <a:xfrm>
              <a:off x="7711069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2" name="object 4752" descr=""/>
            <p:cNvSpPr/>
            <p:nvPr/>
          </p:nvSpPr>
          <p:spPr>
            <a:xfrm>
              <a:off x="771208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3" name="object 4753" descr=""/>
            <p:cNvSpPr/>
            <p:nvPr/>
          </p:nvSpPr>
          <p:spPr>
            <a:xfrm>
              <a:off x="771208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4" name="object 4754" descr=""/>
            <p:cNvSpPr/>
            <p:nvPr/>
          </p:nvSpPr>
          <p:spPr>
            <a:xfrm>
              <a:off x="7712081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5" name="object 4755" descr=""/>
            <p:cNvSpPr/>
            <p:nvPr/>
          </p:nvSpPr>
          <p:spPr>
            <a:xfrm>
              <a:off x="7712081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6" name="object 4756" descr=""/>
            <p:cNvSpPr/>
            <p:nvPr/>
          </p:nvSpPr>
          <p:spPr>
            <a:xfrm>
              <a:off x="7713092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7" name="object 4757" descr=""/>
            <p:cNvSpPr/>
            <p:nvPr/>
          </p:nvSpPr>
          <p:spPr>
            <a:xfrm>
              <a:off x="7713093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58" name="object 4758" descr=""/>
            <p:cNvSpPr/>
            <p:nvPr/>
          </p:nvSpPr>
          <p:spPr>
            <a:xfrm>
              <a:off x="7713092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59" name="object 4759" descr=""/>
            <p:cNvSpPr/>
            <p:nvPr/>
          </p:nvSpPr>
          <p:spPr>
            <a:xfrm>
              <a:off x="7713093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0" name="object 4760" descr=""/>
            <p:cNvSpPr/>
            <p:nvPr/>
          </p:nvSpPr>
          <p:spPr>
            <a:xfrm>
              <a:off x="7714104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1" name="object 4761" descr=""/>
            <p:cNvSpPr/>
            <p:nvPr/>
          </p:nvSpPr>
          <p:spPr>
            <a:xfrm>
              <a:off x="7714105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2" name="object 4762" descr=""/>
            <p:cNvSpPr/>
            <p:nvPr/>
          </p:nvSpPr>
          <p:spPr>
            <a:xfrm>
              <a:off x="7715116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3" name="object 4763" descr=""/>
            <p:cNvSpPr/>
            <p:nvPr/>
          </p:nvSpPr>
          <p:spPr>
            <a:xfrm>
              <a:off x="7715117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4" name="object 4764" descr=""/>
            <p:cNvSpPr/>
            <p:nvPr/>
          </p:nvSpPr>
          <p:spPr>
            <a:xfrm>
              <a:off x="7716128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5" name="object 4765" descr=""/>
            <p:cNvSpPr/>
            <p:nvPr/>
          </p:nvSpPr>
          <p:spPr>
            <a:xfrm>
              <a:off x="7716129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6" name="object 4766" descr=""/>
            <p:cNvSpPr/>
            <p:nvPr/>
          </p:nvSpPr>
          <p:spPr>
            <a:xfrm>
              <a:off x="7717140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7" name="object 4767" descr=""/>
            <p:cNvSpPr/>
            <p:nvPr/>
          </p:nvSpPr>
          <p:spPr>
            <a:xfrm>
              <a:off x="7717141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68" name="object 4768" descr=""/>
            <p:cNvSpPr/>
            <p:nvPr/>
          </p:nvSpPr>
          <p:spPr>
            <a:xfrm>
              <a:off x="7718152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69" name="object 4769" descr=""/>
            <p:cNvSpPr/>
            <p:nvPr/>
          </p:nvSpPr>
          <p:spPr>
            <a:xfrm>
              <a:off x="7718153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0" name="object 4770" descr=""/>
            <p:cNvSpPr/>
            <p:nvPr/>
          </p:nvSpPr>
          <p:spPr>
            <a:xfrm>
              <a:off x="772017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1" name="object 4771" descr=""/>
            <p:cNvSpPr/>
            <p:nvPr/>
          </p:nvSpPr>
          <p:spPr>
            <a:xfrm>
              <a:off x="7720177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2" name="object 4772" descr=""/>
            <p:cNvSpPr/>
            <p:nvPr/>
          </p:nvSpPr>
          <p:spPr>
            <a:xfrm>
              <a:off x="7721188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3" name="object 4773" descr=""/>
            <p:cNvSpPr/>
            <p:nvPr/>
          </p:nvSpPr>
          <p:spPr>
            <a:xfrm>
              <a:off x="7721188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4" name="object 4774" descr=""/>
            <p:cNvSpPr/>
            <p:nvPr/>
          </p:nvSpPr>
          <p:spPr>
            <a:xfrm>
              <a:off x="7722200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5" name="object 4775" descr=""/>
            <p:cNvSpPr/>
            <p:nvPr/>
          </p:nvSpPr>
          <p:spPr>
            <a:xfrm>
              <a:off x="7722200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6" name="object 4776" descr=""/>
            <p:cNvSpPr/>
            <p:nvPr/>
          </p:nvSpPr>
          <p:spPr>
            <a:xfrm>
              <a:off x="7722200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77" name="object 4777" descr=""/>
            <p:cNvSpPr/>
            <p:nvPr/>
          </p:nvSpPr>
          <p:spPr>
            <a:xfrm>
              <a:off x="7722200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8" name="object 4778" descr=""/>
            <p:cNvSpPr/>
            <p:nvPr/>
          </p:nvSpPr>
          <p:spPr>
            <a:xfrm>
              <a:off x="7845658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79" name="object 4779" descr=""/>
            <p:cNvSpPr/>
            <p:nvPr/>
          </p:nvSpPr>
          <p:spPr>
            <a:xfrm>
              <a:off x="7857802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0" name="object 4780" descr=""/>
            <p:cNvSpPr/>
            <p:nvPr/>
          </p:nvSpPr>
          <p:spPr>
            <a:xfrm>
              <a:off x="7857802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1" name="object 4781" descr=""/>
            <p:cNvSpPr/>
            <p:nvPr/>
          </p:nvSpPr>
          <p:spPr>
            <a:xfrm>
              <a:off x="7856790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2" name="object 4782" descr=""/>
            <p:cNvSpPr/>
            <p:nvPr/>
          </p:nvSpPr>
          <p:spPr>
            <a:xfrm>
              <a:off x="7856790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3" name="object 4783" descr=""/>
            <p:cNvSpPr/>
            <p:nvPr/>
          </p:nvSpPr>
          <p:spPr>
            <a:xfrm>
              <a:off x="7854766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4" name="object 4784" descr=""/>
            <p:cNvSpPr/>
            <p:nvPr/>
          </p:nvSpPr>
          <p:spPr>
            <a:xfrm>
              <a:off x="7854766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5" name="object 4785" descr=""/>
            <p:cNvSpPr/>
            <p:nvPr/>
          </p:nvSpPr>
          <p:spPr>
            <a:xfrm>
              <a:off x="7853754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6" name="object 4786" descr=""/>
            <p:cNvSpPr/>
            <p:nvPr/>
          </p:nvSpPr>
          <p:spPr>
            <a:xfrm>
              <a:off x="7853754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7" name="object 4787" descr=""/>
            <p:cNvSpPr/>
            <p:nvPr/>
          </p:nvSpPr>
          <p:spPr>
            <a:xfrm>
              <a:off x="7852742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88" name="object 4788" descr=""/>
            <p:cNvSpPr/>
            <p:nvPr/>
          </p:nvSpPr>
          <p:spPr>
            <a:xfrm>
              <a:off x="7852742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89" name="object 4789" descr=""/>
            <p:cNvSpPr/>
            <p:nvPr/>
          </p:nvSpPr>
          <p:spPr>
            <a:xfrm>
              <a:off x="7851730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0" name="object 4790" descr=""/>
            <p:cNvSpPr/>
            <p:nvPr/>
          </p:nvSpPr>
          <p:spPr>
            <a:xfrm>
              <a:off x="7851730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1" name="object 4791" descr=""/>
            <p:cNvSpPr/>
            <p:nvPr/>
          </p:nvSpPr>
          <p:spPr>
            <a:xfrm>
              <a:off x="7850718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2" name="object 4792" descr=""/>
            <p:cNvSpPr/>
            <p:nvPr/>
          </p:nvSpPr>
          <p:spPr>
            <a:xfrm>
              <a:off x="7850718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3" name="object 4793" descr=""/>
            <p:cNvSpPr/>
            <p:nvPr/>
          </p:nvSpPr>
          <p:spPr>
            <a:xfrm>
              <a:off x="7849706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4" name="object 4794" descr=""/>
            <p:cNvSpPr/>
            <p:nvPr/>
          </p:nvSpPr>
          <p:spPr>
            <a:xfrm>
              <a:off x="7849706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5" name="object 4795" descr=""/>
            <p:cNvSpPr/>
            <p:nvPr/>
          </p:nvSpPr>
          <p:spPr>
            <a:xfrm>
              <a:off x="7848694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6" name="object 4796" descr=""/>
            <p:cNvSpPr/>
            <p:nvPr/>
          </p:nvSpPr>
          <p:spPr>
            <a:xfrm>
              <a:off x="7848694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7" name="object 4797" descr=""/>
            <p:cNvSpPr/>
            <p:nvPr/>
          </p:nvSpPr>
          <p:spPr>
            <a:xfrm>
              <a:off x="7847682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798" name="object 4798" descr=""/>
            <p:cNvSpPr/>
            <p:nvPr/>
          </p:nvSpPr>
          <p:spPr>
            <a:xfrm>
              <a:off x="7847682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799" name="object 4799" descr=""/>
            <p:cNvSpPr/>
            <p:nvPr/>
          </p:nvSpPr>
          <p:spPr>
            <a:xfrm>
              <a:off x="7847682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0" name="object 4800" descr=""/>
            <p:cNvSpPr/>
            <p:nvPr/>
          </p:nvSpPr>
          <p:spPr>
            <a:xfrm>
              <a:off x="7847682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1" name="object 4801" descr=""/>
            <p:cNvSpPr/>
            <p:nvPr/>
          </p:nvSpPr>
          <p:spPr>
            <a:xfrm>
              <a:off x="7846670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2" name="object 4802" descr=""/>
            <p:cNvSpPr/>
            <p:nvPr/>
          </p:nvSpPr>
          <p:spPr>
            <a:xfrm>
              <a:off x="7846670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3" name="object 4803" descr=""/>
            <p:cNvSpPr/>
            <p:nvPr/>
          </p:nvSpPr>
          <p:spPr>
            <a:xfrm>
              <a:off x="7846670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4" name="object 4804" descr=""/>
            <p:cNvSpPr/>
            <p:nvPr/>
          </p:nvSpPr>
          <p:spPr>
            <a:xfrm>
              <a:off x="7846670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5" name="object 4805" descr=""/>
            <p:cNvSpPr/>
            <p:nvPr/>
          </p:nvSpPr>
          <p:spPr>
            <a:xfrm>
              <a:off x="7845658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6" name="object 4806" descr=""/>
            <p:cNvSpPr/>
            <p:nvPr/>
          </p:nvSpPr>
          <p:spPr>
            <a:xfrm>
              <a:off x="7845658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7" name="object 4807" descr=""/>
            <p:cNvSpPr/>
            <p:nvPr/>
          </p:nvSpPr>
          <p:spPr>
            <a:xfrm>
              <a:off x="7845658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08" name="object 4808" descr=""/>
            <p:cNvSpPr/>
            <p:nvPr/>
          </p:nvSpPr>
          <p:spPr>
            <a:xfrm>
              <a:off x="7845658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09" name="object 4809" descr=""/>
            <p:cNvSpPr/>
            <p:nvPr/>
          </p:nvSpPr>
          <p:spPr>
            <a:xfrm>
              <a:off x="7845658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0" name="object 4810" descr=""/>
            <p:cNvSpPr/>
            <p:nvPr/>
          </p:nvSpPr>
          <p:spPr>
            <a:xfrm>
              <a:off x="7845658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1" name="object 4811" descr=""/>
            <p:cNvSpPr/>
            <p:nvPr/>
          </p:nvSpPr>
          <p:spPr>
            <a:xfrm>
              <a:off x="7845658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2" name="object 4812" descr=""/>
            <p:cNvSpPr/>
            <p:nvPr/>
          </p:nvSpPr>
          <p:spPr>
            <a:xfrm>
              <a:off x="7845658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3" name="object 4813" descr=""/>
            <p:cNvSpPr/>
            <p:nvPr/>
          </p:nvSpPr>
          <p:spPr>
            <a:xfrm>
              <a:off x="7845658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4" name="object 4814" descr=""/>
            <p:cNvSpPr/>
            <p:nvPr/>
          </p:nvSpPr>
          <p:spPr>
            <a:xfrm>
              <a:off x="7845658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5" name="object 4815" descr=""/>
            <p:cNvSpPr/>
            <p:nvPr/>
          </p:nvSpPr>
          <p:spPr>
            <a:xfrm>
              <a:off x="7845658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6" name="object 4816" descr=""/>
            <p:cNvSpPr/>
            <p:nvPr/>
          </p:nvSpPr>
          <p:spPr>
            <a:xfrm>
              <a:off x="7845658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7" name="object 4817" descr=""/>
            <p:cNvSpPr/>
            <p:nvPr/>
          </p:nvSpPr>
          <p:spPr>
            <a:xfrm>
              <a:off x="7846670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18" name="object 4818" descr=""/>
            <p:cNvSpPr/>
            <p:nvPr/>
          </p:nvSpPr>
          <p:spPr>
            <a:xfrm>
              <a:off x="7846670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19" name="object 4819" descr=""/>
            <p:cNvSpPr/>
            <p:nvPr/>
          </p:nvSpPr>
          <p:spPr>
            <a:xfrm>
              <a:off x="7846670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0" name="object 4820" descr=""/>
            <p:cNvSpPr/>
            <p:nvPr/>
          </p:nvSpPr>
          <p:spPr>
            <a:xfrm>
              <a:off x="7846670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1" name="object 4821" descr=""/>
            <p:cNvSpPr/>
            <p:nvPr/>
          </p:nvSpPr>
          <p:spPr>
            <a:xfrm>
              <a:off x="7847682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2" name="object 4822" descr=""/>
            <p:cNvSpPr/>
            <p:nvPr/>
          </p:nvSpPr>
          <p:spPr>
            <a:xfrm>
              <a:off x="7847682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3" name="object 4823" descr=""/>
            <p:cNvSpPr/>
            <p:nvPr/>
          </p:nvSpPr>
          <p:spPr>
            <a:xfrm>
              <a:off x="7847682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4" name="object 4824" descr=""/>
            <p:cNvSpPr/>
            <p:nvPr/>
          </p:nvSpPr>
          <p:spPr>
            <a:xfrm>
              <a:off x="7847682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5" name="object 4825" descr=""/>
            <p:cNvSpPr/>
            <p:nvPr/>
          </p:nvSpPr>
          <p:spPr>
            <a:xfrm>
              <a:off x="7848694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6" name="object 4826" descr=""/>
            <p:cNvSpPr/>
            <p:nvPr/>
          </p:nvSpPr>
          <p:spPr>
            <a:xfrm>
              <a:off x="7848694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7" name="object 4827" descr=""/>
            <p:cNvSpPr/>
            <p:nvPr/>
          </p:nvSpPr>
          <p:spPr>
            <a:xfrm>
              <a:off x="7849706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28" name="object 4828" descr=""/>
            <p:cNvSpPr/>
            <p:nvPr/>
          </p:nvSpPr>
          <p:spPr>
            <a:xfrm>
              <a:off x="7849706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29" name="object 4829" descr=""/>
            <p:cNvSpPr/>
            <p:nvPr/>
          </p:nvSpPr>
          <p:spPr>
            <a:xfrm>
              <a:off x="7850718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0" name="object 4830" descr=""/>
            <p:cNvSpPr/>
            <p:nvPr/>
          </p:nvSpPr>
          <p:spPr>
            <a:xfrm>
              <a:off x="7850718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1" name="object 4831" descr=""/>
            <p:cNvSpPr/>
            <p:nvPr/>
          </p:nvSpPr>
          <p:spPr>
            <a:xfrm>
              <a:off x="7851730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2" name="object 4832" descr=""/>
            <p:cNvSpPr/>
            <p:nvPr/>
          </p:nvSpPr>
          <p:spPr>
            <a:xfrm>
              <a:off x="7851730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3" name="object 4833" descr=""/>
            <p:cNvSpPr/>
            <p:nvPr/>
          </p:nvSpPr>
          <p:spPr>
            <a:xfrm>
              <a:off x="7852742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4" name="object 4834" descr=""/>
            <p:cNvSpPr/>
            <p:nvPr/>
          </p:nvSpPr>
          <p:spPr>
            <a:xfrm>
              <a:off x="7852742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5" name="object 4835" descr=""/>
            <p:cNvSpPr/>
            <p:nvPr/>
          </p:nvSpPr>
          <p:spPr>
            <a:xfrm>
              <a:off x="7853754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6" name="object 4836" descr=""/>
            <p:cNvSpPr/>
            <p:nvPr/>
          </p:nvSpPr>
          <p:spPr>
            <a:xfrm>
              <a:off x="7853754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7" name="object 4837" descr=""/>
            <p:cNvSpPr/>
            <p:nvPr/>
          </p:nvSpPr>
          <p:spPr>
            <a:xfrm>
              <a:off x="7854766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38" name="object 4838" descr=""/>
            <p:cNvSpPr/>
            <p:nvPr/>
          </p:nvSpPr>
          <p:spPr>
            <a:xfrm>
              <a:off x="7854766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39" name="object 4839" descr=""/>
            <p:cNvSpPr/>
            <p:nvPr/>
          </p:nvSpPr>
          <p:spPr>
            <a:xfrm>
              <a:off x="7856790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0" name="object 4840" descr=""/>
            <p:cNvSpPr/>
            <p:nvPr/>
          </p:nvSpPr>
          <p:spPr>
            <a:xfrm>
              <a:off x="7856790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1" name="object 4841" descr=""/>
            <p:cNvSpPr/>
            <p:nvPr/>
          </p:nvSpPr>
          <p:spPr>
            <a:xfrm>
              <a:off x="7856790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2" name="object 4842" descr=""/>
            <p:cNvSpPr/>
            <p:nvPr/>
          </p:nvSpPr>
          <p:spPr>
            <a:xfrm>
              <a:off x="7856790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3" name="object 4843" descr=""/>
            <p:cNvSpPr/>
            <p:nvPr/>
          </p:nvSpPr>
          <p:spPr>
            <a:xfrm>
              <a:off x="7980248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4" name="object 4844" descr=""/>
            <p:cNvSpPr/>
            <p:nvPr/>
          </p:nvSpPr>
          <p:spPr>
            <a:xfrm>
              <a:off x="7992391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5" name="object 4845" descr=""/>
            <p:cNvSpPr/>
            <p:nvPr/>
          </p:nvSpPr>
          <p:spPr>
            <a:xfrm>
              <a:off x="7992391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6" name="object 4846" descr=""/>
            <p:cNvSpPr/>
            <p:nvPr/>
          </p:nvSpPr>
          <p:spPr>
            <a:xfrm>
              <a:off x="799137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7" name="object 4847" descr=""/>
            <p:cNvSpPr/>
            <p:nvPr/>
          </p:nvSpPr>
          <p:spPr>
            <a:xfrm>
              <a:off x="799137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48" name="object 4848" descr=""/>
            <p:cNvSpPr/>
            <p:nvPr/>
          </p:nvSpPr>
          <p:spPr>
            <a:xfrm>
              <a:off x="798935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49" name="object 4849" descr=""/>
            <p:cNvSpPr/>
            <p:nvPr/>
          </p:nvSpPr>
          <p:spPr>
            <a:xfrm>
              <a:off x="798935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0" name="object 4850" descr=""/>
            <p:cNvSpPr/>
            <p:nvPr/>
          </p:nvSpPr>
          <p:spPr>
            <a:xfrm>
              <a:off x="7988343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1" name="object 4851" descr=""/>
            <p:cNvSpPr/>
            <p:nvPr/>
          </p:nvSpPr>
          <p:spPr>
            <a:xfrm>
              <a:off x="7988343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2" name="object 4852" descr=""/>
            <p:cNvSpPr/>
            <p:nvPr/>
          </p:nvSpPr>
          <p:spPr>
            <a:xfrm>
              <a:off x="7987332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3" name="object 4853" descr=""/>
            <p:cNvSpPr/>
            <p:nvPr/>
          </p:nvSpPr>
          <p:spPr>
            <a:xfrm>
              <a:off x="7987332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4" name="object 4854" descr=""/>
            <p:cNvSpPr/>
            <p:nvPr/>
          </p:nvSpPr>
          <p:spPr>
            <a:xfrm>
              <a:off x="7986319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5" name="object 4855" descr=""/>
            <p:cNvSpPr/>
            <p:nvPr/>
          </p:nvSpPr>
          <p:spPr>
            <a:xfrm>
              <a:off x="7986320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6" name="object 4856" descr=""/>
            <p:cNvSpPr/>
            <p:nvPr/>
          </p:nvSpPr>
          <p:spPr>
            <a:xfrm>
              <a:off x="7985307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7" name="object 4857" descr=""/>
            <p:cNvSpPr/>
            <p:nvPr/>
          </p:nvSpPr>
          <p:spPr>
            <a:xfrm>
              <a:off x="7985308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58" name="object 4858" descr=""/>
            <p:cNvSpPr/>
            <p:nvPr/>
          </p:nvSpPr>
          <p:spPr>
            <a:xfrm>
              <a:off x="7984295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59" name="object 4859" descr=""/>
            <p:cNvSpPr/>
            <p:nvPr/>
          </p:nvSpPr>
          <p:spPr>
            <a:xfrm>
              <a:off x="7984296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0" name="object 4860" descr=""/>
            <p:cNvSpPr/>
            <p:nvPr/>
          </p:nvSpPr>
          <p:spPr>
            <a:xfrm>
              <a:off x="7983283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1" name="object 4861" descr=""/>
            <p:cNvSpPr/>
            <p:nvPr/>
          </p:nvSpPr>
          <p:spPr>
            <a:xfrm>
              <a:off x="7983284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2" name="object 4862" descr=""/>
            <p:cNvSpPr/>
            <p:nvPr/>
          </p:nvSpPr>
          <p:spPr>
            <a:xfrm>
              <a:off x="7982271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3" name="object 4863" descr=""/>
            <p:cNvSpPr/>
            <p:nvPr/>
          </p:nvSpPr>
          <p:spPr>
            <a:xfrm>
              <a:off x="7982272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4" name="object 4864" descr=""/>
            <p:cNvSpPr/>
            <p:nvPr/>
          </p:nvSpPr>
          <p:spPr>
            <a:xfrm>
              <a:off x="7981259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5" name="object 4865" descr=""/>
            <p:cNvSpPr/>
            <p:nvPr/>
          </p:nvSpPr>
          <p:spPr>
            <a:xfrm>
              <a:off x="7981260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6" name="object 4866" descr=""/>
            <p:cNvSpPr/>
            <p:nvPr/>
          </p:nvSpPr>
          <p:spPr>
            <a:xfrm>
              <a:off x="7981259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7" name="object 4867" descr=""/>
            <p:cNvSpPr/>
            <p:nvPr/>
          </p:nvSpPr>
          <p:spPr>
            <a:xfrm>
              <a:off x="7981260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68" name="object 4868" descr=""/>
            <p:cNvSpPr/>
            <p:nvPr/>
          </p:nvSpPr>
          <p:spPr>
            <a:xfrm>
              <a:off x="7980247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69" name="object 4869" descr=""/>
            <p:cNvSpPr/>
            <p:nvPr/>
          </p:nvSpPr>
          <p:spPr>
            <a:xfrm>
              <a:off x="7980248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0" name="object 4870" descr=""/>
            <p:cNvSpPr/>
            <p:nvPr/>
          </p:nvSpPr>
          <p:spPr>
            <a:xfrm>
              <a:off x="7980247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1" name="object 4871" descr=""/>
            <p:cNvSpPr/>
            <p:nvPr/>
          </p:nvSpPr>
          <p:spPr>
            <a:xfrm>
              <a:off x="7980248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2" name="object 4872" descr=""/>
            <p:cNvSpPr/>
            <p:nvPr/>
          </p:nvSpPr>
          <p:spPr>
            <a:xfrm>
              <a:off x="7980247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3" name="object 4873" descr=""/>
            <p:cNvSpPr/>
            <p:nvPr/>
          </p:nvSpPr>
          <p:spPr>
            <a:xfrm>
              <a:off x="7980248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4" name="object 4874" descr=""/>
            <p:cNvSpPr/>
            <p:nvPr/>
          </p:nvSpPr>
          <p:spPr>
            <a:xfrm>
              <a:off x="7980247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5" name="object 4875" descr=""/>
            <p:cNvSpPr/>
            <p:nvPr/>
          </p:nvSpPr>
          <p:spPr>
            <a:xfrm>
              <a:off x="7980248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6" name="object 4876" descr=""/>
            <p:cNvSpPr/>
            <p:nvPr/>
          </p:nvSpPr>
          <p:spPr>
            <a:xfrm>
              <a:off x="7980247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7" name="object 4877" descr=""/>
            <p:cNvSpPr/>
            <p:nvPr/>
          </p:nvSpPr>
          <p:spPr>
            <a:xfrm>
              <a:off x="7980248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78" name="object 4878" descr=""/>
            <p:cNvSpPr/>
            <p:nvPr/>
          </p:nvSpPr>
          <p:spPr>
            <a:xfrm>
              <a:off x="7980247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79" name="object 4879" descr=""/>
            <p:cNvSpPr/>
            <p:nvPr/>
          </p:nvSpPr>
          <p:spPr>
            <a:xfrm>
              <a:off x="7980248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0" name="object 4880" descr=""/>
            <p:cNvSpPr/>
            <p:nvPr/>
          </p:nvSpPr>
          <p:spPr>
            <a:xfrm>
              <a:off x="7980247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1" name="object 4881" descr=""/>
            <p:cNvSpPr/>
            <p:nvPr/>
          </p:nvSpPr>
          <p:spPr>
            <a:xfrm>
              <a:off x="7980248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2" name="object 4882" descr=""/>
            <p:cNvSpPr/>
            <p:nvPr/>
          </p:nvSpPr>
          <p:spPr>
            <a:xfrm>
              <a:off x="7980247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3" name="object 4883" descr=""/>
            <p:cNvSpPr/>
            <p:nvPr/>
          </p:nvSpPr>
          <p:spPr>
            <a:xfrm>
              <a:off x="7980248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4" name="object 4884" descr=""/>
            <p:cNvSpPr/>
            <p:nvPr/>
          </p:nvSpPr>
          <p:spPr>
            <a:xfrm>
              <a:off x="7981259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5" name="object 4885" descr=""/>
            <p:cNvSpPr/>
            <p:nvPr/>
          </p:nvSpPr>
          <p:spPr>
            <a:xfrm>
              <a:off x="7981260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6" name="object 4886" descr=""/>
            <p:cNvSpPr/>
            <p:nvPr/>
          </p:nvSpPr>
          <p:spPr>
            <a:xfrm>
              <a:off x="7981259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7" name="object 4887" descr=""/>
            <p:cNvSpPr/>
            <p:nvPr/>
          </p:nvSpPr>
          <p:spPr>
            <a:xfrm>
              <a:off x="7981260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88" name="object 4888" descr=""/>
            <p:cNvSpPr/>
            <p:nvPr/>
          </p:nvSpPr>
          <p:spPr>
            <a:xfrm>
              <a:off x="7982271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89" name="object 4889" descr=""/>
            <p:cNvSpPr/>
            <p:nvPr/>
          </p:nvSpPr>
          <p:spPr>
            <a:xfrm>
              <a:off x="7982272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0" name="object 4890" descr=""/>
            <p:cNvSpPr/>
            <p:nvPr/>
          </p:nvSpPr>
          <p:spPr>
            <a:xfrm>
              <a:off x="7983283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1" name="object 4891" descr=""/>
            <p:cNvSpPr/>
            <p:nvPr/>
          </p:nvSpPr>
          <p:spPr>
            <a:xfrm>
              <a:off x="7983284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2" name="object 4892" descr=""/>
            <p:cNvSpPr/>
            <p:nvPr/>
          </p:nvSpPr>
          <p:spPr>
            <a:xfrm>
              <a:off x="7984295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3" name="object 4893" descr=""/>
            <p:cNvSpPr/>
            <p:nvPr/>
          </p:nvSpPr>
          <p:spPr>
            <a:xfrm>
              <a:off x="7984296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4" name="object 4894" descr=""/>
            <p:cNvSpPr/>
            <p:nvPr/>
          </p:nvSpPr>
          <p:spPr>
            <a:xfrm>
              <a:off x="7985307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5" name="object 4895" descr=""/>
            <p:cNvSpPr/>
            <p:nvPr/>
          </p:nvSpPr>
          <p:spPr>
            <a:xfrm>
              <a:off x="7985308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6" name="object 4896" descr=""/>
            <p:cNvSpPr/>
            <p:nvPr/>
          </p:nvSpPr>
          <p:spPr>
            <a:xfrm>
              <a:off x="7986319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7" name="object 4897" descr=""/>
            <p:cNvSpPr/>
            <p:nvPr/>
          </p:nvSpPr>
          <p:spPr>
            <a:xfrm>
              <a:off x="7986320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898" name="object 4898" descr=""/>
            <p:cNvSpPr/>
            <p:nvPr/>
          </p:nvSpPr>
          <p:spPr>
            <a:xfrm>
              <a:off x="7987331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899" name="object 4899" descr=""/>
            <p:cNvSpPr/>
            <p:nvPr/>
          </p:nvSpPr>
          <p:spPr>
            <a:xfrm>
              <a:off x="7987332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0" name="object 4900" descr=""/>
            <p:cNvSpPr/>
            <p:nvPr/>
          </p:nvSpPr>
          <p:spPr>
            <a:xfrm>
              <a:off x="7988343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1" name="object 4901" descr=""/>
            <p:cNvSpPr/>
            <p:nvPr/>
          </p:nvSpPr>
          <p:spPr>
            <a:xfrm>
              <a:off x="7988343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2" name="object 4902" descr=""/>
            <p:cNvSpPr/>
            <p:nvPr/>
          </p:nvSpPr>
          <p:spPr>
            <a:xfrm>
              <a:off x="798935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3" name="object 4903" descr=""/>
            <p:cNvSpPr/>
            <p:nvPr/>
          </p:nvSpPr>
          <p:spPr>
            <a:xfrm>
              <a:off x="798935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4" name="object 4904" descr=""/>
            <p:cNvSpPr/>
            <p:nvPr/>
          </p:nvSpPr>
          <p:spPr>
            <a:xfrm>
              <a:off x="7991379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5" name="object 4905" descr=""/>
            <p:cNvSpPr/>
            <p:nvPr/>
          </p:nvSpPr>
          <p:spPr>
            <a:xfrm>
              <a:off x="7991379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6" name="object 4906" descr=""/>
            <p:cNvSpPr/>
            <p:nvPr/>
          </p:nvSpPr>
          <p:spPr>
            <a:xfrm>
              <a:off x="799137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07" name="object 4907" descr=""/>
            <p:cNvSpPr/>
            <p:nvPr/>
          </p:nvSpPr>
          <p:spPr>
            <a:xfrm>
              <a:off x="799137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8" name="object 4908" descr=""/>
            <p:cNvSpPr/>
            <p:nvPr/>
          </p:nvSpPr>
          <p:spPr>
            <a:xfrm>
              <a:off x="8114837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09" name="object 4909" descr=""/>
            <p:cNvSpPr/>
            <p:nvPr/>
          </p:nvSpPr>
          <p:spPr>
            <a:xfrm>
              <a:off x="8126981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0" name="object 4910" descr=""/>
            <p:cNvSpPr/>
            <p:nvPr/>
          </p:nvSpPr>
          <p:spPr>
            <a:xfrm>
              <a:off x="8126981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1" name="object 4911" descr=""/>
            <p:cNvSpPr/>
            <p:nvPr/>
          </p:nvSpPr>
          <p:spPr>
            <a:xfrm>
              <a:off x="812596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2" name="object 4912" descr=""/>
            <p:cNvSpPr/>
            <p:nvPr/>
          </p:nvSpPr>
          <p:spPr>
            <a:xfrm>
              <a:off x="812596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3" name="object 4913" descr=""/>
            <p:cNvSpPr/>
            <p:nvPr/>
          </p:nvSpPr>
          <p:spPr>
            <a:xfrm>
              <a:off x="812394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4" name="object 4914" descr=""/>
            <p:cNvSpPr/>
            <p:nvPr/>
          </p:nvSpPr>
          <p:spPr>
            <a:xfrm>
              <a:off x="812394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5" name="object 4915" descr=""/>
            <p:cNvSpPr/>
            <p:nvPr/>
          </p:nvSpPr>
          <p:spPr>
            <a:xfrm>
              <a:off x="8122933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6" name="object 4916" descr=""/>
            <p:cNvSpPr/>
            <p:nvPr/>
          </p:nvSpPr>
          <p:spPr>
            <a:xfrm>
              <a:off x="8122933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7" name="object 4917" descr=""/>
            <p:cNvSpPr/>
            <p:nvPr/>
          </p:nvSpPr>
          <p:spPr>
            <a:xfrm>
              <a:off x="8121921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18" name="object 4918" descr=""/>
            <p:cNvSpPr/>
            <p:nvPr/>
          </p:nvSpPr>
          <p:spPr>
            <a:xfrm>
              <a:off x="8121921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19" name="object 4919" descr=""/>
            <p:cNvSpPr/>
            <p:nvPr/>
          </p:nvSpPr>
          <p:spPr>
            <a:xfrm>
              <a:off x="8120909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0" name="object 4920" descr=""/>
            <p:cNvSpPr/>
            <p:nvPr/>
          </p:nvSpPr>
          <p:spPr>
            <a:xfrm>
              <a:off x="8120909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1" name="object 4921" descr=""/>
            <p:cNvSpPr/>
            <p:nvPr/>
          </p:nvSpPr>
          <p:spPr>
            <a:xfrm>
              <a:off x="8119897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2" name="object 4922" descr=""/>
            <p:cNvSpPr/>
            <p:nvPr/>
          </p:nvSpPr>
          <p:spPr>
            <a:xfrm>
              <a:off x="8119897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3" name="object 4923" descr=""/>
            <p:cNvSpPr/>
            <p:nvPr/>
          </p:nvSpPr>
          <p:spPr>
            <a:xfrm>
              <a:off x="8118885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4" name="object 4924" descr=""/>
            <p:cNvSpPr/>
            <p:nvPr/>
          </p:nvSpPr>
          <p:spPr>
            <a:xfrm>
              <a:off x="8118885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5" name="object 4925" descr=""/>
            <p:cNvSpPr/>
            <p:nvPr/>
          </p:nvSpPr>
          <p:spPr>
            <a:xfrm>
              <a:off x="8117873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6" name="object 4926" descr=""/>
            <p:cNvSpPr/>
            <p:nvPr/>
          </p:nvSpPr>
          <p:spPr>
            <a:xfrm>
              <a:off x="8117873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7" name="object 4927" descr=""/>
            <p:cNvSpPr/>
            <p:nvPr/>
          </p:nvSpPr>
          <p:spPr>
            <a:xfrm>
              <a:off x="8116861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28" name="object 4928" descr=""/>
            <p:cNvSpPr/>
            <p:nvPr/>
          </p:nvSpPr>
          <p:spPr>
            <a:xfrm>
              <a:off x="8116861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29" name="object 4929" descr=""/>
            <p:cNvSpPr/>
            <p:nvPr/>
          </p:nvSpPr>
          <p:spPr>
            <a:xfrm>
              <a:off x="8115849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0" name="object 4930" descr=""/>
            <p:cNvSpPr/>
            <p:nvPr/>
          </p:nvSpPr>
          <p:spPr>
            <a:xfrm>
              <a:off x="8115849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1" name="object 4931" descr=""/>
            <p:cNvSpPr/>
            <p:nvPr/>
          </p:nvSpPr>
          <p:spPr>
            <a:xfrm>
              <a:off x="8115849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2" name="object 4932" descr=""/>
            <p:cNvSpPr/>
            <p:nvPr/>
          </p:nvSpPr>
          <p:spPr>
            <a:xfrm>
              <a:off x="8115849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3" name="object 4933" descr=""/>
            <p:cNvSpPr/>
            <p:nvPr/>
          </p:nvSpPr>
          <p:spPr>
            <a:xfrm>
              <a:off x="8114837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4" name="object 4934" descr=""/>
            <p:cNvSpPr/>
            <p:nvPr/>
          </p:nvSpPr>
          <p:spPr>
            <a:xfrm>
              <a:off x="8114837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5" name="object 4935" descr=""/>
            <p:cNvSpPr/>
            <p:nvPr/>
          </p:nvSpPr>
          <p:spPr>
            <a:xfrm>
              <a:off x="8114837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6" name="object 4936" descr=""/>
            <p:cNvSpPr/>
            <p:nvPr/>
          </p:nvSpPr>
          <p:spPr>
            <a:xfrm>
              <a:off x="8114837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7" name="object 4937" descr=""/>
            <p:cNvSpPr/>
            <p:nvPr/>
          </p:nvSpPr>
          <p:spPr>
            <a:xfrm>
              <a:off x="8114837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38" name="object 4938" descr=""/>
            <p:cNvSpPr/>
            <p:nvPr/>
          </p:nvSpPr>
          <p:spPr>
            <a:xfrm>
              <a:off x="8114837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39" name="object 4939" descr=""/>
            <p:cNvSpPr/>
            <p:nvPr/>
          </p:nvSpPr>
          <p:spPr>
            <a:xfrm>
              <a:off x="8114837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0" name="object 4940" descr=""/>
            <p:cNvSpPr/>
            <p:nvPr/>
          </p:nvSpPr>
          <p:spPr>
            <a:xfrm>
              <a:off x="8114837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1" name="object 4941" descr=""/>
            <p:cNvSpPr/>
            <p:nvPr/>
          </p:nvSpPr>
          <p:spPr>
            <a:xfrm>
              <a:off x="8114837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2" name="object 4942" descr=""/>
            <p:cNvSpPr/>
            <p:nvPr/>
          </p:nvSpPr>
          <p:spPr>
            <a:xfrm>
              <a:off x="8114837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3" name="object 4943" descr=""/>
            <p:cNvSpPr/>
            <p:nvPr/>
          </p:nvSpPr>
          <p:spPr>
            <a:xfrm>
              <a:off x="8114837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4" name="object 4944" descr=""/>
            <p:cNvSpPr/>
            <p:nvPr/>
          </p:nvSpPr>
          <p:spPr>
            <a:xfrm>
              <a:off x="8114837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5" name="object 4945" descr=""/>
            <p:cNvSpPr/>
            <p:nvPr/>
          </p:nvSpPr>
          <p:spPr>
            <a:xfrm>
              <a:off x="8114837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6" name="object 4946" descr=""/>
            <p:cNvSpPr/>
            <p:nvPr/>
          </p:nvSpPr>
          <p:spPr>
            <a:xfrm>
              <a:off x="8114837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7" name="object 4947" descr=""/>
            <p:cNvSpPr/>
            <p:nvPr/>
          </p:nvSpPr>
          <p:spPr>
            <a:xfrm>
              <a:off x="8114837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48" name="object 4948" descr=""/>
            <p:cNvSpPr/>
            <p:nvPr/>
          </p:nvSpPr>
          <p:spPr>
            <a:xfrm>
              <a:off x="8114837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49" name="object 4949" descr=""/>
            <p:cNvSpPr/>
            <p:nvPr/>
          </p:nvSpPr>
          <p:spPr>
            <a:xfrm>
              <a:off x="8115849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0" name="object 4950" descr=""/>
            <p:cNvSpPr/>
            <p:nvPr/>
          </p:nvSpPr>
          <p:spPr>
            <a:xfrm>
              <a:off x="8115849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1" name="object 4951" descr=""/>
            <p:cNvSpPr/>
            <p:nvPr/>
          </p:nvSpPr>
          <p:spPr>
            <a:xfrm>
              <a:off x="8115849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2" name="object 4952" descr=""/>
            <p:cNvSpPr/>
            <p:nvPr/>
          </p:nvSpPr>
          <p:spPr>
            <a:xfrm>
              <a:off x="8115849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3" name="object 4953" descr=""/>
            <p:cNvSpPr/>
            <p:nvPr/>
          </p:nvSpPr>
          <p:spPr>
            <a:xfrm>
              <a:off x="8116861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4" name="object 4954" descr=""/>
            <p:cNvSpPr/>
            <p:nvPr/>
          </p:nvSpPr>
          <p:spPr>
            <a:xfrm>
              <a:off x="8116861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5" name="object 4955" descr=""/>
            <p:cNvSpPr/>
            <p:nvPr/>
          </p:nvSpPr>
          <p:spPr>
            <a:xfrm>
              <a:off x="8117873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6" name="object 4956" descr=""/>
            <p:cNvSpPr/>
            <p:nvPr/>
          </p:nvSpPr>
          <p:spPr>
            <a:xfrm>
              <a:off x="8117873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7" name="object 4957" descr=""/>
            <p:cNvSpPr/>
            <p:nvPr/>
          </p:nvSpPr>
          <p:spPr>
            <a:xfrm>
              <a:off x="8118885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58" name="object 4958" descr=""/>
            <p:cNvSpPr/>
            <p:nvPr/>
          </p:nvSpPr>
          <p:spPr>
            <a:xfrm>
              <a:off x="8118885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59" name="object 4959" descr=""/>
            <p:cNvSpPr/>
            <p:nvPr/>
          </p:nvSpPr>
          <p:spPr>
            <a:xfrm>
              <a:off x="8119897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0" name="object 4960" descr=""/>
            <p:cNvSpPr/>
            <p:nvPr/>
          </p:nvSpPr>
          <p:spPr>
            <a:xfrm>
              <a:off x="8119897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1" name="object 4961" descr=""/>
            <p:cNvSpPr/>
            <p:nvPr/>
          </p:nvSpPr>
          <p:spPr>
            <a:xfrm>
              <a:off x="8120909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2" name="object 4962" descr=""/>
            <p:cNvSpPr/>
            <p:nvPr/>
          </p:nvSpPr>
          <p:spPr>
            <a:xfrm>
              <a:off x="8120909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3" name="object 4963" descr=""/>
            <p:cNvSpPr/>
            <p:nvPr/>
          </p:nvSpPr>
          <p:spPr>
            <a:xfrm>
              <a:off x="8121921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4" name="object 4964" descr=""/>
            <p:cNvSpPr/>
            <p:nvPr/>
          </p:nvSpPr>
          <p:spPr>
            <a:xfrm>
              <a:off x="8121921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5" name="object 4965" descr=""/>
            <p:cNvSpPr/>
            <p:nvPr/>
          </p:nvSpPr>
          <p:spPr>
            <a:xfrm>
              <a:off x="8122933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6" name="object 4966" descr=""/>
            <p:cNvSpPr/>
            <p:nvPr/>
          </p:nvSpPr>
          <p:spPr>
            <a:xfrm>
              <a:off x="8122933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7" name="object 4967" descr=""/>
            <p:cNvSpPr/>
            <p:nvPr/>
          </p:nvSpPr>
          <p:spPr>
            <a:xfrm>
              <a:off x="812394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68" name="object 4968" descr=""/>
            <p:cNvSpPr/>
            <p:nvPr/>
          </p:nvSpPr>
          <p:spPr>
            <a:xfrm>
              <a:off x="812394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69" name="object 4969" descr=""/>
            <p:cNvSpPr/>
            <p:nvPr/>
          </p:nvSpPr>
          <p:spPr>
            <a:xfrm>
              <a:off x="8125969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0" name="object 4970" descr=""/>
            <p:cNvSpPr/>
            <p:nvPr/>
          </p:nvSpPr>
          <p:spPr>
            <a:xfrm>
              <a:off x="8125969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0" y="0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1" name="object 4971" descr=""/>
            <p:cNvSpPr/>
            <p:nvPr/>
          </p:nvSpPr>
          <p:spPr>
            <a:xfrm>
              <a:off x="812596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2" name="object 4972" descr=""/>
            <p:cNvSpPr/>
            <p:nvPr/>
          </p:nvSpPr>
          <p:spPr>
            <a:xfrm>
              <a:off x="812596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3" name="object 4973" descr=""/>
            <p:cNvSpPr/>
            <p:nvPr/>
          </p:nvSpPr>
          <p:spPr>
            <a:xfrm>
              <a:off x="8249427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4" name="object 4974" descr=""/>
            <p:cNvSpPr/>
            <p:nvPr/>
          </p:nvSpPr>
          <p:spPr>
            <a:xfrm>
              <a:off x="8261570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5" name="object 4975" descr=""/>
            <p:cNvSpPr/>
            <p:nvPr/>
          </p:nvSpPr>
          <p:spPr>
            <a:xfrm>
              <a:off x="8261570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6" name="object 4976" descr=""/>
            <p:cNvSpPr/>
            <p:nvPr/>
          </p:nvSpPr>
          <p:spPr>
            <a:xfrm>
              <a:off x="826055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7" name="object 4977" descr=""/>
            <p:cNvSpPr/>
            <p:nvPr/>
          </p:nvSpPr>
          <p:spPr>
            <a:xfrm>
              <a:off x="8260559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78" name="object 4978" descr=""/>
            <p:cNvSpPr/>
            <p:nvPr/>
          </p:nvSpPr>
          <p:spPr>
            <a:xfrm>
              <a:off x="825853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79" name="object 4979" descr=""/>
            <p:cNvSpPr/>
            <p:nvPr/>
          </p:nvSpPr>
          <p:spPr>
            <a:xfrm>
              <a:off x="8258535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0" name="object 4980" descr=""/>
            <p:cNvSpPr/>
            <p:nvPr/>
          </p:nvSpPr>
          <p:spPr>
            <a:xfrm>
              <a:off x="8257522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1" name="object 4981" descr=""/>
            <p:cNvSpPr/>
            <p:nvPr/>
          </p:nvSpPr>
          <p:spPr>
            <a:xfrm>
              <a:off x="8257522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2" name="object 4982" descr=""/>
            <p:cNvSpPr/>
            <p:nvPr/>
          </p:nvSpPr>
          <p:spPr>
            <a:xfrm>
              <a:off x="8256511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3" name="object 4983" descr=""/>
            <p:cNvSpPr/>
            <p:nvPr/>
          </p:nvSpPr>
          <p:spPr>
            <a:xfrm>
              <a:off x="8256511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4" name="object 4984" descr=""/>
            <p:cNvSpPr/>
            <p:nvPr/>
          </p:nvSpPr>
          <p:spPr>
            <a:xfrm>
              <a:off x="8255499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5" name="object 4985" descr=""/>
            <p:cNvSpPr/>
            <p:nvPr/>
          </p:nvSpPr>
          <p:spPr>
            <a:xfrm>
              <a:off x="8255499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6" name="object 4986" descr=""/>
            <p:cNvSpPr/>
            <p:nvPr/>
          </p:nvSpPr>
          <p:spPr>
            <a:xfrm>
              <a:off x="8253475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7" name="object 4987" descr=""/>
            <p:cNvSpPr/>
            <p:nvPr/>
          </p:nvSpPr>
          <p:spPr>
            <a:xfrm>
              <a:off x="8253475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88" name="object 4988" descr=""/>
            <p:cNvSpPr/>
            <p:nvPr/>
          </p:nvSpPr>
          <p:spPr>
            <a:xfrm>
              <a:off x="8253475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89" name="object 4989" descr=""/>
            <p:cNvSpPr/>
            <p:nvPr/>
          </p:nvSpPr>
          <p:spPr>
            <a:xfrm>
              <a:off x="8253475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0" name="object 4990" descr=""/>
            <p:cNvSpPr/>
            <p:nvPr/>
          </p:nvSpPr>
          <p:spPr>
            <a:xfrm>
              <a:off x="8252462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1" name="object 4991" descr=""/>
            <p:cNvSpPr/>
            <p:nvPr/>
          </p:nvSpPr>
          <p:spPr>
            <a:xfrm>
              <a:off x="8252463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2" name="object 4992" descr=""/>
            <p:cNvSpPr/>
            <p:nvPr/>
          </p:nvSpPr>
          <p:spPr>
            <a:xfrm>
              <a:off x="8251451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3" name="object 4993" descr=""/>
            <p:cNvSpPr/>
            <p:nvPr/>
          </p:nvSpPr>
          <p:spPr>
            <a:xfrm>
              <a:off x="8251451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4" name="object 4994" descr=""/>
            <p:cNvSpPr/>
            <p:nvPr/>
          </p:nvSpPr>
          <p:spPr>
            <a:xfrm>
              <a:off x="825043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5" name="object 4995" descr=""/>
            <p:cNvSpPr/>
            <p:nvPr/>
          </p:nvSpPr>
          <p:spPr>
            <a:xfrm>
              <a:off x="8250439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6" name="object 4996" descr=""/>
            <p:cNvSpPr/>
            <p:nvPr/>
          </p:nvSpPr>
          <p:spPr>
            <a:xfrm>
              <a:off x="8250438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7" name="object 4997" descr=""/>
            <p:cNvSpPr/>
            <p:nvPr/>
          </p:nvSpPr>
          <p:spPr>
            <a:xfrm>
              <a:off x="8250439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4998" name="object 4998" descr=""/>
            <p:cNvSpPr/>
            <p:nvPr/>
          </p:nvSpPr>
          <p:spPr>
            <a:xfrm>
              <a:off x="8249427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4999" name="object 4999" descr=""/>
            <p:cNvSpPr/>
            <p:nvPr/>
          </p:nvSpPr>
          <p:spPr>
            <a:xfrm>
              <a:off x="8249427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0" name="object 5000" descr=""/>
            <p:cNvSpPr/>
            <p:nvPr/>
          </p:nvSpPr>
          <p:spPr>
            <a:xfrm>
              <a:off x="8249427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1" name="object 5001" descr=""/>
            <p:cNvSpPr/>
            <p:nvPr/>
          </p:nvSpPr>
          <p:spPr>
            <a:xfrm>
              <a:off x="8249427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2" name="object 5002" descr=""/>
            <p:cNvSpPr/>
            <p:nvPr/>
          </p:nvSpPr>
          <p:spPr>
            <a:xfrm>
              <a:off x="8249427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3" name="object 5003" descr=""/>
            <p:cNvSpPr/>
            <p:nvPr/>
          </p:nvSpPr>
          <p:spPr>
            <a:xfrm>
              <a:off x="8249427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4" name="object 5004" descr=""/>
            <p:cNvSpPr/>
            <p:nvPr/>
          </p:nvSpPr>
          <p:spPr>
            <a:xfrm>
              <a:off x="8249427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5" name="object 5005" descr=""/>
            <p:cNvSpPr/>
            <p:nvPr/>
          </p:nvSpPr>
          <p:spPr>
            <a:xfrm>
              <a:off x="8249427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6" name="object 5006" descr=""/>
            <p:cNvSpPr/>
            <p:nvPr/>
          </p:nvSpPr>
          <p:spPr>
            <a:xfrm>
              <a:off x="8249427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7" name="object 5007" descr=""/>
            <p:cNvSpPr/>
            <p:nvPr/>
          </p:nvSpPr>
          <p:spPr>
            <a:xfrm>
              <a:off x="8249427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08" name="object 5008" descr=""/>
            <p:cNvSpPr/>
            <p:nvPr/>
          </p:nvSpPr>
          <p:spPr>
            <a:xfrm>
              <a:off x="8249427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09" name="object 5009" descr=""/>
            <p:cNvSpPr/>
            <p:nvPr/>
          </p:nvSpPr>
          <p:spPr>
            <a:xfrm>
              <a:off x="8249427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0" name="object 5010" descr=""/>
            <p:cNvSpPr/>
            <p:nvPr/>
          </p:nvSpPr>
          <p:spPr>
            <a:xfrm>
              <a:off x="8249427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1" name="object 5011" descr=""/>
            <p:cNvSpPr/>
            <p:nvPr/>
          </p:nvSpPr>
          <p:spPr>
            <a:xfrm>
              <a:off x="8249427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2" name="object 5012" descr=""/>
            <p:cNvSpPr/>
            <p:nvPr/>
          </p:nvSpPr>
          <p:spPr>
            <a:xfrm>
              <a:off x="8249427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3" name="object 5013" descr=""/>
            <p:cNvSpPr/>
            <p:nvPr/>
          </p:nvSpPr>
          <p:spPr>
            <a:xfrm>
              <a:off x="8249427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4" name="object 5014" descr=""/>
            <p:cNvSpPr/>
            <p:nvPr/>
          </p:nvSpPr>
          <p:spPr>
            <a:xfrm>
              <a:off x="8250438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5" name="object 5015" descr=""/>
            <p:cNvSpPr/>
            <p:nvPr/>
          </p:nvSpPr>
          <p:spPr>
            <a:xfrm>
              <a:off x="8250439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6" name="object 5016" descr=""/>
            <p:cNvSpPr/>
            <p:nvPr/>
          </p:nvSpPr>
          <p:spPr>
            <a:xfrm>
              <a:off x="825043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7" name="object 5017" descr=""/>
            <p:cNvSpPr/>
            <p:nvPr/>
          </p:nvSpPr>
          <p:spPr>
            <a:xfrm>
              <a:off x="8250439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18" name="object 5018" descr=""/>
            <p:cNvSpPr/>
            <p:nvPr/>
          </p:nvSpPr>
          <p:spPr>
            <a:xfrm>
              <a:off x="8251451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19" name="object 5019" descr=""/>
            <p:cNvSpPr/>
            <p:nvPr/>
          </p:nvSpPr>
          <p:spPr>
            <a:xfrm>
              <a:off x="8251451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0" name="object 5020" descr=""/>
            <p:cNvSpPr/>
            <p:nvPr/>
          </p:nvSpPr>
          <p:spPr>
            <a:xfrm>
              <a:off x="8252462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1" name="object 5021" descr=""/>
            <p:cNvSpPr/>
            <p:nvPr/>
          </p:nvSpPr>
          <p:spPr>
            <a:xfrm>
              <a:off x="8252463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2" name="object 5022" descr=""/>
            <p:cNvSpPr/>
            <p:nvPr/>
          </p:nvSpPr>
          <p:spPr>
            <a:xfrm>
              <a:off x="8253475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3" name="object 5023" descr=""/>
            <p:cNvSpPr/>
            <p:nvPr/>
          </p:nvSpPr>
          <p:spPr>
            <a:xfrm>
              <a:off x="8253475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4" name="object 5024" descr=""/>
            <p:cNvSpPr/>
            <p:nvPr/>
          </p:nvSpPr>
          <p:spPr>
            <a:xfrm>
              <a:off x="8253475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5" name="object 5025" descr=""/>
            <p:cNvSpPr/>
            <p:nvPr/>
          </p:nvSpPr>
          <p:spPr>
            <a:xfrm>
              <a:off x="8253475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6" name="object 5026" descr=""/>
            <p:cNvSpPr/>
            <p:nvPr/>
          </p:nvSpPr>
          <p:spPr>
            <a:xfrm>
              <a:off x="8255499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7" name="object 5027" descr=""/>
            <p:cNvSpPr/>
            <p:nvPr/>
          </p:nvSpPr>
          <p:spPr>
            <a:xfrm>
              <a:off x="8255499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28" name="object 5028" descr=""/>
            <p:cNvSpPr/>
            <p:nvPr/>
          </p:nvSpPr>
          <p:spPr>
            <a:xfrm>
              <a:off x="8256510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29" name="object 5029" descr=""/>
            <p:cNvSpPr/>
            <p:nvPr/>
          </p:nvSpPr>
          <p:spPr>
            <a:xfrm>
              <a:off x="8256511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0" name="object 5030" descr=""/>
            <p:cNvSpPr/>
            <p:nvPr/>
          </p:nvSpPr>
          <p:spPr>
            <a:xfrm>
              <a:off x="8257522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1" name="object 5031" descr=""/>
            <p:cNvSpPr/>
            <p:nvPr/>
          </p:nvSpPr>
          <p:spPr>
            <a:xfrm>
              <a:off x="8257522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2" name="object 5032" descr=""/>
            <p:cNvSpPr/>
            <p:nvPr/>
          </p:nvSpPr>
          <p:spPr>
            <a:xfrm>
              <a:off x="825853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3" name="object 5033" descr=""/>
            <p:cNvSpPr/>
            <p:nvPr/>
          </p:nvSpPr>
          <p:spPr>
            <a:xfrm>
              <a:off x="8258535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4" name="object 5034" descr=""/>
            <p:cNvSpPr/>
            <p:nvPr/>
          </p:nvSpPr>
          <p:spPr>
            <a:xfrm>
              <a:off x="8260558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5" name="object 5035" descr=""/>
            <p:cNvSpPr/>
            <p:nvPr/>
          </p:nvSpPr>
          <p:spPr>
            <a:xfrm>
              <a:off x="8260559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1011" y="1011"/>
                  </a:moveTo>
                  <a:lnTo>
                    <a:pt x="4047" y="1011"/>
                  </a:ln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6" name="object 5036" descr=""/>
            <p:cNvSpPr/>
            <p:nvPr/>
          </p:nvSpPr>
          <p:spPr>
            <a:xfrm>
              <a:off x="826055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37" name="object 5037" descr=""/>
            <p:cNvSpPr/>
            <p:nvPr/>
          </p:nvSpPr>
          <p:spPr>
            <a:xfrm>
              <a:off x="8260559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8" name="object 5038" descr=""/>
            <p:cNvSpPr/>
            <p:nvPr/>
          </p:nvSpPr>
          <p:spPr>
            <a:xfrm>
              <a:off x="8384016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39" name="object 5039" descr=""/>
            <p:cNvSpPr/>
            <p:nvPr/>
          </p:nvSpPr>
          <p:spPr>
            <a:xfrm>
              <a:off x="8396160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0" name="object 5040" descr=""/>
            <p:cNvSpPr/>
            <p:nvPr/>
          </p:nvSpPr>
          <p:spPr>
            <a:xfrm>
              <a:off x="8396160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1" name="object 5041" descr=""/>
            <p:cNvSpPr/>
            <p:nvPr/>
          </p:nvSpPr>
          <p:spPr>
            <a:xfrm>
              <a:off x="8395148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2" name="object 5042" descr=""/>
            <p:cNvSpPr/>
            <p:nvPr/>
          </p:nvSpPr>
          <p:spPr>
            <a:xfrm>
              <a:off x="8395148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3" name="object 5043" descr=""/>
            <p:cNvSpPr/>
            <p:nvPr/>
          </p:nvSpPr>
          <p:spPr>
            <a:xfrm>
              <a:off x="8393124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4" name="object 5044" descr=""/>
            <p:cNvSpPr/>
            <p:nvPr/>
          </p:nvSpPr>
          <p:spPr>
            <a:xfrm>
              <a:off x="8393124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5" name="object 5045" descr=""/>
            <p:cNvSpPr/>
            <p:nvPr/>
          </p:nvSpPr>
          <p:spPr>
            <a:xfrm>
              <a:off x="8392112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6" name="object 5046" descr=""/>
            <p:cNvSpPr/>
            <p:nvPr/>
          </p:nvSpPr>
          <p:spPr>
            <a:xfrm>
              <a:off x="8392112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7" name="object 5047" descr=""/>
            <p:cNvSpPr/>
            <p:nvPr/>
          </p:nvSpPr>
          <p:spPr>
            <a:xfrm>
              <a:off x="8391100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2143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2143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48" name="object 5048" descr=""/>
            <p:cNvSpPr/>
            <p:nvPr/>
          </p:nvSpPr>
          <p:spPr>
            <a:xfrm>
              <a:off x="8391100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2143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2143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49" name="object 5049" descr=""/>
            <p:cNvSpPr/>
            <p:nvPr/>
          </p:nvSpPr>
          <p:spPr>
            <a:xfrm>
              <a:off x="8389076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2023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2023" y="0"/>
                  </a:lnTo>
                  <a:close/>
                </a:path>
                <a:path w="17779" h="1269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0" name="object 5050" descr=""/>
            <p:cNvSpPr/>
            <p:nvPr/>
          </p:nvSpPr>
          <p:spPr>
            <a:xfrm>
              <a:off x="8389076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69">
                  <a:moveTo>
                    <a:pt x="2023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1" name="object 5051" descr=""/>
            <p:cNvSpPr/>
            <p:nvPr/>
          </p:nvSpPr>
          <p:spPr>
            <a:xfrm>
              <a:off x="8388064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2" name="object 5052" descr=""/>
            <p:cNvSpPr/>
            <p:nvPr/>
          </p:nvSpPr>
          <p:spPr>
            <a:xfrm>
              <a:off x="8388064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3" name="object 5053" descr=""/>
            <p:cNvSpPr/>
            <p:nvPr/>
          </p:nvSpPr>
          <p:spPr>
            <a:xfrm>
              <a:off x="8387052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4" name="object 5054" descr=""/>
            <p:cNvSpPr/>
            <p:nvPr/>
          </p:nvSpPr>
          <p:spPr>
            <a:xfrm>
              <a:off x="8387052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5" name="object 5055" descr=""/>
            <p:cNvSpPr/>
            <p:nvPr/>
          </p:nvSpPr>
          <p:spPr>
            <a:xfrm>
              <a:off x="8386040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6" name="object 5056" descr=""/>
            <p:cNvSpPr/>
            <p:nvPr/>
          </p:nvSpPr>
          <p:spPr>
            <a:xfrm>
              <a:off x="8386040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7" name="object 5057" descr=""/>
            <p:cNvSpPr/>
            <p:nvPr/>
          </p:nvSpPr>
          <p:spPr>
            <a:xfrm>
              <a:off x="8386040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58" name="object 5058" descr=""/>
            <p:cNvSpPr/>
            <p:nvPr/>
          </p:nvSpPr>
          <p:spPr>
            <a:xfrm>
              <a:off x="8386040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59" name="object 5059" descr=""/>
            <p:cNvSpPr/>
            <p:nvPr/>
          </p:nvSpPr>
          <p:spPr>
            <a:xfrm>
              <a:off x="838502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0" name="object 5060" descr=""/>
            <p:cNvSpPr/>
            <p:nvPr/>
          </p:nvSpPr>
          <p:spPr>
            <a:xfrm>
              <a:off x="8385029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1" name="object 5061" descr=""/>
            <p:cNvSpPr/>
            <p:nvPr/>
          </p:nvSpPr>
          <p:spPr>
            <a:xfrm>
              <a:off x="8385028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2" name="object 5062" descr=""/>
            <p:cNvSpPr/>
            <p:nvPr/>
          </p:nvSpPr>
          <p:spPr>
            <a:xfrm>
              <a:off x="8385029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3" name="object 5063" descr=""/>
            <p:cNvSpPr/>
            <p:nvPr/>
          </p:nvSpPr>
          <p:spPr>
            <a:xfrm>
              <a:off x="838401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4" name="object 5064" descr=""/>
            <p:cNvSpPr/>
            <p:nvPr/>
          </p:nvSpPr>
          <p:spPr>
            <a:xfrm>
              <a:off x="838401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5" name="object 5065" descr=""/>
            <p:cNvSpPr/>
            <p:nvPr/>
          </p:nvSpPr>
          <p:spPr>
            <a:xfrm>
              <a:off x="8384016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6" name="object 5066" descr=""/>
            <p:cNvSpPr/>
            <p:nvPr/>
          </p:nvSpPr>
          <p:spPr>
            <a:xfrm>
              <a:off x="8384016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7" name="object 5067" descr=""/>
            <p:cNvSpPr/>
            <p:nvPr/>
          </p:nvSpPr>
          <p:spPr>
            <a:xfrm>
              <a:off x="8383004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68" name="object 5068" descr=""/>
            <p:cNvSpPr/>
            <p:nvPr/>
          </p:nvSpPr>
          <p:spPr>
            <a:xfrm>
              <a:off x="8383005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69" name="object 5069" descr=""/>
            <p:cNvSpPr/>
            <p:nvPr/>
          </p:nvSpPr>
          <p:spPr>
            <a:xfrm>
              <a:off x="8383004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0" name="object 5070" descr=""/>
            <p:cNvSpPr/>
            <p:nvPr/>
          </p:nvSpPr>
          <p:spPr>
            <a:xfrm>
              <a:off x="8383005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1" name="object 5071" descr=""/>
            <p:cNvSpPr/>
            <p:nvPr/>
          </p:nvSpPr>
          <p:spPr>
            <a:xfrm>
              <a:off x="8383004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2" name="object 5072" descr=""/>
            <p:cNvSpPr/>
            <p:nvPr/>
          </p:nvSpPr>
          <p:spPr>
            <a:xfrm>
              <a:off x="8383005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3" name="object 5073" descr=""/>
            <p:cNvSpPr/>
            <p:nvPr/>
          </p:nvSpPr>
          <p:spPr>
            <a:xfrm>
              <a:off x="8383004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1011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4" name="object 5074" descr=""/>
            <p:cNvSpPr/>
            <p:nvPr/>
          </p:nvSpPr>
          <p:spPr>
            <a:xfrm>
              <a:off x="8383005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5" name="object 5075" descr=""/>
            <p:cNvSpPr/>
            <p:nvPr/>
          </p:nvSpPr>
          <p:spPr>
            <a:xfrm>
              <a:off x="8384016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6" name="object 5076" descr=""/>
            <p:cNvSpPr/>
            <p:nvPr/>
          </p:nvSpPr>
          <p:spPr>
            <a:xfrm>
              <a:off x="8384016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7" name="object 5077" descr=""/>
            <p:cNvSpPr/>
            <p:nvPr/>
          </p:nvSpPr>
          <p:spPr>
            <a:xfrm>
              <a:off x="838401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78" name="object 5078" descr=""/>
            <p:cNvSpPr/>
            <p:nvPr/>
          </p:nvSpPr>
          <p:spPr>
            <a:xfrm>
              <a:off x="838401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79" name="object 5079" descr=""/>
            <p:cNvSpPr/>
            <p:nvPr/>
          </p:nvSpPr>
          <p:spPr>
            <a:xfrm>
              <a:off x="8385028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0" name="object 5080" descr=""/>
            <p:cNvSpPr/>
            <p:nvPr/>
          </p:nvSpPr>
          <p:spPr>
            <a:xfrm>
              <a:off x="8385029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1" name="object 5081" descr=""/>
            <p:cNvSpPr/>
            <p:nvPr/>
          </p:nvSpPr>
          <p:spPr>
            <a:xfrm>
              <a:off x="838502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2" name="object 5082" descr=""/>
            <p:cNvSpPr/>
            <p:nvPr/>
          </p:nvSpPr>
          <p:spPr>
            <a:xfrm>
              <a:off x="8385029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3" name="object 5083" descr=""/>
            <p:cNvSpPr/>
            <p:nvPr/>
          </p:nvSpPr>
          <p:spPr>
            <a:xfrm>
              <a:off x="8386040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4" name="object 5084" descr=""/>
            <p:cNvSpPr/>
            <p:nvPr/>
          </p:nvSpPr>
          <p:spPr>
            <a:xfrm>
              <a:off x="8386040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5" name="object 5085" descr=""/>
            <p:cNvSpPr/>
            <p:nvPr/>
          </p:nvSpPr>
          <p:spPr>
            <a:xfrm>
              <a:off x="8386040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6" name="object 5086" descr=""/>
            <p:cNvSpPr/>
            <p:nvPr/>
          </p:nvSpPr>
          <p:spPr>
            <a:xfrm>
              <a:off x="8386040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7" name="object 5087" descr=""/>
            <p:cNvSpPr/>
            <p:nvPr/>
          </p:nvSpPr>
          <p:spPr>
            <a:xfrm>
              <a:off x="8387052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88" name="object 5088" descr=""/>
            <p:cNvSpPr/>
            <p:nvPr/>
          </p:nvSpPr>
          <p:spPr>
            <a:xfrm>
              <a:off x="8387052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89" name="object 5089" descr=""/>
            <p:cNvSpPr/>
            <p:nvPr/>
          </p:nvSpPr>
          <p:spPr>
            <a:xfrm>
              <a:off x="8388064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0" name="object 5090" descr=""/>
            <p:cNvSpPr/>
            <p:nvPr/>
          </p:nvSpPr>
          <p:spPr>
            <a:xfrm>
              <a:off x="8388064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1" name="object 5091" descr=""/>
            <p:cNvSpPr/>
            <p:nvPr/>
          </p:nvSpPr>
          <p:spPr>
            <a:xfrm>
              <a:off x="8389076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2023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2" name="object 5092" descr=""/>
            <p:cNvSpPr/>
            <p:nvPr/>
          </p:nvSpPr>
          <p:spPr>
            <a:xfrm>
              <a:off x="8389076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619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3" name="object 5093" descr=""/>
            <p:cNvSpPr/>
            <p:nvPr/>
          </p:nvSpPr>
          <p:spPr>
            <a:xfrm>
              <a:off x="8391100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2143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4" name="object 5094" descr=""/>
            <p:cNvSpPr/>
            <p:nvPr/>
          </p:nvSpPr>
          <p:spPr>
            <a:xfrm>
              <a:off x="8391100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2143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214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5" name="object 5095" descr=""/>
            <p:cNvSpPr/>
            <p:nvPr/>
          </p:nvSpPr>
          <p:spPr>
            <a:xfrm>
              <a:off x="8392112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6" name="object 5096" descr=""/>
            <p:cNvSpPr/>
            <p:nvPr/>
          </p:nvSpPr>
          <p:spPr>
            <a:xfrm>
              <a:off x="8392112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7" name="object 5097" descr=""/>
            <p:cNvSpPr/>
            <p:nvPr/>
          </p:nvSpPr>
          <p:spPr>
            <a:xfrm>
              <a:off x="8393124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098" name="object 5098" descr=""/>
            <p:cNvSpPr/>
            <p:nvPr/>
          </p:nvSpPr>
          <p:spPr>
            <a:xfrm>
              <a:off x="8393124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099" name="object 5099" descr=""/>
            <p:cNvSpPr/>
            <p:nvPr/>
          </p:nvSpPr>
          <p:spPr>
            <a:xfrm>
              <a:off x="8395147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0" name="object 5100" descr=""/>
            <p:cNvSpPr/>
            <p:nvPr/>
          </p:nvSpPr>
          <p:spPr>
            <a:xfrm>
              <a:off x="8395148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1011" y="1011"/>
                  </a:moveTo>
                  <a:lnTo>
                    <a:pt x="4047" y="1011"/>
                  </a:ln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1" name="object 5101" descr=""/>
            <p:cNvSpPr/>
            <p:nvPr/>
          </p:nvSpPr>
          <p:spPr>
            <a:xfrm>
              <a:off x="8395148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2" name="object 5102" descr=""/>
            <p:cNvSpPr/>
            <p:nvPr/>
          </p:nvSpPr>
          <p:spPr>
            <a:xfrm>
              <a:off x="8395148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3" name="object 5103" descr=""/>
            <p:cNvSpPr/>
            <p:nvPr/>
          </p:nvSpPr>
          <p:spPr>
            <a:xfrm>
              <a:off x="8517594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4" name="object 5104" descr=""/>
            <p:cNvSpPr/>
            <p:nvPr/>
          </p:nvSpPr>
          <p:spPr>
            <a:xfrm>
              <a:off x="8529738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5" name="object 5105" descr=""/>
            <p:cNvSpPr/>
            <p:nvPr/>
          </p:nvSpPr>
          <p:spPr>
            <a:xfrm>
              <a:off x="8529738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6" name="object 5106" descr=""/>
            <p:cNvSpPr/>
            <p:nvPr/>
          </p:nvSpPr>
          <p:spPr>
            <a:xfrm>
              <a:off x="852872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7" name="object 5107" descr=""/>
            <p:cNvSpPr/>
            <p:nvPr/>
          </p:nvSpPr>
          <p:spPr>
            <a:xfrm>
              <a:off x="852872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08" name="object 5108" descr=""/>
            <p:cNvSpPr/>
            <p:nvPr/>
          </p:nvSpPr>
          <p:spPr>
            <a:xfrm>
              <a:off x="8527714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09" name="object 5109" descr=""/>
            <p:cNvSpPr/>
            <p:nvPr/>
          </p:nvSpPr>
          <p:spPr>
            <a:xfrm>
              <a:off x="8527714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0" name="object 5110" descr=""/>
            <p:cNvSpPr/>
            <p:nvPr/>
          </p:nvSpPr>
          <p:spPr>
            <a:xfrm>
              <a:off x="8526701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1" name="object 5111" descr=""/>
            <p:cNvSpPr/>
            <p:nvPr/>
          </p:nvSpPr>
          <p:spPr>
            <a:xfrm>
              <a:off x="8526701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2" name="object 5112" descr=""/>
            <p:cNvSpPr/>
            <p:nvPr/>
          </p:nvSpPr>
          <p:spPr>
            <a:xfrm>
              <a:off x="852467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3" name="object 5113" descr=""/>
            <p:cNvSpPr/>
            <p:nvPr/>
          </p:nvSpPr>
          <p:spPr>
            <a:xfrm>
              <a:off x="852467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4" name="object 5114" descr=""/>
            <p:cNvSpPr/>
            <p:nvPr/>
          </p:nvSpPr>
          <p:spPr>
            <a:xfrm>
              <a:off x="8523666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5" name="object 5115" descr=""/>
            <p:cNvSpPr/>
            <p:nvPr/>
          </p:nvSpPr>
          <p:spPr>
            <a:xfrm>
              <a:off x="8523666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6" name="object 5116" descr=""/>
            <p:cNvSpPr/>
            <p:nvPr/>
          </p:nvSpPr>
          <p:spPr>
            <a:xfrm>
              <a:off x="8522654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7" name="object 5117" descr=""/>
            <p:cNvSpPr/>
            <p:nvPr/>
          </p:nvSpPr>
          <p:spPr>
            <a:xfrm>
              <a:off x="8522654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18" name="object 5118" descr=""/>
            <p:cNvSpPr/>
            <p:nvPr/>
          </p:nvSpPr>
          <p:spPr>
            <a:xfrm>
              <a:off x="8521642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19" name="object 5119" descr=""/>
            <p:cNvSpPr/>
            <p:nvPr/>
          </p:nvSpPr>
          <p:spPr>
            <a:xfrm>
              <a:off x="8521642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0" name="object 5120" descr=""/>
            <p:cNvSpPr/>
            <p:nvPr/>
          </p:nvSpPr>
          <p:spPr>
            <a:xfrm>
              <a:off x="8520630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1" name="object 5121" descr=""/>
            <p:cNvSpPr/>
            <p:nvPr/>
          </p:nvSpPr>
          <p:spPr>
            <a:xfrm>
              <a:off x="8520630" y="1324981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2" name="object 5122" descr=""/>
            <p:cNvSpPr/>
            <p:nvPr/>
          </p:nvSpPr>
          <p:spPr>
            <a:xfrm>
              <a:off x="8520630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3" name="object 5123" descr=""/>
            <p:cNvSpPr/>
            <p:nvPr/>
          </p:nvSpPr>
          <p:spPr>
            <a:xfrm>
              <a:off x="8520630" y="1325082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4" name="object 5124" descr=""/>
            <p:cNvSpPr/>
            <p:nvPr/>
          </p:nvSpPr>
          <p:spPr>
            <a:xfrm>
              <a:off x="851961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5" name="object 5125" descr=""/>
            <p:cNvSpPr/>
            <p:nvPr/>
          </p:nvSpPr>
          <p:spPr>
            <a:xfrm>
              <a:off x="8519618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6" name="object 5126" descr=""/>
            <p:cNvSpPr/>
            <p:nvPr/>
          </p:nvSpPr>
          <p:spPr>
            <a:xfrm>
              <a:off x="8518606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7" name="object 5127" descr=""/>
            <p:cNvSpPr/>
            <p:nvPr/>
          </p:nvSpPr>
          <p:spPr>
            <a:xfrm>
              <a:off x="8518606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28" name="object 5128" descr=""/>
            <p:cNvSpPr/>
            <p:nvPr/>
          </p:nvSpPr>
          <p:spPr>
            <a:xfrm>
              <a:off x="851860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29" name="object 5129" descr=""/>
            <p:cNvSpPr/>
            <p:nvPr/>
          </p:nvSpPr>
          <p:spPr>
            <a:xfrm>
              <a:off x="851860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0" name="object 5130" descr=""/>
            <p:cNvSpPr/>
            <p:nvPr/>
          </p:nvSpPr>
          <p:spPr>
            <a:xfrm>
              <a:off x="8518606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1" name="object 5131" descr=""/>
            <p:cNvSpPr/>
            <p:nvPr/>
          </p:nvSpPr>
          <p:spPr>
            <a:xfrm>
              <a:off x="8518606" y="1325588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2" name="object 5132" descr=""/>
            <p:cNvSpPr/>
            <p:nvPr/>
          </p:nvSpPr>
          <p:spPr>
            <a:xfrm>
              <a:off x="8517594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3" name="object 5133" descr=""/>
            <p:cNvSpPr/>
            <p:nvPr/>
          </p:nvSpPr>
          <p:spPr>
            <a:xfrm>
              <a:off x="8517594" y="1325690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4" name="object 5134" descr=""/>
            <p:cNvSpPr/>
            <p:nvPr/>
          </p:nvSpPr>
          <p:spPr>
            <a:xfrm>
              <a:off x="8517594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5" name="object 5135" descr=""/>
            <p:cNvSpPr/>
            <p:nvPr/>
          </p:nvSpPr>
          <p:spPr>
            <a:xfrm>
              <a:off x="8517594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6" name="object 5136" descr=""/>
            <p:cNvSpPr/>
            <p:nvPr/>
          </p:nvSpPr>
          <p:spPr>
            <a:xfrm>
              <a:off x="8517594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7" name="object 5137" descr=""/>
            <p:cNvSpPr/>
            <p:nvPr/>
          </p:nvSpPr>
          <p:spPr>
            <a:xfrm>
              <a:off x="8517594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38" name="object 5138" descr=""/>
            <p:cNvSpPr/>
            <p:nvPr/>
          </p:nvSpPr>
          <p:spPr>
            <a:xfrm>
              <a:off x="8517594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39" name="object 5139" descr=""/>
            <p:cNvSpPr/>
            <p:nvPr/>
          </p:nvSpPr>
          <p:spPr>
            <a:xfrm>
              <a:off x="8517594" y="1326094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0" name="object 5140" descr=""/>
            <p:cNvSpPr/>
            <p:nvPr/>
          </p:nvSpPr>
          <p:spPr>
            <a:xfrm>
              <a:off x="8518606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1" name="object 5141" descr=""/>
            <p:cNvSpPr/>
            <p:nvPr/>
          </p:nvSpPr>
          <p:spPr>
            <a:xfrm>
              <a:off x="8518606" y="13261959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2" name="object 5142" descr=""/>
            <p:cNvSpPr/>
            <p:nvPr/>
          </p:nvSpPr>
          <p:spPr>
            <a:xfrm>
              <a:off x="851860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3" name="object 5143" descr=""/>
            <p:cNvSpPr/>
            <p:nvPr/>
          </p:nvSpPr>
          <p:spPr>
            <a:xfrm>
              <a:off x="851860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4" name="object 5144" descr=""/>
            <p:cNvSpPr/>
            <p:nvPr/>
          </p:nvSpPr>
          <p:spPr>
            <a:xfrm>
              <a:off x="8518606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5" name="object 5145" descr=""/>
            <p:cNvSpPr/>
            <p:nvPr/>
          </p:nvSpPr>
          <p:spPr>
            <a:xfrm>
              <a:off x="8518606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6" name="object 5146" descr=""/>
            <p:cNvSpPr/>
            <p:nvPr/>
          </p:nvSpPr>
          <p:spPr>
            <a:xfrm>
              <a:off x="851961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7" name="object 5147" descr=""/>
            <p:cNvSpPr/>
            <p:nvPr/>
          </p:nvSpPr>
          <p:spPr>
            <a:xfrm>
              <a:off x="8519618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48" name="object 5148" descr=""/>
            <p:cNvSpPr/>
            <p:nvPr/>
          </p:nvSpPr>
          <p:spPr>
            <a:xfrm>
              <a:off x="8520630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49" name="object 5149" descr=""/>
            <p:cNvSpPr/>
            <p:nvPr/>
          </p:nvSpPr>
          <p:spPr>
            <a:xfrm>
              <a:off x="8520630" y="1326701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0" name="object 5150" descr=""/>
            <p:cNvSpPr/>
            <p:nvPr/>
          </p:nvSpPr>
          <p:spPr>
            <a:xfrm>
              <a:off x="8520630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1" name="object 5151" descr=""/>
            <p:cNvSpPr/>
            <p:nvPr/>
          </p:nvSpPr>
          <p:spPr>
            <a:xfrm>
              <a:off x="8520630" y="1326803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2" name="object 5152" descr=""/>
            <p:cNvSpPr/>
            <p:nvPr/>
          </p:nvSpPr>
          <p:spPr>
            <a:xfrm>
              <a:off x="8521642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3" name="object 5153" descr=""/>
            <p:cNvSpPr/>
            <p:nvPr/>
          </p:nvSpPr>
          <p:spPr>
            <a:xfrm>
              <a:off x="8521642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4" name="object 5154" descr=""/>
            <p:cNvSpPr/>
            <p:nvPr/>
          </p:nvSpPr>
          <p:spPr>
            <a:xfrm>
              <a:off x="8522654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5" name="object 5155" descr=""/>
            <p:cNvSpPr/>
            <p:nvPr/>
          </p:nvSpPr>
          <p:spPr>
            <a:xfrm>
              <a:off x="8522654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6" name="object 5156" descr=""/>
            <p:cNvSpPr/>
            <p:nvPr/>
          </p:nvSpPr>
          <p:spPr>
            <a:xfrm>
              <a:off x="8523666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7" name="object 5157" descr=""/>
            <p:cNvSpPr/>
            <p:nvPr/>
          </p:nvSpPr>
          <p:spPr>
            <a:xfrm>
              <a:off x="8523666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58" name="object 5158" descr=""/>
            <p:cNvSpPr/>
            <p:nvPr/>
          </p:nvSpPr>
          <p:spPr>
            <a:xfrm>
              <a:off x="852467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59" name="object 5159" descr=""/>
            <p:cNvSpPr/>
            <p:nvPr/>
          </p:nvSpPr>
          <p:spPr>
            <a:xfrm>
              <a:off x="852467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0" name="object 5160" descr=""/>
            <p:cNvSpPr/>
            <p:nvPr/>
          </p:nvSpPr>
          <p:spPr>
            <a:xfrm>
              <a:off x="8526701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1" name="object 5161" descr=""/>
            <p:cNvSpPr/>
            <p:nvPr/>
          </p:nvSpPr>
          <p:spPr>
            <a:xfrm>
              <a:off x="8526701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2" name="object 5162" descr=""/>
            <p:cNvSpPr/>
            <p:nvPr/>
          </p:nvSpPr>
          <p:spPr>
            <a:xfrm>
              <a:off x="8527714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3" name="object 5163" descr=""/>
            <p:cNvSpPr/>
            <p:nvPr/>
          </p:nvSpPr>
          <p:spPr>
            <a:xfrm>
              <a:off x="8527714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4" name="object 5164" descr=""/>
            <p:cNvSpPr/>
            <p:nvPr/>
          </p:nvSpPr>
          <p:spPr>
            <a:xfrm>
              <a:off x="8528725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5" name="object 5165" descr=""/>
            <p:cNvSpPr/>
            <p:nvPr/>
          </p:nvSpPr>
          <p:spPr>
            <a:xfrm>
              <a:off x="8528725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6" name="object 5166" descr=""/>
            <p:cNvSpPr/>
            <p:nvPr/>
          </p:nvSpPr>
          <p:spPr>
            <a:xfrm>
              <a:off x="852872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67" name="object 5167" descr=""/>
            <p:cNvSpPr/>
            <p:nvPr/>
          </p:nvSpPr>
          <p:spPr>
            <a:xfrm>
              <a:off x="852872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8" name="object 5168" descr=""/>
            <p:cNvSpPr/>
            <p:nvPr/>
          </p:nvSpPr>
          <p:spPr>
            <a:xfrm>
              <a:off x="8652184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69" name="object 5169" descr=""/>
            <p:cNvSpPr/>
            <p:nvPr/>
          </p:nvSpPr>
          <p:spPr>
            <a:xfrm>
              <a:off x="866432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0" name="object 5170" descr=""/>
            <p:cNvSpPr/>
            <p:nvPr/>
          </p:nvSpPr>
          <p:spPr>
            <a:xfrm>
              <a:off x="8664327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1" name="object 5171" descr=""/>
            <p:cNvSpPr/>
            <p:nvPr/>
          </p:nvSpPr>
          <p:spPr>
            <a:xfrm>
              <a:off x="866331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2" name="object 5172" descr=""/>
            <p:cNvSpPr/>
            <p:nvPr/>
          </p:nvSpPr>
          <p:spPr>
            <a:xfrm>
              <a:off x="866331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3" name="object 5173" descr=""/>
            <p:cNvSpPr/>
            <p:nvPr/>
          </p:nvSpPr>
          <p:spPr>
            <a:xfrm>
              <a:off x="8662303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4" name="object 5174" descr=""/>
            <p:cNvSpPr/>
            <p:nvPr/>
          </p:nvSpPr>
          <p:spPr>
            <a:xfrm>
              <a:off x="8662303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5" name="object 5175" descr=""/>
            <p:cNvSpPr/>
            <p:nvPr/>
          </p:nvSpPr>
          <p:spPr>
            <a:xfrm>
              <a:off x="8661291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" y="0"/>
                  </a:moveTo>
                  <a:lnTo>
                    <a:pt x="0" y="1011"/>
                  </a:lnTo>
                  <a:lnTo>
                    <a:pt x="11131" y="1011"/>
                  </a:lnTo>
                  <a:lnTo>
                    <a:pt x="1011" y="0"/>
                  </a:lnTo>
                  <a:close/>
                </a:path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6" name="object 5176" descr=""/>
            <p:cNvSpPr/>
            <p:nvPr/>
          </p:nvSpPr>
          <p:spPr>
            <a:xfrm>
              <a:off x="8661292" y="13245768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0119" y="0"/>
                  </a:moveTo>
                  <a:lnTo>
                    <a:pt x="1011" y="0"/>
                  </a:lnTo>
                  <a:lnTo>
                    <a:pt x="11131" y="1011"/>
                  </a:lnTo>
                  <a:lnTo>
                    <a:pt x="10119" y="0"/>
                  </a:lnTo>
                  <a:close/>
                </a:path>
                <a:path w="11429" h="1269">
                  <a:moveTo>
                    <a:pt x="1011" y="0"/>
                  </a:moveTo>
                  <a:lnTo>
                    <a:pt x="1113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7" name="object 5177" descr=""/>
            <p:cNvSpPr/>
            <p:nvPr/>
          </p:nvSpPr>
          <p:spPr>
            <a:xfrm>
              <a:off x="8659268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78" name="object 5178" descr=""/>
            <p:cNvSpPr/>
            <p:nvPr/>
          </p:nvSpPr>
          <p:spPr>
            <a:xfrm>
              <a:off x="8659268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2023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2023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79" name="object 5179" descr=""/>
            <p:cNvSpPr/>
            <p:nvPr/>
          </p:nvSpPr>
          <p:spPr>
            <a:xfrm>
              <a:off x="8658255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0" name="object 5180" descr=""/>
            <p:cNvSpPr/>
            <p:nvPr/>
          </p:nvSpPr>
          <p:spPr>
            <a:xfrm>
              <a:off x="8658255" y="13246780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1" name="object 5181" descr=""/>
            <p:cNvSpPr/>
            <p:nvPr/>
          </p:nvSpPr>
          <p:spPr>
            <a:xfrm>
              <a:off x="8657243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2" name="object 5182" descr=""/>
            <p:cNvSpPr/>
            <p:nvPr/>
          </p:nvSpPr>
          <p:spPr>
            <a:xfrm>
              <a:off x="8657244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3" name="object 5183" descr=""/>
            <p:cNvSpPr/>
            <p:nvPr/>
          </p:nvSpPr>
          <p:spPr>
            <a:xfrm>
              <a:off x="8656231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4" name="object 5184" descr=""/>
            <p:cNvSpPr/>
            <p:nvPr/>
          </p:nvSpPr>
          <p:spPr>
            <a:xfrm>
              <a:off x="8656231" y="13248804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90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5" name="object 5185" descr=""/>
            <p:cNvSpPr/>
            <p:nvPr/>
          </p:nvSpPr>
          <p:spPr>
            <a:xfrm>
              <a:off x="865521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6" name="object 5186" descr=""/>
            <p:cNvSpPr/>
            <p:nvPr/>
          </p:nvSpPr>
          <p:spPr>
            <a:xfrm>
              <a:off x="8655220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7" name="object 5187" descr=""/>
            <p:cNvSpPr/>
            <p:nvPr/>
          </p:nvSpPr>
          <p:spPr>
            <a:xfrm>
              <a:off x="865420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88" name="object 5188" descr=""/>
            <p:cNvSpPr/>
            <p:nvPr/>
          </p:nvSpPr>
          <p:spPr>
            <a:xfrm>
              <a:off x="865420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89" name="object 5189" descr=""/>
            <p:cNvSpPr/>
            <p:nvPr/>
          </p:nvSpPr>
          <p:spPr>
            <a:xfrm>
              <a:off x="8654207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0" name="object 5190" descr=""/>
            <p:cNvSpPr/>
            <p:nvPr/>
          </p:nvSpPr>
          <p:spPr>
            <a:xfrm>
              <a:off x="8654207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1" name="object 5191" descr=""/>
            <p:cNvSpPr/>
            <p:nvPr/>
          </p:nvSpPr>
          <p:spPr>
            <a:xfrm>
              <a:off x="8653195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2" name="object 5192" descr=""/>
            <p:cNvSpPr/>
            <p:nvPr/>
          </p:nvSpPr>
          <p:spPr>
            <a:xfrm>
              <a:off x="8653196" y="1325285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40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3" name="object 5193" descr=""/>
            <p:cNvSpPr/>
            <p:nvPr/>
          </p:nvSpPr>
          <p:spPr>
            <a:xfrm>
              <a:off x="8653195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4" name="object 5194" descr=""/>
            <p:cNvSpPr/>
            <p:nvPr/>
          </p:nvSpPr>
          <p:spPr>
            <a:xfrm>
              <a:off x="8653196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5" name="object 5195" descr=""/>
            <p:cNvSpPr/>
            <p:nvPr/>
          </p:nvSpPr>
          <p:spPr>
            <a:xfrm>
              <a:off x="8652184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6" name="object 5196" descr=""/>
            <p:cNvSpPr/>
            <p:nvPr/>
          </p:nvSpPr>
          <p:spPr>
            <a:xfrm>
              <a:off x="8652184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7" name="object 5197" descr=""/>
            <p:cNvSpPr/>
            <p:nvPr/>
          </p:nvSpPr>
          <p:spPr>
            <a:xfrm>
              <a:off x="8652184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198" name="object 5198" descr=""/>
            <p:cNvSpPr/>
            <p:nvPr/>
          </p:nvSpPr>
          <p:spPr>
            <a:xfrm>
              <a:off x="8652184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199" name="object 5199" descr=""/>
            <p:cNvSpPr/>
            <p:nvPr/>
          </p:nvSpPr>
          <p:spPr>
            <a:xfrm>
              <a:off x="8652184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8334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0" name="object 5200" descr=""/>
            <p:cNvSpPr/>
            <p:nvPr/>
          </p:nvSpPr>
          <p:spPr>
            <a:xfrm>
              <a:off x="8652184" y="1325791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8334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8334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1" name="object 5201" descr=""/>
            <p:cNvSpPr/>
            <p:nvPr/>
          </p:nvSpPr>
          <p:spPr>
            <a:xfrm>
              <a:off x="8652184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2" name="object 5202" descr=""/>
            <p:cNvSpPr/>
            <p:nvPr/>
          </p:nvSpPr>
          <p:spPr>
            <a:xfrm>
              <a:off x="8652184" y="1325993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3" name="object 5203" descr=""/>
            <p:cNvSpPr/>
            <p:nvPr/>
          </p:nvSpPr>
          <p:spPr>
            <a:xfrm>
              <a:off x="8652184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4" name="object 5204" descr=""/>
            <p:cNvSpPr/>
            <p:nvPr/>
          </p:nvSpPr>
          <p:spPr>
            <a:xfrm>
              <a:off x="8652184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5" name="object 5205" descr=""/>
            <p:cNvSpPr/>
            <p:nvPr/>
          </p:nvSpPr>
          <p:spPr>
            <a:xfrm>
              <a:off x="8652184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6" name="object 5206" descr=""/>
            <p:cNvSpPr/>
            <p:nvPr/>
          </p:nvSpPr>
          <p:spPr>
            <a:xfrm>
              <a:off x="8652184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7" name="object 5207" descr=""/>
            <p:cNvSpPr/>
            <p:nvPr/>
          </p:nvSpPr>
          <p:spPr>
            <a:xfrm>
              <a:off x="8653195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08" name="object 5208" descr=""/>
            <p:cNvSpPr/>
            <p:nvPr/>
          </p:nvSpPr>
          <p:spPr>
            <a:xfrm>
              <a:off x="8653196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09" name="object 5209" descr=""/>
            <p:cNvSpPr/>
            <p:nvPr/>
          </p:nvSpPr>
          <p:spPr>
            <a:xfrm>
              <a:off x="8653195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0" name="object 5210" descr=""/>
            <p:cNvSpPr/>
            <p:nvPr/>
          </p:nvSpPr>
          <p:spPr>
            <a:xfrm>
              <a:off x="8653196" y="1326499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1" name="object 5211" descr=""/>
            <p:cNvSpPr/>
            <p:nvPr/>
          </p:nvSpPr>
          <p:spPr>
            <a:xfrm>
              <a:off x="8654207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2" name="object 5212" descr=""/>
            <p:cNvSpPr/>
            <p:nvPr/>
          </p:nvSpPr>
          <p:spPr>
            <a:xfrm>
              <a:off x="8654207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3" name="object 5213" descr=""/>
            <p:cNvSpPr/>
            <p:nvPr/>
          </p:nvSpPr>
          <p:spPr>
            <a:xfrm>
              <a:off x="865420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4" name="object 5214" descr=""/>
            <p:cNvSpPr/>
            <p:nvPr/>
          </p:nvSpPr>
          <p:spPr>
            <a:xfrm>
              <a:off x="865420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5" name="object 5215" descr=""/>
            <p:cNvSpPr/>
            <p:nvPr/>
          </p:nvSpPr>
          <p:spPr>
            <a:xfrm>
              <a:off x="865521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6" name="object 5216" descr=""/>
            <p:cNvSpPr/>
            <p:nvPr/>
          </p:nvSpPr>
          <p:spPr>
            <a:xfrm>
              <a:off x="8655220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7" name="object 5217" descr=""/>
            <p:cNvSpPr/>
            <p:nvPr/>
          </p:nvSpPr>
          <p:spPr>
            <a:xfrm>
              <a:off x="8656231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18" name="object 5218" descr=""/>
            <p:cNvSpPr/>
            <p:nvPr/>
          </p:nvSpPr>
          <p:spPr>
            <a:xfrm>
              <a:off x="8656231" y="1326904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90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90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19" name="object 5219" descr=""/>
            <p:cNvSpPr/>
            <p:nvPr/>
          </p:nvSpPr>
          <p:spPr>
            <a:xfrm>
              <a:off x="8657243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0" name="object 5220" descr=""/>
            <p:cNvSpPr/>
            <p:nvPr/>
          </p:nvSpPr>
          <p:spPr>
            <a:xfrm>
              <a:off x="8657244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1" name="object 5221" descr=""/>
            <p:cNvSpPr/>
            <p:nvPr/>
          </p:nvSpPr>
          <p:spPr>
            <a:xfrm>
              <a:off x="8658255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2" name="object 5222" descr=""/>
            <p:cNvSpPr/>
            <p:nvPr/>
          </p:nvSpPr>
          <p:spPr>
            <a:xfrm>
              <a:off x="8658255" y="13271067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3" name="object 5223" descr=""/>
            <p:cNvSpPr/>
            <p:nvPr/>
          </p:nvSpPr>
          <p:spPr>
            <a:xfrm>
              <a:off x="865926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2023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4" name="object 5224" descr=""/>
            <p:cNvSpPr/>
            <p:nvPr/>
          </p:nvSpPr>
          <p:spPr>
            <a:xfrm>
              <a:off x="8659268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5" name="object 5225" descr=""/>
            <p:cNvSpPr/>
            <p:nvPr/>
          </p:nvSpPr>
          <p:spPr>
            <a:xfrm>
              <a:off x="8661292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6" name="object 5226" descr=""/>
            <p:cNvSpPr/>
            <p:nvPr/>
          </p:nvSpPr>
          <p:spPr>
            <a:xfrm>
              <a:off x="8661292" y="13273090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1131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1131" y="0"/>
                  </a:lnTo>
                  <a:close/>
                </a:path>
                <a:path w="11429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7" name="object 5227" descr=""/>
            <p:cNvSpPr/>
            <p:nvPr/>
          </p:nvSpPr>
          <p:spPr>
            <a:xfrm>
              <a:off x="8662303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28" name="object 5228" descr=""/>
            <p:cNvSpPr/>
            <p:nvPr/>
          </p:nvSpPr>
          <p:spPr>
            <a:xfrm>
              <a:off x="8662303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29" name="object 5229" descr=""/>
            <p:cNvSpPr/>
            <p:nvPr/>
          </p:nvSpPr>
          <p:spPr>
            <a:xfrm>
              <a:off x="8663315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0" name="object 5230" descr=""/>
            <p:cNvSpPr/>
            <p:nvPr/>
          </p:nvSpPr>
          <p:spPr>
            <a:xfrm>
              <a:off x="8663315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1" name="object 5231" descr=""/>
            <p:cNvSpPr/>
            <p:nvPr/>
          </p:nvSpPr>
          <p:spPr>
            <a:xfrm>
              <a:off x="866331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2" name="object 5232" descr=""/>
            <p:cNvSpPr/>
            <p:nvPr/>
          </p:nvSpPr>
          <p:spPr>
            <a:xfrm>
              <a:off x="866331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3" name="object 5233" descr=""/>
            <p:cNvSpPr/>
            <p:nvPr/>
          </p:nvSpPr>
          <p:spPr>
            <a:xfrm>
              <a:off x="8786773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4" name="object 5234" descr=""/>
            <p:cNvSpPr/>
            <p:nvPr/>
          </p:nvSpPr>
          <p:spPr>
            <a:xfrm>
              <a:off x="8798916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5" name="object 5235" descr=""/>
            <p:cNvSpPr/>
            <p:nvPr/>
          </p:nvSpPr>
          <p:spPr>
            <a:xfrm>
              <a:off x="8798916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6" name="object 5236" descr=""/>
            <p:cNvSpPr/>
            <p:nvPr/>
          </p:nvSpPr>
          <p:spPr>
            <a:xfrm>
              <a:off x="879790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7" name="object 5237" descr=""/>
            <p:cNvSpPr/>
            <p:nvPr/>
          </p:nvSpPr>
          <p:spPr>
            <a:xfrm>
              <a:off x="8797905" y="13245768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5059" y="0"/>
                  </a:moveTo>
                  <a:lnTo>
                    <a:pt x="1011" y="0"/>
                  </a:lnTo>
                  <a:lnTo>
                    <a:pt x="7083" y="0"/>
                  </a:lnTo>
                  <a:lnTo>
                    <a:pt x="5059" y="0"/>
                  </a:lnTo>
                  <a:close/>
                </a:path>
                <a:path w="7620" h="0">
                  <a:moveTo>
                    <a:pt x="1011" y="0"/>
                  </a:moveTo>
                  <a:lnTo>
                    <a:pt x="708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38" name="object 5238" descr=""/>
            <p:cNvSpPr/>
            <p:nvPr/>
          </p:nvSpPr>
          <p:spPr>
            <a:xfrm>
              <a:off x="8796893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39" name="object 5239" descr=""/>
            <p:cNvSpPr/>
            <p:nvPr/>
          </p:nvSpPr>
          <p:spPr>
            <a:xfrm>
              <a:off x="8796893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0" name="object 5240" descr=""/>
            <p:cNvSpPr/>
            <p:nvPr/>
          </p:nvSpPr>
          <p:spPr>
            <a:xfrm>
              <a:off x="8794869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2023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2023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2023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1" name="object 5241" descr=""/>
            <p:cNvSpPr/>
            <p:nvPr/>
          </p:nvSpPr>
          <p:spPr>
            <a:xfrm>
              <a:off x="8794869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2023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2023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2" name="object 5242" descr=""/>
            <p:cNvSpPr/>
            <p:nvPr/>
          </p:nvSpPr>
          <p:spPr>
            <a:xfrm>
              <a:off x="879385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3" name="object 5243" descr=""/>
            <p:cNvSpPr/>
            <p:nvPr/>
          </p:nvSpPr>
          <p:spPr>
            <a:xfrm>
              <a:off x="879385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4" name="object 5244" descr=""/>
            <p:cNvSpPr/>
            <p:nvPr/>
          </p:nvSpPr>
          <p:spPr>
            <a:xfrm>
              <a:off x="879284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5" name="object 5245" descr=""/>
            <p:cNvSpPr/>
            <p:nvPr/>
          </p:nvSpPr>
          <p:spPr>
            <a:xfrm>
              <a:off x="8792845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6" name="object 5246" descr=""/>
            <p:cNvSpPr/>
            <p:nvPr/>
          </p:nvSpPr>
          <p:spPr>
            <a:xfrm>
              <a:off x="8791832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7" name="object 5247" descr=""/>
            <p:cNvSpPr/>
            <p:nvPr/>
          </p:nvSpPr>
          <p:spPr>
            <a:xfrm>
              <a:off x="8791833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48" name="object 5248" descr=""/>
            <p:cNvSpPr/>
            <p:nvPr/>
          </p:nvSpPr>
          <p:spPr>
            <a:xfrm>
              <a:off x="8790821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49" name="object 5249" descr=""/>
            <p:cNvSpPr/>
            <p:nvPr/>
          </p:nvSpPr>
          <p:spPr>
            <a:xfrm>
              <a:off x="8790821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0" name="object 5250" descr=""/>
            <p:cNvSpPr/>
            <p:nvPr/>
          </p:nvSpPr>
          <p:spPr>
            <a:xfrm>
              <a:off x="878980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1" name="object 5251" descr=""/>
            <p:cNvSpPr/>
            <p:nvPr/>
          </p:nvSpPr>
          <p:spPr>
            <a:xfrm>
              <a:off x="878980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2" name="object 5252" descr=""/>
            <p:cNvSpPr/>
            <p:nvPr/>
          </p:nvSpPr>
          <p:spPr>
            <a:xfrm>
              <a:off x="878879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3" name="object 5253" descr=""/>
            <p:cNvSpPr/>
            <p:nvPr/>
          </p:nvSpPr>
          <p:spPr>
            <a:xfrm>
              <a:off x="8788797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4" name="object 5254" descr=""/>
            <p:cNvSpPr/>
            <p:nvPr/>
          </p:nvSpPr>
          <p:spPr>
            <a:xfrm>
              <a:off x="8788797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5" name="object 5255" descr=""/>
            <p:cNvSpPr/>
            <p:nvPr/>
          </p:nvSpPr>
          <p:spPr>
            <a:xfrm>
              <a:off x="8788797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6" name="object 5256" descr=""/>
            <p:cNvSpPr/>
            <p:nvPr/>
          </p:nvSpPr>
          <p:spPr>
            <a:xfrm>
              <a:off x="878778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7" name="object 5257" descr=""/>
            <p:cNvSpPr/>
            <p:nvPr/>
          </p:nvSpPr>
          <p:spPr>
            <a:xfrm>
              <a:off x="878778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58" name="object 5258" descr=""/>
            <p:cNvSpPr/>
            <p:nvPr/>
          </p:nvSpPr>
          <p:spPr>
            <a:xfrm>
              <a:off x="8787785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59" name="object 5259" descr=""/>
            <p:cNvSpPr/>
            <p:nvPr/>
          </p:nvSpPr>
          <p:spPr>
            <a:xfrm>
              <a:off x="8787785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6310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6310" y="0"/>
                  </a:lnTo>
                  <a:close/>
                </a:path>
                <a:path w="27940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0" name="object 5260" descr=""/>
            <p:cNvSpPr/>
            <p:nvPr/>
          </p:nvSpPr>
          <p:spPr>
            <a:xfrm>
              <a:off x="878677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1" name="object 5261" descr=""/>
            <p:cNvSpPr/>
            <p:nvPr/>
          </p:nvSpPr>
          <p:spPr>
            <a:xfrm>
              <a:off x="878677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2" name="object 5262" descr=""/>
            <p:cNvSpPr/>
            <p:nvPr/>
          </p:nvSpPr>
          <p:spPr>
            <a:xfrm>
              <a:off x="878677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3" name="object 5263" descr=""/>
            <p:cNvSpPr/>
            <p:nvPr/>
          </p:nvSpPr>
          <p:spPr>
            <a:xfrm>
              <a:off x="878677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4" name="object 5264" descr=""/>
            <p:cNvSpPr/>
            <p:nvPr/>
          </p:nvSpPr>
          <p:spPr>
            <a:xfrm>
              <a:off x="878677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5" name="object 5265" descr=""/>
            <p:cNvSpPr/>
            <p:nvPr/>
          </p:nvSpPr>
          <p:spPr>
            <a:xfrm>
              <a:off x="878677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6" name="object 5266" descr=""/>
            <p:cNvSpPr/>
            <p:nvPr/>
          </p:nvSpPr>
          <p:spPr>
            <a:xfrm>
              <a:off x="878677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7" name="object 5267" descr=""/>
            <p:cNvSpPr/>
            <p:nvPr/>
          </p:nvSpPr>
          <p:spPr>
            <a:xfrm>
              <a:off x="878677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68" name="object 5268" descr=""/>
            <p:cNvSpPr/>
            <p:nvPr/>
          </p:nvSpPr>
          <p:spPr>
            <a:xfrm>
              <a:off x="878677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69" name="object 5269" descr=""/>
            <p:cNvSpPr/>
            <p:nvPr/>
          </p:nvSpPr>
          <p:spPr>
            <a:xfrm>
              <a:off x="878677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0" name="object 5270" descr=""/>
            <p:cNvSpPr/>
            <p:nvPr/>
          </p:nvSpPr>
          <p:spPr>
            <a:xfrm>
              <a:off x="878677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1" name="object 5271" descr=""/>
            <p:cNvSpPr/>
            <p:nvPr/>
          </p:nvSpPr>
          <p:spPr>
            <a:xfrm>
              <a:off x="878677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2" name="object 5272" descr=""/>
            <p:cNvSpPr/>
            <p:nvPr/>
          </p:nvSpPr>
          <p:spPr>
            <a:xfrm>
              <a:off x="8787785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3" name="object 5273" descr=""/>
            <p:cNvSpPr/>
            <p:nvPr/>
          </p:nvSpPr>
          <p:spPr>
            <a:xfrm>
              <a:off x="8787785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4" name="object 5274" descr=""/>
            <p:cNvSpPr/>
            <p:nvPr/>
          </p:nvSpPr>
          <p:spPr>
            <a:xfrm>
              <a:off x="878778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5" name="object 5275" descr=""/>
            <p:cNvSpPr/>
            <p:nvPr/>
          </p:nvSpPr>
          <p:spPr>
            <a:xfrm>
              <a:off x="878778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6" name="object 5276" descr=""/>
            <p:cNvSpPr/>
            <p:nvPr/>
          </p:nvSpPr>
          <p:spPr>
            <a:xfrm>
              <a:off x="8788797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7" name="object 5277" descr=""/>
            <p:cNvSpPr/>
            <p:nvPr/>
          </p:nvSpPr>
          <p:spPr>
            <a:xfrm>
              <a:off x="8788797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78" name="object 5278" descr=""/>
            <p:cNvSpPr/>
            <p:nvPr/>
          </p:nvSpPr>
          <p:spPr>
            <a:xfrm>
              <a:off x="878879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79" name="object 5279" descr=""/>
            <p:cNvSpPr/>
            <p:nvPr/>
          </p:nvSpPr>
          <p:spPr>
            <a:xfrm>
              <a:off x="8788797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0" name="object 5280" descr=""/>
            <p:cNvSpPr/>
            <p:nvPr/>
          </p:nvSpPr>
          <p:spPr>
            <a:xfrm>
              <a:off x="878980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1" name="object 5281" descr=""/>
            <p:cNvSpPr/>
            <p:nvPr/>
          </p:nvSpPr>
          <p:spPr>
            <a:xfrm>
              <a:off x="878980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2" name="object 5282" descr=""/>
            <p:cNvSpPr/>
            <p:nvPr/>
          </p:nvSpPr>
          <p:spPr>
            <a:xfrm>
              <a:off x="8790821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3" name="object 5283" descr=""/>
            <p:cNvSpPr/>
            <p:nvPr/>
          </p:nvSpPr>
          <p:spPr>
            <a:xfrm>
              <a:off x="8790821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4" name="object 5284" descr=""/>
            <p:cNvSpPr/>
            <p:nvPr/>
          </p:nvSpPr>
          <p:spPr>
            <a:xfrm>
              <a:off x="8791832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5" name="object 5285" descr=""/>
            <p:cNvSpPr/>
            <p:nvPr/>
          </p:nvSpPr>
          <p:spPr>
            <a:xfrm>
              <a:off x="8791833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6" name="object 5286" descr=""/>
            <p:cNvSpPr/>
            <p:nvPr/>
          </p:nvSpPr>
          <p:spPr>
            <a:xfrm>
              <a:off x="879284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7" name="object 5287" descr=""/>
            <p:cNvSpPr/>
            <p:nvPr/>
          </p:nvSpPr>
          <p:spPr>
            <a:xfrm>
              <a:off x="8792845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88" name="object 5288" descr=""/>
            <p:cNvSpPr/>
            <p:nvPr/>
          </p:nvSpPr>
          <p:spPr>
            <a:xfrm>
              <a:off x="879385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89" name="object 5289" descr=""/>
            <p:cNvSpPr/>
            <p:nvPr/>
          </p:nvSpPr>
          <p:spPr>
            <a:xfrm>
              <a:off x="879385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0" name="object 5290" descr=""/>
            <p:cNvSpPr/>
            <p:nvPr/>
          </p:nvSpPr>
          <p:spPr>
            <a:xfrm>
              <a:off x="879486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1" name="object 5291" descr=""/>
            <p:cNvSpPr/>
            <p:nvPr/>
          </p:nvSpPr>
          <p:spPr>
            <a:xfrm>
              <a:off x="8794869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2" name="object 5292" descr=""/>
            <p:cNvSpPr/>
            <p:nvPr/>
          </p:nvSpPr>
          <p:spPr>
            <a:xfrm>
              <a:off x="8796893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3" name="object 5293" descr=""/>
            <p:cNvSpPr/>
            <p:nvPr/>
          </p:nvSpPr>
          <p:spPr>
            <a:xfrm>
              <a:off x="8796893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4" name="object 5294" descr=""/>
            <p:cNvSpPr/>
            <p:nvPr/>
          </p:nvSpPr>
          <p:spPr>
            <a:xfrm>
              <a:off x="8797904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5" name="object 5295" descr=""/>
            <p:cNvSpPr/>
            <p:nvPr/>
          </p:nvSpPr>
          <p:spPr>
            <a:xfrm>
              <a:off x="8797905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6" name="object 5296" descr=""/>
            <p:cNvSpPr/>
            <p:nvPr/>
          </p:nvSpPr>
          <p:spPr>
            <a:xfrm>
              <a:off x="879790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083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297" name="object 5297" descr=""/>
            <p:cNvSpPr/>
            <p:nvPr/>
          </p:nvSpPr>
          <p:spPr>
            <a:xfrm>
              <a:off x="8797905" y="13273090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0" y="0"/>
                  </a:moveTo>
                  <a:lnTo>
                    <a:pt x="7083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8" name="object 5298" descr=""/>
            <p:cNvSpPr/>
            <p:nvPr/>
          </p:nvSpPr>
          <p:spPr>
            <a:xfrm>
              <a:off x="8921363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299" name="object 5299" descr=""/>
            <p:cNvSpPr/>
            <p:nvPr/>
          </p:nvSpPr>
          <p:spPr>
            <a:xfrm>
              <a:off x="8933506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0" name="object 5300" descr=""/>
            <p:cNvSpPr/>
            <p:nvPr/>
          </p:nvSpPr>
          <p:spPr>
            <a:xfrm>
              <a:off x="8933506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1" name="object 5301" descr=""/>
            <p:cNvSpPr/>
            <p:nvPr/>
          </p:nvSpPr>
          <p:spPr>
            <a:xfrm>
              <a:off x="893249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2" name="object 5302" descr=""/>
            <p:cNvSpPr/>
            <p:nvPr/>
          </p:nvSpPr>
          <p:spPr>
            <a:xfrm>
              <a:off x="893249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3" name="object 5303" descr=""/>
            <p:cNvSpPr/>
            <p:nvPr/>
          </p:nvSpPr>
          <p:spPr>
            <a:xfrm>
              <a:off x="8930470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4" name="object 5304" descr=""/>
            <p:cNvSpPr/>
            <p:nvPr/>
          </p:nvSpPr>
          <p:spPr>
            <a:xfrm>
              <a:off x="8930470" y="1324576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59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5" name="object 5305" descr=""/>
            <p:cNvSpPr/>
            <p:nvPr/>
          </p:nvSpPr>
          <p:spPr>
            <a:xfrm>
              <a:off x="892945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6" name="object 5306" descr=""/>
            <p:cNvSpPr/>
            <p:nvPr/>
          </p:nvSpPr>
          <p:spPr>
            <a:xfrm>
              <a:off x="892945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1131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1131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7" name="object 5307" descr=""/>
            <p:cNvSpPr/>
            <p:nvPr/>
          </p:nvSpPr>
          <p:spPr>
            <a:xfrm>
              <a:off x="892844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08" name="object 5308" descr=""/>
            <p:cNvSpPr/>
            <p:nvPr/>
          </p:nvSpPr>
          <p:spPr>
            <a:xfrm>
              <a:off x="8928447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09" name="object 5309" descr=""/>
            <p:cNvSpPr/>
            <p:nvPr/>
          </p:nvSpPr>
          <p:spPr>
            <a:xfrm>
              <a:off x="892743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0" name="object 5310" descr=""/>
            <p:cNvSpPr/>
            <p:nvPr/>
          </p:nvSpPr>
          <p:spPr>
            <a:xfrm>
              <a:off x="892743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1" name="object 5311" descr=""/>
            <p:cNvSpPr/>
            <p:nvPr/>
          </p:nvSpPr>
          <p:spPr>
            <a:xfrm>
              <a:off x="8926422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2" name="object 5312" descr=""/>
            <p:cNvSpPr/>
            <p:nvPr/>
          </p:nvSpPr>
          <p:spPr>
            <a:xfrm>
              <a:off x="8926423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3" name="object 5313" descr=""/>
            <p:cNvSpPr/>
            <p:nvPr/>
          </p:nvSpPr>
          <p:spPr>
            <a:xfrm>
              <a:off x="892541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4" name="object 5314" descr=""/>
            <p:cNvSpPr/>
            <p:nvPr/>
          </p:nvSpPr>
          <p:spPr>
            <a:xfrm>
              <a:off x="892541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5" name="object 5315" descr=""/>
            <p:cNvSpPr/>
            <p:nvPr/>
          </p:nvSpPr>
          <p:spPr>
            <a:xfrm>
              <a:off x="8924398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6" name="object 5316" descr=""/>
            <p:cNvSpPr/>
            <p:nvPr/>
          </p:nvSpPr>
          <p:spPr>
            <a:xfrm>
              <a:off x="8924399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7" name="object 5317" descr=""/>
            <p:cNvSpPr/>
            <p:nvPr/>
          </p:nvSpPr>
          <p:spPr>
            <a:xfrm>
              <a:off x="892338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18" name="object 5318" descr=""/>
            <p:cNvSpPr/>
            <p:nvPr/>
          </p:nvSpPr>
          <p:spPr>
            <a:xfrm>
              <a:off x="892338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19" name="object 5319" descr=""/>
            <p:cNvSpPr/>
            <p:nvPr/>
          </p:nvSpPr>
          <p:spPr>
            <a:xfrm>
              <a:off x="8922374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0" name="object 5320" descr=""/>
            <p:cNvSpPr/>
            <p:nvPr/>
          </p:nvSpPr>
          <p:spPr>
            <a:xfrm>
              <a:off x="8922375" y="13251840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1" name="object 5321" descr=""/>
            <p:cNvSpPr/>
            <p:nvPr/>
          </p:nvSpPr>
          <p:spPr>
            <a:xfrm>
              <a:off x="892237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2" name="object 5322" descr=""/>
            <p:cNvSpPr/>
            <p:nvPr/>
          </p:nvSpPr>
          <p:spPr>
            <a:xfrm>
              <a:off x="8922375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3" name="object 5323" descr=""/>
            <p:cNvSpPr/>
            <p:nvPr/>
          </p:nvSpPr>
          <p:spPr>
            <a:xfrm>
              <a:off x="8921363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4" name="object 5324" descr=""/>
            <p:cNvSpPr/>
            <p:nvPr/>
          </p:nvSpPr>
          <p:spPr>
            <a:xfrm>
              <a:off x="8921363" y="13253864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5" name="object 5325" descr=""/>
            <p:cNvSpPr/>
            <p:nvPr/>
          </p:nvSpPr>
          <p:spPr>
            <a:xfrm>
              <a:off x="892136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6" name="object 5326" descr=""/>
            <p:cNvSpPr/>
            <p:nvPr/>
          </p:nvSpPr>
          <p:spPr>
            <a:xfrm>
              <a:off x="8921363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7" name="object 5327" descr=""/>
            <p:cNvSpPr/>
            <p:nvPr/>
          </p:nvSpPr>
          <p:spPr>
            <a:xfrm>
              <a:off x="892136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28" name="object 5328" descr=""/>
            <p:cNvSpPr/>
            <p:nvPr/>
          </p:nvSpPr>
          <p:spPr>
            <a:xfrm>
              <a:off x="8921363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29" name="object 5329" descr=""/>
            <p:cNvSpPr/>
            <p:nvPr/>
          </p:nvSpPr>
          <p:spPr>
            <a:xfrm>
              <a:off x="892136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0" name="object 5330" descr=""/>
            <p:cNvSpPr/>
            <p:nvPr/>
          </p:nvSpPr>
          <p:spPr>
            <a:xfrm>
              <a:off x="8921363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1" name="object 5331" descr=""/>
            <p:cNvSpPr/>
            <p:nvPr/>
          </p:nvSpPr>
          <p:spPr>
            <a:xfrm>
              <a:off x="892136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2" name="object 5332" descr=""/>
            <p:cNvSpPr/>
            <p:nvPr/>
          </p:nvSpPr>
          <p:spPr>
            <a:xfrm>
              <a:off x="8921363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3" name="object 5333" descr=""/>
            <p:cNvSpPr/>
            <p:nvPr/>
          </p:nvSpPr>
          <p:spPr>
            <a:xfrm>
              <a:off x="892136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4" name="object 5334" descr=""/>
            <p:cNvSpPr/>
            <p:nvPr/>
          </p:nvSpPr>
          <p:spPr>
            <a:xfrm>
              <a:off x="8921363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5" name="object 5335" descr=""/>
            <p:cNvSpPr/>
            <p:nvPr/>
          </p:nvSpPr>
          <p:spPr>
            <a:xfrm>
              <a:off x="892136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6" name="object 5336" descr=""/>
            <p:cNvSpPr/>
            <p:nvPr/>
          </p:nvSpPr>
          <p:spPr>
            <a:xfrm>
              <a:off x="8921363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7" name="object 5337" descr=""/>
            <p:cNvSpPr/>
            <p:nvPr/>
          </p:nvSpPr>
          <p:spPr>
            <a:xfrm>
              <a:off x="8921363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38" name="object 5338" descr=""/>
            <p:cNvSpPr/>
            <p:nvPr/>
          </p:nvSpPr>
          <p:spPr>
            <a:xfrm>
              <a:off x="8921363" y="1326398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39" name="object 5339" descr=""/>
            <p:cNvSpPr/>
            <p:nvPr/>
          </p:nvSpPr>
          <p:spPr>
            <a:xfrm>
              <a:off x="892237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0" name="object 5340" descr=""/>
            <p:cNvSpPr/>
            <p:nvPr/>
          </p:nvSpPr>
          <p:spPr>
            <a:xfrm>
              <a:off x="8922375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1" name="object 5341" descr=""/>
            <p:cNvSpPr/>
            <p:nvPr/>
          </p:nvSpPr>
          <p:spPr>
            <a:xfrm>
              <a:off x="8922374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2" name="object 5342" descr=""/>
            <p:cNvSpPr/>
            <p:nvPr/>
          </p:nvSpPr>
          <p:spPr>
            <a:xfrm>
              <a:off x="8922375" y="1326600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3" name="object 5343" descr=""/>
            <p:cNvSpPr/>
            <p:nvPr/>
          </p:nvSpPr>
          <p:spPr>
            <a:xfrm>
              <a:off x="892338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4" name="object 5344" descr=""/>
            <p:cNvSpPr/>
            <p:nvPr/>
          </p:nvSpPr>
          <p:spPr>
            <a:xfrm>
              <a:off x="892338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5" name="object 5345" descr=""/>
            <p:cNvSpPr/>
            <p:nvPr/>
          </p:nvSpPr>
          <p:spPr>
            <a:xfrm>
              <a:off x="8924398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6" name="object 5346" descr=""/>
            <p:cNvSpPr/>
            <p:nvPr/>
          </p:nvSpPr>
          <p:spPr>
            <a:xfrm>
              <a:off x="8924399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7" name="object 5347" descr=""/>
            <p:cNvSpPr/>
            <p:nvPr/>
          </p:nvSpPr>
          <p:spPr>
            <a:xfrm>
              <a:off x="892541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48" name="object 5348" descr=""/>
            <p:cNvSpPr/>
            <p:nvPr/>
          </p:nvSpPr>
          <p:spPr>
            <a:xfrm>
              <a:off x="892541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49" name="object 5349" descr=""/>
            <p:cNvSpPr/>
            <p:nvPr/>
          </p:nvSpPr>
          <p:spPr>
            <a:xfrm>
              <a:off x="8926422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0" name="object 5350" descr=""/>
            <p:cNvSpPr/>
            <p:nvPr/>
          </p:nvSpPr>
          <p:spPr>
            <a:xfrm>
              <a:off x="8926423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1" name="object 5351" descr=""/>
            <p:cNvSpPr/>
            <p:nvPr/>
          </p:nvSpPr>
          <p:spPr>
            <a:xfrm>
              <a:off x="892743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2" name="object 5352" descr=""/>
            <p:cNvSpPr/>
            <p:nvPr/>
          </p:nvSpPr>
          <p:spPr>
            <a:xfrm>
              <a:off x="892743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3" name="object 5353" descr=""/>
            <p:cNvSpPr/>
            <p:nvPr/>
          </p:nvSpPr>
          <p:spPr>
            <a:xfrm>
              <a:off x="892844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4" name="object 5354" descr=""/>
            <p:cNvSpPr/>
            <p:nvPr/>
          </p:nvSpPr>
          <p:spPr>
            <a:xfrm>
              <a:off x="8928447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5" name="object 5355" descr=""/>
            <p:cNvSpPr/>
            <p:nvPr/>
          </p:nvSpPr>
          <p:spPr>
            <a:xfrm>
              <a:off x="892945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6" name="object 5356" descr=""/>
            <p:cNvSpPr/>
            <p:nvPr/>
          </p:nvSpPr>
          <p:spPr>
            <a:xfrm>
              <a:off x="892945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1131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1131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7" name="object 5357" descr=""/>
            <p:cNvSpPr/>
            <p:nvPr/>
          </p:nvSpPr>
          <p:spPr>
            <a:xfrm>
              <a:off x="8930470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58" name="object 5358" descr=""/>
            <p:cNvSpPr/>
            <p:nvPr/>
          </p:nvSpPr>
          <p:spPr>
            <a:xfrm>
              <a:off x="8930470" y="13273090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59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59" name="object 5359" descr=""/>
            <p:cNvSpPr/>
            <p:nvPr/>
          </p:nvSpPr>
          <p:spPr>
            <a:xfrm>
              <a:off x="8932494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0" name="object 5360" descr=""/>
            <p:cNvSpPr/>
            <p:nvPr/>
          </p:nvSpPr>
          <p:spPr>
            <a:xfrm>
              <a:off x="8932494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1" name="object 5361" descr=""/>
            <p:cNvSpPr/>
            <p:nvPr/>
          </p:nvSpPr>
          <p:spPr>
            <a:xfrm>
              <a:off x="893249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2" name="object 5362" descr=""/>
            <p:cNvSpPr/>
            <p:nvPr/>
          </p:nvSpPr>
          <p:spPr>
            <a:xfrm>
              <a:off x="893249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3" name="object 5363" descr=""/>
            <p:cNvSpPr/>
            <p:nvPr/>
          </p:nvSpPr>
          <p:spPr>
            <a:xfrm>
              <a:off x="9055952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4" name="object 5364" descr=""/>
            <p:cNvSpPr/>
            <p:nvPr/>
          </p:nvSpPr>
          <p:spPr>
            <a:xfrm>
              <a:off x="9068095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5" name="object 5365" descr=""/>
            <p:cNvSpPr/>
            <p:nvPr/>
          </p:nvSpPr>
          <p:spPr>
            <a:xfrm>
              <a:off x="9068095" y="1324576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6" name="object 5366" descr=""/>
            <p:cNvSpPr/>
            <p:nvPr/>
          </p:nvSpPr>
          <p:spPr>
            <a:xfrm>
              <a:off x="906708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7" name="object 5367" descr=""/>
            <p:cNvSpPr/>
            <p:nvPr/>
          </p:nvSpPr>
          <p:spPr>
            <a:xfrm>
              <a:off x="9067084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5059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5059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68" name="object 5368" descr=""/>
            <p:cNvSpPr/>
            <p:nvPr/>
          </p:nvSpPr>
          <p:spPr>
            <a:xfrm>
              <a:off x="906506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69" name="object 5369" descr=""/>
            <p:cNvSpPr/>
            <p:nvPr/>
          </p:nvSpPr>
          <p:spPr>
            <a:xfrm>
              <a:off x="9065060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0" name="object 5370" descr=""/>
            <p:cNvSpPr/>
            <p:nvPr/>
          </p:nvSpPr>
          <p:spPr>
            <a:xfrm>
              <a:off x="906404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1" name="object 5371" descr=""/>
            <p:cNvSpPr/>
            <p:nvPr/>
          </p:nvSpPr>
          <p:spPr>
            <a:xfrm>
              <a:off x="9064048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2" name="object 5372" descr=""/>
            <p:cNvSpPr/>
            <p:nvPr/>
          </p:nvSpPr>
          <p:spPr>
            <a:xfrm>
              <a:off x="906303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3" name="object 5373" descr=""/>
            <p:cNvSpPr/>
            <p:nvPr/>
          </p:nvSpPr>
          <p:spPr>
            <a:xfrm>
              <a:off x="9063036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4" name="object 5374" descr=""/>
            <p:cNvSpPr/>
            <p:nvPr/>
          </p:nvSpPr>
          <p:spPr>
            <a:xfrm>
              <a:off x="906202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5" name="object 5375" descr=""/>
            <p:cNvSpPr/>
            <p:nvPr/>
          </p:nvSpPr>
          <p:spPr>
            <a:xfrm>
              <a:off x="9062024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6" name="object 5376" descr=""/>
            <p:cNvSpPr/>
            <p:nvPr/>
          </p:nvSpPr>
          <p:spPr>
            <a:xfrm>
              <a:off x="9061011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7" name="object 5377" descr=""/>
            <p:cNvSpPr/>
            <p:nvPr/>
          </p:nvSpPr>
          <p:spPr>
            <a:xfrm>
              <a:off x="9061012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78" name="object 5378" descr=""/>
            <p:cNvSpPr/>
            <p:nvPr/>
          </p:nvSpPr>
          <p:spPr>
            <a:xfrm>
              <a:off x="906000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79" name="object 5379" descr=""/>
            <p:cNvSpPr/>
            <p:nvPr/>
          </p:nvSpPr>
          <p:spPr>
            <a:xfrm>
              <a:off x="9060000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0" name="object 5380" descr=""/>
            <p:cNvSpPr/>
            <p:nvPr/>
          </p:nvSpPr>
          <p:spPr>
            <a:xfrm>
              <a:off x="9058987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1" name="object 5381" descr=""/>
            <p:cNvSpPr/>
            <p:nvPr/>
          </p:nvSpPr>
          <p:spPr>
            <a:xfrm>
              <a:off x="9058988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2" name="object 5382" descr=""/>
            <p:cNvSpPr/>
            <p:nvPr/>
          </p:nvSpPr>
          <p:spPr>
            <a:xfrm>
              <a:off x="905797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3" name="object 5383" descr=""/>
            <p:cNvSpPr/>
            <p:nvPr/>
          </p:nvSpPr>
          <p:spPr>
            <a:xfrm>
              <a:off x="905797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4" name="object 5384" descr=""/>
            <p:cNvSpPr/>
            <p:nvPr/>
          </p:nvSpPr>
          <p:spPr>
            <a:xfrm>
              <a:off x="905696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5" name="object 5385" descr=""/>
            <p:cNvSpPr/>
            <p:nvPr/>
          </p:nvSpPr>
          <p:spPr>
            <a:xfrm>
              <a:off x="905696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6" name="object 5386" descr=""/>
            <p:cNvSpPr/>
            <p:nvPr/>
          </p:nvSpPr>
          <p:spPr>
            <a:xfrm>
              <a:off x="905696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7" name="object 5387" descr=""/>
            <p:cNvSpPr/>
            <p:nvPr/>
          </p:nvSpPr>
          <p:spPr>
            <a:xfrm>
              <a:off x="905696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88" name="object 5388" descr=""/>
            <p:cNvSpPr/>
            <p:nvPr/>
          </p:nvSpPr>
          <p:spPr>
            <a:xfrm>
              <a:off x="905595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89" name="object 5389" descr=""/>
            <p:cNvSpPr/>
            <p:nvPr/>
          </p:nvSpPr>
          <p:spPr>
            <a:xfrm>
              <a:off x="905595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0" name="object 5390" descr=""/>
            <p:cNvSpPr/>
            <p:nvPr/>
          </p:nvSpPr>
          <p:spPr>
            <a:xfrm>
              <a:off x="905595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1" name="object 5391" descr=""/>
            <p:cNvSpPr/>
            <p:nvPr/>
          </p:nvSpPr>
          <p:spPr>
            <a:xfrm>
              <a:off x="905595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2" name="object 5392" descr=""/>
            <p:cNvSpPr/>
            <p:nvPr/>
          </p:nvSpPr>
          <p:spPr>
            <a:xfrm>
              <a:off x="905595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3" name="object 5393" descr=""/>
            <p:cNvSpPr/>
            <p:nvPr/>
          </p:nvSpPr>
          <p:spPr>
            <a:xfrm>
              <a:off x="905595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4" name="object 5394" descr=""/>
            <p:cNvSpPr/>
            <p:nvPr/>
          </p:nvSpPr>
          <p:spPr>
            <a:xfrm>
              <a:off x="905595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5" name="object 5395" descr=""/>
            <p:cNvSpPr/>
            <p:nvPr/>
          </p:nvSpPr>
          <p:spPr>
            <a:xfrm>
              <a:off x="905595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6" name="object 5396" descr=""/>
            <p:cNvSpPr/>
            <p:nvPr/>
          </p:nvSpPr>
          <p:spPr>
            <a:xfrm>
              <a:off x="905595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7" name="object 5397" descr=""/>
            <p:cNvSpPr/>
            <p:nvPr/>
          </p:nvSpPr>
          <p:spPr>
            <a:xfrm>
              <a:off x="905595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398" name="object 5398" descr=""/>
            <p:cNvSpPr/>
            <p:nvPr/>
          </p:nvSpPr>
          <p:spPr>
            <a:xfrm>
              <a:off x="905595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399" name="object 5399" descr=""/>
            <p:cNvSpPr/>
            <p:nvPr/>
          </p:nvSpPr>
          <p:spPr>
            <a:xfrm>
              <a:off x="905595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0" name="object 5400" descr=""/>
            <p:cNvSpPr/>
            <p:nvPr/>
          </p:nvSpPr>
          <p:spPr>
            <a:xfrm>
              <a:off x="905595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1" name="object 5401" descr=""/>
            <p:cNvSpPr/>
            <p:nvPr/>
          </p:nvSpPr>
          <p:spPr>
            <a:xfrm>
              <a:off x="905595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2" name="object 5402" descr=""/>
            <p:cNvSpPr/>
            <p:nvPr/>
          </p:nvSpPr>
          <p:spPr>
            <a:xfrm>
              <a:off x="905595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3" name="object 5403" descr=""/>
            <p:cNvSpPr/>
            <p:nvPr/>
          </p:nvSpPr>
          <p:spPr>
            <a:xfrm>
              <a:off x="905595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4" name="object 5404" descr=""/>
            <p:cNvSpPr/>
            <p:nvPr/>
          </p:nvSpPr>
          <p:spPr>
            <a:xfrm>
              <a:off x="905696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5" name="object 5405" descr=""/>
            <p:cNvSpPr/>
            <p:nvPr/>
          </p:nvSpPr>
          <p:spPr>
            <a:xfrm>
              <a:off x="905696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6" name="object 5406" descr=""/>
            <p:cNvSpPr/>
            <p:nvPr/>
          </p:nvSpPr>
          <p:spPr>
            <a:xfrm>
              <a:off x="905696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7" name="object 5407" descr=""/>
            <p:cNvSpPr/>
            <p:nvPr/>
          </p:nvSpPr>
          <p:spPr>
            <a:xfrm>
              <a:off x="905696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08" name="object 5408" descr=""/>
            <p:cNvSpPr/>
            <p:nvPr/>
          </p:nvSpPr>
          <p:spPr>
            <a:xfrm>
              <a:off x="905797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09" name="object 5409" descr=""/>
            <p:cNvSpPr/>
            <p:nvPr/>
          </p:nvSpPr>
          <p:spPr>
            <a:xfrm>
              <a:off x="905797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0" name="object 5410" descr=""/>
            <p:cNvSpPr/>
            <p:nvPr/>
          </p:nvSpPr>
          <p:spPr>
            <a:xfrm>
              <a:off x="9058987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1" name="object 5411" descr=""/>
            <p:cNvSpPr/>
            <p:nvPr/>
          </p:nvSpPr>
          <p:spPr>
            <a:xfrm>
              <a:off x="9058988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2" name="object 5412" descr=""/>
            <p:cNvSpPr/>
            <p:nvPr/>
          </p:nvSpPr>
          <p:spPr>
            <a:xfrm>
              <a:off x="906000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3" name="object 5413" descr=""/>
            <p:cNvSpPr/>
            <p:nvPr/>
          </p:nvSpPr>
          <p:spPr>
            <a:xfrm>
              <a:off x="9060000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4" name="object 5414" descr=""/>
            <p:cNvSpPr/>
            <p:nvPr/>
          </p:nvSpPr>
          <p:spPr>
            <a:xfrm>
              <a:off x="9061011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5" name="object 5415" descr=""/>
            <p:cNvSpPr/>
            <p:nvPr/>
          </p:nvSpPr>
          <p:spPr>
            <a:xfrm>
              <a:off x="9061012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6" name="object 5416" descr=""/>
            <p:cNvSpPr/>
            <p:nvPr/>
          </p:nvSpPr>
          <p:spPr>
            <a:xfrm>
              <a:off x="906202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7" name="object 5417" descr=""/>
            <p:cNvSpPr/>
            <p:nvPr/>
          </p:nvSpPr>
          <p:spPr>
            <a:xfrm>
              <a:off x="9062024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18" name="object 5418" descr=""/>
            <p:cNvSpPr/>
            <p:nvPr/>
          </p:nvSpPr>
          <p:spPr>
            <a:xfrm>
              <a:off x="9063035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19" name="object 5419" descr=""/>
            <p:cNvSpPr/>
            <p:nvPr/>
          </p:nvSpPr>
          <p:spPr>
            <a:xfrm>
              <a:off x="9063036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0" name="object 5420" descr=""/>
            <p:cNvSpPr/>
            <p:nvPr/>
          </p:nvSpPr>
          <p:spPr>
            <a:xfrm>
              <a:off x="906404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1" name="object 5421" descr=""/>
            <p:cNvSpPr/>
            <p:nvPr/>
          </p:nvSpPr>
          <p:spPr>
            <a:xfrm>
              <a:off x="9064048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2" name="object 5422" descr=""/>
            <p:cNvSpPr/>
            <p:nvPr/>
          </p:nvSpPr>
          <p:spPr>
            <a:xfrm>
              <a:off x="906506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3" name="object 5423" descr=""/>
            <p:cNvSpPr/>
            <p:nvPr/>
          </p:nvSpPr>
          <p:spPr>
            <a:xfrm>
              <a:off x="9065060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4" name="object 5424" descr=""/>
            <p:cNvSpPr/>
            <p:nvPr/>
          </p:nvSpPr>
          <p:spPr>
            <a:xfrm>
              <a:off x="9067083" y="1327309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5" name="object 5425" descr=""/>
            <p:cNvSpPr/>
            <p:nvPr/>
          </p:nvSpPr>
          <p:spPr>
            <a:xfrm>
              <a:off x="9067084" y="1327309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1011" y="1011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  <a:path w="5079" h="1269">
                  <a:moveTo>
                    <a:pt x="1011" y="1011"/>
                  </a:moveTo>
                  <a:lnTo>
                    <a:pt x="5059" y="1011"/>
                  </a:lnTo>
                  <a:lnTo>
                    <a:pt x="4047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6" name="object 5426" descr=""/>
            <p:cNvSpPr/>
            <p:nvPr/>
          </p:nvSpPr>
          <p:spPr>
            <a:xfrm>
              <a:off x="906708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5059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27" name="object 5427" descr=""/>
            <p:cNvSpPr/>
            <p:nvPr/>
          </p:nvSpPr>
          <p:spPr>
            <a:xfrm>
              <a:off x="9067084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5059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8" name="object 5428" descr=""/>
            <p:cNvSpPr/>
            <p:nvPr/>
          </p:nvSpPr>
          <p:spPr>
            <a:xfrm>
              <a:off x="9190541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29" name="object 5429" descr=""/>
            <p:cNvSpPr/>
            <p:nvPr/>
          </p:nvSpPr>
          <p:spPr>
            <a:xfrm>
              <a:off x="9202685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0" name="object 5430" descr=""/>
            <p:cNvSpPr/>
            <p:nvPr/>
          </p:nvSpPr>
          <p:spPr>
            <a:xfrm>
              <a:off x="9202685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1" name="object 5431" descr=""/>
            <p:cNvSpPr/>
            <p:nvPr/>
          </p:nvSpPr>
          <p:spPr>
            <a:xfrm>
              <a:off x="9201673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2" name="object 5432" descr=""/>
            <p:cNvSpPr/>
            <p:nvPr/>
          </p:nvSpPr>
          <p:spPr>
            <a:xfrm>
              <a:off x="9201673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3" name="object 5433" descr=""/>
            <p:cNvSpPr/>
            <p:nvPr/>
          </p:nvSpPr>
          <p:spPr>
            <a:xfrm>
              <a:off x="919964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4" name="object 5434" descr=""/>
            <p:cNvSpPr/>
            <p:nvPr/>
          </p:nvSpPr>
          <p:spPr>
            <a:xfrm>
              <a:off x="919964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5" name="object 5435" descr=""/>
            <p:cNvSpPr/>
            <p:nvPr/>
          </p:nvSpPr>
          <p:spPr>
            <a:xfrm>
              <a:off x="9198637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6" name="object 5436" descr=""/>
            <p:cNvSpPr/>
            <p:nvPr/>
          </p:nvSpPr>
          <p:spPr>
            <a:xfrm>
              <a:off x="9198637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7" name="object 5437" descr=""/>
            <p:cNvSpPr/>
            <p:nvPr/>
          </p:nvSpPr>
          <p:spPr>
            <a:xfrm>
              <a:off x="9197625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38" name="object 5438" descr=""/>
            <p:cNvSpPr/>
            <p:nvPr/>
          </p:nvSpPr>
          <p:spPr>
            <a:xfrm>
              <a:off x="9197625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39" name="object 5439" descr=""/>
            <p:cNvSpPr/>
            <p:nvPr/>
          </p:nvSpPr>
          <p:spPr>
            <a:xfrm>
              <a:off x="9196613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0" name="object 5440" descr=""/>
            <p:cNvSpPr/>
            <p:nvPr/>
          </p:nvSpPr>
          <p:spPr>
            <a:xfrm>
              <a:off x="9196613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1" name="object 5441" descr=""/>
            <p:cNvSpPr/>
            <p:nvPr/>
          </p:nvSpPr>
          <p:spPr>
            <a:xfrm>
              <a:off x="9195601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2" name="object 5442" descr=""/>
            <p:cNvSpPr/>
            <p:nvPr/>
          </p:nvSpPr>
          <p:spPr>
            <a:xfrm>
              <a:off x="9195602" y="13247792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5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3" name="object 5443" descr=""/>
            <p:cNvSpPr/>
            <p:nvPr/>
          </p:nvSpPr>
          <p:spPr>
            <a:xfrm>
              <a:off x="9194589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4" name="object 5444" descr=""/>
            <p:cNvSpPr/>
            <p:nvPr/>
          </p:nvSpPr>
          <p:spPr>
            <a:xfrm>
              <a:off x="9194589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5" name="object 5445" descr=""/>
            <p:cNvSpPr/>
            <p:nvPr/>
          </p:nvSpPr>
          <p:spPr>
            <a:xfrm>
              <a:off x="9193577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6" name="object 5446" descr=""/>
            <p:cNvSpPr/>
            <p:nvPr/>
          </p:nvSpPr>
          <p:spPr>
            <a:xfrm>
              <a:off x="9193578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7" name="object 5447" descr=""/>
            <p:cNvSpPr/>
            <p:nvPr/>
          </p:nvSpPr>
          <p:spPr>
            <a:xfrm>
              <a:off x="9192565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48" name="object 5448" descr=""/>
            <p:cNvSpPr/>
            <p:nvPr/>
          </p:nvSpPr>
          <p:spPr>
            <a:xfrm>
              <a:off x="9192565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49" name="object 5449" descr=""/>
            <p:cNvSpPr/>
            <p:nvPr/>
          </p:nvSpPr>
          <p:spPr>
            <a:xfrm>
              <a:off x="919155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0" name="object 5450" descr=""/>
            <p:cNvSpPr/>
            <p:nvPr/>
          </p:nvSpPr>
          <p:spPr>
            <a:xfrm>
              <a:off x="9191554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1" name="object 5451" descr=""/>
            <p:cNvSpPr/>
            <p:nvPr/>
          </p:nvSpPr>
          <p:spPr>
            <a:xfrm>
              <a:off x="919155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2" name="object 5452" descr=""/>
            <p:cNvSpPr/>
            <p:nvPr/>
          </p:nvSpPr>
          <p:spPr>
            <a:xfrm>
              <a:off x="9191554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3" name="object 5453" descr=""/>
            <p:cNvSpPr/>
            <p:nvPr/>
          </p:nvSpPr>
          <p:spPr>
            <a:xfrm>
              <a:off x="919054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4" name="object 5454" descr=""/>
            <p:cNvSpPr/>
            <p:nvPr/>
          </p:nvSpPr>
          <p:spPr>
            <a:xfrm>
              <a:off x="919054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5" name="object 5455" descr=""/>
            <p:cNvSpPr/>
            <p:nvPr/>
          </p:nvSpPr>
          <p:spPr>
            <a:xfrm>
              <a:off x="9190541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6" name="object 5456" descr=""/>
            <p:cNvSpPr/>
            <p:nvPr/>
          </p:nvSpPr>
          <p:spPr>
            <a:xfrm>
              <a:off x="9190541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7" name="object 5457" descr=""/>
            <p:cNvSpPr/>
            <p:nvPr/>
          </p:nvSpPr>
          <p:spPr>
            <a:xfrm>
              <a:off x="9190541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58" name="object 5458" descr=""/>
            <p:cNvSpPr/>
            <p:nvPr/>
          </p:nvSpPr>
          <p:spPr>
            <a:xfrm>
              <a:off x="9190541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59" name="object 5459" descr=""/>
            <p:cNvSpPr/>
            <p:nvPr/>
          </p:nvSpPr>
          <p:spPr>
            <a:xfrm>
              <a:off x="9190541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0" name="object 5460" descr=""/>
            <p:cNvSpPr/>
            <p:nvPr/>
          </p:nvSpPr>
          <p:spPr>
            <a:xfrm>
              <a:off x="9190541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1" name="object 5461" descr=""/>
            <p:cNvSpPr/>
            <p:nvPr/>
          </p:nvSpPr>
          <p:spPr>
            <a:xfrm>
              <a:off x="9190541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2" name="object 5462" descr=""/>
            <p:cNvSpPr/>
            <p:nvPr/>
          </p:nvSpPr>
          <p:spPr>
            <a:xfrm>
              <a:off x="9190541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3" name="object 5463" descr=""/>
            <p:cNvSpPr/>
            <p:nvPr/>
          </p:nvSpPr>
          <p:spPr>
            <a:xfrm>
              <a:off x="9190541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4" name="object 5464" descr=""/>
            <p:cNvSpPr/>
            <p:nvPr/>
          </p:nvSpPr>
          <p:spPr>
            <a:xfrm>
              <a:off x="9190541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5" name="object 5465" descr=""/>
            <p:cNvSpPr/>
            <p:nvPr/>
          </p:nvSpPr>
          <p:spPr>
            <a:xfrm>
              <a:off x="9190541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6" name="object 5466" descr=""/>
            <p:cNvSpPr/>
            <p:nvPr/>
          </p:nvSpPr>
          <p:spPr>
            <a:xfrm>
              <a:off x="9190541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7" name="object 5467" descr=""/>
            <p:cNvSpPr/>
            <p:nvPr/>
          </p:nvSpPr>
          <p:spPr>
            <a:xfrm>
              <a:off x="919054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68" name="object 5468" descr=""/>
            <p:cNvSpPr/>
            <p:nvPr/>
          </p:nvSpPr>
          <p:spPr>
            <a:xfrm>
              <a:off x="919054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69" name="object 5469" descr=""/>
            <p:cNvSpPr/>
            <p:nvPr/>
          </p:nvSpPr>
          <p:spPr>
            <a:xfrm>
              <a:off x="919155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0" name="object 5470" descr=""/>
            <p:cNvSpPr/>
            <p:nvPr/>
          </p:nvSpPr>
          <p:spPr>
            <a:xfrm>
              <a:off x="9191554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1" name="object 5471" descr=""/>
            <p:cNvSpPr/>
            <p:nvPr/>
          </p:nvSpPr>
          <p:spPr>
            <a:xfrm>
              <a:off x="919155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2" name="object 5472" descr=""/>
            <p:cNvSpPr/>
            <p:nvPr/>
          </p:nvSpPr>
          <p:spPr>
            <a:xfrm>
              <a:off x="9191554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3" name="object 5473" descr=""/>
            <p:cNvSpPr/>
            <p:nvPr/>
          </p:nvSpPr>
          <p:spPr>
            <a:xfrm>
              <a:off x="9192565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4" name="object 5474" descr=""/>
            <p:cNvSpPr/>
            <p:nvPr/>
          </p:nvSpPr>
          <p:spPr>
            <a:xfrm>
              <a:off x="9192565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5" name="object 5475" descr=""/>
            <p:cNvSpPr/>
            <p:nvPr/>
          </p:nvSpPr>
          <p:spPr>
            <a:xfrm>
              <a:off x="9193577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6" name="object 5476" descr=""/>
            <p:cNvSpPr/>
            <p:nvPr/>
          </p:nvSpPr>
          <p:spPr>
            <a:xfrm>
              <a:off x="9193578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7" name="object 5477" descr=""/>
            <p:cNvSpPr/>
            <p:nvPr/>
          </p:nvSpPr>
          <p:spPr>
            <a:xfrm>
              <a:off x="9194589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78" name="object 5478" descr=""/>
            <p:cNvSpPr/>
            <p:nvPr/>
          </p:nvSpPr>
          <p:spPr>
            <a:xfrm>
              <a:off x="9194589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79" name="object 5479" descr=""/>
            <p:cNvSpPr/>
            <p:nvPr/>
          </p:nvSpPr>
          <p:spPr>
            <a:xfrm>
              <a:off x="9195601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0" name="object 5480" descr=""/>
            <p:cNvSpPr/>
            <p:nvPr/>
          </p:nvSpPr>
          <p:spPr>
            <a:xfrm>
              <a:off x="9195602" y="1327005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5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1" name="object 5481" descr=""/>
            <p:cNvSpPr/>
            <p:nvPr/>
          </p:nvSpPr>
          <p:spPr>
            <a:xfrm>
              <a:off x="9196613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2" name="object 5482" descr=""/>
            <p:cNvSpPr/>
            <p:nvPr/>
          </p:nvSpPr>
          <p:spPr>
            <a:xfrm>
              <a:off x="9196613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3" name="object 5483" descr=""/>
            <p:cNvSpPr/>
            <p:nvPr/>
          </p:nvSpPr>
          <p:spPr>
            <a:xfrm>
              <a:off x="9197625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4" name="object 5484" descr=""/>
            <p:cNvSpPr/>
            <p:nvPr/>
          </p:nvSpPr>
          <p:spPr>
            <a:xfrm>
              <a:off x="9197625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5" name="object 5485" descr=""/>
            <p:cNvSpPr/>
            <p:nvPr/>
          </p:nvSpPr>
          <p:spPr>
            <a:xfrm>
              <a:off x="9198637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6" name="object 5486" descr=""/>
            <p:cNvSpPr/>
            <p:nvPr/>
          </p:nvSpPr>
          <p:spPr>
            <a:xfrm>
              <a:off x="9198637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7" name="object 5487" descr=""/>
            <p:cNvSpPr/>
            <p:nvPr/>
          </p:nvSpPr>
          <p:spPr>
            <a:xfrm>
              <a:off x="919964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88" name="object 5488" descr=""/>
            <p:cNvSpPr/>
            <p:nvPr/>
          </p:nvSpPr>
          <p:spPr>
            <a:xfrm>
              <a:off x="919964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89" name="object 5489" descr=""/>
            <p:cNvSpPr/>
            <p:nvPr/>
          </p:nvSpPr>
          <p:spPr>
            <a:xfrm>
              <a:off x="9201673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0" name="object 5490" descr=""/>
            <p:cNvSpPr/>
            <p:nvPr/>
          </p:nvSpPr>
          <p:spPr>
            <a:xfrm>
              <a:off x="9201673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4047" y="1011"/>
                  </a:lnTo>
                  <a:close/>
                </a:path>
                <a:path w="4445" h="1269">
                  <a:moveTo>
                    <a:pt x="4047" y="1011"/>
                  </a:moveTo>
                  <a:lnTo>
                    <a:pt x="1011" y="1011"/>
                  </a:lnTo>
                  <a:lnTo>
                    <a:pt x="0" y="0"/>
                  </a:lnTo>
                  <a:lnTo>
                    <a:pt x="4047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1" name="object 5491" descr=""/>
            <p:cNvSpPr/>
            <p:nvPr/>
          </p:nvSpPr>
          <p:spPr>
            <a:xfrm>
              <a:off x="9201673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2" name="object 5492" descr=""/>
            <p:cNvSpPr/>
            <p:nvPr/>
          </p:nvSpPr>
          <p:spPr>
            <a:xfrm>
              <a:off x="9201673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3" name="object 5493" descr=""/>
            <p:cNvSpPr/>
            <p:nvPr/>
          </p:nvSpPr>
          <p:spPr>
            <a:xfrm>
              <a:off x="9325132" y="13244756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6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6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4" name="object 5494" descr=""/>
            <p:cNvSpPr/>
            <p:nvPr/>
          </p:nvSpPr>
          <p:spPr>
            <a:xfrm>
              <a:off x="9337274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5" name="object 5495" descr=""/>
            <p:cNvSpPr/>
            <p:nvPr/>
          </p:nvSpPr>
          <p:spPr>
            <a:xfrm>
              <a:off x="9337274" y="132457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6" name="object 5496" descr=""/>
            <p:cNvSpPr/>
            <p:nvPr/>
          </p:nvSpPr>
          <p:spPr>
            <a:xfrm>
              <a:off x="9336263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7" name="object 5497" descr=""/>
            <p:cNvSpPr/>
            <p:nvPr/>
          </p:nvSpPr>
          <p:spPr>
            <a:xfrm>
              <a:off x="9336263" y="1324576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4047" y="0"/>
                  </a:moveTo>
                  <a:lnTo>
                    <a:pt x="1011" y="0"/>
                  </a:lnTo>
                  <a:lnTo>
                    <a:pt x="6071" y="0"/>
                  </a:lnTo>
                  <a:lnTo>
                    <a:pt x="4047" y="0"/>
                  </a:lnTo>
                  <a:close/>
                </a:path>
                <a:path w="6350" h="0">
                  <a:moveTo>
                    <a:pt x="1011" y="0"/>
                  </a:moveTo>
                  <a:lnTo>
                    <a:pt x="607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498" name="object 5498" descr=""/>
            <p:cNvSpPr/>
            <p:nvPr/>
          </p:nvSpPr>
          <p:spPr>
            <a:xfrm>
              <a:off x="933423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499" name="object 5499" descr=""/>
            <p:cNvSpPr/>
            <p:nvPr/>
          </p:nvSpPr>
          <p:spPr>
            <a:xfrm>
              <a:off x="9334239" y="132457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0" name="object 5500" descr=""/>
            <p:cNvSpPr/>
            <p:nvPr/>
          </p:nvSpPr>
          <p:spPr>
            <a:xfrm>
              <a:off x="9333227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" y="0"/>
                  </a:moveTo>
                  <a:lnTo>
                    <a:pt x="0" y="1011"/>
                  </a:lnTo>
                  <a:lnTo>
                    <a:pt x="12143" y="1011"/>
                  </a:lnTo>
                  <a:lnTo>
                    <a:pt x="1011" y="0"/>
                  </a:lnTo>
                  <a:close/>
                </a:path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1" name="object 5501" descr=""/>
            <p:cNvSpPr/>
            <p:nvPr/>
          </p:nvSpPr>
          <p:spPr>
            <a:xfrm>
              <a:off x="9333227" y="13245768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0119" y="0"/>
                  </a:moveTo>
                  <a:lnTo>
                    <a:pt x="1011" y="0"/>
                  </a:lnTo>
                  <a:lnTo>
                    <a:pt x="12143" y="1011"/>
                  </a:lnTo>
                  <a:lnTo>
                    <a:pt x="10119" y="0"/>
                  </a:lnTo>
                  <a:close/>
                </a:path>
                <a:path w="12700" h="1269">
                  <a:moveTo>
                    <a:pt x="1011" y="0"/>
                  </a:moveTo>
                  <a:lnTo>
                    <a:pt x="1214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2" name="object 5502" descr=""/>
            <p:cNvSpPr/>
            <p:nvPr/>
          </p:nvSpPr>
          <p:spPr>
            <a:xfrm>
              <a:off x="9332215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3" name="object 5503" descr=""/>
            <p:cNvSpPr/>
            <p:nvPr/>
          </p:nvSpPr>
          <p:spPr>
            <a:xfrm>
              <a:off x="9332215" y="13246780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3155" y="0"/>
                  </a:moveTo>
                  <a:lnTo>
                    <a:pt x="1011" y="0"/>
                  </a:lnTo>
                  <a:lnTo>
                    <a:pt x="14167" y="0"/>
                  </a:lnTo>
                  <a:lnTo>
                    <a:pt x="13155" y="0"/>
                  </a:lnTo>
                  <a:close/>
                </a:path>
                <a:path w="14604" h="0">
                  <a:moveTo>
                    <a:pt x="1011" y="0"/>
                  </a:moveTo>
                  <a:lnTo>
                    <a:pt x="1416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4" name="object 5504" descr=""/>
            <p:cNvSpPr/>
            <p:nvPr/>
          </p:nvSpPr>
          <p:spPr>
            <a:xfrm>
              <a:off x="9331203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5" name="object 5505" descr=""/>
            <p:cNvSpPr/>
            <p:nvPr/>
          </p:nvSpPr>
          <p:spPr>
            <a:xfrm>
              <a:off x="9331203" y="13246780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09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6" name="object 5506" descr=""/>
            <p:cNvSpPr/>
            <p:nvPr/>
          </p:nvSpPr>
          <p:spPr>
            <a:xfrm>
              <a:off x="932917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7" name="object 5507" descr=""/>
            <p:cNvSpPr/>
            <p:nvPr/>
          </p:nvSpPr>
          <p:spPr>
            <a:xfrm>
              <a:off x="9329179" y="13247792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4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08" name="object 5508" descr=""/>
            <p:cNvSpPr/>
            <p:nvPr/>
          </p:nvSpPr>
          <p:spPr>
            <a:xfrm>
              <a:off x="9329179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09" name="object 5509" descr=""/>
            <p:cNvSpPr/>
            <p:nvPr/>
          </p:nvSpPr>
          <p:spPr>
            <a:xfrm>
              <a:off x="9329179" y="1324880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0" name="object 5510" descr=""/>
            <p:cNvSpPr/>
            <p:nvPr/>
          </p:nvSpPr>
          <p:spPr>
            <a:xfrm>
              <a:off x="9328167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1" name="object 5511" descr=""/>
            <p:cNvSpPr/>
            <p:nvPr/>
          </p:nvSpPr>
          <p:spPr>
            <a:xfrm>
              <a:off x="9328167" y="1324981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59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2" name="object 5512" descr=""/>
            <p:cNvSpPr/>
            <p:nvPr/>
          </p:nvSpPr>
          <p:spPr>
            <a:xfrm>
              <a:off x="9327155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3" name="object 5513" descr=""/>
            <p:cNvSpPr/>
            <p:nvPr/>
          </p:nvSpPr>
          <p:spPr>
            <a:xfrm>
              <a:off x="9327156" y="13250828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5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4" name="object 5514" descr=""/>
            <p:cNvSpPr/>
            <p:nvPr/>
          </p:nvSpPr>
          <p:spPr>
            <a:xfrm>
              <a:off x="9326143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5" name="object 5515" descr=""/>
            <p:cNvSpPr/>
            <p:nvPr/>
          </p:nvSpPr>
          <p:spPr>
            <a:xfrm>
              <a:off x="9326143" y="13251840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6" name="object 5516" descr=""/>
            <p:cNvSpPr/>
            <p:nvPr/>
          </p:nvSpPr>
          <p:spPr>
            <a:xfrm>
              <a:off x="9326143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7" name="object 5517" descr=""/>
            <p:cNvSpPr/>
            <p:nvPr/>
          </p:nvSpPr>
          <p:spPr>
            <a:xfrm>
              <a:off x="9326143" y="1325285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18" name="object 5518" descr=""/>
            <p:cNvSpPr/>
            <p:nvPr/>
          </p:nvSpPr>
          <p:spPr>
            <a:xfrm>
              <a:off x="9325131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1011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1011" y="0"/>
                  </a:lnTo>
                  <a:close/>
                </a:path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19" name="object 5519" descr=""/>
            <p:cNvSpPr/>
            <p:nvPr/>
          </p:nvSpPr>
          <p:spPr>
            <a:xfrm>
              <a:off x="9325132" y="1325386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40">
                  <a:moveTo>
                    <a:pt x="27322" y="0"/>
                  </a:moveTo>
                  <a:lnTo>
                    <a:pt x="1011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40" h="2540">
                  <a:moveTo>
                    <a:pt x="1011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0" name="object 5520" descr=""/>
            <p:cNvSpPr/>
            <p:nvPr/>
          </p:nvSpPr>
          <p:spPr>
            <a:xfrm>
              <a:off x="9325131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1" name="object 5521" descr=""/>
            <p:cNvSpPr/>
            <p:nvPr/>
          </p:nvSpPr>
          <p:spPr>
            <a:xfrm>
              <a:off x="9325132" y="13255888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2" name="object 5522" descr=""/>
            <p:cNvSpPr/>
            <p:nvPr/>
          </p:nvSpPr>
          <p:spPr>
            <a:xfrm>
              <a:off x="9325131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3" name="object 5523" descr=""/>
            <p:cNvSpPr/>
            <p:nvPr/>
          </p:nvSpPr>
          <p:spPr>
            <a:xfrm>
              <a:off x="9325132" y="13256900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4" name="object 5524" descr=""/>
            <p:cNvSpPr/>
            <p:nvPr/>
          </p:nvSpPr>
          <p:spPr>
            <a:xfrm>
              <a:off x="9325131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5" name="object 5525" descr=""/>
            <p:cNvSpPr/>
            <p:nvPr/>
          </p:nvSpPr>
          <p:spPr>
            <a:xfrm>
              <a:off x="9325132" y="13257912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6" name="object 5526" descr=""/>
            <p:cNvSpPr/>
            <p:nvPr/>
          </p:nvSpPr>
          <p:spPr>
            <a:xfrm>
              <a:off x="9325131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7" name="object 5527" descr=""/>
            <p:cNvSpPr/>
            <p:nvPr/>
          </p:nvSpPr>
          <p:spPr>
            <a:xfrm>
              <a:off x="9325132" y="132599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28" name="object 5528" descr=""/>
            <p:cNvSpPr/>
            <p:nvPr/>
          </p:nvSpPr>
          <p:spPr>
            <a:xfrm>
              <a:off x="9325131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29" name="object 5529" descr=""/>
            <p:cNvSpPr/>
            <p:nvPr/>
          </p:nvSpPr>
          <p:spPr>
            <a:xfrm>
              <a:off x="9325132" y="1326094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0" name="object 5530" descr=""/>
            <p:cNvSpPr/>
            <p:nvPr/>
          </p:nvSpPr>
          <p:spPr>
            <a:xfrm>
              <a:off x="9325131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1" name="object 5531" descr=""/>
            <p:cNvSpPr/>
            <p:nvPr/>
          </p:nvSpPr>
          <p:spPr>
            <a:xfrm>
              <a:off x="9325132" y="1326195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2" name="object 5532" descr=""/>
            <p:cNvSpPr/>
            <p:nvPr/>
          </p:nvSpPr>
          <p:spPr>
            <a:xfrm>
              <a:off x="9325131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1011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3" name="object 5533" descr=""/>
            <p:cNvSpPr/>
            <p:nvPr/>
          </p:nvSpPr>
          <p:spPr>
            <a:xfrm>
              <a:off x="9325132" y="1326398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40" h="1269">
                  <a:moveTo>
                    <a:pt x="0" y="0"/>
                  </a:moveTo>
                  <a:lnTo>
                    <a:pt x="2732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4" name="object 5534" descr=""/>
            <p:cNvSpPr/>
            <p:nvPr/>
          </p:nvSpPr>
          <p:spPr>
            <a:xfrm>
              <a:off x="9326143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5" name="object 5535" descr=""/>
            <p:cNvSpPr/>
            <p:nvPr/>
          </p:nvSpPr>
          <p:spPr>
            <a:xfrm>
              <a:off x="9326143" y="1326499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6" name="object 5536" descr=""/>
            <p:cNvSpPr/>
            <p:nvPr/>
          </p:nvSpPr>
          <p:spPr>
            <a:xfrm>
              <a:off x="9326143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7" name="object 5537" descr=""/>
            <p:cNvSpPr/>
            <p:nvPr/>
          </p:nvSpPr>
          <p:spPr>
            <a:xfrm>
              <a:off x="9326143" y="1326600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38" name="object 5538" descr=""/>
            <p:cNvSpPr/>
            <p:nvPr/>
          </p:nvSpPr>
          <p:spPr>
            <a:xfrm>
              <a:off x="9327155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39" name="object 5539" descr=""/>
            <p:cNvSpPr/>
            <p:nvPr/>
          </p:nvSpPr>
          <p:spPr>
            <a:xfrm>
              <a:off x="9327156" y="13267019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5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5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0" name="object 5540" descr=""/>
            <p:cNvSpPr/>
            <p:nvPr/>
          </p:nvSpPr>
          <p:spPr>
            <a:xfrm>
              <a:off x="9328167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1" name="object 5541" descr=""/>
            <p:cNvSpPr/>
            <p:nvPr/>
          </p:nvSpPr>
          <p:spPr>
            <a:xfrm>
              <a:off x="9328167" y="1326803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59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59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2" name="object 5542" descr=""/>
            <p:cNvSpPr/>
            <p:nvPr/>
          </p:nvSpPr>
          <p:spPr>
            <a:xfrm>
              <a:off x="9329179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3" name="object 5543" descr=""/>
            <p:cNvSpPr/>
            <p:nvPr/>
          </p:nvSpPr>
          <p:spPr>
            <a:xfrm>
              <a:off x="9329179" y="13269043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4" name="object 5544" descr=""/>
            <p:cNvSpPr/>
            <p:nvPr/>
          </p:nvSpPr>
          <p:spPr>
            <a:xfrm>
              <a:off x="932917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5" name="object 5545" descr=""/>
            <p:cNvSpPr/>
            <p:nvPr/>
          </p:nvSpPr>
          <p:spPr>
            <a:xfrm>
              <a:off x="9329179" y="13270055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4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4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6" name="object 5546" descr=""/>
            <p:cNvSpPr/>
            <p:nvPr/>
          </p:nvSpPr>
          <p:spPr>
            <a:xfrm>
              <a:off x="9331203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7" name="object 5547" descr=""/>
            <p:cNvSpPr/>
            <p:nvPr/>
          </p:nvSpPr>
          <p:spPr>
            <a:xfrm>
              <a:off x="9331203" y="13271067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0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48" name="object 5548" descr=""/>
            <p:cNvSpPr/>
            <p:nvPr/>
          </p:nvSpPr>
          <p:spPr>
            <a:xfrm>
              <a:off x="9332215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0" y="0"/>
                  </a:moveTo>
                  <a:lnTo>
                    <a:pt x="1011" y="1011"/>
                  </a:lnTo>
                  <a:lnTo>
                    <a:pt x="13155" y="1011"/>
                  </a:lnTo>
                  <a:lnTo>
                    <a:pt x="0" y="0"/>
                  </a:lnTo>
                  <a:close/>
                </a:path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49" name="object 5549" descr=""/>
            <p:cNvSpPr/>
            <p:nvPr/>
          </p:nvSpPr>
          <p:spPr>
            <a:xfrm>
              <a:off x="9332215" y="13272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4167" y="0"/>
                  </a:moveTo>
                  <a:lnTo>
                    <a:pt x="0" y="0"/>
                  </a:lnTo>
                  <a:lnTo>
                    <a:pt x="13155" y="1011"/>
                  </a:lnTo>
                  <a:lnTo>
                    <a:pt x="14167" y="0"/>
                  </a:lnTo>
                  <a:close/>
                </a:path>
                <a:path w="14604" h="1269">
                  <a:moveTo>
                    <a:pt x="0" y="0"/>
                  </a:moveTo>
                  <a:lnTo>
                    <a:pt x="1315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0" name="object 5550" descr=""/>
            <p:cNvSpPr/>
            <p:nvPr/>
          </p:nvSpPr>
          <p:spPr>
            <a:xfrm>
              <a:off x="9333227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1" name="object 5551" descr=""/>
            <p:cNvSpPr/>
            <p:nvPr/>
          </p:nvSpPr>
          <p:spPr>
            <a:xfrm>
              <a:off x="9333227" y="1327309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2143" y="0"/>
                  </a:moveTo>
                  <a:lnTo>
                    <a:pt x="0" y="0"/>
                  </a:lnTo>
                  <a:lnTo>
                    <a:pt x="10119" y="0"/>
                  </a:lnTo>
                  <a:lnTo>
                    <a:pt x="12143" y="0"/>
                  </a:lnTo>
                  <a:close/>
                </a:path>
                <a:path w="12700" h="0">
                  <a:moveTo>
                    <a:pt x="0" y="0"/>
                  </a:moveTo>
                  <a:lnTo>
                    <a:pt x="10119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2" name="object 5552" descr=""/>
            <p:cNvSpPr/>
            <p:nvPr/>
          </p:nvSpPr>
          <p:spPr>
            <a:xfrm>
              <a:off x="933423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3" name="object 5553" descr=""/>
            <p:cNvSpPr/>
            <p:nvPr/>
          </p:nvSpPr>
          <p:spPr>
            <a:xfrm>
              <a:off x="9334239" y="13273090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4" name="object 5554" descr=""/>
            <p:cNvSpPr/>
            <p:nvPr/>
          </p:nvSpPr>
          <p:spPr>
            <a:xfrm>
              <a:off x="9336263" y="1327309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5" name="object 5555" descr=""/>
            <p:cNvSpPr/>
            <p:nvPr/>
          </p:nvSpPr>
          <p:spPr>
            <a:xfrm>
              <a:off x="9336263" y="1327309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1011" y="1011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  <a:path w="4445" h="1269">
                  <a:moveTo>
                    <a:pt x="1011" y="1011"/>
                  </a:moveTo>
                  <a:lnTo>
                    <a:pt x="4047" y="1011"/>
                  </a:lnTo>
                  <a:lnTo>
                    <a:pt x="3035" y="1011"/>
                  </a:lnTo>
                  <a:lnTo>
                    <a:pt x="1011" y="1011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6" name="object 5556" descr=""/>
            <p:cNvSpPr/>
            <p:nvPr/>
          </p:nvSpPr>
          <p:spPr>
            <a:xfrm>
              <a:off x="9336263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6071" y="0"/>
                  </a:moveTo>
                  <a:lnTo>
                    <a:pt x="0" y="0"/>
                  </a:lnTo>
                  <a:lnTo>
                    <a:pt x="4047" y="1011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57" name="object 5557" descr=""/>
            <p:cNvSpPr/>
            <p:nvPr/>
          </p:nvSpPr>
          <p:spPr>
            <a:xfrm>
              <a:off x="9336263" y="1327309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6071" y="0"/>
                  </a:lnTo>
                  <a:lnTo>
                    <a:pt x="4047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8" name="object 5558" descr=""/>
            <p:cNvSpPr/>
            <p:nvPr/>
          </p:nvSpPr>
          <p:spPr>
            <a:xfrm>
              <a:off x="1710197" y="13245768"/>
              <a:ext cx="2644775" cy="11430"/>
            </a:xfrm>
            <a:custGeom>
              <a:avLst/>
              <a:gdLst/>
              <a:ahLst/>
              <a:cxnLst/>
              <a:rect l="l" t="t" r="r" b="b"/>
              <a:pathLst>
                <a:path w="2644775" h="11430">
                  <a:moveTo>
                    <a:pt x="2644228" y="0"/>
                  </a:moveTo>
                  <a:lnTo>
                    <a:pt x="0" y="0"/>
                  </a:lnTo>
                  <a:lnTo>
                    <a:pt x="0" y="11131"/>
                  </a:lnTo>
                  <a:lnTo>
                    <a:pt x="2644228" y="11131"/>
                  </a:lnTo>
                  <a:lnTo>
                    <a:pt x="2644228" y="0"/>
                  </a:lnTo>
                </a:path>
              </a:pathLst>
            </a:custGeom>
            <a:ln w="6071">
              <a:solidFill>
                <a:srgbClr val="21336D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59" name="object 5559" descr=""/>
            <p:cNvSpPr/>
            <p:nvPr/>
          </p:nvSpPr>
          <p:spPr>
            <a:xfrm>
              <a:off x="1763831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0" name="object 5560" descr=""/>
            <p:cNvSpPr/>
            <p:nvPr/>
          </p:nvSpPr>
          <p:spPr>
            <a:xfrm>
              <a:off x="1775974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1" name="object 5561" descr=""/>
            <p:cNvSpPr/>
            <p:nvPr/>
          </p:nvSpPr>
          <p:spPr>
            <a:xfrm>
              <a:off x="1775974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2" name="object 5562" descr=""/>
            <p:cNvSpPr/>
            <p:nvPr/>
          </p:nvSpPr>
          <p:spPr>
            <a:xfrm>
              <a:off x="1774962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3" name="object 5563" descr=""/>
            <p:cNvSpPr/>
            <p:nvPr/>
          </p:nvSpPr>
          <p:spPr>
            <a:xfrm>
              <a:off x="1774962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4" name="object 5564" descr=""/>
            <p:cNvSpPr/>
            <p:nvPr/>
          </p:nvSpPr>
          <p:spPr>
            <a:xfrm>
              <a:off x="1772938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5" name="object 5565" descr=""/>
            <p:cNvSpPr/>
            <p:nvPr/>
          </p:nvSpPr>
          <p:spPr>
            <a:xfrm>
              <a:off x="1772938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6" name="object 5566" descr=""/>
            <p:cNvSpPr/>
            <p:nvPr/>
          </p:nvSpPr>
          <p:spPr>
            <a:xfrm>
              <a:off x="1771926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7" name="object 5567" descr=""/>
            <p:cNvSpPr/>
            <p:nvPr/>
          </p:nvSpPr>
          <p:spPr>
            <a:xfrm>
              <a:off x="1771926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68" name="object 5568" descr=""/>
            <p:cNvSpPr/>
            <p:nvPr/>
          </p:nvSpPr>
          <p:spPr>
            <a:xfrm>
              <a:off x="1770914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69" name="object 5569" descr=""/>
            <p:cNvSpPr/>
            <p:nvPr/>
          </p:nvSpPr>
          <p:spPr>
            <a:xfrm>
              <a:off x="1770914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0" name="object 5570" descr=""/>
            <p:cNvSpPr/>
            <p:nvPr/>
          </p:nvSpPr>
          <p:spPr>
            <a:xfrm>
              <a:off x="1769902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1" name="object 5571" descr=""/>
            <p:cNvSpPr/>
            <p:nvPr/>
          </p:nvSpPr>
          <p:spPr>
            <a:xfrm>
              <a:off x="1769902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2" name="object 5572" descr=""/>
            <p:cNvSpPr/>
            <p:nvPr/>
          </p:nvSpPr>
          <p:spPr>
            <a:xfrm>
              <a:off x="1767878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3" name="object 5573" descr=""/>
            <p:cNvSpPr/>
            <p:nvPr/>
          </p:nvSpPr>
          <p:spPr>
            <a:xfrm>
              <a:off x="1767878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4" name="object 5574" descr=""/>
            <p:cNvSpPr/>
            <p:nvPr/>
          </p:nvSpPr>
          <p:spPr>
            <a:xfrm>
              <a:off x="1767878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0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0319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5" name="object 5575" descr=""/>
            <p:cNvSpPr/>
            <p:nvPr/>
          </p:nvSpPr>
          <p:spPr>
            <a:xfrm>
              <a:off x="1767878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19" h="1269">
                  <a:moveTo>
                    <a:pt x="0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6" name="object 5576" descr=""/>
            <p:cNvSpPr/>
            <p:nvPr/>
          </p:nvSpPr>
          <p:spPr>
            <a:xfrm>
              <a:off x="1766866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7" name="object 5577" descr=""/>
            <p:cNvSpPr/>
            <p:nvPr/>
          </p:nvSpPr>
          <p:spPr>
            <a:xfrm>
              <a:off x="1766867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78" name="object 5578" descr=""/>
            <p:cNvSpPr/>
            <p:nvPr/>
          </p:nvSpPr>
          <p:spPr>
            <a:xfrm>
              <a:off x="1765855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79" name="object 5579" descr=""/>
            <p:cNvSpPr/>
            <p:nvPr/>
          </p:nvSpPr>
          <p:spPr>
            <a:xfrm>
              <a:off x="1765855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0" name="object 5580" descr=""/>
            <p:cNvSpPr/>
            <p:nvPr/>
          </p:nvSpPr>
          <p:spPr>
            <a:xfrm>
              <a:off x="1764843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1" name="object 5581" descr=""/>
            <p:cNvSpPr/>
            <p:nvPr/>
          </p:nvSpPr>
          <p:spPr>
            <a:xfrm>
              <a:off x="1764843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2" name="object 5582" descr=""/>
            <p:cNvSpPr/>
            <p:nvPr/>
          </p:nvSpPr>
          <p:spPr>
            <a:xfrm>
              <a:off x="1764843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3" name="object 5583" descr=""/>
            <p:cNvSpPr/>
            <p:nvPr/>
          </p:nvSpPr>
          <p:spPr>
            <a:xfrm>
              <a:off x="1764843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4" name="object 5584" descr=""/>
            <p:cNvSpPr/>
            <p:nvPr/>
          </p:nvSpPr>
          <p:spPr>
            <a:xfrm>
              <a:off x="1763831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5" name="object 5585" descr=""/>
            <p:cNvSpPr/>
            <p:nvPr/>
          </p:nvSpPr>
          <p:spPr>
            <a:xfrm>
              <a:off x="1763831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6" name="object 5586" descr=""/>
            <p:cNvSpPr/>
            <p:nvPr/>
          </p:nvSpPr>
          <p:spPr>
            <a:xfrm>
              <a:off x="1763831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7" name="object 5587" descr=""/>
            <p:cNvSpPr/>
            <p:nvPr/>
          </p:nvSpPr>
          <p:spPr>
            <a:xfrm>
              <a:off x="1763831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88" name="object 5588" descr=""/>
            <p:cNvSpPr/>
            <p:nvPr/>
          </p:nvSpPr>
          <p:spPr>
            <a:xfrm>
              <a:off x="1763831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89" name="object 5589" descr=""/>
            <p:cNvSpPr/>
            <p:nvPr/>
          </p:nvSpPr>
          <p:spPr>
            <a:xfrm>
              <a:off x="1763831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0" name="object 5590" descr=""/>
            <p:cNvSpPr/>
            <p:nvPr/>
          </p:nvSpPr>
          <p:spPr>
            <a:xfrm>
              <a:off x="1763831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1" name="object 5591" descr=""/>
            <p:cNvSpPr/>
            <p:nvPr/>
          </p:nvSpPr>
          <p:spPr>
            <a:xfrm>
              <a:off x="1763831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2" name="object 5592" descr=""/>
            <p:cNvSpPr/>
            <p:nvPr/>
          </p:nvSpPr>
          <p:spPr>
            <a:xfrm>
              <a:off x="1763831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3" name="object 5593" descr=""/>
            <p:cNvSpPr/>
            <p:nvPr/>
          </p:nvSpPr>
          <p:spPr>
            <a:xfrm>
              <a:off x="1763831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4" name="object 5594" descr=""/>
            <p:cNvSpPr/>
            <p:nvPr/>
          </p:nvSpPr>
          <p:spPr>
            <a:xfrm>
              <a:off x="1763831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5" name="object 5595" descr=""/>
            <p:cNvSpPr/>
            <p:nvPr/>
          </p:nvSpPr>
          <p:spPr>
            <a:xfrm>
              <a:off x="1763831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6" name="object 5596" descr=""/>
            <p:cNvSpPr/>
            <p:nvPr/>
          </p:nvSpPr>
          <p:spPr>
            <a:xfrm>
              <a:off x="1763831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7" name="object 5597" descr=""/>
            <p:cNvSpPr/>
            <p:nvPr/>
          </p:nvSpPr>
          <p:spPr>
            <a:xfrm>
              <a:off x="1763831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598" name="object 5598" descr=""/>
            <p:cNvSpPr/>
            <p:nvPr/>
          </p:nvSpPr>
          <p:spPr>
            <a:xfrm>
              <a:off x="1763831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1011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599" name="object 5599" descr=""/>
            <p:cNvSpPr/>
            <p:nvPr/>
          </p:nvSpPr>
          <p:spPr>
            <a:xfrm>
              <a:off x="1763831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0" name="object 5600" descr=""/>
            <p:cNvSpPr/>
            <p:nvPr/>
          </p:nvSpPr>
          <p:spPr>
            <a:xfrm>
              <a:off x="1764843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1" name="object 5601" descr=""/>
            <p:cNvSpPr/>
            <p:nvPr/>
          </p:nvSpPr>
          <p:spPr>
            <a:xfrm>
              <a:off x="1764843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2" name="object 5602" descr=""/>
            <p:cNvSpPr/>
            <p:nvPr/>
          </p:nvSpPr>
          <p:spPr>
            <a:xfrm>
              <a:off x="1764843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3" name="object 5603" descr=""/>
            <p:cNvSpPr/>
            <p:nvPr/>
          </p:nvSpPr>
          <p:spPr>
            <a:xfrm>
              <a:off x="1764843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4" name="object 5604" descr=""/>
            <p:cNvSpPr/>
            <p:nvPr/>
          </p:nvSpPr>
          <p:spPr>
            <a:xfrm>
              <a:off x="1765855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5" name="object 5605" descr=""/>
            <p:cNvSpPr/>
            <p:nvPr/>
          </p:nvSpPr>
          <p:spPr>
            <a:xfrm>
              <a:off x="1765855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6" name="object 5606" descr=""/>
            <p:cNvSpPr/>
            <p:nvPr/>
          </p:nvSpPr>
          <p:spPr>
            <a:xfrm>
              <a:off x="1766866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7" name="object 5607" descr=""/>
            <p:cNvSpPr/>
            <p:nvPr/>
          </p:nvSpPr>
          <p:spPr>
            <a:xfrm>
              <a:off x="1766867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08" name="object 5608" descr=""/>
            <p:cNvSpPr/>
            <p:nvPr/>
          </p:nvSpPr>
          <p:spPr>
            <a:xfrm>
              <a:off x="1767878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0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09" name="object 5609" descr=""/>
            <p:cNvSpPr/>
            <p:nvPr/>
          </p:nvSpPr>
          <p:spPr>
            <a:xfrm>
              <a:off x="1767878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19" h="1269">
                  <a:moveTo>
                    <a:pt x="0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0" name="object 5610" descr=""/>
            <p:cNvSpPr/>
            <p:nvPr/>
          </p:nvSpPr>
          <p:spPr>
            <a:xfrm>
              <a:off x="1767878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1" name="object 5611" descr=""/>
            <p:cNvSpPr/>
            <p:nvPr/>
          </p:nvSpPr>
          <p:spPr>
            <a:xfrm>
              <a:off x="1767878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2" name="object 5612" descr=""/>
            <p:cNvSpPr/>
            <p:nvPr/>
          </p:nvSpPr>
          <p:spPr>
            <a:xfrm>
              <a:off x="1769902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3" name="object 5613" descr=""/>
            <p:cNvSpPr/>
            <p:nvPr/>
          </p:nvSpPr>
          <p:spPr>
            <a:xfrm>
              <a:off x="1769902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4" name="object 5614" descr=""/>
            <p:cNvSpPr/>
            <p:nvPr/>
          </p:nvSpPr>
          <p:spPr>
            <a:xfrm>
              <a:off x="1770914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5" name="object 5615" descr=""/>
            <p:cNvSpPr/>
            <p:nvPr/>
          </p:nvSpPr>
          <p:spPr>
            <a:xfrm>
              <a:off x="1770914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6" name="object 5616" descr=""/>
            <p:cNvSpPr/>
            <p:nvPr/>
          </p:nvSpPr>
          <p:spPr>
            <a:xfrm>
              <a:off x="1771926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7" name="object 5617" descr=""/>
            <p:cNvSpPr/>
            <p:nvPr/>
          </p:nvSpPr>
          <p:spPr>
            <a:xfrm>
              <a:off x="1771926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18" name="object 5618" descr=""/>
            <p:cNvSpPr/>
            <p:nvPr/>
          </p:nvSpPr>
          <p:spPr>
            <a:xfrm>
              <a:off x="1772938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19" name="object 5619" descr=""/>
            <p:cNvSpPr/>
            <p:nvPr/>
          </p:nvSpPr>
          <p:spPr>
            <a:xfrm>
              <a:off x="1772938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0" name="object 5620" descr=""/>
            <p:cNvSpPr/>
            <p:nvPr/>
          </p:nvSpPr>
          <p:spPr>
            <a:xfrm>
              <a:off x="1774962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1" name="object 5621" descr=""/>
            <p:cNvSpPr/>
            <p:nvPr/>
          </p:nvSpPr>
          <p:spPr>
            <a:xfrm>
              <a:off x="1774962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2" name="object 5622" descr=""/>
            <p:cNvSpPr/>
            <p:nvPr/>
          </p:nvSpPr>
          <p:spPr>
            <a:xfrm>
              <a:off x="1774962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3" name="object 5623" descr=""/>
            <p:cNvSpPr/>
            <p:nvPr/>
          </p:nvSpPr>
          <p:spPr>
            <a:xfrm>
              <a:off x="1774962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4" name="object 5624" descr=""/>
            <p:cNvSpPr/>
            <p:nvPr/>
          </p:nvSpPr>
          <p:spPr>
            <a:xfrm>
              <a:off x="1898420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5" name="object 5625" descr=""/>
            <p:cNvSpPr/>
            <p:nvPr/>
          </p:nvSpPr>
          <p:spPr>
            <a:xfrm>
              <a:off x="1910564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6" name="object 5626" descr=""/>
            <p:cNvSpPr/>
            <p:nvPr/>
          </p:nvSpPr>
          <p:spPr>
            <a:xfrm>
              <a:off x="1910564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7" name="object 5627" descr=""/>
            <p:cNvSpPr/>
            <p:nvPr/>
          </p:nvSpPr>
          <p:spPr>
            <a:xfrm>
              <a:off x="1909552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28" name="object 5628" descr=""/>
            <p:cNvSpPr/>
            <p:nvPr/>
          </p:nvSpPr>
          <p:spPr>
            <a:xfrm>
              <a:off x="1909552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29" name="object 5629" descr=""/>
            <p:cNvSpPr/>
            <p:nvPr/>
          </p:nvSpPr>
          <p:spPr>
            <a:xfrm>
              <a:off x="1907528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0" name="object 5630" descr=""/>
            <p:cNvSpPr/>
            <p:nvPr/>
          </p:nvSpPr>
          <p:spPr>
            <a:xfrm>
              <a:off x="1907528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1" name="object 5631" descr=""/>
            <p:cNvSpPr/>
            <p:nvPr/>
          </p:nvSpPr>
          <p:spPr>
            <a:xfrm>
              <a:off x="1906516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2" name="object 5632" descr=""/>
            <p:cNvSpPr/>
            <p:nvPr/>
          </p:nvSpPr>
          <p:spPr>
            <a:xfrm>
              <a:off x="1906516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3" name="object 5633" descr=""/>
            <p:cNvSpPr/>
            <p:nvPr/>
          </p:nvSpPr>
          <p:spPr>
            <a:xfrm>
              <a:off x="1905504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4" name="object 5634" descr=""/>
            <p:cNvSpPr/>
            <p:nvPr/>
          </p:nvSpPr>
          <p:spPr>
            <a:xfrm>
              <a:off x="1905504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5" name="object 5635" descr=""/>
            <p:cNvSpPr/>
            <p:nvPr/>
          </p:nvSpPr>
          <p:spPr>
            <a:xfrm>
              <a:off x="1904492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6" name="object 5636" descr=""/>
            <p:cNvSpPr/>
            <p:nvPr/>
          </p:nvSpPr>
          <p:spPr>
            <a:xfrm>
              <a:off x="1904492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7" name="object 5637" descr=""/>
            <p:cNvSpPr/>
            <p:nvPr/>
          </p:nvSpPr>
          <p:spPr>
            <a:xfrm>
              <a:off x="1902468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38" name="object 5638" descr=""/>
            <p:cNvSpPr/>
            <p:nvPr/>
          </p:nvSpPr>
          <p:spPr>
            <a:xfrm>
              <a:off x="1902468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39" name="object 5639" descr=""/>
            <p:cNvSpPr/>
            <p:nvPr/>
          </p:nvSpPr>
          <p:spPr>
            <a:xfrm>
              <a:off x="1901456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0" name="object 5640" descr=""/>
            <p:cNvSpPr/>
            <p:nvPr/>
          </p:nvSpPr>
          <p:spPr>
            <a:xfrm>
              <a:off x="1901456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1" name="object 5641" descr=""/>
            <p:cNvSpPr/>
            <p:nvPr/>
          </p:nvSpPr>
          <p:spPr>
            <a:xfrm>
              <a:off x="1900444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4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2" name="object 5642" descr=""/>
            <p:cNvSpPr/>
            <p:nvPr/>
          </p:nvSpPr>
          <p:spPr>
            <a:xfrm>
              <a:off x="1900444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4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3" name="object 5643" descr=""/>
            <p:cNvSpPr/>
            <p:nvPr/>
          </p:nvSpPr>
          <p:spPr>
            <a:xfrm>
              <a:off x="1900444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4" name="object 5644" descr=""/>
            <p:cNvSpPr/>
            <p:nvPr/>
          </p:nvSpPr>
          <p:spPr>
            <a:xfrm>
              <a:off x="1900444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5" name="object 5645" descr=""/>
            <p:cNvSpPr/>
            <p:nvPr/>
          </p:nvSpPr>
          <p:spPr>
            <a:xfrm>
              <a:off x="1899432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6" name="object 5646" descr=""/>
            <p:cNvSpPr/>
            <p:nvPr/>
          </p:nvSpPr>
          <p:spPr>
            <a:xfrm>
              <a:off x="1899432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7" name="object 5647" descr=""/>
            <p:cNvSpPr/>
            <p:nvPr/>
          </p:nvSpPr>
          <p:spPr>
            <a:xfrm>
              <a:off x="1899432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48" name="object 5648" descr=""/>
            <p:cNvSpPr/>
            <p:nvPr/>
          </p:nvSpPr>
          <p:spPr>
            <a:xfrm>
              <a:off x="1899432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49" name="object 5649" descr=""/>
            <p:cNvSpPr/>
            <p:nvPr/>
          </p:nvSpPr>
          <p:spPr>
            <a:xfrm>
              <a:off x="1898420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0" name="object 5650" descr=""/>
            <p:cNvSpPr/>
            <p:nvPr/>
          </p:nvSpPr>
          <p:spPr>
            <a:xfrm>
              <a:off x="1898420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1" name="object 5651" descr=""/>
            <p:cNvSpPr/>
            <p:nvPr/>
          </p:nvSpPr>
          <p:spPr>
            <a:xfrm>
              <a:off x="1898420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2" name="object 5652" descr=""/>
            <p:cNvSpPr/>
            <p:nvPr/>
          </p:nvSpPr>
          <p:spPr>
            <a:xfrm>
              <a:off x="1898420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3" name="object 5653" descr=""/>
            <p:cNvSpPr/>
            <p:nvPr/>
          </p:nvSpPr>
          <p:spPr>
            <a:xfrm>
              <a:off x="1898420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4" name="object 5654" descr=""/>
            <p:cNvSpPr/>
            <p:nvPr/>
          </p:nvSpPr>
          <p:spPr>
            <a:xfrm>
              <a:off x="1898420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5" name="object 5655" descr=""/>
            <p:cNvSpPr/>
            <p:nvPr/>
          </p:nvSpPr>
          <p:spPr>
            <a:xfrm>
              <a:off x="1898420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6" name="object 5656" descr=""/>
            <p:cNvSpPr/>
            <p:nvPr/>
          </p:nvSpPr>
          <p:spPr>
            <a:xfrm>
              <a:off x="1898420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7" name="object 5657" descr=""/>
            <p:cNvSpPr/>
            <p:nvPr/>
          </p:nvSpPr>
          <p:spPr>
            <a:xfrm>
              <a:off x="1898420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58" name="object 5658" descr=""/>
            <p:cNvSpPr/>
            <p:nvPr/>
          </p:nvSpPr>
          <p:spPr>
            <a:xfrm>
              <a:off x="1898420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59" name="object 5659" descr=""/>
            <p:cNvSpPr/>
            <p:nvPr/>
          </p:nvSpPr>
          <p:spPr>
            <a:xfrm>
              <a:off x="1898420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0" name="object 5660" descr=""/>
            <p:cNvSpPr/>
            <p:nvPr/>
          </p:nvSpPr>
          <p:spPr>
            <a:xfrm>
              <a:off x="1898420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1" name="object 5661" descr=""/>
            <p:cNvSpPr/>
            <p:nvPr/>
          </p:nvSpPr>
          <p:spPr>
            <a:xfrm>
              <a:off x="1898420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2" name="object 5662" descr=""/>
            <p:cNvSpPr/>
            <p:nvPr/>
          </p:nvSpPr>
          <p:spPr>
            <a:xfrm>
              <a:off x="1898420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3" name="object 5663" descr=""/>
            <p:cNvSpPr/>
            <p:nvPr/>
          </p:nvSpPr>
          <p:spPr>
            <a:xfrm>
              <a:off x="1898420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1011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4" name="object 5664" descr=""/>
            <p:cNvSpPr/>
            <p:nvPr/>
          </p:nvSpPr>
          <p:spPr>
            <a:xfrm>
              <a:off x="1898420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5" name="object 5665" descr=""/>
            <p:cNvSpPr/>
            <p:nvPr/>
          </p:nvSpPr>
          <p:spPr>
            <a:xfrm>
              <a:off x="1899432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6" name="object 5666" descr=""/>
            <p:cNvSpPr/>
            <p:nvPr/>
          </p:nvSpPr>
          <p:spPr>
            <a:xfrm>
              <a:off x="1899432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7" name="object 5667" descr=""/>
            <p:cNvSpPr/>
            <p:nvPr/>
          </p:nvSpPr>
          <p:spPr>
            <a:xfrm>
              <a:off x="1899432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68" name="object 5668" descr=""/>
            <p:cNvSpPr/>
            <p:nvPr/>
          </p:nvSpPr>
          <p:spPr>
            <a:xfrm>
              <a:off x="1899432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69" name="object 5669" descr=""/>
            <p:cNvSpPr/>
            <p:nvPr/>
          </p:nvSpPr>
          <p:spPr>
            <a:xfrm>
              <a:off x="1900444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0" name="object 5670" descr=""/>
            <p:cNvSpPr/>
            <p:nvPr/>
          </p:nvSpPr>
          <p:spPr>
            <a:xfrm>
              <a:off x="1900444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1" name="object 5671" descr=""/>
            <p:cNvSpPr/>
            <p:nvPr/>
          </p:nvSpPr>
          <p:spPr>
            <a:xfrm>
              <a:off x="1900444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2" name="object 5672" descr=""/>
            <p:cNvSpPr/>
            <p:nvPr/>
          </p:nvSpPr>
          <p:spPr>
            <a:xfrm>
              <a:off x="1900444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3" name="object 5673" descr=""/>
            <p:cNvSpPr/>
            <p:nvPr/>
          </p:nvSpPr>
          <p:spPr>
            <a:xfrm>
              <a:off x="1901456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4" name="object 5674" descr=""/>
            <p:cNvSpPr/>
            <p:nvPr/>
          </p:nvSpPr>
          <p:spPr>
            <a:xfrm>
              <a:off x="1901456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5" name="object 5675" descr=""/>
            <p:cNvSpPr/>
            <p:nvPr/>
          </p:nvSpPr>
          <p:spPr>
            <a:xfrm>
              <a:off x="1902468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6" name="object 5676" descr=""/>
            <p:cNvSpPr/>
            <p:nvPr/>
          </p:nvSpPr>
          <p:spPr>
            <a:xfrm>
              <a:off x="1902468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7" name="object 5677" descr=""/>
            <p:cNvSpPr/>
            <p:nvPr/>
          </p:nvSpPr>
          <p:spPr>
            <a:xfrm>
              <a:off x="1904492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78" name="object 5678" descr=""/>
            <p:cNvSpPr/>
            <p:nvPr/>
          </p:nvSpPr>
          <p:spPr>
            <a:xfrm>
              <a:off x="1904492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79" name="object 5679" descr=""/>
            <p:cNvSpPr/>
            <p:nvPr/>
          </p:nvSpPr>
          <p:spPr>
            <a:xfrm>
              <a:off x="1905504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0" name="object 5680" descr=""/>
            <p:cNvSpPr/>
            <p:nvPr/>
          </p:nvSpPr>
          <p:spPr>
            <a:xfrm>
              <a:off x="1905504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1" name="object 5681" descr=""/>
            <p:cNvSpPr/>
            <p:nvPr/>
          </p:nvSpPr>
          <p:spPr>
            <a:xfrm>
              <a:off x="1906516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2" name="object 5682" descr=""/>
            <p:cNvSpPr/>
            <p:nvPr/>
          </p:nvSpPr>
          <p:spPr>
            <a:xfrm>
              <a:off x="1906516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3" name="object 5683" descr=""/>
            <p:cNvSpPr/>
            <p:nvPr/>
          </p:nvSpPr>
          <p:spPr>
            <a:xfrm>
              <a:off x="1907528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4" name="object 5684" descr=""/>
            <p:cNvSpPr/>
            <p:nvPr/>
          </p:nvSpPr>
          <p:spPr>
            <a:xfrm>
              <a:off x="1907528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5" name="object 5685" descr=""/>
            <p:cNvSpPr/>
            <p:nvPr/>
          </p:nvSpPr>
          <p:spPr>
            <a:xfrm>
              <a:off x="1909552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6" name="object 5686" descr=""/>
            <p:cNvSpPr/>
            <p:nvPr/>
          </p:nvSpPr>
          <p:spPr>
            <a:xfrm>
              <a:off x="1909552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4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7" name="object 5687" descr=""/>
            <p:cNvSpPr/>
            <p:nvPr/>
          </p:nvSpPr>
          <p:spPr>
            <a:xfrm>
              <a:off x="1909552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88" name="object 5688" descr=""/>
            <p:cNvSpPr/>
            <p:nvPr/>
          </p:nvSpPr>
          <p:spPr>
            <a:xfrm>
              <a:off x="1909552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89" name="object 5689" descr=""/>
            <p:cNvSpPr/>
            <p:nvPr/>
          </p:nvSpPr>
          <p:spPr>
            <a:xfrm>
              <a:off x="2033010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0" name="object 5690" descr=""/>
            <p:cNvSpPr/>
            <p:nvPr/>
          </p:nvSpPr>
          <p:spPr>
            <a:xfrm>
              <a:off x="2044141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1" name="object 5691" descr=""/>
            <p:cNvSpPr/>
            <p:nvPr/>
          </p:nvSpPr>
          <p:spPr>
            <a:xfrm>
              <a:off x="2044141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2" name="object 5692" descr=""/>
            <p:cNvSpPr/>
            <p:nvPr/>
          </p:nvSpPr>
          <p:spPr>
            <a:xfrm>
              <a:off x="2043129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3" name="object 5693" descr=""/>
            <p:cNvSpPr/>
            <p:nvPr/>
          </p:nvSpPr>
          <p:spPr>
            <a:xfrm>
              <a:off x="2043129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19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4" name="object 5694" descr=""/>
            <p:cNvSpPr/>
            <p:nvPr/>
          </p:nvSpPr>
          <p:spPr>
            <a:xfrm>
              <a:off x="204211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5" name="object 5695" descr=""/>
            <p:cNvSpPr/>
            <p:nvPr/>
          </p:nvSpPr>
          <p:spPr>
            <a:xfrm>
              <a:off x="204211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6" name="object 5696" descr=""/>
            <p:cNvSpPr/>
            <p:nvPr/>
          </p:nvSpPr>
          <p:spPr>
            <a:xfrm>
              <a:off x="2041105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7" name="object 5697" descr=""/>
            <p:cNvSpPr/>
            <p:nvPr/>
          </p:nvSpPr>
          <p:spPr>
            <a:xfrm>
              <a:off x="2041105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698" name="object 5698" descr=""/>
            <p:cNvSpPr/>
            <p:nvPr/>
          </p:nvSpPr>
          <p:spPr>
            <a:xfrm>
              <a:off x="2039081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699" name="object 5699" descr=""/>
            <p:cNvSpPr/>
            <p:nvPr/>
          </p:nvSpPr>
          <p:spPr>
            <a:xfrm>
              <a:off x="2039081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0" name="object 5700" descr=""/>
            <p:cNvSpPr/>
            <p:nvPr/>
          </p:nvSpPr>
          <p:spPr>
            <a:xfrm>
              <a:off x="2038069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1" name="object 5701" descr=""/>
            <p:cNvSpPr/>
            <p:nvPr/>
          </p:nvSpPr>
          <p:spPr>
            <a:xfrm>
              <a:off x="2038069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80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2" name="object 5702" descr=""/>
            <p:cNvSpPr/>
            <p:nvPr/>
          </p:nvSpPr>
          <p:spPr>
            <a:xfrm>
              <a:off x="203705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3" name="object 5703" descr=""/>
            <p:cNvSpPr/>
            <p:nvPr/>
          </p:nvSpPr>
          <p:spPr>
            <a:xfrm>
              <a:off x="2037058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4" name="object 5704" descr=""/>
            <p:cNvSpPr/>
            <p:nvPr/>
          </p:nvSpPr>
          <p:spPr>
            <a:xfrm>
              <a:off x="203604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5" name="object 5705" descr=""/>
            <p:cNvSpPr/>
            <p:nvPr/>
          </p:nvSpPr>
          <p:spPr>
            <a:xfrm>
              <a:off x="2036046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6" name="object 5706" descr=""/>
            <p:cNvSpPr/>
            <p:nvPr/>
          </p:nvSpPr>
          <p:spPr>
            <a:xfrm>
              <a:off x="2035034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4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7" name="object 5707" descr=""/>
            <p:cNvSpPr/>
            <p:nvPr/>
          </p:nvSpPr>
          <p:spPr>
            <a:xfrm>
              <a:off x="2035034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4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08" name="object 5708" descr=""/>
            <p:cNvSpPr/>
            <p:nvPr/>
          </p:nvSpPr>
          <p:spPr>
            <a:xfrm>
              <a:off x="2035034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09" name="object 5709" descr=""/>
            <p:cNvSpPr/>
            <p:nvPr/>
          </p:nvSpPr>
          <p:spPr>
            <a:xfrm>
              <a:off x="2035034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0" name="object 5710" descr=""/>
            <p:cNvSpPr/>
            <p:nvPr/>
          </p:nvSpPr>
          <p:spPr>
            <a:xfrm>
              <a:off x="2034022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1" name="object 5711" descr=""/>
            <p:cNvSpPr/>
            <p:nvPr/>
          </p:nvSpPr>
          <p:spPr>
            <a:xfrm>
              <a:off x="2034022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2" name="object 5712" descr=""/>
            <p:cNvSpPr/>
            <p:nvPr/>
          </p:nvSpPr>
          <p:spPr>
            <a:xfrm>
              <a:off x="2033010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3" name="object 5713" descr=""/>
            <p:cNvSpPr/>
            <p:nvPr/>
          </p:nvSpPr>
          <p:spPr>
            <a:xfrm>
              <a:off x="2033010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4" name="object 5714" descr=""/>
            <p:cNvSpPr/>
            <p:nvPr/>
          </p:nvSpPr>
          <p:spPr>
            <a:xfrm>
              <a:off x="2033010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5" name="object 5715" descr=""/>
            <p:cNvSpPr/>
            <p:nvPr/>
          </p:nvSpPr>
          <p:spPr>
            <a:xfrm>
              <a:off x="2033010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6" name="object 5716" descr=""/>
            <p:cNvSpPr/>
            <p:nvPr/>
          </p:nvSpPr>
          <p:spPr>
            <a:xfrm>
              <a:off x="2033010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7" name="object 5717" descr=""/>
            <p:cNvSpPr/>
            <p:nvPr/>
          </p:nvSpPr>
          <p:spPr>
            <a:xfrm>
              <a:off x="2033010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18" name="object 5718" descr=""/>
            <p:cNvSpPr/>
            <p:nvPr/>
          </p:nvSpPr>
          <p:spPr>
            <a:xfrm>
              <a:off x="2031998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4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19" name="object 5719" descr=""/>
            <p:cNvSpPr/>
            <p:nvPr/>
          </p:nvSpPr>
          <p:spPr>
            <a:xfrm>
              <a:off x="2031998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4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0" name="object 5720" descr=""/>
            <p:cNvSpPr/>
            <p:nvPr/>
          </p:nvSpPr>
          <p:spPr>
            <a:xfrm>
              <a:off x="2031998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4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1" name="object 5721" descr=""/>
            <p:cNvSpPr/>
            <p:nvPr/>
          </p:nvSpPr>
          <p:spPr>
            <a:xfrm>
              <a:off x="2031998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4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2" name="object 5722" descr=""/>
            <p:cNvSpPr/>
            <p:nvPr/>
          </p:nvSpPr>
          <p:spPr>
            <a:xfrm>
              <a:off x="2031998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4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3" name="object 5723" descr=""/>
            <p:cNvSpPr/>
            <p:nvPr/>
          </p:nvSpPr>
          <p:spPr>
            <a:xfrm>
              <a:off x="2031998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4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4" name="object 5724" descr=""/>
            <p:cNvSpPr/>
            <p:nvPr/>
          </p:nvSpPr>
          <p:spPr>
            <a:xfrm>
              <a:off x="2031998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4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5" name="object 5725" descr=""/>
            <p:cNvSpPr/>
            <p:nvPr/>
          </p:nvSpPr>
          <p:spPr>
            <a:xfrm>
              <a:off x="2031998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4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6" name="object 5726" descr=""/>
            <p:cNvSpPr/>
            <p:nvPr/>
          </p:nvSpPr>
          <p:spPr>
            <a:xfrm>
              <a:off x="2033010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7" name="object 5727" descr=""/>
            <p:cNvSpPr/>
            <p:nvPr/>
          </p:nvSpPr>
          <p:spPr>
            <a:xfrm>
              <a:off x="2033010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28" name="object 5728" descr=""/>
            <p:cNvSpPr/>
            <p:nvPr/>
          </p:nvSpPr>
          <p:spPr>
            <a:xfrm>
              <a:off x="2033010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29" name="object 5729" descr=""/>
            <p:cNvSpPr/>
            <p:nvPr/>
          </p:nvSpPr>
          <p:spPr>
            <a:xfrm>
              <a:off x="2033010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0" name="object 5730" descr=""/>
            <p:cNvSpPr/>
            <p:nvPr/>
          </p:nvSpPr>
          <p:spPr>
            <a:xfrm>
              <a:off x="2033010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1" name="object 5731" descr=""/>
            <p:cNvSpPr/>
            <p:nvPr/>
          </p:nvSpPr>
          <p:spPr>
            <a:xfrm>
              <a:off x="2033010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2" name="object 5732" descr=""/>
            <p:cNvSpPr/>
            <p:nvPr/>
          </p:nvSpPr>
          <p:spPr>
            <a:xfrm>
              <a:off x="2034022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3" name="object 5733" descr=""/>
            <p:cNvSpPr/>
            <p:nvPr/>
          </p:nvSpPr>
          <p:spPr>
            <a:xfrm>
              <a:off x="2034022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4" name="object 5734" descr=""/>
            <p:cNvSpPr/>
            <p:nvPr/>
          </p:nvSpPr>
          <p:spPr>
            <a:xfrm>
              <a:off x="2035034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5" name="object 5735" descr=""/>
            <p:cNvSpPr/>
            <p:nvPr/>
          </p:nvSpPr>
          <p:spPr>
            <a:xfrm>
              <a:off x="2035034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6" name="object 5736" descr=""/>
            <p:cNvSpPr/>
            <p:nvPr/>
          </p:nvSpPr>
          <p:spPr>
            <a:xfrm>
              <a:off x="2035034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7" name="object 5737" descr=""/>
            <p:cNvSpPr/>
            <p:nvPr/>
          </p:nvSpPr>
          <p:spPr>
            <a:xfrm>
              <a:off x="2035034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38" name="object 5738" descr=""/>
            <p:cNvSpPr/>
            <p:nvPr/>
          </p:nvSpPr>
          <p:spPr>
            <a:xfrm>
              <a:off x="203604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39" name="object 5739" descr=""/>
            <p:cNvSpPr/>
            <p:nvPr/>
          </p:nvSpPr>
          <p:spPr>
            <a:xfrm>
              <a:off x="2036046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0" name="object 5740" descr=""/>
            <p:cNvSpPr/>
            <p:nvPr/>
          </p:nvSpPr>
          <p:spPr>
            <a:xfrm>
              <a:off x="203705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1" name="object 5741" descr=""/>
            <p:cNvSpPr/>
            <p:nvPr/>
          </p:nvSpPr>
          <p:spPr>
            <a:xfrm>
              <a:off x="2037058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2" name="object 5742" descr=""/>
            <p:cNvSpPr/>
            <p:nvPr/>
          </p:nvSpPr>
          <p:spPr>
            <a:xfrm>
              <a:off x="2038069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80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3" name="object 5743" descr=""/>
            <p:cNvSpPr/>
            <p:nvPr/>
          </p:nvSpPr>
          <p:spPr>
            <a:xfrm>
              <a:off x="2038069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8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4" name="object 5744" descr=""/>
            <p:cNvSpPr/>
            <p:nvPr/>
          </p:nvSpPr>
          <p:spPr>
            <a:xfrm>
              <a:off x="2039081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5" name="object 5745" descr=""/>
            <p:cNvSpPr/>
            <p:nvPr/>
          </p:nvSpPr>
          <p:spPr>
            <a:xfrm>
              <a:off x="2039081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6" name="object 5746" descr=""/>
            <p:cNvSpPr/>
            <p:nvPr/>
          </p:nvSpPr>
          <p:spPr>
            <a:xfrm>
              <a:off x="2041105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7" name="object 5747" descr=""/>
            <p:cNvSpPr/>
            <p:nvPr/>
          </p:nvSpPr>
          <p:spPr>
            <a:xfrm>
              <a:off x="2041105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48" name="object 5748" descr=""/>
            <p:cNvSpPr/>
            <p:nvPr/>
          </p:nvSpPr>
          <p:spPr>
            <a:xfrm>
              <a:off x="204211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49" name="object 5749" descr=""/>
            <p:cNvSpPr/>
            <p:nvPr/>
          </p:nvSpPr>
          <p:spPr>
            <a:xfrm>
              <a:off x="204211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0" name="object 5750" descr=""/>
            <p:cNvSpPr/>
            <p:nvPr/>
          </p:nvSpPr>
          <p:spPr>
            <a:xfrm>
              <a:off x="2043129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1" name="object 5751" descr=""/>
            <p:cNvSpPr/>
            <p:nvPr/>
          </p:nvSpPr>
          <p:spPr>
            <a:xfrm>
              <a:off x="2043129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2" name="object 5752" descr=""/>
            <p:cNvSpPr/>
            <p:nvPr/>
          </p:nvSpPr>
          <p:spPr>
            <a:xfrm>
              <a:off x="2043129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3" name="object 5753" descr=""/>
            <p:cNvSpPr/>
            <p:nvPr/>
          </p:nvSpPr>
          <p:spPr>
            <a:xfrm>
              <a:off x="2043129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4" name="object 5754" descr=""/>
            <p:cNvSpPr/>
            <p:nvPr/>
          </p:nvSpPr>
          <p:spPr>
            <a:xfrm>
              <a:off x="2166587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5" name="object 5755" descr=""/>
            <p:cNvSpPr/>
            <p:nvPr/>
          </p:nvSpPr>
          <p:spPr>
            <a:xfrm>
              <a:off x="2178731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6" name="object 5756" descr=""/>
            <p:cNvSpPr/>
            <p:nvPr/>
          </p:nvSpPr>
          <p:spPr>
            <a:xfrm>
              <a:off x="2178731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7" name="object 5757" descr=""/>
            <p:cNvSpPr/>
            <p:nvPr/>
          </p:nvSpPr>
          <p:spPr>
            <a:xfrm>
              <a:off x="2177719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58" name="object 5758" descr=""/>
            <p:cNvSpPr/>
            <p:nvPr/>
          </p:nvSpPr>
          <p:spPr>
            <a:xfrm>
              <a:off x="2177719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19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59" name="object 5759" descr=""/>
            <p:cNvSpPr/>
            <p:nvPr/>
          </p:nvSpPr>
          <p:spPr>
            <a:xfrm>
              <a:off x="217670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0" name="object 5760" descr=""/>
            <p:cNvSpPr/>
            <p:nvPr/>
          </p:nvSpPr>
          <p:spPr>
            <a:xfrm>
              <a:off x="217670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1" name="object 5761" descr=""/>
            <p:cNvSpPr/>
            <p:nvPr/>
          </p:nvSpPr>
          <p:spPr>
            <a:xfrm>
              <a:off x="2175695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2" name="object 5762" descr=""/>
            <p:cNvSpPr/>
            <p:nvPr/>
          </p:nvSpPr>
          <p:spPr>
            <a:xfrm>
              <a:off x="2175695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3" name="object 5763" descr=""/>
            <p:cNvSpPr/>
            <p:nvPr/>
          </p:nvSpPr>
          <p:spPr>
            <a:xfrm>
              <a:off x="2173671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4" name="object 5764" descr=""/>
            <p:cNvSpPr/>
            <p:nvPr/>
          </p:nvSpPr>
          <p:spPr>
            <a:xfrm>
              <a:off x="2173671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5" name="object 5765" descr=""/>
            <p:cNvSpPr/>
            <p:nvPr/>
          </p:nvSpPr>
          <p:spPr>
            <a:xfrm>
              <a:off x="2172659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80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6" name="object 5766" descr=""/>
            <p:cNvSpPr/>
            <p:nvPr/>
          </p:nvSpPr>
          <p:spPr>
            <a:xfrm>
              <a:off x="2172659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80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7" name="object 5767" descr=""/>
            <p:cNvSpPr/>
            <p:nvPr/>
          </p:nvSpPr>
          <p:spPr>
            <a:xfrm>
              <a:off x="217164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68" name="object 5768" descr=""/>
            <p:cNvSpPr/>
            <p:nvPr/>
          </p:nvSpPr>
          <p:spPr>
            <a:xfrm>
              <a:off x="217164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69" name="object 5769" descr=""/>
            <p:cNvSpPr/>
            <p:nvPr/>
          </p:nvSpPr>
          <p:spPr>
            <a:xfrm>
              <a:off x="217063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0" name="object 5770" descr=""/>
            <p:cNvSpPr/>
            <p:nvPr/>
          </p:nvSpPr>
          <p:spPr>
            <a:xfrm>
              <a:off x="217063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1" name="object 5771" descr=""/>
            <p:cNvSpPr/>
            <p:nvPr/>
          </p:nvSpPr>
          <p:spPr>
            <a:xfrm>
              <a:off x="2169623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2" name="object 5772" descr=""/>
            <p:cNvSpPr/>
            <p:nvPr/>
          </p:nvSpPr>
          <p:spPr>
            <a:xfrm>
              <a:off x="2169623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3" name="object 5773" descr=""/>
            <p:cNvSpPr/>
            <p:nvPr/>
          </p:nvSpPr>
          <p:spPr>
            <a:xfrm>
              <a:off x="2169623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2262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4" name="object 5774" descr=""/>
            <p:cNvSpPr/>
            <p:nvPr/>
          </p:nvSpPr>
          <p:spPr>
            <a:xfrm>
              <a:off x="2169623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2262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5" name="object 5775" descr=""/>
            <p:cNvSpPr/>
            <p:nvPr/>
          </p:nvSpPr>
          <p:spPr>
            <a:xfrm>
              <a:off x="216861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6" name="object 5776" descr=""/>
            <p:cNvSpPr/>
            <p:nvPr/>
          </p:nvSpPr>
          <p:spPr>
            <a:xfrm>
              <a:off x="216861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7" name="object 5777" descr=""/>
            <p:cNvSpPr/>
            <p:nvPr/>
          </p:nvSpPr>
          <p:spPr>
            <a:xfrm>
              <a:off x="2167599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78" name="object 5778" descr=""/>
            <p:cNvSpPr/>
            <p:nvPr/>
          </p:nvSpPr>
          <p:spPr>
            <a:xfrm>
              <a:off x="2167599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79" name="object 5779" descr=""/>
            <p:cNvSpPr/>
            <p:nvPr/>
          </p:nvSpPr>
          <p:spPr>
            <a:xfrm>
              <a:off x="216759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0" name="object 5780" descr=""/>
            <p:cNvSpPr/>
            <p:nvPr/>
          </p:nvSpPr>
          <p:spPr>
            <a:xfrm>
              <a:off x="216759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1" name="object 5781" descr=""/>
            <p:cNvSpPr/>
            <p:nvPr/>
          </p:nvSpPr>
          <p:spPr>
            <a:xfrm>
              <a:off x="2167599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2" name="object 5782" descr=""/>
            <p:cNvSpPr/>
            <p:nvPr/>
          </p:nvSpPr>
          <p:spPr>
            <a:xfrm>
              <a:off x="2167599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3" name="object 5783" descr=""/>
            <p:cNvSpPr/>
            <p:nvPr/>
          </p:nvSpPr>
          <p:spPr>
            <a:xfrm>
              <a:off x="2166587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4" name="object 5784" descr=""/>
            <p:cNvSpPr/>
            <p:nvPr/>
          </p:nvSpPr>
          <p:spPr>
            <a:xfrm>
              <a:off x="2166587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5" name="object 5785" descr=""/>
            <p:cNvSpPr/>
            <p:nvPr/>
          </p:nvSpPr>
          <p:spPr>
            <a:xfrm>
              <a:off x="2166587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4" h="1269">
                  <a:moveTo>
                    <a:pt x="28334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6" name="object 5786" descr=""/>
            <p:cNvSpPr/>
            <p:nvPr/>
          </p:nvSpPr>
          <p:spPr>
            <a:xfrm>
              <a:off x="2166587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4" h="1269">
                  <a:moveTo>
                    <a:pt x="28334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4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7" name="object 5787" descr=""/>
            <p:cNvSpPr/>
            <p:nvPr/>
          </p:nvSpPr>
          <p:spPr>
            <a:xfrm>
              <a:off x="2166587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9844" h="2540">
                  <a:moveTo>
                    <a:pt x="29346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88" name="object 5788" descr=""/>
            <p:cNvSpPr/>
            <p:nvPr/>
          </p:nvSpPr>
          <p:spPr>
            <a:xfrm>
              <a:off x="2166587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4" h="2540">
                  <a:moveTo>
                    <a:pt x="29346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9346" y="0"/>
                  </a:lnTo>
                  <a:close/>
                </a:path>
                <a:path w="29844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89" name="object 5789" descr=""/>
            <p:cNvSpPr/>
            <p:nvPr/>
          </p:nvSpPr>
          <p:spPr>
            <a:xfrm>
              <a:off x="2166587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0" name="object 5790" descr=""/>
            <p:cNvSpPr/>
            <p:nvPr/>
          </p:nvSpPr>
          <p:spPr>
            <a:xfrm>
              <a:off x="2166587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1" name="object 5791" descr=""/>
            <p:cNvSpPr/>
            <p:nvPr/>
          </p:nvSpPr>
          <p:spPr>
            <a:xfrm>
              <a:off x="2167599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2" name="object 5792" descr=""/>
            <p:cNvSpPr/>
            <p:nvPr/>
          </p:nvSpPr>
          <p:spPr>
            <a:xfrm>
              <a:off x="2167599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3" name="object 5793" descr=""/>
            <p:cNvSpPr/>
            <p:nvPr/>
          </p:nvSpPr>
          <p:spPr>
            <a:xfrm>
              <a:off x="216759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4" name="object 5794" descr=""/>
            <p:cNvSpPr/>
            <p:nvPr/>
          </p:nvSpPr>
          <p:spPr>
            <a:xfrm>
              <a:off x="216759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5" name="object 5795" descr=""/>
            <p:cNvSpPr/>
            <p:nvPr/>
          </p:nvSpPr>
          <p:spPr>
            <a:xfrm>
              <a:off x="2167599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6" name="object 5796" descr=""/>
            <p:cNvSpPr/>
            <p:nvPr/>
          </p:nvSpPr>
          <p:spPr>
            <a:xfrm>
              <a:off x="2167599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7" name="object 5797" descr=""/>
            <p:cNvSpPr/>
            <p:nvPr/>
          </p:nvSpPr>
          <p:spPr>
            <a:xfrm>
              <a:off x="216861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798" name="object 5798" descr=""/>
            <p:cNvSpPr/>
            <p:nvPr/>
          </p:nvSpPr>
          <p:spPr>
            <a:xfrm>
              <a:off x="216861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799" name="object 5799" descr=""/>
            <p:cNvSpPr/>
            <p:nvPr/>
          </p:nvSpPr>
          <p:spPr>
            <a:xfrm>
              <a:off x="2169623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0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0" name="object 5800" descr=""/>
            <p:cNvSpPr/>
            <p:nvPr/>
          </p:nvSpPr>
          <p:spPr>
            <a:xfrm>
              <a:off x="2169623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4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4" h="1269">
                  <a:moveTo>
                    <a:pt x="0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1" name="object 5801" descr=""/>
            <p:cNvSpPr/>
            <p:nvPr/>
          </p:nvSpPr>
          <p:spPr>
            <a:xfrm>
              <a:off x="2169623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2" name="object 5802" descr=""/>
            <p:cNvSpPr/>
            <p:nvPr/>
          </p:nvSpPr>
          <p:spPr>
            <a:xfrm>
              <a:off x="2169623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3" name="object 5803" descr=""/>
            <p:cNvSpPr/>
            <p:nvPr/>
          </p:nvSpPr>
          <p:spPr>
            <a:xfrm>
              <a:off x="217063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4" name="object 5804" descr=""/>
            <p:cNvSpPr/>
            <p:nvPr/>
          </p:nvSpPr>
          <p:spPr>
            <a:xfrm>
              <a:off x="217063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5" name="object 5805" descr=""/>
            <p:cNvSpPr/>
            <p:nvPr/>
          </p:nvSpPr>
          <p:spPr>
            <a:xfrm>
              <a:off x="217164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6" name="object 5806" descr=""/>
            <p:cNvSpPr/>
            <p:nvPr/>
          </p:nvSpPr>
          <p:spPr>
            <a:xfrm>
              <a:off x="217164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7" name="object 5807" descr=""/>
            <p:cNvSpPr/>
            <p:nvPr/>
          </p:nvSpPr>
          <p:spPr>
            <a:xfrm>
              <a:off x="2172659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80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08" name="object 5808" descr=""/>
            <p:cNvSpPr/>
            <p:nvPr/>
          </p:nvSpPr>
          <p:spPr>
            <a:xfrm>
              <a:off x="2172659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8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09" name="object 5809" descr=""/>
            <p:cNvSpPr/>
            <p:nvPr/>
          </p:nvSpPr>
          <p:spPr>
            <a:xfrm>
              <a:off x="2173671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0" name="object 5810" descr=""/>
            <p:cNvSpPr/>
            <p:nvPr/>
          </p:nvSpPr>
          <p:spPr>
            <a:xfrm>
              <a:off x="2173671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1" name="object 5811" descr=""/>
            <p:cNvSpPr/>
            <p:nvPr/>
          </p:nvSpPr>
          <p:spPr>
            <a:xfrm>
              <a:off x="2175695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2" name="object 5812" descr=""/>
            <p:cNvSpPr/>
            <p:nvPr/>
          </p:nvSpPr>
          <p:spPr>
            <a:xfrm>
              <a:off x="2175695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3" name="object 5813" descr=""/>
            <p:cNvSpPr/>
            <p:nvPr/>
          </p:nvSpPr>
          <p:spPr>
            <a:xfrm>
              <a:off x="217670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4" name="object 5814" descr=""/>
            <p:cNvSpPr/>
            <p:nvPr/>
          </p:nvSpPr>
          <p:spPr>
            <a:xfrm>
              <a:off x="217670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5" name="object 5815" descr=""/>
            <p:cNvSpPr/>
            <p:nvPr/>
          </p:nvSpPr>
          <p:spPr>
            <a:xfrm>
              <a:off x="2177719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6" name="object 5816" descr=""/>
            <p:cNvSpPr/>
            <p:nvPr/>
          </p:nvSpPr>
          <p:spPr>
            <a:xfrm>
              <a:off x="2177719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7" name="object 5817" descr=""/>
            <p:cNvSpPr/>
            <p:nvPr/>
          </p:nvSpPr>
          <p:spPr>
            <a:xfrm>
              <a:off x="2177719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18" name="object 5818" descr=""/>
            <p:cNvSpPr/>
            <p:nvPr/>
          </p:nvSpPr>
          <p:spPr>
            <a:xfrm>
              <a:off x="2177719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19" name="object 5819" descr=""/>
            <p:cNvSpPr/>
            <p:nvPr/>
          </p:nvSpPr>
          <p:spPr>
            <a:xfrm>
              <a:off x="2301177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0" name="object 5820" descr=""/>
            <p:cNvSpPr/>
            <p:nvPr/>
          </p:nvSpPr>
          <p:spPr>
            <a:xfrm>
              <a:off x="231332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1" name="object 5821" descr=""/>
            <p:cNvSpPr/>
            <p:nvPr/>
          </p:nvSpPr>
          <p:spPr>
            <a:xfrm>
              <a:off x="231332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2" name="object 5822" descr=""/>
            <p:cNvSpPr/>
            <p:nvPr/>
          </p:nvSpPr>
          <p:spPr>
            <a:xfrm>
              <a:off x="2312308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3" name="object 5823" descr=""/>
            <p:cNvSpPr/>
            <p:nvPr/>
          </p:nvSpPr>
          <p:spPr>
            <a:xfrm>
              <a:off x="2312308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19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19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4" name="object 5824" descr=""/>
            <p:cNvSpPr/>
            <p:nvPr/>
          </p:nvSpPr>
          <p:spPr>
            <a:xfrm>
              <a:off x="231129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5" name="object 5825" descr=""/>
            <p:cNvSpPr/>
            <p:nvPr/>
          </p:nvSpPr>
          <p:spPr>
            <a:xfrm>
              <a:off x="231129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6" name="object 5826" descr=""/>
            <p:cNvSpPr/>
            <p:nvPr/>
          </p:nvSpPr>
          <p:spPr>
            <a:xfrm>
              <a:off x="231028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7" name="object 5827" descr=""/>
            <p:cNvSpPr/>
            <p:nvPr/>
          </p:nvSpPr>
          <p:spPr>
            <a:xfrm>
              <a:off x="231028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30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30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28" name="object 5828" descr=""/>
            <p:cNvSpPr/>
            <p:nvPr/>
          </p:nvSpPr>
          <p:spPr>
            <a:xfrm>
              <a:off x="230826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29" name="object 5829" descr=""/>
            <p:cNvSpPr/>
            <p:nvPr/>
          </p:nvSpPr>
          <p:spPr>
            <a:xfrm>
              <a:off x="230826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0" name="object 5830" descr=""/>
            <p:cNvSpPr/>
            <p:nvPr/>
          </p:nvSpPr>
          <p:spPr>
            <a:xfrm>
              <a:off x="2307248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1" name="object 5831" descr=""/>
            <p:cNvSpPr/>
            <p:nvPr/>
          </p:nvSpPr>
          <p:spPr>
            <a:xfrm>
              <a:off x="2307249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2" name="object 5832" descr=""/>
            <p:cNvSpPr/>
            <p:nvPr/>
          </p:nvSpPr>
          <p:spPr>
            <a:xfrm>
              <a:off x="2306236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3" name="object 5833" descr=""/>
            <p:cNvSpPr/>
            <p:nvPr/>
          </p:nvSpPr>
          <p:spPr>
            <a:xfrm>
              <a:off x="2306237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4" name="object 5834" descr=""/>
            <p:cNvSpPr/>
            <p:nvPr/>
          </p:nvSpPr>
          <p:spPr>
            <a:xfrm>
              <a:off x="230522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19227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5" name="object 5835" descr=""/>
            <p:cNvSpPr/>
            <p:nvPr/>
          </p:nvSpPr>
          <p:spPr>
            <a:xfrm>
              <a:off x="230522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9227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19227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6" name="object 5836" descr=""/>
            <p:cNvSpPr/>
            <p:nvPr/>
          </p:nvSpPr>
          <p:spPr>
            <a:xfrm>
              <a:off x="2304213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7" name="object 5837" descr=""/>
            <p:cNvSpPr/>
            <p:nvPr/>
          </p:nvSpPr>
          <p:spPr>
            <a:xfrm>
              <a:off x="2304213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38" name="object 5838" descr=""/>
            <p:cNvSpPr/>
            <p:nvPr/>
          </p:nvSpPr>
          <p:spPr>
            <a:xfrm>
              <a:off x="2303201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39" name="object 5839" descr=""/>
            <p:cNvSpPr/>
            <p:nvPr/>
          </p:nvSpPr>
          <p:spPr>
            <a:xfrm>
              <a:off x="2303201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0" name="object 5840" descr=""/>
            <p:cNvSpPr/>
            <p:nvPr/>
          </p:nvSpPr>
          <p:spPr>
            <a:xfrm>
              <a:off x="230320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1" name="object 5841" descr=""/>
            <p:cNvSpPr/>
            <p:nvPr/>
          </p:nvSpPr>
          <p:spPr>
            <a:xfrm>
              <a:off x="230320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2" name="object 5842" descr=""/>
            <p:cNvSpPr/>
            <p:nvPr/>
          </p:nvSpPr>
          <p:spPr>
            <a:xfrm>
              <a:off x="2302189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3" name="object 5843" descr=""/>
            <p:cNvSpPr/>
            <p:nvPr/>
          </p:nvSpPr>
          <p:spPr>
            <a:xfrm>
              <a:off x="2302189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4" name="object 5844" descr=""/>
            <p:cNvSpPr/>
            <p:nvPr/>
          </p:nvSpPr>
          <p:spPr>
            <a:xfrm>
              <a:off x="230218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5" name="object 5845" descr=""/>
            <p:cNvSpPr/>
            <p:nvPr/>
          </p:nvSpPr>
          <p:spPr>
            <a:xfrm>
              <a:off x="230218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6" name="object 5846" descr=""/>
            <p:cNvSpPr/>
            <p:nvPr/>
          </p:nvSpPr>
          <p:spPr>
            <a:xfrm>
              <a:off x="2301177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7" name="object 5847" descr=""/>
            <p:cNvSpPr/>
            <p:nvPr/>
          </p:nvSpPr>
          <p:spPr>
            <a:xfrm>
              <a:off x="2301177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48" name="object 5848" descr=""/>
            <p:cNvSpPr/>
            <p:nvPr/>
          </p:nvSpPr>
          <p:spPr>
            <a:xfrm>
              <a:off x="2301177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49" name="object 5849" descr=""/>
            <p:cNvSpPr/>
            <p:nvPr/>
          </p:nvSpPr>
          <p:spPr>
            <a:xfrm>
              <a:off x="2301177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0" name="object 5850" descr=""/>
            <p:cNvSpPr/>
            <p:nvPr/>
          </p:nvSpPr>
          <p:spPr>
            <a:xfrm>
              <a:off x="2301177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1" name="object 5851" descr=""/>
            <p:cNvSpPr/>
            <p:nvPr/>
          </p:nvSpPr>
          <p:spPr>
            <a:xfrm>
              <a:off x="2301177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2" name="object 5852" descr=""/>
            <p:cNvSpPr/>
            <p:nvPr/>
          </p:nvSpPr>
          <p:spPr>
            <a:xfrm>
              <a:off x="2301177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3" name="object 5853" descr=""/>
            <p:cNvSpPr/>
            <p:nvPr/>
          </p:nvSpPr>
          <p:spPr>
            <a:xfrm>
              <a:off x="2301177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4" name="object 5854" descr=""/>
            <p:cNvSpPr/>
            <p:nvPr/>
          </p:nvSpPr>
          <p:spPr>
            <a:xfrm>
              <a:off x="2301177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5" name="object 5855" descr=""/>
            <p:cNvSpPr/>
            <p:nvPr/>
          </p:nvSpPr>
          <p:spPr>
            <a:xfrm>
              <a:off x="2301177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6" name="object 5856" descr=""/>
            <p:cNvSpPr/>
            <p:nvPr/>
          </p:nvSpPr>
          <p:spPr>
            <a:xfrm>
              <a:off x="2301177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7" name="object 5857" descr=""/>
            <p:cNvSpPr/>
            <p:nvPr/>
          </p:nvSpPr>
          <p:spPr>
            <a:xfrm>
              <a:off x="2301177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58" name="object 5858" descr=""/>
            <p:cNvSpPr/>
            <p:nvPr/>
          </p:nvSpPr>
          <p:spPr>
            <a:xfrm>
              <a:off x="230218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59" name="object 5859" descr=""/>
            <p:cNvSpPr/>
            <p:nvPr/>
          </p:nvSpPr>
          <p:spPr>
            <a:xfrm>
              <a:off x="230218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6310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0" name="object 5860" descr=""/>
            <p:cNvSpPr/>
            <p:nvPr/>
          </p:nvSpPr>
          <p:spPr>
            <a:xfrm>
              <a:off x="2302189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1" name="object 5861" descr=""/>
            <p:cNvSpPr/>
            <p:nvPr/>
          </p:nvSpPr>
          <p:spPr>
            <a:xfrm>
              <a:off x="2302189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2" name="object 5862" descr=""/>
            <p:cNvSpPr/>
            <p:nvPr/>
          </p:nvSpPr>
          <p:spPr>
            <a:xfrm>
              <a:off x="230320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3" name="object 5863" descr=""/>
            <p:cNvSpPr/>
            <p:nvPr/>
          </p:nvSpPr>
          <p:spPr>
            <a:xfrm>
              <a:off x="230320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4" name="object 5864" descr=""/>
            <p:cNvSpPr/>
            <p:nvPr/>
          </p:nvSpPr>
          <p:spPr>
            <a:xfrm>
              <a:off x="2303201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5" name="object 5865" descr=""/>
            <p:cNvSpPr/>
            <p:nvPr/>
          </p:nvSpPr>
          <p:spPr>
            <a:xfrm>
              <a:off x="2303201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6" name="object 5866" descr=""/>
            <p:cNvSpPr/>
            <p:nvPr/>
          </p:nvSpPr>
          <p:spPr>
            <a:xfrm>
              <a:off x="2304213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7" name="object 5867" descr=""/>
            <p:cNvSpPr/>
            <p:nvPr/>
          </p:nvSpPr>
          <p:spPr>
            <a:xfrm>
              <a:off x="2304213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68" name="object 5868" descr=""/>
            <p:cNvSpPr/>
            <p:nvPr/>
          </p:nvSpPr>
          <p:spPr>
            <a:xfrm>
              <a:off x="230522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69" name="object 5869" descr=""/>
            <p:cNvSpPr/>
            <p:nvPr/>
          </p:nvSpPr>
          <p:spPr>
            <a:xfrm>
              <a:off x="230522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0" name="object 5870" descr=""/>
            <p:cNvSpPr/>
            <p:nvPr/>
          </p:nvSpPr>
          <p:spPr>
            <a:xfrm>
              <a:off x="2306236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1" name="object 5871" descr=""/>
            <p:cNvSpPr/>
            <p:nvPr/>
          </p:nvSpPr>
          <p:spPr>
            <a:xfrm>
              <a:off x="2306237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2" name="object 5872" descr=""/>
            <p:cNvSpPr/>
            <p:nvPr/>
          </p:nvSpPr>
          <p:spPr>
            <a:xfrm>
              <a:off x="2307248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3" name="object 5873" descr=""/>
            <p:cNvSpPr/>
            <p:nvPr/>
          </p:nvSpPr>
          <p:spPr>
            <a:xfrm>
              <a:off x="2307249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4" name="object 5874" descr=""/>
            <p:cNvSpPr/>
            <p:nvPr/>
          </p:nvSpPr>
          <p:spPr>
            <a:xfrm>
              <a:off x="230826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5" name="object 5875" descr=""/>
            <p:cNvSpPr/>
            <p:nvPr/>
          </p:nvSpPr>
          <p:spPr>
            <a:xfrm>
              <a:off x="230826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6" name="object 5876" descr=""/>
            <p:cNvSpPr/>
            <p:nvPr/>
          </p:nvSpPr>
          <p:spPr>
            <a:xfrm>
              <a:off x="231028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7" name="object 5877" descr=""/>
            <p:cNvSpPr/>
            <p:nvPr/>
          </p:nvSpPr>
          <p:spPr>
            <a:xfrm>
              <a:off x="231028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30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3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78" name="object 5878" descr=""/>
            <p:cNvSpPr/>
            <p:nvPr/>
          </p:nvSpPr>
          <p:spPr>
            <a:xfrm>
              <a:off x="231129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79" name="object 5879" descr=""/>
            <p:cNvSpPr/>
            <p:nvPr/>
          </p:nvSpPr>
          <p:spPr>
            <a:xfrm>
              <a:off x="231129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0" name="object 5880" descr=""/>
            <p:cNvSpPr/>
            <p:nvPr/>
          </p:nvSpPr>
          <p:spPr>
            <a:xfrm>
              <a:off x="231230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1" name="object 5881" descr=""/>
            <p:cNvSpPr/>
            <p:nvPr/>
          </p:nvSpPr>
          <p:spPr>
            <a:xfrm>
              <a:off x="231230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2" name="object 5882" descr=""/>
            <p:cNvSpPr/>
            <p:nvPr/>
          </p:nvSpPr>
          <p:spPr>
            <a:xfrm>
              <a:off x="2312308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3" name="object 5883" descr=""/>
            <p:cNvSpPr/>
            <p:nvPr/>
          </p:nvSpPr>
          <p:spPr>
            <a:xfrm>
              <a:off x="2312308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4" name="object 5884" descr=""/>
            <p:cNvSpPr/>
            <p:nvPr/>
          </p:nvSpPr>
          <p:spPr>
            <a:xfrm>
              <a:off x="2435766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5" name="object 5885" descr=""/>
            <p:cNvSpPr/>
            <p:nvPr/>
          </p:nvSpPr>
          <p:spPr>
            <a:xfrm>
              <a:off x="244791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6" name="object 5886" descr=""/>
            <p:cNvSpPr/>
            <p:nvPr/>
          </p:nvSpPr>
          <p:spPr>
            <a:xfrm>
              <a:off x="244791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7" name="object 5887" descr=""/>
            <p:cNvSpPr/>
            <p:nvPr/>
          </p:nvSpPr>
          <p:spPr>
            <a:xfrm>
              <a:off x="2446898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88" name="object 5888" descr=""/>
            <p:cNvSpPr/>
            <p:nvPr/>
          </p:nvSpPr>
          <p:spPr>
            <a:xfrm>
              <a:off x="2446898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89" name="object 5889" descr=""/>
            <p:cNvSpPr/>
            <p:nvPr/>
          </p:nvSpPr>
          <p:spPr>
            <a:xfrm>
              <a:off x="2444874" y="132174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60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0" name="object 5890" descr=""/>
            <p:cNvSpPr/>
            <p:nvPr/>
          </p:nvSpPr>
          <p:spPr>
            <a:xfrm>
              <a:off x="2444874" y="1321743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8095" y="0"/>
                  </a:moveTo>
                  <a:lnTo>
                    <a:pt x="2023" y="0"/>
                  </a:lnTo>
                  <a:lnTo>
                    <a:pt x="10119" y="0"/>
                  </a:lnTo>
                  <a:lnTo>
                    <a:pt x="8095" y="0"/>
                  </a:lnTo>
                  <a:close/>
                </a:path>
                <a:path w="10160" h="0">
                  <a:moveTo>
                    <a:pt x="2023" y="0"/>
                  </a:moveTo>
                  <a:lnTo>
                    <a:pt x="10119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1" name="object 5891" descr=""/>
            <p:cNvSpPr/>
            <p:nvPr/>
          </p:nvSpPr>
          <p:spPr>
            <a:xfrm>
              <a:off x="2443862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2" name="object 5892" descr=""/>
            <p:cNvSpPr/>
            <p:nvPr/>
          </p:nvSpPr>
          <p:spPr>
            <a:xfrm>
              <a:off x="2443862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1131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1131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3" name="object 5893" descr=""/>
            <p:cNvSpPr/>
            <p:nvPr/>
          </p:nvSpPr>
          <p:spPr>
            <a:xfrm>
              <a:off x="244285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4" name="object 5894" descr=""/>
            <p:cNvSpPr/>
            <p:nvPr/>
          </p:nvSpPr>
          <p:spPr>
            <a:xfrm>
              <a:off x="244285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5" name="object 5895" descr=""/>
            <p:cNvSpPr/>
            <p:nvPr/>
          </p:nvSpPr>
          <p:spPr>
            <a:xfrm>
              <a:off x="2441838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6" name="object 5896" descr=""/>
            <p:cNvSpPr/>
            <p:nvPr/>
          </p:nvSpPr>
          <p:spPr>
            <a:xfrm>
              <a:off x="2441838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7" name="object 5897" descr=""/>
            <p:cNvSpPr/>
            <p:nvPr/>
          </p:nvSpPr>
          <p:spPr>
            <a:xfrm>
              <a:off x="2440826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898" name="object 5898" descr=""/>
            <p:cNvSpPr/>
            <p:nvPr/>
          </p:nvSpPr>
          <p:spPr>
            <a:xfrm>
              <a:off x="2440826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899" name="object 5899" descr=""/>
            <p:cNvSpPr/>
            <p:nvPr/>
          </p:nvSpPr>
          <p:spPr>
            <a:xfrm>
              <a:off x="2439814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19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0" name="object 5900" descr=""/>
            <p:cNvSpPr/>
            <p:nvPr/>
          </p:nvSpPr>
          <p:spPr>
            <a:xfrm>
              <a:off x="2439814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19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1" name="object 5901" descr=""/>
            <p:cNvSpPr/>
            <p:nvPr/>
          </p:nvSpPr>
          <p:spPr>
            <a:xfrm>
              <a:off x="243880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2" name="object 5902" descr=""/>
            <p:cNvSpPr/>
            <p:nvPr/>
          </p:nvSpPr>
          <p:spPr>
            <a:xfrm>
              <a:off x="243880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3" name="object 5903" descr=""/>
            <p:cNvSpPr/>
            <p:nvPr/>
          </p:nvSpPr>
          <p:spPr>
            <a:xfrm>
              <a:off x="243779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4" name="object 5904" descr=""/>
            <p:cNvSpPr/>
            <p:nvPr/>
          </p:nvSpPr>
          <p:spPr>
            <a:xfrm>
              <a:off x="243779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5" name="object 5905" descr=""/>
            <p:cNvSpPr/>
            <p:nvPr/>
          </p:nvSpPr>
          <p:spPr>
            <a:xfrm>
              <a:off x="243779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6" name="object 5906" descr=""/>
            <p:cNvSpPr/>
            <p:nvPr/>
          </p:nvSpPr>
          <p:spPr>
            <a:xfrm>
              <a:off x="243779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7" name="object 5907" descr=""/>
            <p:cNvSpPr/>
            <p:nvPr/>
          </p:nvSpPr>
          <p:spPr>
            <a:xfrm>
              <a:off x="2436778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08" name="object 5908" descr=""/>
            <p:cNvSpPr/>
            <p:nvPr/>
          </p:nvSpPr>
          <p:spPr>
            <a:xfrm>
              <a:off x="2436778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09" name="object 5909" descr=""/>
            <p:cNvSpPr/>
            <p:nvPr/>
          </p:nvSpPr>
          <p:spPr>
            <a:xfrm>
              <a:off x="243677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0" name="object 5910" descr=""/>
            <p:cNvSpPr/>
            <p:nvPr/>
          </p:nvSpPr>
          <p:spPr>
            <a:xfrm>
              <a:off x="243677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1" name="object 5911" descr=""/>
            <p:cNvSpPr/>
            <p:nvPr/>
          </p:nvSpPr>
          <p:spPr>
            <a:xfrm>
              <a:off x="243576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2" name="object 5912" descr=""/>
            <p:cNvSpPr/>
            <p:nvPr/>
          </p:nvSpPr>
          <p:spPr>
            <a:xfrm>
              <a:off x="243576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3" name="object 5913" descr=""/>
            <p:cNvSpPr/>
            <p:nvPr/>
          </p:nvSpPr>
          <p:spPr>
            <a:xfrm>
              <a:off x="243576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4" name="object 5914" descr=""/>
            <p:cNvSpPr/>
            <p:nvPr/>
          </p:nvSpPr>
          <p:spPr>
            <a:xfrm>
              <a:off x="243576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5" name="object 5915" descr=""/>
            <p:cNvSpPr/>
            <p:nvPr/>
          </p:nvSpPr>
          <p:spPr>
            <a:xfrm>
              <a:off x="2435766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6" name="object 5916" descr=""/>
            <p:cNvSpPr/>
            <p:nvPr/>
          </p:nvSpPr>
          <p:spPr>
            <a:xfrm>
              <a:off x="2435766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7" name="object 5917" descr=""/>
            <p:cNvSpPr/>
            <p:nvPr/>
          </p:nvSpPr>
          <p:spPr>
            <a:xfrm>
              <a:off x="2435766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18" name="object 5918" descr=""/>
            <p:cNvSpPr/>
            <p:nvPr/>
          </p:nvSpPr>
          <p:spPr>
            <a:xfrm>
              <a:off x="2435766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19" name="object 5919" descr=""/>
            <p:cNvSpPr/>
            <p:nvPr/>
          </p:nvSpPr>
          <p:spPr>
            <a:xfrm>
              <a:off x="243576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0" name="object 5920" descr=""/>
            <p:cNvSpPr/>
            <p:nvPr/>
          </p:nvSpPr>
          <p:spPr>
            <a:xfrm>
              <a:off x="243576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1" name="object 5921" descr=""/>
            <p:cNvSpPr/>
            <p:nvPr/>
          </p:nvSpPr>
          <p:spPr>
            <a:xfrm>
              <a:off x="243576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2" name="object 5922" descr=""/>
            <p:cNvSpPr/>
            <p:nvPr/>
          </p:nvSpPr>
          <p:spPr>
            <a:xfrm>
              <a:off x="243576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3" name="object 5923" descr=""/>
            <p:cNvSpPr/>
            <p:nvPr/>
          </p:nvSpPr>
          <p:spPr>
            <a:xfrm>
              <a:off x="243677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6310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4" name="object 5924" descr=""/>
            <p:cNvSpPr/>
            <p:nvPr/>
          </p:nvSpPr>
          <p:spPr>
            <a:xfrm>
              <a:off x="243677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6310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6310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5" name="object 5925" descr=""/>
            <p:cNvSpPr/>
            <p:nvPr/>
          </p:nvSpPr>
          <p:spPr>
            <a:xfrm>
              <a:off x="2436778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6" name="object 5926" descr=""/>
            <p:cNvSpPr/>
            <p:nvPr/>
          </p:nvSpPr>
          <p:spPr>
            <a:xfrm>
              <a:off x="2436778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7" name="object 5927" descr=""/>
            <p:cNvSpPr/>
            <p:nvPr/>
          </p:nvSpPr>
          <p:spPr>
            <a:xfrm>
              <a:off x="243779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28" name="object 5928" descr=""/>
            <p:cNvSpPr/>
            <p:nvPr/>
          </p:nvSpPr>
          <p:spPr>
            <a:xfrm>
              <a:off x="243779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29" name="object 5929" descr=""/>
            <p:cNvSpPr/>
            <p:nvPr/>
          </p:nvSpPr>
          <p:spPr>
            <a:xfrm>
              <a:off x="243779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0" name="object 5930" descr=""/>
            <p:cNvSpPr/>
            <p:nvPr/>
          </p:nvSpPr>
          <p:spPr>
            <a:xfrm>
              <a:off x="243779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1" name="object 5931" descr=""/>
            <p:cNvSpPr/>
            <p:nvPr/>
          </p:nvSpPr>
          <p:spPr>
            <a:xfrm>
              <a:off x="243880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2" name="object 5932" descr=""/>
            <p:cNvSpPr/>
            <p:nvPr/>
          </p:nvSpPr>
          <p:spPr>
            <a:xfrm>
              <a:off x="243880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3" name="object 5933" descr=""/>
            <p:cNvSpPr/>
            <p:nvPr/>
          </p:nvSpPr>
          <p:spPr>
            <a:xfrm>
              <a:off x="2439814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4" name="object 5934" descr=""/>
            <p:cNvSpPr/>
            <p:nvPr/>
          </p:nvSpPr>
          <p:spPr>
            <a:xfrm>
              <a:off x="2439814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19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5" name="object 5935" descr=""/>
            <p:cNvSpPr/>
            <p:nvPr/>
          </p:nvSpPr>
          <p:spPr>
            <a:xfrm>
              <a:off x="2440826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6" name="object 5936" descr=""/>
            <p:cNvSpPr/>
            <p:nvPr/>
          </p:nvSpPr>
          <p:spPr>
            <a:xfrm>
              <a:off x="2440826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7" name="object 5937" descr=""/>
            <p:cNvSpPr/>
            <p:nvPr/>
          </p:nvSpPr>
          <p:spPr>
            <a:xfrm>
              <a:off x="2441838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38" name="object 5938" descr=""/>
            <p:cNvSpPr/>
            <p:nvPr/>
          </p:nvSpPr>
          <p:spPr>
            <a:xfrm>
              <a:off x="2441838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39" name="object 5939" descr=""/>
            <p:cNvSpPr/>
            <p:nvPr/>
          </p:nvSpPr>
          <p:spPr>
            <a:xfrm>
              <a:off x="244285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0" name="object 5940" descr=""/>
            <p:cNvSpPr/>
            <p:nvPr/>
          </p:nvSpPr>
          <p:spPr>
            <a:xfrm>
              <a:off x="244285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1" name="object 5941" descr=""/>
            <p:cNvSpPr/>
            <p:nvPr/>
          </p:nvSpPr>
          <p:spPr>
            <a:xfrm>
              <a:off x="2443862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1131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2" name="object 5942" descr=""/>
            <p:cNvSpPr/>
            <p:nvPr/>
          </p:nvSpPr>
          <p:spPr>
            <a:xfrm>
              <a:off x="2443862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1131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1131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3" name="object 5943" descr=""/>
            <p:cNvSpPr/>
            <p:nvPr/>
          </p:nvSpPr>
          <p:spPr>
            <a:xfrm>
              <a:off x="2444874" y="132447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4" name="object 5944" descr=""/>
            <p:cNvSpPr/>
            <p:nvPr/>
          </p:nvSpPr>
          <p:spPr>
            <a:xfrm>
              <a:off x="2444874" y="1324475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 h="0">
                  <a:moveTo>
                    <a:pt x="10119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10119" y="0"/>
                  </a:lnTo>
                  <a:close/>
                </a:path>
                <a:path w="10160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5" name="object 5945" descr=""/>
            <p:cNvSpPr/>
            <p:nvPr/>
          </p:nvSpPr>
          <p:spPr>
            <a:xfrm>
              <a:off x="244689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6" name="object 5946" descr=""/>
            <p:cNvSpPr/>
            <p:nvPr/>
          </p:nvSpPr>
          <p:spPr>
            <a:xfrm>
              <a:off x="244689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7" name="object 5947" descr=""/>
            <p:cNvSpPr/>
            <p:nvPr/>
          </p:nvSpPr>
          <p:spPr>
            <a:xfrm>
              <a:off x="2446898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48" name="object 5948" descr=""/>
            <p:cNvSpPr/>
            <p:nvPr/>
          </p:nvSpPr>
          <p:spPr>
            <a:xfrm>
              <a:off x="2446898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49" name="object 5949" descr=""/>
            <p:cNvSpPr/>
            <p:nvPr/>
          </p:nvSpPr>
          <p:spPr>
            <a:xfrm>
              <a:off x="2570356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4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0" name="object 5950" descr=""/>
            <p:cNvSpPr/>
            <p:nvPr/>
          </p:nvSpPr>
          <p:spPr>
            <a:xfrm>
              <a:off x="2582499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1" name="object 5951" descr=""/>
            <p:cNvSpPr/>
            <p:nvPr/>
          </p:nvSpPr>
          <p:spPr>
            <a:xfrm>
              <a:off x="2582499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2" name="object 5952" descr=""/>
            <p:cNvSpPr/>
            <p:nvPr/>
          </p:nvSpPr>
          <p:spPr>
            <a:xfrm>
              <a:off x="2581487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3" name="object 5953" descr=""/>
            <p:cNvSpPr/>
            <p:nvPr/>
          </p:nvSpPr>
          <p:spPr>
            <a:xfrm>
              <a:off x="2581487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059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5059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4" name="object 5954" descr=""/>
            <p:cNvSpPr/>
            <p:nvPr/>
          </p:nvSpPr>
          <p:spPr>
            <a:xfrm>
              <a:off x="2579463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5" name="object 5955" descr=""/>
            <p:cNvSpPr/>
            <p:nvPr/>
          </p:nvSpPr>
          <p:spPr>
            <a:xfrm>
              <a:off x="2579463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6" name="object 5956" descr=""/>
            <p:cNvSpPr/>
            <p:nvPr/>
          </p:nvSpPr>
          <p:spPr>
            <a:xfrm>
              <a:off x="2578452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7" name="object 5957" descr=""/>
            <p:cNvSpPr/>
            <p:nvPr/>
          </p:nvSpPr>
          <p:spPr>
            <a:xfrm>
              <a:off x="2578452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58" name="object 5958" descr=""/>
            <p:cNvSpPr/>
            <p:nvPr/>
          </p:nvSpPr>
          <p:spPr>
            <a:xfrm>
              <a:off x="2577439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59" name="object 5959" descr=""/>
            <p:cNvSpPr/>
            <p:nvPr/>
          </p:nvSpPr>
          <p:spPr>
            <a:xfrm>
              <a:off x="257744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5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5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0" name="object 5960" descr=""/>
            <p:cNvSpPr/>
            <p:nvPr/>
          </p:nvSpPr>
          <p:spPr>
            <a:xfrm>
              <a:off x="2576428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1" name="object 5961" descr=""/>
            <p:cNvSpPr/>
            <p:nvPr/>
          </p:nvSpPr>
          <p:spPr>
            <a:xfrm>
              <a:off x="2576428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2" name="object 5962" descr=""/>
            <p:cNvSpPr/>
            <p:nvPr/>
          </p:nvSpPr>
          <p:spPr>
            <a:xfrm>
              <a:off x="2575416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011" y="0"/>
                  </a:moveTo>
                  <a:lnTo>
                    <a:pt x="0" y="1011"/>
                  </a:lnTo>
                  <a:lnTo>
                    <a:pt x="18215" y="1011"/>
                  </a:lnTo>
                  <a:lnTo>
                    <a:pt x="1011" y="0"/>
                  </a:lnTo>
                  <a:close/>
                </a:path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3" name="object 5963" descr=""/>
            <p:cNvSpPr/>
            <p:nvPr/>
          </p:nvSpPr>
          <p:spPr>
            <a:xfrm>
              <a:off x="2575416" y="13219457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7203" y="0"/>
                  </a:moveTo>
                  <a:lnTo>
                    <a:pt x="1011" y="0"/>
                  </a:lnTo>
                  <a:lnTo>
                    <a:pt x="18215" y="1011"/>
                  </a:lnTo>
                  <a:lnTo>
                    <a:pt x="17203" y="0"/>
                  </a:lnTo>
                  <a:close/>
                </a:path>
                <a:path w="18414" h="1269">
                  <a:moveTo>
                    <a:pt x="1011" y="0"/>
                  </a:moveTo>
                  <a:lnTo>
                    <a:pt x="18215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4" name="object 5964" descr=""/>
            <p:cNvSpPr/>
            <p:nvPr/>
          </p:nvSpPr>
          <p:spPr>
            <a:xfrm>
              <a:off x="2574404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1011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1011" y="0"/>
                  </a:lnTo>
                  <a:close/>
                </a:path>
                <a:path w="20319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5" name="object 5965" descr=""/>
            <p:cNvSpPr/>
            <p:nvPr/>
          </p:nvSpPr>
          <p:spPr>
            <a:xfrm>
              <a:off x="2574404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19227" y="0"/>
                  </a:moveTo>
                  <a:lnTo>
                    <a:pt x="1011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19" h="1269">
                  <a:moveTo>
                    <a:pt x="1011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6" name="object 5966" descr=""/>
            <p:cNvSpPr/>
            <p:nvPr/>
          </p:nvSpPr>
          <p:spPr>
            <a:xfrm>
              <a:off x="257339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7" name="object 5967" descr=""/>
            <p:cNvSpPr/>
            <p:nvPr/>
          </p:nvSpPr>
          <p:spPr>
            <a:xfrm>
              <a:off x="257339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68" name="object 5968" descr=""/>
            <p:cNvSpPr/>
            <p:nvPr/>
          </p:nvSpPr>
          <p:spPr>
            <a:xfrm>
              <a:off x="257238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69" name="object 5969" descr=""/>
            <p:cNvSpPr/>
            <p:nvPr/>
          </p:nvSpPr>
          <p:spPr>
            <a:xfrm>
              <a:off x="257238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0" name="object 5970" descr=""/>
            <p:cNvSpPr/>
            <p:nvPr/>
          </p:nvSpPr>
          <p:spPr>
            <a:xfrm>
              <a:off x="2571368" y="1322350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1011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1011" y="0"/>
                  </a:lnTo>
                  <a:close/>
                </a:path>
                <a:path w="26669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1" name="object 5971" descr=""/>
            <p:cNvSpPr/>
            <p:nvPr/>
          </p:nvSpPr>
          <p:spPr>
            <a:xfrm>
              <a:off x="2571368" y="13223505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5298" y="0"/>
                  </a:moveTo>
                  <a:lnTo>
                    <a:pt x="1011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69" h="1269">
                  <a:moveTo>
                    <a:pt x="1011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2" name="object 5972" descr=""/>
            <p:cNvSpPr/>
            <p:nvPr/>
          </p:nvSpPr>
          <p:spPr>
            <a:xfrm>
              <a:off x="2571368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3" name="object 5973" descr=""/>
            <p:cNvSpPr/>
            <p:nvPr/>
          </p:nvSpPr>
          <p:spPr>
            <a:xfrm>
              <a:off x="2571368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4" name="object 5974" descr=""/>
            <p:cNvSpPr/>
            <p:nvPr/>
          </p:nvSpPr>
          <p:spPr>
            <a:xfrm>
              <a:off x="2570356" y="13225529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1011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1011" y="0"/>
                  </a:lnTo>
                  <a:close/>
                </a:path>
                <a:path w="28575" h="1269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5" name="object 5975" descr=""/>
            <p:cNvSpPr/>
            <p:nvPr/>
          </p:nvSpPr>
          <p:spPr>
            <a:xfrm>
              <a:off x="2570356" y="13225529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7322" y="0"/>
                  </a:moveTo>
                  <a:lnTo>
                    <a:pt x="1011" y="0"/>
                  </a:lnTo>
                  <a:lnTo>
                    <a:pt x="28334" y="1011"/>
                  </a:lnTo>
                  <a:lnTo>
                    <a:pt x="27322" y="0"/>
                  </a:lnTo>
                  <a:close/>
                </a:path>
                <a:path w="28575" h="1269">
                  <a:moveTo>
                    <a:pt x="1011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6" name="object 5976" descr=""/>
            <p:cNvSpPr/>
            <p:nvPr/>
          </p:nvSpPr>
          <p:spPr>
            <a:xfrm>
              <a:off x="257035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7" name="object 5977" descr=""/>
            <p:cNvSpPr/>
            <p:nvPr/>
          </p:nvSpPr>
          <p:spPr>
            <a:xfrm>
              <a:off x="257035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78" name="object 5978" descr=""/>
            <p:cNvSpPr/>
            <p:nvPr/>
          </p:nvSpPr>
          <p:spPr>
            <a:xfrm>
              <a:off x="257035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79" name="object 5979" descr=""/>
            <p:cNvSpPr/>
            <p:nvPr/>
          </p:nvSpPr>
          <p:spPr>
            <a:xfrm>
              <a:off x="257035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0" name="object 5980" descr=""/>
            <p:cNvSpPr/>
            <p:nvPr/>
          </p:nvSpPr>
          <p:spPr>
            <a:xfrm>
              <a:off x="2570356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1" name="object 5981" descr=""/>
            <p:cNvSpPr/>
            <p:nvPr/>
          </p:nvSpPr>
          <p:spPr>
            <a:xfrm>
              <a:off x="2570356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2" name="object 5982" descr=""/>
            <p:cNvSpPr/>
            <p:nvPr/>
          </p:nvSpPr>
          <p:spPr>
            <a:xfrm>
              <a:off x="2570356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3" name="object 5983" descr=""/>
            <p:cNvSpPr/>
            <p:nvPr/>
          </p:nvSpPr>
          <p:spPr>
            <a:xfrm>
              <a:off x="2570356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4" name="object 5984" descr=""/>
            <p:cNvSpPr/>
            <p:nvPr/>
          </p:nvSpPr>
          <p:spPr>
            <a:xfrm>
              <a:off x="257035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5" name="object 5985" descr=""/>
            <p:cNvSpPr/>
            <p:nvPr/>
          </p:nvSpPr>
          <p:spPr>
            <a:xfrm>
              <a:off x="257035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6" name="object 5986" descr=""/>
            <p:cNvSpPr/>
            <p:nvPr/>
          </p:nvSpPr>
          <p:spPr>
            <a:xfrm>
              <a:off x="257035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7" name="object 5987" descr=""/>
            <p:cNvSpPr/>
            <p:nvPr/>
          </p:nvSpPr>
          <p:spPr>
            <a:xfrm>
              <a:off x="257035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88" name="object 5988" descr=""/>
            <p:cNvSpPr/>
            <p:nvPr/>
          </p:nvSpPr>
          <p:spPr>
            <a:xfrm>
              <a:off x="2570356" y="13234637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1011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89" name="object 5989" descr=""/>
            <p:cNvSpPr/>
            <p:nvPr/>
          </p:nvSpPr>
          <p:spPr>
            <a:xfrm>
              <a:off x="2570356" y="13234637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7322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0" name="object 5990" descr=""/>
            <p:cNvSpPr/>
            <p:nvPr/>
          </p:nvSpPr>
          <p:spPr>
            <a:xfrm>
              <a:off x="2571368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1" name="object 5991" descr=""/>
            <p:cNvSpPr/>
            <p:nvPr/>
          </p:nvSpPr>
          <p:spPr>
            <a:xfrm>
              <a:off x="2571368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2" name="object 5992" descr=""/>
            <p:cNvSpPr/>
            <p:nvPr/>
          </p:nvSpPr>
          <p:spPr>
            <a:xfrm>
              <a:off x="2571368" y="1323767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3" name="object 5993" descr=""/>
            <p:cNvSpPr/>
            <p:nvPr/>
          </p:nvSpPr>
          <p:spPr>
            <a:xfrm>
              <a:off x="2571368" y="13237672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69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69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4" name="object 5994" descr=""/>
            <p:cNvSpPr/>
            <p:nvPr/>
          </p:nvSpPr>
          <p:spPr>
            <a:xfrm>
              <a:off x="257238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5" name="object 5995" descr=""/>
            <p:cNvSpPr/>
            <p:nvPr/>
          </p:nvSpPr>
          <p:spPr>
            <a:xfrm>
              <a:off x="257238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6" name="object 5996" descr=""/>
            <p:cNvSpPr/>
            <p:nvPr/>
          </p:nvSpPr>
          <p:spPr>
            <a:xfrm>
              <a:off x="257339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7" name="object 5997" descr=""/>
            <p:cNvSpPr/>
            <p:nvPr/>
          </p:nvSpPr>
          <p:spPr>
            <a:xfrm>
              <a:off x="257339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5998" name="object 5998" descr=""/>
            <p:cNvSpPr/>
            <p:nvPr/>
          </p:nvSpPr>
          <p:spPr>
            <a:xfrm>
              <a:off x="2574404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0" y="0"/>
                  </a:moveTo>
                  <a:lnTo>
                    <a:pt x="1011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5999" name="object 5999" descr=""/>
            <p:cNvSpPr/>
            <p:nvPr/>
          </p:nvSpPr>
          <p:spPr>
            <a:xfrm>
              <a:off x="2574404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19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19" h="1269">
                  <a:moveTo>
                    <a:pt x="0" y="0"/>
                  </a:moveTo>
                  <a:lnTo>
                    <a:pt x="19227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0" name="object 6000" descr=""/>
            <p:cNvSpPr/>
            <p:nvPr/>
          </p:nvSpPr>
          <p:spPr>
            <a:xfrm>
              <a:off x="2575416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0" y="0"/>
                  </a:moveTo>
                  <a:lnTo>
                    <a:pt x="1011" y="1011"/>
                  </a:lnTo>
                  <a:lnTo>
                    <a:pt x="17203" y="1011"/>
                  </a:lnTo>
                  <a:lnTo>
                    <a:pt x="0" y="0"/>
                  </a:lnTo>
                  <a:close/>
                </a:path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1" name="object 6001" descr=""/>
            <p:cNvSpPr/>
            <p:nvPr/>
          </p:nvSpPr>
          <p:spPr>
            <a:xfrm>
              <a:off x="2575416" y="13241720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8215" y="0"/>
                  </a:moveTo>
                  <a:lnTo>
                    <a:pt x="0" y="0"/>
                  </a:lnTo>
                  <a:lnTo>
                    <a:pt x="17203" y="1011"/>
                  </a:lnTo>
                  <a:lnTo>
                    <a:pt x="18215" y="0"/>
                  </a:lnTo>
                  <a:close/>
                </a:path>
                <a:path w="18414" h="1269">
                  <a:moveTo>
                    <a:pt x="0" y="0"/>
                  </a:moveTo>
                  <a:lnTo>
                    <a:pt x="17203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2" name="object 6002" descr=""/>
            <p:cNvSpPr/>
            <p:nvPr/>
          </p:nvSpPr>
          <p:spPr>
            <a:xfrm>
              <a:off x="2576428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3" name="object 6003" descr=""/>
            <p:cNvSpPr/>
            <p:nvPr/>
          </p:nvSpPr>
          <p:spPr>
            <a:xfrm>
              <a:off x="2576428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4" name="object 6004" descr=""/>
            <p:cNvSpPr/>
            <p:nvPr/>
          </p:nvSpPr>
          <p:spPr>
            <a:xfrm>
              <a:off x="257744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5" name="object 6005" descr=""/>
            <p:cNvSpPr/>
            <p:nvPr/>
          </p:nvSpPr>
          <p:spPr>
            <a:xfrm>
              <a:off x="257744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5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5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6" name="object 6006" descr=""/>
            <p:cNvSpPr/>
            <p:nvPr/>
          </p:nvSpPr>
          <p:spPr>
            <a:xfrm>
              <a:off x="2578451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7" name="object 6007" descr=""/>
            <p:cNvSpPr/>
            <p:nvPr/>
          </p:nvSpPr>
          <p:spPr>
            <a:xfrm>
              <a:off x="2578452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08" name="object 6008" descr=""/>
            <p:cNvSpPr/>
            <p:nvPr/>
          </p:nvSpPr>
          <p:spPr>
            <a:xfrm>
              <a:off x="2579463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09" name="object 6009" descr=""/>
            <p:cNvSpPr/>
            <p:nvPr/>
          </p:nvSpPr>
          <p:spPr>
            <a:xfrm>
              <a:off x="2579463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0" name="object 6010" descr=""/>
            <p:cNvSpPr/>
            <p:nvPr/>
          </p:nvSpPr>
          <p:spPr>
            <a:xfrm>
              <a:off x="2581487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1" name="object 6011" descr=""/>
            <p:cNvSpPr/>
            <p:nvPr/>
          </p:nvSpPr>
          <p:spPr>
            <a:xfrm>
              <a:off x="2581487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80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2" name="object 6012" descr=""/>
            <p:cNvSpPr/>
            <p:nvPr/>
          </p:nvSpPr>
          <p:spPr>
            <a:xfrm>
              <a:off x="2581487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3" name="object 6013" descr=""/>
            <p:cNvSpPr/>
            <p:nvPr/>
          </p:nvSpPr>
          <p:spPr>
            <a:xfrm>
              <a:off x="2581487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4" name="object 6014" descr=""/>
            <p:cNvSpPr/>
            <p:nvPr/>
          </p:nvSpPr>
          <p:spPr>
            <a:xfrm>
              <a:off x="3915239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5" name="object 6015" descr=""/>
            <p:cNvSpPr/>
            <p:nvPr/>
          </p:nvSpPr>
          <p:spPr>
            <a:xfrm>
              <a:off x="3927383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6" name="object 6016" descr=""/>
            <p:cNvSpPr/>
            <p:nvPr/>
          </p:nvSpPr>
          <p:spPr>
            <a:xfrm>
              <a:off x="3927383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7" name="object 6017" descr=""/>
            <p:cNvSpPr/>
            <p:nvPr/>
          </p:nvSpPr>
          <p:spPr>
            <a:xfrm>
              <a:off x="3926371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18" name="object 6018" descr=""/>
            <p:cNvSpPr/>
            <p:nvPr/>
          </p:nvSpPr>
          <p:spPr>
            <a:xfrm>
              <a:off x="3926371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19" name="object 6019" descr=""/>
            <p:cNvSpPr/>
            <p:nvPr/>
          </p:nvSpPr>
          <p:spPr>
            <a:xfrm>
              <a:off x="392434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0" name="object 6020" descr=""/>
            <p:cNvSpPr/>
            <p:nvPr/>
          </p:nvSpPr>
          <p:spPr>
            <a:xfrm>
              <a:off x="3924347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1" name="object 6021" descr=""/>
            <p:cNvSpPr/>
            <p:nvPr/>
          </p:nvSpPr>
          <p:spPr>
            <a:xfrm>
              <a:off x="3923335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2" name="object 6022" descr=""/>
            <p:cNvSpPr/>
            <p:nvPr/>
          </p:nvSpPr>
          <p:spPr>
            <a:xfrm>
              <a:off x="3923335" y="13217433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 h="0">
                  <a:moveTo>
                    <a:pt x="10119" y="0"/>
                  </a:moveTo>
                  <a:lnTo>
                    <a:pt x="1011" y="0"/>
                  </a:lnTo>
                  <a:lnTo>
                    <a:pt x="12143" y="0"/>
                  </a:lnTo>
                  <a:lnTo>
                    <a:pt x="10119" y="0"/>
                  </a:lnTo>
                  <a:close/>
                </a:path>
                <a:path w="12700" h="0">
                  <a:moveTo>
                    <a:pt x="1011" y="0"/>
                  </a:moveTo>
                  <a:lnTo>
                    <a:pt x="12143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3" name="object 6023" descr=""/>
            <p:cNvSpPr/>
            <p:nvPr/>
          </p:nvSpPr>
          <p:spPr>
            <a:xfrm>
              <a:off x="3922323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4" name="object 6024" descr=""/>
            <p:cNvSpPr/>
            <p:nvPr/>
          </p:nvSpPr>
          <p:spPr>
            <a:xfrm>
              <a:off x="3922323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3155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5" name="object 6025" descr=""/>
            <p:cNvSpPr/>
            <p:nvPr/>
          </p:nvSpPr>
          <p:spPr>
            <a:xfrm>
              <a:off x="3921311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011" y="0"/>
                  </a:moveTo>
                  <a:lnTo>
                    <a:pt x="0" y="1011"/>
                  </a:lnTo>
                  <a:lnTo>
                    <a:pt x="16191" y="1011"/>
                  </a:lnTo>
                  <a:lnTo>
                    <a:pt x="1011" y="0"/>
                  </a:lnTo>
                  <a:close/>
                </a:path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6" name="object 6026" descr=""/>
            <p:cNvSpPr/>
            <p:nvPr/>
          </p:nvSpPr>
          <p:spPr>
            <a:xfrm>
              <a:off x="3921311" y="132184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5179" y="0"/>
                  </a:moveTo>
                  <a:lnTo>
                    <a:pt x="1011" y="0"/>
                  </a:lnTo>
                  <a:lnTo>
                    <a:pt x="16191" y="1011"/>
                  </a:lnTo>
                  <a:lnTo>
                    <a:pt x="15179" y="0"/>
                  </a:lnTo>
                  <a:close/>
                </a:path>
                <a:path w="16510" h="1269">
                  <a:moveTo>
                    <a:pt x="1011" y="0"/>
                  </a:moveTo>
                  <a:lnTo>
                    <a:pt x="1619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7" name="object 6027" descr=""/>
            <p:cNvSpPr/>
            <p:nvPr/>
          </p:nvSpPr>
          <p:spPr>
            <a:xfrm>
              <a:off x="391928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2023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2023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28" name="object 6028" descr=""/>
            <p:cNvSpPr/>
            <p:nvPr/>
          </p:nvSpPr>
          <p:spPr>
            <a:xfrm>
              <a:off x="391928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2023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2023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29" name="object 6029" descr=""/>
            <p:cNvSpPr/>
            <p:nvPr/>
          </p:nvSpPr>
          <p:spPr>
            <a:xfrm>
              <a:off x="3919287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0" name="object 6030" descr=""/>
            <p:cNvSpPr/>
            <p:nvPr/>
          </p:nvSpPr>
          <p:spPr>
            <a:xfrm>
              <a:off x="3919287" y="13220469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19227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19227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20239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1" name="object 6031" descr=""/>
            <p:cNvSpPr/>
            <p:nvPr/>
          </p:nvSpPr>
          <p:spPr>
            <a:xfrm>
              <a:off x="3918275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2" name="object 6032" descr=""/>
            <p:cNvSpPr/>
            <p:nvPr/>
          </p:nvSpPr>
          <p:spPr>
            <a:xfrm>
              <a:off x="3918275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1250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1250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3" name="object 6033" descr=""/>
            <p:cNvSpPr/>
            <p:nvPr/>
          </p:nvSpPr>
          <p:spPr>
            <a:xfrm>
              <a:off x="3917263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4" name="object 6034" descr=""/>
            <p:cNvSpPr/>
            <p:nvPr/>
          </p:nvSpPr>
          <p:spPr>
            <a:xfrm>
              <a:off x="3917263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5" name="object 6035" descr=""/>
            <p:cNvSpPr/>
            <p:nvPr/>
          </p:nvSpPr>
          <p:spPr>
            <a:xfrm>
              <a:off x="391625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6" name="object 6036" descr=""/>
            <p:cNvSpPr/>
            <p:nvPr/>
          </p:nvSpPr>
          <p:spPr>
            <a:xfrm>
              <a:off x="391625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7" name="object 6037" descr=""/>
            <p:cNvSpPr/>
            <p:nvPr/>
          </p:nvSpPr>
          <p:spPr>
            <a:xfrm>
              <a:off x="3916251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38" name="object 6038" descr=""/>
            <p:cNvSpPr/>
            <p:nvPr/>
          </p:nvSpPr>
          <p:spPr>
            <a:xfrm>
              <a:off x="3916251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39" name="object 6039" descr=""/>
            <p:cNvSpPr/>
            <p:nvPr/>
          </p:nvSpPr>
          <p:spPr>
            <a:xfrm>
              <a:off x="391523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0" name="object 6040" descr=""/>
            <p:cNvSpPr/>
            <p:nvPr/>
          </p:nvSpPr>
          <p:spPr>
            <a:xfrm>
              <a:off x="391523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1" name="object 6041" descr=""/>
            <p:cNvSpPr/>
            <p:nvPr/>
          </p:nvSpPr>
          <p:spPr>
            <a:xfrm>
              <a:off x="3915239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2" name="object 6042" descr=""/>
            <p:cNvSpPr/>
            <p:nvPr/>
          </p:nvSpPr>
          <p:spPr>
            <a:xfrm>
              <a:off x="3915239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3" name="object 6043" descr=""/>
            <p:cNvSpPr/>
            <p:nvPr/>
          </p:nvSpPr>
          <p:spPr>
            <a:xfrm>
              <a:off x="3915239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4" name="object 6044" descr=""/>
            <p:cNvSpPr/>
            <p:nvPr/>
          </p:nvSpPr>
          <p:spPr>
            <a:xfrm>
              <a:off x="3915239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5" name="object 6045" descr=""/>
            <p:cNvSpPr/>
            <p:nvPr/>
          </p:nvSpPr>
          <p:spPr>
            <a:xfrm>
              <a:off x="3915239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6" name="object 6046" descr=""/>
            <p:cNvSpPr/>
            <p:nvPr/>
          </p:nvSpPr>
          <p:spPr>
            <a:xfrm>
              <a:off x="3915239" y="1322957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7" name="object 6047" descr=""/>
            <p:cNvSpPr/>
            <p:nvPr/>
          </p:nvSpPr>
          <p:spPr>
            <a:xfrm>
              <a:off x="3915239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48" name="object 6048" descr=""/>
            <p:cNvSpPr/>
            <p:nvPr/>
          </p:nvSpPr>
          <p:spPr>
            <a:xfrm>
              <a:off x="3915239" y="13230589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49" name="object 6049" descr=""/>
            <p:cNvSpPr/>
            <p:nvPr/>
          </p:nvSpPr>
          <p:spPr>
            <a:xfrm>
              <a:off x="3915239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0" name="object 6050" descr=""/>
            <p:cNvSpPr/>
            <p:nvPr/>
          </p:nvSpPr>
          <p:spPr>
            <a:xfrm>
              <a:off x="3915239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1" name="object 6051" descr=""/>
            <p:cNvSpPr/>
            <p:nvPr/>
          </p:nvSpPr>
          <p:spPr>
            <a:xfrm>
              <a:off x="3915239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2" name="object 6052" descr=""/>
            <p:cNvSpPr/>
            <p:nvPr/>
          </p:nvSpPr>
          <p:spPr>
            <a:xfrm>
              <a:off x="3915239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3" name="object 6053" descr=""/>
            <p:cNvSpPr/>
            <p:nvPr/>
          </p:nvSpPr>
          <p:spPr>
            <a:xfrm>
              <a:off x="391523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1011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4" name="object 6054" descr=""/>
            <p:cNvSpPr/>
            <p:nvPr/>
          </p:nvSpPr>
          <p:spPr>
            <a:xfrm>
              <a:off x="391523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5" name="object 6055" descr=""/>
            <p:cNvSpPr/>
            <p:nvPr/>
          </p:nvSpPr>
          <p:spPr>
            <a:xfrm>
              <a:off x="3916251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6" name="object 6056" descr=""/>
            <p:cNvSpPr/>
            <p:nvPr/>
          </p:nvSpPr>
          <p:spPr>
            <a:xfrm>
              <a:off x="3916251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7" name="object 6057" descr=""/>
            <p:cNvSpPr/>
            <p:nvPr/>
          </p:nvSpPr>
          <p:spPr>
            <a:xfrm>
              <a:off x="391625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58" name="object 6058" descr=""/>
            <p:cNvSpPr/>
            <p:nvPr/>
          </p:nvSpPr>
          <p:spPr>
            <a:xfrm>
              <a:off x="391625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59" name="object 6059" descr=""/>
            <p:cNvSpPr/>
            <p:nvPr/>
          </p:nvSpPr>
          <p:spPr>
            <a:xfrm>
              <a:off x="3917263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0" name="object 6060" descr=""/>
            <p:cNvSpPr/>
            <p:nvPr/>
          </p:nvSpPr>
          <p:spPr>
            <a:xfrm>
              <a:off x="3917263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1" name="object 6061" descr=""/>
            <p:cNvSpPr/>
            <p:nvPr/>
          </p:nvSpPr>
          <p:spPr>
            <a:xfrm>
              <a:off x="3918275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1250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2" name="object 6062" descr=""/>
            <p:cNvSpPr/>
            <p:nvPr/>
          </p:nvSpPr>
          <p:spPr>
            <a:xfrm>
              <a:off x="3918275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1250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125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3" name="object 6063" descr=""/>
            <p:cNvSpPr/>
            <p:nvPr/>
          </p:nvSpPr>
          <p:spPr>
            <a:xfrm>
              <a:off x="3919287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0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0" y="0"/>
                  </a:lnTo>
                  <a:close/>
                </a:path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4" name="object 6064" descr=""/>
            <p:cNvSpPr/>
            <p:nvPr/>
          </p:nvSpPr>
          <p:spPr>
            <a:xfrm>
              <a:off x="3919287" y="13240708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239" y="0"/>
                  </a:moveTo>
                  <a:lnTo>
                    <a:pt x="0" y="0"/>
                  </a:lnTo>
                  <a:lnTo>
                    <a:pt x="19227" y="1011"/>
                  </a:lnTo>
                  <a:lnTo>
                    <a:pt x="20239" y="0"/>
                  </a:lnTo>
                  <a:close/>
                </a:path>
                <a:path w="20320" h="1269">
                  <a:moveTo>
                    <a:pt x="0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5" name="object 6065" descr=""/>
            <p:cNvSpPr/>
            <p:nvPr/>
          </p:nvSpPr>
          <p:spPr>
            <a:xfrm>
              <a:off x="391928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2023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6" name="object 6066" descr=""/>
            <p:cNvSpPr/>
            <p:nvPr/>
          </p:nvSpPr>
          <p:spPr>
            <a:xfrm>
              <a:off x="391928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7" name="object 6067" descr=""/>
            <p:cNvSpPr/>
            <p:nvPr/>
          </p:nvSpPr>
          <p:spPr>
            <a:xfrm>
              <a:off x="3921311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68" name="object 6068" descr=""/>
            <p:cNvSpPr/>
            <p:nvPr/>
          </p:nvSpPr>
          <p:spPr>
            <a:xfrm>
              <a:off x="3921311" y="1324273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191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6191" y="0"/>
                  </a:lnTo>
                  <a:close/>
                </a:path>
                <a:path w="16510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69" name="object 6069" descr=""/>
            <p:cNvSpPr/>
            <p:nvPr/>
          </p:nvSpPr>
          <p:spPr>
            <a:xfrm>
              <a:off x="3922323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0" name="object 6070" descr=""/>
            <p:cNvSpPr/>
            <p:nvPr/>
          </p:nvSpPr>
          <p:spPr>
            <a:xfrm>
              <a:off x="3922323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1" name="object 6071" descr=""/>
            <p:cNvSpPr/>
            <p:nvPr/>
          </p:nvSpPr>
          <p:spPr>
            <a:xfrm>
              <a:off x="3923335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2" name="object 6072" descr=""/>
            <p:cNvSpPr/>
            <p:nvPr/>
          </p:nvSpPr>
          <p:spPr>
            <a:xfrm>
              <a:off x="3923335" y="13243744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143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2143" y="0"/>
                  </a:lnTo>
                  <a:close/>
                </a:path>
                <a:path w="12700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3" name="object 6073" descr=""/>
            <p:cNvSpPr/>
            <p:nvPr/>
          </p:nvSpPr>
          <p:spPr>
            <a:xfrm>
              <a:off x="392434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4" name="object 6074" descr=""/>
            <p:cNvSpPr/>
            <p:nvPr/>
          </p:nvSpPr>
          <p:spPr>
            <a:xfrm>
              <a:off x="3924347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5" name="object 6075" descr=""/>
            <p:cNvSpPr/>
            <p:nvPr/>
          </p:nvSpPr>
          <p:spPr>
            <a:xfrm>
              <a:off x="3926371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6" name="object 6076" descr=""/>
            <p:cNvSpPr/>
            <p:nvPr/>
          </p:nvSpPr>
          <p:spPr>
            <a:xfrm>
              <a:off x="3926371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7" name="object 6077" descr=""/>
            <p:cNvSpPr/>
            <p:nvPr/>
          </p:nvSpPr>
          <p:spPr>
            <a:xfrm>
              <a:off x="3926371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78" name="object 6078" descr=""/>
            <p:cNvSpPr/>
            <p:nvPr/>
          </p:nvSpPr>
          <p:spPr>
            <a:xfrm>
              <a:off x="3926371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79" name="object 6079" descr=""/>
            <p:cNvSpPr/>
            <p:nvPr/>
          </p:nvSpPr>
          <p:spPr>
            <a:xfrm>
              <a:off x="4049829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0" name="object 6080" descr=""/>
            <p:cNvSpPr/>
            <p:nvPr/>
          </p:nvSpPr>
          <p:spPr>
            <a:xfrm>
              <a:off x="4061972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3035" y="0"/>
                  </a:moveTo>
                  <a:lnTo>
                    <a:pt x="0" y="0"/>
                  </a:lnTo>
                  <a:lnTo>
                    <a:pt x="2023" y="0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1" name="object 6081" descr=""/>
            <p:cNvSpPr/>
            <p:nvPr/>
          </p:nvSpPr>
          <p:spPr>
            <a:xfrm>
              <a:off x="4061972" y="1321642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 h="0">
                  <a:moveTo>
                    <a:pt x="2023" y="0"/>
                  </a:moveTo>
                  <a:lnTo>
                    <a:pt x="3035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2" name="object 6082" descr=""/>
            <p:cNvSpPr/>
            <p:nvPr/>
          </p:nvSpPr>
          <p:spPr>
            <a:xfrm>
              <a:off x="4060960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1011" y="0"/>
                  </a:moveTo>
                  <a:lnTo>
                    <a:pt x="0" y="1011"/>
                  </a:lnTo>
                  <a:lnTo>
                    <a:pt x="6071" y="1011"/>
                  </a:lnTo>
                  <a:lnTo>
                    <a:pt x="1011" y="0"/>
                  </a:lnTo>
                  <a:close/>
                </a:path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3" name="object 6083" descr=""/>
            <p:cNvSpPr/>
            <p:nvPr/>
          </p:nvSpPr>
          <p:spPr>
            <a:xfrm>
              <a:off x="4060960" y="1321642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4047" y="0"/>
                  </a:moveTo>
                  <a:lnTo>
                    <a:pt x="1011" y="0"/>
                  </a:lnTo>
                  <a:lnTo>
                    <a:pt x="6071" y="1011"/>
                  </a:lnTo>
                  <a:lnTo>
                    <a:pt x="4047" y="0"/>
                  </a:lnTo>
                  <a:close/>
                </a:path>
                <a:path w="6350" h="1269">
                  <a:moveTo>
                    <a:pt x="1011" y="0"/>
                  </a:moveTo>
                  <a:lnTo>
                    <a:pt x="6071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4" name="object 6084" descr=""/>
            <p:cNvSpPr/>
            <p:nvPr/>
          </p:nvSpPr>
          <p:spPr>
            <a:xfrm>
              <a:off x="405893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5" name="object 6085" descr=""/>
            <p:cNvSpPr/>
            <p:nvPr/>
          </p:nvSpPr>
          <p:spPr>
            <a:xfrm>
              <a:off x="405893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2023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2023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6" name="object 6086" descr=""/>
            <p:cNvSpPr/>
            <p:nvPr/>
          </p:nvSpPr>
          <p:spPr>
            <a:xfrm>
              <a:off x="405792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7" name="object 6087" descr=""/>
            <p:cNvSpPr/>
            <p:nvPr/>
          </p:nvSpPr>
          <p:spPr>
            <a:xfrm>
              <a:off x="405792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88" name="object 6088" descr=""/>
            <p:cNvSpPr/>
            <p:nvPr/>
          </p:nvSpPr>
          <p:spPr>
            <a:xfrm>
              <a:off x="4056912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011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1011" y="0"/>
                  </a:lnTo>
                  <a:close/>
                </a:path>
                <a:path w="14604" h="1269">
                  <a:moveTo>
                    <a:pt x="12143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214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89" name="object 6089" descr=""/>
            <p:cNvSpPr/>
            <p:nvPr/>
          </p:nvSpPr>
          <p:spPr>
            <a:xfrm>
              <a:off x="4056913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2143" y="0"/>
                  </a:moveTo>
                  <a:lnTo>
                    <a:pt x="1011" y="0"/>
                  </a:lnTo>
                  <a:lnTo>
                    <a:pt x="14167" y="1011"/>
                  </a:lnTo>
                  <a:lnTo>
                    <a:pt x="12143" y="0"/>
                  </a:lnTo>
                  <a:close/>
                </a:path>
                <a:path w="14604" h="1269">
                  <a:moveTo>
                    <a:pt x="1011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0" name="object 6090" descr=""/>
            <p:cNvSpPr/>
            <p:nvPr/>
          </p:nvSpPr>
          <p:spPr>
            <a:xfrm>
              <a:off x="4054888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2023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2023" y="0"/>
                  </a:lnTo>
                  <a:close/>
                </a:path>
                <a:path w="17779" h="1269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1" name="object 6091" descr=""/>
            <p:cNvSpPr/>
            <p:nvPr/>
          </p:nvSpPr>
          <p:spPr>
            <a:xfrm>
              <a:off x="4054889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6191" y="0"/>
                  </a:moveTo>
                  <a:lnTo>
                    <a:pt x="2023" y="0"/>
                  </a:lnTo>
                  <a:lnTo>
                    <a:pt x="17203" y="1011"/>
                  </a:lnTo>
                  <a:lnTo>
                    <a:pt x="16191" y="0"/>
                  </a:lnTo>
                  <a:close/>
                </a:path>
                <a:path w="17779" h="1269">
                  <a:moveTo>
                    <a:pt x="2023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2" name="object 6092" descr=""/>
            <p:cNvSpPr/>
            <p:nvPr/>
          </p:nvSpPr>
          <p:spPr>
            <a:xfrm>
              <a:off x="4053876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3" name="object 6093" descr=""/>
            <p:cNvSpPr/>
            <p:nvPr/>
          </p:nvSpPr>
          <p:spPr>
            <a:xfrm>
              <a:off x="4053877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4" name="object 6094" descr=""/>
            <p:cNvSpPr/>
            <p:nvPr/>
          </p:nvSpPr>
          <p:spPr>
            <a:xfrm>
              <a:off x="405286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5" name="object 6095" descr=""/>
            <p:cNvSpPr/>
            <p:nvPr/>
          </p:nvSpPr>
          <p:spPr>
            <a:xfrm>
              <a:off x="4052865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6" name="object 6096" descr=""/>
            <p:cNvSpPr/>
            <p:nvPr/>
          </p:nvSpPr>
          <p:spPr>
            <a:xfrm>
              <a:off x="4051853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7" name="object 6097" descr=""/>
            <p:cNvSpPr/>
            <p:nvPr/>
          </p:nvSpPr>
          <p:spPr>
            <a:xfrm>
              <a:off x="4051853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098" name="object 6098" descr=""/>
            <p:cNvSpPr/>
            <p:nvPr/>
          </p:nvSpPr>
          <p:spPr>
            <a:xfrm>
              <a:off x="4051853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099" name="object 6099" descr=""/>
            <p:cNvSpPr/>
            <p:nvPr/>
          </p:nvSpPr>
          <p:spPr>
            <a:xfrm>
              <a:off x="4051853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0" name="object 6100" descr=""/>
            <p:cNvSpPr/>
            <p:nvPr/>
          </p:nvSpPr>
          <p:spPr>
            <a:xfrm>
              <a:off x="405084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1" name="object 6101" descr=""/>
            <p:cNvSpPr/>
            <p:nvPr/>
          </p:nvSpPr>
          <p:spPr>
            <a:xfrm>
              <a:off x="4050841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2" name="object 6102" descr=""/>
            <p:cNvSpPr/>
            <p:nvPr/>
          </p:nvSpPr>
          <p:spPr>
            <a:xfrm>
              <a:off x="4050841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3" name="object 6103" descr=""/>
            <p:cNvSpPr/>
            <p:nvPr/>
          </p:nvSpPr>
          <p:spPr>
            <a:xfrm>
              <a:off x="4050841" y="13224517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5298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5298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6310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4" name="object 6104" descr=""/>
            <p:cNvSpPr/>
            <p:nvPr/>
          </p:nvSpPr>
          <p:spPr>
            <a:xfrm>
              <a:off x="404982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5" name="object 6105" descr=""/>
            <p:cNvSpPr/>
            <p:nvPr/>
          </p:nvSpPr>
          <p:spPr>
            <a:xfrm>
              <a:off x="4049829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6" name="object 6106" descr=""/>
            <p:cNvSpPr/>
            <p:nvPr/>
          </p:nvSpPr>
          <p:spPr>
            <a:xfrm>
              <a:off x="4049829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7" name="object 6107" descr=""/>
            <p:cNvSpPr/>
            <p:nvPr/>
          </p:nvSpPr>
          <p:spPr>
            <a:xfrm>
              <a:off x="4049829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7322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7322" y="0"/>
                  </a:lnTo>
                  <a:close/>
                </a:path>
                <a:path w="2857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08" name="object 6108" descr=""/>
            <p:cNvSpPr/>
            <p:nvPr/>
          </p:nvSpPr>
          <p:spPr>
            <a:xfrm>
              <a:off x="4048817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09" name="object 6109" descr=""/>
            <p:cNvSpPr/>
            <p:nvPr/>
          </p:nvSpPr>
          <p:spPr>
            <a:xfrm>
              <a:off x="4048817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0" name="object 6110" descr=""/>
            <p:cNvSpPr/>
            <p:nvPr/>
          </p:nvSpPr>
          <p:spPr>
            <a:xfrm>
              <a:off x="4048817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1" name="object 6111" descr=""/>
            <p:cNvSpPr/>
            <p:nvPr/>
          </p:nvSpPr>
          <p:spPr>
            <a:xfrm>
              <a:off x="4048817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2" name="object 6112" descr=""/>
            <p:cNvSpPr/>
            <p:nvPr/>
          </p:nvSpPr>
          <p:spPr>
            <a:xfrm>
              <a:off x="4048817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3" name="object 6113" descr=""/>
            <p:cNvSpPr/>
            <p:nvPr/>
          </p:nvSpPr>
          <p:spPr>
            <a:xfrm>
              <a:off x="4048817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4" name="object 6114" descr=""/>
            <p:cNvSpPr/>
            <p:nvPr/>
          </p:nvSpPr>
          <p:spPr>
            <a:xfrm>
              <a:off x="4048817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1011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5" name="object 6115" descr=""/>
            <p:cNvSpPr/>
            <p:nvPr/>
          </p:nvSpPr>
          <p:spPr>
            <a:xfrm>
              <a:off x="4048817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6" name="object 6116" descr=""/>
            <p:cNvSpPr/>
            <p:nvPr/>
          </p:nvSpPr>
          <p:spPr>
            <a:xfrm>
              <a:off x="4049829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7" name="object 6117" descr=""/>
            <p:cNvSpPr/>
            <p:nvPr/>
          </p:nvSpPr>
          <p:spPr>
            <a:xfrm>
              <a:off x="4049829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18" name="object 6118" descr=""/>
            <p:cNvSpPr/>
            <p:nvPr/>
          </p:nvSpPr>
          <p:spPr>
            <a:xfrm>
              <a:off x="404982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1011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19" name="object 6119" descr=""/>
            <p:cNvSpPr/>
            <p:nvPr/>
          </p:nvSpPr>
          <p:spPr>
            <a:xfrm>
              <a:off x="4049829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1011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0" name="object 6120" descr=""/>
            <p:cNvSpPr/>
            <p:nvPr/>
          </p:nvSpPr>
          <p:spPr>
            <a:xfrm>
              <a:off x="4050841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1" name="object 6121" descr=""/>
            <p:cNvSpPr/>
            <p:nvPr/>
          </p:nvSpPr>
          <p:spPr>
            <a:xfrm>
              <a:off x="4050841" y="13236661"/>
              <a:ext cx="26670" cy="1270"/>
            </a:xfrm>
            <a:custGeom>
              <a:avLst/>
              <a:gdLst/>
              <a:ahLst/>
              <a:cxnLst/>
              <a:rect l="l" t="t" r="r" b="b"/>
              <a:pathLst>
                <a:path w="26670" h="1269">
                  <a:moveTo>
                    <a:pt x="26310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6310" y="0"/>
                  </a:lnTo>
                  <a:close/>
                </a:path>
                <a:path w="2667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2" name="object 6122" descr=""/>
            <p:cNvSpPr/>
            <p:nvPr/>
          </p:nvSpPr>
          <p:spPr>
            <a:xfrm>
              <a:off x="405084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3" name="object 6123" descr=""/>
            <p:cNvSpPr/>
            <p:nvPr/>
          </p:nvSpPr>
          <p:spPr>
            <a:xfrm>
              <a:off x="4050841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4" name="object 6124" descr=""/>
            <p:cNvSpPr/>
            <p:nvPr/>
          </p:nvSpPr>
          <p:spPr>
            <a:xfrm>
              <a:off x="4051853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5" name="object 6125" descr=""/>
            <p:cNvSpPr/>
            <p:nvPr/>
          </p:nvSpPr>
          <p:spPr>
            <a:xfrm>
              <a:off x="4051853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6" name="object 6126" descr=""/>
            <p:cNvSpPr/>
            <p:nvPr/>
          </p:nvSpPr>
          <p:spPr>
            <a:xfrm>
              <a:off x="4051853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7" name="object 6127" descr=""/>
            <p:cNvSpPr/>
            <p:nvPr/>
          </p:nvSpPr>
          <p:spPr>
            <a:xfrm>
              <a:off x="4051853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28" name="object 6128" descr=""/>
            <p:cNvSpPr/>
            <p:nvPr/>
          </p:nvSpPr>
          <p:spPr>
            <a:xfrm>
              <a:off x="405286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29" name="object 6129" descr=""/>
            <p:cNvSpPr/>
            <p:nvPr/>
          </p:nvSpPr>
          <p:spPr>
            <a:xfrm>
              <a:off x="4052865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0" name="object 6130" descr=""/>
            <p:cNvSpPr/>
            <p:nvPr/>
          </p:nvSpPr>
          <p:spPr>
            <a:xfrm>
              <a:off x="4053876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1" name="object 6131" descr=""/>
            <p:cNvSpPr/>
            <p:nvPr/>
          </p:nvSpPr>
          <p:spPr>
            <a:xfrm>
              <a:off x="4053877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2" name="object 6132" descr=""/>
            <p:cNvSpPr/>
            <p:nvPr/>
          </p:nvSpPr>
          <p:spPr>
            <a:xfrm>
              <a:off x="4054888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2023" y="1011"/>
                  </a:lnTo>
                  <a:lnTo>
                    <a:pt x="16191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3" name="object 6133" descr=""/>
            <p:cNvSpPr/>
            <p:nvPr/>
          </p:nvSpPr>
          <p:spPr>
            <a:xfrm>
              <a:off x="4054889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6191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6191" y="1011"/>
                  </a:lnTo>
                  <a:lnTo>
                    <a:pt x="2023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4" name="object 6134" descr=""/>
            <p:cNvSpPr/>
            <p:nvPr/>
          </p:nvSpPr>
          <p:spPr>
            <a:xfrm>
              <a:off x="4056913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5" name="object 6135" descr=""/>
            <p:cNvSpPr/>
            <p:nvPr/>
          </p:nvSpPr>
          <p:spPr>
            <a:xfrm>
              <a:off x="4056913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2143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2143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6" name="object 6136" descr=""/>
            <p:cNvSpPr/>
            <p:nvPr/>
          </p:nvSpPr>
          <p:spPr>
            <a:xfrm>
              <a:off x="405792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7" name="object 6137" descr=""/>
            <p:cNvSpPr/>
            <p:nvPr/>
          </p:nvSpPr>
          <p:spPr>
            <a:xfrm>
              <a:off x="405792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38" name="object 6138" descr=""/>
            <p:cNvSpPr/>
            <p:nvPr/>
          </p:nvSpPr>
          <p:spPr>
            <a:xfrm>
              <a:off x="405893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39" name="object 6139" descr=""/>
            <p:cNvSpPr/>
            <p:nvPr/>
          </p:nvSpPr>
          <p:spPr>
            <a:xfrm>
              <a:off x="405893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0" name="object 6140" descr=""/>
            <p:cNvSpPr/>
            <p:nvPr/>
          </p:nvSpPr>
          <p:spPr>
            <a:xfrm>
              <a:off x="4060960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1" name="object 6141" descr=""/>
            <p:cNvSpPr/>
            <p:nvPr/>
          </p:nvSpPr>
          <p:spPr>
            <a:xfrm>
              <a:off x="4060960" y="1324475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0" y="0"/>
                  </a:moveTo>
                  <a:lnTo>
                    <a:pt x="101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  <a:path w="4445" h="0">
                  <a:moveTo>
                    <a:pt x="1011" y="0"/>
                  </a:moveTo>
                  <a:lnTo>
                    <a:pt x="4047" y="0"/>
                  </a:lnTo>
                  <a:lnTo>
                    <a:pt x="3035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2" name="object 6142" descr=""/>
            <p:cNvSpPr/>
            <p:nvPr/>
          </p:nvSpPr>
          <p:spPr>
            <a:xfrm>
              <a:off x="4060960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6071" y="0"/>
                  </a:moveTo>
                  <a:lnTo>
                    <a:pt x="0" y="0"/>
                  </a:lnTo>
                  <a:lnTo>
                    <a:pt x="607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3" name="object 6143" descr=""/>
            <p:cNvSpPr/>
            <p:nvPr/>
          </p:nvSpPr>
          <p:spPr>
            <a:xfrm>
              <a:off x="4060960" y="13244756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 h="0">
                  <a:moveTo>
                    <a:pt x="0" y="0"/>
                  </a:moveTo>
                  <a:lnTo>
                    <a:pt x="6071" y="0"/>
                  </a:lnTo>
                  <a:lnTo>
                    <a:pt x="4047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4" name="object 6144" descr=""/>
            <p:cNvSpPr/>
            <p:nvPr/>
          </p:nvSpPr>
          <p:spPr>
            <a:xfrm>
              <a:off x="4183406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5" name="object 6145" descr=""/>
            <p:cNvSpPr/>
            <p:nvPr/>
          </p:nvSpPr>
          <p:spPr>
            <a:xfrm>
              <a:off x="419555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6" name="object 6146" descr=""/>
            <p:cNvSpPr/>
            <p:nvPr/>
          </p:nvSpPr>
          <p:spPr>
            <a:xfrm>
              <a:off x="4195550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7" name="object 6147" descr=""/>
            <p:cNvSpPr/>
            <p:nvPr/>
          </p:nvSpPr>
          <p:spPr>
            <a:xfrm>
              <a:off x="4194538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48" name="object 6148" descr=""/>
            <p:cNvSpPr/>
            <p:nvPr/>
          </p:nvSpPr>
          <p:spPr>
            <a:xfrm>
              <a:off x="4194538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20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49" name="object 6149" descr=""/>
            <p:cNvSpPr/>
            <p:nvPr/>
          </p:nvSpPr>
          <p:spPr>
            <a:xfrm>
              <a:off x="419352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0" name="object 6150" descr=""/>
            <p:cNvSpPr/>
            <p:nvPr/>
          </p:nvSpPr>
          <p:spPr>
            <a:xfrm>
              <a:off x="4193526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1" name="object 6151" descr=""/>
            <p:cNvSpPr/>
            <p:nvPr/>
          </p:nvSpPr>
          <p:spPr>
            <a:xfrm>
              <a:off x="419251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2" name="object 6152" descr=""/>
            <p:cNvSpPr/>
            <p:nvPr/>
          </p:nvSpPr>
          <p:spPr>
            <a:xfrm>
              <a:off x="4192514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3" name="object 6153" descr=""/>
            <p:cNvSpPr/>
            <p:nvPr/>
          </p:nvSpPr>
          <p:spPr>
            <a:xfrm>
              <a:off x="419049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4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4" name="object 6154" descr=""/>
            <p:cNvSpPr/>
            <p:nvPr/>
          </p:nvSpPr>
          <p:spPr>
            <a:xfrm>
              <a:off x="4190490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69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5" name="object 6155" descr=""/>
            <p:cNvSpPr/>
            <p:nvPr/>
          </p:nvSpPr>
          <p:spPr>
            <a:xfrm>
              <a:off x="4189478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6" name="object 6156" descr=""/>
            <p:cNvSpPr/>
            <p:nvPr/>
          </p:nvSpPr>
          <p:spPr>
            <a:xfrm>
              <a:off x="4189478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7" name="object 6157" descr=""/>
            <p:cNvSpPr/>
            <p:nvPr/>
          </p:nvSpPr>
          <p:spPr>
            <a:xfrm>
              <a:off x="4188466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58" name="object 6158" descr=""/>
            <p:cNvSpPr/>
            <p:nvPr/>
          </p:nvSpPr>
          <p:spPr>
            <a:xfrm>
              <a:off x="4188466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59" name="object 6159" descr=""/>
            <p:cNvSpPr/>
            <p:nvPr/>
          </p:nvSpPr>
          <p:spPr>
            <a:xfrm>
              <a:off x="4187454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0" name="object 6160" descr=""/>
            <p:cNvSpPr/>
            <p:nvPr/>
          </p:nvSpPr>
          <p:spPr>
            <a:xfrm>
              <a:off x="4187454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1" name="object 6161" descr=""/>
            <p:cNvSpPr/>
            <p:nvPr/>
          </p:nvSpPr>
          <p:spPr>
            <a:xfrm>
              <a:off x="4186442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1011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1011" y="0"/>
                  </a:lnTo>
                  <a:close/>
                </a:path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2" name="object 6162" descr=""/>
            <p:cNvSpPr/>
            <p:nvPr/>
          </p:nvSpPr>
          <p:spPr>
            <a:xfrm>
              <a:off x="4186442" y="1322148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262" y="0"/>
                  </a:moveTo>
                  <a:lnTo>
                    <a:pt x="1011" y="0"/>
                  </a:lnTo>
                  <a:lnTo>
                    <a:pt x="23274" y="1011"/>
                  </a:lnTo>
                  <a:lnTo>
                    <a:pt x="22262" y="0"/>
                  </a:lnTo>
                  <a:close/>
                </a:path>
                <a:path w="23495" h="1269">
                  <a:moveTo>
                    <a:pt x="1011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3" name="object 6163" descr=""/>
            <p:cNvSpPr/>
            <p:nvPr/>
          </p:nvSpPr>
          <p:spPr>
            <a:xfrm>
              <a:off x="4186442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4" name="object 6164" descr=""/>
            <p:cNvSpPr/>
            <p:nvPr/>
          </p:nvSpPr>
          <p:spPr>
            <a:xfrm>
              <a:off x="4186442" y="1322249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5" name="object 6165" descr=""/>
            <p:cNvSpPr/>
            <p:nvPr/>
          </p:nvSpPr>
          <p:spPr>
            <a:xfrm>
              <a:off x="418543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1011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1011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6" name="object 6166" descr=""/>
            <p:cNvSpPr/>
            <p:nvPr/>
          </p:nvSpPr>
          <p:spPr>
            <a:xfrm>
              <a:off x="418543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1011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1011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7" name="object 6167" descr=""/>
            <p:cNvSpPr/>
            <p:nvPr/>
          </p:nvSpPr>
          <p:spPr>
            <a:xfrm>
              <a:off x="4184418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68" name="object 6168" descr=""/>
            <p:cNvSpPr/>
            <p:nvPr/>
          </p:nvSpPr>
          <p:spPr>
            <a:xfrm>
              <a:off x="4184418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69" name="object 6169" descr=""/>
            <p:cNvSpPr/>
            <p:nvPr/>
          </p:nvSpPr>
          <p:spPr>
            <a:xfrm>
              <a:off x="418441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0" name="object 6170" descr=""/>
            <p:cNvSpPr/>
            <p:nvPr/>
          </p:nvSpPr>
          <p:spPr>
            <a:xfrm>
              <a:off x="418441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1" name="object 6171" descr=""/>
            <p:cNvSpPr/>
            <p:nvPr/>
          </p:nvSpPr>
          <p:spPr>
            <a:xfrm>
              <a:off x="4184418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2" name="object 6172" descr=""/>
            <p:cNvSpPr/>
            <p:nvPr/>
          </p:nvSpPr>
          <p:spPr>
            <a:xfrm>
              <a:off x="4184418" y="13226541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3" name="object 6173" descr=""/>
            <p:cNvSpPr/>
            <p:nvPr/>
          </p:nvSpPr>
          <p:spPr>
            <a:xfrm>
              <a:off x="4183406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1011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1011" y="0"/>
                  </a:lnTo>
                  <a:close/>
                </a:path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4" name="object 6174" descr=""/>
            <p:cNvSpPr/>
            <p:nvPr/>
          </p:nvSpPr>
          <p:spPr>
            <a:xfrm>
              <a:off x="4183406" y="13228565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8334" y="0"/>
                  </a:moveTo>
                  <a:lnTo>
                    <a:pt x="1011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69">
                  <a:moveTo>
                    <a:pt x="1011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5" name="object 6175" descr=""/>
            <p:cNvSpPr/>
            <p:nvPr/>
          </p:nvSpPr>
          <p:spPr>
            <a:xfrm>
              <a:off x="4183406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6" name="object 6176" descr=""/>
            <p:cNvSpPr/>
            <p:nvPr/>
          </p:nvSpPr>
          <p:spPr>
            <a:xfrm>
              <a:off x="4183406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7" name="object 6177" descr=""/>
            <p:cNvSpPr/>
            <p:nvPr/>
          </p:nvSpPr>
          <p:spPr>
            <a:xfrm>
              <a:off x="4183406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9346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78" name="object 6178" descr=""/>
            <p:cNvSpPr/>
            <p:nvPr/>
          </p:nvSpPr>
          <p:spPr>
            <a:xfrm>
              <a:off x="4183406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9346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9346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79" name="object 6179" descr=""/>
            <p:cNvSpPr/>
            <p:nvPr/>
          </p:nvSpPr>
          <p:spPr>
            <a:xfrm>
              <a:off x="4183406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0" name="object 6180" descr=""/>
            <p:cNvSpPr/>
            <p:nvPr/>
          </p:nvSpPr>
          <p:spPr>
            <a:xfrm>
              <a:off x="4183406" y="1323261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9346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9346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1" name="object 6181" descr=""/>
            <p:cNvSpPr/>
            <p:nvPr/>
          </p:nvSpPr>
          <p:spPr>
            <a:xfrm>
              <a:off x="4184418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2" name="object 6182" descr=""/>
            <p:cNvSpPr/>
            <p:nvPr/>
          </p:nvSpPr>
          <p:spPr>
            <a:xfrm>
              <a:off x="4184418" y="1323362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3" name="object 6183" descr=""/>
            <p:cNvSpPr/>
            <p:nvPr/>
          </p:nvSpPr>
          <p:spPr>
            <a:xfrm>
              <a:off x="418441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4" name="object 6184" descr=""/>
            <p:cNvSpPr/>
            <p:nvPr/>
          </p:nvSpPr>
          <p:spPr>
            <a:xfrm>
              <a:off x="418441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5" name="object 6185" descr=""/>
            <p:cNvSpPr/>
            <p:nvPr/>
          </p:nvSpPr>
          <p:spPr>
            <a:xfrm>
              <a:off x="4184418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6" name="object 6186" descr=""/>
            <p:cNvSpPr/>
            <p:nvPr/>
          </p:nvSpPr>
          <p:spPr>
            <a:xfrm>
              <a:off x="4184418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7" name="object 6187" descr=""/>
            <p:cNvSpPr/>
            <p:nvPr/>
          </p:nvSpPr>
          <p:spPr>
            <a:xfrm>
              <a:off x="418543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1011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88" name="object 6188" descr=""/>
            <p:cNvSpPr/>
            <p:nvPr/>
          </p:nvSpPr>
          <p:spPr>
            <a:xfrm>
              <a:off x="418543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89" name="object 6189" descr=""/>
            <p:cNvSpPr/>
            <p:nvPr/>
          </p:nvSpPr>
          <p:spPr>
            <a:xfrm>
              <a:off x="4186442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0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0" name="object 6190" descr=""/>
            <p:cNvSpPr/>
            <p:nvPr/>
          </p:nvSpPr>
          <p:spPr>
            <a:xfrm>
              <a:off x="4186442" y="1323868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327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1" name="object 6191" descr=""/>
            <p:cNvSpPr/>
            <p:nvPr/>
          </p:nvSpPr>
          <p:spPr>
            <a:xfrm>
              <a:off x="4186442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2" name="object 6192" descr=""/>
            <p:cNvSpPr/>
            <p:nvPr/>
          </p:nvSpPr>
          <p:spPr>
            <a:xfrm>
              <a:off x="4186442" y="13239696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3274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3274" y="0"/>
                  </a:lnTo>
                  <a:close/>
                </a:path>
                <a:path w="23495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3" name="object 6193" descr=""/>
            <p:cNvSpPr/>
            <p:nvPr/>
          </p:nvSpPr>
          <p:spPr>
            <a:xfrm>
              <a:off x="4187454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4" name="object 6194" descr=""/>
            <p:cNvSpPr/>
            <p:nvPr/>
          </p:nvSpPr>
          <p:spPr>
            <a:xfrm>
              <a:off x="4187454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5" name="object 6195" descr=""/>
            <p:cNvSpPr/>
            <p:nvPr/>
          </p:nvSpPr>
          <p:spPr>
            <a:xfrm>
              <a:off x="4188466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6" name="object 6196" descr=""/>
            <p:cNvSpPr/>
            <p:nvPr/>
          </p:nvSpPr>
          <p:spPr>
            <a:xfrm>
              <a:off x="4188466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7" name="object 6197" descr=""/>
            <p:cNvSpPr/>
            <p:nvPr/>
          </p:nvSpPr>
          <p:spPr>
            <a:xfrm>
              <a:off x="4189478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198" name="object 6198" descr=""/>
            <p:cNvSpPr/>
            <p:nvPr/>
          </p:nvSpPr>
          <p:spPr>
            <a:xfrm>
              <a:off x="4189478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199" name="object 6199" descr=""/>
            <p:cNvSpPr/>
            <p:nvPr/>
          </p:nvSpPr>
          <p:spPr>
            <a:xfrm>
              <a:off x="419049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0" name="object 6200" descr=""/>
            <p:cNvSpPr/>
            <p:nvPr/>
          </p:nvSpPr>
          <p:spPr>
            <a:xfrm>
              <a:off x="4190490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1" name="object 6201" descr=""/>
            <p:cNvSpPr/>
            <p:nvPr/>
          </p:nvSpPr>
          <p:spPr>
            <a:xfrm>
              <a:off x="419251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2" name="object 6202" descr=""/>
            <p:cNvSpPr/>
            <p:nvPr/>
          </p:nvSpPr>
          <p:spPr>
            <a:xfrm>
              <a:off x="4192514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3" name="object 6203" descr=""/>
            <p:cNvSpPr/>
            <p:nvPr/>
          </p:nvSpPr>
          <p:spPr>
            <a:xfrm>
              <a:off x="419352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4" name="object 6204" descr=""/>
            <p:cNvSpPr/>
            <p:nvPr/>
          </p:nvSpPr>
          <p:spPr>
            <a:xfrm>
              <a:off x="4193526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5" name="object 6205" descr=""/>
            <p:cNvSpPr/>
            <p:nvPr/>
          </p:nvSpPr>
          <p:spPr>
            <a:xfrm>
              <a:off x="419453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6" name="object 6206" descr=""/>
            <p:cNvSpPr/>
            <p:nvPr/>
          </p:nvSpPr>
          <p:spPr>
            <a:xfrm>
              <a:off x="4194538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7" name="object 6207" descr=""/>
            <p:cNvSpPr/>
            <p:nvPr/>
          </p:nvSpPr>
          <p:spPr>
            <a:xfrm>
              <a:off x="4194538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08" name="object 6208" descr=""/>
            <p:cNvSpPr/>
            <p:nvPr/>
          </p:nvSpPr>
          <p:spPr>
            <a:xfrm>
              <a:off x="4194538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09" name="object 6209" descr=""/>
            <p:cNvSpPr/>
            <p:nvPr/>
          </p:nvSpPr>
          <p:spPr>
            <a:xfrm>
              <a:off x="4317996" y="13215410"/>
              <a:ext cx="29845" cy="29845"/>
            </a:xfrm>
            <a:custGeom>
              <a:avLst/>
              <a:gdLst/>
              <a:ahLst/>
              <a:cxnLst/>
              <a:rect l="l" t="t" r="r" b="b"/>
              <a:pathLst>
                <a:path w="29845" h="29844">
                  <a:moveTo>
                    <a:pt x="29346" y="14673"/>
                  </a:moveTo>
                  <a:lnTo>
                    <a:pt x="29346" y="6569"/>
                  </a:lnTo>
                  <a:lnTo>
                    <a:pt x="22777" y="0"/>
                  </a:lnTo>
                  <a:lnTo>
                    <a:pt x="14673" y="0"/>
                  </a:lnTo>
                  <a:lnTo>
                    <a:pt x="6569" y="0"/>
                  </a:lnTo>
                  <a:lnTo>
                    <a:pt x="0" y="6569"/>
                  </a:lnTo>
                  <a:lnTo>
                    <a:pt x="0" y="14673"/>
                  </a:lnTo>
                  <a:lnTo>
                    <a:pt x="0" y="22777"/>
                  </a:lnTo>
                  <a:lnTo>
                    <a:pt x="6569" y="29346"/>
                  </a:lnTo>
                  <a:lnTo>
                    <a:pt x="14673" y="29346"/>
                  </a:lnTo>
                  <a:lnTo>
                    <a:pt x="22777" y="29346"/>
                  </a:lnTo>
                  <a:lnTo>
                    <a:pt x="29346" y="22777"/>
                  </a:lnTo>
                  <a:lnTo>
                    <a:pt x="29346" y="14673"/>
                  </a:lnTo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0" name="object 6210" descr=""/>
            <p:cNvSpPr/>
            <p:nvPr/>
          </p:nvSpPr>
          <p:spPr>
            <a:xfrm>
              <a:off x="4330139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4047" y="0"/>
                  </a:moveTo>
                  <a:lnTo>
                    <a:pt x="0" y="0"/>
                  </a:lnTo>
                  <a:lnTo>
                    <a:pt x="3035" y="0"/>
                  </a:lnTo>
                  <a:lnTo>
                    <a:pt x="404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1" name="object 6211" descr=""/>
            <p:cNvSpPr/>
            <p:nvPr/>
          </p:nvSpPr>
          <p:spPr>
            <a:xfrm>
              <a:off x="4330139" y="1321642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 h="0">
                  <a:moveTo>
                    <a:pt x="3035" y="0"/>
                  </a:moveTo>
                  <a:lnTo>
                    <a:pt x="4047" y="0"/>
                  </a:lnTo>
                  <a:lnTo>
                    <a:pt x="0" y="0"/>
                  </a:lnTo>
                  <a:lnTo>
                    <a:pt x="3035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2" name="object 6212" descr=""/>
            <p:cNvSpPr/>
            <p:nvPr/>
          </p:nvSpPr>
          <p:spPr>
            <a:xfrm>
              <a:off x="4329127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1011" y="0"/>
                  </a:moveTo>
                  <a:lnTo>
                    <a:pt x="0" y="1011"/>
                  </a:lnTo>
                  <a:lnTo>
                    <a:pt x="7083" y="1011"/>
                  </a:lnTo>
                  <a:lnTo>
                    <a:pt x="1011" y="0"/>
                  </a:lnTo>
                  <a:close/>
                </a:path>
                <a:path w="7620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3" name="object 6213" descr=""/>
            <p:cNvSpPr/>
            <p:nvPr/>
          </p:nvSpPr>
          <p:spPr>
            <a:xfrm>
              <a:off x="4329127" y="1321642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5059" y="0"/>
                  </a:moveTo>
                  <a:lnTo>
                    <a:pt x="1011" y="0"/>
                  </a:lnTo>
                  <a:lnTo>
                    <a:pt x="7083" y="1011"/>
                  </a:lnTo>
                  <a:lnTo>
                    <a:pt x="5059" y="0"/>
                  </a:lnTo>
                  <a:close/>
                </a:path>
                <a:path w="7620" h="1269">
                  <a:moveTo>
                    <a:pt x="1011" y="0"/>
                  </a:moveTo>
                  <a:lnTo>
                    <a:pt x="708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4" name="object 6214" descr=""/>
            <p:cNvSpPr/>
            <p:nvPr/>
          </p:nvSpPr>
          <p:spPr>
            <a:xfrm>
              <a:off x="4328115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5" name="object 6215" descr=""/>
            <p:cNvSpPr/>
            <p:nvPr/>
          </p:nvSpPr>
          <p:spPr>
            <a:xfrm>
              <a:off x="4328115" y="1321743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8095" y="0"/>
                  </a:moveTo>
                  <a:lnTo>
                    <a:pt x="1011" y="0"/>
                  </a:lnTo>
                  <a:lnTo>
                    <a:pt x="9107" y="0"/>
                  </a:lnTo>
                  <a:lnTo>
                    <a:pt x="8095" y="0"/>
                  </a:lnTo>
                  <a:close/>
                </a:path>
                <a:path w="9525" h="0">
                  <a:moveTo>
                    <a:pt x="1011" y="0"/>
                  </a:moveTo>
                  <a:lnTo>
                    <a:pt x="9107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6" name="object 6216" descr=""/>
            <p:cNvSpPr/>
            <p:nvPr/>
          </p:nvSpPr>
          <p:spPr>
            <a:xfrm>
              <a:off x="4327103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7" name="object 6217" descr=""/>
            <p:cNvSpPr/>
            <p:nvPr/>
          </p:nvSpPr>
          <p:spPr>
            <a:xfrm>
              <a:off x="4327103" y="13217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 h="0">
                  <a:moveTo>
                    <a:pt x="10119" y="0"/>
                  </a:moveTo>
                  <a:lnTo>
                    <a:pt x="1011" y="0"/>
                  </a:lnTo>
                  <a:lnTo>
                    <a:pt x="11131" y="0"/>
                  </a:lnTo>
                  <a:lnTo>
                    <a:pt x="10119" y="0"/>
                  </a:lnTo>
                  <a:close/>
                </a:path>
                <a:path w="11429" h="0">
                  <a:moveTo>
                    <a:pt x="1011" y="0"/>
                  </a:moveTo>
                  <a:lnTo>
                    <a:pt x="11131" y="0"/>
                  </a:lnTo>
                  <a:lnTo>
                    <a:pt x="0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18" name="object 6218" descr=""/>
            <p:cNvSpPr/>
            <p:nvPr/>
          </p:nvSpPr>
          <p:spPr>
            <a:xfrm>
              <a:off x="4325079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2023" y="0"/>
                  </a:moveTo>
                  <a:lnTo>
                    <a:pt x="0" y="1011"/>
                  </a:lnTo>
                  <a:lnTo>
                    <a:pt x="14167" y="1011"/>
                  </a:lnTo>
                  <a:lnTo>
                    <a:pt x="2023" y="0"/>
                  </a:lnTo>
                  <a:close/>
                </a:path>
                <a:path w="14604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19" name="object 6219" descr=""/>
            <p:cNvSpPr/>
            <p:nvPr/>
          </p:nvSpPr>
          <p:spPr>
            <a:xfrm>
              <a:off x="4325079" y="13217433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69">
                  <a:moveTo>
                    <a:pt x="13155" y="0"/>
                  </a:moveTo>
                  <a:lnTo>
                    <a:pt x="2023" y="0"/>
                  </a:lnTo>
                  <a:lnTo>
                    <a:pt x="14167" y="1011"/>
                  </a:lnTo>
                  <a:lnTo>
                    <a:pt x="13155" y="0"/>
                  </a:lnTo>
                  <a:close/>
                </a:path>
                <a:path w="14604" h="1269">
                  <a:moveTo>
                    <a:pt x="2023" y="0"/>
                  </a:moveTo>
                  <a:lnTo>
                    <a:pt x="14167" y="1011"/>
                  </a:lnTo>
                  <a:lnTo>
                    <a:pt x="0" y="1011"/>
                  </a:lnTo>
                  <a:lnTo>
                    <a:pt x="2023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0" name="object 6220" descr=""/>
            <p:cNvSpPr/>
            <p:nvPr/>
          </p:nvSpPr>
          <p:spPr>
            <a:xfrm>
              <a:off x="4324068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011" y="0"/>
                  </a:moveTo>
                  <a:lnTo>
                    <a:pt x="0" y="1011"/>
                  </a:lnTo>
                  <a:lnTo>
                    <a:pt x="17203" y="1011"/>
                  </a:lnTo>
                  <a:lnTo>
                    <a:pt x="1011" y="0"/>
                  </a:lnTo>
                  <a:close/>
                </a:path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1" name="object 6221" descr=""/>
            <p:cNvSpPr/>
            <p:nvPr/>
          </p:nvSpPr>
          <p:spPr>
            <a:xfrm>
              <a:off x="4324068" y="13218445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5179" y="0"/>
                  </a:moveTo>
                  <a:lnTo>
                    <a:pt x="1011" y="0"/>
                  </a:lnTo>
                  <a:lnTo>
                    <a:pt x="17203" y="1011"/>
                  </a:lnTo>
                  <a:lnTo>
                    <a:pt x="15179" y="0"/>
                  </a:lnTo>
                  <a:close/>
                </a:path>
                <a:path w="17779" h="1269">
                  <a:moveTo>
                    <a:pt x="1011" y="0"/>
                  </a:moveTo>
                  <a:lnTo>
                    <a:pt x="17203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2" name="object 6222" descr=""/>
            <p:cNvSpPr/>
            <p:nvPr/>
          </p:nvSpPr>
          <p:spPr>
            <a:xfrm>
              <a:off x="4323056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011" y="0"/>
                  </a:moveTo>
                  <a:lnTo>
                    <a:pt x="0" y="1011"/>
                  </a:lnTo>
                  <a:lnTo>
                    <a:pt x="19227" y="1011"/>
                  </a:lnTo>
                  <a:lnTo>
                    <a:pt x="1011" y="0"/>
                  </a:lnTo>
                  <a:close/>
                </a:path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3" name="object 6223" descr=""/>
            <p:cNvSpPr/>
            <p:nvPr/>
          </p:nvSpPr>
          <p:spPr>
            <a:xfrm>
              <a:off x="4323056" y="1321945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8215" y="0"/>
                  </a:moveTo>
                  <a:lnTo>
                    <a:pt x="1011" y="0"/>
                  </a:lnTo>
                  <a:lnTo>
                    <a:pt x="19227" y="1011"/>
                  </a:lnTo>
                  <a:lnTo>
                    <a:pt x="18215" y="0"/>
                  </a:lnTo>
                  <a:close/>
                </a:path>
                <a:path w="19685" h="1269">
                  <a:moveTo>
                    <a:pt x="1011" y="0"/>
                  </a:moveTo>
                  <a:lnTo>
                    <a:pt x="19227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4" name="object 6224" descr=""/>
            <p:cNvSpPr/>
            <p:nvPr/>
          </p:nvSpPr>
          <p:spPr>
            <a:xfrm>
              <a:off x="4322044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1011" y="0"/>
                  </a:moveTo>
                  <a:lnTo>
                    <a:pt x="0" y="1011"/>
                  </a:lnTo>
                  <a:lnTo>
                    <a:pt x="21250" y="1011"/>
                  </a:lnTo>
                  <a:lnTo>
                    <a:pt x="1011" y="0"/>
                  </a:lnTo>
                  <a:close/>
                </a:path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5" name="object 6225" descr=""/>
            <p:cNvSpPr/>
            <p:nvPr/>
          </p:nvSpPr>
          <p:spPr>
            <a:xfrm>
              <a:off x="4322044" y="13220469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0239" y="0"/>
                  </a:moveTo>
                  <a:lnTo>
                    <a:pt x="1011" y="0"/>
                  </a:lnTo>
                  <a:lnTo>
                    <a:pt x="21250" y="1011"/>
                  </a:lnTo>
                  <a:lnTo>
                    <a:pt x="20239" y="0"/>
                  </a:lnTo>
                  <a:close/>
                </a:path>
                <a:path w="21589" h="1269">
                  <a:moveTo>
                    <a:pt x="1011" y="0"/>
                  </a:moveTo>
                  <a:lnTo>
                    <a:pt x="21250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6" name="object 6226" descr=""/>
            <p:cNvSpPr/>
            <p:nvPr/>
          </p:nvSpPr>
          <p:spPr>
            <a:xfrm>
              <a:off x="432103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1011" y="0"/>
                  </a:moveTo>
                  <a:lnTo>
                    <a:pt x="0" y="1011"/>
                  </a:lnTo>
                  <a:lnTo>
                    <a:pt x="22262" y="1011"/>
                  </a:lnTo>
                  <a:lnTo>
                    <a:pt x="1011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7" name="object 6227" descr=""/>
            <p:cNvSpPr/>
            <p:nvPr/>
          </p:nvSpPr>
          <p:spPr>
            <a:xfrm>
              <a:off x="4321032" y="13221481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1011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1011" y="0"/>
                  </a:moveTo>
                  <a:lnTo>
                    <a:pt x="2226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28" name="object 6228" descr=""/>
            <p:cNvSpPr/>
            <p:nvPr/>
          </p:nvSpPr>
          <p:spPr>
            <a:xfrm>
              <a:off x="432002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1011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1011" y="0"/>
                  </a:lnTo>
                  <a:close/>
                </a:path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29" name="object 6229" descr=""/>
            <p:cNvSpPr/>
            <p:nvPr/>
          </p:nvSpPr>
          <p:spPr>
            <a:xfrm>
              <a:off x="4320020" y="13222493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3274" y="0"/>
                  </a:moveTo>
                  <a:lnTo>
                    <a:pt x="1011" y="0"/>
                  </a:lnTo>
                  <a:lnTo>
                    <a:pt x="24286" y="1011"/>
                  </a:lnTo>
                  <a:lnTo>
                    <a:pt x="23274" y="0"/>
                  </a:lnTo>
                  <a:close/>
                </a:path>
                <a:path w="24764" h="1269">
                  <a:moveTo>
                    <a:pt x="1011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0" name="object 6230" descr=""/>
            <p:cNvSpPr/>
            <p:nvPr/>
          </p:nvSpPr>
          <p:spPr>
            <a:xfrm>
              <a:off x="432002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5298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1" name="object 6231" descr=""/>
            <p:cNvSpPr/>
            <p:nvPr/>
          </p:nvSpPr>
          <p:spPr>
            <a:xfrm>
              <a:off x="4320020" y="13223505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286" y="0"/>
                  </a:moveTo>
                  <a:lnTo>
                    <a:pt x="0" y="0"/>
                  </a:lnTo>
                  <a:lnTo>
                    <a:pt x="25298" y="1011"/>
                  </a:lnTo>
                  <a:lnTo>
                    <a:pt x="24286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5298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2" name="object 6232" descr=""/>
            <p:cNvSpPr/>
            <p:nvPr/>
          </p:nvSpPr>
          <p:spPr>
            <a:xfrm>
              <a:off x="4319008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1011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1011" y="0"/>
                  </a:lnTo>
                  <a:close/>
                </a:path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3" name="object 6233" descr=""/>
            <p:cNvSpPr/>
            <p:nvPr/>
          </p:nvSpPr>
          <p:spPr>
            <a:xfrm>
              <a:off x="4319008" y="1322451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6310" y="0"/>
                  </a:moveTo>
                  <a:lnTo>
                    <a:pt x="1011" y="0"/>
                  </a:lnTo>
                  <a:lnTo>
                    <a:pt x="27322" y="1011"/>
                  </a:lnTo>
                  <a:lnTo>
                    <a:pt x="26310" y="0"/>
                  </a:lnTo>
                  <a:close/>
                </a:path>
                <a:path w="27939" h="1269">
                  <a:moveTo>
                    <a:pt x="1011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4" name="object 6234" descr=""/>
            <p:cNvSpPr/>
            <p:nvPr/>
          </p:nvSpPr>
          <p:spPr>
            <a:xfrm>
              <a:off x="431900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0" y="1011"/>
                  </a:lnTo>
                  <a:lnTo>
                    <a:pt x="27322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5" name="object 6235" descr=""/>
            <p:cNvSpPr/>
            <p:nvPr/>
          </p:nvSpPr>
          <p:spPr>
            <a:xfrm>
              <a:off x="4319008" y="1322552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7322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7322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6" name="object 6236" descr=""/>
            <p:cNvSpPr/>
            <p:nvPr/>
          </p:nvSpPr>
          <p:spPr>
            <a:xfrm>
              <a:off x="431799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1011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1011" y="0"/>
                  </a:lnTo>
                  <a:close/>
                </a:path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7" name="object 6237" descr=""/>
            <p:cNvSpPr/>
            <p:nvPr/>
          </p:nvSpPr>
          <p:spPr>
            <a:xfrm>
              <a:off x="4317996" y="13226541"/>
              <a:ext cx="28575" cy="2540"/>
            </a:xfrm>
            <a:custGeom>
              <a:avLst/>
              <a:gdLst/>
              <a:ahLst/>
              <a:cxnLst/>
              <a:rect l="l" t="t" r="r" b="b"/>
              <a:pathLst>
                <a:path w="28575" h="2540">
                  <a:moveTo>
                    <a:pt x="28334" y="0"/>
                  </a:moveTo>
                  <a:lnTo>
                    <a:pt x="1011" y="0"/>
                  </a:lnTo>
                  <a:lnTo>
                    <a:pt x="28334" y="2023"/>
                  </a:lnTo>
                  <a:lnTo>
                    <a:pt x="28334" y="0"/>
                  </a:lnTo>
                  <a:close/>
                </a:path>
                <a:path w="28575" h="2540">
                  <a:moveTo>
                    <a:pt x="1011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38" name="object 6238" descr=""/>
            <p:cNvSpPr/>
            <p:nvPr/>
          </p:nvSpPr>
          <p:spPr>
            <a:xfrm>
              <a:off x="431799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39" name="object 6239" descr=""/>
            <p:cNvSpPr/>
            <p:nvPr/>
          </p:nvSpPr>
          <p:spPr>
            <a:xfrm>
              <a:off x="4317996" y="1322856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0" name="object 6240" descr=""/>
            <p:cNvSpPr/>
            <p:nvPr/>
          </p:nvSpPr>
          <p:spPr>
            <a:xfrm>
              <a:off x="4317996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0" y="0"/>
                  </a:moveTo>
                  <a:lnTo>
                    <a:pt x="0" y="1011"/>
                  </a:lnTo>
                  <a:lnTo>
                    <a:pt x="29346" y="1011"/>
                  </a:lnTo>
                  <a:lnTo>
                    <a:pt x="0" y="0"/>
                  </a:lnTo>
                  <a:close/>
                </a:path>
                <a:path w="29845" h="1269">
                  <a:moveTo>
                    <a:pt x="28334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1" name="object 6241" descr=""/>
            <p:cNvSpPr/>
            <p:nvPr/>
          </p:nvSpPr>
          <p:spPr>
            <a:xfrm>
              <a:off x="4317996" y="1322957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28334" y="0"/>
                  </a:moveTo>
                  <a:lnTo>
                    <a:pt x="0" y="0"/>
                  </a:lnTo>
                  <a:lnTo>
                    <a:pt x="29346" y="1011"/>
                  </a:lnTo>
                  <a:lnTo>
                    <a:pt x="28334" y="0"/>
                  </a:lnTo>
                  <a:close/>
                </a:path>
                <a:path w="29845" h="1269">
                  <a:moveTo>
                    <a:pt x="0" y="0"/>
                  </a:moveTo>
                  <a:lnTo>
                    <a:pt x="2934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2" name="object 6242" descr=""/>
            <p:cNvSpPr/>
            <p:nvPr/>
          </p:nvSpPr>
          <p:spPr>
            <a:xfrm>
              <a:off x="4317996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0" y="0"/>
                  </a:moveTo>
                  <a:lnTo>
                    <a:pt x="0" y="2023"/>
                  </a:lnTo>
                  <a:lnTo>
                    <a:pt x="28334" y="2023"/>
                  </a:lnTo>
                  <a:lnTo>
                    <a:pt x="0" y="0"/>
                  </a:lnTo>
                  <a:close/>
                </a:path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934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3" name="object 6243" descr=""/>
            <p:cNvSpPr/>
            <p:nvPr/>
          </p:nvSpPr>
          <p:spPr>
            <a:xfrm>
              <a:off x="4317996" y="13230589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40">
                  <a:moveTo>
                    <a:pt x="29346" y="0"/>
                  </a:moveTo>
                  <a:lnTo>
                    <a:pt x="0" y="0"/>
                  </a:lnTo>
                  <a:lnTo>
                    <a:pt x="28334" y="2023"/>
                  </a:lnTo>
                  <a:lnTo>
                    <a:pt x="29346" y="0"/>
                  </a:lnTo>
                  <a:close/>
                </a:path>
                <a:path w="29845" h="2540">
                  <a:moveTo>
                    <a:pt x="0" y="0"/>
                  </a:moveTo>
                  <a:lnTo>
                    <a:pt x="28334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4" name="object 6244" descr=""/>
            <p:cNvSpPr/>
            <p:nvPr/>
          </p:nvSpPr>
          <p:spPr>
            <a:xfrm>
              <a:off x="431799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0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5" name="object 6245" descr=""/>
            <p:cNvSpPr/>
            <p:nvPr/>
          </p:nvSpPr>
          <p:spPr>
            <a:xfrm>
              <a:off x="4317996" y="13232613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6" name="object 6246" descr=""/>
            <p:cNvSpPr/>
            <p:nvPr/>
          </p:nvSpPr>
          <p:spPr>
            <a:xfrm>
              <a:off x="431799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1011" y="1011"/>
                  </a:lnTo>
                  <a:lnTo>
                    <a:pt x="28334" y="1011"/>
                  </a:lnTo>
                  <a:lnTo>
                    <a:pt x="0" y="0"/>
                  </a:lnTo>
                  <a:close/>
                </a:path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7" name="object 6247" descr=""/>
            <p:cNvSpPr/>
            <p:nvPr/>
          </p:nvSpPr>
          <p:spPr>
            <a:xfrm>
              <a:off x="4317996" y="1323362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28334" y="0"/>
                  </a:moveTo>
                  <a:lnTo>
                    <a:pt x="0" y="0"/>
                  </a:lnTo>
                  <a:lnTo>
                    <a:pt x="28334" y="1011"/>
                  </a:lnTo>
                  <a:lnTo>
                    <a:pt x="28334" y="0"/>
                  </a:lnTo>
                  <a:close/>
                </a:path>
                <a:path w="28575" h="1269">
                  <a:moveTo>
                    <a:pt x="0" y="0"/>
                  </a:moveTo>
                  <a:lnTo>
                    <a:pt x="2833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48" name="object 6248" descr=""/>
            <p:cNvSpPr/>
            <p:nvPr/>
          </p:nvSpPr>
          <p:spPr>
            <a:xfrm>
              <a:off x="431900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0" y="0"/>
                  </a:moveTo>
                  <a:lnTo>
                    <a:pt x="0" y="2023"/>
                  </a:lnTo>
                  <a:lnTo>
                    <a:pt x="27322" y="2023"/>
                  </a:lnTo>
                  <a:lnTo>
                    <a:pt x="0" y="0"/>
                  </a:lnTo>
                  <a:close/>
                </a:path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49" name="object 6249" descr=""/>
            <p:cNvSpPr/>
            <p:nvPr/>
          </p:nvSpPr>
          <p:spPr>
            <a:xfrm>
              <a:off x="4319008" y="13234637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40">
                  <a:moveTo>
                    <a:pt x="27322" y="0"/>
                  </a:moveTo>
                  <a:lnTo>
                    <a:pt x="0" y="0"/>
                  </a:lnTo>
                  <a:lnTo>
                    <a:pt x="27322" y="2023"/>
                  </a:lnTo>
                  <a:lnTo>
                    <a:pt x="27322" y="0"/>
                  </a:lnTo>
                  <a:close/>
                </a:path>
                <a:path w="27939" h="2540">
                  <a:moveTo>
                    <a:pt x="0" y="0"/>
                  </a:moveTo>
                  <a:lnTo>
                    <a:pt x="27322" y="2023"/>
                  </a:lnTo>
                  <a:lnTo>
                    <a:pt x="0" y="2023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0" name="object 6250" descr=""/>
            <p:cNvSpPr/>
            <p:nvPr/>
          </p:nvSpPr>
          <p:spPr>
            <a:xfrm>
              <a:off x="4319008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1011" y="1011"/>
                  </a:lnTo>
                  <a:lnTo>
                    <a:pt x="26310" y="1011"/>
                  </a:lnTo>
                  <a:lnTo>
                    <a:pt x="0" y="0"/>
                  </a:lnTo>
                  <a:close/>
                </a:path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1" name="object 6251" descr=""/>
            <p:cNvSpPr/>
            <p:nvPr/>
          </p:nvSpPr>
          <p:spPr>
            <a:xfrm>
              <a:off x="4319008" y="132366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27322" y="0"/>
                  </a:moveTo>
                  <a:lnTo>
                    <a:pt x="0" y="0"/>
                  </a:lnTo>
                  <a:lnTo>
                    <a:pt x="26310" y="1011"/>
                  </a:lnTo>
                  <a:lnTo>
                    <a:pt x="27322" y="0"/>
                  </a:lnTo>
                  <a:close/>
                </a:path>
                <a:path w="27939" h="1269">
                  <a:moveTo>
                    <a:pt x="0" y="0"/>
                  </a:moveTo>
                  <a:lnTo>
                    <a:pt x="26310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2" name="object 6252" descr=""/>
            <p:cNvSpPr/>
            <p:nvPr/>
          </p:nvSpPr>
          <p:spPr>
            <a:xfrm>
              <a:off x="432002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0"/>
                  </a:moveTo>
                  <a:lnTo>
                    <a:pt x="0" y="1011"/>
                  </a:lnTo>
                  <a:lnTo>
                    <a:pt x="24286" y="1011"/>
                  </a:lnTo>
                  <a:lnTo>
                    <a:pt x="0" y="0"/>
                  </a:lnTo>
                  <a:close/>
                </a:path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3" name="object 6253" descr=""/>
            <p:cNvSpPr/>
            <p:nvPr/>
          </p:nvSpPr>
          <p:spPr>
            <a:xfrm>
              <a:off x="4320020" y="13237672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298" y="0"/>
                  </a:moveTo>
                  <a:lnTo>
                    <a:pt x="0" y="0"/>
                  </a:lnTo>
                  <a:lnTo>
                    <a:pt x="24286" y="1011"/>
                  </a:lnTo>
                  <a:lnTo>
                    <a:pt x="25298" y="0"/>
                  </a:lnTo>
                  <a:close/>
                </a:path>
                <a:path w="25400" h="1269">
                  <a:moveTo>
                    <a:pt x="0" y="0"/>
                  </a:moveTo>
                  <a:lnTo>
                    <a:pt x="24286" y="1011"/>
                  </a:lnTo>
                  <a:lnTo>
                    <a:pt x="0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4" name="object 6254" descr=""/>
            <p:cNvSpPr/>
            <p:nvPr/>
          </p:nvSpPr>
          <p:spPr>
            <a:xfrm>
              <a:off x="432002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0" y="0"/>
                  </a:moveTo>
                  <a:lnTo>
                    <a:pt x="1011" y="1011"/>
                  </a:lnTo>
                  <a:lnTo>
                    <a:pt x="23274" y="1011"/>
                  </a:lnTo>
                  <a:lnTo>
                    <a:pt x="0" y="0"/>
                  </a:lnTo>
                  <a:close/>
                </a:path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5" name="object 6255" descr=""/>
            <p:cNvSpPr/>
            <p:nvPr/>
          </p:nvSpPr>
          <p:spPr>
            <a:xfrm>
              <a:off x="4320020" y="13238684"/>
              <a:ext cx="24765" cy="1270"/>
            </a:xfrm>
            <a:custGeom>
              <a:avLst/>
              <a:gdLst/>
              <a:ahLst/>
              <a:cxnLst/>
              <a:rect l="l" t="t" r="r" b="b"/>
              <a:pathLst>
                <a:path w="24764" h="1269">
                  <a:moveTo>
                    <a:pt x="24286" y="0"/>
                  </a:moveTo>
                  <a:lnTo>
                    <a:pt x="0" y="0"/>
                  </a:lnTo>
                  <a:lnTo>
                    <a:pt x="23274" y="1011"/>
                  </a:lnTo>
                  <a:lnTo>
                    <a:pt x="24286" y="0"/>
                  </a:lnTo>
                  <a:close/>
                </a:path>
                <a:path w="24764" h="1269">
                  <a:moveTo>
                    <a:pt x="0" y="0"/>
                  </a:moveTo>
                  <a:lnTo>
                    <a:pt x="23274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6" name="object 6256" descr=""/>
            <p:cNvSpPr/>
            <p:nvPr/>
          </p:nvSpPr>
          <p:spPr>
            <a:xfrm>
              <a:off x="432103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0" y="0"/>
                  </a:moveTo>
                  <a:lnTo>
                    <a:pt x="1011" y="1011"/>
                  </a:lnTo>
                  <a:lnTo>
                    <a:pt x="22262" y="1011"/>
                  </a:lnTo>
                  <a:lnTo>
                    <a:pt x="0" y="0"/>
                  </a:lnTo>
                  <a:close/>
                </a:path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7" name="object 6257" descr=""/>
            <p:cNvSpPr/>
            <p:nvPr/>
          </p:nvSpPr>
          <p:spPr>
            <a:xfrm>
              <a:off x="4321032" y="13239696"/>
              <a:ext cx="22860" cy="1270"/>
            </a:xfrm>
            <a:custGeom>
              <a:avLst/>
              <a:gdLst/>
              <a:ahLst/>
              <a:cxnLst/>
              <a:rect l="l" t="t" r="r" b="b"/>
              <a:pathLst>
                <a:path w="22860" h="1269">
                  <a:moveTo>
                    <a:pt x="22262" y="0"/>
                  </a:moveTo>
                  <a:lnTo>
                    <a:pt x="0" y="0"/>
                  </a:lnTo>
                  <a:lnTo>
                    <a:pt x="22262" y="1011"/>
                  </a:lnTo>
                  <a:lnTo>
                    <a:pt x="22262" y="0"/>
                  </a:lnTo>
                  <a:close/>
                </a:path>
                <a:path w="22860" h="1269">
                  <a:moveTo>
                    <a:pt x="0" y="0"/>
                  </a:moveTo>
                  <a:lnTo>
                    <a:pt x="22262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58" name="object 6258" descr=""/>
            <p:cNvSpPr/>
            <p:nvPr/>
          </p:nvSpPr>
          <p:spPr>
            <a:xfrm>
              <a:off x="4322044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0" y="0"/>
                  </a:moveTo>
                  <a:lnTo>
                    <a:pt x="1011" y="1011"/>
                  </a:lnTo>
                  <a:lnTo>
                    <a:pt x="20239" y="1011"/>
                  </a:lnTo>
                  <a:lnTo>
                    <a:pt x="0" y="0"/>
                  </a:lnTo>
                  <a:close/>
                </a:path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59" name="object 6259" descr=""/>
            <p:cNvSpPr/>
            <p:nvPr/>
          </p:nvSpPr>
          <p:spPr>
            <a:xfrm>
              <a:off x="4322044" y="13240708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250" y="0"/>
                  </a:moveTo>
                  <a:lnTo>
                    <a:pt x="0" y="0"/>
                  </a:lnTo>
                  <a:lnTo>
                    <a:pt x="20239" y="1011"/>
                  </a:lnTo>
                  <a:lnTo>
                    <a:pt x="21250" y="0"/>
                  </a:lnTo>
                  <a:close/>
                </a:path>
                <a:path w="21589" h="1269">
                  <a:moveTo>
                    <a:pt x="0" y="0"/>
                  </a:moveTo>
                  <a:lnTo>
                    <a:pt x="2023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0" name="object 6260" descr=""/>
            <p:cNvSpPr/>
            <p:nvPr/>
          </p:nvSpPr>
          <p:spPr>
            <a:xfrm>
              <a:off x="4323056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0" y="0"/>
                  </a:moveTo>
                  <a:lnTo>
                    <a:pt x="1011" y="1011"/>
                  </a:lnTo>
                  <a:lnTo>
                    <a:pt x="18215" y="1011"/>
                  </a:lnTo>
                  <a:lnTo>
                    <a:pt x="0" y="0"/>
                  </a:lnTo>
                  <a:close/>
                </a:path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1" name="object 6261" descr=""/>
            <p:cNvSpPr/>
            <p:nvPr/>
          </p:nvSpPr>
          <p:spPr>
            <a:xfrm>
              <a:off x="4323056" y="13241720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227" y="0"/>
                  </a:moveTo>
                  <a:lnTo>
                    <a:pt x="0" y="0"/>
                  </a:lnTo>
                  <a:lnTo>
                    <a:pt x="18215" y="1011"/>
                  </a:lnTo>
                  <a:lnTo>
                    <a:pt x="19227" y="0"/>
                  </a:lnTo>
                  <a:close/>
                </a:path>
                <a:path w="19685" h="1269">
                  <a:moveTo>
                    <a:pt x="0" y="0"/>
                  </a:moveTo>
                  <a:lnTo>
                    <a:pt x="18215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2" name="object 6262" descr=""/>
            <p:cNvSpPr/>
            <p:nvPr/>
          </p:nvSpPr>
          <p:spPr>
            <a:xfrm>
              <a:off x="4324068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0" y="0"/>
                  </a:moveTo>
                  <a:lnTo>
                    <a:pt x="1011" y="1011"/>
                  </a:lnTo>
                  <a:lnTo>
                    <a:pt x="15179" y="1011"/>
                  </a:lnTo>
                  <a:lnTo>
                    <a:pt x="0" y="0"/>
                  </a:lnTo>
                  <a:close/>
                </a:path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3" name="object 6263" descr=""/>
            <p:cNvSpPr/>
            <p:nvPr/>
          </p:nvSpPr>
          <p:spPr>
            <a:xfrm>
              <a:off x="4324068" y="13242732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69">
                  <a:moveTo>
                    <a:pt x="17203" y="0"/>
                  </a:moveTo>
                  <a:lnTo>
                    <a:pt x="0" y="0"/>
                  </a:lnTo>
                  <a:lnTo>
                    <a:pt x="15179" y="1011"/>
                  </a:lnTo>
                  <a:lnTo>
                    <a:pt x="17203" y="0"/>
                  </a:lnTo>
                  <a:close/>
                </a:path>
                <a:path w="17779" h="1269">
                  <a:moveTo>
                    <a:pt x="0" y="0"/>
                  </a:moveTo>
                  <a:lnTo>
                    <a:pt x="1517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4" name="object 6264" descr=""/>
            <p:cNvSpPr/>
            <p:nvPr/>
          </p:nvSpPr>
          <p:spPr>
            <a:xfrm>
              <a:off x="4325079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5" name="object 6265" descr=""/>
            <p:cNvSpPr/>
            <p:nvPr/>
          </p:nvSpPr>
          <p:spPr>
            <a:xfrm>
              <a:off x="4325079" y="13243744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 h="0">
                  <a:moveTo>
                    <a:pt x="14167" y="0"/>
                  </a:moveTo>
                  <a:lnTo>
                    <a:pt x="0" y="0"/>
                  </a:lnTo>
                  <a:lnTo>
                    <a:pt x="13155" y="0"/>
                  </a:lnTo>
                  <a:lnTo>
                    <a:pt x="14167" y="0"/>
                  </a:lnTo>
                  <a:close/>
                </a:path>
                <a:path w="14604" h="0">
                  <a:moveTo>
                    <a:pt x="0" y="0"/>
                  </a:moveTo>
                  <a:lnTo>
                    <a:pt x="13155" y="0"/>
                  </a:lnTo>
                  <a:lnTo>
                    <a:pt x="2023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pic>
          <p:nvPicPr>
            <p:cNvPr id="6266" name="object 6266" descr="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2703933" y="12616840"/>
              <a:ext cx="1107074" cy="1249759"/>
            </a:xfrm>
            <a:prstGeom prst="rect">
              <a:avLst/>
            </a:prstGeom>
          </p:spPr>
        </p:pic>
        <p:sp>
          <p:nvSpPr>
            <p:cNvPr id="6267" name="object 6267" descr=""/>
            <p:cNvSpPr/>
            <p:nvPr/>
          </p:nvSpPr>
          <p:spPr>
            <a:xfrm>
              <a:off x="4327103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0" y="0"/>
                  </a:moveTo>
                  <a:lnTo>
                    <a:pt x="1011" y="1011"/>
                  </a:lnTo>
                  <a:lnTo>
                    <a:pt x="10119" y="1011"/>
                  </a:lnTo>
                  <a:lnTo>
                    <a:pt x="0" y="0"/>
                  </a:lnTo>
                  <a:close/>
                </a:path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68" name="object 6268" descr=""/>
            <p:cNvSpPr/>
            <p:nvPr/>
          </p:nvSpPr>
          <p:spPr>
            <a:xfrm>
              <a:off x="4327103" y="13243744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131" y="0"/>
                  </a:moveTo>
                  <a:lnTo>
                    <a:pt x="0" y="0"/>
                  </a:lnTo>
                  <a:lnTo>
                    <a:pt x="10119" y="1011"/>
                  </a:lnTo>
                  <a:lnTo>
                    <a:pt x="11131" y="0"/>
                  </a:lnTo>
                  <a:close/>
                </a:path>
                <a:path w="11429" h="1269">
                  <a:moveTo>
                    <a:pt x="0" y="0"/>
                  </a:moveTo>
                  <a:lnTo>
                    <a:pt x="10119" y="1011"/>
                  </a:lnTo>
                  <a:lnTo>
                    <a:pt x="1011" y="1011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69" name="object 6269" descr=""/>
            <p:cNvSpPr/>
            <p:nvPr/>
          </p:nvSpPr>
          <p:spPr>
            <a:xfrm>
              <a:off x="4328115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0" name="object 6270" descr=""/>
            <p:cNvSpPr/>
            <p:nvPr/>
          </p:nvSpPr>
          <p:spPr>
            <a:xfrm>
              <a:off x="4328115" y="13244756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 h="0">
                  <a:moveTo>
                    <a:pt x="9107" y="0"/>
                  </a:moveTo>
                  <a:lnTo>
                    <a:pt x="0" y="0"/>
                  </a:lnTo>
                  <a:lnTo>
                    <a:pt x="8095" y="0"/>
                  </a:lnTo>
                  <a:lnTo>
                    <a:pt x="9107" y="0"/>
                  </a:lnTo>
                  <a:close/>
                </a:path>
                <a:path w="9525" h="0">
                  <a:moveTo>
                    <a:pt x="0" y="0"/>
                  </a:moveTo>
                  <a:lnTo>
                    <a:pt x="8095" y="0"/>
                  </a:lnTo>
                  <a:lnTo>
                    <a:pt x="1011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1" name="object 6271" descr=""/>
            <p:cNvSpPr/>
            <p:nvPr/>
          </p:nvSpPr>
          <p:spPr>
            <a:xfrm>
              <a:off x="4329127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2" name="object 6272" descr=""/>
            <p:cNvSpPr/>
            <p:nvPr/>
          </p:nvSpPr>
          <p:spPr>
            <a:xfrm>
              <a:off x="4329127" y="1324475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 h="0">
                  <a:moveTo>
                    <a:pt x="0" y="0"/>
                  </a:moveTo>
                  <a:lnTo>
                    <a:pt x="1011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  <a:path w="5079" h="0">
                  <a:moveTo>
                    <a:pt x="1011" y="0"/>
                  </a:moveTo>
                  <a:lnTo>
                    <a:pt x="5059" y="0"/>
                  </a:lnTo>
                  <a:lnTo>
                    <a:pt x="4047" y="0"/>
                  </a:lnTo>
                  <a:lnTo>
                    <a:pt x="1011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73" name="object 6273" descr=""/>
            <p:cNvSpPr/>
            <p:nvPr/>
          </p:nvSpPr>
          <p:spPr>
            <a:xfrm>
              <a:off x="4329127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7083" y="0"/>
                  </a:moveTo>
                  <a:lnTo>
                    <a:pt x="0" y="0"/>
                  </a:lnTo>
                  <a:lnTo>
                    <a:pt x="7083" y="0"/>
                  </a:lnTo>
                  <a:close/>
                </a:path>
              </a:pathLst>
            </a:custGeom>
            <a:solidFill>
              <a:srgbClr val="283188"/>
            </a:solidFill>
          </p:spPr>
          <p:txBody>
            <a:bodyPr wrap="square" lIns="0" tIns="0" rIns="0" bIns="0" rtlCol="0"/>
            <a:lstStyle/>
            <a:p/>
          </p:txBody>
        </p:sp>
        <p:sp>
          <p:nvSpPr>
            <p:cNvPr id="6274" name="object 6274" descr=""/>
            <p:cNvSpPr/>
            <p:nvPr/>
          </p:nvSpPr>
          <p:spPr>
            <a:xfrm>
              <a:off x="4329127" y="1324475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 h="0">
                  <a:moveTo>
                    <a:pt x="0" y="0"/>
                  </a:moveTo>
                  <a:lnTo>
                    <a:pt x="7083" y="0"/>
                  </a:lnTo>
                  <a:lnTo>
                    <a:pt x="5059" y="0"/>
                  </a:lnTo>
                  <a:lnTo>
                    <a:pt x="0" y="0"/>
                  </a:lnTo>
                  <a:close/>
                </a:path>
              </a:pathLst>
            </a:custGeom>
            <a:ln w="3175">
              <a:solidFill>
                <a:srgbClr val="283188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75" name="object 6275" descr=""/>
          <p:cNvSpPr txBox="1"/>
          <p:nvPr/>
        </p:nvSpPr>
        <p:spPr>
          <a:xfrm>
            <a:off x="9570479" y="12723099"/>
            <a:ext cx="26035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63500">
              <a:lnSpc>
                <a:spcPts val="940"/>
              </a:lnSpc>
              <a:spcBef>
                <a:spcPts val="2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35</a:t>
            </a: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276" name="object 6276" descr=""/>
          <p:cNvSpPr/>
          <p:nvPr/>
        </p:nvSpPr>
        <p:spPr>
          <a:xfrm>
            <a:off x="9317035" y="12861226"/>
            <a:ext cx="506095" cy="379095"/>
          </a:xfrm>
          <a:custGeom>
            <a:avLst/>
            <a:gdLst/>
            <a:ahLst/>
            <a:cxnLst/>
            <a:rect l="l" t="t" r="r" b="b"/>
            <a:pathLst>
              <a:path w="506095" h="379094">
                <a:moveTo>
                  <a:pt x="0" y="378469"/>
                </a:moveTo>
                <a:lnTo>
                  <a:pt x="274238" y="0"/>
                </a:lnTo>
                <a:lnTo>
                  <a:pt x="505975" y="0"/>
                </a:lnTo>
              </a:path>
            </a:pathLst>
          </a:custGeom>
          <a:ln w="6071">
            <a:solidFill>
              <a:srgbClr val="000000"/>
            </a:solidFill>
          </a:ln>
        </p:spPr>
        <p:txBody>
          <a:bodyPr wrap="square" lIns="0" tIns="0" rIns="0" bIns="0" rtlCol="0"/>
          <a:lstStyle/>
          <a:p/>
        </p:txBody>
      </p:sp>
      <p:sp>
        <p:nvSpPr>
          <p:cNvPr id="6277" name="object 6277" descr=""/>
          <p:cNvSpPr txBox="1"/>
          <p:nvPr/>
        </p:nvSpPr>
        <p:spPr>
          <a:xfrm>
            <a:off x="4585606" y="12715003"/>
            <a:ext cx="261620" cy="27876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>
              <a:lnSpc>
                <a:spcPts val="980"/>
              </a:lnSpc>
              <a:spcBef>
                <a:spcPts val="125"/>
              </a:spcBef>
            </a:pPr>
            <a:r>
              <a:rPr dirty="0" sz="850" spc="-25" i="1">
                <a:solidFill>
                  <a:srgbClr val="00009F"/>
                </a:solidFill>
                <a:latin typeface="ISOCPEUR"/>
                <a:cs typeface="ISOCPEUR"/>
              </a:rPr>
              <a:t>35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0"/>
              </a:lnSpc>
            </a:pPr>
            <a:r>
              <a:rPr dirty="0" sz="850" spc="-10" i="1">
                <a:solidFill>
                  <a:srgbClr val="00009F"/>
                </a:solidFill>
                <a:latin typeface="ISOCPEUR"/>
                <a:cs typeface="ISOCPEUR"/>
              </a:rPr>
              <a:t>к.200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6278" name="object 6278" descr=""/>
          <p:cNvGrpSpPr/>
          <p:nvPr/>
        </p:nvGrpSpPr>
        <p:grpSpPr>
          <a:xfrm>
            <a:off x="4328988" y="12849955"/>
            <a:ext cx="3873500" cy="1017269"/>
            <a:chOff x="4328988" y="12849955"/>
            <a:chExt cx="3873500" cy="1017269"/>
          </a:xfrm>
        </p:grpSpPr>
        <p:sp>
          <p:nvSpPr>
            <p:cNvPr id="6279" name="object 6279" descr=""/>
            <p:cNvSpPr/>
            <p:nvPr/>
          </p:nvSpPr>
          <p:spPr>
            <a:xfrm>
              <a:off x="4332163" y="12853130"/>
              <a:ext cx="507365" cy="377825"/>
            </a:xfrm>
            <a:custGeom>
              <a:avLst/>
              <a:gdLst/>
              <a:ahLst/>
              <a:cxnLst/>
              <a:rect l="l" t="t" r="r" b="b"/>
              <a:pathLst>
                <a:path w="507364" h="377825">
                  <a:moveTo>
                    <a:pt x="0" y="377457"/>
                  </a:moveTo>
                  <a:lnTo>
                    <a:pt x="275250" y="0"/>
                  </a:lnTo>
                  <a:lnTo>
                    <a:pt x="506987" y="0"/>
                  </a:lnTo>
                </a:path>
              </a:pathLst>
            </a:custGeom>
            <a:ln w="60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0" name="object 6280" descr=""/>
            <p:cNvSpPr/>
            <p:nvPr/>
          </p:nvSpPr>
          <p:spPr>
            <a:xfrm>
              <a:off x="7719165" y="13245768"/>
              <a:ext cx="480695" cy="618490"/>
            </a:xfrm>
            <a:custGeom>
              <a:avLst/>
              <a:gdLst/>
              <a:ahLst/>
              <a:cxnLst/>
              <a:rect l="l" t="t" r="r" b="b"/>
              <a:pathLst>
                <a:path w="480695" h="618490">
                  <a:moveTo>
                    <a:pt x="2023" y="618302"/>
                  </a:moveTo>
                  <a:lnTo>
                    <a:pt x="164948" y="571752"/>
                  </a:lnTo>
                  <a:lnTo>
                    <a:pt x="164948" y="22262"/>
                  </a:lnTo>
                  <a:lnTo>
                    <a:pt x="310669" y="60717"/>
                  </a:lnTo>
                  <a:lnTo>
                    <a:pt x="310669" y="618302"/>
                  </a:lnTo>
                  <a:lnTo>
                    <a:pt x="480676" y="459425"/>
                  </a:lnTo>
                  <a:lnTo>
                    <a:pt x="478652" y="448294"/>
                  </a:lnTo>
                  <a:lnTo>
                    <a:pt x="322812" y="593003"/>
                  </a:lnTo>
                  <a:lnTo>
                    <a:pt x="322812" y="45537"/>
                  </a:lnTo>
                  <a:lnTo>
                    <a:pt x="152804" y="0"/>
                  </a:lnTo>
                  <a:lnTo>
                    <a:pt x="152804" y="560621"/>
                  </a:lnTo>
                  <a:lnTo>
                    <a:pt x="0" y="609194"/>
                  </a:lnTo>
                  <a:lnTo>
                    <a:pt x="2023" y="618302"/>
                  </a:lnTo>
                </a:path>
              </a:pathLst>
            </a:custGeom>
            <a:ln w="5059">
              <a:solidFill>
                <a:srgbClr val="2780B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81" name="object 6281" descr=""/>
          <p:cNvSpPr txBox="1"/>
          <p:nvPr/>
        </p:nvSpPr>
        <p:spPr>
          <a:xfrm>
            <a:off x="8161842" y="13255386"/>
            <a:ext cx="274955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19050">
              <a:lnSpc>
                <a:spcPts val="940"/>
              </a:lnSpc>
              <a:spcBef>
                <a:spcPts val="225"/>
              </a:spcBef>
            </a:pPr>
            <a:r>
              <a:rPr dirty="0" sz="850" spc="-20" i="1">
                <a:solidFill>
                  <a:srgbClr val="1313C7"/>
                </a:solidFill>
                <a:latin typeface="ISOCPEUR"/>
                <a:cs typeface="ISOCPEUR"/>
              </a:rPr>
              <a:t>ОСп1</a:t>
            </a:r>
            <a:r>
              <a:rPr dirty="0" sz="850" spc="-20" i="1">
                <a:solidFill>
                  <a:srgbClr val="1313C7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1313C7"/>
                </a:solidFill>
                <a:latin typeface="ISOCPEUR"/>
                <a:cs typeface="ISOCPEUR"/>
              </a:rPr>
              <a:t>ш.800</a:t>
            </a:r>
            <a:endParaRPr sz="850">
              <a:latin typeface="ISOCPEUR"/>
              <a:cs typeface="ISOCPEUR"/>
            </a:endParaRPr>
          </a:p>
        </p:txBody>
      </p:sp>
      <p:grpSp>
        <p:nvGrpSpPr>
          <p:cNvPr id="6282" name="object 6282" descr=""/>
          <p:cNvGrpSpPr/>
          <p:nvPr/>
        </p:nvGrpSpPr>
        <p:grpSpPr>
          <a:xfrm>
            <a:off x="7993403" y="12616840"/>
            <a:ext cx="749935" cy="987425"/>
            <a:chOff x="7993403" y="12616840"/>
            <a:chExt cx="749935" cy="987425"/>
          </a:xfrm>
        </p:grpSpPr>
        <p:sp>
          <p:nvSpPr>
            <p:cNvPr id="6283" name="object 6283" descr=""/>
            <p:cNvSpPr/>
            <p:nvPr/>
          </p:nvSpPr>
          <p:spPr>
            <a:xfrm>
              <a:off x="7996439" y="13393513"/>
              <a:ext cx="435609" cy="207645"/>
            </a:xfrm>
            <a:custGeom>
              <a:avLst/>
              <a:gdLst/>
              <a:ahLst/>
              <a:cxnLst/>
              <a:rect l="l" t="t" r="r" b="b"/>
              <a:pathLst>
                <a:path w="435609" h="207644">
                  <a:moveTo>
                    <a:pt x="0" y="207450"/>
                  </a:moveTo>
                  <a:lnTo>
                    <a:pt x="191258" y="0"/>
                  </a:lnTo>
                  <a:lnTo>
                    <a:pt x="435139" y="0"/>
                  </a:lnTo>
                </a:path>
              </a:pathLst>
            </a:custGeom>
            <a:ln w="6071">
              <a:solidFill>
                <a:srgbClr val="007FFF"/>
              </a:solidFill>
            </a:ln>
          </p:spPr>
          <p:txBody>
            <a:bodyPr wrap="square" lIns="0" tIns="0" rIns="0" bIns="0" rtlCol="0"/>
            <a:lstStyle/>
            <a:p/>
          </p:txBody>
        </p:sp>
        <p:sp>
          <p:nvSpPr>
            <p:cNvPr id="6284" name="object 6284" descr=""/>
            <p:cNvSpPr/>
            <p:nvPr/>
          </p:nvSpPr>
          <p:spPr>
            <a:xfrm>
              <a:off x="8259546" y="12619370"/>
              <a:ext cx="480695" cy="618490"/>
            </a:xfrm>
            <a:custGeom>
              <a:avLst/>
              <a:gdLst/>
              <a:ahLst/>
              <a:cxnLst/>
              <a:rect l="l" t="t" r="r" b="b"/>
              <a:pathLst>
                <a:path w="480695" h="618490">
                  <a:moveTo>
                    <a:pt x="2023" y="618302"/>
                  </a:moveTo>
                  <a:lnTo>
                    <a:pt x="164948" y="571752"/>
                  </a:lnTo>
                  <a:lnTo>
                    <a:pt x="164948" y="23274"/>
                  </a:lnTo>
                  <a:lnTo>
                    <a:pt x="310669" y="61729"/>
                  </a:lnTo>
                  <a:lnTo>
                    <a:pt x="310669" y="618302"/>
                  </a:lnTo>
                  <a:lnTo>
                    <a:pt x="480676" y="460437"/>
                  </a:lnTo>
                  <a:lnTo>
                    <a:pt x="478652" y="448294"/>
                  </a:lnTo>
                  <a:lnTo>
                    <a:pt x="321800" y="593003"/>
                  </a:lnTo>
                  <a:lnTo>
                    <a:pt x="321800" y="45537"/>
                  </a:lnTo>
                  <a:lnTo>
                    <a:pt x="152804" y="0"/>
                  </a:lnTo>
                  <a:lnTo>
                    <a:pt x="152804" y="560621"/>
                  </a:lnTo>
                  <a:lnTo>
                    <a:pt x="0" y="609194"/>
                  </a:lnTo>
                  <a:lnTo>
                    <a:pt x="2023" y="618302"/>
                  </a:lnTo>
                </a:path>
              </a:pathLst>
            </a:custGeom>
            <a:ln w="5059">
              <a:solidFill>
                <a:srgbClr val="2780BE"/>
              </a:solidFill>
            </a:ln>
          </p:spPr>
          <p:txBody>
            <a:bodyPr wrap="square" lIns="0" tIns="0" rIns="0" bIns="0" rtlCol="0"/>
            <a:lstStyle/>
            <a:p/>
          </p:txBody>
        </p:sp>
      </p:grpSp>
      <p:sp>
        <p:nvSpPr>
          <p:cNvPr id="6285" name="object 6285" descr=""/>
          <p:cNvSpPr txBox="1"/>
          <p:nvPr/>
        </p:nvSpPr>
        <p:spPr>
          <a:xfrm>
            <a:off x="3199233" y="13255386"/>
            <a:ext cx="275590" cy="278765"/>
          </a:xfrm>
          <a:prstGeom prst="rect">
            <a:avLst/>
          </a:prstGeom>
        </p:spPr>
        <p:txBody>
          <a:bodyPr wrap="square" lIns="0" tIns="28575" rIns="0" bIns="0" rtlCol="0" vert="horz">
            <a:spAutoFit/>
          </a:bodyPr>
          <a:lstStyle/>
          <a:p>
            <a:pPr marL="12700" marR="5080" indent="19685">
              <a:lnSpc>
                <a:spcPts val="940"/>
              </a:lnSpc>
              <a:spcBef>
                <a:spcPts val="225"/>
              </a:spcBef>
            </a:pPr>
            <a:r>
              <a:rPr dirty="0" sz="850" spc="-20" i="1">
                <a:solidFill>
                  <a:srgbClr val="1313C7"/>
                </a:solidFill>
                <a:latin typeface="ISOCPEUR"/>
                <a:cs typeface="ISOCPEUR"/>
              </a:rPr>
              <a:t>ОСп1</a:t>
            </a:r>
            <a:r>
              <a:rPr dirty="0" sz="850" spc="-20" i="1">
                <a:solidFill>
                  <a:srgbClr val="1313C7"/>
                </a:solidFill>
                <a:latin typeface="ISOCPEUR"/>
                <a:cs typeface="ISOCPEUR"/>
              </a:rPr>
              <a:t> </a:t>
            </a:r>
            <a:r>
              <a:rPr dirty="0" sz="850" spc="-10" i="1">
                <a:solidFill>
                  <a:srgbClr val="1313C7"/>
                </a:solidFill>
                <a:latin typeface="ISOCPEUR"/>
                <a:cs typeface="ISOCPEUR"/>
              </a:rPr>
              <a:t>ш.800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6287" name="object 6287" descr=""/>
          <p:cNvSpPr txBox="1"/>
          <p:nvPr/>
        </p:nvSpPr>
        <p:spPr>
          <a:xfrm>
            <a:off x="15566290" y="13973381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288" name="object 6288" descr=""/>
          <p:cNvSpPr txBox="1"/>
          <p:nvPr/>
        </p:nvSpPr>
        <p:spPr>
          <a:xfrm>
            <a:off x="17544656" y="13976466"/>
            <a:ext cx="817244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Армування</a:t>
            </a:r>
            <a:r>
              <a:rPr dirty="0" sz="550" spc="7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палі</a:t>
            </a:r>
            <a:r>
              <a:rPr dirty="0" sz="550" spc="7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ПБт</a:t>
            </a:r>
            <a:r>
              <a:rPr dirty="0" sz="550" spc="7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-</a:t>
            </a:r>
            <a:r>
              <a:rPr dirty="0" sz="550" spc="75" i="1">
                <a:latin typeface="ISOCPEUR"/>
                <a:cs typeface="ISOCPEUR"/>
              </a:rPr>
              <a:t> </a:t>
            </a:r>
            <a:r>
              <a:rPr dirty="0" sz="550" spc="-25" i="1">
                <a:latin typeface="ISOCPEUR"/>
                <a:cs typeface="ISOCPEUR"/>
              </a:rPr>
              <a:t>12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6289" name="object 6289" descr=""/>
          <p:cNvSpPr txBox="1"/>
          <p:nvPr/>
        </p:nvSpPr>
        <p:spPr>
          <a:xfrm>
            <a:off x="11456756" y="1398244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10" i="1">
                <a:latin typeface="ISOCPEUR"/>
                <a:cs typeface="ISOCPEUR"/>
              </a:rPr>
              <a:t>2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90" name="object 6290" descr=""/>
          <p:cNvSpPr txBox="1"/>
          <p:nvPr/>
        </p:nvSpPr>
        <p:spPr>
          <a:xfrm>
            <a:off x="12012317" y="13982441"/>
            <a:ext cx="9969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-25" i="1">
                <a:latin typeface="ISOCPEUR"/>
                <a:cs typeface="ISOCPEUR"/>
              </a:rPr>
              <a:t>81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91" name="object 6291" descr=""/>
          <p:cNvSpPr txBox="1"/>
          <p:nvPr/>
        </p:nvSpPr>
        <p:spPr>
          <a:xfrm>
            <a:off x="13941096" y="13982441"/>
            <a:ext cx="69215" cy="11811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800"/>
              </a:lnSpc>
            </a:pPr>
            <a:r>
              <a:rPr dirty="0" sz="700" spc="10" i="1">
                <a:latin typeface="ISOCPEUR"/>
                <a:cs typeface="ISOCPEUR"/>
              </a:rPr>
              <a:t>8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6292" name="object 6292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6286" name="object 6286" descr=""/>
          <p:cNvSpPr txBox="1"/>
          <p:nvPr/>
        </p:nvSpPr>
        <p:spPr>
          <a:xfrm>
            <a:off x="12099345" y="1080298"/>
            <a:ext cx="2005964" cy="24828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450" i="1">
                <a:latin typeface="ISOCPEUR"/>
                <a:cs typeface="ISOCPEUR"/>
              </a:rPr>
              <a:t>Армування</a:t>
            </a:r>
            <a:r>
              <a:rPr dirty="0" sz="1450" spc="-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палі</a:t>
            </a:r>
            <a:r>
              <a:rPr dirty="0" sz="1450" spc="-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ПЧт</a:t>
            </a:r>
            <a:r>
              <a:rPr dirty="0" sz="1450" spc="-5" i="1">
                <a:latin typeface="ISOCPEUR"/>
                <a:cs typeface="ISOCPEUR"/>
              </a:rPr>
              <a:t> </a:t>
            </a:r>
            <a:r>
              <a:rPr dirty="0" sz="1450" i="1">
                <a:latin typeface="ISOCPEUR"/>
                <a:cs typeface="ISOCPEUR"/>
              </a:rPr>
              <a:t>- </a:t>
            </a:r>
            <a:r>
              <a:rPr dirty="0" sz="1450" spc="-25" i="1">
                <a:latin typeface="ISOCPEUR"/>
                <a:cs typeface="ISOCPEUR"/>
              </a:rPr>
              <a:t>12</a:t>
            </a:r>
            <a:endParaRPr sz="14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 descr="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119" y="336"/>
            <a:ext cx="20082174" cy="14203749"/>
          </a:xfrm>
          <a:prstGeom prst="rect">
            <a:avLst/>
          </a:prstGeom>
        </p:spPr>
      </p:pic>
      <p:sp>
        <p:nvSpPr>
          <p:cNvPr id="3" name="object 3" descr=""/>
          <p:cNvSpPr txBox="1"/>
          <p:nvPr/>
        </p:nvSpPr>
        <p:spPr>
          <a:xfrm>
            <a:off x="18920910" y="13741134"/>
            <a:ext cx="967740" cy="279400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algn="ctr" marL="25400">
              <a:lnSpc>
                <a:spcPts val="985"/>
              </a:lnSpc>
              <a:spcBef>
                <a:spcPts val="125"/>
              </a:spcBef>
            </a:pPr>
            <a:r>
              <a:rPr dirty="0" sz="850" spc="-10" i="1">
                <a:latin typeface="ISOCPEUR"/>
                <a:cs typeface="ISOCPEUR"/>
              </a:rPr>
              <a:t>КНУБА</a:t>
            </a:r>
            <a:endParaRPr sz="850">
              <a:latin typeface="ISOCPEUR"/>
              <a:cs typeface="ISOCPEUR"/>
            </a:endParaRPr>
          </a:p>
          <a:p>
            <a:pPr algn="ctr">
              <a:lnSpc>
                <a:spcPts val="985"/>
              </a:lnSpc>
            </a:pPr>
            <a:r>
              <a:rPr dirty="0" sz="850" i="1">
                <a:latin typeface="ISOCPEUR"/>
                <a:cs typeface="ISOCPEUR"/>
              </a:rPr>
              <a:t>кафедра</a:t>
            </a:r>
            <a:r>
              <a:rPr dirty="0" sz="850" spc="6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геотехніки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250" name="object 250" descr=""/>
          <p:cNvSpPr txBox="1"/>
          <p:nvPr/>
        </p:nvSpPr>
        <p:spPr>
          <a:xfrm>
            <a:off x="8685229" y="13958065"/>
            <a:ext cx="405130" cy="13716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955"/>
              </a:lnSpc>
            </a:pPr>
            <a:r>
              <a:rPr dirty="0" sz="900" spc="-10" i="1">
                <a:latin typeface="ISOCPEUR"/>
                <a:cs typeface="ISOCPEUR"/>
              </a:rPr>
              <a:t>ґрунту.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51" name="object 251" descr=""/>
          <p:cNvSpPr txBox="1"/>
          <p:nvPr/>
        </p:nvSpPr>
        <p:spPr>
          <a:xfrm>
            <a:off x="15577422" y="13973387"/>
            <a:ext cx="456565" cy="109220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735"/>
              </a:lnSpc>
            </a:pPr>
            <a:r>
              <a:rPr dirty="0" sz="650" spc="-10" i="1">
                <a:latin typeface="ISOCPEUR"/>
                <a:cs typeface="ISOCPEUR"/>
              </a:rPr>
              <a:t>Зав.кафедри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252" name="object 252" descr=""/>
          <p:cNvSpPr txBox="1"/>
          <p:nvPr/>
        </p:nvSpPr>
        <p:spPr>
          <a:xfrm>
            <a:off x="16086433" y="13970399"/>
            <a:ext cx="402590" cy="9969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ct val="100000"/>
              </a:lnSpc>
            </a:pPr>
            <a:r>
              <a:rPr dirty="0" sz="550" i="1">
                <a:latin typeface="ISOCPEUR"/>
                <a:cs typeface="ISOCPEUR"/>
              </a:rPr>
              <a:t>Носенко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В.С.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253" name="object 253" descr=""/>
          <p:cNvSpPr txBox="1"/>
          <p:nvPr/>
        </p:nvSpPr>
        <p:spPr>
          <a:xfrm>
            <a:off x="17490047" y="13970448"/>
            <a:ext cx="925830" cy="90805"/>
          </a:xfrm>
          <a:prstGeom prst="rect">
            <a:avLst/>
          </a:prstGeom>
        </p:spPr>
        <p:txBody>
          <a:bodyPr wrap="square" lIns="0" tIns="0" rIns="0" bIns="0" rtlCol="0" vert="horz">
            <a:spAutoFit/>
          </a:bodyPr>
          <a:lstStyle/>
          <a:p>
            <a:pPr marL="12700">
              <a:lnSpc>
                <a:spcPts val="595"/>
              </a:lnSpc>
            </a:pPr>
            <a:r>
              <a:rPr dirty="0" sz="500" spc="-25" i="1">
                <a:latin typeface="ISOCPEUR"/>
                <a:cs typeface="ISOCPEUR"/>
              </a:rPr>
              <a:t>каркасу.</a:t>
            </a:r>
            <a:r>
              <a:rPr dirty="0" sz="500" spc="-10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Графік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виконання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робіт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254" name="object 254" descr=""/>
          <p:cNvSpPr txBox="1">
            <a:spLocks noGrp="1"/>
          </p:cNvSpPr>
          <p:nvPr>
            <p:ph type="ftr" idx="5" sz="quarter"/>
          </p:nvPr>
        </p:nvSpPr>
        <p:spPr>
          <a:prstGeom prst="rect"/>
        </p:spPr>
        <p:txBody>
          <a:bodyPr wrap="square" lIns="0" tIns="0" rIns="0" bIns="0" rtlCol="0" vert="horz">
            <a:spAutoFit/>
          </a:bodyPr>
          <a:lstStyle/>
          <a:p>
            <a:pPr marL="23495">
              <a:lnSpc>
                <a:spcPts val="944"/>
              </a:lnSpc>
            </a:pPr>
            <a:r>
              <a:rPr dirty="0"/>
              <a:t>Формат</a:t>
            </a:r>
            <a:r>
              <a:rPr dirty="0" spc="60"/>
              <a:t> </a:t>
            </a:r>
            <a:r>
              <a:rPr dirty="0" spc="-25"/>
              <a:t>А1</a:t>
            </a:r>
          </a:p>
        </p:txBody>
      </p:sp>
      <p:sp>
        <p:nvSpPr>
          <p:cNvPr id="4" name="object 4" descr=""/>
          <p:cNvSpPr txBox="1"/>
          <p:nvPr/>
        </p:nvSpPr>
        <p:spPr>
          <a:xfrm>
            <a:off x="16058098" y="13355901"/>
            <a:ext cx="461645" cy="240665"/>
          </a:xfrm>
          <a:prstGeom prst="rect">
            <a:avLst/>
          </a:prstGeom>
        </p:spPr>
        <p:txBody>
          <a:bodyPr wrap="square" lIns="0" tIns="38735" rIns="0" bIns="0" rtlCol="0" vert="horz">
            <a:spAutoFit/>
          </a:bodyPr>
          <a:lstStyle/>
          <a:p>
            <a:pPr marL="20320">
              <a:lnSpc>
                <a:spcPct val="100000"/>
              </a:lnSpc>
              <a:spcBef>
                <a:spcPts val="305"/>
              </a:spcBef>
            </a:pPr>
            <a:r>
              <a:rPr dirty="0" sz="450" i="1">
                <a:latin typeface="ISOCPEUR"/>
                <a:cs typeface="ISOCPEUR"/>
              </a:rPr>
              <a:t>Врублевський</a:t>
            </a:r>
            <a:r>
              <a:rPr dirty="0" sz="450" spc="80" i="1">
                <a:latin typeface="ISOCPEUR"/>
                <a:cs typeface="ISOCPEUR"/>
              </a:rPr>
              <a:t> </a:t>
            </a:r>
            <a:r>
              <a:rPr dirty="0" sz="450" spc="-20" i="1">
                <a:latin typeface="ISOCPEUR"/>
                <a:cs typeface="ISOCPEUR"/>
              </a:rPr>
              <a:t>І.А.</a:t>
            </a:r>
            <a:endParaRPr sz="4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280"/>
              </a:spcBef>
            </a:pPr>
            <a:r>
              <a:rPr dirty="0" sz="550" i="1">
                <a:latin typeface="ISOCPEUR"/>
                <a:cs typeface="ISOCPEUR"/>
              </a:rPr>
              <a:t>Ращенко</a:t>
            </a:r>
            <a:r>
              <a:rPr dirty="0" sz="550" spc="125" i="1">
                <a:latin typeface="ISOCPEUR"/>
                <a:cs typeface="ISOCPEUR"/>
              </a:rPr>
              <a:t> </a:t>
            </a:r>
            <a:r>
              <a:rPr dirty="0" sz="550" spc="-20" i="1">
                <a:latin typeface="ISOCPEUR"/>
                <a:cs typeface="ISOCPEUR"/>
              </a:rPr>
              <a:t>А.М.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5" name="object 5" descr=""/>
          <p:cNvSpPr txBox="1"/>
          <p:nvPr/>
        </p:nvSpPr>
        <p:spPr>
          <a:xfrm>
            <a:off x="15578433" y="13345890"/>
            <a:ext cx="393700" cy="26225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3335" marR="5080" indent="-1270">
              <a:lnSpc>
                <a:spcPct val="119500"/>
              </a:lnSpc>
              <a:spcBef>
                <a:spcPts val="95"/>
              </a:spcBef>
            </a:pPr>
            <a:r>
              <a:rPr dirty="0" sz="650" spc="-10" i="1">
                <a:latin typeface="ISOCPEUR"/>
                <a:cs typeface="ISOCPEUR"/>
              </a:rPr>
              <a:t>Дипломник</a:t>
            </a:r>
            <a:r>
              <a:rPr dirty="0" sz="650" spc="-10" i="1">
                <a:latin typeface="ISOCPEUR"/>
                <a:cs typeface="ISOCPEUR"/>
              </a:rPr>
              <a:t> Керівник</a:t>
            </a:r>
            <a:endParaRPr sz="650">
              <a:latin typeface="ISOCPEUR"/>
              <a:cs typeface="ISOCPEUR"/>
            </a:endParaRPr>
          </a:p>
        </p:txBody>
      </p:sp>
      <p:sp>
        <p:nvSpPr>
          <p:cNvPr id="6" name="object 6" descr=""/>
          <p:cNvSpPr txBox="1"/>
          <p:nvPr/>
        </p:nvSpPr>
        <p:spPr>
          <a:xfrm>
            <a:off x="18807571" y="13289723"/>
            <a:ext cx="1155065" cy="374015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0" marR="5080" indent="-114935">
              <a:lnSpc>
                <a:spcPct val="134400"/>
              </a:lnSpc>
              <a:spcBef>
                <a:spcPts val="95"/>
              </a:spcBef>
              <a:tabLst>
                <a:tab pos="502284" algn="l"/>
                <a:tab pos="888365" algn="l"/>
              </a:tabLst>
            </a:pPr>
            <a:r>
              <a:rPr dirty="0" sz="850" i="1">
                <a:latin typeface="ISOCPEUR"/>
                <a:cs typeface="ISOCPEUR"/>
              </a:rPr>
              <a:t>Стадія</a:t>
            </a:r>
            <a:r>
              <a:rPr dirty="0" sz="850" spc="425" i="1">
                <a:latin typeface="ISOCPEUR"/>
                <a:cs typeface="ISOCPEUR"/>
              </a:rPr>
              <a:t> </a:t>
            </a:r>
            <a:r>
              <a:rPr dirty="0" sz="850" i="1">
                <a:latin typeface="ISOCPEUR"/>
                <a:cs typeface="ISOCPEUR"/>
              </a:rPr>
              <a:t>Аркуш</a:t>
            </a:r>
            <a:r>
              <a:rPr dirty="0" sz="850" spc="345" i="1">
                <a:latin typeface="ISOCPEUR"/>
                <a:cs typeface="ISOCPEUR"/>
              </a:rPr>
              <a:t> </a:t>
            </a:r>
            <a:r>
              <a:rPr dirty="0" sz="850" spc="-10" i="1">
                <a:latin typeface="ISOCPEUR"/>
                <a:cs typeface="ISOCPEUR"/>
              </a:rPr>
              <a:t>Аркушів</a:t>
            </a:r>
            <a:r>
              <a:rPr dirty="0" sz="850" spc="-10" i="1">
                <a:latin typeface="ISOCPEUR"/>
                <a:cs typeface="ISOCPEUR"/>
              </a:rPr>
              <a:t> </a:t>
            </a:r>
            <a:r>
              <a:rPr dirty="0" sz="850" spc="-50" i="1">
                <a:latin typeface="ISOCPEUR"/>
                <a:cs typeface="ISOCPEUR"/>
              </a:rPr>
              <a:t>Н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50" i="1">
                <a:latin typeface="ISOCPEUR"/>
                <a:cs typeface="ISOCPEUR"/>
              </a:rPr>
              <a:t>9</a:t>
            </a:r>
            <a:r>
              <a:rPr dirty="0" sz="850" i="1">
                <a:latin typeface="ISOCPEUR"/>
                <a:cs typeface="ISOCPEUR"/>
              </a:rPr>
              <a:t>	</a:t>
            </a:r>
            <a:r>
              <a:rPr dirty="0" sz="850" spc="-25" i="1">
                <a:latin typeface="ISOCPEUR"/>
                <a:cs typeface="ISOCPEUR"/>
              </a:rPr>
              <a:t>15</a:t>
            </a:r>
            <a:endParaRPr sz="850">
              <a:latin typeface="ISOCPEUR"/>
              <a:cs typeface="ISOCPEUR"/>
            </a:endParaRPr>
          </a:p>
        </p:txBody>
      </p:sp>
      <p:sp>
        <p:nvSpPr>
          <p:cNvPr id="7" name="object 7" descr=""/>
          <p:cNvSpPr txBox="1"/>
          <p:nvPr/>
        </p:nvSpPr>
        <p:spPr>
          <a:xfrm>
            <a:off x="15627007" y="13224191"/>
            <a:ext cx="1508125" cy="14795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 sz="800" i="1">
                <a:latin typeface="ISOCPEUR"/>
                <a:cs typeface="ISOCPEUR"/>
              </a:rPr>
              <a:t>Зм.</a:t>
            </a:r>
            <a:r>
              <a:rPr dirty="0" sz="800" spc="4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Кільк.</a:t>
            </a:r>
            <a:r>
              <a:rPr dirty="0" sz="800" spc="-9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Арк.</a:t>
            </a:r>
            <a:r>
              <a:rPr dirty="0" sz="800" spc="-100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№док.</a:t>
            </a:r>
            <a:r>
              <a:rPr dirty="0" sz="800" spc="75" i="1">
                <a:latin typeface="ISOCPEUR"/>
                <a:cs typeface="ISOCPEUR"/>
              </a:rPr>
              <a:t> </a:t>
            </a:r>
            <a:r>
              <a:rPr dirty="0" sz="800" i="1">
                <a:latin typeface="ISOCPEUR"/>
                <a:cs typeface="ISOCPEUR"/>
              </a:rPr>
              <a:t>Підпис</a:t>
            </a:r>
            <a:r>
              <a:rPr dirty="0" sz="800" spc="80" i="1">
                <a:latin typeface="ISOCPEUR"/>
                <a:cs typeface="ISOCPEUR"/>
              </a:rPr>
              <a:t> </a:t>
            </a:r>
            <a:r>
              <a:rPr dirty="0" sz="800" spc="-20" i="1">
                <a:latin typeface="ISOCPEUR"/>
                <a:cs typeface="ISOCPEUR"/>
              </a:rPr>
              <a:t>Дата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8" name="object 8" descr=""/>
          <p:cNvSpPr txBox="1"/>
          <p:nvPr/>
        </p:nvSpPr>
        <p:spPr>
          <a:xfrm>
            <a:off x="15541902" y="13601974"/>
            <a:ext cx="944244" cy="12573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650" i="1">
                <a:latin typeface="ISOCPEUR"/>
                <a:cs typeface="ISOCPEUR"/>
              </a:rPr>
              <a:t>Консультант</a:t>
            </a:r>
            <a:r>
              <a:rPr dirty="0" sz="650" spc="375" i="1">
                <a:latin typeface="ISOCPEUR"/>
                <a:cs typeface="ISOCPEUR"/>
              </a:rPr>
              <a:t> </a:t>
            </a:r>
            <a:r>
              <a:rPr dirty="0" baseline="10101" sz="825" i="1">
                <a:latin typeface="ISOCPEUR"/>
                <a:cs typeface="ISOCPEUR"/>
              </a:rPr>
              <a:t>Осипов</a:t>
            </a:r>
            <a:r>
              <a:rPr dirty="0" baseline="10101" sz="825" spc="67" i="1">
                <a:latin typeface="ISOCPEUR"/>
                <a:cs typeface="ISOCPEUR"/>
              </a:rPr>
              <a:t> </a:t>
            </a:r>
            <a:r>
              <a:rPr dirty="0" baseline="10101" sz="825" spc="-30" i="1">
                <a:latin typeface="ISOCPEUR"/>
                <a:cs typeface="ISOCPEUR"/>
              </a:rPr>
              <a:t>С.О.</a:t>
            </a:r>
            <a:endParaRPr baseline="10101" sz="825">
              <a:latin typeface="ISOCPEUR"/>
              <a:cs typeface="ISOCPEUR"/>
            </a:endParaRPr>
          </a:p>
        </p:txBody>
      </p:sp>
      <p:sp>
        <p:nvSpPr>
          <p:cNvPr id="9" name="object 9" descr=""/>
          <p:cNvSpPr txBox="1"/>
          <p:nvPr/>
        </p:nvSpPr>
        <p:spPr>
          <a:xfrm>
            <a:off x="18110336" y="13198042"/>
            <a:ext cx="894715" cy="13716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dirty="0" sz="700" i="1">
                <a:latin typeface="ISOCPEUR"/>
                <a:cs typeface="ISOCPEUR"/>
              </a:rPr>
              <a:t>будинку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в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м.</a:t>
            </a:r>
            <a:r>
              <a:rPr dirty="0" sz="700" spc="5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Житомир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0" name="object 10" descr=""/>
          <p:cNvSpPr txBox="1"/>
          <p:nvPr/>
        </p:nvSpPr>
        <p:spPr>
          <a:xfrm>
            <a:off x="17146959" y="13333840"/>
            <a:ext cx="1619250" cy="655955"/>
          </a:xfrm>
          <a:prstGeom prst="rect">
            <a:avLst/>
          </a:prstGeom>
        </p:spPr>
        <p:txBody>
          <a:bodyPr wrap="square" lIns="0" tIns="31750" rIns="0" bIns="0" rtlCol="0" vert="horz">
            <a:spAutoFit/>
          </a:bodyPr>
          <a:lstStyle/>
          <a:p>
            <a:pPr algn="ctr" marL="12700" marR="31750" indent="-11430">
              <a:lnSpc>
                <a:spcPts val="1180"/>
              </a:lnSpc>
              <a:spcBef>
                <a:spcPts val="250"/>
              </a:spcBef>
            </a:pPr>
            <a:r>
              <a:rPr dirty="0" sz="1100" i="1">
                <a:latin typeface="ISOCPEUR"/>
                <a:cs typeface="ISOCPEUR"/>
              </a:rPr>
              <a:t>Технологія</a:t>
            </a:r>
            <a:r>
              <a:rPr dirty="0" sz="1100" spc="-40" i="1">
                <a:latin typeface="ISOCPEUR"/>
                <a:cs typeface="ISOCPEUR"/>
              </a:rPr>
              <a:t> </a:t>
            </a:r>
            <a:r>
              <a:rPr dirty="0" sz="1100" i="1">
                <a:latin typeface="ISOCPEUR"/>
                <a:cs typeface="ISOCPEUR"/>
              </a:rPr>
              <a:t>та</a:t>
            </a:r>
            <a:r>
              <a:rPr dirty="0" sz="1100" spc="-35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організація</a:t>
            </a:r>
            <a:r>
              <a:rPr dirty="0" sz="1100" spc="-10" i="1">
                <a:latin typeface="ISOCPEUR"/>
                <a:cs typeface="ISOCPEUR"/>
              </a:rPr>
              <a:t> будівельного</a:t>
            </a:r>
            <a:r>
              <a:rPr dirty="0" sz="1100" i="1">
                <a:latin typeface="ISOCPEUR"/>
                <a:cs typeface="ISOCPEUR"/>
              </a:rPr>
              <a:t> </a:t>
            </a:r>
            <a:r>
              <a:rPr dirty="0" sz="1100" spc="-10" i="1">
                <a:latin typeface="ISOCPEUR"/>
                <a:cs typeface="ISOCPEUR"/>
              </a:rPr>
              <a:t>виробництва</a:t>
            </a:r>
            <a:endParaRPr sz="1100">
              <a:latin typeface="ISOCPEUR"/>
              <a:cs typeface="ISOCPEUR"/>
            </a:endParaRPr>
          </a:p>
          <a:p>
            <a:pPr algn="ctr" marL="15240" marR="5080" indent="-12065">
              <a:lnSpc>
                <a:spcPct val="91000"/>
              </a:lnSpc>
              <a:spcBef>
                <a:spcPts val="805"/>
              </a:spcBef>
            </a:pPr>
            <a:r>
              <a:rPr dirty="0" sz="500" spc="-10" i="1">
                <a:latin typeface="ISOCPEUR"/>
                <a:cs typeface="ISOCPEUR"/>
              </a:rPr>
              <a:t>Технологічна</a:t>
            </a:r>
            <a:r>
              <a:rPr dirty="0" sz="500" spc="-125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карта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на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влаштування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частотрамбованих</a:t>
            </a:r>
            <a:r>
              <a:rPr dirty="0" sz="500" spc="500" i="1">
                <a:latin typeface="ISOCPEUR"/>
                <a:cs typeface="ISOCPEUR"/>
              </a:rPr>
              <a:t>  </a:t>
            </a:r>
            <a:r>
              <a:rPr dirty="0" sz="500" spc="-30" i="1">
                <a:latin typeface="ISOCPEUR"/>
                <a:cs typeface="ISOCPEUR"/>
              </a:rPr>
              <a:t>паль.</a:t>
            </a:r>
            <a:r>
              <a:rPr dirty="0" sz="500" spc="-10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План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пальового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25" i="1">
                <a:latin typeface="ISOCPEUR"/>
                <a:cs typeface="ISOCPEUR"/>
              </a:rPr>
              <a:t>поля.</a:t>
            </a:r>
            <a:r>
              <a:rPr dirty="0" sz="500" spc="-95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Схема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заглиблення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і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засипки.</a:t>
            </a:r>
            <a:r>
              <a:rPr dirty="0" sz="500" spc="500" i="1">
                <a:latin typeface="ISOCPEUR"/>
                <a:cs typeface="ISOCPEUR"/>
              </a:rPr>
              <a:t>  </a:t>
            </a:r>
            <a:r>
              <a:rPr dirty="0" sz="500" spc="-10" i="1">
                <a:latin typeface="ISOCPEUR"/>
                <a:cs typeface="ISOCPEUR"/>
              </a:rPr>
              <a:t>Схема</a:t>
            </a:r>
            <a:r>
              <a:rPr dirty="0" sz="500" spc="-120" i="1">
                <a:latin typeface="ISOCPEUR"/>
                <a:cs typeface="ISOCPEUR"/>
              </a:rPr>
              <a:t> </a:t>
            </a:r>
            <a:r>
              <a:rPr dirty="0" sz="500" spc="-20" i="1">
                <a:latin typeface="ISOCPEUR"/>
                <a:cs typeface="ISOCPEUR"/>
              </a:rPr>
              <a:t>бетонування.</a:t>
            </a:r>
            <a:r>
              <a:rPr dirty="0" sz="500" spc="-95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Схема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встановлення</a:t>
            </a:r>
            <a:r>
              <a:rPr dirty="0" sz="500" spc="-114" i="1">
                <a:latin typeface="ISOCPEUR"/>
                <a:cs typeface="ISOCPEUR"/>
              </a:rPr>
              <a:t> </a:t>
            </a:r>
            <a:r>
              <a:rPr dirty="0" sz="500" spc="-10" i="1">
                <a:latin typeface="ISOCPEUR"/>
                <a:cs typeface="ISOCPEUR"/>
              </a:rPr>
              <a:t>арматурного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11" name="object 11" descr=""/>
          <p:cNvSpPr txBox="1"/>
          <p:nvPr/>
        </p:nvSpPr>
        <p:spPr>
          <a:xfrm>
            <a:off x="562088" y="5679278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А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2" name="object 12" descr=""/>
          <p:cNvSpPr txBox="1"/>
          <p:nvPr/>
        </p:nvSpPr>
        <p:spPr>
          <a:xfrm>
            <a:off x="565124" y="5321047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Б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3" name="object 13" descr=""/>
          <p:cNvSpPr txBox="1"/>
          <p:nvPr/>
        </p:nvSpPr>
        <p:spPr>
          <a:xfrm>
            <a:off x="565124" y="4961804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В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4" name="object 14" descr=""/>
          <p:cNvSpPr txBox="1"/>
          <p:nvPr/>
        </p:nvSpPr>
        <p:spPr>
          <a:xfrm>
            <a:off x="565124" y="4603573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Г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5" name="object 15" descr=""/>
          <p:cNvSpPr txBox="1"/>
          <p:nvPr/>
        </p:nvSpPr>
        <p:spPr>
          <a:xfrm>
            <a:off x="560064" y="3887111"/>
            <a:ext cx="11493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Д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6" name="object 16" descr=""/>
          <p:cNvSpPr txBox="1"/>
          <p:nvPr/>
        </p:nvSpPr>
        <p:spPr>
          <a:xfrm>
            <a:off x="565124" y="3527869"/>
            <a:ext cx="9525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Е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7" name="object 17" descr=""/>
          <p:cNvSpPr txBox="1"/>
          <p:nvPr/>
        </p:nvSpPr>
        <p:spPr>
          <a:xfrm>
            <a:off x="549944" y="3169638"/>
            <a:ext cx="124460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10" i="1">
                <a:solidFill>
                  <a:srgbClr val="1E6496"/>
                </a:solidFill>
                <a:latin typeface="ISOCPEUR"/>
                <a:cs typeface="ISOCPEUR"/>
              </a:rPr>
              <a:t>Ж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8" name="object 18" descr=""/>
          <p:cNvSpPr txBox="1"/>
          <p:nvPr/>
        </p:nvSpPr>
        <p:spPr>
          <a:xfrm>
            <a:off x="560064" y="2452165"/>
            <a:ext cx="104775" cy="563245"/>
          </a:xfrm>
          <a:prstGeom prst="rect">
            <a:avLst/>
          </a:prstGeom>
        </p:spPr>
        <p:txBody>
          <a:bodyPr wrap="square" lIns="0" tIns="45720" rIns="0" bIns="0" rtlCol="0" vert="horz">
            <a:spAutoFit/>
          </a:bodyPr>
          <a:lstStyle/>
          <a:p>
            <a:pPr marL="37465" marR="5080" indent="-25400">
              <a:lnSpc>
                <a:spcPts val="1130"/>
              </a:lnSpc>
              <a:spcBef>
                <a:spcPts val="360"/>
              </a:spcBef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К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 І</a:t>
            </a:r>
            <a:endParaRPr sz="11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И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9" name="object 19" descr=""/>
          <p:cNvSpPr txBox="1"/>
          <p:nvPr/>
        </p:nvSpPr>
        <p:spPr>
          <a:xfrm>
            <a:off x="560064" y="1735703"/>
            <a:ext cx="104775" cy="20383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1150" spc="5" i="1">
                <a:solidFill>
                  <a:srgbClr val="1E6496"/>
                </a:solidFill>
                <a:latin typeface="ISOCPEUR"/>
                <a:cs typeface="ISOCPEUR"/>
              </a:rPr>
              <a:t>Л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0" name="object 20" descr=""/>
          <p:cNvSpPr txBox="1"/>
          <p:nvPr/>
        </p:nvSpPr>
        <p:spPr>
          <a:xfrm>
            <a:off x="3161121" y="5509004"/>
            <a:ext cx="2108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" name="object 21" descr=""/>
          <p:cNvSpPr txBox="1"/>
          <p:nvPr/>
        </p:nvSpPr>
        <p:spPr>
          <a:xfrm>
            <a:off x="1727185" y="5509004"/>
            <a:ext cx="2216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" name="object 22" descr=""/>
          <p:cNvSpPr txBox="1"/>
          <p:nvPr/>
        </p:nvSpPr>
        <p:spPr>
          <a:xfrm>
            <a:off x="2945575" y="4937251"/>
            <a:ext cx="2286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" name="object 23" descr=""/>
          <p:cNvSpPr txBox="1"/>
          <p:nvPr/>
        </p:nvSpPr>
        <p:spPr>
          <a:xfrm>
            <a:off x="3484945" y="4937251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" name="object 24" descr=""/>
          <p:cNvSpPr txBox="1"/>
          <p:nvPr/>
        </p:nvSpPr>
        <p:spPr>
          <a:xfrm>
            <a:off x="4254028" y="4937251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5" name="object 25" descr=""/>
          <p:cNvSpPr txBox="1"/>
          <p:nvPr/>
        </p:nvSpPr>
        <p:spPr>
          <a:xfrm>
            <a:off x="5066625" y="4937251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6" name="object 26" descr=""/>
          <p:cNvSpPr txBox="1"/>
          <p:nvPr/>
        </p:nvSpPr>
        <p:spPr>
          <a:xfrm>
            <a:off x="3842164" y="4415085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7" name="object 27" descr=""/>
          <p:cNvSpPr txBox="1"/>
          <p:nvPr/>
        </p:nvSpPr>
        <p:spPr>
          <a:xfrm>
            <a:off x="1705935" y="4937251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8" name="object 28" descr=""/>
          <p:cNvSpPr txBox="1"/>
          <p:nvPr/>
        </p:nvSpPr>
        <p:spPr>
          <a:xfrm>
            <a:off x="3124690" y="4415085"/>
            <a:ext cx="22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cт.9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9" name="object 29" descr=""/>
          <p:cNvSpPr txBox="1"/>
          <p:nvPr/>
        </p:nvSpPr>
        <p:spPr>
          <a:xfrm>
            <a:off x="2231137" y="4415085"/>
            <a:ext cx="2514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0" name="object 30" descr=""/>
          <p:cNvSpPr txBox="1"/>
          <p:nvPr/>
        </p:nvSpPr>
        <p:spPr>
          <a:xfrm>
            <a:off x="1727185" y="3832201"/>
            <a:ext cx="2393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1" name="object 31" descr=""/>
          <p:cNvSpPr txBox="1"/>
          <p:nvPr/>
        </p:nvSpPr>
        <p:spPr>
          <a:xfrm>
            <a:off x="2766460" y="3832201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2" name="object 32" descr=""/>
          <p:cNvSpPr txBox="1"/>
          <p:nvPr/>
        </p:nvSpPr>
        <p:spPr>
          <a:xfrm>
            <a:off x="3796626" y="3832201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3" name="object 33" descr=""/>
          <p:cNvSpPr txBox="1"/>
          <p:nvPr/>
        </p:nvSpPr>
        <p:spPr>
          <a:xfrm>
            <a:off x="4693215" y="3832201"/>
            <a:ext cx="2584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4" name="object 34" descr=""/>
          <p:cNvSpPr txBox="1"/>
          <p:nvPr/>
        </p:nvSpPr>
        <p:spPr>
          <a:xfrm>
            <a:off x="5136450" y="3273604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5" name="object 35" descr=""/>
          <p:cNvSpPr txBox="1"/>
          <p:nvPr/>
        </p:nvSpPr>
        <p:spPr>
          <a:xfrm>
            <a:off x="4022291" y="3273604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6" name="object 36" descr=""/>
          <p:cNvSpPr txBox="1"/>
          <p:nvPr/>
        </p:nvSpPr>
        <p:spPr>
          <a:xfrm>
            <a:off x="3064985" y="3273604"/>
            <a:ext cx="2514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7" name="object 37" descr=""/>
          <p:cNvSpPr txBox="1"/>
          <p:nvPr/>
        </p:nvSpPr>
        <p:spPr>
          <a:xfrm>
            <a:off x="2109703" y="3273604"/>
            <a:ext cx="2514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8" name="object 38" descr=""/>
          <p:cNvSpPr txBox="1"/>
          <p:nvPr/>
        </p:nvSpPr>
        <p:spPr>
          <a:xfrm>
            <a:off x="1740341" y="2690719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39" name="object 39" descr=""/>
          <p:cNvSpPr txBox="1"/>
          <p:nvPr/>
        </p:nvSpPr>
        <p:spPr>
          <a:xfrm>
            <a:off x="2883846" y="2690719"/>
            <a:ext cx="2641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0" name="object 40" descr=""/>
          <p:cNvSpPr txBox="1"/>
          <p:nvPr/>
        </p:nvSpPr>
        <p:spPr>
          <a:xfrm>
            <a:off x="3842164" y="2690719"/>
            <a:ext cx="2520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1" name="object 41" descr=""/>
          <p:cNvSpPr txBox="1"/>
          <p:nvPr/>
        </p:nvSpPr>
        <p:spPr>
          <a:xfrm>
            <a:off x="4828816" y="2690719"/>
            <a:ext cx="2641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2" name="object 42" descr=""/>
          <p:cNvSpPr txBox="1"/>
          <p:nvPr/>
        </p:nvSpPr>
        <p:spPr>
          <a:xfrm>
            <a:off x="3422204" y="2132122"/>
            <a:ext cx="53467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80" i="1">
                <a:latin typeface="ISOCPEUR"/>
                <a:cs typeface="ISOCPEUR"/>
              </a:rPr>
              <a:t>cт.24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cт.23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3" name="object 43" descr=""/>
          <p:cNvSpPr txBox="1"/>
          <p:nvPr/>
        </p:nvSpPr>
        <p:spPr>
          <a:xfrm>
            <a:off x="2578237" y="2132122"/>
            <a:ext cx="2635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4" name="object 44" descr=""/>
          <p:cNvSpPr txBox="1"/>
          <p:nvPr/>
        </p:nvSpPr>
        <p:spPr>
          <a:xfrm>
            <a:off x="1623966" y="2132122"/>
            <a:ext cx="2635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45" name="object 45" descr=""/>
          <p:cNvSpPr txBox="1"/>
          <p:nvPr/>
        </p:nvSpPr>
        <p:spPr>
          <a:xfrm>
            <a:off x="9799863" y="9288803"/>
            <a:ext cx="4695190" cy="455295"/>
          </a:xfrm>
          <a:prstGeom prst="rect">
            <a:avLst/>
          </a:prstGeom>
        </p:spPr>
        <p:txBody>
          <a:bodyPr wrap="square" lIns="0" tIns="45085" rIns="0" bIns="0" rtlCol="0" vert="horz">
            <a:spAutoFit/>
          </a:bodyPr>
          <a:lstStyle/>
          <a:p>
            <a:pPr marL="1466850" marR="5080" indent="-1454785">
              <a:lnSpc>
                <a:spcPts val="1570"/>
              </a:lnSpc>
              <a:spcBef>
                <a:spcPts val="355"/>
              </a:spcBef>
            </a:pPr>
            <a:r>
              <a:rPr dirty="0" sz="1500" spc="-55" i="1">
                <a:latin typeface="ISOCPEUR"/>
                <a:cs typeface="ISOCPEUR"/>
              </a:rPr>
              <a:t>Технологія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влаштування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частотрамбованих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паль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нижньою</a:t>
            </a:r>
            <a:r>
              <a:rPr dirty="0" sz="1500" spc="-10" i="1">
                <a:latin typeface="ISOCPEUR"/>
                <a:cs typeface="ISOCPEUR"/>
              </a:rPr>
              <a:t> </a:t>
            </a:r>
            <a:r>
              <a:rPr dirty="0" sz="1500" spc="-110" i="1">
                <a:latin typeface="ISOCPEUR"/>
                <a:cs typeface="ISOCPEUR"/>
              </a:rPr>
              <a:t>подачeю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наповнювача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6" name="object 46" descr=""/>
          <p:cNvSpPr txBox="1"/>
          <p:nvPr/>
        </p:nvSpPr>
        <p:spPr>
          <a:xfrm>
            <a:off x="9183585" y="9880795"/>
            <a:ext cx="18288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A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7" name="object 47" descr=""/>
          <p:cNvSpPr txBox="1"/>
          <p:nvPr/>
        </p:nvSpPr>
        <p:spPr>
          <a:xfrm>
            <a:off x="10564898" y="9836269"/>
            <a:ext cx="187833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  <a:tabLst>
                <a:tab pos="1719580" algn="l"/>
              </a:tabLst>
            </a:pPr>
            <a:r>
              <a:rPr dirty="0" sz="1500" spc="-50" i="1">
                <a:latin typeface="ISOCPEUR"/>
                <a:cs typeface="ISOCPEUR"/>
              </a:rPr>
              <a:t>Б</a:t>
            </a:r>
            <a:r>
              <a:rPr dirty="0" sz="1500" i="1">
                <a:latin typeface="ISOCPEUR"/>
                <a:cs typeface="ISOCPEUR"/>
              </a:rPr>
              <a:t>	</a:t>
            </a:r>
            <a:r>
              <a:rPr dirty="0" baseline="1851" sz="2250" spc="-75" i="1">
                <a:latin typeface="ISOCPEUR"/>
                <a:cs typeface="ISOCPEUR"/>
              </a:rPr>
              <a:t>В</a:t>
            </a:r>
            <a:endParaRPr baseline="1851" sz="2250">
              <a:latin typeface="ISOCPEUR"/>
              <a:cs typeface="ISOCPEUR"/>
            </a:endParaRPr>
          </a:p>
        </p:txBody>
      </p:sp>
      <p:sp>
        <p:nvSpPr>
          <p:cNvPr id="48" name="object 48" descr=""/>
          <p:cNvSpPr txBox="1"/>
          <p:nvPr/>
        </p:nvSpPr>
        <p:spPr>
          <a:xfrm>
            <a:off x="14336441" y="9849424"/>
            <a:ext cx="1587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Г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49" name="object 49" descr=""/>
          <p:cNvSpPr txBox="1"/>
          <p:nvPr/>
        </p:nvSpPr>
        <p:spPr>
          <a:xfrm>
            <a:off x="8685229" y="13063253"/>
            <a:ext cx="6221730" cy="90995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1040"/>
              </a:lnSpc>
              <a:spcBef>
                <a:spcPts val="105"/>
              </a:spcBef>
            </a:pPr>
            <a:r>
              <a:rPr dirty="0" sz="900" spc="-45" i="1">
                <a:latin typeface="ISOCPEUR"/>
                <a:cs typeface="ISOCPEUR"/>
              </a:rPr>
              <a:t>Метод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влаштування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частотрамбованих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паль</a:t>
            </a:r>
            <a:r>
              <a:rPr dirty="0" sz="900" spc="5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(метоод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віброфлотації)</a:t>
            </a:r>
            <a:r>
              <a:rPr dirty="0" sz="900" spc="5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нижньою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подачею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наповнювача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заключається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наступному: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ts val="994"/>
              </a:lnSpc>
            </a:pPr>
            <a:r>
              <a:rPr dirty="0" sz="900" spc="-40" i="1">
                <a:latin typeface="ISOCPEUR"/>
                <a:cs typeface="ISOCPEUR"/>
              </a:rPr>
              <a:t>Встановлений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підйомному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крані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віброфлотатор</a:t>
            </a:r>
            <a:r>
              <a:rPr dirty="0" sz="900" spc="20" i="1">
                <a:latin typeface="ISOCPEUR"/>
                <a:cs typeface="ISOCPEUR"/>
              </a:rPr>
              <a:t> </a:t>
            </a:r>
            <a:r>
              <a:rPr dirty="0" sz="900" spc="-85" i="1">
                <a:latin typeface="ISOCPEUR"/>
                <a:cs typeface="ISOCPEUR"/>
              </a:rPr>
              <a:t>(А)</a:t>
            </a:r>
            <a:r>
              <a:rPr dirty="0" sz="900" spc="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поглиблюється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ґрунт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під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впливом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одночасного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надування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води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та</a:t>
            </a:r>
            <a:endParaRPr sz="900">
              <a:latin typeface="ISOCPEUR"/>
              <a:cs typeface="ISOCPEUR"/>
            </a:endParaRPr>
          </a:p>
          <a:p>
            <a:pPr marL="12700" marR="152400">
              <a:lnSpc>
                <a:spcPts val="1000"/>
              </a:lnSpc>
              <a:spcBef>
                <a:spcPts val="60"/>
              </a:spcBef>
            </a:pPr>
            <a:r>
              <a:rPr dirty="0" sz="900" spc="-40" i="1">
                <a:latin typeface="ISOCPEUR"/>
                <a:cs typeface="ISOCPEUR"/>
              </a:rPr>
              <a:t>стиснутого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повітря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0" i="1">
                <a:latin typeface="ISOCPEUR"/>
                <a:cs typeface="ISOCPEUR"/>
              </a:rPr>
              <a:t>запланованої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55" i="1">
                <a:latin typeface="ISOCPEUR"/>
                <a:cs typeface="ISOCPEUR"/>
              </a:rPr>
              <a:t>глибини(Б).</a:t>
            </a:r>
            <a:r>
              <a:rPr dirty="0" sz="900" spc="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Після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досягнення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вказаної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глибини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віброфлотатор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піднімається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приблизно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5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1</a:t>
            </a:r>
            <a:r>
              <a:rPr dirty="0" sz="900" spc="500" i="1">
                <a:latin typeface="ISOCPEUR"/>
                <a:cs typeface="ISOCPEUR"/>
              </a:rPr>
              <a:t>      </a:t>
            </a:r>
            <a:r>
              <a:rPr dirty="0" sz="900" spc="-95" i="1">
                <a:latin typeface="ISOCPEUR"/>
                <a:cs typeface="ISOCPEUR"/>
              </a:rPr>
              <a:t>м,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верхній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засув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труби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для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введення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гравію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відкривається,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воронка,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створена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віброфлотатором,</a:t>
            </a:r>
            <a:r>
              <a:rPr dirty="0" sz="900" spc="-18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наповнюється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гравієм</a:t>
            </a:r>
            <a:r>
              <a:rPr dirty="0" sz="900" spc="3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(В).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ts val="900"/>
              </a:lnSpc>
            </a:pPr>
            <a:r>
              <a:rPr dirty="0" sz="900" spc="-40" i="1">
                <a:latin typeface="ISOCPEUR"/>
                <a:cs typeface="ISOCPEUR"/>
              </a:rPr>
              <a:t>Віброфлотатор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створює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вібрацію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в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процесі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ущільнення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піднімається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вгору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опускається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60" i="1">
                <a:latin typeface="ISOCPEUR"/>
                <a:cs typeface="ISOCPEUR"/>
              </a:rPr>
              <a:t>вниз(Г),</a:t>
            </a:r>
            <a:r>
              <a:rPr dirty="0" sz="900" spc="3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поки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датчик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гідравлічної</a:t>
            </a:r>
            <a:endParaRPr sz="900">
              <a:latin typeface="ISOCPEUR"/>
              <a:cs typeface="ISOCPEUR"/>
            </a:endParaRPr>
          </a:p>
          <a:p>
            <a:pPr marL="12700" marR="63500">
              <a:lnSpc>
                <a:spcPts val="950"/>
              </a:lnSpc>
              <a:spcBef>
                <a:spcPts val="70"/>
              </a:spcBef>
            </a:pPr>
            <a:r>
              <a:rPr dirty="0" sz="900" spc="-35" i="1">
                <a:latin typeface="ISOCPEUR"/>
                <a:cs typeface="ISOCPEUR"/>
              </a:rPr>
              <a:t>масляної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станції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або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електронного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реєстратора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даних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покаже,</a:t>
            </a:r>
            <a:r>
              <a:rPr dirty="0" sz="900" spc="-19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що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встановлено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тиск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ущільнення.</a:t>
            </a:r>
            <a:r>
              <a:rPr dirty="0" sz="900" spc="-17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Цей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процес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повторюється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до</a:t>
            </a:r>
            <a:r>
              <a:rPr dirty="0" sz="900" spc="500" i="1">
                <a:latin typeface="ISOCPEUR"/>
                <a:cs typeface="ISOCPEUR"/>
              </a:rPr>
              <a:t>     </a:t>
            </a:r>
            <a:r>
              <a:rPr dirty="0" sz="900" spc="-45" i="1">
                <a:latin typeface="ISOCPEUR"/>
                <a:cs typeface="ISOCPEUR"/>
              </a:rPr>
              <a:t>тих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пір,</a:t>
            </a:r>
            <a:r>
              <a:rPr dirty="0" sz="900" spc="-2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поки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віброфлотатор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повністю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вийде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ґрунту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або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поки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його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головна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частина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досягне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поверхні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ущільнюваного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0" name="object 50" descr=""/>
          <p:cNvSpPr txBox="1"/>
          <p:nvPr/>
        </p:nvSpPr>
        <p:spPr>
          <a:xfrm>
            <a:off x="679682" y="7109944"/>
            <a:ext cx="1171575" cy="23368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1010"/>
              </a:lnSpc>
              <a:spcBef>
                <a:spcPts val="105"/>
              </a:spcBef>
            </a:pPr>
            <a:r>
              <a:rPr dirty="0" sz="900" spc="-40" i="1">
                <a:latin typeface="ISOCPEUR"/>
                <a:cs typeface="ISOCPEUR"/>
              </a:rPr>
              <a:t>Віброфлот(1),</a:t>
            </a:r>
            <a:r>
              <a:rPr dirty="0" sz="900" spc="-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який</a:t>
            </a:r>
            <a:endParaRPr sz="900">
              <a:latin typeface="ISOCPEUR"/>
              <a:cs typeface="ISOCPEUR"/>
            </a:endParaRPr>
          </a:p>
          <a:p>
            <a:pPr marL="12700" marR="24130">
              <a:lnSpc>
                <a:spcPts val="940"/>
              </a:lnSpc>
              <a:spcBef>
                <a:spcPts val="80"/>
              </a:spcBef>
            </a:pPr>
            <a:r>
              <a:rPr dirty="0" sz="900" spc="-40" i="1">
                <a:latin typeface="ISOCPEUR"/>
                <a:cs typeface="ISOCPEUR"/>
              </a:rPr>
              <a:t>монтується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на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кран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та</a:t>
            </a:r>
            <a:r>
              <a:rPr dirty="0" sz="900" spc="-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споряджений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трубою</a:t>
            </a:r>
            <a:r>
              <a:rPr dirty="0" sz="900" spc="50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для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подачі</a:t>
            </a:r>
            <a:endParaRPr sz="900">
              <a:latin typeface="ISOCPEUR"/>
              <a:cs typeface="ISOCPEUR"/>
            </a:endParaRPr>
          </a:p>
          <a:p>
            <a:pPr marL="12700" marR="127000">
              <a:lnSpc>
                <a:spcPct val="87200"/>
              </a:lnSpc>
              <a:spcBef>
                <a:spcPts val="45"/>
              </a:spcBef>
            </a:pPr>
            <a:r>
              <a:rPr dirty="0" sz="900" spc="-10" i="1">
                <a:latin typeface="ISOCPEUR"/>
                <a:cs typeface="ISOCPEUR"/>
              </a:rPr>
              <a:t>наповнюча(2),</a:t>
            </a:r>
            <a:r>
              <a:rPr dirty="0" sz="900" spc="500" i="1">
                <a:latin typeface="ISOCPEUR"/>
                <a:cs typeface="ISOCPEUR"/>
              </a:rPr>
              <a:t> </a:t>
            </a:r>
            <a:r>
              <a:rPr dirty="0" sz="900" spc="-75" i="1">
                <a:latin typeface="ISOCPEUR"/>
                <a:cs typeface="ISOCPEUR"/>
              </a:rPr>
              <a:t>з'єднаний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с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боковою частиною </a:t>
            </a:r>
            <a:r>
              <a:rPr dirty="0" sz="900" spc="-45" i="1">
                <a:latin typeface="ISOCPEUR"/>
                <a:cs typeface="ISOCPEUR"/>
              </a:rPr>
              <a:t>віброфлотатора</a:t>
            </a:r>
            <a:r>
              <a:rPr dirty="0" sz="900" spc="-125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і </a:t>
            </a:r>
            <a:r>
              <a:rPr dirty="0" sz="900" spc="-45" i="1">
                <a:latin typeface="ISOCPEUR"/>
                <a:cs typeface="ISOCPEUR"/>
              </a:rPr>
              <a:t>карманом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для</a:t>
            </a:r>
            <a:r>
              <a:rPr dirty="0" sz="900" spc="-21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щебню, </a:t>
            </a:r>
            <a:r>
              <a:rPr dirty="0" sz="900" spc="-40" i="1">
                <a:latin typeface="ISOCPEUR"/>
                <a:cs typeface="ISOCPEUR"/>
              </a:rPr>
              <a:t>який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розташований</a:t>
            </a:r>
            <a:endParaRPr sz="900">
              <a:latin typeface="ISOCPEUR"/>
              <a:cs typeface="ISOCPEUR"/>
            </a:endParaRPr>
          </a:p>
          <a:p>
            <a:pPr marL="12700" marR="5080">
              <a:lnSpc>
                <a:spcPts val="940"/>
              </a:lnSpc>
              <a:spcBef>
                <a:spcPts val="10"/>
              </a:spcBef>
            </a:pPr>
            <a:r>
              <a:rPr dirty="0" sz="900" spc="-35" i="1">
                <a:latin typeface="ISOCPEUR"/>
                <a:cs typeface="ISOCPEUR"/>
              </a:rPr>
              <a:t>зверху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віброфлотатора,</a:t>
            </a:r>
            <a:r>
              <a:rPr dirty="0" sz="900" spc="-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а</a:t>
            </a:r>
            <a:r>
              <a:rPr dirty="0" sz="900" spc="-245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також</a:t>
            </a:r>
            <a:r>
              <a:rPr dirty="0" sz="900" spc="-24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з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бункером</a:t>
            </a:r>
            <a:endParaRPr sz="900">
              <a:latin typeface="ISOCPEUR"/>
              <a:cs typeface="ISOCPEUR"/>
            </a:endParaRPr>
          </a:p>
          <a:p>
            <a:pPr marL="12700" marR="104139">
              <a:lnSpc>
                <a:spcPts val="940"/>
              </a:lnSpc>
              <a:spcBef>
                <a:spcPts val="55"/>
              </a:spcBef>
            </a:pPr>
            <a:r>
              <a:rPr dirty="0" sz="900" spc="-40" i="1">
                <a:latin typeface="ISOCPEUR"/>
                <a:cs typeface="ISOCPEUR"/>
              </a:rPr>
              <a:t>для</a:t>
            </a:r>
            <a:r>
              <a:rPr dirty="0" sz="900" spc="-229" i="1">
                <a:latin typeface="ISOCPEUR"/>
                <a:cs typeface="ISOCPEUR"/>
              </a:rPr>
              <a:t> </a:t>
            </a:r>
            <a:r>
              <a:rPr dirty="0" sz="900" spc="-45" i="1">
                <a:latin typeface="ISOCPEUR"/>
                <a:cs typeface="ISOCPEUR"/>
              </a:rPr>
              <a:t>гравію(3),</a:t>
            </a:r>
            <a:r>
              <a:rPr dirty="0" sz="900" spc="-1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який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пересувається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вверх</a:t>
            </a:r>
            <a:r>
              <a:rPr dirty="0" sz="900" spc="-204" i="1">
                <a:latin typeface="ISOCPEUR"/>
                <a:cs typeface="ISOCPEUR"/>
              </a:rPr>
              <a:t> </a:t>
            </a:r>
            <a:r>
              <a:rPr dirty="0" sz="900" spc="-50" i="1">
                <a:latin typeface="ISOCPEUR"/>
                <a:cs typeface="ISOCPEUR"/>
              </a:rPr>
              <a:t>і </a:t>
            </a:r>
            <a:r>
              <a:rPr dirty="0" sz="900" spc="-40" i="1">
                <a:latin typeface="ISOCPEUR"/>
                <a:cs typeface="ISOCPEUR"/>
              </a:rPr>
              <a:t>вниз</a:t>
            </a:r>
            <a:r>
              <a:rPr dirty="0" sz="900" spc="-24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за</a:t>
            </a:r>
            <a:r>
              <a:rPr dirty="0" sz="900" spc="-235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допомогою </a:t>
            </a:r>
            <a:r>
              <a:rPr dirty="0" sz="900" spc="-40" i="1">
                <a:latin typeface="ISOCPEUR"/>
                <a:cs typeface="ISOCPEUR"/>
              </a:rPr>
              <a:t>тросів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крану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25" i="1">
                <a:latin typeface="ISOCPEUR"/>
                <a:cs typeface="ISOCPEUR"/>
              </a:rPr>
              <a:t>та</a:t>
            </a:r>
            <a:endParaRPr sz="900">
              <a:latin typeface="ISOCPEUR"/>
              <a:cs typeface="ISOCPEUR"/>
            </a:endParaRPr>
          </a:p>
          <a:p>
            <a:pPr marL="12700" marR="45085">
              <a:lnSpc>
                <a:spcPts val="940"/>
              </a:lnSpc>
            </a:pPr>
            <a:r>
              <a:rPr dirty="0" sz="900" spc="-35" i="1">
                <a:latin typeface="ISOCPEUR"/>
                <a:cs typeface="ISOCPEUR"/>
              </a:rPr>
              <a:t>силовий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агрегат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35" i="1">
                <a:latin typeface="ISOCPEUR"/>
                <a:cs typeface="ISOCPEUR"/>
              </a:rPr>
              <a:t>у</a:t>
            </a:r>
            <a:r>
              <a:rPr dirty="0" sz="900" spc="-22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виді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10" i="1">
                <a:latin typeface="ISOCPEUR"/>
                <a:cs typeface="ISOCPEUR"/>
              </a:rPr>
              <a:t>гідравлічної</a:t>
            </a:r>
            <a:endParaRPr sz="900">
              <a:latin typeface="ISOCPEUR"/>
              <a:cs typeface="ISOCPEUR"/>
            </a:endParaRPr>
          </a:p>
          <a:p>
            <a:pPr marL="12700">
              <a:lnSpc>
                <a:spcPts val="994"/>
              </a:lnSpc>
            </a:pPr>
            <a:r>
              <a:rPr dirty="0" sz="900" spc="-35" i="1">
                <a:latin typeface="ISOCPEUR"/>
                <a:cs typeface="ISOCPEUR"/>
              </a:rPr>
              <a:t>маслостанції</a:t>
            </a:r>
            <a:r>
              <a:rPr dirty="0" sz="900" spc="-45" i="1">
                <a:latin typeface="ISOCPEUR"/>
                <a:cs typeface="ISOCPEUR"/>
              </a:rPr>
              <a:t> </a:t>
            </a:r>
            <a:r>
              <a:rPr dirty="0" sz="900" spc="-20" i="1">
                <a:latin typeface="ISOCPEUR"/>
                <a:cs typeface="ISOCPEUR"/>
              </a:rPr>
              <a:t>(4).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51" name="object 51" descr=""/>
          <p:cNvSpPr txBox="1"/>
          <p:nvPr/>
        </p:nvSpPr>
        <p:spPr>
          <a:xfrm>
            <a:off x="2571494" y="6813570"/>
            <a:ext cx="25330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Спорядження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для</a:t>
            </a:r>
            <a:r>
              <a:rPr dirty="0" sz="1500" spc="-39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віброфлотації: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2" name="object 52" descr=""/>
          <p:cNvSpPr txBox="1"/>
          <p:nvPr/>
        </p:nvSpPr>
        <p:spPr>
          <a:xfrm>
            <a:off x="3176641" y="7600868"/>
            <a:ext cx="1587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3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3" name="object 53" descr=""/>
          <p:cNvSpPr txBox="1"/>
          <p:nvPr/>
        </p:nvSpPr>
        <p:spPr>
          <a:xfrm>
            <a:off x="4203772" y="8748421"/>
            <a:ext cx="1708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0" i="1">
                <a:latin typeface="ISOCPEUR"/>
                <a:cs typeface="ISOCPEUR"/>
              </a:rPr>
              <a:t>4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4" name="object 54" descr=""/>
          <p:cNvSpPr txBox="1"/>
          <p:nvPr/>
        </p:nvSpPr>
        <p:spPr>
          <a:xfrm>
            <a:off x="2787040" y="10009313"/>
            <a:ext cx="199517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105" i="1">
                <a:latin typeface="ISOCPEUR"/>
                <a:cs typeface="ISOCPEUR"/>
              </a:rPr>
              <a:t>Графiк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виконання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робiт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55" name="object 55" descr=""/>
          <p:cNvSpPr txBox="1"/>
          <p:nvPr/>
        </p:nvSpPr>
        <p:spPr>
          <a:xfrm>
            <a:off x="862979" y="11818521"/>
            <a:ext cx="97028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48285" marR="5080" indent="-236220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пальового</a:t>
            </a:r>
            <a:r>
              <a:rPr dirty="0" sz="750" spc="-10" i="1">
                <a:latin typeface="ISOCPEUR"/>
                <a:cs typeface="ISOCPEUR"/>
              </a:rPr>
              <a:t> фундаменту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6" name="object 56" descr=""/>
          <p:cNvSpPr txBox="1"/>
          <p:nvPr/>
        </p:nvSpPr>
        <p:spPr>
          <a:xfrm>
            <a:off x="857919" y="12503611"/>
            <a:ext cx="969644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20955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бетонної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підготовки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під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ростверк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7" name="object 57" descr=""/>
          <p:cNvSpPr txBox="1"/>
          <p:nvPr/>
        </p:nvSpPr>
        <p:spPr>
          <a:xfrm>
            <a:off x="851848" y="12958990"/>
            <a:ext cx="946785" cy="24130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272415" marR="5080" indent="-260350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Встановлення</a:t>
            </a:r>
            <a:r>
              <a:rPr dirty="0" sz="750" spc="-10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опалубки</a:t>
            </a:r>
            <a:r>
              <a:rPr dirty="0" sz="750" spc="-10" i="1">
                <a:latin typeface="ISOCPEUR"/>
                <a:cs typeface="ISOCPEUR"/>
              </a:rPr>
              <a:t> росвтерку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8" name="object 58" descr=""/>
          <p:cNvSpPr txBox="1"/>
          <p:nvPr/>
        </p:nvSpPr>
        <p:spPr>
          <a:xfrm>
            <a:off x="842740" y="13335435"/>
            <a:ext cx="9702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ростверку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59" name="object 59" descr=""/>
          <p:cNvSpPr txBox="1"/>
          <p:nvPr/>
        </p:nvSpPr>
        <p:spPr>
          <a:xfrm>
            <a:off x="913577" y="13769564"/>
            <a:ext cx="85407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26060" marR="5080" indent="-213995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Розбирання</a:t>
            </a:r>
            <a:r>
              <a:rPr dirty="0" sz="750" spc="-12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опалубки</a:t>
            </a:r>
            <a:r>
              <a:rPr dirty="0" sz="750" spc="-10" i="1">
                <a:latin typeface="ISOCPEUR"/>
                <a:cs typeface="ISOCPEUR"/>
              </a:rPr>
              <a:t> ростверку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0" name="object 60" descr=""/>
          <p:cNvSpPr txBox="1"/>
          <p:nvPr/>
        </p:nvSpPr>
        <p:spPr>
          <a:xfrm>
            <a:off x="920660" y="10553582"/>
            <a:ext cx="8096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Найменування</a:t>
            </a:r>
            <a:r>
              <a:rPr dirty="0" sz="750" spc="-10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1" name="object 61" descr=""/>
          <p:cNvSpPr txBox="1"/>
          <p:nvPr/>
        </p:nvSpPr>
        <p:spPr>
          <a:xfrm>
            <a:off x="484509" y="10551558"/>
            <a:ext cx="20256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38100">
              <a:lnSpc>
                <a:spcPts val="780"/>
              </a:lnSpc>
              <a:spcBef>
                <a:spcPts val="229"/>
              </a:spcBef>
            </a:pPr>
            <a:r>
              <a:rPr dirty="0" sz="750" spc="-50" i="1">
                <a:latin typeface="ISOCPEUR"/>
                <a:cs typeface="ISOCPEUR"/>
              </a:rPr>
              <a:t>№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п/п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2" name="object 62" descr=""/>
          <p:cNvSpPr txBox="1"/>
          <p:nvPr/>
        </p:nvSpPr>
        <p:spPr>
          <a:xfrm>
            <a:off x="552310" y="11103071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3" name="object 63" descr=""/>
          <p:cNvSpPr txBox="1"/>
          <p:nvPr/>
        </p:nvSpPr>
        <p:spPr>
          <a:xfrm>
            <a:off x="543202" y="11794234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4" name="object 64" descr=""/>
          <p:cNvSpPr txBox="1"/>
          <p:nvPr/>
        </p:nvSpPr>
        <p:spPr>
          <a:xfrm>
            <a:off x="536119" y="1257950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5" name="object 65" descr=""/>
          <p:cNvSpPr txBox="1"/>
          <p:nvPr/>
        </p:nvSpPr>
        <p:spPr>
          <a:xfrm>
            <a:off x="535107" y="13014647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6" name="object 66" descr=""/>
          <p:cNvSpPr txBox="1"/>
          <p:nvPr/>
        </p:nvSpPr>
        <p:spPr>
          <a:xfrm>
            <a:off x="541178" y="13386034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7" name="object 67" descr=""/>
          <p:cNvSpPr txBox="1"/>
          <p:nvPr/>
        </p:nvSpPr>
        <p:spPr>
          <a:xfrm>
            <a:off x="536119" y="1382319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8" name="object 68" descr=""/>
          <p:cNvSpPr txBox="1"/>
          <p:nvPr/>
        </p:nvSpPr>
        <p:spPr>
          <a:xfrm>
            <a:off x="1298118" y="11111167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69" name="object 69" descr=""/>
          <p:cNvSpPr txBox="1"/>
          <p:nvPr/>
        </p:nvSpPr>
        <p:spPr>
          <a:xfrm>
            <a:off x="2061129" y="11105095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0" name="object 70" descr=""/>
          <p:cNvSpPr txBox="1"/>
          <p:nvPr/>
        </p:nvSpPr>
        <p:spPr>
          <a:xfrm>
            <a:off x="2403169" y="11106107"/>
            <a:ext cx="984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1" name="object 71" descr=""/>
          <p:cNvSpPr txBox="1"/>
          <p:nvPr/>
        </p:nvSpPr>
        <p:spPr>
          <a:xfrm>
            <a:off x="2872714" y="11114202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2" name="object 72" descr=""/>
          <p:cNvSpPr txBox="1"/>
          <p:nvPr/>
        </p:nvSpPr>
        <p:spPr>
          <a:xfrm>
            <a:off x="3416132" y="11112179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3" name="object 73" descr=""/>
          <p:cNvSpPr txBox="1"/>
          <p:nvPr/>
        </p:nvSpPr>
        <p:spPr>
          <a:xfrm>
            <a:off x="4862211" y="11118250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8(4)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4" name="object 74" descr=""/>
          <p:cNvSpPr txBox="1"/>
          <p:nvPr/>
        </p:nvSpPr>
        <p:spPr>
          <a:xfrm>
            <a:off x="544214" y="11360107"/>
            <a:ext cx="162115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31140" algn="l"/>
                <a:tab pos="1529080" algn="l"/>
              </a:tabLst>
            </a:pPr>
            <a:r>
              <a:rPr dirty="0" sz="750" spc="-50" i="1">
                <a:latin typeface="ISOCPEUR"/>
                <a:cs typeface="ISOCPEUR"/>
              </a:rPr>
              <a:t>1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52" i="1">
                <a:latin typeface="ISOCPEUR"/>
                <a:cs typeface="ISOCPEUR"/>
              </a:rPr>
              <a:t>Виготовлення</a:t>
            </a:r>
            <a:r>
              <a:rPr dirty="0" baseline="3703" sz="1125" spc="-225" i="1">
                <a:latin typeface="ISOCPEUR"/>
                <a:cs typeface="ISOCPEUR"/>
              </a:rPr>
              <a:t> </a:t>
            </a:r>
            <a:r>
              <a:rPr dirty="0" baseline="3703" sz="1125" spc="-75" i="1">
                <a:latin typeface="ISOCPEUR"/>
                <a:cs typeface="ISOCPEUR"/>
              </a:rPr>
              <a:t>арм.</a:t>
            </a:r>
            <a:r>
              <a:rPr dirty="0" baseline="3703" sz="1125" spc="-172" i="1">
                <a:latin typeface="ISOCPEUR"/>
                <a:cs typeface="ISOCPEUR"/>
              </a:rPr>
              <a:t> </a:t>
            </a:r>
            <a:r>
              <a:rPr dirty="0" baseline="3703" sz="1125" spc="-15" i="1">
                <a:latin typeface="ISOCPEUR"/>
                <a:cs typeface="ISOCPEUR"/>
              </a:rPr>
              <a:t>каркасiв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baseline="3703" sz="1125" spc="-75" i="1">
                <a:latin typeface="ISOCPEUR"/>
                <a:cs typeface="ISOCPEUR"/>
              </a:rPr>
              <a:t>т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75" name="object 75" descr=""/>
          <p:cNvSpPr txBox="1"/>
          <p:nvPr/>
        </p:nvSpPr>
        <p:spPr>
          <a:xfrm>
            <a:off x="2017615" y="11827629"/>
            <a:ext cx="24637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1м.п.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6" name="object 76" descr=""/>
          <p:cNvSpPr txBox="1"/>
          <p:nvPr/>
        </p:nvSpPr>
        <p:spPr>
          <a:xfrm>
            <a:off x="1956797" y="12563317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77" name="object 77" descr=""/>
          <p:cNvSpPr txBox="1"/>
          <p:nvPr/>
        </p:nvSpPr>
        <p:spPr>
          <a:xfrm>
            <a:off x="1996364" y="13019707"/>
            <a:ext cx="2279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100м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78" name="object 78" descr=""/>
          <p:cNvSpPr txBox="1"/>
          <p:nvPr/>
        </p:nvSpPr>
        <p:spPr>
          <a:xfrm>
            <a:off x="2182259" y="13012069"/>
            <a:ext cx="72390" cy="106045"/>
          </a:xfrm>
          <a:prstGeom prst="rect">
            <a:avLst/>
          </a:prstGeom>
        </p:spPr>
        <p:txBody>
          <a:bodyPr wrap="square" lIns="0" tIns="158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dirty="0" sz="500" spc="-5" i="1">
                <a:latin typeface="ISOCPEUR"/>
                <a:cs typeface="ISOCPEUR"/>
              </a:rPr>
              <a:t>2</a:t>
            </a:r>
            <a:endParaRPr sz="500">
              <a:latin typeface="ISOCPEUR"/>
              <a:cs typeface="ISOCPEUR"/>
            </a:endParaRPr>
          </a:p>
        </p:txBody>
      </p:sp>
      <p:sp>
        <p:nvSpPr>
          <p:cNvPr id="79" name="object 79" descr=""/>
          <p:cNvSpPr txBox="1"/>
          <p:nvPr/>
        </p:nvSpPr>
        <p:spPr>
          <a:xfrm>
            <a:off x="1967929" y="13370855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3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80" name="object 80" descr=""/>
          <p:cNvSpPr txBox="1"/>
          <p:nvPr/>
        </p:nvSpPr>
        <p:spPr>
          <a:xfrm>
            <a:off x="1978048" y="13820161"/>
            <a:ext cx="3092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100м</a:t>
            </a:r>
            <a:r>
              <a:rPr dirty="0" baseline="33333" sz="750" spc="-15" i="1">
                <a:latin typeface="ISOCPEUR"/>
                <a:cs typeface="ISOCPEUR"/>
              </a:rPr>
              <a:t>2</a:t>
            </a:r>
            <a:endParaRPr baseline="33333" sz="750">
              <a:latin typeface="ISOCPEUR"/>
              <a:cs typeface="ISOCPEUR"/>
            </a:endParaRPr>
          </a:p>
        </p:txBody>
      </p:sp>
      <p:sp>
        <p:nvSpPr>
          <p:cNvPr id="81" name="object 81" descr=""/>
          <p:cNvSpPr txBox="1"/>
          <p:nvPr/>
        </p:nvSpPr>
        <p:spPr>
          <a:xfrm>
            <a:off x="2312093" y="11343916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27,205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2" name="object 82" descr=""/>
          <p:cNvSpPr txBox="1"/>
          <p:nvPr/>
        </p:nvSpPr>
        <p:spPr>
          <a:xfrm>
            <a:off x="2343464" y="11816497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2076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3" name="object 83" descr=""/>
          <p:cNvSpPr txBox="1"/>
          <p:nvPr/>
        </p:nvSpPr>
        <p:spPr>
          <a:xfrm>
            <a:off x="2368763" y="12561293"/>
            <a:ext cx="1727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1,12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4" name="object 84" descr=""/>
          <p:cNvSpPr txBox="1"/>
          <p:nvPr/>
        </p:nvSpPr>
        <p:spPr>
          <a:xfrm>
            <a:off x="2364715" y="13000480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5" name="object 85" descr=""/>
          <p:cNvSpPr txBox="1"/>
          <p:nvPr/>
        </p:nvSpPr>
        <p:spPr>
          <a:xfrm>
            <a:off x="2343464" y="13372878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16,8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6" name="object 86" descr=""/>
          <p:cNvSpPr txBox="1"/>
          <p:nvPr/>
        </p:nvSpPr>
        <p:spPr>
          <a:xfrm>
            <a:off x="2358643" y="13845460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2,01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7" name="object 87" descr=""/>
          <p:cNvSpPr txBox="1"/>
          <p:nvPr/>
        </p:nvSpPr>
        <p:spPr>
          <a:xfrm>
            <a:off x="2831781" y="11297366"/>
            <a:ext cx="201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17,96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8" name="object 88" descr=""/>
          <p:cNvSpPr txBox="1"/>
          <p:nvPr/>
        </p:nvSpPr>
        <p:spPr>
          <a:xfrm>
            <a:off x="2906665" y="11396537"/>
            <a:ext cx="66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89" name="object 89" descr=""/>
          <p:cNvSpPr txBox="1"/>
          <p:nvPr/>
        </p:nvSpPr>
        <p:spPr>
          <a:xfrm>
            <a:off x="2889462" y="11748696"/>
            <a:ext cx="66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0" name="object 90" descr=""/>
          <p:cNvSpPr txBox="1"/>
          <p:nvPr/>
        </p:nvSpPr>
        <p:spPr>
          <a:xfrm>
            <a:off x="2814578" y="11853939"/>
            <a:ext cx="201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0,106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1" name="object 91" descr=""/>
          <p:cNvSpPr txBox="1"/>
          <p:nvPr/>
        </p:nvSpPr>
        <p:spPr>
          <a:xfrm>
            <a:off x="2767471" y="12522839"/>
            <a:ext cx="28638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384,25</a:t>
            </a:r>
            <a:endParaRPr sz="750">
              <a:latin typeface="ISOCPEUR"/>
              <a:cs typeface="ISOCPEUR"/>
            </a:endParaRPr>
          </a:p>
          <a:p>
            <a:pPr marL="47625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19,21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2" name="object 92" descr=""/>
          <p:cNvSpPr txBox="1"/>
          <p:nvPr/>
        </p:nvSpPr>
        <p:spPr>
          <a:xfrm>
            <a:off x="2807949" y="12968097"/>
            <a:ext cx="22669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127,6</a:t>
            </a:r>
            <a:endParaRPr sz="750">
              <a:latin typeface="ISOCPEUR"/>
              <a:cs typeface="ISOCPEUR"/>
            </a:endParaRPr>
          </a:p>
          <a:p>
            <a:pPr algn="ctr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3" name="object 93" descr=""/>
          <p:cNvSpPr txBox="1"/>
          <p:nvPr/>
        </p:nvSpPr>
        <p:spPr>
          <a:xfrm>
            <a:off x="2774555" y="13330377"/>
            <a:ext cx="28638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485,75</a:t>
            </a:r>
            <a:endParaRPr sz="750">
              <a:latin typeface="ISOCPEUR"/>
              <a:cs typeface="ISOCPEUR"/>
            </a:endParaRPr>
          </a:p>
          <a:p>
            <a:pPr marL="36830">
              <a:lnSpc>
                <a:spcPts val="844"/>
              </a:lnSpc>
            </a:pPr>
            <a:r>
              <a:rPr dirty="0" sz="750" spc="-10" i="1">
                <a:latin typeface="ISOCPEUR"/>
                <a:cs typeface="ISOCPEUR"/>
              </a:rPr>
              <a:t>37,32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4" name="object 94" descr=""/>
          <p:cNvSpPr txBox="1"/>
          <p:nvPr/>
        </p:nvSpPr>
        <p:spPr>
          <a:xfrm>
            <a:off x="2802890" y="13744264"/>
            <a:ext cx="22669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ctr">
              <a:lnSpc>
                <a:spcPts val="844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127,6</a:t>
            </a:r>
            <a:endParaRPr sz="750">
              <a:latin typeface="ISOCPEUR"/>
              <a:cs typeface="ISOCPEUR"/>
            </a:endParaRPr>
          </a:p>
          <a:p>
            <a:pPr algn="ctr" marL="1270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5" name="object 95" descr=""/>
          <p:cNvSpPr txBox="1"/>
          <p:nvPr/>
        </p:nvSpPr>
        <p:spPr>
          <a:xfrm>
            <a:off x="1981185" y="10499949"/>
            <a:ext cx="28321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61594">
              <a:lnSpc>
                <a:spcPts val="780"/>
              </a:lnSpc>
              <a:spcBef>
                <a:spcPts val="229"/>
              </a:spcBef>
            </a:pPr>
            <a:r>
              <a:rPr dirty="0" sz="750" spc="-25" i="1">
                <a:latin typeface="ISOCPEUR"/>
                <a:cs typeface="ISOCPEUR"/>
              </a:rPr>
              <a:t>Од.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виміру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6" name="object 96" descr=""/>
          <p:cNvSpPr txBox="1"/>
          <p:nvPr/>
        </p:nvSpPr>
        <p:spPr>
          <a:xfrm>
            <a:off x="2331320" y="10505008"/>
            <a:ext cx="25971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20320" marR="5080" indent="-8255">
              <a:lnSpc>
                <a:spcPts val="780"/>
              </a:lnSpc>
              <a:spcBef>
                <a:spcPts val="229"/>
              </a:spcBef>
            </a:pPr>
            <a:r>
              <a:rPr dirty="0" sz="750" spc="-10" i="1">
                <a:latin typeface="ISOCPEUR"/>
                <a:cs typeface="ISOCPEUR"/>
              </a:rPr>
              <a:t>Обсяг</a:t>
            </a:r>
            <a:r>
              <a:rPr dirty="0" sz="750" spc="-10" i="1">
                <a:latin typeface="ISOCPEUR"/>
                <a:cs typeface="ISOCPEUR"/>
              </a:rPr>
              <a:t> 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7" name="object 97" descr=""/>
          <p:cNvSpPr txBox="1"/>
          <p:nvPr/>
        </p:nvSpPr>
        <p:spPr>
          <a:xfrm>
            <a:off x="2682468" y="10507032"/>
            <a:ext cx="483234" cy="44577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algn="ctr" marL="12065" marR="5080">
              <a:lnSpc>
                <a:spcPct val="88800"/>
              </a:lnSpc>
              <a:spcBef>
                <a:spcPts val="204"/>
              </a:spcBef>
            </a:pP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одиницю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виміру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люд.-</a:t>
            </a:r>
            <a:r>
              <a:rPr dirty="0" sz="750" spc="-20" i="1">
                <a:latin typeface="ISOCPEUR"/>
                <a:cs typeface="ISOCPEUR"/>
              </a:rPr>
              <a:t>год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90" i="1">
                <a:latin typeface="ISOCPEUR"/>
                <a:cs typeface="ISOCPEUR"/>
              </a:rPr>
              <a:t>маш.-</a:t>
            </a:r>
            <a:r>
              <a:rPr dirty="0" sz="750" spc="-30" i="1">
                <a:latin typeface="ISOCPEUR"/>
                <a:cs typeface="ISOCPEUR"/>
              </a:rPr>
              <a:t>год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8" name="object 98" descr=""/>
          <p:cNvSpPr txBox="1"/>
          <p:nvPr/>
        </p:nvSpPr>
        <p:spPr>
          <a:xfrm>
            <a:off x="2612984" y="10407860"/>
            <a:ext cx="11664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ТрудомісткістьТрудомісткість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99" name="object 99" descr=""/>
          <p:cNvSpPr txBox="1"/>
          <p:nvPr/>
        </p:nvSpPr>
        <p:spPr>
          <a:xfrm>
            <a:off x="3231957" y="10507032"/>
            <a:ext cx="483234" cy="44577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algn="ctr" marL="12065" marR="5080">
              <a:lnSpc>
                <a:spcPct val="8720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одиницю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виміру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люд.-</a:t>
            </a:r>
            <a:r>
              <a:rPr dirty="0" sz="750" spc="-25" i="1">
                <a:latin typeface="ISOCPEUR"/>
                <a:cs typeface="ISOCPEUR"/>
              </a:rPr>
              <a:t>зм.</a:t>
            </a:r>
            <a:endParaRPr sz="750">
              <a:latin typeface="ISOCPEUR"/>
              <a:cs typeface="ISOCPEUR"/>
            </a:endParaRPr>
          </a:p>
          <a:p>
            <a:pPr algn="ctr" marL="12700">
              <a:lnSpc>
                <a:spcPts val="830"/>
              </a:lnSpc>
            </a:pPr>
            <a:r>
              <a:rPr dirty="0" sz="750" spc="-90" i="1">
                <a:latin typeface="ISOCPEUR"/>
                <a:cs typeface="ISOCPEUR"/>
              </a:rPr>
              <a:t>маш.-</a:t>
            </a:r>
            <a:r>
              <a:rPr dirty="0" sz="750" spc="-25" i="1">
                <a:latin typeface="ISOCPEUR"/>
                <a:cs typeface="ISOCPEUR"/>
              </a:rPr>
              <a:t>зм.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0" name="object 100" descr=""/>
          <p:cNvSpPr txBox="1"/>
          <p:nvPr/>
        </p:nvSpPr>
        <p:spPr>
          <a:xfrm>
            <a:off x="3379247" y="11297366"/>
            <a:ext cx="2012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61,08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1" name="object 101" descr=""/>
          <p:cNvSpPr txBox="1"/>
          <p:nvPr/>
        </p:nvSpPr>
        <p:spPr>
          <a:xfrm>
            <a:off x="3453119" y="11396537"/>
            <a:ext cx="66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2" name="object 102" descr=""/>
          <p:cNvSpPr txBox="1"/>
          <p:nvPr/>
        </p:nvSpPr>
        <p:spPr>
          <a:xfrm>
            <a:off x="3433892" y="11748696"/>
            <a:ext cx="666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-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3" name="object 103" descr=""/>
          <p:cNvSpPr txBox="1"/>
          <p:nvPr/>
        </p:nvSpPr>
        <p:spPr>
          <a:xfrm>
            <a:off x="3375199" y="11853939"/>
            <a:ext cx="1714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27,5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4" name="object 104" descr=""/>
          <p:cNvSpPr txBox="1"/>
          <p:nvPr/>
        </p:nvSpPr>
        <p:spPr>
          <a:xfrm>
            <a:off x="3333152" y="12533970"/>
            <a:ext cx="28003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4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53,795</a:t>
            </a:r>
            <a:endParaRPr sz="750">
              <a:latin typeface="ISOCPEUR"/>
              <a:cs typeface="ISOCPEUR"/>
            </a:endParaRPr>
          </a:p>
          <a:p>
            <a:pPr marL="54610">
              <a:lnSpc>
                <a:spcPts val="844"/>
              </a:lnSpc>
            </a:pPr>
            <a:r>
              <a:rPr dirty="0" sz="750" spc="-20" i="1">
                <a:latin typeface="ISOCPEUR"/>
                <a:cs typeface="ISOCPEUR"/>
              </a:rPr>
              <a:t>2,69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5" name="object 105" descr=""/>
          <p:cNvSpPr txBox="1"/>
          <p:nvPr/>
        </p:nvSpPr>
        <p:spPr>
          <a:xfrm>
            <a:off x="3359463" y="12953931"/>
            <a:ext cx="2387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32,06</a:t>
            </a:r>
            <a:endParaRPr sz="750">
              <a:latin typeface="ISOCPEUR"/>
              <a:cs typeface="ISOCPEUR"/>
            </a:endParaRPr>
          </a:p>
          <a:p>
            <a:pPr marL="33655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6" name="object 106" descr=""/>
          <p:cNvSpPr txBox="1"/>
          <p:nvPr/>
        </p:nvSpPr>
        <p:spPr>
          <a:xfrm>
            <a:off x="3358451" y="13325316"/>
            <a:ext cx="25654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1020,1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40"/>
              </a:lnSpc>
            </a:pPr>
            <a:r>
              <a:rPr dirty="0" sz="750" spc="-10" i="1">
                <a:latin typeface="ISOCPEUR"/>
                <a:cs typeface="ISOCPEUR"/>
              </a:rPr>
              <a:t>78,37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7" name="object 107" descr=""/>
          <p:cNvSpPr txBox="1"/>
          <p:nvPr/>
        </p:nvSpPr>
        <p:spPr>
          <a:xfrm>
            <a:off x="3359463" y="13757420"/>
            <a:ext cx="23876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32,06</a:t>
            </a:r>
            <a:endParaRPr sz="750">
              <a:latin typeface="ISOCPEUR"/>
              <a:cs typeface="ISOCPEUR"/>
            </a:endParaRPr>
          </a:p>
          <a:p>
            <a:pPr marL="33655">
              <a:lnSpc>
                <a:spcPts val="840"/>
              </a:lnSpc>
            </a:pPr>
            <a:r>
              <a:rPr dirty="0" sz="750" spc="-20" i="1">
                <a:latin typeface="ISOCPEUR"/>
                <a:cs typeface="ISOCPEUR"/>
              </a:rPr>
              <a:t>0,25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8" name="object 108" descr=""/>
          <p:cNvSpPr txBox="1"/>
          <p:nvPr/>
        </p:nvSpPr>
        <p:spPr>
          <a:xfrm>
            <a:off x="3973717" y="10446315"/>
            <a:ext cx="599440" cy="445770"/>
          </a:xfrm>
          <a:prstGeom prst="rect">
            <a:avLst/>
          </a:prstGeom>
        </p:spPr>
        <p:txBody>
          <a:bodyPr wrap="square" lIns="0" tIns="26034" rIns="0" bIns="0" rtlCol="0" vert="horz">
            <a:spAutoFit/>
          </a:bodyPr>
          <a:lstStyle/>
          <a:p>
            <a:pPr algn="ctr" marL="12700" marR="5080">
              <a:lnSpc>
                <a:spcPts val="810"/>
              </a:lnSpc>
              <a:spcBef>
                <a:spcPts val="204"/>
              </a:spcBef>
            </a:pPr>
            <a:r>
              <a:rPr dirty="0" sz="750" spc="-35" i="1">
                <a:latin typeface="ISOCPEUR"/>
                <a:cs typeface="ISOCPEUR"/>
              </a:rPr>
              <a:t>Склад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бригади</a:t>
            </a:r>
            <a:r>
              <a:rPr dirty="0" sz="750" spc="-10" i="1">
                <a:latin typeface="ISOCPEUR"/>
                <a:cs typeface="ISOCPEUR"/>
              </a:rPr>
              <a:t> (ланки),</a:t>
            </a:r>
            <a:endParaRPr sz="750">
              <a:latin typeface="ISOCPEUR"/>
              <a:cs typeface="ISOCPEUR"/>
            </a:endParaRPr>
          </a:p>
          <a:p>
            <a:pPr algn="ctr" marL="103505" marR="95250" indent="-635">
              <a:lnSpc>
                <a:spcPts val="780"/>
              </a:lnSpc>
              <a:spcBef>
                <a:spcPts val="25"/>
              </a:spcBef>
            </a:pPr>
            <a:r>
              <a:rPr dirty="0" sz="750" spc="-35" i="1">
                <a:latin typeface="ISOCPEUR"/>
                <a:cs typeface="ISOCPEUR"/>
              </a:rPr>
              <a:t>машини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механізми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09" name="object 109" descr=""/>
          <p:cNvSpPr txBox="1"/>
          <p:nvPr/>
        </p:nvSpPr>
        <p:spPr>
          <a:xfrm>
            <a:off x="4845008" y="10572808"/>
            <a:ext cx="2444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Зміни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0" name="object 110" descr=""/>
          <p:cNvSpPr txBox="1"/>
          <p:nvPr/>
        </p:nvSpPr>
        <p:spPr>
          <a:xfrm>
            <a:off x="4865247" y="11371238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8(4)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1" name="object 111" descr=""/>
          <p:cNvSpPr txBox="1"/>
          <p:nvPr/>
        </p:nvSpPr>
        <p:spPr>
          <a:xfrm>
            <a:off x="4860187" y="11939955"/>
            <a:ext cx="21145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15(8)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2" name="object 112" descr=""/>
          <p:cNvSpPr txBox="1"/>
          <p:nvPr/>
        </p:nvSpPr>
        <p:spPr>
          <a:xfrm>
            <a:off x="4878402" y="12571413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9(5)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3" name="object 113" descr=""/>
          <p:cNvSpPr txBox="1"/>
          <p:nvPr/>
        </p:nvSpPr>
        <p:spPr>
          <a:xfrm>
            <a:off x="3737933" y="11058352"/>
            <a:ext cx="1083310" cy="3001645"/>
          </a:xfrm>
          <a:prstGeom prst="rect">
            <a:avLst/>
          </a:prstGeom>
        </p:spPr>
        <p:txBody>
          <a:bodyPr wrap="square" lIns="0" tIns="69215" rIns="0" bIns="0" rtlCol="0" vert="horz">
            <a:spAutoFit/>
          </a:bodyPr>
          <a:lstStyle/>
          <a:p>
            <a:pPr algn="ctr" marL="635">
              <a:lnSpc>
                <a:spcPct val="100000"/>
              </a:lnSpc>
              <a:spcBef>
                <a:spcPts val="545"/>
              </a:spcBef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  <a:p>
            <a:pPr marL="55880" marR="236220">
              <a:lnSpc>
                <a:spcPts val="790"/>
              </a:lnSpc>
              <a:spcBef>
                <a:spcPts val="565"/>
              </a:spcBef>
            </a:pPr>
            <a:r>
              <a:rPr dirty="0" sz="750" spc="-40" i="1">
                <a:latin typeface="ISOCPEUR"/>
                <a:cs typeface="ISOCPEUR"/>
              </a:rPr>
              <a:t>Арматурщик</a:t>
            </a:r>
            <a:r>
              <a:rPr dirty="0" sz="750" spc="15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3р.-</a:t>
            </a:r>
            <a:r>
              <a:rPr dirty="0" sz="750" spc="-25" i="1">
                <a:latin typeface="ISOCPEUR"/>
                <a:cs typeface="ISOCPEUR"/>
              </a:rPr>
              <a:t>2;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4р.-</a:t>
            </a:r>
            <a:r>
              <a:rPr dirty="0" sz="750" spc="-30" i="1">
                <a:latin typeface="ISOCPEUR"/>
                <a:cs typeface="ISOCPEUR"/>
              </a:rPr>
              <a:t>3;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5р.-</a:t>
            </a:r>
            <a:r>
              <a:rPr dirty="0" sz="750" spc="-25" i="1">
                <a:latin typeface="ISOCPEUR"/>
                <a:cs typeface="ISOCPEUR"/>
              </a:rPr>
              <a:t>3;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00"/>
              </a:spcBef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крану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6р.-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21590" marR="5080" indent="-8255">
              <a:lnSpc>
                <a:spcPct val="91200"/>
              </a:lnSpc>
              <a:spcBef>
                <a:spcPts val="85"/>
              </a:spcBef>
            </a:pPr>
            <a:r>
              <a:rPr dirty="0" sz="750" spc="-30" i="1">
                <a:latin typeface="ISOCPEUR"/>
                <a:cs typeface="ISOCPEUR"/>
              </a:rPr>
              <a:t>Помічник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машиніста</a:t>
            </a:r>
            <a:r>
              <a:rPr dirty="0" sz="750" spc="25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5р.-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бетонозмішувача </a:t>
            </a:r>
            <a:r>
              <a:rPr dirty="0" sz="750" spc="-75" i="1">
                <a:latin typeface="ISOCPEUR"/>
                <a:cs typeface="ISOCPEUR"/>
              </a:rPr>
              <a:t>4р.-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595"/>
              </a:lnSpc>
            </a:pPr>
            <a:r>
              <a:rPr dirty="0" sz="750" spc="-40" i="1">
                <a:latin typeface="ISOCPEUR"/>
                <a:cs typeface="ISOCPEUR"/>
              </a:rPr>
              <a:t>Монтажник</a:t>
            </a:r>
            <a:r>
              <a:rPr dirty="0" sz="750" spc="1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4р.-</a:t>
            </a:r>
            <a:r>
              <a:rPr dirty="0" sz="750" spc="-50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marL="21590" marR="78740">
              <a:lnSpc>
                <a:spcPts val="790"/>
              </a:lnSpc>
              <a:spcBef>
                <a:spcPts val="60"/>
              </a:spcBef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автосамоскида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4р.-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85"/>
              </a:lnSpc>
            </a:pPr>
            <a:r>
              <a:rPr dirty="0" sz="750" spc="-35" i="1">
                <a:latin typeface="ISOCPEUR"/>
                <a:cs typeface="ISOCPEUR"/>
              </a:rPr>
              <a:t>Кран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КС-</a:t>
            </a:r>
            <a:r>
              <a:rPr dirty="0" sz="750" spc="-20" i="1">
                <a:latin typeface="ISOCPEUR"/>
                <a:cs typeface="ISOCPEUR"/>
              </a:rPr>
              <a:t>3577</a:t>
            </a:r>
            <a:endParaRPr sz="750">
              <a:latin typeface="ISOCPEUR"/>
              <a:cs typeface="ISOCPEUR"/>
            </a:endParaRPr>
          </a:p>
          <a:p>
            <a:pPr algn="just" marL="24765" marR="166370">
              <a:lnSpc>
                <a:spcPct val="87200"/>
              </a:lnSpc>
              <a:spcBef>
                <a:spcPts val="309"/>
              </a:spcBef>
            </a:pPr>
            <a:r>
              <a:rPr dirty="0" sz="750" spc="-55" i="1">
                <a:latin typeface="ISOCPEUR"/>
                <a:cs typeface="ISOCPEUR"/>
              </a:rPr>
              <a:t>Машиніст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крану</a:t>
            </a:r>
            <a:r>
              <a:rPr dirty="0" sz="750" spc="1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6р.-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Бетонувальник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4р.-</a:t>
            </a:r>
            <a:r>
              <a:rPr dirty="0" sz="750" spc="-35" i="1">
                <a:latin typeface="ISOCPEUR"/>
                <a:cs typeface="ISOCPEUR"/>
              </a:rPr>
              <a:t>3; Бетонувальник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2р.-</a:t>
            </a:r>
            <a:r>
              <a:rPr dirty="0" sz="750" spc="-25" i="1">
                <a:latin typeface="ISOCPEUR"/>
                <a:cs typeface="ISOCPEUR"/>
              </a:rPr>
              <a:t>3;</a:t>
            </a:r>
            <a:endParaRPr sz="750">
              <a:latin typeface="ISOCPEUR"/>
              <a:cs typeface="ISOCPEUR"/>
            </a:endParaRPr>
          </a:p>
          <a:p>
            <a:pPr marL="17145">
              <a:lnSpc>
                <a:spcPts val="595"/>
              </a:lnSpc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бетонозмішувача</a:t>
            </a:r>
            <a:endParaRPr sz="750">
              <a:latin typeface="ISOCPEUR"/>
              <a:cs typeface="ISOCPEUR"/>
            </a:endParaRPr>
          </a:p>
          <a:p>
            <a:pPr marL="17145">
              <a:lnSpc>
                <a:spcPts val="780"/>
              </a:lnSpc>
            </a:pPr>
            <a:r>
              <a:rPr dirty="0" sz="750" spc="-80" i="1">
                <a:latin typeface="ISOCPEUR"/>
                <a:cs typeface="ISOCPEUR"/>
              </a:rPr>
              <a:t>4р.-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just" marL="27305" marR="147320" indent="7620">
              <a:lnSpc>
                <a:spcPct val="86300"/>
              </a:lnSpc>
              <a:spcBef>
                <a:spcPts val="60"/>
              </a:spcBef>
            </a:pPr>
            <a:r>
              <a:rPr dirty="0" sz="750" spc="-30" i="1">
                <a:latin typeface="ISOCPEUR"/>
                <a:cs typeface="ISOCPEUR"/>
              </a:rPr>
              <a:t>Машиніст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крану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70" i="1">
                <a:latin typeface="ISOCPEUR"/>
                <a:cs typeface="ISOCPEUR"/>
              </a:rPr>
              <a:t>6р.-</a:t>
            </a:r>
            <a:r>
              <a:rPr dirty="0" sz="750" spc="-25" i="1">
                <a:latin typeface="ISOCPEUR"/>
                <a:cs typeface="ISOCPEUR"/>
              </a:rPr>
              <a:t>1</a:t>
            </a:r>
            <a:r>
              <a:rPr dirty="0" sz="750" spc="79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2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бригади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по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4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особи Кран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55" i="1">
                <a:latin typeface="ISOCPEUR"/>
                <a:cs typeface="ISOCPEUR"/>
              </a:rPr>
              <a:t>КС-</a:t>
            </a:r>
            <a:r>
              <a:rPr dirty="0" sz="750" spc="-30" i="1">
                <a:latin typeface="ISOCPEUR"/>
                <a:cs typeface="ISOCPEUR"/>
              </a:rPr>
              <a:t>3577</a:t>
            </a:r>
            <a:endParaRPr sz="750">
              <a:latin typeface="ISOCPEUR"/>
              <a:cs typeface="ISOCPEUR"/>
            </a:endParaRPr>
          </a:p>
          <a:p>
            <a:pPr marL="23495" marR="167005">
              <a:lnSpc>
                <a:spcPts val="780"/>
              </a:lnSpc>
              <a:spcBef>
                <a:spcPts val="605"/>
              </a:spcBef>
            </a:pPr>
            <a:r>
              <a:rPr dirty="0" sz="750" spc="-40" i="1">
                <a:latin typeface="ISOCPEUR"/>
                <a:cs typeface="ISOCPEUR"/>
              </a:rPr>
              <a:t>Арматурщик</a:t>
            </a:r>
            <a:r>
              <a:rPr dirty="0" sz="750" spc="30" i="1">
                <a:latin typeface="ISOCPEUR"/>
                <a:cs typeface="ISOCPEUR"/>
              </a:rPr>
              <a:t> </a:t>
            </a:r>
            <a:r>
              <a:rPr dirty="0" sz="750" spc="-80" i="1">
                <a:latin typeface="ISOCPEUR"/>
                <a:cs typeface="ISOCPEUR"/>
              </a:rPr>
              <a:t>4р.-</a:t>
            </a:r>
            <a:r>
              <a:rPr dirty="0" sz="750" spc="-25" i="1">
                <a:latin typeface="ISOCPEUR"/>
                <a:cs typeface="ISOCPEUR"/>
              </a:rPr>
              <a:t>12</a:t>
            </a:r>
            <a:r>
              <a:rPr dirty="0" sz="750" spc="-2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Бетонувальник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4р.-</a:t>
            </a:r>
            <a:r>
              <a:rPr dirty="0" sz="750" spc="-25" i="1">
                <a:latin typeface="ISOCPEUR"/>
                <a:cs typeface="ISOCPEUR"/>
              </a:rPr>
              <a:t>6;</a:t>
            </a:r>
            <a:endParaRPr sz="750">
              <a:latin typeface="ISOCPEUR"/>
              <a:cs typeface="ISOCPEUR"/>
            </a:endParaRPr>
          </a:p>
          <a:p>
            <a:pPr marL="19685">
              <a:lnSpc>
                <a:spcPts val="615"/>
              </a:lnSpc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бетонозмішувача</a:t>
            </a:r>
            <a:endParaRPr sz="750">
              <a:latin typeface="ISOCPEUR"/>
              <a:cs typeface="ISOCPEUR"/>
            </a:endParaRPr>
          </a:p>
          <a:p>
            <a:pPr marL="19685">
              <a:lnSpc>
                <a:spcPts val="844"/>
              </a:lnSpc>
            </a:pPr>
            <a:r>
              <a:rPr dirty="0" sz="750" spc="-80" i="1">
                <a:latin typeface="ISOCPEUR"/>
                <a:cs typeface="ISOCPEUR"/>
              </a:rPr>
              <a:t>6р.-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44"/>
              </a:lnSpc>
              <a:spcBef>
                <a:spcPts val="130"/>
              </a:spcBef>
            </a:pPr>
            <a:r>
              <a:rPr dirty="0" sz="750" spc="-35" i="1">
                <a:latin typeface="ISOCPEUR"/>
                <a:cs typeface="ISOCPEUR"/>
              </a:rPr>
              <a:t>Машиніст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крану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6р.-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marL="21590">
              <a:lnSpc>
                <a:spcPts val="844"/>
              </a:lnSpc>
            </a:pPr>
            <a:r>
              <a:rPr dirty="0" sz="750" spc="-30" i="1">
                <a:latin typeface="ISOCPEUR"/>
                <a:cs typeface="ISOCPEUR"/>
              </a:rPr>
              <a:t>2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бригади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чоловіка</a:t>
            </a:r>
            <a:endParaRPr sz="75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Кран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КС-</a:t>
            </a:r>
            <a:r>
              <a:rPr dirty="0" sz="750" spc="-20" i="1">
                <a:latin typeface="ISOCPEUR"/>
                <a:cs typeface="ISOCPEUR"/>
              </a:rPr>
              <a:t>3577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4" name="object 114" descr=""/>
          <p:cNvSpPr txBox="1"/>
          <p:nvPr/>
        </p:nvSpPr>
        <p:spPr>
          <a:xfrm>
            <a:off x="4868283" y="13026790"/>
            <a:ext cx="187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4(2)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5" name="object 115" descr=""/>
          <p:cNvSpPr txBox="1"/>
          <p:nvPr/>
        </p:nvSpPr>
        <p:spPr>
          <a:xfrm>
            <a:off x="4831852" y="13416391"/>
            <a:ext cx="2654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57(29)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6" name="object 116" descr=""/>
          <p:cNvSpPr txBox="1"/>
          <p:nvPr/>
        </p:nvSpPr>
        <p:spPr>
          <a:xfrm>
            <a:off x="4876378" y="13829269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9(5)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7" name="object 117" descr=""/>
          <p:cNvSpPr txBox="1"/>
          <p:nvPr/>
        </p:nvSpPr>
        <p:spPr>
          <a:xfrm>
            <a:off x="6529967" y="10368391"/>
            <a:ext cx="417195" cy="13970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dirty="0" sz="750" spc="-35" i="1">
                <a:latin typeface="ISOCPEUR"/>
                <a:cs typeface="ISOCPEUR"/>
              </a:rPr>
              <a:t>Робочi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днi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8" name="object 118" descr=""/>
          <p:cNvSpPr txBox="1"/>
          <p:nvPr/>
        </p:nvSpPr>
        <p:spPr>
          <a:xfrm>
            <a:off x="4824667" y="10626442"/>
            <a:ext cx="3123565" cy="386715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14960">
              <a:lnSpc>
                <a:spcPts val="655"/>
              </a:lnSpc>
              <a:spcBef>
                <a:spcPts val="105"/>
              </a:spcBef>
            </a:pPr>
            <a:r>
              <a:rPr dirty="0" baseline="7407" sz="1125" spc="-44" i="1">
                <a:latin typeface="ISOCPEUR"/>
                <a:cs typeface="ISOCPEUR"/>
              </a:rPr>
              <a:t>2</a:t>
            </a:r>
            <a:r>
              <a:rPr dirty="0" baseline="7407" sz="1125" spc="-142" i="1">
                <a:latin typeface="ISOCPEUR"/>
                <a:cs typeface="ISOCPEUR"/>
              </a:rPr>
              <a:t> </a:t>
            </a:r>
            <a:r>
              <a:rPr dirty="0" baseline="7407" sz="1125" i="1">
                <a:latin typeface="ISOCPEUR"/>
                <a:cs typeface="ISOCPEUR"/>
              </a:rPr>
              <a:t>4</a:t>
            </a:r>
            <a:r>
              <a:rPr dirty="0" baseline="7407" sz="1125" spc="7" i="1">
                <a:latin typeface="ISOCPEUR"/>
                <a:cs typeface="ISOCPEUR"/>
              </a:rPr>
              <a:t> </a:t>
            </a:r>
            <a:r>
              <a:rPr dirty="0" baseline="7407" sz="1125" i="1">
                <a:latin typeface="ISOCPEUR"/>
                <a:cs typeface="ISOCPEUR"/>
              </a:rPr>
              <a:t>6</a:t>
            </a:r>
            <a:r>
              <a:rPr dirty="0" baseline="7407" sz="1125" spc="37" i="1">
                <a:latin typeface="ISOCPEUR"/>
                <a:cs typeface="ISOCPEUR"/>
              </a:rPr>
              <a:t> </a:t>
            </a:r>
            <a:r>
              <a:rPr dirty="0" baseline="7407" sz="1125" spc="-44" i="1">
                <a:latin typeface="ISOCPEUR"/>
                <a:cs typeface="ISOCPEUR"/>
              </a:rPr>
              <a:t>8</a:t>
            </a:r>
            <a:r>
              <a:rPr dirty="0" baseline="7407" sz="1125" spc="-187" i="1">
                <a:latin typeface="ISOCPEUR"/>
                <a:cs typeface="ISOCPEUR"/>
              </a:rPr>
              <a:t> </a:t>
            </a:r>
            <a:r>
              <a:rPr dirty="0" baseline="7407" sz="1125" spc="-44" i="1">
                <a:latin typeface="ISOCPEUR"/>
                <a:cs typeface="ISOCPEUR"/>
              </a:rPr>
              <a:t>10</a:t>
            </a:r>
            <a:r>
              <a:rPr dirty="0" baseline="7407" sz="1125" spc="-262" i="1">
                <a:latin typeface="ISOCPEUR"/>
                <a:cs typeface="ISOCPEUR"/>
              </a:rPr>
              <a:t> </a:t>
            </a:r>
            <a:r>
              <a:rPr dirty="0" baseline="7407" sz="1125" spc="-37" i="1">
                <a:latin typeface="ISOCPEUR"/>
                <a:cs typeface="ISOCPEUR"/>
              </a:rPr>
              <a:t>1214</a:t>
            </a:r>
            <a:r>
              <a:rPr dirty="0" baseline="7407" sz="1125" spc="-352" i="1">
                <a:latin typeface="ISOCPEUR"/>
                <a:cs typeface="ISOCPEUR"/>
              </a:rPr>
              <a:t> </a:t>
            </a:r>
            <a:r>
              <a:rPr dirty="0" baseline="11111" sz="1125" spc="-44" i="1">
                <a:latin typeface="ISOCPEUR"/>
                <a:cs typeface="ISOCPEUR"/>
              </a:rPr>
              <a:t>16</a:t>
            </a:r>
            <a:r>
              <a:rPr dirty="0" baseline="11111" sz="1125" spc="-262" i="1">
                <a:latin typeface="ISOCPEUR"/>
                <a:cs typeface="ISOCPEUR"/>
              </a:rPr>
              <a:t> </a:t>
            </a:r>
            <a:r>
              <a:rPr dirty="0" baseline="11111" sz="1125" spc="-44" i="1">
                <a:latin typeface="ISOCPEUR"/>
                <a:cs typeface="ISOCPEUR"/>
              </a:rPr>
              <a:t>18</a:t>
            </a:r>
            <a:r>
              <a:rPr dirty="0" baseline="11111" sz="1125" spc="-315" i="1">
                <a:latin typeface="ISOCPEUR"/>
                <a:cs typeface="ISOCPEUR"/>
              </a:rPr>
              <a:t> </a:t>
            </a:r>
            <a:r>
              <a:rPr dirty="0" baseline="3703" sz="1125" spc="-30" i="1">
                <a:latin typeface="ISOCPEUR"/>
                <a:cs typeface="ISOCPEUR"/>
              </a:rPr>
              <a:t>20222426</a:t>
            </a:r>
            <a:r>
              <a:rPr dirty="0" baseline="7407" sz="1125" spc="-30" i="1">
                <a:latin typeface="ISOCPEUR"/>
                <a:cs typeface="ISOCPEUR"/>
              </a:rPr>
              <a:t>28</a:t>
            </a:r>
            <a:r>
              <a:rPr dirty="0" baseline="3703" sz="1125" spc="-30" i="1">
                <a:latin typeface="ISOCPEUR"/>
                <a:cs typeface="ISOCPEUR"/>
              </a:rPr>
              <a:t>3032</a:t>
            </a:r>
            <a:r>
              <a:rPr dirty="0" sz="750" spc="-20" i="1">
                <a:latin typeface="ISOCPEUR"/>
                <a:cs typeface="ISOCPEUR"/>
              </a:rPr>
              <a:t>34</a:t>
            </a:r>
            <a:r>
              <a:rPr dirty="0" baseline="3703" sz="1125" spc="-30" i="1">
                <a:latin typeface="ISOCPEUR"/>
                <a:cs typeface="ISOCPEUR"/>
              </a:rPr>
              <a:t>36</a:t>
            </a:r>
            <a:r>
              <a:rPr dirty="0" baseline="7407" sz="1125" spc="-30" i="1">
                <a:latin typeface="ISOCPEUR"/>
                <a:cs typeface="ISOCPEUR"/>
              </a:rPr>
              <a:t>38</a:t>
            </a:r>
            <a:r>
              <a:rPr dirty="0" baseline="3703" sz="1125" spc="-30" i="1">
                <a:latin typeface="ISOCPEUR"/>
                <a:cs typeface="ISOCPEUR"/>
              </a:rPr>
              <a:t>40424446</a:t>
            </a:r>
            <a:r>
              <a:rPr dirty="0" sz="750" spc="-20" i="1">
                <a:latin typeface="ISOCPEUR"/>
                <a:cs typeface="ISOCPEUR"/>
              </a:rPr>
              <a:t>485052</a:t>
            </a:r>
            <a:endParaRPr sz="750">
              <a:latin typeface="ISOCPEUR"/>
              <a:cs typeface="ISOCPEUR"/>
            </a:endParaRPr>
          </a:p>
          <a:p>
            <a:pPr marL="38100">
              <a:lnSpc>
                <a:spcPts val="655"/>
              </a:lnSpc>
            </a:pPr>
            <a:r>
              <a:rPr dirty="0" sz="750" spc="-10" i="1">
                <a:latin typeface="ISOCPEUR"/>
                <a:cs typeface="ISOCPEUR"/>
              </a:rPr>
              <a:t>(дні)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500">
              <a:latin typeface="ISOCPEUR"/>
              <a:cs typeface="ISOCPEUR"/>
            </a:endParaRPr>
          </a:p>
          <a:p>
            <a:pPr algn="ctr" marL="769620">
              <a:lnSpc>
                <a:spcPct val="100000"/>
              </a:lnSpc>
            </a:pPr>
            <a:r>
              <a:rPr dirty="0" sz="750" spc="-10" i="1">
                <a:latin typeface="ISOCPEUR"/>
                <a:cs typeface="ISOCPEUR"/>
              </a:rPr>
              <a:t>Зміни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19" name="object 119" descr=""/>
          <p:cNvSpPr txBox="1"/>
          <p:nvPr/>
        </p:nvSpPr>
        <p:spPr>
          <a:xfrm>
            <a:off x="15131834" y="162014"/>
            <a:ext cx="471043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Відомість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потреби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в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75" i="1">
                <a:latin typeface="ISOCPEUR"/>
                <a:cs typeface="ISOCPEUR"/>
              </a:rPr>
              <a:t>машинах,</a:t>
            </a:r>
            <a:r>
              <a:rPr dirty="0" sz="1500" spc="-35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механізмах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та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устаткування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20" name="object 120" descr=""/>
          <p:cNvSpPr txBox="1"/>
          <p:nvPr/>
        </p:nvSpPr>
        <p:spPr>
          <a:xfrm>
            <a:off x="15529190" y="10765080"/>
            <a:ext cx="40703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3365" algn="l"/>
              </a:tabLst>
            </a:pPr>
            <a:r>
              <a:rPr dirty="0" sz="750" spc="-25" i="1">
                <a:latin typeface="ISOCPEUR"/>
                <a:cs typeface="ISOCPEUR"/>
              </a:rPr>
              <a:t>1.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40" i="1">
                <a:latin typeface="ISOCPEUR"/>
                <a:cs typeface="ISOCPEUR"/>
              </a:rPr>
              <a:t>До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початку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влаштування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монолітного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перекриття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повинні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бути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виконані: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органцізації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1" name="object 121" descr=""/>
          <p:cNvSpPr txBox="1"/>
          <p:nvPr/>
        </p:nvSpPr>
        <p:spPr>
          <a:xfrm>
            <a:off x="15529190" y="10864250"/>
            <a:ext cx="4376420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6510" marR="5080" indent="-4445">
              <a:lnSpc>
                <a:spcPts val="780"/>
              </a:lnSpc>
              <a:spcBef>
                <a:spcPts val="229"/>
              </a:spcBef>
            </a:pPr>
            <a:r>
              <a:rPr dirty="0" sz="750" spc="-35" i="1">
                <a:latin typeface="ISOCPEUR"/>
                <a:cs typeface="ISOCPEUR"/>
              </a:rPr>
              <a:t>будівельного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майданчика;</a:t>
            </a:r>
            <a:r>
              <a:rPr dirty="0" sz="750" spc="-114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земляні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5" i="1">
                <a:latin typeface="ISOCPEUR"/>
                <a:cs typeface="ISOCPEUR"/>
              </a:rPr>
              <a:t>роботи;</a:t>
            </a:r>
            <a:r>
              <a:rPr dirty="0" sz="750" spc="-114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влаштовані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фундаменти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колони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першого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поверху;</a:t>
            </a:r>
            <a:r>
              <a:rPr dirty="0" sz="750" spc="-1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доставлені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та</a:t>
            </a:r>
            <a:r>
              <a:rPr dirty="0" sz="750" spc="229" i="1">
                <a:latin typeface="ISOCPEUR"/>
                <a:cs typeface="ISOCPEUR"/>
              </a:rPr>
              <a:t>  </a:t>
            </a:r>
            <a:r>
              <a:rPr dirty="0" sz="750" spc="-10" i="1">
                <a:latin typeface="ISOCPEUR"/>
                <a:cs typeface="ISOCPEUR"/>
              </a:rPr>
              <a:t>укладені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майданчик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щити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опалубки.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2" name="object 122" descr=""/>
          <p:cNvSpPr txBox="1"/>
          <p:nvPr/>
        </p:nvSpPr>
        <p:spPr>
          <a:xfrm>
            <a:off x="15529190" y="11063605"/>
            <a:ext cx="3940810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1460" indent="-239395">
              <a:lnSpc>
                <a:spcPts val="840"/>
              </a:lnSpc>
              <a:spcBef>
                <a:spcPts val="105"/>
              </a:spcBef>
              <a:buAutoNum type="arabicPeriod" startAt="2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Бетон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майданчик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надходить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централізовано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бетонозмішувачах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55" i="1">
                <a:latin typeface="ISOCPEUR"/>
                <a:cs typeface="ISOCPEUR"/>
              </a:rPr>
              <a:t>СБ-</a:t>
            </a:r>
            <a:r>
              <a:rPr dirty="0" sz="750" spc="-20" i="1">
                <a:latin typeface="ISOCPEUR"/>
                <a:cs typeface="ISOCPEUR"/>
              </a:rPr>
              <a:t>159;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840"/>
              </a:lnSpc>
              <a:buAutoNum type="arabicPeriod" startAt="2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В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якості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тримача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віброфільтраційного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інмтрументу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для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встановлення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арматури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3" name="object 123" descr=""/>
          <p:cNvSpPr txBox="1"/>
          <p:nvPr/>
        </p:nvSpPr>
        <p:spPr>
          <a:xfrm>
            <a:off x="15529190" y="11262959"/>
            <a:ext cx="13112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використовується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кран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55" i="1">
                <a:latin typeface="ISOCPEUR"/>
                <a:cs typeface="ISOCPEUR"/>
              </a:rPr>
              <a:t>КС-</a:t>
            </a:r>
            <a:r>
              <a:rPr dirty="0" sz="750" spc="-10" i="1">
                <a:latin typeface="ISOCPEUR"/>
                <a:cs typeface="ISOCPEUR"/>
              </a:rPr>
              <a:t>3577;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4" name="object 124" descr=""/>
          <p:cNvSpPr txBox="1"/>
          <p:nvPr/>
        </p:nvSpPr>
        <p:spPr>
          <a:xfrm>
            <a:off x="15529190" y="11362131"/>
            <a:ext cx="4336415" cy="246379"/>
          </a:xfrm>
          <a:prstGeom prst="rect">
            <a:avLst/>
          </a:prstGeom>
        </p:spPr>
        <p:txBody>
          <a:bodyPr wrap="square" lIns="0" tIns="24130" rIns="0" bIns="0" rtlCol="0" vert="horz">
            <a:spAutoFit/>
          </a:bodyPr>
          <a:lstStyle/>
          <a:p>
            <a:pPr marL="281305" marR="5080" indent="-269240">
              <a:lnSpc>
                <a:spcPts val="830"/>
              </a:lnSpc>
              <a:spcBef>
                <a:spcPts val="190"/>
              </a:spcBef>
              <a:tabLst>
                <a:tab pos="251460" algn="l"/>
              </a:tabLst>
            </a:pPr>
            <a:r>
              <a:rPr dirty="0" sz="750" spc="-20" i="1">
                <a:latin typeface="ISOCPEUR"/>
                <a:cs typeface="ISOCPEUR"/>
              </a:rPr>
              <a:t>4.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40" i="1">
                <a:latin typeface="ISOCPEUR"/>
                <a:cs typeface="ISOCPEUR"/>
              </a:rPr>
              <a:t>Збір,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влаштування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та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переміщення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елементів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опалубки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виконується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ланкою,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що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складається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з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теслярів</a:t>
            </a:r>
            <a:r>
              <a:rPr dirty="0" sz="750" spc="18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2-4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розряду,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транспортних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працівників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-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розряду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та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ізолювальника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-</a:t>
            </a:r>
            <a:r>
              <a:rPr dirty="0" sz="750" spc="-21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2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розряд;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5" name="object 125" descr=""/>
          <p:cNvSpPr txBox="1"/>
          <p:nvPr/>
        </p:nvSpPr>
        <p:spPr>
          <a:xfrm>
            <a:off x="15528177" y="11570592"/>
            <a:ext cx="4039235" cy="24130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1460" indent="-239395">
              <a:lnSpc>
                <a:spcPts val="844"/>
              </a:lnSpc>
              <a:spcBef>
                <a:spcPts val="105"/>
              </a:spcBef>
              <a:buAutoNum type="arabicPeriod" startAt="5"/>
              <a:tabLst>
                <a:tab pos="251460" algn="l"/>
                <a:tab pos="252095" algn="l"/>
              </a:tabLst>
            </a:pPr>
            <a:r>
              <a:rPr dirty="0" sz="750" spc="-40" i="1">
                <a:latin typeface="ISOCPEUR"/>
                <a:cs typeface="ISOCPEUR"/>
              </a:rPr>
              <a:t>Монтаж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арматури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проводити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одночасно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тимчасовим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кріпленням;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844"/>
              </a:lnSpc>
              <a:buAutoNum type="arabicPeriod" startAt="5"/>
              <a:tabLst>
                <a:tab pos="251460" algn="l"/>
                <a:tab pos="252095" algn="l"/>
              </a:tabLst>
            </a:pPr>
            <a:r>
              <a:rPr dirty="0" sz="750" spc="-40" i="1">
                <a:latin typeface="ISOCPEUR"/>
                <a:cs typeface="ISOCPEUR"/>
              </a:rPr>
              <a:t>Арматуру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опалубці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фіксують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проектному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положенні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допомогою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пластмасових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бетонних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6" name="object 126" descr=""/>
          <p:cNvSpPr txBox="1"/>
          <p:nvPr/>
        </p:nvSpPr>
        <p:spPr>
          <a:xfrm>
            <a:off x="15528177" y="11776019"/>
            <a:ext cx="95758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підкладок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(фіксаторів);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7" name="object 127" descr=""/>
          <p:cNvSpPr txBox="1"/>
          <p:nvPr/>
        </p:nvSpPr>
        <p:spPr>
          <a:xfrm>
            <a:off x="15528177" y="11875190"/>
            <a:ext cx="42703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1460" algn="l"/>
              </a:tabLst>
            </a:pPr>
            <a:r>
              <a:rPr dirty="0" sz="750" spc="-25" i="1">
                <a:latin typeface="ISOCPEUR"/>
                <a:cs typeface="ISOCPEUR"/>
              </a:rPr>
              <a:t>7.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Прийомка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змонтованих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несучих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елементів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перекриття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арматури,</a:t>
            </a:r>
            <a:r>
              <a:rPr dirty="0" sz="750" spc="-14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також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стикових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65" i="1">
                <a:latin typeface="ISOCPEUR"/>
                <a:cs typeface="ISOCPEUR"/>
              </a:rPr>
              <a:t>з'єднань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повинні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8" name="object 128" descr=""/>
          <p:cNvSpPr txBox="1"/>
          <p:nvPr/>
        </p:nvSpPr>
        <p:spPr>
          <a:xfrm>
            <a:off x="15528177" y="11975373"/>
            <a:ext cx="290766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здійснюватись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укладки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оформлятись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актом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прихованих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29" name="object 129" descr=""/>
          <p:cNvSpPr txBox="1"/>
          <p:nvPr/>
        </p:nvSpPr>
        <p:spPr>
          <a:xfrm>
            <a:off x="15528177" y="12074545"/>
            <a:ext cx="416560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1460" algn="l"/>
              </a:tabLst>
            </a:pPr>
            <a:r>
              <a:rPr dirty="0" sz="750" spc="-25" i="1">
                <a:latin typeface="ISOCPEUR"/>
                <a:cs typeface="ISOCPEUR"/>
              </a:rPr>
              <a:t>8.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Бетонування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виконують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бетонярі</a:t>
            </a:r>
            <a:r>
              <a:rPr dirty="0" sz="7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3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розряду.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Вони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приймають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бетонну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суміш,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розрівнють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її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та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0" name="object 130" descr=""/>
          <p:cNvSpPr txBox="1"/>
          <p:nvPr/>
        </p:nvSpPr>
        <p:spPr>
          <a:xfrm>
            <a:off x="15544369" y="12177763"/>
            <a:ext cx="2790825" cy="25907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ущільнюють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вібраторами,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стислих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умовах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кутах</a:t>
            </a:r>
            <a:r>
              <a:rPr dirty="0" sz="7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шуровками;</a:t>
            </a:r>
            <a:endParaRPr sz="750">
              <a:latin typeface="ISOCPEUR"/>
              <a:cs typeface="ISOCPEUR"/>
            </a:endParaRPr>
          </a:p>
          <a:p>
            <a:pPr marL="14604">
              <a:lnSpc>
                <a:spcPct val="100000"/>
              </a:lnSpc>
              <a:spcBef>
                <a:spcPts val="30"/>
              </a:spcBef>
              <a:tabLst>
                <a:tab pos="254000" algn="l"/>
              </a:tabLst>
            </a:pPr>
            <a:r>
              <a:rPr dirty="0" sz="750" spc="-25" i="1">
                <a:latin typeface="ISOCPEUR"/>
                <a:cs typeface="ISOCPEUR"/>
              </a:rPr>
              <a:t>9.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Бетонування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ведуть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від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краю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центра;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1" name="object 131" descr=""/>
          <p:cNvSpPr txBox="1"/>
          <p:nvPr/>
        </p:nvSpPr>
        <p:spPr>
          <a:xfrm>
            <a:off x="15546393" y="12395333"/>
            <a:ext cx="4402455" cy="839469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12700" marR="58419">
              <a:lnSpc>
                <a:spcPct val="87200"/>
              </a:lnSpc>
              <a:spcBef>
                <a:spcPts val="220"/>
              </a:spcBef>
            </a:pPr>
            <a:r>
              <a:rPr dirty="0" sz="750" i="1">
                <a:latin typeface="ISOCPEUR"/>
                <a:cs typeface="ISOCPEUR"/>
              </a:rPr>
              <a:t>10.</a:t>
            </a:r>
            <a:r>
              <a:rPr dirty="0" sz="750" spc="290" i="1">
                <a:latin typeface="ISOCPEUR"/>
                <a:cs typeface="ISOCPEUR"/>
              </a:rPr>
              <a:t>  </a:t>
            </a:r>
            <a:r>
              <a:rPr dirty="0" sz="750" spc="-35" i="1">
                <a:latin typeface="ISOCPEUR"/>
                <a:cs typeface="ISOCPEUR"/>
              </a:rPr>
              <a:t>РОботи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демонтажу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виконують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будівельні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слюсарі 3</a:t>
            </a:r>
            <a:r>
              <a:rPr dirty="0" sz="750" spc="-4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55" i="1">
                <a:latin typeface="ISOCPEUR"/>
                <a:cs typeface="ISOCPEUR"/>
              </a:rPr>
              <a:t> </a:t>
            </a:r>
            <a:r>
              <a:rPr dirty="0" sz="750" spc="-45" i="1">
                <a:latin typeface="ISOCPEUR"/>
                <a:cs typeface="ISOCPEUR"/>
              </a:rPr>
              <a:t>розряду.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Порядок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виконання</a:t>
            </a:r>
            <a:r>
              <a:rPr dirty="0" sz="750" spc="500" i="1">
                <a:latin typeface="ISOCPEUR"/>
                <a:cs typeface="ISOCPEUR"/>
              </a:rPr>
              <a:t>     </a:t>
            </a:r>
            <a:r>
              <a:rPr dirty="0" sz="750" spc="-35" i="1">
                <a:latin typeface="ISOCPEUR"/>
                <a:cs typeface="ISOCPEUR"/>
              </a:rPr>
              <a:t>операцій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наступний: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спочатку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накладають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стропи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опалубку,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після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цього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відважують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від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sz="750" spc="-40" i="1">
                <a:latin typeface="ISOCPEUR"/>
                <a:cs typeface="ISOCPEUR"/>
              </a:rPr>
              <a:t>опускають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її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землю;</a:t>
            </a:r>
            <a:endParaRPr sz="750">
              <a:latin typeface="ISOCPEUR"/>
              <a:cs typeface="ISOCPEUR"/>
            </a:endParaRPr>
          </a:p>
          <a:p>
            <a:pPr marL="1640205">
              <a:lnSpc>
                <a:spcPct val="100000"/>
              </a:lnSpc>
              <a:spcBef>
                <a:spcPts val="254"/>
              </a:spcBef>
            </a:pPr>
            <a:r>
              <a:rPr dirty="0" sz="1450" i="1">
                <a:latin typeface="ISOCPEUR"/>
                <a:cs typeface="ISOCPEUR"/>
              </a:rPr>
              <a:t>Атестаційна магістерська </a:t>
            </a:r>
            <a:r>
              <a:rPr dirty="0" sz="1450" spc="-10" i="1">
                <a:latin typeface="ISOCPEUR"/>
                <a:cs typeface="ISOCPEUR"/>
              </a:rPr>
              <a:t>робота</a:t>
            </a:r>
            <a:endParaRPr sz="1450">
              <a:latin typeface="ISOCPEUR"/>
              <a:cs typeface="ISOCPEUR"/>
            </a:endParaRPr>
          </a:p>
          <a:p>
            <a:pPr marL="1689735" marR="5080" indent="-19685">
              <a:lnSpc>
                <a:spcPts val="780"/>
              </a:lnSpc>
              <a:spcBef>
                <a:spcPts val="385"/>
              </a:spcBef>
            </a:pPr>
            <a:r>
              <a:rPr dirty="0" sz="700" i="1">
                <a:latin typeface="ISOCPEUR"/>
                <a:cs typeface="ISOCPEUR"/>
              </a:rPr>
              <a:t>Порівняння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несучої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здатності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бурових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та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частотрамбованих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паль</a:t>
            </a:r>
            <a:r>
              <a:rPr dirty="0" sz="700" spc="90" i="1">
                <a:latin typeface="ISOCPEUR"/>
                <a:cs typeface="ISOCPEUR"/>
              </a:rPr>
              <a:t> </a:t>
            </a:r>
            <a:r>
              <a:rPr dirty="0" sz="700" spc="-50" i="1">
                <a:latin typeface="ISOCPEUR"/>
                <a:cs typeface="ISOCPEUR"/>
              </a:rPr>
              <a:t>у</a:t>
            </a:r>
            <a:r>
              <a:rPr dirty="0" sz="700" spc="-5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глинистих</a:t>
            </a:r>
            <a:r>
              <a:rPr dirty="0" sz="700" spc="95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ґрунтах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для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будівництва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i="1">
                <a:latin typeface="ISOCPEUR"/>
                <a:cs typeface="ISOCPEUR"/>
              </a:rPr>
              <a:t>багатоповерхового</a:t>
            </a:r>
            <a:r>
              <a:rPr dirty="0" sz="700" spc="100" i="1">
                <a:latin typeface="ISOCPEUR"/>
                <a:cs typeface="ISOCPEUR"/>
              </a:rPr>
              <a:t> </a:t>
            </a:r>
            <a:r>
              <a:rPr dirty="0" sz="700" spc="-10" i="1">
                <a:latin typeface="ISOCPEUR"/>
                <a:cs typeface="ISOCPEUR"/>
              </a:rPr>
              <a:t>житлового</a:t>
            </a:r>
            <a:endParaRPr sz="700">
              <a:latin typeface="ISOCPEUR"/>
              <a:cs typeface="ISOCPEUR"/>
            </a:endParaRPr>
          </a:p>
        </p:txBody>
      </p:sp>
      <p:sp>
        <p:nvSpPr>
          <p:cNvPr id="132" name="object 132" descr=""/>
          <p:cNvSpPr txBox="1"/>
          <p:nvPr/>
        </p:nvSpPr>
        <p:spPr>
          <a:xfrm>
            <a:off x="2284100" y="7367108"/>
            <a:ext cx="13525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35" i="1">
                <a:latin typeface="ISOCPEUR"/>
                <a:cs typeface="ISOCPEUR"/>
              </a:rPr>
              <a:t>1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33" name="object 133" descr=""/>
          <p:cNvSpPr txBox="1"/>
          <p:nvPr/>
        </p:nvSpPr>
        <p:spPr>
          <a:xfrm>
            <a:off x="4680401" y="7425801"/>
            <a:ext cx="15875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45" i="1">
                <a:latin typeface="ISOCPEUR"/>
                <a:cs typeface="ISOCPEUR"/>
              </a:rPr>
              <a:t>2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34" name="object 134" descr=""/>
          <p:cNvSpPr txBox="1"/>
          <p:nvPr/>
        </p:nvSpPr>
        <p:spPr>
          <a:xfrm>
            <a:off x="12941630" y="754808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5" name="object 135" descr=""/>
          <p:cNvSpPr txBox="1"/>
          <p:nvPr/>
        </p:nvSpPr>
        <p:spPr>
          <a:xfrm>
            <a:off x="12241554" y="723322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8500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6" name="object 136" descr=""/>
          <p:cNvSpPr txBox="1"/>
          <p:nvPr/>
        </p:nvSpPr>
        <p:spPr>
          <a:xfrm>
            <a:off x="12145419" y="8032228"/>
            <a:ext cx="118110" cy="2476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7" name="object 137" descr=""/>
          <p:cNvSpPr txBox="1"/>
          <p:nvPr/>
        </p:nvSpPr>
        <p:spPr>
          <a:xfrm>
            <a:off x="13529574" y="7548086"/>
            <a:ext cx="540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2450</a:t>
            </a:r>
            <a:r>
              <a:rPr dirty="0" sz="750" spc="105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2450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38" name="object 138" descr=""/>
          <p:cNvSpPr txBox="1"/>
          <p:nvPr/>
        </p:nvSpPr>
        <p:spPr>
          <a:xfrm>
            <a:off x="11443272" y="4861516"/>
            <a:ext cx="333502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встановлення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арматурного</a:t>
            </a:r>
            <a:r>
              <a:rPr dirty="0" sz="1500" spc="-36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каркасу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39" name="object 139" descr=""/>
          <p:cNvSpPr txBox="1"/>
          <p:nvPr/>
        </p:nvSpPr>
        <p:spPr>
          <a:xfrm>
            <a:off x="13308682" y="5452596"/>
            <a:ext cx="382270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КС-</a:t>
            </a:r>
            <a:r>
              <a:rPr dirty="0" sz="800" spc="-20" i="1">
                <a:latin typeface="ISOCPEUR"/>
                <a:cs typeface="ISOCPEUR"/>
              </a:rPr>
              <a:t>3577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40" name="object 140" descr=""/>
          <p:cNvSpPr txBox="1"/>
          <p:nvPr/>
        </p:nvSpPr>
        <p:spPr>
          <a:xfrm>
            <a:off x="2687527" y="1933780"/>
            <a:ext cx="2635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1" name="object 141" descr=""/>
          <p:cNvSpPr txBox="1"/>
          <p:nvPr/>
        </p:nvSpPr>
        <p:spPr>
          <a:xfrm>
            <a:off x="4200395" y="1933780"/>
            <a:ext cx="2641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2" name="object 142" descr=""/>
          <p:cNvSpPr txBox="1"/>
          <p:nvPr/>
        </p:nvSpPr>
        <p:spPr>
          <a:xfrm>
            <a:off x="5243716" y="1933780"/>
            <a:ext cx="2635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cт.29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3" name="object 143" descr=""/>
          <p:cNvSpPr txBox="1"/>
          <p:nvPr/>
        </p:nvSpPr>
        <p:spPr>
          <a:xfrm>
            <a:off x="5797254" y="1933780"/>
            <a:ext cx="2641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cт.30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44" name="object 144" descr=""/>
          <p:cNvSpPr txBox="1"/>
          <p:nvPr/>
        </p:nvSpPr>
        <p:spPr>
          <a:xfrm rot="19620000">
            <a:off x="3354060" y="3243454"/>
            <a:ext cx="4622" cy="6350"/>
          </a:xfrm>
          <a:prstGeom prst="rect">
            <a:avLst/>
          </a:prstGeom>
        </p:spPr>
        <p:txBody>
          <a:bodyPr wrap="square" lIns="0" tIns="635" rIns="0" bIns="0" rtlCol="0" vert="horz">
            <a:spAutoFit/>
          </a:bodyPr>
          <a:lstStyle/>
          <a:p>
            <a:pPr>
              <a:lnSpc>
                <a:spcPct val="100000"/>
              </a:lnSpc>
              <a:spcBef>
                <a:spcPts val="5"/>
              </a:spcBef>
            </a:pPr>
            <a:r>
              <a:rPr dirty="0" sz="100" spc="-45">
                <a:latin typeface="Arial"/>
                <a:cs typeface="Arial"/>
              </a:rPr>
              <a:t>R1321300</a:t>
            </a:r>
            <a:endParaRPr sz="100">
              <a:latin typeface="Arial"/>
              <a:cs typeface="Arial"/>
            </a:endParaRPr>
          </a:p>
        </p:txBody>
      </p:sp>
      <p:sp>
        <p:nvSpPr>
          <p:cNvPr id="145" name="object 145" descr=""/>
          <p:cNvSpPr txBox="1"/>
          <p:nvPr/>
        </p:nvSpPr>
        <p:spPr>
          <a:xfrm>
            <a:off x="5758208" y="9911712"/>
            <a:ext cx="7556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15" i="1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6" name="object 146" descr=""/>
          <p:cNvSpPr txBox="1"/>
          <p:nvPr/>
        </p:nvSpPr>
        <p:spPr>
          <a:xfrm>
            <a:off x="6149833" y="8775290"/>
            <a:ext cx="14287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14т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7" name="object 147" descr=""/>
          <p:cNvSpPr txBox="1"/>
          <p:nvPr/>
        </p:nvSpPr>
        <p:spPr>
          <a:xfrm>
            <a:off x="6282399" y="8859643"/>
            <a:ext cx="281305" cy="276860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25"/>
              </a:spcBef>
            </a:pPr>
            <a:r>
              <a:rPr dirty="0" sz="550" spc="-10" i="1">
                <a:latin typeface="ISOCPEUR"/>
                <a:cs typeface="ISOCPEUR"/>
              </a:rPr>
              <a:t>10,8т</a:t>
            </a:r>
            <a:endParaRPr sz="550">
              <a:latin typeface="ISOCPEUR"/>
              <a:cs typeface="ISOCPEUR"/>
            </a:endParaRPr>
          </a:p>
          <a:p>
            <a:pPr marL="130810">
              <a:lnSpc>
                <a:spcPct val="100000"/>
              </a:lnSpc>
              <a:spcBef>
                <a:spcPts val="325"/>
              </a:spcBef>
            </a:pPr>
            <a:r>
              <a:rPr dirty="0" sz="550" spc="-20" i="1">
                <a:latin typeface="ISOCPEUR"/>
                <a:cs typeface="ISOCPEUR"/>
              </a:rPr>
              <a:t>8,2т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8" name="object 148" descr=""/>
          <p:cNvSpPr txBox="1"/>
          <p:nvPr/>
        </p:nvSpPr>
        <p:spPr>
          <a:xfrm>
            <a:off x="6518184" y="9195250"/>
            <a:ext cx="16319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6,2т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49" name="object 149" descr=""/>
          <p:cNvSpPr txBox="1"/>
          <p:nvPr/>
        </p:nvSpPr>
        <p:spPr>
          <a:xfrm>
            <a:off x="6640630" y="9540325"/>
            <a:ext cx="16764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4,7т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0" name="object 150" descr=""/>
          <p:cNvSpPr txBox="1"/>
          <p:nvPr/>
        </p:nvSpPr>
        <p:spPr>
          <a:xfrm>
            <a:off x="6213586" y="8536469"/>
            <a:ext cx="180975" cy="1758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ts val="58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7т</a:t>
            </a:r>
            <a:endParaRPr sz="550">
              <a:latin typeface="ISOCPEUR"/>
              <a:cs typeface="ISOCPEUR"/>
            </a:endParaRPr>
          </a:p>
          <a:p>
            <a:pPr marL="76835">
              <a:lnSpc>
                <a:spcPts val="580"/>
              </a:lnSpc>
            </a:pPr>
            <a:r>
              <a:rPr dirty="0" sz="550" spc="-25" i="1">
                <a:latin typeface="ISOCPEUR"/>
                <a:cs typeface="ISOCPEUR"/>
              </a:rPr>
              <a:t>7т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1" name="object 151" descr=""/>
          <p:cNvSpPr txBox="1"/>
          <p:nvPr/>
        </p:nvSpPr>
        <p:spPr>
          <a:xfrm>
            <a:off x="6386630" y="8698382"/>
            <a:ext cx="1162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7т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2" name="object 152" descr=""/>
          <p:cNvSpPr txBox="1"/>
          <p:nvPr/>
        </p:nvSpPr>
        <p:spPr>
          <a:xfrm>
            <a:off x="6527291" y="8782374"/>
            <a:ext cx="16764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5,4т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3" name="object 153" descr=""/>
          <p:cNvSpPr txBox="1"/>
          <p:nvPr/>
        </p:nvSpPr>
        <p:spPr>
          <a:xfrm>
            <a:off x="6646702" y="8944286"/>
            <a:ext cx="16764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4,2т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4" name="object 154" descr=""/>
          <p:cNvSpPr txBox="1"/>
          <p:nvPr/>
        </p:nvSpPr>
        <p:spPr>
          <a:xfrm>
            <a:off x="6884510" y="9434070"/>
            <a:ext cx="1162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3т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5" name="object 155" descr=""/>
          <p:cNvSpPr txBox="1"/>
          <p:nvPr/>
        </p:nvSpPr>
        <p:spPr>
          <a:xfrm>
            <a:off x="6401809" y="8407951"/>
            <a:ext cx="1162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5т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6" name="object 156" descr=""/>
          <p:cNvSpPr txBox="1"/>
          <p:nvPr/>
        </p:nvSpPr>
        <p:spPr>
          <a:xfrm>
            <a:off x="6509076" y="8494979"/>
            <a:ext cx="1162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5т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7" name="object 157" descr=""/>
          <p:cNvSpPr txBox="1"/>
          <p:nvPr/>
        </p:nvSpPr>
        <p:spPr>
          <a:xfrm>
            <a:off x="6642654" y="8580995"/>
            <a:ext cx="12065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4т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8" name="object 158" descr=""/>
          <p:cNvSpPr txBox="1"/>
          <p:nvPr/>
        </p:nvSpPr>
        <p:spPr>
          <a:xfrm>
            <a:off x="6877426" y="8855234"/>
            <a:ext cx="16319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2,7т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59" name="object 159" descr=""/>
          <p:cNvSpPr txBox="1"/>
          <p:nvPr/>
        </p:nvSpPr>
        <p:spPr>
          <a:xfrm>
            <a:off x="7115235" y="9336923"/>
            <a:ext cx="7556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15" i="1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0" name="object 160" descr=""/>
          <p:cNvSpPr txBox="1"/>
          <p:nvPr/>
        </p:nvSpPr>
        <p:spPr>
          <a:xfrm>
            <a:off x="6643665" y="8288542"/>
            <a:ext cx="12065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4т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1" name="object 161" descr=""/>
          <p:cNvSpPr txBox="1"/>
          <p:nvPr/>
        </p:nvSpPr>
        <p:spPr>
          <a:xfrm>
            <a:off x="6883498" y="8494979"/>
            <a:ext cx="16319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0" i="1">
                <a:latin typeface="ISOCPEUR"/>
                <a:cs typeface="ISOCPEUR"/>
              </a:rPr>
              <a:t>2,7т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2" name="object 162" descr=""/>
          <p:cNvSpPr txBox="1"/>
          <p:nvPr/>
        </p:nvSpPr>
        <p:spPr>
          <a:xfrm>
            <a:off x="7108152" y="8771242"/>
            <a:ext cx="1162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25" i="1">
                <a:latin typeface="ISOCPEUR"/>
                <a:cs typeface="ISOCPEUR"/>
              </a:rPr>
              <a:t>2т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3" name="object 163" descr=""/>
          <p:cNvSpPr txBox="1"/>
          <p:nvPr/>
        </p:nvSpPr>
        <p:spPr>
          <a:xfrm>
            <a:off x="7306392" y="8147229"/>
            <a:ext cx="311150" cy="1579245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195580">
              <a:lnSpc>
                <a:spcPct val="100000"/>
              </a:lnSpc>
              <a:spcBef>
                <a:spcPts val="375"/>
              </a:spcBef>
            </a:pPr>
            <a:r>
              <a:rPr dirty="0" sz="550" spc="-25" i="1">
                <a:latin typeface="ISOCPEUR"/>
                <a:cs typeface="ISOCPEUR"/>
              </a:rPr>
              <a:t>14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25" i="1">
                <a:latin typeface="ISOCPEUR"/>
                <a:cs typeface="ISOCPEUR"/>
              </a:rPr>
              <a:t>13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25" i="1">
                <a:latin typeface="ISOCPEUR"/>
                <a:cs typeface="ISOCPEUR"/>
              </a:rPr>
              <a:t>12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25" i="1">
                <a:latin typeface="ISOCPEUR"/>
                <a:cs typeface="ISOCPEUR"/>
              </a:rPr>
              <a:t>11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25" i="1">
                <a:latin typeface="ISOCPEUR"/>
                <a:cs typeface="ISOCPEUR"/>
              </a:rPr>
              <a:t>10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15" i="1">
                <a:latin typeface="ISOCPEUR"/>
                <a:cs typeface="ISOCPEUR"/>
              </a:rPr>
              <a:t>9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15" i="1">
                <a:latin typeface="ISOCPEUR"/>
                <a:cs typeface="ISOCPEUR"/>
              </a:rPr>
              <a:t>8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15" i="1">
                <a:latin typeface="ISOCPEUR"/>
                <a:cs typeface="ISOCPEUR"/>
              </a:rPr>
              <a:t>7</a:t>
            </a:r>
            <a:endParaRPr sz="550">
              <a:latin typeface="ISOCPEUR"/>
              <a:cs typeface="ISOCPEUR"/>
            </a:endParaRPr>
          </a:p>
          <a:p>
            <a:pPr marL="195580">
              <a:lnSpc>
                <a:spcPct val="100000"/>
              </a:lnSpc>
              <a:spcBef>
                <a:spcPts val="280"/>
              </a:spcBef>
            </a:pPr>
            <a:r>
              <a:rPr dirty="0" sz="550" spc="-15" i="1">
                <a:latin typeface="ISOCPEUR"/>
                <a:cs typeface="ISOCPEUR"/>
              </a:rPr>
              <a:t>6</a:t>
            </a:r>
            <a:endParaRPr sz="550">
              <a:latin typeface="ISOCPEUR"/>
              <a:cs typeface="ISOCPEUR"/>
            </a:endParaRPr>
          </a:p>
          <a:p>
            <a:pPr algn="r" marR="57150">
              <a:lnSpc>
                <a:spcPct val="100000"/>
              </a:lnSpc>
              <a:spcBef>
                <a:spcPts val="380"/>
              </a:spcBef>
            </a:pPr>
            <a:r>
              <a:rPr dirty="0" sz="550" i="1">
                <a:latin typeface="ISOCPEUR"/>
                <a:cs typeface="ISOCPEUR"/>
              </a:rPr>
              <a:t>1,5т</a:t>
            </a:r>
            <a:r>
              <a:rPr dirty="0" sz="550" spc="-45" i="1">
                <a:latin typeface="ISOCPEUR"/>
                <a:cs typeface="ISOCPEUR"/>
              </a:rPr>
              <a:t> </a:t>
            </a:r>
            <a:r>
              <a:rPr dirty="0" baseline="10101" sz="825" spc="-75" i="1">
                <a:latin typeface="ISOCPEUR"/>
                <a:cs typeface="ISOCPEUR"/>
              </a:rPr>
              <a:t>5</a:t>
            </a:r>
            <a:endParaRPr baseline="10101" sz="825">
              <a:latin typeface="ISOCPEUR"/>
              <a:cs typeface="ISOCPEUR"/>
            </a:endParaRPr>
          </a:p>
          <a:p>
            <a:pPr algn="r" marR="52705">
              <a:lnSpc>
                <a:spcPct val="100000"/>
              </a:lnSpc>
              <a:spcBef>
                <a:spcPts val="185"/>
              </a:spcBef>
            </a:pPr>
            <a:r>
              <a:rPr dirty="0" sz="550" spc="-15" i="1">
                <a:latin typeface="ISOCPEUR"/>
                <a:cs typeface="ISOCPEUR"/>
              </a:rPr>
              <a:t>4</a:t>
            </a:r>
            <a:endParaRPr sz="550">
              <a:latin typeface="ISOCPEUR"/>
              <a:cs typeface="ISOCPEUR"/>
            </a:endParaRPr>
          </a:p>
          <a:p>
            <a:pPr algn="r" marR="57150">
              <a:lnSpc>
                <a:spcPct val="100000"/>
              </a:lnSpc>
              <a:spcBef>
                <a:spcPts val="285"/>
              </a:spcBef>
            </a:pPr>
            <a:r>
              <a:rPr dirty="0" sz="550" spc="-15" i="1">
                <a:latin typeface="ISOCPEUR"/>
                <a:cs typeface="ISOCPEUR"/>
              </a:rPr>
              <a:t>3</a:t>
            </a:r>
            <a:endParaRPr sz="550">
              <a:latin typeface="ISOCPEUR"/>
              <a:cs typeface="ISOCPEUR"/>
            </a:endParaRPr>
          </a:p>
          <a:p>
            <a:pPr algn="r" marR="57150">
              <a:lnSpc>
                <a:spcPct val="100000"/>
              </a:lnSpc>
              <a:spcBef>
                <a:spcPts val="280"/>
              </a:spcBef>
            </a:pPr>
            <a:r>
              <a:rPr dirty="0" sz="550" spc="-15" i="1">
                <a:latin typeface="ISOCPEUR"/>
                <a:cs typeface="ISOCPEUR"/>
              </a:rPr>
              <a:t>2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4" name="object 164" descr=""/>
          <p:cNvSpPr txBox="1"/>
          <p:nvPr/>
        </p:nvSpPr>
        <p:spPr>
          <a:xfrm>
            <a:off x="6117451" y="9853018"/>
            <a:ext cx="1447800" cy="281940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algn="r" marR="5080">
              <a:lnSpc>
                <a:spcPts val="535"/>
              </a:lnSpc>
              <a:spcBef>
                <a:spcPts val="114"/>
              </a:spcBef>
            </a:pPr>
            <a:r>
              <a:rPr dirty="0" sz="550" spc="-15" i="1">
                <a:latin typeface="ISOCPEUR"/>
                <a:cs typeface="ISOCPEUR"/>
              </a:rPr>
              <a:t>0</a:t>
            </a:r>
            <a:endParaRPr sz="550">
              <a:latin typeface="ISOCPEUR"/>
              <a:cs typeface="ISOCPEUR"/>
            </a:endParaRPr>
          </a:p>
          <a:p>
            <a:pPr algn="r" marR="49530">
              <a:lnSpc>
                <a:spcPts val="535"/>
              </a:lnSpc>
            </a:pPr>
            <a:r>
              <a:rPr dirty="0" sz="550" i="1">
                <a:latin typeface="ISOCPEUR"/>
                <a:cs typeface="ISOCPEUR"/>
              </a:rPr>
              <a:t>3</a:t>
            </a:r>
            <a:r>
              <a:rPr dirty="0" sz="550" spc="29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4</a:t>
            </a:r>
            <a:r>
              <a:rPr dirty="0" sz="550" spc="29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5</a:t>
            </a:r>
            <a:r>
              <a:rPr dirty="0" sz="550" spc="3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6</a:t>
            </a:r>
            <a:r>
              <a:rPr dirty="0" sz="550" spc="30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7</a:t>
            </a:r>
            <a:r>
              <a:rPr dirty="0" sz="550" spc="3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8</a:t>
            </a:r>
            <a:r>
              <a:rPr dirty="0" sz="550" spc="31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9</a:t>
            </a:r>
            <a:r>
              <a:rPr dirty="0" sz="550" spc="22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10</a:t>
            </a:r>
            <a:r>
              <a:rPr dirty="0" sz="550" spc="17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11</a:t>
            </a:r>
            <a:r>
              <a:rPr dirty="0" sz="550" spc="17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12</a:t>
            </a:r>
            <a:r>
              <a:rPr dirty="0" sz="550" spc="140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13</a:t>
            </a:r>
            <a:r>
              <a:rPr dirty="0" sz="550" spc="114" i="1">
                <a:latin typeface="ISOCPEUR"/>
                <a:cs typeface="ISOCPEUR"/>
              </a:rPr>
              <a:t> </a:t>
            </a:r>
            <a:r>
              <a:rPr dirty="0" sz="550" spc="-25" i="1">
                <a:latin typeface="ISOCPEUR"/>
                <a:cs typeface="ISOCPEUR"/>
              </a:rPr>
              <a:t>14</a:t>
            </a:r>
            <a:endParaRPr sz="550">
              <a:latin typeface="ISOCPEUR"/>
              <a:cs typeface="ISOCPEUR"/>
            </a:endParaRPr>
          </a:p>
          <a:p>
            <a:pPr marL="407034">
              <a:lnSpc>
                <a:spcPct val="100000"/>
              </a:lnSpc>
              <a:spcBef>
                <a:spcPts val="275"/>
              </a:spcBef>
            </a:pPr>
            <a:r>
              <a:rPr dirty="0" sz="550" spc="-20" i="1">
                <a:latin typeface="ISOCPEUR"/>
                <a:cs typeface="ISOCPEUR"/>
              </a:rPr>
              <a:t>виліт,</a:t>
            </a:r>
            <a:r>
              <a:rPr dirty="0" sz="550" spc="-120" i="1">
                <a:latin typeface="ISOCPEUR"/>
                <a:cs typeface="ISOCPEUR"/>
              </a:rPr>
              <a:t> </a:t>
            </a:r>
            <a:r>
              <a:rPr dirty="0" sz="550" spc="-50" i="1">
                <a:latin typeface="ISOCPEUR"/>
                <a:cs typeface="ISOCPEUR"/>
              </a:rPr>
              <a:t>м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5" name="object 165" descr=""/>
          <p:cNvSpPr txBox="1"/>
          <p:nvPr/>
        </p:nvSpPr>
        <p:spPr>
          <a:xfrm>
            <a:off x="7577941" y="8853002"/>
            <a:ext cx="95885" cy="455295"/>
          </a:xfrm>
          <a:prstGeom prst="rect">
            <a:avLst/>
          </a:prstGeom>
        </p:spPr>
        <p:txBody>
          <a:bodyPr wrap="square" lIns="0" tIns="5715" rIns="0" bIns="0" rtlCol="0" vert="vert270">
            <a:spAutoFit/>
          </a:bodyPr>
          <a:lstStyle/>
          <a:p>
            <a:pPr marL="12700">
              <a:lnSpc>
                <a:spcPct val="100000"/>
              </a:lnSpc>
              <a:spcBef>
                <a:spcPts val="45"/>
              </a:spcBef>
            </a:pPr>
            <a:r>
              <a:rPr dirty="0" sz="500" spc="-40">
                <a:latin typeface="Arial"/>
                <a:cs typeface="Arial"/>
              </a:rPr>
              <a:t>висотапідйому,м</a:t>
            </a:r>
            <a:endParaRPr sz="500">
              <a:latin typeface="Arial"/>
              <a:cs typeface="Arial"/>
            </a:endParaRPr>
          </a:p>
        </p:txBody>
      </p:sp>
      <p:sp>
        <p:nvSpPr>
          <p:cNvPr id="166" name="object 166" descr=""/>
          <p:cNvSpPr txBox="1"/>
          <p:nvPr/>
        </p:nvSpPr>
        <p:spPr>
          <a:xfrm>
            <a:off x="5830057" y="8836007"/>
            <a:ext cx="317500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10" i="1">
                <a:latin typeface="ISOCPEUR"/>
                <a:cs typeface="ISOCPEUR"/>
              </a:rPr>
              <a:t>стріла</a:t>
            </a:r>
            <a:r>
              <a:rPr dirty="0" sz="550" spc="-155" i="1">
                <a:latin typeface="ISOCPEUR"/>
                <a:cs typeface="ISOCPEUR"/>
              </a:rPr>
              <a:t> </a:t>
            </a:r>
            <a:r>
              <a:rPr dirty="0" sz="550" spc="-35" i="1">
                <a:latin typeface="ISOCPEUR"/>
                <a:cs typeface="ISOCPEUR"/>
              </a:rPr>
              <a:t>8м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7" name="object 167" descr=""/>
          <p:cNvSpPr txBox="1"/>
          <p:nvPr/>
        </p:nvSpPr>
        <p:spPr>
          <a:xfrm>
            <a:off x="5854344" y="8586055"/>
            <a:ext cx="33972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dirty="0" sz="550" spc="-10" i="1">
                <a:latin typeface="ISOCPEUR"/>
                <a:cs typeface="ISOCPEUR"/>
              </a:rPr>
              <a:t>стріла</a:t>
            </a:r>
            <a:r>
              <a:rPr dirty="0" sz="550" spc="-155" i="1">
                <a:latin typeface="ISOCPEUR"/>
                <a:cs typeface="ISOCPEUR"/>
              </a:rPr>
              <a:t> </a:t>
            </a:r>
            <a:r>
              <a:rPr dirty="0" sz="550" spc="-25" i="1">
                <a:latin typeface="ISOCPEUR"/>
                <a:cs typeface="ISOCPEUR"/>
              </a:rPr>
              <a:t>10м</a:t>
            </a:r>
            <a:endParaRPr sz="550">
              <a:latin typeface="ISOCPEUR"/>
              <a:cs typeface="ISOCPEUR"/>
            </a:endParaRPr>
          </a:p>
        </p:txBody>
      </p:sp>
      <p:sp>
        <p:nvSpPr>
          <p:cNvPr id="168" name="object 168" descr=""/>
          <p:cNvSpPr txBox="1"/>
          <p:nvPr/>
        </p:nvSpPr>
        <p:spPr>
          <a:xfrm>
            <a:off x="5925079" y="8382653"/>
            <a:ext cx="53530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550" spc="-10" i="1">
                <a:latin typeface="ISOCPEUR"/>
                <a:cs typeface="ISOCPEUR"/>
              </a:rPr>
              <a:t>стріла</a:t>
            </a:r>
            <a:r>
              <a:rPr dirty="0" sz="550" spc="-1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12м</a:t>
            </a:r>
            <a:r>
              <a:rPr dirty="0" sz="550" spc="165" i="1">
                <a:latin typeface="ISOCPEUR"/>
                <a:cs typeface="ISOCPEUR"/>
              </a:rPr>
              <a:t> </a:t>
            </a:r>
            <a:r>
              <a:rPr dirty="0" baseline="30303" sz="825" spc="-37" i="1">
                <a:latin typeface="ISOCPEUR"/>
                <a:cs typeface="ISOCPEUR"/>
              </a:rPr>
              <a:t>5т</a:t>
            </a:r>
            <a:endParaRPr baseline="30303" sz="825">
              <a:latin typeface="ISOCPEUR"/>
              <a:cs typeface="ISOCPEUR"/>
            </a:endParaRPr>
          </a:p>
        </p:txBody>
      </p:sp>
      <p:sp>
        <p:nvSpPr>
          <p:cNvPr id="169" name="object 169" descr=""/>
          <p:cNvSpPr txBox="1"/>
          <p:nvPr/>
        </p:nvSpPr>
        <p:spPr>
          <a:xfrm>
            <a:off x="5991868" y="8203538"/>
            <a:ext cx="676275" cy="112395"/>
          </a:xfrm>
          <a:prstGeom prst="rect">
            <a:avLst/>
          </a:prstGeom>
        </p:spPr>
        <p:txBody>
          <a:bodyPr wrap="square" lIns="0" tIns="14604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14"/>
              </a:spcBef>
            </a:pPr>
            <a:r>
              <a:rPr dirty="0" sz="550" spc="-10" i="1">
                <a:latin typeface="ISOCPEUR"/>
                <a:cs typeface="ISOCPEUR"/>
              </a:rPr>
              <a:t>стріла</a:t>
            </a:r>
            <a:r>
              <a:rPr dirty="0" sz="550" spc="-155" i="1">
                <a:latin typeface="ISOCPEUR"/>
                <a:cs typeface="ISOCPEUR"/>
              </a:rPr>
              <a:t> </a:t>
            </a:r>
            <a:r>
              <a:rPr dirty="0" sz="550" i="1">
                <a:latin typeface="ISOCPEUR"/>
                <a:cs typeface="ISOCPEUR"/>
              </a:rPr>
              <a:t>14м</a:t>
            </a:r>
            <a:r>
              <a:rPr dirty="0" sz="550" spc="375" i="1">
                <a:latin typeface="ISOCPEUR"/>
                <a:cs typeface="ISOCPEUR"/>
              </a:rPr>
              <a:t> </a:t>
            </a:r>
            <a:r>
              <a:rPr dirty="0" baseline="25252" sz="825" spc="-30" i="1">
                <a:latin typeface="ISOCPEUR"/>
                <a:cs typeface="ISOCPEUR"/>
              </a:rPr>
              <a:t>4т</a:t>
            </a:r>
            <a:r>
              <a:rPr dirty="0" baseline="25252" sz="825" spc="-187" i="1">
                <a:latin typeface="ISOCPEUR"/>
                <a:cs typeface="ISOCPEUR"/>
              </a:rPr>
              <a:t> </a:t>
            </a:r>
            <a:r>
              <a:rPr dirty="0" baseline="-20202" sz="825" spc="-37" i="1">
                <a:latin typeface="ISOCPEUR"/>
                <a:cs typeface="ISOCPEUR"/>
              </a:rPr>
              <a:t>4т</a:t>
            </a:r>
            <a:endParaRPr baseline="-20202" sz="825">
              <a:latin typeface="ISOCPEUR"/>
              <a:cs typeface="ISOCPEUR"/>
            </a:endParaRPr>
          </a:p>
        </p:txBody>
      </p:sp>
      <p:sp>
        <p:nvSpPr>
          <p:cNvPr id="170" name="object 170" descr=""/>
          <p:cNvSpPr txBox="1"/>
          <p:nvPr/>
        </p:nvSpPr>
        <p:spPr>
          <a:xfrm>
            <a:off x="3783184" y="1070847"/>
            <a:ext cx="325755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СБ-</a:t>
            </a:r>
            <a:r>
              <a:rPr dirty="0" sz="800" spc="-25" i="1">
                <a:latin typeface="ISOCPEUR"/>
                <a:cs typeface="ISOCPEUR"/>
              </a:rPr>
              <a:t>159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1" name="object 171" descr=""/>
          <p:cNvSpPr txBox="1"/>
          <p:nvPr/>
        </p:nvSpPr>
        <p:spPr>
          <a:xfrm>
            <a:off x="1666182" y="295691"/>
            <a:ext cx="509905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10" i="1">
                <a:latin typeface="ISOCPEUR"/>
                <a:cs typeface="ISOCPEUR"/>
              </a:rPr>
              <a:t>Putsmaister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2" name="object 172" descr=""/>
          <p:cNvSpPr txBox="1"/>
          <p:nvPr/>
        </p:nvSpPr>
        <p:spPr>
          <a:xfrm>
            <a:off x="3608116" y="3013792"/>
            <a:ext cx="381635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КС-</a:t>
            </a:r>
            <a:r>
              <a:rPr dirty="0" sz="800" spc="-20" i="1">
                <a:latin typeface="ISOCPEUR"/>
                <a:cs typeface="ISOCPEUR"/>
              </a:rPr>
              <a:t>3577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3" name="object 173" descr=""/>
          <p:cNvSpPr txBox="1"/>
          <p:nvPr/>
        </p:nvSpPr>
        <p:spPr>
          <a:xfrm>
            <a:off x="2734802" y="1586942"/>
            <a:ext cx="469900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0" i="1">
                <a:latin typeface="ISOCPEUR"/>
                <a:cs typeface="ISOCPEUR"/>
              </a:rPr>
              <a:t>АТЕК-</a:t>
            </a:r>
            <a:r>
              <a:rPr dirty="0" sz="800" spc="-190" i="1">
                <a:latin typeface="ISOCPEUR"/>
                <a:cs typeface="ISOCPEUR"/>
              </a:rPr>
              <a:t> </a:t>
            </a:r>
            <a:r>
              <a:rPr dirty="0" sz="800" spc="-25" i="1">
                <a:latin typeface="ISOCPEUR"/>
                <a:cs typeface="ISOCPEUR"/>
              </a:rPr>
              <a:t>761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4" name="object 174" descr=""/>
          <p:cNvSpPr txBox="1"/>
          <p:nvPr/>
        </p:nvSpPr>
        <p:spPr>
          <a:xfrm>
            <a:off x="4174809" y="2126311"/>
            <a:ext cx="435609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МАЗ-</a:t>
            </a:r>
            <a:r>
              <a:rPr dirty="0" sz="800" spc="-20" i="1">
                <a:latin typeface="ISOCPEUR"/>
                <a:cs typeface="ISOCPEUR"/>
              </a:rPr>
              <a:t>5516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75" name="object 175" descr=""/>
          <p:cNvSpPr txBox="1"/>
          <p:nvPr/>
        </p:nvSpPr>
        <p:spPr>
          <a:xfrm>
            <a:off x="1204007" y="634588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6" name="object 176" descr=""/>
          <p:cNvSpPr txBox="1"/>
          <p:nvPr/>
        </p:nvSpPr>
        <p:spPr>
          <a:xfrm>
            <a:off x="3450197" y="6304996"/>
            <a:ext cx="1983739" cy="422909"/>
          </a:xfrm>
          <a:prstGeom prst="rect">
            <a:avLst/>
          </a:prstGeom>
        </p:spPr>
        <p:txBody>
          <a:bodyPr wrap="square" lIns="0" tIns="53975" rIns="0" bIns="0" rtlCol="0" vert="horz">
            <a:spAutoFit/>
          </a:bodyPr>
          <a:lstStyle/>
          <a:p>
            <a:pPr marL="135890">
              <a:lnSpc>
                <a:spcPct val="100000"/>
              </a:lnSpc>
              <a:spcBef>
                <a:spcPts val="425"/>
              </a:spcBef>
              <a:tabLst>
                <a:tab pos="1031875" algn="l"/>
              </a:tabLst>
            </a:pPr>
            <a:r>
              <a:rPr dirty="0" sz="750" i="1">
                <a:latin typeface="ISOCPEUR"/>
                <a:cs typeface="ISOCPEUR"/>
              </a:rPr>
              <a:t>3000</a:t>
            </a:r>
            <a:r>
              <a:rPr dirty="0" sz="750" spc="235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1500</a:t>
            </a:r>
            <a:r>
              <a:rPr dirty="0" sz="750" spc="24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3000</a:t>
            </a:r>
            <a:r>
              <a:rPr dirty="0" sz="750" spc="204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15001500</a:t>
            </a:r>
            <a:r>
              <a:rPr dirty="0" sz="750" spc="34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3430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  <a:tabLst>
                <a:tab pos="372745" algn="l"/>
                <a:tab pos="887730" algn="l"/>
                <a:tab pos="1252220" algn="l"/>
              </a:tabLst>
            </a:pP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7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8</a:t>
            </a:r>
            <a:r>
              <a:rPr dirty="0" sz="1150" spc="405" i="1">
                <a:solidFill>
                  <a:srgbClr val="1E6496"/>
                </a:solidFill>
                <a:latin typeface="ISOCPEUR"/>
                <a:cs typeface="ISOCPEUR"/>
              </a:rPr>
              <a:t> 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9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10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11</a:t>
            </a:r>
            <a:r>
              <a:rPr dirty="0" sz="1150" spc="114" i="1">
                <a:solidFill>
                  <a:srgbClr val="1E6496"/>
                </a:solidFill>
                <a:latin typeface="ISOCPEUR"/>
                <a:cs typeface="ISOCPEUR"/>
              </a:rPr>
              <a:t> 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12</a:t>
            </a:r>
            <a:r>
              <a:rPr dirty="0" sz="1150" spc="20" i="1">
                <a:solidFill>
                  <a:srgbClr val="1E6496"/>
                </a:solidFill>
                <a:latin typeface="ISOCPEUR"/>
                <a:cs typeface="ISOCPEUR"/>
              </a:rPr>
              <a:t> </a:t>
            </a:r>
            <a:r>
              <a:rPr dirty="0" sz="1150" spc="-25" i="1">
                <a:solidFill>
                  <a:srgbClr val="1E6496"/>
                </a:solidFill>
                <a:latin typeface="ISOCPEUR"/>
                <a:cs typeface="ISOCPEUR"/>
              </a:rPr>
              <a:t>13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177" name="object 177" descr=""/>
          <p:cNvSpPr txBox="1"/>
          <p:nvPr/>
        </p:nvSpPr>
        <p:spPr>
          <a:xfrm>
            <a:off x="5585756" y="6345888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8" name="object 178" descr=""/>
          <p:cNvSpPr txBox="1"/>
          <p:nvPr/>
        </p:nvSpPr>
        <p:spPr>
          <a:xfrm>
            <a:off x="886448" y="550582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79" name="object 179" descr=""/>
          <p:cNvSpPr txBox="1"/>
          <p:nvPr/>
        </p:nvSpPr>
        <p:spPr>
          <a:xfrm>
            <a:off x="886448" y="514759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0" name="object 180" descr=""/>
          <p:cNvSpPr txBox="1"/>
          <p:nvPr/>
        </p:nvSpPr>
        <p:spPr>
          <a:xfrm>
            <a:off x="886448" y="4789365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1" name="object 181" descr=""/>
          <p:cNvSpPr txBox="1"/>
          <p:nvPr/>
        </p:nvSpPr>
        <p:spPr>
          <a:xfrm>
            <a:off x="886448" y="4251006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2" name="object 182" descr=""/>
          <p:cNvSpPr txBox="1"/>
          <p:nvPr/>
        </p:nvSpPr>
        <p:spPr>
          <a:xfrm>
            <a:off x="886448" y="335441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3" name="object 183" descr=""/>
          <p:cNvSpPr txBox="1"/>
          <p:nvPr/>
        </p:nvSpPr>
        <p:spPr>
          <a:xfrm>
            <a:off x="886448" y="299618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4" name="object 184" descr=""/>
          <p:cNvSpPr txBox="1"/>
          <p:nvPr/>
        </p:nvSpPr>
        <p:spPr>
          <a:xfrm>
            <a:off x="886448" y="209959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5" name="object 185" descr=""/>
          <p:cNvSpPr txBox="1"/>
          <p:nvPr/>
        </p:nvSpPr>
        <p:spPr>
          <a:xfrm>
            <a:off x="886448" y="2535579"/>
            <a:ext cx="118110" cy="38608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18001200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6" name="object 186" descr=""/>
          <p:cNvSpPr txBox="1"/>
          <p:nvPr/>
        </p:nvSpPr>
        <p:spPr>
          <a:xfrm>
            <a:off x="716440" y="3692130"/>
            <a:ext cx="288290" cy="259079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35000</a:t>
            </a:r>
            <a:endParaRPr sz="750">
              <a:latin typeface="ISOCPEUR"/>
              <a:cs typeface="ISOCPEUR"/>
            </a:endParaRPr>
          </a:p>
          <a:p>
            <a:pPr marL="32384">
              <a:lnSpc>
                <a:spcPct val="100000"/>
              </a:lnSpc>
              <a:spcBef>
                <a:spcPts val="434"/>
              </a:spcBef>
            </a:pP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7" name="object 187" descr=""/>
          <p:cNvSpPr txBox="1"/>
          <p:nvPr/>
        </p:nvSpPr>
        <p:spPr>
          <a:xfrm>
            <a:off x="886448" y="1630053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8" name="object 188" descr=""/>
          <p:cNvSpPr txBox="1"/>
          <p:nvPr/>
        </p:nvSpPr>
        <p:spPr>
          <a:xfrm>
            <a:off x="886448" y="1349742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89" name="object 189" descr=""/>
          <p:cNvSpPr txBox="1"/>
          <p:nvPr/>
        </p:nvSpPr>
        <p:spPr>
          <a:xfrm>
            <a:off x="886448" y="5797268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0" name="object 190" descr=""/>
          <p:cNvSpPr txBox="1"/>
          <p:nvPr/>
        </p:nvSpPr>
        <p:spPr>
          <a:xfrm>
            <a:off x="886448" y="6076567"/>
            <a:ext cx="118110" cy="217804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20" i="1">
                <a:latin typeface="ISOCPEUR"/>
                <a:cs typeface="ISOCPEUR"/>
              </a:rPr>
              <a:t>2800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1" name="object 191" descr=""/>
          <p:cNvSpPr txBox="1"/>
          <p:nvPr/>
        </p:nvSpPr>
        <p:spPr>
          <a:xfrm>
            <a:off x="9532366" y="3071213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2" name="object 192" descr=""/>
          <p:cNvSpPr txBox="1"/>
          <p:nvPr/>
        </p:nvSpPr>
        <p:spPr>
          <a:xfrm>
            <a:off x="7799088" y="3555355"/>
            <a:ext cx="118110" cy="2476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3" name="object 193" descr=""/>
          <p:cNvSpPr txBox="1"/>
          <p:nvPr/>
        </p:nvSpPr>
        <p:spPr>
          <a:xfrm>
            <a:off x="10120310" y="3071213"/>
            <a:ext cx="5403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2450</a:t>
            </a:r>
            <a:r>
              <a:rPr dirty="0" sz="750" spc="105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2450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4" name="object 194" descr=""/>
          <p:cNvSpPr txBox="1"/>
          <p:nvPr/>
        </p:nvSpPr>
        <p:spPr>
          <a:xfrm>
            <a:off x="9744876" y="1104992"/>
            <a:ext cx="36449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60" i="1">
                <a:latin typeface="ISOCPEUR"/>
                <a:cs typeface="ISOCPEUR"/>
              </a:rPr>
              <a:t>КС-</a:t>
            </a:r>
            <a:r>
              <a:rPr dirty="0" sz="750" spc="-20" i="1">
                <a:latin typeface="ISOCPEUR"/>
                <a:cs typeface="ISOCPEUR"/>
              </a:rPr>
              <a:t>3577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195" name="object 195" descr=""/>
          <p:cNvSpPr txBox="1"/>
          <p:nvPr/>
        </p:nvSpPr>
        <p:spPr>
          <a:xfrm>
            <a:off x="7765212" y="2081786"/>
            <a:ext cx="432434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0" i="1">
                <a:latin typeface="ISOCPEUR"/>
                <a:cs typeface="ISOCPEUR"/>
              </a:rPr>
              <a:t>АТЕК-</a:t>
            </a:r>
            <a:r>
              <a:rPr dirty="0" sz="800" spc="-25" i="1">
                <a:latin typeface="ISOCPEUR"/>
                <a:cs typeface="ISOCPEUR"/>
              </a:rPr>
              <a:t>761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96" name="object 196" descr=""/>
          <p:cNvSpPr txBox="1"/>
          <p:nvPr/>
        </p:nvSpPr>
        <p:spPr>
          <a:xfrm>
            <a:off x="12457631" y="2286200"/>
            <a:ext cx="909319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40" i="1">
                <a:latin typeface="ISOCPEUR"/>
                <a:cs typeface="ISOCPEUR"/>
              </a:rPr>
              <a:t>Маслостанція PP</a:t>
            </a:r>
            <a:r>
              <a:rPr dirty="0" sz="800" spc="-210" i="1">
                <a:latin typeface="ISOCPEUR"/>
                <a:cs typeface="ISOCPEUR"/>
              </a:rPr>
              <a:t> </a:t>
            </a:r>
            <a:r>
              <a:rPr dirty="0" sz="800" spc="-25" i="1">
                <a:latin typeface="ISOCPEUR"/>
                <a:cs typeface="ISOCPEUR"/>
              </a:rPr>
              <a:t>320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97" name="object 197" descr=""/>
          <p:cNvSpPr txBox="1"/>
          <p:nvPr/>
        </p:nvSpPr>
        <p:spPr>
          <a:xfrm>
            <a:off x="8993337" y="117488"/>
            <a:ext cx="4168775" cy="467359"/>
          </a:xfrm>
          <a:prstGeom prst="rect">
            <a:avLst/>
          </a:prstGeom>
        </p:spPr>
        <p:txBody>
          <a:bodyPr wrap="square" lIns="0" tIns="34925" rIns="0" bIns="0" rtlCol="0" vert="horz">
            <a:spAutoFit/>
          </a:bodyPr>
          <a:lstStyle/>
          <a:p>
            <a:pPr marL="1192530" marR="5080" indent="-1180465">
              <a:lnSpc>
                <a:spcPts val="1670"/>
              </a:lnSpc>
              <a:spcBef>
                <a:spcPts val="275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заглиблення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робочого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інструменту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та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засипки</a:t>
            </a:r>
            <a:r>
              <a:rPr dirty="0" sz="1500" spc="-1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отвору</a:t>
            </a:r>
            <a:r>
              <a:rPr dirty="0" sz="1500" spc="-110" i="1">
                <a:latin typeface="ISOCPEUR"/>
                <a:cs typeface="ISOCPEUR"/>
              </a:rPr>
              <a:t> </a:t>
            </a:r>
            <a:r>
              <a:rPr dirty="0" sz="1500" spc="-75" i="1">
                <a:latin typeface="ISOCPEUR"/>
                <a:cs typeface="ISOCPEUR"/>
              </a:rPr>
              <a:t>(дві</a:t>
            </a:r>
            <a:r>
              <a:rPr dirty="0" sz="1500" spc="-409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проходки)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198" name="object 198" descr=""/>
          <p:cNvSpPr txBox="1"/>
          <p:nvPr/>
        </p:nvSpPr>
        <p:spPr>
          <a:xfrm>
            <a:off x="7234950" y="2162741"/>
            <a:ext cx="434340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МАЗ-</a:t>
            </a:r>
            <a:r>
              <a:rPr dirty="0" sz="800" spc="-20" i="1">
                <a:latin typeface="ISOCPEUR"/>
                <a:cs typeface="ISOCPEUR"/>
              </a:rPr>
              <a:t>5516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199" name="object 199" descr=""/>
          <p:cNvSpPr txBox="1"/>
          <p:nvPr/>
        </p:nvSpPr>
        <p:spPr>
          <a:xfrm>
            <a:off x="8794653" y="7548086"/>
            <a:ext cx="217804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6000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0" name="object 200" descr=""/>
          <p:cNvSpPr txBox="1"/>
          <p:nvPr/>
        </p:nvSpPr>
        <p:spPr>
          <a:xfrm>
            <a:off x="7759621" y="8032228"/>
            <a:ext cx="118110" cy="247650"/>
          </a:xfrm>
          <a:prstGeom prst="rect">
            <a:avLst/>
          </a:prstGeom>
        </p:spPr>
        <p:txBody>
          <a:bodyPr wrap="square" lIns="0" tIns="0" rIns="0" bIns="0" rtlCol="0" vert="vert270">
            <a:spAutoFit/>
          </a:bodyPr>
          <a:lstStyle/>
          <a:p>
            <a:pPr marL="12700">
              <a:lnSpc>
                <a:spcPts val="810"/>
              </a:lnSpc>
            </a:pPr>
            <a:r>
              <a:rPr dirty="0" sz="750" spc="-10" i="1">
                <a:latin typeface="ISOCPEUR"/>
                <a:cs typeface="ISOCPEUR"/>
              </a:rPr>
              <a:t>12000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1" name="object 201" descr=""/>
          <p:cNvSpPr txBox="1"/>
          <p:nvPr/>
        </p:nvSpPr>
        <p:spPr>
          <a:xfrm>
            <a:off x="9382597" y="7548086"/>
            <a:ext cx="53911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2450</a:t>
            </a:r>
            <a:r>
              <a:rPr dirty="0" sz="750" spc="100" i="1">
                <a:latin typeface="ISOCPEUR"/>
                <a:cs typeface="ISOCPEUR"/>
              </a:rPr>
              <a:t>  </a:t>
            </a:r>
            <a:r>
              <a:rPr dirty="0" sz="750" spc="-20" i="1">
                <a:latin typeface="ISOCPEUR"/>
                <a:cs typeface="ISOCPEUR"/>
              </a:rPr>
              <a:t>2450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2" name="object 202" descr=""/>
          <p:cNvSpPr txBox="1"/>
          <p:nvPr/>
        </p:nvSpPr>
        <p:spPr>
          <a:xfrm>
            <a:off x="9213315" y="5452596"/>
            <a:ext cx="382270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65" i="1">
                <a:latin typeface="ISOCPEUR"/>
                <a:cs typeface="ISOCPEUR"/>
              </a:rPr>
              <a:t>КС-</a:t>
            </a:r>
            <a:r>
              <a:rPr dirty="0" sz="800" spc="-20" i="1">
                <a:latin typeface="ISOCPEUR"/>
                <a:cs typeface="ISOCPEUR"/>
              </a:rPr>
              <a:t>3577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03" name="object 203" descr=""/>
          <p:cNvSpPr txBox="1"/>
          <p:nvPr/>
        </p:nvSpPr>
        <p:spPr>
          <a:xfrm>
            <a:off x="5503117" y="7494485"/>
            <a:ext cx="2555875" cy="654685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925320" marR="5080" indent="-94615">
              <a:lnSpc>
                <a:spcPts val="940"/>
              </a:lnSpc>
              <a:spcBef>
                <a:spcPts val="254"/>
              </a:spcBef>
            </a:pPr>
            <a:r>
              <a:rPr dirty="0" sz="900" spc="-20" i="1">
                <a:latin typeface="ISOCPEUR"/>
                <a:cs typeface="ISOCPEUR"/>
              </a:rPr>
              <a:t>Віброфлотатор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70" i="1">
                <a:latin typeface="ISOCPEUR"/>
                <a:cs typeface="ISOCPEUR"/>
              </a:rPr>
              <a:t>ОVF</a:t>
            </a:r>
            <a:r>
              <a:rPr dirty="0" sz="900" spc="-22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300-</a:t>
            </a:r>
            <a:r>
              <a:rPr dirty="0" sz="900" spc="-50" i="1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  <a:p>
            <a:pPr algn="ctr" marR="210820">
              <a:lnSpc>
                <a:spcPts val="1230"/>
              </a:lnSpc>
            </a:pPr>
            <a:r>
              <a:rPr dirty="0" sz="1500" spc="-60" i="1">
                <a:latin typeface="ISOCPEUR"/>
                <a:cs typeface="ISOCPEUR"/>
              </a:rPr>
              <a:t>Грузовисотні</a:t>
            </a:r>
            <a:r>
              <a:rPr dirty="0" sz="1500" spc="-33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характеристики</a:t>
            </a:r>
            <a:endParaRPr sz="1500">
              <a:latin typeface="ISOCPEUR"/>
              <a:cs typeface="ISOCPEUR"/>
            </a:endParaRPr>
          </a:p>
          <a:p>
            <a:pPr algn="ctr" marR="207645">
              <a:lnSpc>
                <a:spcPts val="1685"/>
              </a:lnSpc>
            </a:pPr>
            <a:r>
              <a:rPr dirty="0" sz="1500" spc="-65" i="1">
                <a:latin typeface="ISOCPEUR"/>
                <a:cs typeface="ISOCPEUR"/>
              </a:rPr>
              <a:t>крана</a:t>
            </a:r>
            <a:r>
              <a:rPr dirty="0" sz="1500" spc="-360" i="1">
                <a:latin typeface="ISOCPEUR"/>
                <a:cs typeface="ISOCPEUR"/>
              </a:rPr>
              <a:t> </a:t>
            </a:r>
            <a:r>
              <a:rPr dirty="0" sz="1500" spc="-105" i="1">
                <a:latin typeface="ISOCPEUR"/>
                <a:cs typeface="ISOCPEUR"/>
              </a:rPr>
              <a:t>КС-</a:t>
            </a:r>
            <a:r>
              <a:rPr dirty="0" sz="1500" spc="-20" i="1">
                <a:latin typeface="ISOCPEUR"/>
                <a:cs typeface="ISOCPEUR"/>
              </a:rPr>
              <a:t>3577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4" name="object 204" descr=""/>
          <p:cNvSpPr txBox="1"/>
          <p:nvPr/>
        </p:nvSpPr>
        <p:spPr>
          <a:xfrm>
            <a:off x="7669705" y="4935389"/>
            <a:ext cx="162687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бетоннування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5" name="object 205" descr=""/>
          <p:cNvSpPr txBox="1"/>
          <p:nvPr/>
        </p:nvSpPr>
        <p:spPr>
          <a:xfrm>
            <a:off x="1504898" y="40580"/>
            <a:ext cx="38106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проходок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влаштування</a:t>
            </a:r>
            <a:r>
              <a:rPr dirty="0" sz="1500" spc="-37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частотрамбованих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6" name="object 206" descr=""/>
          <p:cNvSpPr txBox="1"/>
          <p:nvPr/>
        </p:nvSpPr>
        <p:spPr>
          <a:xfrm>
            <a:off x="2288148" y="239933"/>
            <a:ext cx="224853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0" i="1">
                <a:latin typeface="ISOCPEUR"/>
                <a:cs typeface="ISOCPEUR"/>
              </a:rPr>
              <a:t>паль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методом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віброфлотації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07" name="object 207" descr=""/>
          <p:cNvSpPr txBox="1"/>
          <p:nvPr/>
        </p:nvSpPr>
        <p:spPr>
          <a:xfrm>
            <a:off x="11428476" y="6763072"/>
            <a:ext cx="909319" cy="146685"/>
          </a:xfrm>
          <a:prstGeom prst="rect">
            <a:avLst/>
          </a:prstGeom>
        </p:spPr>
        <p:txBody>
          <a:bodyPr wrap="square" lIns="0" tIns="1143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dirty="0" sz="800" spc="-40" i="1">
                <a:latin typeface="ISOCPEUR"/>
                <a:cs typeface="ISOCPEUR"/>
              </a:rPr>
              <a:t>Маслостанція PP</a:t>
            </a:r>
            <a:r>
              <a:rPr dirty="0" sz="800" spc="-210" i="1">
                <a:latin typeface="ISOCPEUR"/>
                <a:cs typeface="ISOCPEUR"/>
              </a:rPr>
              <a:t> </a:t>
            </a:r>
            <a:r>
              <a:rPr dirty="0" sz="800" spc="-25" i="1">
                <a:latin typeface="ISOCPEUR"/>
                <a:cs typeface="ISOCPEUR"/>
              </a:rPr>
              <a:t>320</a:t>
            </a:r>
            <a:endParaRPr sz="800">
              <a:latin typeface="ISOCPEUR"/>
              <a:cs typeface="ISOCPEUR"/>
            </a:endParaRPr>
          </a:p>
        </p:txBody>
      </p:sp>
      <p:sp>
        <p:nvSpPr>
          <p:cNvPr id="208" name="object 208" descr=""/>
          <p:cNvSpPr txBox="1"/>
          <p:nvPr/>
        </p:nvSpPr>
        <p:spPr>
          <a:xfrm>
            <a:off x="7019691" y="6512860"/>
            <a:ext cx="55816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17780">
              <a:lnSpc>
                <a:spcPts val="780"/>
              </a:lnSpc>
              <a:spcBef>
                <a:spcPts val="229"/>
              </a:spcBef>
            </a:pPr>
            <a:r>
              <a:rPr dirty="0" sz="750" spc="-10" i="1">
                <a:latin typeface="ISOCPEUR"/>
                <a:cs typeface="ISOCPEUR"/>
              </a:rPr>
              <a:t>Бетононасос</a:t>
            </a:r>
            <a:r>
              <a:rPr dirty="0" sz="750" spc="-10" i="1">
                <a:latin typeface="ISOCPEUR"/>
                <a:cs typeface="ISOCPEUR"/>
              </a:rPr>
              <a:t> "Putzmeister"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09" name="object 209" descr=""/>
          <p:cNvSpPr txBox="1"/>
          <p:nvPr/>
        </p:nvSpPr>
        <p:spPr>
          <a:xfrm>
            <a:off x="6983261" y="6268979"/>
            <a:ext cx="11328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40" i="1">
                <a:latin typeface="ISOCPEUR"/>
                <a:cs typeface="ISOCPEUR"/>
              </a:rPr>
              <a:t>Автобетонозмішувач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СБ-</a:t>
            </a:r>
            <a:r>
              <a:rPr dirty="0" sz="750" spc="-25" i="1">
                <a:latin typeface="ISOCPEUR"/>
                <a:cs typeface="ISOCPEUR"/>
              </a:rPr>
              <a:t>159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0" name="object 210" descr=""/>
          <p:cNvSpPr txBox="1"/>
          <p:nvPr/>
        </p:nvSpPr>
        <p:spPr>
          <a:xfrm>
            <a:off x="1573369" y="6345888"/>
            <a:ext cx="1859280" cy="3822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algn="r" marR="5080">
              <a:lnSpc>
                <a:spcPts val="844"/>
              </a:lnSpc>
              <a:spcBef>
                <a:spcPts val="105"/>
              </a:spcBef>
              <a:tabLst>
                <a:tab pos="1103630" algn="l"/>
              </a:tabLst>
            </a:pPr>
            <a:r>
              <a:rPr dirty="0" sz="750" i="1">
                <a:latin typeface="ISOCPEUR"/>
                <a:cs typeface="ISOCPEUR"/>
              </a:rPr>
              <a:t>3430</a:t>
            </a:r>
            <a:r>
              <a:rPr dirty="0" sz="750" spc="34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15001500</a:t>
            </a:r>
            <a:r>
              <a:rPr dirty="0" sz="750" spc="2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3000</a:t>
            </a:r>
            <a:r>
              <a:rPr dirty="0" sz="750" i="1">
                <a:latin typeface="ISOCPEUR"/>
                <a:cs typeface="ISOCPEUR"/>
              </a:rPr>
              <a:t>	3000</a:t>
            </a:r>
            <a:r>
              <a:rPr dirty="0" sz="750" spc="24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1500</a:t>
            </a:r>
            <a:r>
              <a:rPr dirty="0" sz="750" spc="24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3000</a:t>
            </a:r>
            <a:endParaRPr sz="750">
              <a:latin typeface="ISOCPEUR"/>
              <a:cs typeface="ISOCPEUR"/>
            </a:endParaRPr>
          </a:p>
          <a:p>
            <a:pPr algn="r" marR="52069">
              <a:lnSpc>
                <a:spcPts val="710"/>
              </a:lnSpc>
            </a:pPr>
            <a:r>
              <a:rPr dirty="0" sz="750" spc="-10" i="1">
                <a:latin typeface="ISOCPEUR"/>
                <a:cs typeface="ISOCPEUR"/>
              </a:rPr>
              <a:t>33000</a:t>
            </a:r>
            <a:endParaRPr sz="750">
              <a:latin typeface="ISOCPEUR"/>
              <a:cs typeface="ISOCPEUR"/>
            </a:endParaRPr>
          </a:p>
          <a:p>
            <a:pPr marL="285115">
              <a:lnSpc>
                <a:spcPts val="1245"/>
              </a:lnSpc>
              <a:tabLst>
                <a:tab pos="994410" algn="l"/>
                <a:tab pos="1353820" algn="l"/>
              </a:tabLst>
            </a:pP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1</a:t>
            </a:r>
            <a:r>
              <a:rPr dirty="0" sz="1150" spc="20" i="1">
                <a:solidFill>
                  <a:srgbClr val="1E6496"/>
                </a:solidFill>
                <a:latin typeface="ISOCPEUR"/>
                <a:cs typeface="ISOCPEUR"/>
              </a:rPr>
              <a:t>  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2</a:t>
            </a:r>
            <a:r>
              <a:rPr dirty="0" sz="1150" spc="405" i="1">
                <a:solidFill>
                  <a:srgbClr val="1E6496"/>
                </a:solidFill>
                <a:latin typeface="ISOCPEUR"/>
                <a:cs typeface="ISOCPEUR"/>
              </a:rPr>
              <a:t> 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3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4</a:t>
            </a:r>
            <a:r>
              <a:rPr dirty="0" sz="1150" i="1">
                <a:solidFill>
                  <a:srgbClr val="1E6496"/>
                </a:solidFill>
                <a:latin typeface="ISOCPEUR"/>
                <a:cs typeface="ISOCPEUR"/>
              </a:rPr>
              <a:t>	5</a:t>
            </a:r>
            <a:r>
              <a:rPr dirty="0" sz="1150" spc="420" i="1">
                <a:solidFill>
                  <a:srgbClr val="1E6496"/>
                </a:solidFill>
                <a:latin typeface="ISOCPEUR"/>
                <a:cs typeface="ISOCPEUR"/>
              </a:rPr>
              <a:t> </a:t>
            </a:r>
            <a:r>
              <a:rPr dirty="0" sz="1150" spc="-50" i="1">
                <a:solidFill>
                  <a:srgbClr val="1E6496"/>
                </a:solidFill>
                <a:latin typeface="ISOCPEUR"/>
                <a:cs typeface="ISOCPEUR"/>
              </a:rPr>
              <a:t>6</a:t>
            </a:r>
            <a:endParaRPr sz="1150">
              <a:latin typeface="ISOCPEUR"/>
              <a:cs typeface="ISOCPEUR"/>
            </a:endParaRPr>
          </a:p>
        </p:txBody>
      </p:sp>
      <p:sp>
        <p:nvSpPr>
          <p:cNvPr id="211" name="object 211" descr=""/>
          <p:cNvSpPr txBox="1"/>
          <p:nvPr/>
        </p:nvSpPr>
        <p:spPr>
          <a:xfrm>
            <a:off x="5528074" y="6923713"/>
            <a:ext cx="2800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±0,000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2" name="object 212" descr=""/>
          <p:cNvSpPr txBox="1"/>
          <p:nvPr/>
        </p:nvSpPr>
        <p:spPr>
          <a:xfrm>
            <a:off x="15445539" y="7883042"/>
            <a:ext cx="4472940" cy="2874010"/>
          </a:xfrm>
          <a:prstGeom prst="rect">
            <a:avLst/>
          </a:prstGeom>
        </p:spPr>
        <p:txBody>
          <a:bodyPr wrap="square" lIns="0" tIns="27940" rIns="0" bIns="0" rtlCol="0" vert="horz">
            <a:spAutoFit/>
          </a:bodyPr>
          <a:lstStyle/>
          <a:p>
            <a:pPr marL="296545" marR="25400">
              <a:lnSpc>
                <a:spcPts val="790"/>
              </a:lnSpc>
              <a:spcBef>
                <a:spcPts val="220"/>
              </a:spcBef>
            </a:pPr>
            <a:r>
              <a:rPr dirty="0" sz="750" spc="-35" i="1">
                <a:latin typeface="ISOCPEUR"/>
                <a:cs typeface="ISOCPEUR"/>
              </a:rPr>
              <a:t>допускається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,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перервах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в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роботі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переході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одного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місця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інше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електровібратори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необхідно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sz="750" spc="-10" i="1">
                <a:latin typeface="ISOCPEUR"/>
                <a:cs typeface="ISOCPEUR"/>
              </a:rPr>
              <a:t>вимикати.</a:t>
            </a:r>
            <a:endParaRPr sz="750">
              <a:latin typeface="ISOCPEUR"/>
              <a:cs typeface="ISOCPEUR"/>
            </a:endParaRPr>
          </a:p>
          <a:p>
            <a:pPr marL="527050" indent="-239395">
              <a:lnSpc>
                <a:spcPts val="550"/>
              </a:lnSpc>
              <a:buAutoNum type="arabicPeriod" startAt="10"/>
              <a:tabLst>
                <a:tab pos="527685" algn="l"/>
              </a:tabLst>
            </a:pP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межах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зон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постійно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діючих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небезпечних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виробничих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чинників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повинні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бути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встановлені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запобіжні</a:t>
            </a:r>
            <a:endParaRPr sz="750">
              <a:latin typeface="ISOCPEUR"/>
              <a:cs typeface="ISOCPEUR"/>
            </a:endParaRPr>
          </a:p>
          <a:p>
            <a:pPr marL="288290" marR="59690">
              <a:lnSpc>
                <a:spcPts val="780"/>
              </a:lnSpc>
              <a:spcBef>
                <a:spcPts val="75"/>
              </a:spcBef>
            </a:pPr>
            <a:r>
              <a:rPr dirty="0" sz="750" spc="-30" i="1">
                <a:latin typeface="ISOCPEUR"/>
                <a:cs typeface="ISOCPEUR"/>
              </a:rPr>
              <a:t>захисні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огорожі,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зон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потенційно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діючих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небезпечних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виробничих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чинників</a:t>
            </a:r>
            <a:r>
              <a:rPr dirty="0" sz="750" spc="4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сигнальні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огорожі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або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знаки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sz="750" spc="-10" i="1">
                <a:latin typeface="ISOCPEUR"/>
                <a:cs typeface="ISOCPEUR"/>
              </a:rPr>
              <a:t>безпеки.</a:t>
            </a:r>
            <a:endParaRPr sz="750">
              <a:latin typeface="ISOCPEUR"/>
              <a:cs typeface="ISOCPEUR"/>
            </a:endParaRPr>
          </a:p>
          <a:p>
            <a:pPr marL="527050" indent="-239395">
              <a:lnSpc>
                <a:spcPts val="725"/>
              </a:lnSpc>
              <a:buAutoNum type="arabicPeriod" startAt="11"/>
              <a:tabLst>
                <a:tab pos="527050" algn="l"/>
                <a:tab pos="527685" algn="l"/>
              </a:tabLst>
            </a:pPr>
            <a:r>
              <a:rPr dirty="0" sz="750" spc="-40" i="1">
                <a:latin typeface="ISOCPEUR"/>
                <a:cs typeface="ISOCPEUR"/>
              </a:rPr>
              <a:t>Робочі,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зайняті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установці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арматури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повинні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працювати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із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запобіжними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поясами.</a:t>
            </a:r>
            <a:endParaRPr sz="750">
              <a:latin typeface="ISOCPEUR"/>
              <a:cs typeface="ISOCPEUR"/>
            </a:endParaRPr>
          </a:p>
          <a:p>
            <a:pPr marL="288290" marR="107950">
              <a:lnSpc>
                <a:spcPts val="780"/>
              </a:lnSpc>
              <a:spcBef>
                <a:spcPts val="65"/>
              </a:spcBef>
              <a:buAutoNum type="arabicPeriod" startAt="11"/>
              <a:tabLst>
                <a:tab pos="527685" algn="l"/>
              </a:tabLst>
            </a:pPr>
            <a:r>
              <a:rPr dirty="0" sz="750" spc="-35" i="1">
                <a:latin typeface="ISOCPEUR"/>
                <a:cs typeface="ISOCPEUR"/>
              </a:rPr>
              <a:t>Знімати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тимчасові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кріплення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елементів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допускається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після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досягнення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бетоном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міцності,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встановленої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проектом.</a:t>
            </a:r>
            <a:endParaRPr sz="750">
              <a:latin typeface="ISOCPEUR"/>
              <a:cs typeface="ISOCPEUR"/>
            </a:endParaRPr>
          </a:p>
          <a:p>
            <a:pPr marL="528320">
              <a:lnSpc>
                <a:spcPts val="1580"/>
              </a:lnSpc>
            </a:pPr>
            <a:r>
              <a:rPr dirty="0" sz="1500" spc="-55" i="1">
                <a:latin typeface="ISOCPEUR"/>
                <a:cs typeface="ISOCPEUR"/>
              </a:rPr>
              <a:t>Вказівки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до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контролю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якості</a:t>
            </a:r>
            <a:r>
              <a:rPr dirty="0" sz="1500" spc="-75" i="1">
                <a:latin typeface="ISOCPEUR"/>
                <a:cs typeface="ISOCPEUR"/>
              </a:rPr>
              <a:t> </a:t>
            </a:r>
            <a:r>
              <a:rPr dirty="0" sz="1500" spc="-90" i="1">
                <a:latin typeface="ISOCPEUR"/>
                <a:cs typeface="ISOCPEUR"/>
              </a:rPr>
              <a:t>(ДБН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А.3.1.5:2016</a:t>
            </a:r>
            <a:endParaRPr sz="1500">
              <a:latin typeface="ISOCPEUR"/>
              <a:cs typeface="ISOCPEUR"/>
            </a:endParaRPr>
          </a:p>
          <a:p>
            <a:pPr marL="97790">
              <a:lnSpc>
                <a:spcPts val="810"/>
              </a:lnSpc>
            </a:pPr>
            <a:r>
              <a:rPr dirty="0" sz="750" spc="-45" i="1">
                <a:latin typeface="ISOCPEUR"/>
                <a:cs typeface="ISOCPEUR"/>
              </a:rPr>
              <a:t>"Оргацізація</a:t>
            </a:r>
            <a:r>
              <a:rPr dirty="0" sz="750" spc="-12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будівельного</a:t>
            </a:r>
            <a:r>
              <a:rPr dirty="0" sz="750" spc="-12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виробництва")</a:t>
            </a:r>
            <a:endParaRPr sz="750">
              <a:latin typeface="ISOCPEUR"/>
              <a:cs typeface="ISOCPEUR"/>
            </a:endParaRPr>
          </a:p>
          <a:p>
            <a:pPr marL="97790" marR="129539">
              <a:lnSpc>
                <a:spcPct val="87200"/>
              </a:lnSpc>
              <a:spcBef>
                <a:spcPts val="55"/>
              </a:spcBef>
            </a:pPr>
            <a:r>
              <a:rPr dirty="0" sz="750" spc="-30" i="1">
                <a:latin typeface="ISOCPEUR"/>
                <a:cs typeface="ISOCPEUR"/>
              </a:rPr>
              <a:t>Вхідним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контролем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якості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одержуваних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матеріалів,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виробів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обладнання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перевіряється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наявність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зміст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супровідних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документів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постачальника,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що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підтверджують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якість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зазначених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ресурсів,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умови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їх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зберігання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і </a:t>
            </a:r>
            <a:r>
              <a:rPr dirty="0" sz="750" spc="-40" i="1">
                <a:latin typeface="ISOCPEUR"/>
                <a:cs typeface="ISOCPEUR"/>
              </a:rPr>
              <a:t>транспортування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тощо.</a:t>
            </a:r>
            <a:endParaRPr sz="750">
              <a:latin typeface="ISOCPEUR"/>
              <a:cs typeface="ISOCPEUR"/>
            </a:endParaRPr>
          </a:p>
          <a:p>
            <a:pPr marL="97790">
              <a:lnSpc>
                <a:spcPts val="780"/>
              </a:lnSpc>
            </a:pPr>
            <a:r>
              <a:rPr dirty="0" sz="750" spc="-30" i="1">
                <a:latin typeface="ISOCPEUR"/>
                <a:cs typeface="ISOCPEUR"/>
              </a:rPr>
              <a:t>Операційним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контролем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виконавець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робіт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перевіряє:</a:t>
            </a:r>
            <a:endParaRPr sz="750">
              <a:latin typeface="ISOCPEUR"/>
              <a:cs typeface="ISOCPEUR"/>
            </a:endParaRPr>
          </a:p>
          <a:p>
            <a:pPr marL="120014" marR="635635">
              <a:lnSpc>
                <a:spcPts val="790"/>
              </a:lnSpc>
              <a:spcBef>
                <a:spcPts val="175"/>
              </a:spcBef>
              <a:buChar char="-"/>
              <a:tabLst>
                <a:tab pos="200660" algn="l"/>
              </a:tabLst>
            </a:pPr>
            <a:r>
              <a:rPr dirty="0" sz="750" spc="-35" i="1">
                <a:latin typeface="ISOCPEUR"/>
                <a:cs typeface="ISOCPEUR"/>
              </a:rPr>
              <a:t>відповідність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послідовності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складу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виконуваних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операцій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проектної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нормативної</a:t>
            </a:r>
            <a:r>
              <a:rPr dirty="0" sz="750" spc="-10" i="1">
                <a:latin typeface="ISOCPEUR"/>
                <a:cs typeface="ISOCPEUR"/>
              </a:rPr>
              <a:t> документації;</a:t>
            </a:r>
            <a:endParaRPr sz="750">
              <a:latin typeface="ISOCPEUR"/>
              <a:cs typeface="ISOCPEUR"/>
            </a:endParaRPr>
          </a:p>
          <a:p>
            <a:pPr marL="200025" indent="-80645">
              <a:lnSpc>
                <a:spcPts val="715"/>
              </a:lnSpc>
              <a:buChar char="-"/>
              <a:tabLst>
                <a:tab pos="200660" algn="l"/>
              </a:tabLst>
            </a:pPr>
            <a:r>
              <a:rPr dirty="0" sz="750" spc="-40" i="1">
                <a:latin typeface="ISOCPEUR"/>
                <a:cs typeface="ISOCPEUR"/>
              </a:rPr>
              <a:t>дотримання</a:t>
            </a:r>
            <a:r>
              <a:rPr dirty="0" sz="750" spc="-13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технологічних</a:t>
            </a:r>
            <a:r>
              <a:rPr dirty="0" sz="750" spc="-12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режимів;</a:t>
            </a:r>
            <a:endParaRPr sz="750">
              <a:latin typeface="ISOCPEUR"/>
              <a:cs typeface="ISOCPEUR"/>
            </a:endParaRPr>
          </a:p>
          <a:p>
            <a:pPr marL="192405" marR="556895" indent="-72390">
              <a:lnSpc>
                <a:spcPts val="840"/>
              </a:lnSpc>
              <a:spcBef>
                <a:spcPts val="20"/>
              </a:spcBef>
              <a:buChar char="-"/>
              <a:tabLst>
                <a:tab pos="200660" algn="l"/>
              </a:tabLst>
            </a:pPr>
            <a:r>
              <a:rPr dirty="0" sz="750" spc="-35" i="1">
                <a:latin typeface="ISOCPEUR"/>
                <a:cs typeface="ISOCPEUR"/>
              </a:rPr>
              <a:t>відповідність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показників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якості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виконання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операцій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i="1">
                <a:latin typeface="ISOCPEUR"/>
                <a:cs typeface="ISOCPEUR"/>
              </a:rPr>
              <a:t>їх</a:t>
            </a:r>
            <a:r>
              <a:rPr dirty="0" sz="750" spc="2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результатів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граничним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відхиленням,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викладеним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нормативній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проектній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документації.</a:t>
            </a:r>
            <a:endParaRPr sz="750">
              <a:latin typeface="ISOCPEUR"/>
              <a:cs typeface="ISOCPEUR"/>
            </a:endParaRPr>
          </a:p>
          <a:p>
            <a:pPr algn="ctr" marL="12065" marR="5080">
              <a:lnSpc>
                <a:spcPts val="1570"/>
              </a:lnSpc>
              <a:spcBef>
                <a:spcPts val="175"/>
              </a:spcBef>
            </a:pPr>
            <a:r>
              <a:rPr dirty="0" sz="1500" spc="-55" i="1">
                <a:latin typeface="ISOCPEUR"/>
                <a:cs typeface="ISOCPEUR"/>
              </a:rPr>
              <a:t>Вказівки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по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виконанню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робіт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за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160" i="1">
                <a:latin typeface="ISOCPEUR"/>
                <a:cs typeface="ISOCPEUR"/>
              </a:rPr>
              <a:t>ДСТУ-</a:t>
            </a:r>
            <a:r>
              <a:rPr dirty="0" sz="1500" spc="-65" i="1">
                <a:latin typeface="ISOCPEUR"/>
                <a:cs typeface="ISOCPEUR"/>
              </a:rPr>
              <a:t>Н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5" i="1">
                <a:latin typeface="ISOCPEUR"/>
                <a:cs typeface="ISOCPEUR"/>
              </a:rPr>
              <a:t>Б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75" i="1">
                <a:latin typeface="ISOCPEUR"/>
                <a:cs typeface="ISOCPEUR"/>
              </a:rPr>
              <a:t>В.2.6-</a:t>
            </a:r>
            <a:r>
              <a:rPr dirty="0" sz="1500" spc="-10" i="1">
                <a:latin typeface="ISOCPEUR"/>
                <a:cs typeface="ISOCPEUR"/>
              </a:rPr>
              <a:t>203:2015</a:t>
            </a:r>
            <a:r>
              <a:rPr dirty="0" sz="1500" spc="-1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Настанова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виконання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робіт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при</a:t>
            </a:r>
            <a:r>
              <a:rPr dirty="0" sz="1500" spc="-38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виготовленні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25" i="1">
                <a:latin typeface="ISOCPEUR"/>
                <a:cs typeface="ISOCPEUR"/>
              </a:rPr>
              <a:t>та</a:t>
            </a:r>
            <a:endParaRPr sz="1500">
              <a:latin typeface="ISOCPEUR"/>
              <a:cs typeface="ISOCPEUR"/>
            </a:endParaRPr>
          </a:p>
          <a:p>
            <a:pPr algn="ctr" marL="74930" marR="66675">
              <a:lnSpc>
                <a:spcPts val="1570"/>
              </a:lnSpc>
            </a:pPr>
            <a:r>
              <a:rPr dirty="0" sz="1500" spc="-60" i="1">
                <a:latin typeface="ISOCPEUR"/>
                <a:cs typeface="ISOCPEUR"/>
              </a:rPr>
              <a:t>монтажну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будівельних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конструкцій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та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ДБН</a:t>
            </a:r>
            <a:r>
              <a:rPr dirty="0" sz="1500" spc="-380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А.3.1-</a:t>
            </a:r>
            <a:r>
              <a:rPr dirty="0" sz="1500" spc="-55" i="1">
                <a:latin typeface="ISOCPEUR"/>
                <a:cs typeface="ISOCPEUR"/>
              </a:rPr>
              <a:t>5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20" i="1">
                <a:latin typeface="ISOCPEUR"/>
                <a:cs typeface="ISOCPEUR"/>
              </a:rPr>
              <a:t>2016</a:t>
            </a:r>
            <a:r>
              <a:rPr dirty="0" sz="1500" spc="-20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Організація</a:t>
            </a:r>
            <a:r>
              <a:rPr dirty="0" sz="1500" spc="-33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будівельного</a:t>
            </a:r>
            <a:r>
              <a:rPr dirty="0" sz="1500" spc="-33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виробництва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13" name="object 213" descr=""/>
          <p:cNvSpPr txBox="1"/>
          <p:nvPr/>
        </p:nvSpPr>
        <p:spPr>
          <a:xfrm>
            <a:off x="15730568" y="6678821"/>
            <a:ext cx="4248150" cy="3403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1460" indent="-239395">
              <a:lnSpc>
                <a:spcPts val="844"/>
              </a:lnSpc>
              <a:spcBef>
                <a:spcPts val="105"/>
              </a:spcBef>
              <a:buAutoNum type="arabicPeriod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встановленні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забороняється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залишати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незакріплені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елементи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або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їх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частини.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785"/>
              </a:lnSpc>
              <a:buAutoNum type="arabicPeriod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Розбирання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дозволяється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лише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дозволу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під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керівництвом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маййстра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чи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виконроба.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840"/>
              </a:lnSpc>
              <a:buAutoNum type="arabicPeriod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Забороняється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складування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розбираємих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елементів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робочих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місцях.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Матеріали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розібраної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4" name="object 214" descr=""/>
          <p:cNvSpPr txBox="1"/>
          <p:nvPr/>
        </p:nvSpPr>
        <p:spPr>
          <a:xfrm>
            <a:off x="15730568" y="6978358"/>
            <a:ext cx="3630295" cy="240029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ts val="84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слід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сортувати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видаленням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стяжок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подавати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краном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складський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майданчик.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840"/>
              </a:lnSpc>
              <a:tabLst>
                <a:tab pos="251460" algn="l"/>
              </a:tabLst>
            </a:pPr>
            <a:r>
              <a:rPr dirty="0" sz="750" spc="-25" i="1">
                <a:latin typeface="ISOCPEUR"/>
                <a:cs typeface="ISOCPEUR"/>
              </a:rPr>
              <a:t>4.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Забороняється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монтувати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поблизу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дротів,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які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знаходяться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під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напругою.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5" name="object 215" descr=""/>
          <p:cNvSpPr txBox="1"/>
          <p:nvPr/>
        </p:nvSpPr>
        <p:spPr>
          <a:xfrm>
            <a:off x="15730568" y="7176700"/>
            <a:ext cx="403225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1460" algn="l"/>
              </a:tabLst>
            </a:pPr>
            <a:r>
              <a:rPr dirty="0" sz="750" spc="-25" i="1">
                <a:latin typeface="ISOCPEUR"/>
                <a:cs typeface="ISOCPEUR"/>
              </a:rPr>
              <a:t>5.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виконанні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технологічних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операцій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прийманню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укладанню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бетону,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очищенню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арматури,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6" name="object 216" descr=""/>
          <p:cNvSpPr txBox="1"/>
          <p:nvPr/>
        </p:nvSpPr>
        <p:spPr>
          <a:xfrm>
            <a:off x="15730568" y="7276883"/>
            <a:ext cx="217932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55" i="1">
                <a:latin typeface="ISOCPEUR"/>
                <a:cs typeface="ISOCPEUR"/>
              </a:rPr>
              <a:t>обов'язково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застосування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захисних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окулярів.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7" name="object 217" descr=""/>
          <p:cNvSpPr txBox="1"/>
          <p:nvPr/>
        </p:nvSpPr>
        <p:spPr>
          <a:xfrm>
            <a:off x="15730568" y="7376055"/>
            <a:ext cx="4013200" cy="34036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254000" indent="-241935">
              <a:lnSpc>
                <a:spcPts val="844"/>
              </a:lnSpc>
              <a:spcBef>
                <a:spcPts val="105"/>
              </a:spcBef>
              <a:buAutoNum type="arabicPeriod" startAt="6"/>
              <a:tabLst>
                <a:tab pos="254000" algn="l"/>
                <a:tab pos="254635" algn="l"/>
              </a:tabLst>
            </a:pPr>
            <a:r>
              <a:rPr dirty="0" sz="750" spc="-40" i="1">
                <a:latin typeface="ISOCPEUR"/>
                <a:cs typeface="ISOCPEUR"/>
              </a:rPr>
              <a:t>Для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уникнення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уражених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електричним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струмом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усе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електрообладнання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повинно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бути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заземлено.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785"/>
              </a:lnSpc>
              <a:buAutoNum type="arabicPeriod" startAt="6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Ходіння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арматурним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сіткам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каркасам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дозволяється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тільки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трапам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шириною</a:t>
            </a:r>
            <a:r>
              <a:rPr dirty="0" sz="750" spc="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0,3...0,4м.</a:t>
            </a:r>
            <a:endParaRPr sz="750">
              <a:latin typeface="ISOCPEUR"/>
              <a:cs typeface="ISOCPEUR"/>
            </a:endParaRPr>
          </a:p>
          <a:p>
            <a:pPr marL="251460" indent="-239395">
              <a:lnSpc>
                <a:spcPts val="840"/>
              </a:lnSpc>
              <a:buAutoNum type="arabicPeriod" startAt="6"/>
              <a:tabLst>
                <a:tab pos="251460" algn="l"/>
                <a:tab pos="252095" algn="l"/>
              </a:tabLst>
            </a:pP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переміщенні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подачі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робоче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місце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вантажопідйомними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кранами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опалубки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арматури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8" name="object 218" descr=""/>
          <p:cNvSpPr txBox="1"/>
          <p:nvPr/>
        </p:nvSpPr>
        <p:spPr>
          <a:xfrm>
            <a:off x="15730568" y="7674580"/>
            <a:ext cx="426402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застосовують</a:t>
            </a:r>
            <a:r>
              <a:rPr dirty="0" sz="750" spc="-16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піддони,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контейнери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вантажозахисні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пристрої,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що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виключають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падіння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вантажу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підйомі.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19" name="object 219" descr=""/>
          <p:cNvSpPr txBox="1"/>
          <p:nvPr/>
        </p:nvSpPr>
        <p:spPr>
          <a:xfrm>
            <a:off x="15730568" y="7774764"/>
            <a:ext cx="418972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  <a:tabLst>
                <a:tab pos="251460" algn="l"/>
              </a:tabLst>
            </a:pPr>
            <a:r>
              <a:rPr dirty="0" sz="750" spc="-25" i="1">
                <a:latin typeface="ISOCPEUR"/>
                <a:cs typeface="ISOCPEUR"/>
              </a:rPr>
              <a:t>9.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При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ущільненні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бетоннно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суміші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електровібраторами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переміщати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вібратор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за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струмоведучі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шланги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не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0" name="object 220" descr=""/>
          <p:cNvSpPr txBox="1"/>
          <p:nvPr/>
        </p:nvSpPr>
        <p:spPr>
          <a:xfrm>
            <a:off x="15711682" y="5220308"/>
            <a:ext cx="4237355" cy="1490980"/>
          </a:xfrm>
          <a:prstGeom prst="rect">
            <a:avLst/>
          </a:prstGeom>
        </p:spPr>
        <p:txBody>
          <a:bodyPr wrap="square" lIns="0" tIns="123825" rIns="0" bIns="0" rtlCol="0" vert="horz">
            <a:spAutoFit/>
          </a:bodyPr>
          <a:lstStyle/>
          <a:p>
            <a:pPr marL="1206500">
              <a:lnSpc>
                <a:spcPct val="100000"/>
              </a:lnSpc>
              <a:spcBef>
                <a:spcPts val="975"/>
              </a:spcBef>
            </a:pPr>
            <a:r>
              <a:rPr dirty="0" sz="1500" spc="-60" i="1">
                <a:latin typeface="ISOCPEUR"/>
                <a:cs typeface="ISOCPEUR"/>
              </a:rPr>
              <a:t>Область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застосування</a:t>
            </a:r>
            <a:endParaRPr sz="1500">
              <a:latin typeface="ISOCPEUR"/>
              <a:cs typeface="ISOCPEUR"/>
            </a:endParaRPr>
          </a:p>
          <a:p>
            <a:pPr marL="22860">
              <a:lnSpc>
                <a:spcPts val="840"/>
              </a:lnSpc>
              <a:spcBef>
                <a:spcPts val="440"/>
              </a:spcBef>
            </a:pPr>
            <a:r>
              <a:rPr dirty="0" sz="750" spc="-30" i="1">
                <a:latin typeface="ISOCPEUR"/>
                <a:cs typeface="ISOCPEUR"/>
              </a:rPr>
              <a:t>Технологічна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карта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розроблена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процес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влаштування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частотрамбованих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пальових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фундаментів.</a:t>
            </a:r>
            <a:endParaRPr sz="750">
              <a:latin typeface="ISOCPEUR"/>
              <a:cs typeface="ISOCPEUR"/>
            </a:endParaRPr>
          </a:p>
          <a:p>
            <a:pPr marL="22860">
              <a:lnSpc>
                <a:spcPts val="780"/>
              </a:lnSpc>
            </a:pPr>
            <a:r>
              <a:rPr dirty="0" sz="750" spc="-35" i="1">
                <a:latin typeface="ISOCPEUR"/>
                <a:cs typeface="ISOCPEUR"/>
              </a:rPr>
              <a:t>Карта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включає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процеси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заглиблення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робочого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інструменту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засипання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овтору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щебнем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дві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прохдки,</a:t>
            </a:r>
            <a:endParaRPr sz="750">
              <a:latin typeface="ISOCPEUR"/>
              <a:cs typeface="ISOCPEUR"/>
            </a:endParaRPr>
          </a:p>
          <a:p>
            <a:pPr marL="22860" marR="46990">
              <a:lnSpc>
                <a:spcPts val="790"/>
              </a:lnSpc>
              <a:spcBef>
                <a:spcPts val="55"/>
              </a:spcBef>
            </a:pPr>
            <a:r>
              <a:rPr dirty="0" sz="750" spc="-30" i="1">
                <a:latin typeface="ISOCPEUR"/>
                <a:cs typeface="ISOCPEUR"/>
              </a:rPr>
              <a:t>заповнення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бетонним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розчином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після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виймання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робочого</a:t>
            </a:r>
            <a:r>
              <a:rPr dirty="0" sz="750" spc="-15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інструменту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без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вібрації,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влашування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арматурних</a:t>
            </a:r>
            <a:r>
              <a:rPr dirty="0" sz="750" spc="-10" i="1">
                <a:latin typeface="ISOCPEUR"/>
                <a:cs typeface="ISOCPEUR"/>
              </a:rPr>
              <a:t> каркасів.</a:t>
            </a:r>
            <a:endParaRPr sz="750">
              <a:latin typeface="ISOCPEUR"/>
              <a:cs typeface="ISOCPEUR"/>
            </a:endParaRPr>
          </a:p>
          <a:p>
            <a:pPr marL="22860">
              <a:lnSpc>
                <a:spcPts val="715"/>
              </a:lnSpc>
            </a:pPr>
            <a:r>
              <a:rPr dirty="0" sz="750" spc="-35" i="1">
                <a:latin typeface="ISOCPEUR"/>
                <a:cs typeface="ISOCPEUR"/>
              </a:rPr>
              <a:t>Частотрамбовані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палі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діаметром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максимальної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зони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ущільнення</a:t>
            </a:r>
            <a:r>
              <a:rPr dirty="0" sz="750" spc="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2165</a:t>
            </a:r>
            <a:r>
              <a:rPr dirty="0" sz="750" spc="15" i="1">
                <a:latin typeface="ISOCPEUR"/>
                <a:cs typeface="ISOCPEUR"/>
              </a:rPr>
              <a:t> </a:t>
            </a:r>
            <a:r>
              <a:rPr dirty="0" sz="750" spc="-65" i="1">
                <a:latin typeface="ISOCPEUR"/>
                <a:cs typeface="ISOCPEUR"/>
              </a:rPr>
              <a:t>мм,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створенні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способом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віброфлотації</a:t>
            </a:r>
            <a:endParaRPr sz="750">
              <a:latin typeface="ISOCPEUR"/>
              <a:cs typeface="ISOCPEUR"/>
            </a:endParaRPr>
          </a:p>
          <a:p>
            <a:pPr marL="22860" marR="5080" indent="4445">
              <a:lnSpc>
                <a:spcPts val="780"/>
              </a:lnSpc>
              <a:spcBef>
                <a:spcPts val="75"/>
              </a:spcBef>
            </a:pPr>
            <a:r>
              <a:rPr dirty="0" sz="750" spc="-30" i="1">
                <a:latin typeface="ISOCPEUR"/>
                <a:cs typeface="ISOCPEUR"/>
              </a:rPr>
              <a:t>у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двіпроходки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робочого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інструменту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довжиною</a:t>
            </a:r>
            <a:r>
              <a:rPr dirty="0" sz="750" spc="55" i="1">
                <a:latin typeface="ISOCPEUR"/>
                <a:cs typeface="ISOCPEUR"/>
              </a:rPr>
              <a:t> </a:t>
            </a:r>
            <a:r>
              <a:rPr dirty="0" sz="750" spc="-75" i="1">
                <a:latin typeface="ISOCPEUR"/>
                <a:cs typeface="ISOCPEUR"/>
              </a:rPr>
              <a:t>12м.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Бетонування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та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армування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виконується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17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глибину</a:t>
            </a:r>
            <a:r>
              <a:rPr dirty="0" sz="750" spc="500" i="1">
                <a:latin typeface="ISOCPEUR"/>
                <a:cs typeface="ISOCPEUR"/>
              </a:rPr>
              <a:t>     </a:t>
            </a:r>
            <a:r>
              <a:rPr dirty="0" sz="750" spc="-30" i="1">
                <a:latin typeface="ISOCPEUR"/>
                <a:cs typeface="ISOCPEUR"/>
              </a:rPr>
              <a:t>8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м.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ts val="1205"/>
              </a:lnSpc>
            </a:pPr>
            <a:r>
              <a:rPr dirty="0" sz="1500" spc="-55" i="1">
                <a:latin typeface="ISOCPEUR"/>
                <a:cs typeface="ISOCPEUR"/>
              </a:rPr>
              <a:t>Заходи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з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охорони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праці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за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70" i="1">
                <a:latin typeface="ISOCPEUR"/>
                <a:cs typeface="ISOCPEUR"/>
              </a:rPr>
              <a:t>ДБН</a:t>
            </a:r>
            <a:r>
              <a:rPr dirty="0" sz="1500" spc="-405" i="1">
                <a:latin typeface="ISOCPEUR"/>
                <a:cs typeface="ISOCPEUR"/>
              </a:rPr>
              <a:t> </a:t>
            </a:r>
            <a:r>
              <a:rPr dirty="0" sz="1500" spc="-85" i="1">
                <a:latin typeface="ISOCPEUR"/>
                <a:cs typeface="ISOCPEUR"/>
              </a:rPr>
              <a:t>А.3-</a:t>
            </a:r>
            <a:r>
              <a:rPr dirty="0" sz="1500" spc="-60" i="1">
                <a:latin typeface="ISOCPEUR"/>
                <a:cs typeface="ISOCPEUR"/>
              </a:rPr>
              <a:t>2-2009</a:t>
            </a:r>
            <a:r>
              <a:rPr dirty="0" sz="1500" spc="-10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Охорона</a:t>
            </a:r>
            <a:endParaRPr sz="1500">
              <a:latin typeface="ISOCPEUR"/>
              <a:cs typeface="ISOCPEUR"/>
            </a:endParaRPr>
          </a:p>
          <a:p>
            <a:pPr marL="12700">
              <a:lnSpc>
                <a:spcPts val="1610"/>
              </a:lnSpc>
            </a:pPr>
            <a:r>
              <a:rPr dirty="0" sz="1500" spc="-60" i="1">
                <a:latin typeface="ISOCPEUR"/>
                <a:cs typeface="ISOCPEUR"/>
              </a:rPr>
              <a:t>праці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30" i="1">
                <a:latin typeface="ISOCPEUR"/>
                <a:cs typeface="ISOCPEUR"/>
              </a:rPr>
              <a:t>і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промислова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безпека</a:t>
            </a:r>
            <a:r>
              <a:rPr dirty="0" sz="1500" spc="-39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в</a:t>
            </a:r>
            <a:r>
              <a:rPr dirty="0" sz="1500" spc="-400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будівництві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21" name="object 221" descr=""/>
          <p:cNvSpPr txBox="1"/>
          <p:nvPr/>
        </p:nvSpPr>
        <p:spPr>
          <a:xfrm>
            <a:off x="15709317" y="4029531"/>
            <a:ext cx="203835" cy="240029"/>
          </a:xfrm>
          <a:prstGeom prst="rect">
            <a:avLst/>
          </a:prstGeom>
        </p:spPr>
        <p:txBody>
          <a:bodyPr wrap="square" lIns="0" tIns="29209" rIns="0" bIns="0" rtlCol="0" vert="horz">
            <a:spAutoFit/>
          </a:bodyPr>
          <a:lstStyle/>
          <a:p>
            <a:pPr marL="12700" marR="5080" indent="38100">
              <a:lnSpc>
                <a:spcPts val="780"/>
              </a:lnSpc>
              <a:spcBef>
                <a:spcPts val="229"/>
              </a:spcBef>
            </a:pPr>
            <a:r>
              <a:rPr dirty="0" sz="750" spc="-50" i="1">
                <a:latin typeface="ISOCPEUR"/>
                <a:cs typeface="ISOCPEUR"/>
              </a:rPr>
              <a:t>№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п/п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2" name="object 222" descr=""/>
          <p:cNvSpPr txBox="1"/>
          <p:nvPr/>
        </p:nvSpPr>
        <p:spPr>
          <a:xfrm>
            <a:off x="19317935" y="4072034"/>
            <a:ext cx="43560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10" i="1">
                <a:latin typeface="ISOCPEUR"/>
                <a:cs typeface="ISOCPEUR"/>
              </a:rPr>
              <a:t>Показники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3" name="object 223" descr=""/>
          <p:cNvSpPr txBox="1"/>
          <p:nvPr/>
        </p:nvSpPr>
        <p:spPr>
          <a:xfrm>
            <a:off x="15775094" y="4338176"/>
            <a:ext cx="8064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4" name="object 224" descr=""/>
          <p:cNvSpPr txBox="1"/>
          <p:nvPr/>
        </p:nvSpPr>
        <p:spPr>
          <a:xfrm>
            <a:off x="15766998" y="4588128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5" name="object 225" descr=""/>
          <p:cNvSpPr txBox="1"/>
          <p:nvPr/>
        </p:nvSpPr>
        <p:spPr>
          <a:xfrm>
            <a:off x="15763963" y="4809746"/>
            <a:ext cx="9207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6" name="object 226" descr=""/>
          <p:cNvSpPr txBox="1"/>
          <p:nvPr/>
        </p:nvSpPr>
        <p:spPr>
          <a:xfrm>
            <a:off x="16166720" y="5048566"/>
            <a:ext cx="49275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Обсяг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7" name="object 227" descr=""/>
          <p:cNvSpPr txBox="1"/>
          <p:nvPr/>
        </p:nvSpPr>
        <p:spPr>
          <a:xfrm>
            <a:off x="16123205" y="3713963"/>
            <a:ext cx="3069590" cy="1243965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756285">
              <a:lnSpc>
                <a:spcPct val="100000"/>
              </a:lnSpc>
              <a:spcBef>
                <a:spcPts val="110"/>
              </a:spcBef>
            </a:pPr>
            <a:r>
              <a:rPr dirty="0" sz="1500" spc="-114" i="1">
                <a:latin typeface="ISOCPEUR"/>
                <a:cs typeface="ISOCPEUR"/>
              </a:rPr>
              <a:t>Техніко-</a:t>
            </a:r>
            <a:r>
              <a:rPr dirty="0" sz="1500" spc="-55" i="1">
                <a:latin typeface="ISOCPEUR"/>
                <a:cs typeface="ISOCPEUR"/>
              </a:rPr>
              <a:t>економічні</a:t>
            </a:r>
            <a:r>
              <a:rPr dirty="0" sz="1500" spc="-32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показники</a:t>
            </a:r>
            <a:endParaRPr sz="1500">
              <a:latin typeface="ISOCPEUR"/>
              <a:cs typeface="ISOCPEUR"/>
            </a:endParaRPr>
          </a:p>
          <a:p>
            <a:pPr marL="426084">
              <a:lnSpc>
                <a:spcPct val="100000"/>
              </a:lnSpc>
              <a:spcBef>
                <a:spcPts val="940"/>
              </a:spcBef>
              <a:tabLst>
                <a:tab pos="2171700" algn="l"/>
              </a:tabLst>
            </a:pPr>
            <a:r>
              <a:rPr dirty="0" sz="750" spc="-35" i="1">
                <a:latin typeface="ISOCPEUR"/>
                <a:cs typeface="ISOCPEUR"/>
              </a:rPr>
              <a:t>Найменування</a:t>
            </a:r>
            <a:r>
              <a:rPr dirty="0" sz="750" spc="-10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35" i="1">
                <a:latin typeface="ISOCPEUR"/>
                <a:cs typeface="ISOCPEUR"/>
              </a:rPr>
              <a:t>Одиниця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виміру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tabLst>
                <a:tab pos="2367280" algn="l"/>
              </a:tabLst>
            </a:pPr>
            <a:r>
              <a:rPr dirty="0" sz="750" spc="-30" i="1">
                <a:latin typeface="ISOCPEUR"/>
                <a:cs typeface="ISOCPEUR"/>
              </a:rPr>
              <a:t>Тривалість</a:t>
            </a:r>
            <a:r>
              <a:rPr dirty="0" sz="750" spc="-1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3703" sz="1125" spc="-37" i="1">
                <a:latin typeface="ISOCPEUR"/>
                <a:cs typeface="ISOCPEUR"/>
              </a:rPr>
              <a:t>дні</a:t>
            </a:r>
            <a:endParaRPr baseline="3703" sz="1125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900">
              <a:latin typeface="ISOCPEUR"/>
              <a:cs typeface="ISOCPEUR"/>
            </a:endParaRPr>
          </a:p>
          <a:p>
            <a:pPr marL="34925">
              <a:lnSpc>
                <a:spcPct val="100000"/>
              </a:lnSpc>
              <a:spcBef>
                <a:spcPts val="5"/>
              </a:spcBef>
              <a:tabLst>
                <a:tab pos="2298065" algn="l"/>
              </a:tabLst>
            </a:pPr>
            <a:r>
              <a:rPr dirty="0" baseline="3703" sz="1125" spc="-15" i="1">
                <a:latin typeface="ISOCPEUR"/>
                <a:cs typeface="ISOCPEUR"/>
              </a:rPr>
              <a:t>Трудомісткість</a:t>
            </a:r>
            <a:r>
              <a:rPr dirty="0" baseline="3703" sz="1125" i="1">
                <a:latin typeface="ISOCPEUR"/>
                <a:cs typeface="ISOCPEUR"/>
              </a:rPr>
              <a:t>	</a:t>
            </a:r>
            <a:r>
              <a:rPr dirty="0" sz="750" spc="-100" i="1">
                <a:latin typeface="ISOCPEUR"/>
                <a:cs typeface="ISOCPEUR"/>
              </a:rPr>
              <a:t>люд-</a:t>
            </a:r>
            <a:r>
              <a:rPr dirty="0" sz="750" spc="-25" i="1">
                <a:latin typeface="ISOCPEUR"/>
                <a:cs typeface="ISOCPEUR"/>
              </a:rPr>
              <a:t>зм.</a:t>
            </a:r>
            <a:endParaRPr sz="750">
              <a:latin typeface="ISOCPEUR"/>
              <a:cs typeface="ISOCPEUR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650">
              <a:latin typeface="ISOCPEUR"/>
              <a:cs typeface="ISOCPEUR"/>
            </a:endParaRPr>
          </a:p>
          <a:p>
            <a:pPr marL="48895">
              <a:lnSpc>
                <a:spcPct val="100000"/>
              </a:lnSpc>
              <a:tabLst>
                <a:tab pos="2266950" algn="l"/>
              </a:tabLst>
            </a:pPr>
            <a:r>
              <a:rPr dirty="0" sz="750" spc="-30" i="1">
                <a:latin typeface="ISOCPEUR"/>
                <a:cs typeface="ISOCPEUR"/>
              </a:rPr>
              <a:t>Виробіток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на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</a:t>
            </a:r>
            <a:r>
              <a:rPr dirty="0" sz="750" spc="-6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робітника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sz="750" spc="-100" i="1">
                <a:latin typeface="ISOCPEUR"/>
                <a:cs typeface="ISOCPEUR"/>
              </a:rPr>
              <a:t>м3/люд-</a:t>
            </a:r>
            <a:r>
              <a:rPr dirty="0" sz="750" spc="-25" i="1">
                <a:latin typeface="ISOCPEUR"/>
                <a:cs typeface="ISOCPEUR"/>
              </a:rPr>
              <a:t>зм.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8" name="object 228" descr=""/>
          <p:cNvSpPr txBox="1"/>
          <p:nvPr/>
        </p:nvSpPr>
        <p:spPr>
          <a:xfrm>
            <a:off x="19452525" y="4336152"/>
            <a:ext cx="14033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49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29" name="object 229" descr=""/>
          <p:cNvSpPr txBox="1"/>
          <p:nvPr/>
        </p:nvSpPr>
        <p:spPr>
          <a:xfrm>
            <a:off x="19433299" y="4587116"/>
            <a:ext cx="20574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1278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0" name="object 230" descr=""/>
          <p:cNvSpPr txBox="1"/>
          <p:nvPr/>
        </p:nvSpPr>
        <p:spPr>
          <a:xfrm>
            <a:off x="19432286" y="4833020"/>
            <a:ext cx="18478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0" i="1">
                <a:latin typeface="ISOCPEUR"/>
                <a:cs typeface="ISOCPEUR"/>
              </a:rPr>
              <a:t>2,19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1" name="object 231" descr=""/>
          <p:cNvSpPr txBox="1"/>
          <p:nvPr/>
        </p:nvSpPr>
        <p:spPr>
          <a:xfrm>
            <a:off x="15730467" y="5079936"/>
            <a:ext cx="394207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38100">
              <a:lnSpc>
                <a:spcPct val="100000"/>
              </a:lnSpc>
              <a:spcBef>
                <a:spcPts val="105"/>
              </a:spcBef>
              <a:tabLst>
                <a:tab pos="2810510" algn="l"/>
                <a:tab pos="3710940" algn="l"/>
              </a:tabLst>
            </a:pPr>
            <a:r>
              <a:rPr dirty="0" sz="750" spc="-50" i="1">
                <a:latin typeface="ISOCPEUR"/>
                <a:cs typeface="ISOCPEUR"/>
              </a:rPr>
              <a:t>4</a:t>
            </a:r>
            <a:r>
              <a:rPr dirty="0" sz="750" i="1">
                <a:latin typeface="ISOCPEUR"/>
                <a:cs typeface="ISOCPEUR"/>
              </a:rPr>
              <a:t>	</a:t>
            </a:r>
            <a:r>
              <a:rPr dirty="0" baseline="7407" sz="1125" spc="-37" i="1">
                <a:latin typeface="ISOCPEUR"/>
                <a:cs typeface="ISOCPEUR"/>
              </a:rPr>
              <a:t>м3</a:t>
            </a:r>
            <a:r>
              <a:rPr dirty="0" baseline="7407" sz="1125" i="1">
                <a:latin typeface="ISOCPEUR"/>
                <a:cs typeface="ISOCPEUR"/>
              </a:rPr>
              <a:t>	</a:t>
            </a:r>
            <a:r>
              <a:rPr dirty="0" baseline="3703" sz="1125" spc="-30" i="1">
                <a:latin typeface="ISOCPEUR"/>
                <a:cs typeface="ISOCPEUR"/>
              </a:rPr>
              <a:t>2800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232" name="object 232" descr=""/>
          <p:cNvSpPr txBox="1"/>
          <p:nvPr/>
        </p:nvSpPr>
        <p:spPr>
          <a:xfrm>
            <a:off x="15657707" y="462209"/>
            <a:ext cx="327025" cy="3088640"/>
          </a:xfrm>
          <a:prstGeom prst="rect">
            <a:avLst/>
          </a:prstGeom>
        </p:spPr>
        <p:txBody>
          <a:bodyPr wrap="square" lIns="0" tIns="12065" rIns="0" bIns="0" rtlCol="0" vert="horz">
            <a:spAutoFit/>
          </a:bodyPr>
          <a:lstStyle/>
          <a:p>
            <a:pPr algn="ctr" marL="12700" marR="5080">
              <a:lnSpc>
                <a:spcPct val="134600"/>
              </a:lnSpc>
              <a:spcBef>
                <a:spcPts val="95"/>
              </a:spcBef>
            </a:pPr>
            <a:r>
              <a:rPr dirty="0" sz="750" spc="-50" i="1">
                <a:latin typeface="ISOCPEUR"/>
                <a:cs typeface="ISOCPEUR"/>
              </a:rPr>
              <a:t>№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п/п</a:t>
            </a:r>
            <a:r>
              <a:rPr dirty="0" sz="750" spc="50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1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10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7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8</a:t>
            </a:r>
            <a:endParaRPr sz="750">
              <a:latin typeface="ISOCPEUR"/>
              <a:cs typeface="ISOCPEUR"/>
            </a:endParaRPr>
          </a:p>
          <a:p>
            <a:pPr algn="ctr" marR="1016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9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35"/>
              </a:spcBef>
            </a:pPr>
            <a:r>
              <a:rPr dirty="0" sz="750" spc="-25" i="1">
                <a:latin typeface="ISOCPEUR"/>
                <a:cs typeface="ISOCPEUR"/>
              </a:rPr>
              <a:t>10</a:t>
            </a:r>
            <a:endParaRPr sz="750">
              <a:latin typeface="ISOCPEUR"/>
              <a:cs typeface="ISOCPEUR"/>
            </a:endParaRPr>
          </a:p>
          <a:p>
            <a:pPr algn="ctr" marR="10795">
              <a:lnSpc>
                <a:spcPct val="100000"/>
              </a:lnSpc>
              <a:spcBef>
                <a:spcPts val="280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12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13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14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15"/>
              </a:spcBef>
            </a:pPr>
            <a:r>
              <a:rPr dirty="0" sz="750" spc="-25" i="1">
                <a:latin typeface="ISOCPEUR"/>
                <a:cs typeface="ISOCPEUR"/>
              </a:rPr>
              <a:t>15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16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17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18</a:t>
            </a:r>
            <a:endParaRPr sz="750">
              <a:latin typeface="ISOCPEUR"/>
              <a:cs typeface="ISOCPEUR"/>
            </a:endParaRPr>
          </a:p>
          <a:p>
            <a:pPr algn="ctr" marR="8890">
              <a:lnSpc>
                <a:spcPct val="100000"/>
              </a:lnSpc>
              <a:spcBef>
                <a:spcPts val="310"/>
              </a:spcBef>
            </a:pPr>
            <a:r>
              <a:rPr dirty="0" sz="750" spc="-25" i="1">
                <a:latin typeface="ISOCPEUR"/>
                <a:cs typeface="ISOCPEUR"/>
              </a:rPr>
              <a:t>19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3" name="object 233" descr=""/>
          <p:cNvSpPr txBox="1"/>
          <p:nvPr/>
        </p:nvSpPr>
        <p:spPr>
          <a:xfrm>
            <a:off x="17680598" y="456138"/>
            <a:ext cx="869315" cy="1257300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marL="12700" marR="180340" indent="194945">
              <a:lnSpc>
                <a:spcPct val="137200"/>
              </a:lnSpc>
              <a:spcBef>
                <a:spcPts val="100"/>
              </a:spcBef>
            </a:pPr>
            <a:r>
              <a:rPr dirty="0" sz="750" spc="-35" i="1">
                <a:latin typeface="ISOCPEUR"/>
                <a:cs typeface="ISOCPEUR"/>
              </a:rPr>
              <a:t>Тип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і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марка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40" i="1">
                <a:latin typeface="ISOCPEUR"/>
                <a:cs typeface="ISOCPEUR"/>
              </a:rPr>
              <a:t>АТЕК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761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750" spc="-40" i="1">
                <a:latin typeface="ISOCPEUR"/>
                <a:cs typeface="ISOCPEUR"/>
              </a:rPr>
              <a:t>МАЗ</a:t>
            </a:r>
            <a:r>
              <a:rPr dirty="0" sz="750" spc="-7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5516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750" spc="-35" i="1">
                <a:latin typeface="ISOCPEUR"/>
                <a:cs typeface="ISOCPEUR"/>
              </a:rPr>
              <a:t>КС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3577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0"/>
              </a:spcBef>
            </a:pPr>
            <a:r>
              <a:rPr dirty="0" sz="750" spc="-30" i="1">
                <a:latin typeface="ISOCPEUR"/>
                <a:cs typeface="ISOCPEUR"/>
              </a:rPr>
              <a:t>Putsmeister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BSA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1409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750" spc="-35" i="1">
                <a:latin typeface="ISOCPEUR"/>
                <a:cs typeface="ISOCPEUR"/>
              </a:rPr>
              <a:t>СБ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159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10"/>
              </a:spcBef>
            </a:pPr>
            <a:r>
              <a:rPr dirty="0" sz="750" spc="-35" i="1">
                <a:latin typeface="ISOCPEUR"/>
                <a:cs typeface="ISOCPEUR"/>
              </a:rPr>
              <a:t>OVF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300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60" i="1">
                <a:latin typeface="ISOCPEUR"/>
                <a:cs typeface="ISOCPEUR"/>
              </a:rPr>
              <a:t>4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750" spc="-35" i="1">
                <a:latin typeface="ISOCPEUR"/>
                <a:cs typeface="ISOCPEUR"/>
              </a:rPr>
              <a:t>PP</a:t>
            </a:r>
            <a:r>
              <a:rPr dirty="0" sz="750" spc="-210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-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320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4" name="object 234" descr=""/>
          <p:cNvSpPr txBox="1"/>
          <p:nvPr/>
        </p:nvSpPr>
        <p:spPr>
          <a:xfrm>
            <a:off x="18986926" y="453102"/>
            <a:ext cx="1058545" cy="1257300"/>
          </a:xfrm>
          <a:prstGeom prst="rect">
            <a:avLst/>
          </a:prstGeom>
        </p:spPr>
        <p:txBody>
          <a:bodyPr wrap="square" lIns="0" tIns="47625" rIns="0" bIns="0" rtlCol="0" vert="horz">
            <a:spAutoFit/>
          </a:bodyPr>
          <a:lstStyle/>
          <a:p>
            <a:pPr marL="362585">
              <a:lnSpc>
                <a:spcPct val="100000"/>
              </a:lnSpc>
              <a:spcBef>
                <a:spcPts val="375"/>
              </a:spcBef>
            </a:pPr>
            <a:r>
              <a:rPr dirty="0" sz="750" spc="-10" i="1">
                <a:latin typeface="ISOCPEUR"/>
                <a:cs typeface="ISOCPEUR"/>
              </a:rPr>
              <a:t>Примітки</a:t>
            </a:r>
            <a:endParaRPr sz="750">
              <a:latin typeface="ISOCPEUR"/>
              <a:cs typeface="ISOCPEUR"/>
            </a:endParaRPr>
          </a:p>
          <a:p>
            <a:pPr marL="50800">
              <a:lnSpc>
                <a:spcPct val="100000"/>
              </a:lnSpc>
              <a:spcBef>
                <a:spcPts val="280"/>
              </a:spcBef>
            </a:pPr>
            <a:r>
              <a:rPr dirty="0" sz="750" spc="-40" i="1">
                <a:latin typeface="ISOCPEUR"/>
                <a:cs typeface="ISOCPEUR"/>
              </a:rPr>
              <a:t>V=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1,15 </a:t>
            </a:r>
            <a:r>
              <a:rPr dirty="0" sz="750" spc="-60" i="1">
                <a:latin typeface="ISOCPEUR"/>
                <a:cs typeface="ISOCPEUR"/>
              </a:rPr>
              <a:t>м</a:t>
            </a:r>
            <a:r>
              <a:rPr dirty="0" baseline="33333" sz="750" spc="-89" i="1">
                <a:latin typeface="ISOCPEUR"/>
                <a:cs typeface="ISOCPEUR"/>
              </a:rPr>
              <a:t>3</a:t>
            </a:r>
            <a:r>
              <a:rPr dirty="0" sz="750" spc="-60" i="1">
                <a:latin typeface="ISOCPEUR"/>
                <a:cs typeface="ISOCPEUR"/>
              </a:rPr>
              <a:t>;H</a:t>
            </a:r>
            <a:r>
              <a:rPr dirty="0" baseline="-16666" sz="750" spc="-89" i="1">
                <a:latin typeface="ISOCPEUR"/>
                <a:cs typeface="ISOCPEUR"/>
              </a:rPr>
              <a:t>зав.</a:t>
            </a:r>
            <a:r>
              <a:rPr dirty="0" sz="750" spc="-60" i="1">
                <a:latin typeface="ISOCPEUR"/>
                <a:cs typeface="ISOCPEUR"/>
              </a:rPr>
              <a:t>=</a:t>
            </a:r>
            <a:r>
              <a:rPr dirty="0" sz="750" spc="-19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4,95м;</a:t>
            </a:r>
            <a:endParaRPr sz="750">
              <a:latin typeface="ISOCPEUR"/>
              <a:cs typeface="ISOCPEUR"/>
            </a:endParaRPr>
          </a:p>
          <a:p>
            <a:pPr marL="66040">
              <a:lnSpc>
                <a:spcPct val="100000"/>
              </a:lnSpc>
              <a:spcBef>
                <a:spcPts val="385"/>
              </a:spcBef>
            </a:pPr>
            <a:r>
              <a:rPr dirty="0" sz="750" spc="-90" i="1">
                <a:latin typeface="ISOCPEUR"/>
                <a:cs typeface="ISOCPEUR"/>
              </a:rPr>
              <a:t>м</a:t>
            </a:r>
            <a:r>
              <a:rPr dirty="0" baseline="-16666" sz="750" spc="-135" i="1">
                <a:latin typeface="ISOCPEUR"/>
                <a:cs typeface="ISOCPEUR"/>
              </a:rPr>
              <a:t>в</a:t>
            </a:r>
            <a:r>
              <a:rPr dirty="0" sz="750" spc="-90" i="1">
                <a:latin typeface="ISOCPEUR"/>
                <a:cs typeface="ISOCPEUR"/>
              </a:rPr>
              <a:t>=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20т;</a:t>
            </a:r>
            <a:endParaRPr sz="750">
              <a:latin typeface="ISOCPEUR"/>
              <a:cs typeface="ISOCPEUR"/>
            </a:endParaRPr>
          </a:p>
          <a:p>
            <a:pPr marL="45085" indent="7620">
              <a:lnSpc>
                <a:spcPct val="100000"/>
              </a:lnSpc>
              <a:spcBef>
                <a:spcPts val="300"/>
              </a:spcBef>
            </a:pPr>
            <a:r>
              <a:rPr dirty="0" sz="750" spc="-90" i="1">
                <a:latin typeface="ISOCPEUR"/>
                <a:cs typeface="ISOCPEUR"/>
              </a:rPr>
              <a:t>м</a:t>
            </a:r>
            <a:r>
              <a:rPr dirty="0" baseline="-16666" sz="750" spc="-135" i="1">
                <a:latin typeface="ISOCPEUR"/>
                <a:cs typeface="ISOCPEUR"/>
              </a:rPr>
              <a:t>в</a:t>
            </a:r>
            <a:r>
              <a:rPr dirty="0" sz="750" spc="-90" i="1">
                <a:latin typeface="ISOCPEUR"/>
                <a:cs typeface="ISOCPEUR"/>
              </a:rPr>
              <a:t>=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60" i="1">
                <a:latin typeface="ISOCPEUR"/>
                <a:cs typeface="ISOCPEUR"/>
              </a:rPr>
              <a:t>12,5т;</a:t>
            </a:r>
            <a:r>
              <a:rPr dirty="0" sz="750" spc="-185" i="1">
                <a:latin typeface="ISOCPEUR"/>
                <a:cs typeface="ISOCPEUR"/>
              </a:rPr>
              <a:t> </a:t>
            </a:r>
            <a:r>
              <a:rPr dirty="0" sz="750" spc="-45" i="1">
                <a:latin typeface="ISOCPEUR"/>
                <a:cs typeface="ISOCPEUR"/>
              </a:rPr>
              <a:t>L</a:t>
            </a:r>
            <a:r>
              <a:rPr dirty="0" baseline="-16666" sz="750" spc="-67" i="1">
                <a:latin typeface="ISOCPEUR"/>
                <a:cs typeface="ISOCPEUR"/>
              </a:rPr>
              <a:t>стр.</a:t>
            </a:r>
            <a:r>
              <a:rPr dirty="0" sz="750" spc="-45" i="1">
                <a:latin typeface="ISOCPEUR"/>
                <a:cs typeface="ISOCPEUR"/>
              </a:rPr>
              <a:t>=14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м;</a:t>
            </a:r>
            <a:endParaRPr sz="750">
              <a:latin typeface="ISOCPEUR"/>
              <a:cs typeface="ISOCPEUR"/>
            </a:endParaRPr>
          </a:p>
          <a:p>
            <a:pPr marL="38100" marR="44450" indent="6985">
              <a:lnSpc>
                <a:spcPct val="131000"/>
              </a:lnSpc>
              <a:spcBef>
                <a:spcPts val="130"/>
              </a:spcBef>
            </a:pPr>
            <a:r>
              <a:rPr dirty="0" sz="750" spc="-40" i="1">
                <a:latin typeface="ISOCPEUR"/>
                <a:cs typeface="ISOCPEUR"/>
              </a:rPr>
              <a:t>V=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97</a:t>
            </a:r>
            <a:r>
              <a:rPr dirty="0" sz="750" spc="-45" i="1">
                <a:latin typeface="ISOCPEUR"/>
                <a:cs typeface="ISOCPEUR"/>
              </a:rPr>
              <a:t> </a:t>
            </a:r>
            <a:r>
              <a:rPr dirty="0" sz="750" spc="-100" i="1">
                <a:latin typeface="ISOCPEUR"/>
                <a:cs typeface="ISOCPEUR"/>
              </a:rPr>
              <a:t>м</a:t>
            </a:r>
            <a:r>
              <a:rPr dirty="0" baseline="33333" sz="750" spc="-150" i="1">
                <a:latin typeface="ISOCPEUR"/>
                <a:cs typeface="ISOCPEUR"/>
              </a:rPr>
              <a:t>3</a:t>
            </a:r>
            <a:r>
              <a:rPr dirty="0" sz="750" spc="-100" i="1">
                <a:latin typeface="ISOCPEUR"/>
                <a:cs typeface="ISOCPEUR"/>
              </a:rPr>
              <a:t>/г;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P=140кВт;</a:t>
            </a:r>
            <a:r>
              <a:rPr dirty="0" sz="750" spc="500" i="1">
                <a:latin typeface="ISOCPEUR"/>
                <a:cs typeface="ISOCPEUR"/>
              </a:rPr>
              <a:t>  </a:t>
            </a:r>
            <a:r>
              <a:rPr dirty="0" sz="750" spc="-40" i="1">
                <a:latin typeface="ISOCPEUR"/>
                <a:cs typeface="ISOCPEUR"/>
              </a:rPr>
              <a:t>V=</a:t>
            </a:r>
            <a:r>
              <a:rPr dirty="0" sz="750" spc="-204" i="1">
                <a:latin typeface="ISOCPEUR"/>
                <a:cs typeface="ISOCPEUR"/>
              </a:rPr>
              <a:t> </a:t>
            </a:r>
            <a:r>
              <a:rPr dirty="0" sz="750" spc="-30" i="1">
                <a:latin typeface="ISOCPEUR"/>
                <a:cs typeface="ISOCPEUR"/>
              </a:rPr>
              <a:t>6,0</a:t>
            </a:r>
            <a:r>
              <a:rPr dirty="0" sz="750" spc="-65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</a:t>
            </a:r>
            <a:r>
              <a:rPr dirty="0" baseline="33333" sz="750" spc="-37" i="1">
                <a:latin typeface="ISOCPEUR"/>
                <a:cs typeface="ISOCPEUR"/>
              </a:rPr>
              <a:t>3</a:t>
            </a:r>
            <a:r>
              <a:rPr dirty="0" sz="750" spc="-25" i="1">
                <a:latin typeface="ISOCPEUR"/>
                <a:cs typeface="ISOCPEUR"/>
              </a:rPr>
              <a:t>;</a:t>
            </a:r>
            <a:endParaRPr sz="750">
              <a:latin typeface="ISOCPEUR"/>
              <a:cs typeface="ISOCPEUR"/>
            </a:endParaRPr>
          </a:p>
          <a:p>
            <a:pPr marL="60960" marR="104139" indent="-1270">
              <a:lnSpc>
                <a:spcPct val="65500"/>
              </a:lnSpc>
              <a:spcBef>
                <a:spcPts val="320"/>
              </a:spcBef>
            </a:pPr>
            <a:r>
              <a:rPr dirty="0" sz="750" spc="-50" i="1">
                <a:latin typeface="ISOCPEUR"/>
                <a:cs typeface="ISOCPEUR"/>
              </a:rPr>
              <a:t>м=2610 </a:t>
            </a:r>
            <a:r>
              <a:rPr dirty="0" sz="750" spc="-70" i="1">
                <a:latin typeface="ISOCPEUR"/>
                <a:cs typeface="ISOCPEUR"/>
              </a:rPr>
              <a:t>кг;</a:t>
            </a:r>
            <a:r>
              <a:rPr dirty="0" sz="750" spc="-19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H=3633мм;</a:t>
            </a:r>
            <a:r>
              <a:rPr dirty="0" sz="750" spc="-10" i="1">
                <a:latin typeface="ISOCPEUR"/>
                <a:cs typeface="ISOCPEUR"/>
              </a:rPr>
              <a:t> L=560мм;</a:t>
            </a:r>
            <a:endParaRPr sz="750">
              <a:latin typeface="ISOCPEUR"/>
              <a:cs typeface="ISOCPEUR"/>
            </a:endParaRPr>
          </a:p>
          <a:p>
            <a:pPr marL="60325">
              <a:lnSpc>
                <a:spcPts val="869"/>
              </a:lnSpc>
            </a:pPr>
            <a:r>
              <a:rPr dirty="0" sz="750" spc="-10" i="1">
                <a:latin typeface="ISOCPEUR"/>
                <a:cs typeface="ISOCPEUR"/>
              </a:rPr>
              <a:t>P=235кВт;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5" name="object 235" descr=""/>
          <p:cNvSpPr txBox="1"/>
          <p:nvPr/>
        </p:nvSpPr>
        <p:spPr>
          <a:xfrm>
            <a:off x="16020998" y="452092"/>
            <a:ext cx="1261745" cy="3089910"/>
          </a:xfrm>
          <a:prstGeom prst="rect">
            <a:avLst/>
          </a:prstGeom>
        </p:spPr>
        <p:txBody>
          <a:bodyPr wrap="square" lIns="0" tIns="16510" rIns="0" bIns="0" rtlCol="0" vert="horz">
            <a:spAutoFit/>
          </a:bodyPr>
          <a:lstStyle/>
          <a:p>
            <a:pPr marL="31750" marR="221615" indent="448945">
              <a:lnSpc>
                <a:spcPct val="135500"/>
              </a:lnSpc>
              <a:spcBef>
                <a:spcPts val="130"/>
              </a:spcBef>
            </a:pPr>
            <a:r>
              <a:rPr dirty="0" sz="750" spc="-10" i="1">
                <a:latin typeface="ISOCPEUR"/>
                <a:cs typeface="ISOCPEUR"/>
              </a:rPr>
              <a:t>Найменування</a:t>
            </a:r>
            <a:r>
              <a:rPr dirty="0" sz="750" spc="-10" i="1">
                <a:latin typeface="ISOCPEUR"/>
                <a:cs typeface="ISOCPEUR"/>
              </a:rPr>
              <a:t> Екскаватор</a:t>
            </a:r>
            <a:r>
              <a:rPr dirty="0" sz="750" spc="-10" i="1">
                <a:latin typeface="ISOCPEUR"/>
                <a:cs typeface="ISOCPEUR"/>
              </a:rPr>
              <a:t> Автосамоскид </a:t>
            </a:r>
            <a:r>
              <a:rPr dirty="0" sz="750" spc="-35" i="1">
                <a:latin typeface="ISOCPEUR"/>
                <a:cs typeface="ISOCPEUR"/>
              </a:rPr>
              <a:t>Автомобільний</a:t>
            </a:r>
            <a:r>
              <a:rPr dirty="0" sz="750" spc="-145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кран</a:t>
            </a:r>
            <a:endParaRPr sz="750">
              <a:latin typeface="ISOCPEUR"/>
              <a:cs typeface="ISOCPEUR"/>
            </a:endParaRPr>
          </a:p>
          <a:p>
            <a:pPr marL="31750" marR="411480" indent="12065">
              <a:lnSpc>
                <a:spcPct val="133700"/>
              </a:lnSpc>
            </a:pPr>
            <a:r>
              <a:rPr dirty="0" sz="750" spc="-10" i="1">
                <a:latin typeface="ISOCPEUR"/>
                <a:cs typeface="ISOCPEUR"/>
              </a:rPr>
              <a:t>Бетонасос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20" i="1">
                <a:latin typeface="ISOCPEUR"/>
                <a:cs typeface="ISOCPEUR"/>
              </a:rPr>
              <a:t>Автобетонозмішувач</a:t>
            </a:r>
            <a:endParaRPr sz="750">
              <a:latin typeface="ISOCPEUR"/>
              <a:cs typeface="ISOCPEUR"/>
            </a:endParaRPr>
          </a:p>
          <a:p>
            <a:pPr marL="31750" marR="139065">
              <a:lnSpc>
                <a:spcPct val="133700"/>
              </a:lnSpc>
              <a:spcBef>
                <a:spcPts val="5"/>
              </a:spcBef>
            </a:pPr>
            <a:r>
              <a:rPr dirty="0" sz="750" spc="-30" i="1">
                <a:latin typeface="ISOCPEUR"/>
                <a:cs typeface="ISOCPEUR"/>
              </a:rPr>
              <a:t>Віброфлотаційна</a:t>
            </a:r>
            <a:r>
              <a:rPr dirty="0" sz="750" spc="-135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установка</a:t>
            </a:r>
            <a:r>
              <a:rPr dirty="0" sz="750" spc="-10" i="1">
                <a:latin typeface="ISOCPEUR"/>
                <a:cs typeface="ISOCPEUR"/>
              </a:rPr>
              <a:t> Маслостанція</a:t>
            </a:r>
            <a:endParaRPr sz="750">
              <a:latin typeface="ISOCPEUR"/>
              <a:cs typeface="ISOCPEUR"/>
            </a:endParaRPr>
          </a:p>
          <a:p>
            <a:pPr marL="32384">
              <a:lnSpc>
                <a:spcPct val="100000"/>
              </a:lnSpc>
              <a:spcBef>
                <a:spcPts val="240"/>
              </a:spcBef>
            </a:pPr>
            <a:r>
              <a:rPr dirty="0" sz="750" spc="-10" i="1">
                <a:latin typeface="ISOCPEUR"/>
                <a:cs typeface="ISOCPEUR"/>
              </a:rPr>
              <a:t>Нівелір</a:t>
            </a:r>
            <a:endParaRPr sz="750">
              <a:latin typeface="ISOCPEUR"/>
              <a:cs typeface="ISOCPEUR"/>
            </a:endParaRPr>
          </a:p>
          <a:p>
            <a:pPr marL="24765" marR="666115" indent="-12700">
              <a:lnSpc>
                <a:spcPct val="134600"/>
              </a:lnSpc>
            </a:pPr>
            <a:r>
              <a:rPr dirty="0" sz="750" spc="-35" i="1">
                <a:latin typeface="ISOCPEUR"/>
                <a:cs typeface="ISOCPEUR"/>
              </a:rPr>
              <a:t>Рейка</a:t>
            </a:r>
            <a:r>
              <a:rPr dirty="0" sz="750" spc="-17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нівеліра</a:t>
            </a:r>
            <a:r>
              <a:rPr dirty="0" sz="750" spc="-10" i="1">
                <a:latin typeface="ISOCPEUR"/>
                <a:cs typeface="ISOCPEUR"/>
              </a:rPr>
              <a:t> Теоделіт</a:t>
            </a:r>
            <a:endParaRPr sz="750">
              <a:latin typeface="ISOCPEUR"/>
              <a:cs typeface="ISOCPEUR"/>
            </a:endParaRPr>
          </a:p>
          <a:p>
            <a:pPr marL="22225" marR="5080" indent="-4445">
              <a:lnSpc>
                <a:spcPct val="131000"/>
              </a:lnSpc>
              <a:spcBef>
                <a:spcPts val="15"/>
              </a:spcBef>
            </a:pPr>
            <a:r>
              <a:rPr dirty="0" sz="750" spc="-30" i="1">
                <a:latin typeface="ISOCPEUR"/>
                <a:cs typeface="ISOCPEUR"/>
              </a:rPr>
              <a:t>Вібратор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глибинний</a:t>
            </a:r>
            <a:r>
              <a:rPr dirty="0" sz="750" spc="5" i="1">
                <a:latin typeface="ISOCPEUR"/>
                <a:cs typeface="ISOCPEUR"/>
              </a:rPr>
              <a:t> </a:t>
            </a:r>
            <a:r>
              <a:rPr dirty="0" sz="750" spc="-65" i="1">
                <a:latin typeface="ISOCPEUR"/>
                <a:cs typeface="ISOCPEUR"/>
              </a:rPr>
              <a:t>(ИВ-</a:t>
            </a:r>
            <a:r>
              <a:rPr dirty="0" sz="750" spc="-20" i="1">
                <a:latin typeface="ISOCPEUR"/>
                <a:cs typeface="ISOCPEUR"/>
              </a:rPr>
              <a:t>117А)</a:t>
            </a:r>
            <a:r>
              <a:rPr dirty="0" sz="750" spc="-2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Штанга</a:t>
            </a:r>
            <a:r>
              <a:rPr dirty="0" sz="750" spc="-1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вібратора</a:t>
            </a:r>
            <a:endParaRPr sz="750">
              <a:latin typeface="ISOCPEUR"/>
              <a:cs typeface="ISOCPEUR"/>
            </a:endParaRPr>
          </a:p>
          <a:p>
            <a:pPr marL="38735" marR="481330" indent="5715">
              <a:lnSpc>
                <a:spcPct val="132400"/>
              </a:lnSpc>
              <a:spcBef>
                <a:spcPts val="100"/>
              </a:spcBef>
            </a:pPr>
            <a:r>
              <a:rPr dirty="0" sz="750" spc="-10" i="1">
                <a:latin typeface="ISOCPEUR"/>
                <a:cs typeface="ISOCPEUR"/>
              </a:rPr>
              <a:t>Лопата(штикова)</a:t>
            </a:r>
            <a:r>
              <a:rPr dirty="0" sz="750" spc="-10" i="1">
                <a:latin typeface="ISOCPEUR"/>
                <a:cs typeface="ISOCPEUR"/>
              </a:rPr>
              <a:t> Лопата(брачна) </a:t>
            </a:r>
            <a:r>
              <a:rPr dirty="0" sz="750" spc="-35" i="1">
                <a:latin typeface="ISOCPEUR"/>
                <a:cs typeface="ISOCPEUR"/>
              </a:rPr>
              <a:t>Рулетка</a:t>
            </a:r>
            <a:r>
              <a:rPr dirty="0" sz="750" spc="5" i="1">
                <a:latin typeface="ISOCPEUR"/>
                <a:cs typeface="ISOCPEUR"/>
              </a:rPr>
              <a:t> </a:t>
            </a:r>
            <a:r>
              <a:rPr dirty="0" sz="750" spc="-65" i="1">
                <a:latin typeface="ISOCPEUR"/>
                <a:cs typeface="ISOCPEUR"/>
              </a:rPr>
              <a:t>(РС-</a:t>
            </a:r>
            <a:r>
              <a:rPr dirty="0" sz="750" spc="-25" i="1">
                <a:latin typeface="ISOCPEUR"/>
                <a:cs typeface="ISOCPEUR"/>
              </a:rPr>
              <a:t>50)</a:t>
            </a:r>
            <a:endParaRPr sz="750">
              <a:latin typeface="ISOCPEUR"/>
              <a:cs typeface="ISOCPEUR"/>
            </a:endParaRPr>
          </a:p>
          <a:p>
            <a:pPr marL="24765" marR="88265" indent="6985">
              <a:lnSpc>
                <a:spcPts val="1180"/>
              </a:lnSpc>
              <a:spcBef>
                <a:spcPts val="65"/>
              </a:spcBef>
            </a:pPr>
            <a:r>
              <a:rPr dirty="0" sz="750" spc="-35" i="1">
                <a:latin typeface="ISOCPEUR"/>
                <a:cs typeface="ISOCPEUR"/>
              </a:rPr>
              <a:t>Інструменти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армувальників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Інструменти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бетонувальників</a:t>
            </a:r>
            <a:endParaRPr sz="750">
              <a:latin typeface="ISOCPEUR"/>
              <a:cs typeface="ISOCPEUR"/>
            </a:endParaRPr>
          </a:p>
          <a:p>
            <a:pPr marL="41910" marR="375285">
              <a:lnSpc>
                <a:spcPts val="1200"/>
              </a:lnSpc>
              <a:spcBef>
                <a:spcPts val="50"/>
              </a:spcBef>
            </a:pPr>
            <a:r>
              <a:rPr dirty="0" sz="750" spc="-35" i="1">
                <a:latin typeface="ISOCPEUR"/>
                <a:cs typeface="ISOCPEUR"/>
              </a:rPr>
              <a:t>Інструменти</a:t>
            </a:r>
            <a:r>
              <a:rPr dirty="0" sz="750" spc="-15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столярів</a:t>
            </a:r>
            <a:r>
              <a:rPr dirty="0" sz="750" spc="-10" i="1">
                <a:latin typeface="ISOCPEUR"/>
                <a:cs typeface="ISOCPEUR"/>
              </a:rPr>
              <a:t> Опалубка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6" name="object 236" descr=""/>
          <p:cNvSpPr txBox="1"/>
          <p:nvPr/>
        </p:nvSpPr>
        <p:spPr>
          <a:xfrm>
            <a:off x="18681419" y="458162"/>
            <a:ext cx="275590" cy="2480945"/>
          </a:xfrm>
          <a:prstGeom prst="rect">
            <a:avLst/>
          </a:prstGeom>
        </p:spPr>
        <p:txBody>
          <a:bodyPr wrap="square" lIns="0" tIns="12700" rIns="0" bIns="0" rtlCol="0" vert="horz">
            <a:spAutoFit/>
          </a:bodyPr>
          <a:lstStyle/>
          <a:p>
            <a:pPr algn="ctr" marL="12700" marR="5080">
              <a:lnSpc>
                <a:spcPct val="136300"/>
              </a:lnSpc>
              <a:spcBef>
                <a:spcPts val="100"/>
              </a:spcBef>
            </a:pPr>
            <a:r>
              <a:rPr dirty="0" sz="750" spc="-10" i="1">
                <a:latin typeface="ISOCPEUR"/>
                <a:cs typeface="ISOCPEUR"/>
              </a:rPr>
              <a:t>Кільк.</a:t>
            </a:r>
            <a:r>
              <a:rPr dirty="0" sz="750" spc="-1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10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0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6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10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0" i="1">
                <a:latin typeface="ISOCPEUR"/>
                <a:cs typeface="ISOCPEUR"/>
              </a:rPr>
              <a:t>1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10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3</a:t>
            </a:r>
            <a:endParaRPr sz="750">
              <a:latin typeface="ISOCPEUR"/>
              <a:cs typeface="ISOCPEUR"/>
            </a:endParaRPr>
          </a:p>
          <a:p>
            <a:pPr algn="ctr" marR="12065">
              <a:lnSpc>
                <a:spcPct val="100000"/>
              </a:lnSpc>
              <a:spcBef>
                <a:spcPts val="300"/>
              </a:spcBef>
            </a:pPr>
            <a:r>
              <a:rPr dirty="0" sz="750" spc="-25" i="1">
                <a:latin typeface="ISOCPEUR"/>
                <a:cs typeface="ISOCPEUR"/>
              </a:rPr>
              <a:t>11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05"/>
              </a:spcBef>
            </a:pPr>
            <a:r>
              <a:rPr dirty="0" sz="750" spc="-25" i="1">
                <a:latin typeface="ISOCPEUR"/>
                <a:cs typeface="ISOCPEUR"/>
              </a:rPr>
              <a:t>5</a:t>
            </a:r>
            <a:endParaRPr sz="750">
              <a:latin typeface="ISOCPEUR"/>
              <a:cs typeface="ISOCPEUR"/>
            </a:endParaRPr>
          </a:p>
          <a:p>
            <a:pPr algn="ctr" marR="11430">
              <a:lnSpc>
                <a:spcPct val="100000"/>
              </a:lnSpc>
              <a:spcBef>
                <a:spcPts val="310"/>
              </a:spcBef>
            </a:pPr>
            <a:r>
              <a:rPr dirty="0" sz="750" spc="-25" i="1">
                <a:latin typeface="ISOCPEUR"/>
                <a:cs typeface="ISOCPEUR"/>
              </a:rPr>
              <a:t>2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7" name="object 237" descr=""/>
          <p:cNvSpPr txBox="1"/>
          <p:nvPr/>
        </p:nvSpPr>
        <p:spPr>
          <a:xfrm>
            <a:off x="19049769" y="2797986"/>
            <a:ext cx="23367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5" i="1">
                <a:latin typeface="ISOCPEUR"/>
                <a:cs typeface="ISOCPEUR"/>
              </a:rPr>
              <a:t>50</a:t>
            </a:r>
            <a:r>
              <a:rPr dirty="0" sz="750" spc="-75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8" name="object 238" descr=""/>
          <p:cNvSpPr txBox="1"/>
          <p:nvPr/>
        </p:nvSpPr>
        <p:spPr>
          <a:xfrm>
            <a:off x="18641952" y="2913156"/>
            <a:ext cx="641985" cy="638175"/>
          </a:xfrm>
          <a:prstGeom prst="rect">
            <a:avLst/>
          </a:prstGeom>
        </p:spPr>
        <p:txBody>
          <a:bodyPr wrap="square" lIns="0" tIns="5080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400"/>
              </a:spcBef>
            </a:pP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компл.</a:t>
            </a:r>
            <a:endParaRPr sz="750">
              <a:latin typeface="ISOCPEUR"/>
              <a:cs typeface="ISOCPEUR"/>
            </a:endParaRPr>
          </a:p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dirty="0" sz="750" spc="-35" i="1">
                <a:latin typeface="ISOCPEUR"/>
                <a:cs typeface="ISOCPEUR"/>
              </a:rPr>
              <a:t>4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компл.</a:t>
            </a:r>
            <a:endParaRPr sz="75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300"/>
              </a:spcBef>
            </a:pPr>
            <a:r>
              <a:rPr dirty="0" sz="750" spc="-30" i="1">
                <a:latin typeface="ISOCPEUR"/>
                <a:cs typeface="ISOCPEUR"/>
              </a:rPr>
              <a:t>3</a:t>
            </a:r>
            <a:r>
              <a:rPr dirty="0" sz="750" spc="-80" i="1">
                <a:latin typeface="ISOCPEUR"/>
                <a:cs typeface="ISOCPEUR"/>
              </a:rPr>
              <a:t> </a:t>
            </a:r>
            <a:r>
              <a:rPr dirty="0" sz="750" spc="-10" i="1">
                <a:latin typeface="ISOCPEUR"/>
                <a:cs typeface="ISOCPEUR"/>
              </a:rPr>
              <a:t>компл.</a:t>
            </a:r>
            <a:endParaRPr sz="750">
              <a:latin typeface="ISOCPEUR"/>
              <a:cs typeface="ISOCPEUR"/>
            </a:endParaRPr>
          </a:p>
          <a:p>
            <a:pPr marL="15240">
              <a:lnSpc>
                <a:spcPct val="100000"/>
              </a:lnSpc>
              <a:spcBef>
                <a:spcPts val="315"/>
              </a:spcBef>
            </a:pPr>
            <a:r>
              <a:rPr dirty="0" sz="750" spc="-30" i="1">
                <a:latin typeface="ISOCPEUR"/>
                <a:cs typeface="ISOCPEUR"/>
              </a:rPr>
              <a:t>2</a:t>
            </a:r>
            <a:r>
              <a:rPr dirty="0" sz="750" spc="-8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компл.</a:t>
            </a:r>
            <a:r>
              <a:rPr dirty="0" sz="750" spc="-15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50</a:t>
            </a:r>
            <a:r>
              <a:rPr dirty="0" sz="750" spc="-90" i="1">
                <a:latin typeface="ISOCPEUR"/>
                <a:cs typeface="ISOCPEUR"/>
              </a:rPr>
              <a:t> </a:t>
            </a:r>
            <a:r>
              <a:rPr dirty="0" sz="750" spc="-50" i="1">
                <a:latin typeface="ISOCPEUR"/>
                <a:cs typeface="ISOCPEUR"/>
              </a:rPr>
              <a:t>м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39" name="object 239" descr=""/>
          <p:cNvSpPr txBox="1"/>
          <p:nvPr/>
        </p:nvSpPr>
        <p:spPr>
          <a:xfrm>
            <a:off x="19048756" y="2186768"/>
            <a:ext cx="69596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P=1</a:t>
            </a:r>
            <a:r>
              <a:rPr dirty="0" sz="750" spc="-55" i="1">
                <a:latin typeface="ISOCPEUR"/>
                <a:cs typeface="ISOCPEUR"/>
              </a:rPr>
              <a:t> кВт;</a:t>
            </a:r>
            <a:r>
              <a:rPr dirty="0" sz="750" spc="-20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L=9</a:t>
            </a:r>
            <a:r>
              <a:rPr dirty="0" sz="750" spc="-50" i="1">
                <a:latin typeface="ISOCPEUR"/>
                <a:cs typeface="ISOCPEUR"/>
              </a:rPr>
              <a:t> </a:t>
            </a:r>
            <a:r>
              <a:rPr dirty="0" sz="750" spc="-25" i="1">
                <a:latin typeface="ISOCPEUR"/>
                <a:cs typeface="ISOCPEUR"/>
              </a:rPr>
              <a:t>м;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0" name="object 240" descr=""/>
          <p:cNvSpPr txBox="1"/>
          <p:nvPr/>
        </p:nvSpPr>
        <p:spPr>
          <a:xfrm>
            <a:off x="12334801" y="1089973"/>
            <a:ext cx="3091815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65" i="1">
                <a:latin typeface="ISOCPEUR"/>
                <a:cs typeface="ISOCPEUR"/>
              </a:rPr>
              <a:t>Схема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55" i="1">
                <a:latin typeface="ISOCPEUR"/>
                <a:cs typeface="ISOCPEUR"/>
              </a:rPr>
              <a:t>строповки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60" i="1">
                <a:latin typeface="ISOCPEUR"/>
                <a:cs typeface="ISOCPEUR"/>
              </a:rPr>
              <a:t>арматурних</a:t>
            </a:r>
            <a:r>
              <a:rPr dirty="0" sz="1500" spc="-375" i="1">
                <a:latin typeface="ISOCPEUR"/>
                <a:cs typeface="ISOCPEUR"/>
              </a:rPr>
              <a:t> </a:t>
            </a:r>
            <a:r>
              <a:rPr dirty="0" sz="1500" spc="-10" i="1">
                <a:latin typeface="ISOCPEUR"/>
                <a:cs typeface="ISOCPEUR"/>
              </a:rPr>
              <a:t>каркасiв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41" name="object 241" descr=""/>
          <p:cNvSpPr txBox="1"/>
          <p:nvPr/>
        </p:nvSpPr>
        <p:spPr>
          <a:xfrm>
            <a:off x="14307765" y="1785023"/>
            <a:ext cx="104139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30" i="1">
                <a:latin typeface="ISOCPEUR"/>
                <a:cs typeface="ISOCPEUR"/>
              </a:rPr>
              <a:t>А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2" name="object 242" descr=""/>
          <p:cNvSpPr txBox="1"/>
          <p:nvPr/>
        </p:nvSpPr>
        <p:spPr>
          <a:xfrm>
            <a:off x="14520616" y="1940013"/>
            <a:ext cx="182880" cy="255904"/>
          </a:xfrm>
          <a:prstGeom prst="rect">
            <a:avLst/>
          </a:prstGeom>
        </p:spPr>
        <p:txBody>
          <a:bodyPr wrap="square" lIns="0" tIns="13970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dirty="0" sz="1500" spc="-55" i="1">
                <a:latin typeface="ISOCPEUR"/>
                <a:cs typeface="ISOCPEUR"/>
              </a:rPr>
              <a:t>А</a:t>
            </a:r>
            <a:endParaRPr sz="1500">
              <a:latin typeface="ISOCPEUR"/>
              <a:cs typeface="ISOCPEUR"/>
            </a:endParaRPr>
          </a:p>
        </p:txBody>
      </p:sp>
      <p:sp>
        <p:nvSpPr>
          <p:cNvPr id="243" name="object 243" descr=""/>
          <p:cNvSpPr txBox="1"/>
          <p:nvPr/>
        </p:nvSpPr>
        <p:spPr>
          <a:xfrm>
            <a:off x="8068950" y="3418345"/>
            <a:ext cx="736600" cy="283210"/>
          </a:xfrm>
          <a:prstGeom prst="rect">
            <a:avLst/>
          </a:prstGeom>
        </p:spPr>
        <p:txBody>
          <a:bodyPr wrap="square" lIns="0" tIns="32384" rIns="0" bIns="0" rtlCol="0" vert="horz">
            <a:spAutoFit/>
          </a:bodyPr>
          <a:lstStyle/>
          <a:p>
            <a:pPr marL="107314" marR="5080" indent="-95250">
              <a:lnSpc>
                <a:spcPts val="940"/>
              </a:lnSpc>
              <a:spcBef>
                <a:spcPts val="254"/>
              </a:spcBef>
            </a:pPr>
            <a:r>
              <a:rPr dirty="0" sz="900" spc="-20" i="1">
                <a:latin typeface="ISOCPEUR"/>
                <a:cs typeface="ISOCPEUR"/>
              </a:rPr>
              <a:t>Віброфлотатор</a:t>
            </a:r>
            <a:r>
              <a:rPr dirty="0" sz="900" spc="-20" i="1">
                <a:latin typeface="ISOCPEUR"/>
                <a:cs typeface="ISOCPEUR"/>
              </a:rPr>
              <a:t> </a:t>
            </a:r>
            <a:r>
              <a:rPr dirty="0" sz="900" spc="-75" i="1">
                <a:latin typeface="ISOCPEUR"/>
                <a:cs typeface="ISOCPEUR"/>
              </a:rPr>
              <a:t>ОVF</a:t>
            </a:r>
            <a:r>
              <a:rPr dirty="0" sz="900" spc="-210" i="1">
                <a:latin typeface="ISOCPEUR"/>
                <a:cs typeface="ISOCPEUR"/>
              </a:rPr>
              <a:t> </a:t>
            </a:r>
            <a:r>
              <a:rPr dirty="0" sz="900" spc="-40" i="1">
                <a:latin typeface="ISOCPEUR"/>
                <a:cs typeface="ISOCPEUR"/>
              </a:rPr>
              <a:t>300-</a:t>
            </a:r>
            <a:r>
              <a:rPr dirty="0" sz="900" spc="-50" i="1">
                <a:latin typeface="ISOCPEUR"/>
                <a:cs typeface="ISOCPEUR"/>
              </a:rPr>
              <a:t>4</a:t>
            </a:r>
            <a:endParaRPr sz="900">
              <a:latin typeface="ISOCPEUR"/>
              <a:cs typeface="ISOCPEUR"/>
            </a:endParaRPr>
          </a:p>
        </p:txBody>
      </p:sp>
      <p:sp>
        <p:nvSpPr>
          <p:cNvPr id="244" name="object 244" descr=""/>
          <p:cNvSpPr txBox="1"/>
          <p:nvPr/>
        </p:nvSpPr>
        <p:spPr>
          <a:xfrm>
            <a:off x="8998056" y="4389786"/>
            <a:ext cx="405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3703" sz="1125" spc="-15" i="1">
                <a:latin typeface="ISOCPEUR"/>
                <a:cs typeface="ISOCPEUR"/>
              </a:rPr>
              <a:t>d</a:t>
            </a:r>
            <a:r>
              <a:rPr dirty="0" sz="500" spc="-10" i="1">
                <a:latin typeface="ISOCPEUR"/>
                <a:cs typeface="ISOCPEUR"/>
              </a:rPr>
              <a:t>max</a:t>
            </a:r>
            <a:r>
              <a:rPr dirty="0" baseline="3703" sz="1125" spc="-15" i="1">
                <a:latin typeface="ISOCPEUR"/>
                <a:cs typeface="ISOCPEUR"/>
              </a:rPr>
              <a:t>=2165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245" name="object 245" descr=""/>
          <p:cNvSpPr txBox="1"/>
          <p:nvPr/>
        </p:nvSpPr>
        <p:spPr>
          <a:xfrm>
            <a:off x="8578096" y="7259680"/>
            <a:ext cx="5067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i="1">
                <a:latin typeface="ISOCPEUR"/>
                <a:cs typeface="ISOCPEUR"/>
              </a:rPr>
              <a:t>560</a:t>
            </a:r>
            <a:r>
              <a:rPr dirty="0" sz="750" spc="220" i="1">
                <a:latin typeface="ISOCPEUR"/>
                <a:cs typeface="ISOCPEUR"/>
              </a:rPr>
              <a:t> </a:t>
            </a:r>
            <a:r>
              <a:rPr dirty="0" sz="750" spc="-35" i="1">
                <a:latin typeface="ISOCPEUR"/>
                <a:cs typeface="ISOCPEUR"/>
              </a:rPr>
              <a:t>-</a:t>
            </a:r>
            <a:r>
              <a:rPr dirty="0" sz="750" spc="-10" i="1">
                <a:latin typeface="ISOCPEUR"/>
                <a:cs typeface="ISOCPEUR"/>
              </a:rPr>
              <a:t>2,800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6" name="object 246" descr=""/>
          <p:cNvSpPr txBox="1"/>
          <p:nvPr/>
        </p:nvSpPr>
        <p:spPr>
          <a:xfrm>
            <a:off x="8260343" y="8866659"/>
            <a:ext cx="405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3703" sz="1125" spc="-15" i="1">
                <a:latin typeface="ISOCPEUR"/>
                <a:cs typeface="ISOCPEUR"/>
              </a:rPr>
              <a:t>d</a:t>
            </a:r>
            <a:r>
              <a:rPr dirty="0" sz="500" spc="-10" i="1">
                <a:latin typeface="ISOCPEUR"/>
                <a:cs typeface="ISOCPEUR"/>
              </a:rPr>
              <a:t>max</a:t>
            </a:r>
            <a:r>
              <a:rPr dirty="0" baseline="3703" sz="1125" spc="-15" i="1">
                <a:latin typeface="ISOCPEUR"/>
                <a:cs typeface="ISOCPEUR"/>
              </a:rPr>
              <a:t>=2165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247" name="object 247" descr=""/>
          <p:cNvSpPr txBox="1"/>
          <p:nvPr/>
        </p:nvSpPr>
        <p:spPr>
          <a:xfrm>
            <a:off x="12425535" y="8866659"/>
            <a:ext cx="40513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baseline="3703" sz="1125" spc="-15" i="1">
                <a:latin typeface="ISOCPEUR"/>
                <a:cs typeface="ISOCPEUR"/>
              </a:rPr>
              <a:t>d</a:t>
            </a:r>
            <a:r>
              <a:rPr dirty="0" sz="500" spc="-10" i="1">
                <a:latin typeface="ISOCPEUR"/>
                <a:cs typeface="ISOCPEUR"/>
              </a:rPr>
              <a:t>max</a:t>
            </a:r>
            <a:r>
              <a:rPr dirty="0" baseline="3703" sz="1125" spc="-15" i="1">
                <a:latin typeface="ISOCPEUR"/>
                <a:cs typeface="ISOCPEUR"/>
              </a:rPr>
              <a:t>=2165</a:t>
            </a:r>
            <a:endParaRPr baseline="3703" sz="1125">
              <a:latin typeface="ISOCPEUR"/>
              <a:cs typeface="ISOCPEUR"/>
            </a:endParaRPr>
          </a:p>
        </p:txBody>
      </p:sp>
      <p:sp>
        <p:nvSpPr>
          <p:cNvPr id="248" name="object 248" descr=""/>
          <p:cNvSpPr txBox="1"/>
          <p:nvPr/>
        </p:nvSpPr>
        <p:spPr>
          <a:xfrm>
            <a:off x="12738228" y="7270812"/>
            <a:ext cx="181610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294</a:t>
            </a:r>
            <a:endParaRPr sz="750">
              <a:latin typeface="ISOCPEUR"/>
              <a:cs typeface="ISOCPEUR"/>
            </a:endParaRPr>
          </a:p>
        </p:txBody>
      </p:sp>
      <p:sp>
        <p:nvSpPr>
          <p:cNvPr id="249" name="object 249" descr=""/>
          <p:cNvSpPr txBox="1"/>
          <p:nvPr/>
        </p:nvSpPr>
        <p:spPr>
          <a:xfrm>
            <a:off x="9316821" y="2782808"/>
            <a:ext cx="175895" cy="140970"/>
          </a:xfrm>
          <a:prstGeom prst="rect">
            <a:avLst/>
          </a:prstGeom>
        </p:spPr>
        <p:txBody>
          <a:bodyPr wrap="square" lIns="0" tIns="13335" rIns="0" bIns="0" rtlCol="0" vert="horz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dirty="0" sz="750" spc="-25" i="1">
                <a:latin typeface="ISOCPEUR"/>
                <a:cs typeface="ISOCPEUR"/>
              </a:rPr>
              <a:t>560</a:t>
            </a:r>
            <a:endParaRPr sz="750">
              <a:latin typeface="ISOCPEUR"/>
              <a:cs typeface="ISOCPEUR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Application>Microsoft Office PowerPoint</Application>
  <PresentationFormat>On-screen Show (4:3)</PresentationFormat>
  <ScaleCrop>false</ScaleCrop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2023-12-19T16:49:31Z</dcterms:created>
  <dcterms:modified xsi:type="dcterms:W3CDTF">2023-12-19T16:49:31Z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2023-12-19T00:00:00Z</vt:filetime>
  </property>
  <property fmtid="{D5CDD505-2E9C-101B-9397-08002B2CF9AE}" pid="3" name="Creator">
    <vt:lpwstr>AutoCAD 2022 — Русский (Russian) 2022 (24.1s (LMS Tech))</vt:lpwstr>
  </property>
  <property fmtid="{D5CDD505-2E9C-101B-9397-08002B2CF9AE}" pid="4" name="LastSaved">
    <vt:filetime>2023-12-19T00:00:00Z</vt:filetime>
  </property>
  <property fmtid="{D5CDD505-2E9C-101B-9397-08002B2CF9AE}" pid="5" name="Producer">
    <vt:lpwstr>pdfplot16.hdi 16.01.051.00000</vt:lpwstr>
  </property>
</Properties>
</file>